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8" r:id="rId4"/>
    <p:sldId id="257" r:id="rId5"/>
    <p:sldId id="262" r:id="rId6"/>
    <p:sldId id="260" r:id="rId7"/>
    <p:sldId id="261" r:id="rId8"/>
    <p:sldId id="259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372" y="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C39692-0E07-43F8-B961-CBF2F39CD980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3AC672-322E-4175-AAEE-41C731816AA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Understand International Travel Operations</a:t>
          </a:r>
          <a:endParaRPr lang="en-US"/>
        </a:p>
      </dgm:t>
    </dgm:pt>
    <dgm:pt modelId="{808A8191-6687-410D-B455-90A235510628}" type="parTrans" cxnId="{16A9A84B-4E7F-462A-A8DE-0FDBD6961EE5}">
      <dgm:prSet/>
      <dgm:spPr/>
      <dgm:t>
        <a:bodyPr/>
        <a:lstStyle/>
        <a:p>
          <a:endParaRPr lang="en-US"/>
        </a:p>
      </dgm:t>
    </dgm:pt>
    <dgm:pt modelId="{125C6E33-77A3-4795-A066-41B4560615C0}" type="sibTrans" cxnId="{16A9A84B-4E7F-462A-A8DE-0FDBD6961EE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1BC7FCE-E081-4F95-99DA-5EE7A350E86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Appreciate the Key Roles &amp; Responsibilities </a:t>
          </a:r>
          <a:endParaRPr lang="en-US" dirty="0"/>
        </a:p>
      </dgm:t>
    </dgm:pt>
    <dgm:pt modelId="{8F6AF0C8-5AF7-409E-BCA4-D438B66FC985}" type="parTrans" cxnId="{ACD2624E-970B-4AE0-8057-97E15AEAF16F}">
      <dgm:prSet/>
      <dgm:spPr/>
      <dgm:t>
        <a:bodyPr/>
        <a:lstStyle/>
        <a:p>
          <a:endParaRPr lang="en-US"/>
        </a:p>
      </dgm:t>
    </dgm:pt>
    <dgm:pt modelId="{7274E5BB-80AC-4519-BE93-DA421E7ED348}" type="sibTrans" cxnId="{ACD2624E-970B-4AE0-8057-97E15AEAF16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CAAFE07-3798-4785-99CC-F26232CD3FD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Tour Operators </a:t>
          </a:r>
          <a:endParaRPr lang="en-US"/>
        </a:p>
      </dgm:t>
    </dgm:pt>
    <dgm:pt modelId="{B247EA06-D909-4FF1-A200-E58019EBFEE3}" type="parTrans" cxnId="{5FBE79BC-F91A-434A-8657-26278E27D9A8}">
      <dgm:prSet/>
      <dgm:spPr/>
      <dgm:t>
        <a:bodyPr/>
        <a:lstStyle/>
        <a:p>
          <a:endParaRPr lang="en-US"/>
        </a:p>
      </dgm:t>
    </dgm:pt>
    <dgm:pt modelId="{2EC72CA2-38C7-4673-97FB-F24711B27C71}" type="sibTrans" cxnId="{5FBE79BC-F91A-434A-8657-26278E27D9A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05C724B-735F-4FC7-BAB3-B8EADE3E5DC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Travel Agents</a:t>
          </a:r>
          <a:endParaRPr lang="en-US"/>
        </a:p>
      </dgm:t>
    </dgm:pt>
    <dgm:pt modelId="{271D123F-7A08-44E7-A6F4-37A7716BB257}" type="parTrans" cxnId="{2B6805C6-F6C6-4E28-BE0D-7D8B21652C8A}">
      <dgm:prSet/>
      <dgm:spPr/>
      <dgm:t>
        <a:bodyPr/>
        <a:lstStyle/>
        <a:p>
          <a:endParaRPr lang="en-US"/>
        </a:p>
      </dgm:t>
    </dgm:pt>
    <dgm:pt modelId="{F23EA7E2-7A44-4C06-8F88-95C28BE3C220}" type="sibTrans" cxnId="{2B6805C6-F6C6-4E28-BE0D-7D8B21652C8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C3ED210-CA9A-44FD-BE1B-22CD993CA44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Destination Management Companies</a:t>
          </a:r>
          <a:endParaRPr lang="en-US"/>
        </a:p>
      </dgm:t>
    </dgm:pt>
    <dgm:pt modelId="{7B53B49D-B0C2-4CDD-BBFC-DF9CF298621E}" type="parTrans" cxnId="{AB797005-2BFA-4B3B-8ED7-6EF288E05C42}">
      <dgm:prSet/>
      <dgm:spPr/>
      <dgm:t>
        <a:bodyPr/>
        <a:lstStyle/>
        <a:p>
          <a:endParaRPr lang="en-US"/>
        </a:p>
      </dgm:t>
    </dgm:pt>
    <dgm:pt modelId="{9737FAC9-C936-4B21-BF11-C861C2C472E7}" type="sibTrans" cxnId="{AB797005-2BFA-4B3B-8ED7-6EF288E05C4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8AAA5CF-5C8F-4961-9381-2B9B4793961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Hotels &amp; Suppliers</a:t>
          </a:r>
          <a:endParaRPr lang="en-US"/>
        </a:p>
      </dgm:t>
    </dgm:pt>
    <dgm:pt modelId="{BFFEC842-D7A5-47A9-AAD5-2ABB9CF9FFCB}" type="parTrans" cxnId="{868A307D-60FE-407F-BD3D-45D45E60BA7A}">
      <dgm:prSet/>
      <dgm:spPr/>
      <dgm:t>
        <a:bodyPr/>
        <a:lstStyle/>
        <a:p>
          <a:endParaRPr lang="en-US"/>
        </a:p>
      </dgm:t>
    </dgm:pt>
    <dgm:pt modelId="{F5660BB5-5691-4DAE-8F2F-B8F9A0C9271B}" type="sibTrans" cxnId="{868A307D-60FE-407F-BD3D-45D45E60BA7A}">
      <dgm:prSet/>
      <dgm:spPr/>
      <dgm:t>
        <a:bodyPr/>
        <a:lstStyle/>
        <a:p>
          <a:endParaRPr lang="en-US"/>
        </a:p>
      </dgm:t>
    </dgm:pt>
    <dgm:pt modelId="{16C2DE82-26E9-4574-811A-B0E820FA719A}" type="pres">
      <dgm:prSet presAssocID="{99C39692-0E07-43F8-B961-CBF2F39CD980}" presName="root" presStyleCnt="0">
        <dgm:presLayoutVars>
          <dgm:dir/>
          <dgm:resizeHandles val="exact"/>
        </dgm:presLayoutVars>
      </dgm:prSet>
      <dgm:spPr/>
    </dgm:pt>
    <dgm:pt modelId="{D35DC472-FC13-4C49-B7A1-2715569537C8}" type="pres">
      <dgm:prSet presAssocID="{99C39692-0E07-43F8-B961-CBF2F39CD980}" presName="container" presStyleCnt="0">
        <dgm:presLayoutVars>
          <dgm:dir/>
          <dgm:resizeHandles val="exact"/>
        </dgm:presLayoutVars>
      </dgm:prSet>
      <dgm:spPr/>
    </dgm:pt>
    <dgm:pt modelId="{114FC08C-EC43-489B-9201-2A1E8AE9136D}" type="pres">
      <dgm:prSet presAssocID="{463AC672-322E-4175-AAEE-41C731816AA1}" presName="compNode" presStyleCnt="0"/>
      <dgm:spPr/>
    </dgm:pt>
    <dgm:pt modelId="{BBC8CEEE-B73D-407A-BAE0-009A0A8304E6}" type="pres">
      <dgm:prSet presAssocID="{463AC672-322E-4175-AAEE-41C731816AA1}" presName="iconBgRect" presStyleLbl="bgShp" presStyleIdx="0" presStyleCnt="6"/>
      <dgm:spPr/>
    </dgm:pt>
    <dgm:pt modelId="{B793B850-8640-4B23-A250-35F5EC47DA20}" type="pres">
      <dgm:prSet presAssocID="{463AC672-322E-4175-AAEE-41C731816AA1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erry"/>
        </a:ext>
      </dgm:extLst>
    </dgm:pt>
    <dgm:pt modelId="{AF808D7C-CB07-4B90-BCD9-B7010D85F49A}" type="pres">
      <dgm:prSet presAssocID="{463AC672-322E-4175-AAEE-41C731816AA1}" presName="spaceRect" presStyleCnt="0"/>
      <dgm:spPr/>
    </dgm:pt>
    <dgm:pt modelId="{DF3741D6-2669-4D77-ABE9-21C08A458AE6}" type="pres">
      <dgm:prSet presAssocID="{463AC672-322E-4175-AAEE-41C731816AA1}" presName="textRect" presStyleLbl="revTx" presStyleIdx="0" presStyleCnt="6">
        <dgm:presLayoutVars>
          <dgm:chMax val="1"/>
          <dgm:chPref val="1"/>
        </dgm:presLayoutVars>
      </dgm:prSet>
      <dgm:spPr/>
    </dgm:pt>
    <dgm:pt modelId="{C7A140E4-0A82-4818-A47E-A702B0A7B1CF}" type="pres">
      <dgm:prSet presAssocID="{125C6E33-77A3-4795-A066-41B4560615C0}" presName="sibTrans" presStyleLbl="sibTrans2D1" presStyleIdx="0" presStyleCnt="0"/>
      <dgm:spPr/>
    </dgm:pt>
    <dgm:pt modelId="{C3F1C4B6-38CC-43B9-9B3E-4E518D80F1F5}" type="pres">
      <dgm:prSet presAssocID="{41BC7FCE-E081-4F95-99DA-5EE7A350E864}" presName="compNode" presStyleCnt="0"/>
      <dgm:spPr/>
    </dgm:pt>
    <dgm:pt modelId="{5D07CB55-B74B-43D9-95E5-47359A8FA5C4}" type="pres">
      <dgm:prSet presAssocID="{41BC7FCE-E081-4F95-99DA-5EE7A350E864}" presName="iconBgRect" presStyleLbl="bgShp" presStyleIdx="1" presStyleCnt="6"/>
      <dgm:spPr/>
    </dgm:pt>
    <dgm:pt modelId="{61F4C235-5020-4B4C-9D73-4EE874DB8380}" type="pres">
      <dgm:prSet presAssocID="{41BC7FCE-E081-4F95-99DA-5EE7A350E864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lay"/>
        </a:ext>
      </dgm:extLst>
    </dgm:pt>
    <dgm:pt modelId="{2FAB47D4-1024-489F-8717-E72901F057B0}" type="pres">
      <dgm:prSet presAssocID="{41BC7FCE-E081-4F95-99DA-5EE7A350E864}" presName="spaceRect" presStyleCnt="0"/>
      <dgm:spPr/>
    </dgm:pt>
    <dgm:pt modelId="{2C4C9446-658E-44F1-9F2E-71E81F9E942D}" type="pres">
      <dgm:prSet presAssocID="{41BC7FCE-E081-4F95-99DA-5EE7A350E864}" presName="textRect" presStyleLbl="revTx" presStyleIdx="1" presStyleCnt="6">
        <dgm:presLayoutVars>
          <dgm:chMax val="1"/>
          <dgm:chPref val="1"/>
        </dgm:presLayoutVars>
      </dgm:prSet>
      <dgm:spPr/>
    </dgm:pt>
    <dgm:pt modelId="{F3B8EE92-636A-4FD9-BDBD-13380106B3B5}" type="pres">
      <dgm:prSet presAssocID="{7274E5BB-80AC-4519-BE93-DA421E7ED348}" presName="sibTrans" presStyleLbl="sibTrans2D1" presStyleIdx="0" presStyleCnt="0"/>
      <dgm:spPr/>
    </dgm:pt>
    <dgm:pt modelId="{563BCC27-05DF-4584-BC47-989FEF59BCB3}" type="pres">
      <dgm:prSet presAssocID="{5CAAFE07-3798-4785-99CC-F26232CD3FDF}" presName="compNode" presStyleCnt="0"/>
      <dgm:spPr/>
    </dgm:pt>
    <dgm:pt modelId="{93E3E658-A5EB-4E9B-B8DE-FBE5A1A9AB4E}" type="pres">
      <dgm:prSet presAssocID="{5CAAFE07-3798-4785-99CC-F26232CD3FDF}" presName="iconBgRect" presStyleLbl="bgShp" presStyleIdx="2" presStyleCnt="6"/>
      <dgm:spPr/>
    </dgm:pt>
    <dgm:pt modelId="{38048719-FBF4-42D8-91AB-8E9C38AE11AB}" type="pres">
      <dgm:prSet presAssocID="{5CAAFE07-3798-4785-99CC-F26232CD3FDF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"/>
        </a:ext>
      </dgm:extLst>
    </dgm:pt>
    <dgm:pt modelId="{507494F6-44DA-4EAA-8158-C54F12E5288B}" type="pres">
      <dgm:prSet presAssocID="{5CAAFE07-3798-4785-99CC-F26232CD3FDF}" presName="spaceRect" presStyleCnt="0"/>
      <dgm:spPr/>
    </dgm:pt>
    <dgm:pt modelId="{15D8278D-C449-4B6A-AFE9-FE99D1F82D7A}" type="pres">
      <dgm:prSet presAssocID="{5CAAFE07-3798-4785-99CC-F26232CD3FDF}" presName="textRect" presStyleLbl="revTx" presStyleIdx="2" presStyleCnt="6">
        <dgm:presLayoutVars>
          <dgm:chMax val="1"/>
          <dgm:chPref val="1"/>
        </dgm:presLayoutVars>
      </dgm:prSet>
      <dgm:spPr/>
    </dgm:pt>
    <dgm:pt modelId="{6E8C5F37-ABF6-41CC-9D7D-DCEFA347A0A0}" type="pres">
      <dgm:prSet presAssocID="{2EC72CA2-38C7-4673-97FB-F24711B27C71}" presName="sibTrans" presStyleLbl="sibTrans2D1" presStyleIdx="0" presStyleCnt="0"/>
      <dgm:spPr/>
    </dgm:pt>
    <dgm:pt modelId="{95095768-B776-4121-8ED5-59DCA3838403}" type="pres">
      <dgm:prSet presAssocID="{305C724B-735F-4FC7-BAB3-B8EADE3E5DC1}" presName="compNode" presStyleCnt="0"/>
      <dgm:spPr/>
    </dgm:pt>
    <dgm:pt modelId="{0DE93962-44E1-4408-B25A-69A6F1FB8240}" type="pres">
      <dgm:prSet presAssocID="{305C724B-735F-4FC7-BAB3-B8EADE3E5DC1}" presName="iconBgRect" presStyleLbl="bgShp" presStyleIdx="3" presStyleCnt="6"/>
      <dgm:spPr/>
    </dgm:pt>
    <dgm:pt modelId="{691A0795-B697-44EB-B7D4-DCE28759E03A}" type="pres">
      <dgm:prSet presAssocID="{305C724B-735F-4FC7-BAB3-B8EADE3E5DC1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ngerprint"/>
        </a:ext>
      </dgm:extLst>
    </dgm:pt>
    <dgm:pt modelId="{01C3A6F0-51FF-4EB4-9759-14DDB9B36AD2}" type="pres">
      <dgm:prSet presAssocID="{305C724B-735F-4FC7-BAB3-B8EADE3E5DC1}" presName="spaceRect" presStyleCnt="0"/>
      <dgm:spPr/>
    </dgm:pt>
    <dgm:pt modelId="{057A3B33-6F46-4244-8220-32E1E95103D8}" type="pres">
      <dgm:prSet presAssocID="{305C724B-735F-4FC7-BAB3-B8EADE3E5DC1}" presName="textRect" presStyleLbl="revTx" presStyleIdx="3" presStyleCnt="6">
        <dgm:presLayoutVars>
          <dgm:chMax val="1"/>
          <dgm:chPref val="1"/>
        </dgm:presLayoutVars>
      </dgm:prSet>
      <dgm:spPr/>
    </dgm:pt>
    <dgm:pt modelId="{3A009BA5-48B5-4813-9614-6135C8C29A53}" type="pres">
      <dgm:prSet presAssocID="{F23EA7E2-7A44-4C06-8F88-95C28BE3C220}" presName="sibTrans" presStyleLbl="sibTrans2D1" presStyleIdx="0" presStyleCnt="0"/>
      <dgm:spPr/>
    </dgm:pt>
    <dgm:pt modelId="{21AF5435-A800-4B17-B06C-936E95FC422F}" type="pres">
      <dgm:prSet presAssocID="{2C3ED210-CA9A-44FD-BE1B-22CD993CA44F}" presName="compNode" presStyleCnt="0"/>
      <dgm:spPr/>
    </dgm:pt>
    <dgm:pt modelId="{9F049C1B-18D2-4021-8A47-994DE9C0213D}" type="pres">
      <dgm:prSet presAssocID="{2C3ED210-CA9A-44FD-BE1B-22CD993CA44F}" presName="iconBgRect" presStyleLbl="bgShp" presStyleIdx="4" presStyleCnt="6"/>
      <dgm:spPr/>
    </dgm:pt>
    <dgm:pt modelId="{0D667CD1-11F2-49F6-ADBD-785ADF784C93}" type="pres">
      <dgm:prSet presAssocID="{2C3ED210-CA9A-44FD-BE1B-22CD993CA44F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cruitment Management"/>
        </a:ext>
      </dgm:extLst>
    </dgm:pt>
    <dgm:pt modelId="{4962E57E-5F55-483C-8220-F508E96A2F7F}" type="pres">
      <dgm:prSet presAssocID="{2C3ED210-CA9A-44FD-BE1B-22CD993CA44F}" presName="spaceRect" presStyleCnt="0"/>
      <dgm:spPr/>
    </dgm:pt>
    <dgm:pt modelId="{6C0E16C9-CB4C-40B2-B1E8-F1E135ADC6AE}" type="pres">
      <dgm:prSet presAssocID="{2C3ED210-CA9A-44FD-BE1B-22CD993CA44F}" presName="textRect" presStyleLbl="revTx" presStyleIdx="4" presStyleCnt="6">
        <dgm:presLayoutVars>
          <dgm:chMax val="1"/>
          <dgm:chPref val="1"/>
        </dgm:presLayoutVars>
      </dgm:prSet>
      <dgm:spPr/>
    </dgm:pt>
    <dgm:pt modelId="{990E9915-D89B-435A-8B39-852179BD7E41}" type="pres">
      <dgm:prSet presAssocID="{9737FAC9-C936-4B21-BF11-C861C2C472E7}" presName="sibTrans" presStyleLbl="sibTrans2D1" presStyleIdx="0" presStyleCnt="0"/>
      <dgm:spPr/>
    </dgm:pt>
    <dgm:pt modelId="{A1BE65D7-C8E4-4377-89D7-77903CE745E0}" type="pres">
      <dgm:prSet presAssocID="{E8AAA5CF-5C8F-4961-9381-2B9B4793961E}" presName="compNode" presStyleCnt="0"/>
      <dgm:spPr/>
    </dgm:pt>
    <dgm:pt modelId="{D869FDCD-0095-475E-8D28-D2D73288FA62}" type="pres">
      <dgm:prSet presAssocID="{E8AAA5CF-5C8F-4961-9381-2B9B4793961E}" presName="iconBgRect" presStyleLbl="bgShp" presStyleIdx="5" presStyleCnt="6"/>
      <dgm:spPr/>
    </dgm:pt>
    <dgm:pt modelId="{194EE543-3394-42DC-8204-24EF8430A2EF}" type="pres">
      <dgm:prSet presAssocID="{E8AAA5CF-5C8F-4961-9381-2B9B4793961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tel"/>
        </a:ext>
      </dgm:extLst>
    </dgm:pt>
    <dgm:pt modelId="{76A6AC8A-8971-46AD-8626-1A88021E7FBE}" type="pres">
      <dgm:prSet presAssocID="{E8AAA5CF-5C8F-4961-9381-2B9B4793961E}" presName="spaceRect" presStyleCnt="0"/>
      <dgm:spPr/>
    </dgm:pt>
    <dgm:pt modelId="{CE4BC781-D447-47FA-A671-90A17F2B2F73}" type="pres">
      <dgm:prSet presAssocID="{E8AAA5CF-5C8F-4961-9381-2B9B4793961E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AB797005-2BFA-4B3B-8ED7-6EF288E05C42}" srcId="{99C39692-0E07-43F8-B961-CBF2F39CD980}" destId="{2C3ED210-CA9A-44FD-BE1B-22CD993CA44F}" srcOrd="4" destOrd="0" parTransId="{7B53B49D-B0C2-4CDD-BBFC-DF9CF298621E}" sibTransId="{9737FAC9-C936-4B21-BF11-C861C2C472E7}"/>
    <dgm:cxn modelId="{E38DC60C-687E-458E-A18D-B096982CF134}" type="presOf" srcId="{2C3ED210-CA9A-44FD-BE1B-22CD993CA44F}" destId="{6C0E16C9-CB4C-40B2-B1E8-F1E135ADC6AE}" srcOrd="0" destOrd="0" presId="urn:microsoft.com/office/officeart/2018/2/layout/IconCircleList"/>
    <dgm:cxn modelId="{8AE87622-E257-4B18-9B9B-0FA0E9007F58}" type="presOf" srcId="{2EC72CA2-38C7-4673-97FB-F24711B27C71}" destId="{6E8C5F37-ABF6-41CC-9D7D-DCEFA347A0A0}" srcOrd="0" destOrd="0" presId="urn:microsoft.com/office/officeart/2018/2/layout/IconCircleList"/>
    <dgm:cxn modelId="{6696242E-B00D-45BD-8CFD-9903F641D4CC}" type="presOf" srcId="{99C39692-0E07-43F8-B961-CBF2F39CD980}" destId="{16C2DE82-26E9-4574-811A-B0E820FA719A}" srcOrd="0" destOrd="0" presId="urn:microsoft.com/office/officeart/2018/2/layout/IconCircleList"/>
    <dgm:cxn modelId="{7FBEA966-6D86-4EE8-B099-EF2A2EA94345}" type="presOf" srcId="{463AC672-322E-4175-AAEE-41C731816AA1}" destId="{DF3741D6-2669-4D77-ABE9-21C08A458AE6}" srcOrd="0" destOrd="0" presId="urn:microsoft.com/office/officeart/2018/2/layout/IconCircleList"/>
    <dgm:cxn modelId="{16A9A84B-4E7F-462A-A8DE-0FDBD6961EE5}" srcId="{99C39692-0E07-43F8-B961-CBF2F39CD980}" destId="{463AC672-322E-4175-AAEE-41C731816AA1}" srcOrd="0" destOrd="0" parTransId="{808A8191-6687-410D-B455-90A235510628}" sibTransId="{125C6E33-77A3-4795-A066-41B4560615C0}"/>
    <dgm:cxn modelId="{ACD2624E-970B-4AE0-8057-97E15AEAF16F}" srcId="{99C39692-0E07-43F8-B961-CBF2F39CD980}" destId="{41BC7FCE-E081-4F95-99DA-5EE7A350E864}" srcOrd="1" destOrd="0" parTransId="{8F6AF0C8-5AF7-409E-BCA4-D438B66FC985}" sibTransId="{7274E5BB-80AC-4519-BE93-DA421E7ED348}"/>
    <dgm:cxn modelId="{868A307D-60FE-407F-BD3D-45D45E60BA7A}" srcId="{99C39692-0E07-43F8-B961-CBF2F39CD980}" destId="{E8AAA5CF-5C8F-4961-9381-2B9B4793961E}" srcOrd="5" destOrd="0" parTransId="{BFFEC842-D7A5-47A9-AAD5-2ABB9CF9FFCB}" sibTransId="{F5660BB5-5691-4DAE-8F2F-B8F9A0C9271B}"/>
    <dgm:cxn modelId="{B6E0C489-26A6-459E-BFA2-D6B3B510A45C}" type="presOf" srcId="{125C6E33-77A3-4795-A066-41B4560615C0}" destId="{C7A140E4-0A82-4818-A47E-A702B0A7B1CF}" srcOrd="0" destOrd="0" presId="urn:microsoft.com/office/officeart/2018/2/layout/IconCircleList"/>
    <dgm:cxn modelId="{A0C92B8A-F414-4713-B9E8-E778CEB84F7C}" type="presOf" srcId="{E8AAA5CF-5C8F-4961-9381-2B9B4793961E}" destId="{CE4BC781-D447-47FA-A671-90A17F2B2F73}" srcOrd="0" destOrd="0" presId="urn:microsoft.com/office/officeart/2018/2/layout/IconCircleList"/>
    <dgm:cxn modelId="{07B069AD-71F5-48C6-B904-EBC50DB03A3C}" type="presOf" srcId="{9737FAC9-C936-4B21-BF11-C861C2C472E7}" destId="{990E9915-D89B-435A-8B39-852179BD7E41}" srcOrd="0" destOrd="0" presId="urn:microsoft.com/office/officeart/2018/2/layout/IconCircleList"/>
    <dgm:cxn modelId="{5FBE79BC-F91A-434A-8657-26278E27D9A8}" srcId="{99C39692-0E07-43F8-B961-CBF2F39CD980}" destId="{5CAAFE07-3798-4785-99CC-F26232CD3FDF}" srcOrd="2" destOrd="0" parTransId="{B247EA06-D909-4FF1-A200-E58019EBFEE3}" sibTransId="{2EC72CA2-38C7-4673-97FB-F24711B27C71}"/>
    <dgm:cxn modelId="{87E43EBD-A4BA-4D00-8C6C-0EC67CB988F2}" type="presOf" srcId="{F23EA7E2-7A44-4C06-8F88-95C28BE3C220}" destId="{3A009BA5-48B5-4813-9614-6135C8C29A53}" srcOrd="0" destOrd="0" presId="urn:microsoft.com/office/officeart/2018/2/layout/IconCircleList"/>
    <dgm:cxn modelId="{7977F5C1-7C80-41A9-8A6F-AB81B4956E49}" type="presOf" srcId="{7274E5BB-80AC-4519-BE93-DA421E7ED348}" destId="{F3B8EE92-636A-4FD9-BDBD-13380106B3B5}" srcOrd="0" destOrd="0" presId="urn:microsoft.com/office/officeart/2018/2/layout/IconCircleList"/>
    <dgm:cxn modelId="{2B6805C6-F6C6-4E28-BE0D-7D8B21652C8A}" srcId="{99C39692-0E07-43F8-B961-CBF2F39CD980}" destId="{305C724B-735F-4FC7-BAB3-B8EADE3E5DC1}" srcOrd="3" destOrd="0" parTransId="{271D123F-7A08-44E7-A6F4-37A7716BB257}" sibTransId="{F23EA7E2-7A44-4C06-8F88-95C28BE3C220}"/>
    <dgm:cxn modelId="{9B064EE9-5F09-4ED0-AC8D-070E2A36BA7E}" type="presOf" srcId="{5CAAFE07-3798-4785-99CC-F26232CD3FDF}" destId="{15D8278D-C449-4B6A-AFE9-FE99D1F82D7A}" srcOrd="0" destOrd="0" presId="urn:microsoft.com/office/officeart/2018/2/layout/IconCircleList"/>
    <dgm:cxn modelId="{A05F51EB-C32D-43B5-B4BB-238CD48DE49B}" type="presOf" srcId="{41BC7FCE-E081-4F95-99DA-5EE7A350E864}" destId="{2C4C9446-658E-44F1-9F2E-71E81F9E942D}" srcOrd="0" destOrd="0" presId="urn:microsoft.com/office/officeart/2018/2/layout/IconCircleList"/>
    <dgm:cxn modelId="{6E0839F7-0C63-44EA-8017-157AF3E9C380}" type="presOf" srcId="{305C724B-735F-4FC7-BAB3-B8EADE3E5DC1}" destId="{057A3B33-6F46-4244-8220-32E1E95103D8}" srcOrd="0" destOrd="0" presId="urn:microsoft.com/office/officeart/2018/2/layout/IconCircleList"/>
    <dgm:cxn modelId="{FB0DCB81-80E2-40C0-8AEA-7297A62B575E}" type="presParOf" srcId="{16C2DE82-26E9-4574-811A-B0E820FA719A}" destId="{D35DC472-FC13-4C49-B7A1-2715569537C8}" srcOrd="0" destOrd="0" presId="urn:microsoft.com/office/officeart/2018/2/layout/IconCircleList"/>
    <dgm:cxn modelId="{B38EDE1E-EB4F-4B0E-B230-1625AA892B22}" type="presParOf" srcId="{D35DC472-FC13-4C49-B7A1-2715569537C8}" destId="{114FC08C-EC43-489B-9201-2A1E8AE9136D}" srcOrd="0" destOrd="0" presId="urn:microsoft.com/office/officeart/2018/2/layout/IconCircleList"/>
    <dgm:cxn modelId="{51A89E9E-B1B2-470D-BDE2-0E8C43BB00BA}" type="presParOf" srcId="{114FC08C-EC43-489B-9201-2A1E8AE9136D}" destId="{BBC8CEEE-B73D-407A-BAE0-009A0A8304E6}" srcOrd="0" destOrd="0" presId="urn:microsoft.com/office/officeart/2018/2/layout/IconCircleList"/>
    <dgm:cxn modelId="{CD28BC1E-E009-4DB4-971D-FB4260B52D09}" type="presParOf" srcId="{114FC08C-EC43-489B-9201-2A1E8AE9136D}" destId="{B793B850-8640-4B23-A250-35F5EC47DA20}" srcOrd="1" destOrd="0" presId="urn:microsoft.com/office/officeart/2018/2/layout/IconCircleList"/>
    <dgm:cxn modelId="{54F315C9-7A9D-4A69-A4F8-1D66CC298B15}" type="presParOf" srcId="{114FC08C-EC43-489B-9201-2A1E8AE9136D}" destId="{AF808D7C-CB07-4B90-BCD9-B7010D85F49A}" srcOrd="2" destOrd="0" presId="urn:microsoft.com/office/officeart/2018/2/layout/IconCircleList"/>
    <dgm:cxn modelId="{016B699F-2B37-477A-829F-88A9056078AB}" type="presParOf" srcId="{114FC08C-EC43-489B-9201-2A1E8AE9136D}" destId="{DF3741D6-2669-4D77-ABE9-21C08A458AE6}" srcOrd="3" destOrd="0" presId="urn:microsoft.com/office/officeart/2018/2/layout/IconCircleList"/>
    <dgm:cxn modelId="{CF435281-BE44-41C8-8AF6-43998E3FFE29}" type="presParOf" srcId="{D35DC472-FC13-4C49-B7A1-2715569537C8}" destId="{C7A140E4-0A82-4818-A47E-A702B0A7B1CF}" srcOrd="1" destOrd="0" presId="urn:microsoft.com/office/officeart/2018/2/layout/IconCircleList"/>
    <dgm:cxn modelId="{C31A35CF-B759-43BE-816F-0C969B16FDB2}" type="presParOf" srcId="{D35DC472-FC13-4C49-B7A1-2715569537C8}" destId="{C3F1C4B6-38CC-43B9-9B3E-4E518D80F1F5}" srcOrd="2" destOrd="0" presId="urn:microsoft.com/office/officeart/2018/2/layout/IconCircleList"/>
    <dgm:cxn modelId="{0DD37446-5D3B-47E1-99C3-5FB8924E02B9}" type="presParOf" srcId="{C3F1C4B6-38CC-43B9-9B3E-4E518D80F1F5}" destId="{5D07CB55-B74B-43D9-95E5-47359A8FA5C4}" srcOrd="0" destOrd="0" presId="urn:microsoft.com/office/officeart/2018/2/layout/IconCircleList"/>
    <dgm:cxn modelId="{182215C5-EBB1-4A7F-95DA-F372EFD599FD}" type="presParOf" srcId="{C3F1C4B6-38CC-43B9-9B3E-4E518D80F1F5}" destId="{61F4C235-5020-4B4C-9D73-4EE874DB8380}" srcOrd="1" destOrd="0" presId="urn:microsoft.com/office/officeart/2018/2/layout/IconCircleList"/>
    <dgm:cxn modelId="{1D15D99E-2570-415B-B17B-9A1AD3A2A23D}" type="presParOf" srcId="{C3F1C4B6-38CC-43B9-9B3E-4E518D80F1F5}" destId="{2FAB47D4-1024-489F-8717-E72901F057B0}" srcOrd="2" destOrd="0" presId="urn:microsoft.com/office/officeart/2018/2/layout/IconCircleList"/>
    <dgm:cxn modelId="{832B9490-90DB-40B2-B556-0AAF4DFA34BC}" type="presParOf" srcId="{C3F1C4B6-38CC-43B9-9B3E-4E518D80F1F5}" destId="{2C4C9446-658E-44F1-9F2E-71E81F9E942D}" srcOrd="3" destOrd="0" presId="urn:microsoft.com/office/officeart/2018/2/layout/IconCircleList"/>
    <dgm:cxn modelId="{68B84F7D-6032-4AF2-8E61-56A03DD4EDCD}" type="presParOf" srcId="{D35DC472-FC13-4C49-B7A1-2715569537C8}" destId="{F3B8EE92-636A-4FD9-BDBD-13380106B3B5}" srcOrd="3" destOrd="0" presId="urn:microsoft.com/office/officeart/2018/2/layout/IconCircleList"/>
    <dgm:cxn modelId="{634CE402-5FE8-49EB-ABCE-D78D8BD7FDEF}" type="presParOf" srcId="{D35DC472-FC13-4C49-B7A1-2715569537C8}" destId="{563BCC27-05DF-4584-BC47-989FEF59BCB3}" srcOrd="4" destOrd="0" presId="urn:microsoft.com/office/officeart/2018/2/layout/IconCircleList"/>
    <dgm:cxn modelId="{D0488634-B43A-4EED-BE16-738F81276D39}" type="presParOf" srcId="{563BCC27-05DF-4584-BC47-989FEF59BCB3}" destId="{93E3E658-A5EB-4E9B-B8DE-FBE5A1A9AB4E}" srcOrd="0" destOrd="0" presId="urn:microsoft.com/office/officeart/2018/2/layout/IconCircleList"/>
    <dgm:cxn modelId="{CA2F6E3A-7F1B-4BCE-867B-DDA511BE3D89}" type="presParOf" srcId="{563BCC27-05DF-4584-BC47-989FEF59BCB3}" destId="{38048719-FBF4-42D8-91AB-8E9C38AE11AB}" srcOrd="1" destOrd="0" presId="urn:microsoft.com/office/officeart/2018/2/layout/IconCircleList"/>
    <dgm:cxn modelId="{4D066DFC-14E7-4338-9E33-E62D2555BE7B}" type="presParOf" srcId="{563BCC27-05DF-4584-BC47-989FEF59BCB3}" destId="{507494F6-44DA-4EAA-8158-C54F12E5288B}" srcOrd="2" destOrd="0" presId="urn:microsoft.com/office/officeart/2018/2/layout/IconCircleList"/>
    <dgm:cxn modelId="{FAA388C8-510A-4A5D-AFDD-372F00D19AF6}" type="presParOf" srcId="{563BCC27-05DF-4584-BC47-989FEF59BCB3}" destId="{15D8278D-C449-4B6A-AFE9-FE99D1F82D7A}" srcOrd="3" destOrd="0" presId="urn:microsoft.com/office/officeart/2018/2/layout/IconCircleList"/>
    <dgm:cxn modelId="{A548F404-E002-4301-A537-8E7DF016299B}" type="presParOf" srcId="{D35DC472-FC13-4C49-B7A1-2715569537C8}" destId="{6E8C5F37-ABF6-41CC-9D7D-DCEFA347A0A0}" srcOrd="5" destOrd="0" presId="urn:microsoft.com/office/officeart/2018/2/layout/IconCircleList"/>
    <dgm:cxn modelId="{7032F1B5-F1F9-4F94-AE9D-D46340862E0B}" type="presParOf" srcId="{D35DC472-FC13-4C49-B7A1-2715569537C8}" destId="{95095768-B776-4121-8ED5-59DCA3838403}" srcOrd="6" destOrd="0" presId="urn:microsoft.com/office/officeart/2018/2/layout/IconCircleList"/>
    <dgm:cxn modelId="{E309992E-1F2F-4B11-8685-742E07C65280}" type="presParOf" srcId="{95095768-B776-4121-8ED5-59DCA3838403}" destId="{0DE93962-44E1-4408-B25A-69A6F1FB8240}" srcOrd="0" destOrd="0" presId="urn:microsoft.com/office/officeart/2018/2/layout/IconCircleList"/>
    <dgm:cxn modelId="{D6918BE5-2820-49C8-9CB9-4407B814CC41}" type="presParOf" srcId="{95095768-B776-4121-8ED5-59DCA3838403}" destId="{691A0795-B697-44EB-B7D4-DCE28759E03A}" srcOrd="1" destOrd="0" presId="urn:microsoft.com/office/officeart/2018/2/layout/IconCircleList"/>
    <dgm:cxn modelId="{AD1539C5-4F1E-49BF-88E0-1FD9F25E0475}" type="presParOf" srcId="{95095768-B776-4121-8ED5-59DCA3838403}" destId="{01C3A6F0-51FF-4EB4-9759-14DDB9B36AD2}" srcOrd="2" destOrd="0" presId="urn:microsoft.com/office/officeart/2018/2/layout/IconCircleList"/>
    <dgm:cxn modelId="{ED8DBA1A-DEB7-45BE-BD61-FB69BB624304}" type="presParOf" srcId="{95095768-B776-4121-8ED5-59DCA3838403}" destId="{057A3B33-6F46-4244-8220-32E1E95103D8}" srcOrd="3" destOrd="0" presId="urn:microsoft.com/office/officeart/2018/2/layout/IconCircleList"/>
    <dgm:cxn modelId="{E1923B70-74F7-41A7-8233-ADF3E1CA2DC8}" type="presParOf" srcId="{D35DC472-FC13-4C49-B7A1-2715569537C8}" destId="{3A009BA5-48B5-4813-9614-6135C8C29A53}" srcOrd="7" destOrd="0" presId="urn:microsoft.com/office/officeart/2018/2/layout/IconCircleList"/>
    <dgm:cxn modelId="{F0BF7927-52AA-4419-B251-DAA2E4627646}" type="presParOf" srcId="{D35DC472-FC13-4C49-B7A1-2715569537C8}" destId="{21AF5435-A800-4B17-B06C-936E95FC422F}" srcOrd="8" destOrd="0" presId="urn:microsoft.com/office/officeart/2018/2/layout/IconCircleList"/>
    <dgm:cxn modelId="{63CA5344-1448-44FB-BA40-3651A001F366}" type="presParOf" srcId="{21AF5435-A800-4B17-B06C-936E95FC422F}" destId="{9F049C1B-18D2-4021-8A47-994DE9C0213D}" srcOrd="0" destOrd="0" presId="urn:microsoft.com/office/officeart/2018/2/layout/IconCircleList"/>
    <dgm:cxn modelId="{78D80732-9311-4F4E-B8A4-38CF8D987272}" type="presParOf" srcId="{21AF5435-A800-4B17-B06C-936E95FC422F}" destId="{0D667CD1-11F2-49F6-ADBD-785ADF784C93}" srcOrd="1" destOrd="0" presId="urn:microsoft.com/office/officeart/2018/2/layout/IconCircleList"/>
    <dgm:cxn modelId="{6B08BB53-B558-4841-9069-D2EC814629A2}" type="presParOf" srcId="{21AF5435-A800-4B17-B06C-936E95FC422F}" destId="{4962E57E-5F55-483C-8220-F508E96A2F7F}" srcOrd="2" destOrd="0" presId="urn:microsoft.com/office/officeart/2018/2/layout/IconCircleList"/>
    <dgm:cxn modelId="{CEABBA2F-96BB-4685-A402-C6AB0E60857E}" type="presParOf" srcId="{21AF5435-A800-4B17-B06C-936E95FC422F}" destId="{6C0E16C9-CB4C-40B2-B1E8-F1E135ADC6AE}" srcOrd="3" destOrd="0" presId="urn:microsoft.com/office/officeart/2018/2/layout/IconCircleList"/>
    <dgm:cxn modelId="{A841EA1A-6452-469A-8E3C-625657335458}" type="presParOf" srcId="{D35DC472-FC13-4C49-B7A1-2715569537C8}" destId="{990E9915-D89B-435A-8B39-852179BD7E41}" srcOrd="9" destOrd="0" presId="urn:microsoft.com/office/officeart/2018/2/layout/IconCircleList"/>
    <dgm:cxn modelId="{82B4C565-4FD5-4546-B971-7F15617BC60A}" type="presParOf" srcId="{D35DC472-FC13-4C49-B7A1-2715569537C8}" destId="{A1BE65D7-C8E4-4377-89D7-77903CE745E0}" srcOrd="10" destOrd="0" presId="urn:microsoft.com/office/officeart/2018/2/layout/IconCircleList"/>
    <dgm:cxn modelId="{CE23746F-C271-46E0-BCD9-9BFF554794DA}" type="presParOf" srcId="{A1BE65D7-C8E4-4377-89D7-77903CE745E0}" destId="{D869FDCD-0095-475E-8D28-D2D73288FA62}" srcOrd="0" destOrd="0" presId="urn:microsoft.com/office/officeart/2018/2/layout/IconCircleList"/>
    <dgm:cxn modelId="{8783BF8B-F96E-4A65-9FC0-2B8B6DAD1909}" type="presParOf" srcId="{A1BE65D7-C8E4-4377-89D7-77903CE745E0}" destId="{194EE543-3394-42DC-8204-24EF8430A2EF}" srcOrd="1" destOrd="0" presId="urn:microsoft.com/office/officeart/2018/2/layout/IconCircleList"/>
    <dgm:cxn modelId="{FBD64B8A-C5FB-4E3B-9E4E-A73A4BE3FDB0}" type="presParOf" srcId="{A1BE65D7-C8E4-4377-89D7-77903CE745E0}" destId="{76A6AC8A-8971-46AD-8626-1A88021E7FBE}" srcOrd="2" destOrd="0" presId="urn:microsoft.com/office/officeart/2018/2/layout/IconCircleList"/>
    <dgm:cxn modelId="{B58D7750-1780-4A7D-B19F-E753A3A721A4}" type="presParOf" srcId="{A1BE65D7-C8E4-4377-89D7-77903CE745E0}" destId="{CE4BC781-D447-47FA-A671-90A17F2B2F7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44429AC-7416-4622-9570-6CCB087C250F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78F337-9079-4E8C-8541-C3A03AC117B4}">
      <dgm:prSet/>
      <dgm:spPr/>
      <dgm:t>
        <a:bodyPr/>
        <a:lstStyle/>
        <a:p>
          <a:r>
            <a:rPr lang="en-GB"/>
            <a:t>Mass Market</a:t>
          </a:r>
          <a:endParaRPr lang="en-US"/>
        </a:p>
      </dgm:t>
    </dgm:pt>
    <dgm:pt modelId="{DBC10E1D-1DD4-47F6-B7AE-E3C2350F354A}" type="parTrans" cxnId="{C2E41C74-D96F-4934-9EC6-BEC6A13BDDC9}">
      <dgm:prSet/>
      <dgm:spPr/>
      <dgm:t>
        <a:bodyPr/>
        <a:lstStyle/>
        <a:p>
          <a:endParaRPr lang="en-US"/>
        </a:p>
      </dgm:t>
    </dgm:pt>
    <dgm:pt modelId="{65A81A7A-F7C1-4F75-BC79-007CCC705944}" type="sibTrans" cxnId="{C2E41C74-D96F-4934-9EC6-BEC6A13BDDC9}">
      <dgm:prSet/>
      <dgm:spPr/>
      <dgm:t>
        <a:bodyPr/>
        <a:lstStyle/>
        <a:p>
          <a:endParaRPr lang="en-US"/>
        </a:p>
      </dgm:t>
    </dgm:pt>
    <dgm:pt modelId="{DF8A71C0-25D7-49C2-849F-DA73EF1303F7}">
      <dgm:prSet/>
      <dgm:spPr/>
      <dgm:t>
        <a:bodyPr/>
        <a:lstStyle/>
        <a:p>
          <a:r>
            <a:rPr lang="en-GB" dirty="0"/>
            <a:t>Specialist Operators  - Tour Operators – Travel Agents</a:t>
          </a:r>
          <a:endParaRPr lang="en-US" dirty="0"/>
        </a:p>
      </dgm:t>
    </dgm:pt>
    <dgm:pt modelId="{EA80EC82-D2B8-414D-9339-2DB538B9B1B9}" type="parTrans" cxnId="{2E10496C-EDF6-45A2-9B19-3DD60D1A61C6}">
      <dgm:prSet/>
      <dgm:spPr/>
      <dgm:t>
        <a:bodyPr/>
        <a:lstStyle/>
        <a:p>
          <a:endParaRPr lang="en-US"/>
        </a:p>
      </dgm:t>
    </dgm:pt>
    <dgm:pt modelId="{BC3685EB-8035-4998-A502-7B721C5D9E55}" type="sibTrans" cxnId="{2E10496C-EDF6-45A2-9B19-3DD60D1A61C6}">
      <dgm:prSet/>
      <dgm:spPr/>
      <dgm:t>
        <a:bodyPr/>
        <a:lstStyle/>
        <a:p>
          <a:endParaRPr lang="en-US"/>
        </a:p>
      </dgm:t>
    </dgm:pt>
    <dgm:pt modelId="{A8B14AF0-5A8A-46A5-8F96-39471CA40489}">
      <dgm:prSet/>
      <dgm:spPr/>
      <dgm:t>
        <a:bodyPr/>
        <a:lstStyle/>
        <a:p>
          <a:r>
            <a:rPr lang="en-GB"/>
            <a:t>Transport</a:t>
          </a:r>
          <a:endParaRPr lang="en-US"/>
        </a:p>
      </dgm:t>
    </dgm:pt>
    <dgm:pt modelId="{C75DF840-0AC5-4140-ABC4-D50D491C6AD3}" type="parTrans" cxnId="{C8F5F45B-1D82-476E-98AD-B6028A7C3DEF}">
      <dgm:prSet/>
      <dgm:spPr/>
      <dgm:t>
        <a:bodyPr/>
        <a:lstStyle/>
        <a:p>
          <a:endParaRPr lang="en-US"/>
        </a:p>
      </dgm:t>
    </dgm:pt>
    <dgm:pt modelId="{2668F082-4FC1-4928-B21D-D0DE2132E36A}" type="sibTrans" cxnId="{C8F5F45B-1D82-476E-98AD-B6028A7C3DEF}">
      <dgm:prSet/>
      <dgm:spPr/>
      <dgm:t>
        <a:bodyPr/>
        <a:lstStyle/>
        <a:p>
          <a:endParaRPr lang="en-US"/>
        </a:p>
      </dgm:t>
    </dgm:pt>
    <dgm:pt modelId="{9C379F6B-6250-4F3A-A6F8-D76213BDA983}">
      <dgm:prSet/>
      <dgm:spPr/>
      <dgm:t>
        <a:bodyPr/>
        <a:lstStyle/>
        <a:p>
          <a:r>
            <a:rPr lang="en-GB"/>
            <a:t>Accommodation</a:t>
          </a:r>
          <a:endParaRPr lang="en-US"/>
        </a:p>
      </dgm:t>
    </dgm:pt>
    <dgm:pt modelId="{1768A66C-8683-48F0-96C2-3C1D69747612}" type="parTrans" cxnId="{A947BD33-304D-4593-A9E8-7203EB1D4537}">
      <dgm:prSet/>
      <dgm:spPr/>
      <dgm:t>
        <a:bodyPr/>
        <a:lstStyle/>
        <a:p>
          <a:endParaRPr lang="en-US"/>
        </a:p>
      </dgm:t>
    </dgm:pt>
    <dgm:pt modelId="{73ADE799-EC5F-4CE4-B993-7EAA3A8E2CBD}" type="sibTrans" cxnId="{A947BD33-304D-4593-A9E8-7203EB1D4537}">
      <dgm:prSet/>
      <dgm:spPr/>
      <dgm:t>
        <a:bodyPr/>
        <a:lstStyle/>
        <a:p>
          <a:endParaRPr lang="en-US"/>
        </a:p>
      </dgm:t>
    </dgm:pt>
    <dgm:pt modelId="{00213531-BFF2-41BD-8F54-29AFEA42E8B2}">
      <dgm:prSet/>
      <dgm:spPr/>
      <dgm:t>
        <a:bodyPr/>
        <a:lstStyle/>
        <a:p>
          <a:r>
            <a:rPr lang="en-GB"/>
            <a:t>Leisure Activities</a:t>
          </a:r>
          <a:endParaRPr lang="en-US"/>
        </a:p>
      </dgm:t>
    </dgm:pt>
    <dgm:pt modelId="{3465C439-D597-468C-A15D-E4605F5B2350}" type="parTrans" cxnId="{A96C303A-0C6A-46D5-A2A6-0008E421B4E0}">
      <dgm:prSet/>
      <dgm:spPr/>
      <dgm:t>
        <a:bodyPr/>
        <a:lstStyle/>
        <a:p>
          <a:endParaRPr lang="en-US"/>
        </a:p>
      </dgm:t>
    </dgm:pt>
    <dgm:pt modelId="{F552EB38-0119-4E8E-92C8-D44939F83D0F}" type="sibTrans" cxnId="{A96C303A-0C6A-46D5-A2A6-0008E421B4E0}">
      <dgm:prSet/>
      <dgm:spPr/>
      <dgm:t>
        <a:bodyPr/>
        <a:lstStyle/>
        <a:p>
          <a:endParaRPr lang="en-US"/>
        </a:p>
      </dgm:t>
    </dgm:pt>
    <dgm:pt modelId="{938E0477-29C0-46D8-B233-5610C9725A63}">
      <dgm:prSet/>
      <dgm:spPr/>
      <dgm:t>
        <a:bodyPr/>
        <a:lstStyle/>
        <a:p>
          <a:r>
            <a:rPr lang="en-GB"/>
            <a:t>Working with local providers – Hotels and Transport</a:t>
          </a:r>
          <a:endParaRPr lang="en-US"/>
        </a:p>
      </dgm:t>
    </dgm:pt>
    <dgm:pt modelId="{84B139DE-6BD2-4032-9C5F-FD11ABC442D6}" type="parTrans" cxnId="{D27BFA9A-A0C0-4D6B-BDE2-45693B847A92}">
      <dgm:prSet/>
      <dgm:spPr/>
      <dgm:t>
        <a:bodyPr/>
        <a:lstStyle/>
        <a:p>
          <a:endParaRPr lang="en-US"/>
        </a:p>
      </dgm:t>
    </dgm:pt>
    <dgm:pt modelId="{FAF03BF6-9784-477E-A1EA-D85A6CE9315B}" type="sibTrans" cxnId="{D27BFA9A-A0C0-4D6B-BDE2-45693B847A92}">
      <dgm:prSet/>
      <dgm:spPr/>
      <dgm:t>
        <a:bodyPr/>
        <a:lstStyle/>
        <a:p>
          <a:endParaRPr lang="en-US"/>
        </a:p>
      </dgm:t>
    </dgm:pt>
    <dgm:pt modelId="{45318FB4-7D3A-4278-B42E-DE5BFBD47D99}">
      <dgm:prSet/>
      <dgm:spPr/>
      <dgm:t>
        <a:bodyPr/>
        <a:lstStyle/>
        <a:p>
          <a:r>
            <a:rPr lang="en-GB"/>
            <a:t>Representatives</a:t>
          </a:r>
          <a:endParaRPr lang="en-US"/>
        </a:p>
      </dgm:t>
    </dgm:pt>
    <dgm:pt modelId="{E9C577C9-28B5-4629-B69B-C6A891B7D743}" type="parTrans" cxnId="{9FB826C2-1171-4AF1-B847-C55C9D92CF19}">
      <dgm:prSet/>
      <dgm:spPr/>
      <dgm:t>
        <a:bodyPr/>
        <a:lstStyle/>
        <a:p>
          <a:endParaRPr lang="en-US"/>
        </a:p>
      </dgm:t>
    </dgm:pt>
    <dgm:pt modelId="{93C954A8-E096-45BB-8813-9844ADB2BF03}" type="sibTrans" cxnId="{9FB826C2-1171-4AF1-B847-C55C9D92CF19}">
      <dgm:prSet/>
      <dgm:spPr/>
      <dgm:t>
        <a:bodyPr/>
        <a:lstStyle/>
        <a:p>
          <a:endParaRPr lang="en-US"/>
        </a:p>
      </dgm:t>
    </dgm:pt>
    <dgm:pt modelId="{E62B408C-A28A-4AD0-B996-18244FD25085}">
      <dgm:prSet/>
      <dgm:spPr/>
      <dgm:t>
        <a:bodyPr/>
        <a:lstStyle/>
        <a:p>
          <a:r>
            <a:rPr lang="en-GB" dirty="0"/>
            <a:t>Attractions, Excursions, Economic Impacts</a:t>
          </a:r>
          <a:endParaRPr lang="en-US" dirty="0"/>
        </a:p>
      </dgm:t>
    </dgm:pt>
    <dgm:pt modelId="{96551C2A-F725-4349-9960-6046A27771D6}" type="parTrans" cxnId="{4C912B57-82EA-4183-8B25-515504674468}">
      <dgm:prSet/>
      <dgm:spPr/>
      <dgm:t>
        <a:bodyPr/>
        <a:lstStyle/>
        <a:p>
          <a:endParaRPr lang="en-US"/>
        </a:p>
      </dgm:t>
    </dgm:pt>
    <dgm:pt modelId="{58DEE4A7-FF51-4941-B493-374059D1B231}" type="sibTrans" cxnId="{4C912B57-82EA-4183-8B25-515504674468}">
      <dgm:prSet/>
      <dgm:spPr/>
      <dgm:t>
        <a:bodyPr/>
        <a:lstStyle/>
        <a:p>
          <a:endParaRPr lang="en-US"/>
        </a:p>
      </dgm:t>
    </dgm:pt>
    <dgm:pt modelId="{E7383BA9-D541-4F7A-B317-7270A25E3E2E}" type="pres">
      <dgm:prSet presAssocID="{344429AC-7416-4622-9570-6CCB087C250F}" presName="vert0" presStyleCnt="0">
        <dgm:presLayoutVars>
          <dgm:dir/>
          <dgm:animOne val="branch"/>
          <dgm:animLvl val="lvl"/>
        </dgm:presLayoutVars>
      </dgm:prSet>
      <dgm:spPr/>
    </dgm:pt>
    <dgm:pt modelId="{F3F46E60-A67D-4BE6-BE75-F7DD89D72138}" type="pres">
      <dgm:prSet presAssocID="{4678F337-9079-4E8C-8541-C3A03AC117B4}" presName="thickLine" presStyleLbl="alignNode1" presStyleIdx="0" presStyleCnt="8"/>
      <dgm:spPr/>
    </dgm:pt>
    <dgm:pt modelId="{3D9CCCA6-3E98-4F5B-8CFC-CF3053A69E2C}" type="pres">
      <dgm:prSet presAssocID="{4678F337-9079-4E8C-8541-C3A03AC117B4}" presName="horz1" presStyleCnt="0"/>
      <dgm:spPr/>
    </dgm:pt>
    <dgm:pt modelId="{3ABEAE3F-83D4-496B-8B34-CAD43EC93DCA}" type="pres">
      <dgm:prSet presAssocID="{4678F337-9079-4E8C-8541-C3A03AC117B4}" presName="tx1" presStyleLbl="revTx" presStyleIdx="0" presStyleCnt="8"/>
      <dgm:spPr/>
    </dgm:pt>
    <dgm:pt modelId="{1D766796-5304-4D28-8786-816C6980F587}" type="pres">
      <dgm:prSet presAssocID="{4678F337-9079-4E8C-8541-C3A03AC117B4}" presName="vert1" presStyleCnt="0"/>
      <dgm:spPr/>
    </dgm:pt>
    <dgm:pt modelId="{E6445599-F503-44E1-BB82-912AD4EE9A97}" type="pres">
      <dgm:prSet presAssocID="{DF8A71C0-25D7-49C2-849F-DA73EF1303F7}" presName="thickLine" presStyleLbl="alignNode1" presStyleIdx="1" presStyleCnt="8"/>
      <dgm:spPr/>
    </dgm:pt>
    <dgm:pt modelId="{F3D201E9-858F-47BD-BE35-4474C11842B8}" type="pres">
      <dgm:prSet presAssocID="{DF8A71C0-25D7-49C2-849F-DA73EF1303F7}" presName="horz1" presStyleCnt="0"/>
      <dgm:spPr/>
    </dgm:pt>
    <dgm:pt modelId="{DCBB8326-1171-418B-8CB7-B12D2B471B18}" type="pres">
      <dgm:prSet presAssocID="{DF8A71C0-25D7-49C2-849F-DA73EF1303F7}" presName="tx1" presStyleLbl="revTx" presStyleIdx="1" presStyleCnt="8"/>
      <dgm:spPr/>
    </dgm:pt>
    <dgm:pt modelId="{35F601F0-B4D9-4974-B976-1BA725667774}" type="pres">
      <dgm:prSet presAssocID="{DF8A71C0-25D7-49C2-849F-DA73EF1303F7}" presName="vert1" presStyleCnt="0"/>
      <dgm:spPr/>
    </dgm:pt>
    <dgm:pt modelId="{BE21D6D6-C19C-45ED-873B-5B59EAD5A226}" type="pres">
      <dgm:prSet presAssocID="{A8B14AF0-5A8A-46A5-8F96-39471CA40489}" presName="thickLine" presStyleLbl="alignNode1" presStyleIdx="2" presStyleCnt="8"/>
      <dgm:spPr/>
    </dgm:pt>
    <dgm:pt modelId="{CBF65DC6-F4C0-44F8-A74B-E764ABFE25D1}" type="pres">
      <dgm:prSet presAssocID="{A8B14AF0-5A8A-46A5-8F96-39471CA40489}" presName="horz1" presStyleCnt="0"/>
      <dgm:spPr/>
    </dgm:pt>
    <dgm:pt modelId="{736F7932-4728-41B2-9E2C-F1DCA752700C}" type="pres">
      <dgm:prSet presAssocID="{A8B14AF0-5A8A-46A5-8F96-39471CA40489}" presName="tx1" presStyleLbl="revTx" presStyleIdx="2" presStyleCnt="8"/>
      <dgm:spPr/>
    </dgm:pt>
    <dgm:pt modelId="{E4DAA433-077B-40EB-B451-52B42941021C}" type="pres">
      <dgm:prSet presAssocID="{A8B14AF0-5A8A-46A5-8F96-39471CA40489}" presName="vert1" presStyleCnt="0"/>
      <dgm:spPr/>
    </dgm:pt>
    <dgm:pt modelId="{13798AB8-98C6-4E4C-A3C6-FB936475EE6F}" type="pres">
      <dgm:prSet presAssocID="{9C379F6B-6250-4F3A-A6F8-D76213BDA983}" presName="thickLine" presStyleLbl="alignNode1" presStyleIdx="3" presStyleCnt="8"/>
      <dgm:spPr/>
    </dgm:pt>
    <dgm:pt modelId="{12790C94-1964-4A15-B870-081AA0D18D7C}" type="pres">
      <dgm:prSet presAssocID="{9C379F6B-6250-4F3A-A6F8-D76213BDA983}" presName="horz1" presStyleCnt="0"/>
      <dgm:spPr/>
    </dgm:pt>
    <dgm:pt modelId="{97C3BE8C-84C0-4137-A734-BB06BA2EF551}" type="pres">
      <dgm:prSet presAssocID="{9C379F6B-6250-4F3A-A6F8-D76213BDA983}" presName="tx1" presStyleLbl="revTx" presStyleIdx="3" presStyleCnt="8"/>
      <dgm:spPr/>
    </dgm:pt>
    <dgm:pt modelId="{2ED1D35B-3945-44BA-A002-B86EFBCB0564}" type="pres">
      <dgm:prSet presAssocID="{9C379F6B-6250-4F3A-A6F8-D76213BDA983}" presName="vert1" presStyleCnt="0"/>
      <dgm:spPr/>
    </dgm:pt>
    <dgm:pt modelId="{D75773C1-EAF8-4DBF-B710-1E8D34645159}" type="pres">
      <dgm:prSet presAssocID="{00213531-BFF2-41BD-8F54-29AFEA42E8B2}" presName="thickLine" presStyleLbl="alignNode1" presStyleIdx="4" presStyleCnt="8"/>
      <dgm:spPr/>
    </dgm:pt>
    <dgm:pt modelId="{C5AEBA4C-CB74-4CC3-9D06-547B2C685E60}" type="pres">
      <dgm:prSet presAssocID="{00213531-BFF2-41BD-8F54-29AFEA42E8B2}" presName="horz1" presStyleCnt="0"/>
      <dgm:spPr/>
    </dgm:pt>
    <dgm:pt modelId="{67896D4E-03C9-4228-A7C6-A0C3F068CB17}" type="pres">
      <dgm:prSet presAssocID="{00213531-BFF2-41BD-8F54-29AFEA42E8B2}" presName="tx1" presStyleLbl="revTx" presStyleIdx="4" presStyleCnt="8"/>
      <dgm:spPr/>
    </dgm:pt>
    <dgm:pt modelId="{94F3423D-B0F2-4AB9-B930-D50757A1B630}" type="pres">
      <dgm:prSet presAssocID="{00213531-BFF2-41BD-8F54-29AFEA42E8B2}" presName="vert1" presStyleCnt="0"/>
      <dgm:spPr/>
    </dgm:pt>
    <dgm:pt modelId="{C115E39D-8C6B-428A-90B7-BD2645D77B5D}" type="pres">
      <dgm:prSet presAssocID="{938E0477-29C0-46D8-B233-5610C9725A63}" presName="thickLine" presStyleLbl="alignNode1" presStyleIdx="5" presStyleCnt="8"/>
      <dgm:spPr/>
    </dgm:pt>
    <dgm:pt modelId="{4FFCABD1-65DF-4604-9D8D-6E9C5E8E44A2}" type="pres">
      <dgm:prSet presAssocID="{938E0477-29C0-46D8-B233-5610C9725A63}" presName="horz1" presStyleCnt="0"/>
      <dgm:spPr/>
    </dgm:pt>
    <dgm:pt modelId="{309FE8AE-C34C-4695-BD22-01158A57067E}" type="pres">
      <dgm:prSet presAssocID="{938E0477-29C0-46D8-B233-5610C9725A63}" presName="tx1" presStyleLbl="revTx" presStyleIdx="5" presStyleCnt="8"/>
      <dgm:spPr/>
    </dgm:pt>
    <dgm:pt modelId="{C1C422EA-D707-4F45-90D3-AC9F7B9530EE}" type="pres">
      <dgm:prSet presAssocID="{938E0477-29C0-46D8-B233-5610C9725A63}" presName="vert1" presStyleCnt="0"/>
      <dgm:spPr/>
    </dgm:pt>
    <dgm:pt modelId="{7E9BEA1A-4C66-49E3-8B20-01E12C3E7E9E}" type="pres">
      <dgm:prSet presAssocID="{45318FB4-7D3A-4278-B42E-DE5BFBD47D99}" presName="thickLine" presStyleLbl="alignNode1" presStyleIdx="6" presStyleCnt="8"/>
      <dgm:spPr/>
    </dgm:pt>
    <dgm:pt modelId="{D60E5D7A-B037-4D2A-8E02-7512F4333A1C}" type="pres">
      <dgm:prSet presAssocID="{45318FB4-7D3A-4278-B42E-DE5BFBD47D99}" presName="horz1" presStyleCnt="0"/>
      <dgm:spPr/>
    </dgm:pt>
    <dgm:pt modelId="{EA9FF5CE-ABDE-4E6C-B017-163D4C13E693}" type="pres">
      <dgm:prSet presAssocID="{45318FB4-7D3A-4278-B42E-DE5BFBD47D99}" presName="tx1" presStyleLbl="revTx" presStyleIdx="6" presStyleCnt="8"/>
      <dgm:spPr/>
    </dgm:pt>
    <dgm:pt modelId="{35EC87D9-D5FB-478F-853D-FC9422F92FF8}" type="pres">
      <dgm:prSet presAssocID="{45318FB4-7D3A-4278-B42E-DE5BFBD47D99}" presName="vert1" presStyleCnt="0"/>
      <dgm:spPr/>
    </dgm:pt>
    <dgm:pt modelId="{B4F8CA53-B434-4FEE-9EB9-A9CEE6B40ED3}" type="pres">
      <dgm:prSet presAssocID="{E62B408C-A28A-4AD0-B996-18244FD25085}" presName="thickLine" presStyleLbl="alignNode1" presStyleIdx="7" presStyleCnt="8"/>
      <dgm:spPr/>
    </dgm:pt>
    <dgm:pt modelId="{07FA5BB9-28C4-4914-AFFE-E7EE1F72FDAA}" type="pres">
      <dgm:prSet presAssocID="{E62B408C-A28A-4AD0-B996-18244FD25085}" presName="horz1" presStyleCnt="0"/>
      <dgm:spPr/>
    </dgm:pt>
    <dgm:pt modelId="{2221D7DD-044B-43ED-99E5-27AF9F8ECE64}" type="pres">
      <dgm:prSet presAssocID="{E62B408C-A28A-4AD0-B996-18244FD25085}" presName="tx1" presStyleLbl="revTx" presStyleIdx="7" presStyleCnt="8"/>
      <dgm:spPr/>
    </dgm:pt>
    <dgm:pt modelId="{3D8EB46A-20B2-4ACA-9013-283F3FBAFD4D}" type="pres">
      <dgm:prSet presAssocID="{E62B408C-A28A-4AD0-B996-18244FD25085}" presName="vert1" presStyleCnt="0"/>
      <dgm:spPr/>
    </dgm:pt>
  </dgm:ptLst>
  <dgm:cxnLst>
    <dgm:cxn modelId="{339F1406-C845-46E8-A0F4-2B82C1191D36}" type="presOf" srcId="{DF8A71C0-25D7-49C2-849F-DA73EF1303F7}" destId="{DCBB8326-1171-418B-8CB7-B12D2B471B18}" srcOrd="0" destOrd="0" presId="urn:microsoft.com/office/officeart/2008/layout/LinedList"/>
    <dgm:cxn modelId="{35586511-7B07-4737-A1AF-C5063949A3CB}" type="presOf" srcId="{A8B14AF0-5A8A-46A5-8F96-39471CA40489}" destId="{736F7932-4728-41B2-9E2C-F1DCA752700C}" srcOrd="0" destOrd="0" presId="urn:microsoft.com/office/officeart/2008/layout/LinedList"/>
    <dgm:cxn modelId="{A947BD33-304D-4593-A9E8-7203EB1D4537}" srcId="{344429AC-7416-4622-9570-6CCB087C250F}" destId="{9C379F6B-6250-4F3A-A6F8-D76213BDA983}" srcOrd="3" destOrd="0" parTransId="{1768A66C-8683-48F0-96C2-3C1D69747612}" sibTransId="{73ADE799-EC5F-4CE4-B993-7EAA3A8E2CBD}"/>
    <dgm:cxn modelId="{463E0B3A-C487-489B-8B20-2E1EFEAC8D9B}" type="presOf" srcId="{344429AC-7416-4622-9570-6CCB087C250F}" destId="{E7383BA9-D541-4F7A-B317-7270A25E3E2E}" srcOrd="0" destOrd="0" presId="urn:microsoft.com/office/officeart/2008/layout/LinedList"/>
    <dgm:cxn modelId="{A96C303A-0C6A-46D5-A2A6-0008E421B4E0}" srcId="{344429AC-7416-4622-9570-6CCB087C250F}" destId="{00213531-BFF2-41BD-8F54-29AFEA42E8B2}" srcOrd="4" destOrd="0" parTransId="{3465C439-D597-468C-A15D-E4605F5B2350}" sibTransId="{F552EB38-0119-4E8E-92C8-D44939F83D0F}"/>
    <dgm:cxn modelId="{C8F5F45B-1D82-476E-98AD-B6028A7C3DEF}" srcId="{344429AC-7416-4622-9570-6CCB087C250F}" destId="{A8B14AF0-5A8A-46A5-8F96-39471CA40489}" srcOrd="2" destOrd="0" parTransId="{C75DF840-0AC5-4140-ABC4-D50D491C6AD3}" sibTransId="{2668F082-4FC1-4928-B21D-D0DE2132E36A}"/>
    <dgm:cxn modelId="{60249848-059F-48A4-BD98-FDAA52E79407}" type="presOf" srcId="{45318FB4-7D3A-4278-B42E-DE5BFBD47D99}" destId="{EA9FF5CE-ABDE-4E6C-B017-163D4C13E693}" srcOrd="0" destOrd="0" presId="urn:microsoft.com/office/officeart/2008/layout/LinedList"/>
    <dgm:cxn modelId="{2E10496C-EDF6-45A2-9B19-3DD60D1A61C6}" srcId="{344429AC-7416-4622-9570-6CCB087C250F}" destId="{DF8A71C0-25D7-49C2-849F-DA73EF1303F7}" srcOrd="1" destOrd="0" parTransId="{EA80EC82-D2B8-414D-9339-2DB538B9B1B9}" sibTransId="{BC3685EB-8035-4998-A502-7B721C5D9E55}"/>
    <dgm:cxn modelId="{6547DC72-2906-4D78-A97E-6BB488CD00F6}" type="presOf" srcId="{E62B408C-A28A-4AD0-B996-18244FD25085}" destId="{2221D7DD-044B-43ED-99E5-27AF9F8ECE64}" srcOrd="0" destOrd="0" presId="urn:microsoft.com/office/officeart/2008/layout/LinedList"/>
    <dgm:cxn modelId="{C2E41C74-D96F-4934-9EC6-BEC6A13BDDC9}" srcId="{344429AC-7416-4622-9570-6CCB087C250F}" destId="{4678F337-9079-4E8C-8541-C3A03AC117B4}" srcOrd="0" destOrd="0" parTransId="{DBC10E1D-1DD4-47F6-B7AE-E3C2350F354A}" sibTransId="{65A81A7A-F7C1-4F75-BC79-007CCC705944}"/>
    <dgm:cxn modelId="{4C912B57-82EA-4183-8B25-515504674468}" srcId="{344429AC-7416-4622-9570-6CCB087C250F}" destId="{E62B408C-A28A-4AD0-B996-18244FD25085}" srcOrd="7" destOrd="0" parTransId="{96551C2A-F725-4349-9960-6046A27771D6}" sibTransId="{58DEE4A7-FF51-4941-B493-374059D1B231}"/>
    <dgm:cxn modelId="{9A7CB085-E161-476C-A8B5-D20CFFC07BC2}" type="presOf" srcId="{4678F337-9079-4E8C-8541-C3A03AC117B4}" destId="{3ABEAE3F-83D4-496B-8B34-CAD43EC93DCA}" srcOrd="0" destOrd="0" presId="urn:microsoft.com/office/officeart/2008/layout/LinedList"/>
    <dgm:cxn modelId="{D27BFA9A-A0C0-4D6B-BDE2-45693B847A92}" srcId="{344429AC-7416-4622-9570-6CCB087C250F}" destId="{938E0477-29C0-46D8-B233-5610C9725A63}" srcOrd="5" destOrd="0" parTransId="{84B139DE-6BD2-4032-9C5F-FD11ABC442D6}" sibTransId="{FAF03BF6-9784-477E-A1EA-D85A6CE9315B}"/>
    <dgm:cxn modelId="{9FB826C2-1171-4AF1-B847-C55C9D92CF19}" srcId="{344429AC-7416-4622-9570-6CCB087C250F}" destId="{45318FB4-7D3A-4278-B42E-DE5BFBD47D99}" srcOrd="6" destOrd="0" parTransId="{E9C577C9-28B5-4629-B69B-C6A891B7D743}" sibTransId="{93C954A8-E096-45BB-8813-9844ADB2BF03}"/>
    <dgm:cxn modelId="{E7514CCC-1B82-4C6F-A983-F8F4C0D0AB37}" type="presOf" srcId="{938E0477-29C0-46D8-B233-5610C9725A63}" destId="{309FE8AE-C34C-4695-BD22-01158A57067E}" srcOrd="0" destOrd="0" presId="urn:microsoft.com/office/officeart/2008/layout/LinedList"/>
    <dgm:cxn modelId="{AB3187CD-62F8-4D7D-8E7D-AE87467F1DA6}" type="presOf" srcId="{00213531-BFF2-41BD-8F54-29AFEA42E8B2}" destId="{67896D4E-03C9-4228-A7C6-A0C3F068CB17}" srcOrd="0" destOrd="0" presId="urn:microsoft.com/office/officeart/2008/layout/LinedList"/>
    <dgm:cxn modelId="{112992D1-546D-452F-9F31-E81688D86FF4}" type="presOf" srcId="{9C379F6B-6250-4F3A-A6F8-D76213BDA983}" destId="{97C3BE8C-84C0-4137-A734-BB06BA2EF551}" srcOrd="0" destOrd="0" presId="urn:microsoft.com/office/officeart/2008/layout/LinedList"/>
    <dgm:cxn modelId="{12FAAD7E-A878-4FCD-90DB-7D9B30826ED8}" type="presParOf" srcId="{E7383BA9-D541-4F7A-B317-7270A25E3E2E}" destId="{F3F46E60-A67D-4BE6-BE75-F7DD89D72138}" srcOrd="0" destOrd="0" presId="urn:microsoft.com/office/officeart/2008/layout/LinedList"/>
    <dgm:cxn modelId="{5147E464-536E-4C17-9EA1-008B912B5F3A}" type="presParOf" srcId="{E7383BA9-D541-4F7A-B317-7270A25E3E2E}" destId="{3D9CCCA6-3E98-4F5B-8CFC-CF3053A69E2C}" srcOrd="1" destOrd="0" presId="urn:microsoft.com/office/officeart/2008/layout/LinedList"/>
    <dgm:cxn modelId="{10E74EF0-FF6B-4844-BACE-09EBF9B230A5}" type="presParOf" srcId="{3D9CCCA6-3E98-4F5B-8CFC-CF3053A69E2C}" destId="{3ABEAE3F-83D4-496B-8B34-CAD43EC93DCA}" srcOrd="0" destOrd="0" presId="urn:microsoft.com/office/officeart/2008/layout/LinedList"/>
    <dgm:cxn modelId="{A072A62A-E748-417B-A2AB-A8614C21F89C}" type="presParOf" srcId="{3D9CCCA6-3E98-4F5B-8CFC-CF3053A69E2C}" destId="{1D766796-5304-4D28-8786-816C6980F587}" srcOrd="1" destOrd="0" presId="urn:microsoft.com/office/officeart/2008/layout/LinedList"/>
    <dgm:cxn modelId="{D2CBE21B-18C9-469B-89C3-9AF6D4F54F8F}" type="presParOf" srcId="{E7383BA9-D541-4F7A-B317-7270A25E3E2E}" destId="{E6445599-F503-44E1-BB82-912AD4EE9A97}" srcOrd="2" destOrd="0" presId="urn:microsoft.com/office/officeart/2008/layout/LinedList"/>
    <dgm:cxn modelId="{2F68DD44-FB63-4FC7-8664-622C9A6981F4}" type="presParOf" srcId="{E7383BA9-D541-4F7A-B317-7270A25E3E2E}" destId="{F3D201E9-858F-47BD-BE35-4474C11842B8}" srcOrd="3" destOrd="0" presId="urn:microsoft.com/office/officeart/2008/layout/LinedList"/>
    <dgm:cxn modelId="{CC57280B-080E-4011-91BA-76C558BB5225}" type="presParOf" srcId="{F3D201E9-858F-47BD-BE35-4474C11842B8}" destId="{DCBB8326-1171-418B-8CB7-B12D2B471B18}" srcOrd="0" destOrd="0" presId="urn:microsoft.com/office/officeart/2008/layout/LinedList"/>
    <dgm:cxn modelId="{8714EF0C-44D9-49F6-AF7B-5B9FCD85FDEE}" type="presParOf" srcId="{F3D201E9-858F-47BD-BE35-4474C11842B8}" destId="{35F601F0-B4D9-4974-B976-1BA725667774}" srcOrd="1" destOrd="0" presId="urn:microsoft.com/office/officeart/2008/layout/LinedList"/>
    <dgm:cxn modelId="{62758FF3-F45F-41C9-9978-AFBA14DCF7CB}" type="presParOf" srcId="{E7383BA9-D541-4F7A-B317-7270A25E3E2E}" destId="{BE21D6D6-C19C-45ED-873B-5B59EAD5A226}" srcOrd="4" destOrd="0" presId="urn:microsoft.com/office/officeart/2008/layout/LinedList"/>
    <dgm:cxn modelId="{5027BE56-F458-41D7-A0A6-92A351B6D58A}" type="presParOf" srcId="{E7383BA9-D541-4F7A-B317-7270A25E3E2E}" destId="{CBF65DC6-F4C0-44F8-A74B-E764ABFE25D1}" srcOrd="5" destOrd="0" presId="urn:microsoft.com/office/officeart/2008/layout/LinedList"/>
    <dgm:cxn modelId="{936D4EBE-F2EB-45B1-98C0-9BF3D3C226D4}" type="presParOf" srcId="{CBF65DC6-F4C0-44F8-A74B-E764ABFE25D1}" destId="{736F7932-4728-41B2-9E2C-F1DCA752700C}" srcOrd="0" destOrd="0" presId="urn:microsoft.com/office/officeart/2008/layout/LinedList"/>
    <dgm:cxn modelId="{2820E753-3490-4B85-B615-42FD0C6A67F2}" type="presParOf" srcId="{CBF65DC6-F4C0-44F8-A74B-E764ABFE25D1}" destId="{E4DAA433-077B-40EB-B451-52B42941021C}" srcOrd="1" destOrd="0" presId="urn:microsoft.com/office/officeart/2008/layout/LinedList"/>
    <dgm:cxn modelId="{89B2851F-26DA-4DF6-B6FC-1DE0D2F28596}" type="presParOf" srcId="{E7383BA9-D541-4F7A-B317-7270A25E3E2E}" destId="{13798AB8-98C6-4E4C-A3C6-FB936475EE6F}" srcOrd="6" destOrd="0" presId="urn:microsoft.com/office/officeart/2008/layout/LinedList"/>
    <dgm:cxn modelId="{62C483C1-72FB-4E52-85F9-AC6783044BB0}" type="presParOf" srcId="{E7383BA9-D541-4F7A-B317-7270A25E3E2E}" destId="{12790C94-1964-4A15-B870-081AA0D18D7C}" srcOrd="7" destOrd="0" presId="urn:microsoft.com/office/officeart/2008/layout/LinedList"/>
    <dgm:cxn modelId="{92F34CEC-DBBD-4F33-8B7B-CDE38189F650}" type="presParOf" srcId="{12790C94-1964-4A15-B870-081AA0D18D7C}" destId="{97C3BE8C-84C0-4137-A734-BB06BA2EF551}" srcOrd="0" destOrd="0" presId="urn:microsoft.com/office/officeart/2008/layout/LinedList"/>
    <dgm:cxn modelId="{ED9A1285-1FE1-48BB-8F99-E35116665AEB}" type="presParOf" srcId="{12790C94-1964-4A15-B870-081AA0D18D7C}" destId="{2ED1D35B-3945-44BA-A002-B86EFBCB0564}" srcOrd="1" destOrd="0" presId="urn:microsoft.com/office/officeart/2008/layout/LinedList"/>
    <dgm:cxn modelId="{08A132EA-9741-4031-B081-CB0418324C8D}" type="presParOf" srcId="{E7383BA9-D541-4F7A-B317-7270A25E3E2E}" destId="{D75773C1-EAF8-4DBF-B710-1E8D34645159}" srcOrd="8" destOrd="0" presId="urn:microsoft.com/office/officeart/2008/layout/LinedList"/>
    <dgm:cxn modelId="{0B1D6C68-60D8-43CB-9111-53AFB44A6F85}" type="presParOf" srcId="{E7383BA9-D541-4F7A-B317-7270A25E3E2E}" destId="{C5AEBA4C-CB74-4CC3-9D06-547B2C685E60}" srcOrd="9" destOrd="0" presId="urn:microsoft.com/office/officeart/2008/layout/LinedList"/>
    <dgm:cxn modelId="{9CC07115-97F5-47AB-8218-50B244362981}" type="presParOf" srcId="{C5AEBA4C-CB74-4CC3-9D06-547B2C685E60}" destId="{67896D4E-03C9-4228-A7C6-A0C3F068CB17}" srcOrd="0" destOrd="0" presId="urn:microsoft.com/office/officeart/2008/layout/LinedList"/>
    <dgm:cxn modelId="{8971C5F3-9F1C-42FF-BFBB-F51215B3E54E}" type="presParOf" srcId="{C5AEBA4C-CB74-4CC3-9D06-547B2C685E60}" destId="{94F3423D-B0F2-4AB9-B930-D50757A1B630}" srcOrd="1" destOrd="0" presId="urn:microsoft.com/office/officeart/2008/layout/LinedList"/>
    <dgm:cxn modelId="{5C7E40F6-074D-4E54-B120-729B888F5212}" type="presParOf" srcId="{E7383BA9-D541-4F7A-B317-7270A25E3E2E}" destId="{C115E39D-8C6B-428A-90B7-BD2645D77B5D}" srcOrd="10" destOrd="0" presId="urn:microsoft.com/office/officeart/2008/layout/LinedList"/>
    <dgm:cxn modelId="{96D75673-4E39-42FE-9E1A-A9E65FAF30E6}" type="presParOf" srcId="{E7383BA9-D541-4F7A-B317-7270A25E3E2E}" destId="{4FFCABD1-65DF-4604-9D8D-6E9C5E8E44A2}" srcOrd="11" destOrd="0" presId="urn:microsoft.com/office/officeart/2008/layout/LinedList"/>
    <dgm:cxn modelId="{2123AAFA-93FB-489D-91DE-98C192271C25}" type="presParOf" srcId="{4FFCABD1-65DF-4604-9D8D-6E9C5E8E44A2}" destId="{309FE8AE-C34C-4695-BD22-01158A57067E}" srcOrd="0" destOrd="0" presId="urn:microsoft.com/office/officeart/2008/layout/LinedList"/>
    <dgm:cxn modelId="{387C5547-5768-4D24-9B65-DF99B5CD9E24}" type="presParOf" srcId="{4FFCABD1-65DF-4604-9D8D-6E9C5E8E44A2}" destId="{C1C422EA-D707-4F45-90D3-AC9F7B9530EE}" srcOrd="1" destOrd="0" presId="urn:microsoft.com/office/officeart/2008/layout/LinedList"/>
    <dgm:cxn modelId="{FEBE2270-B352-4BFD-A3E3-8853F340BCB2}" type="presParOf" srcId="{E7383BA9-D541-4F7A-B317-7270A25E3E2E}" destId="{7E9BEA1A-4C66-49E3-8B20-01E12C3E7E9E}" srcOrd="12" destOrd="0" presId="urn:microsoft.com/office/officeart/2008/layout/LinedList"/>
    <dgm:cxn modelId="{C84445D7-ED9B-4FB5-B39E-457BD965602A}" type="presParOf" srcId="{E7383BA9-D541-4F7A-B317-7270A25E3E2E}" destId="{D60E5D7A-B037-4D2A-8E02-7512F4333A1C}" srcOrd="13" destOrd="0" presId="urn:microsoft.com/office/officeart/2008/layout/LinedList"/>
    <dgm:cxn modelId="{667D6FF9-C161-4E38-A3F9-690D661412AF}" type="presParOf" srcId="{D60E5D7A-B037-4D2A-8E02-7512F4333A1C}" destId="{EA9FF5CE-ABDE-4E6C-B017-163D4C13E693}" srcOrd="0" destOrd="0" presId="urn:microsoft.com/office/officeart/2008/layout/LinedList"/>
    <dgm:cxn modelId="{66929947-2258-4A14-A1D3-E471BC6748E3}" type="presParOf" srcId="{D60E5D7A-B037-4D2A-8E02-7512F4333A1C}" destId="{35EC87D9-D5FB-478F-853D-FC9422F92FF8}" srcOrd="1" destOrd="0" presId="urn:microsoft.com/office/officeart/2008/layout/LinedList"/>
    <dgm:cxn modelId="{D27A0470-DFF7-47A4-AFF0-763EB7882AE1}" type="presParOf" srcId="{E7383BA9-D541-4F7A-B317-7270A25E3E2E}" destId="{B4F8CA53-B434-4FEE-9EB9-A9CEE6B40ED3}" srcOrd="14" destOrd="0" presId="urn:microsoft.com/office/officeart/2008/layout/LinedList"/>
    <dgm:cxn modelId="{A2DB75F7-D43B-4131-98F7-1FED2CD6D087}" type="presParOf" srcId="{E7383BA9-D541-4F7A-B317-7270A25E3E2E}" destId="{07FA5BB9-28C4-4914-AFFE-E7EE1F72FDAA}" srcOrd="15" destOrd="0" presId="urn:microsoft.com/office/officeart/2008/layout/LinedList"/>
    <dgm:cxn modelId="{B9631A1D-7B3E-43EE-AF48-114FF658AB37}" type="presParOf" srcId="{07FA5BB9-28C4-4914-AFFE-E7EE1F72FDAA}" destId="{2221D7DD-044B-43ED-99E5-27AF9F8ECE64}" srcOrd="0" destOrd="0" presId="urn:microsoft.com/office/officeart/2008/layout/LinedList"/>
    <dgm:cxn modelId="{D1D56A00-2BD2-4AA4-A097-CA9864020B04}" type="presParOf" srcId="{07FA5BB9-28C4-4914-AFFE-E7EE1F72FDAA}" destId="{3D8EB46A-20B2-4ACA-9013-283F3FBAFD4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410CF61-DBB7-437E-8C75-94F871A82ED6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720449E-00B4-49E9-B1B9-7F49AF990C65}">
      <dgm:prSet/>
      <dgm:spPr/>
      <dgm:t>
        <a:bodyPr/>
        <a:lstStyle/>
        <a:p>
          <a:r>
            <a:rPr lang="en-GB"/>
            <a:t>Commercial</a:t>
          </a:r>
          <a:endParaRPr lang="en-US"/>
        </a:p>
      </dgm:t>
    </dgm:pt>
    <dgm:pt modelId="{36DD9830-7F37-4CBD-B9B4-0EB328EBCAB5}" type="parTrans" cxnId="{36A86E97-B264-42EE-BA22-F9051D8444D3}">
      <dgm:prSet/>
      <dgm:spPr/>
      <dgm:t>
        <a:bodyPr/>
        <a:lstStyle/>
        <a:p>
          <a:endParaRPr lang="en-US"/>
        </a:p>
      </dgm:t>
    </dgm:pt>
    <dgm:pt modelId="{7CCC160D-1D0D-4D49-B4A7-441E5EEDDE3B}" type="sibTrans" cxnId="{36A86E97-B264-42EE-BA22-F9051D8444D3}">
      <dgm:prSet/>
      <dgm:spPr/>
      <dgm:t>
        <a:bodyPr/>
        <a:lstStyle/>
        <a:p>
          <a:endParaRPr lang="en-US"/>
        </a:p>
      </dgm:t>
    </dgm:pt>
    <dgm:pt modelId="{9D55186C-E470-4722-92B6-CC3EBDC034F3}">
      <dgm:prSet/>
      <dgm:spPr/>
      <dgm:t>
        <a:bodyPr/>
        <a:lstStyle/>
        <a:p>
          <a:r>
            <a:rPr lang="en-GB"/>
            <a:t>Economic Impacts</a:t>
          </a:r>
          <a:endParaRPr lang="en-US"/>
        </a:p>
      </dgm:t>
    </dgm:pt>
    <dgm:pt modelId="{98317AC6-779B-4548-B41C-A7119D8B11A9}" type="parTrans" cxnId="{A2782C0E-FA08-4259-8B2B-32AD2800A426}">
      <dgm:prSet/>
      <dgm:spPr/>
      <dgm:t>
        <a:bodyPr/>
        <a:lstStyle/>
        <a:p>
          <a:endParaRPr lang="en-US"/>
        </a:p>
      </dgm:t>
    </dgm:pt>
    <dgm:pt modelId="{83D97B21-AC37-466C-9143-E5D39965BF7C}" type="sibTrans" cxnId="{A2782C0E-FA08-4259-8B2B-32AD2800A426}">
      <dgm:prSet/>
      <dgm:spPr/>
      <dgm:t>
        <a:bodyPr/>
        <a:lstStyle/>
        <a:p>
          <a:endParaRPr lang="en-US"/>
        </a:p>
      </dgm:t>
    </dgm:pt>
    <dgm:pt modelId="{EAE7B566-DD4A-4E22-8E94-677DB2644D21}">
      <dgm:prSet/>
      <dgm:spPr/>
      <dgm:t>
        <a:bodyPr/>
        <a:lstStyle/>
        <a:p>
          <a:r>
            <a:rPr lang="en-GB"/>
            <a:t>Globalisation</a:t>
          </a:r>
          <a:endParaRPr lang="en-US"/>
        </a:p>
      </dgm:t>
    </dgm:pt>
    <dgm:pt modelId="{A94062B5-0AA4-4CE1-8429-CC698F717D9F}" type="parTrans" cxnId="{FEED87A0-113D-4AD2-BC22-43C4456C8288}">
      <dgm:prSet/>
      <dgm:spPr/>
      <dgm:t>
        <a:bodyPr/>
        <a:lstStyle/>
        <a:p>
          <a:endParaRPr lang="en-US"/>
        </a:p>
      </dgm:t>
    </dgm:pt>
    <dgm:pt modelId="{BA9644F6-D850-487C-9FAE-E97F1206B4AB}" type="sibTrans" cxnId="{FEED87A0-113D-4AD2-BC22-43C4456C8288}">
      <dgm:prSet/>
      <dgm:spPr/>
      <dgm:t>
        <a:bodyPr/>
        <a:lstStyle/>
        <a:p>
          <a:endParaRPr lang="en-US"/>
        </a:p>
      </dgm:t>
    </dgm:pt>
    <dgm:pt modelId="{3649B18E-0D19-4E1F-9E6C-18CCA02CD459}">
      <dgm:prSet/>
      <dgm:spPr/>
      <dgm:t>
        <a:bodyPr/>
        <a:lstStyle/>
        <a:p>
          <a:r>
            <a:rPr lang="en-GB"/>
            <a:t>Balance of payments </a:t>
          </a:r>
          <a:endParaRPr lang="en-US"/>
        </a:p>
      </dgm:t>
    </dgm:pt>
    <dgm:pt modelId="{AF349F89-E510-47BF-AAB4-FE54F358679B}" type="parTrans" cxnId="{A84DE129-9C3D-4342-906B-590611C4E1F9}">
      <dgm:prSet/>
      <dgm:spPr/>
      <dgm:t>
        <a:bodyPr/>
        <a:lstStyle/>
        <a:p>
          <a:endParaRPr lang="en-US"/>
        </a:p>
      </dgm:t>
    </dgm:pt>
    <dgm:pt modelId="{0D0D6039-3F63-4CF3-B47E-D723FA2B2CA0}" type="sibTrans" cxnId="{A84DE129-9C3D-4342-906B-590611C4E1F9}">
      <dgm:prSet/>
      <dgm:spPr/>
      <dgm:t>
        <a:bodyPr/>
        <a:lstStyle/>
        <a:p>
          <a:endParaRPr lang="en-US"/>
        </a:p>
      </dgm:t>
    </dgm:pt>
    <dgm:pt modelId="{68B82053-D137-45E7-AC11-8E728786D88F}">
      <dgm:prSet/>
      <dgm:spPr/>
      <dgm:t>
        <a:bodyPr/>
        <a:lstStyle/>
        <a:p>
          <a:r>
            <a:rPr lang="en-GB"/>
            <a:t>Multiplier</a:t>
          </a:r>
          <a:endParaRPr lang="en-US"/>
        </a:p>
      </dgm:t>
    </dgm:pt>
    <dgm:pt modelId="{273FC954-8DA9-4775-83DA-D2309F2363CC}" type="parTrans" cxnId="{0B3E778F-E4D8-43F8-AB83-43E6BB7A9E26}">
      <dgm:prSet/>
      <dgm:spPr/>
      <dgm:t>
        <a:bodyPr/>
        <a:lstStyle/>
        <a:p>
          <a:endParaRPr lang="en-US"/>
        </a:p>
      </dgm:t>
    </dgm:pt>
    <dgm:pt modelId="{73B1D46B-6BDE-4E3B-8F81-F5C8C5E1CB01}" type="sibTrans" cxnId="{0B3E778F-E4D8-43F8-AB83-43E6BB7A9E26}">
      <dgm:prSet/>
      <dgm:spPr/>
      <dgm:t>
        <a:bodyPr/>
        <a:lstStyle/>
        <a:p>
          <a:endParaRPr lang="en-US"/>
        </a:p>
      </dgm:t>
    </dgm:pt>
    <dgm:pt modelId="{72F19956-DE86-45BA-B763-B3A04510CDF5}">
      <dgm:prSet/>
      <dgm:spPr/>
      <dgm:t>
        <a:bodyPr/>
        <a:lstStyle/>
        <a:p>
          <a:r>
            <a:rPr lang="en-GB"/>
            <a:t>GDP = Countries Economic Performance – Exports</a:t>
          </a:r>
          <a:endParaRPr lang="en-US"/>
        </a:p>
      </dgm:t>
    </dgm:pt>
    <dgm:pt modelId="{8F75878B-900A-4E12-B81D-1B56D08F3548}" type="parTrans" cxnId="{D1C9E260-3172-413D-BEC6-116648A2578A}">
      <dgm:prSet/>
      <dgm:spPr/>
      <dgm:t>
        <a:bodyPr/>
        <a:lstStyle/>
        <a:p>
          <a:endParaRPr lang="en-US"/>
        </a:p>
      </dgm:t>
    </dgm:pt>
    <dgm:pt modelId="{B306BE4D-2D47-47F7-B1CA-5035A418FB86}" type="sibTrans" cxnId="{D1C9E260-3172-413D-BEC6-116648A2578A}">
      <dgm:prSet/>
      <dgm:spPr/>
      <dgm:t>
        <a:bodyPr/>
        <a:lstStyle/>
        <a:p>
          <a:endParaRPr lang="en-US"/>
        </a:p>
      </dgm:t>
    </dgm:pt>
    <dgm:pt modelId="{DBFBA0F8-5127-4AC6-AA82-F5B30DC96384}">
      <dgm:prSet/>
      <dgm:spPr/>
      <dgm:t>
        <a:bodyPr/>
        <a:lstStyle/>
        <a:p>
          <a:r>
            <a:rPr lang="en-GB"/>
            <a:t>Incoming Tourism</a:t>
          </a:r>
          <a:endParaRPr lang="en-US"/>
        </a:p>
      </dgm:t>
    </dgm:pt>
    <dgm:pt modelId="{E213A250-5FB3-4F3C-BA16-846AB638012D}" type="parTrans" cxnId="{B628ED28-AB42-4B5B-8809-3C88E82169FA}">
      <dgm:prSet/>
      <dgm:spPr/>
      <dgm:t>
        <a:bodyPr/>
        <a:lstStyle/>
        <a:p>
          <a:endParaRPr lang="en-US"/>
        </a:p>
      </dgm:t>
    </dgm:pt>
    <dgm:pt modelId="{5D9B3476-A9CC-497C-9FD1-837F457941D3}" type="sibTrans" cxnId="{B628ED28-AB42-4B5B-8809-3C88E82169FA}">
      <dgm:prSet/>
      <dgm:spPr/>
      <dgm:t>
        <a:bodyPr/>
        <a:lstStyle/>
        <a:p>
          <a:endParaRPr lang="en-US"/>
        </a:p>
      </dgm:t>
    </dgm:pt>
    <dgm:pt modelId="{60E00964-04E6-41A4-ABC6-3223D19B1A60}">
      <dgm:prSet/>
      <dgm:spPr/>
      <dgm:t>
        <a:bodyPr/>
        <a:lstStyle/>
        <a:p>
          <a:r>
            <a:rPr lang="en-GB"/>
            <a:t>Outgoing Tourism</a:t>
          </a:r>
          <a:endParaRPr lang="en-US"/>
        </a:p>
      </dgm:t>
    </dgm:pt>
    <dgm:pt modelId="{8454D42B-D23C-49E3-9945-F64CC29BC147}" type="parTrans" cxnId="{9DA1EC15-BCCD-4290-9DD3-C2176589FDA4}">
      <dgm:prSet/>
      <dgm:spPr/>
      <dgm:t>
        <a:bodyPr/>
        <a:lstStyle/>
        <a:p>
          <a:endParaRPr lang="en-US"/>
        </a:p>
      </dgm:t>
    </dgm:pt>
    <dgm:pt modelId="{1492929B-15DA-480F-8B8C-330568748138}" type="sibTrans" cxnId="{9DA1EC15-BCCD-4290-9DD3-C2176589FDA4}">
      <dgm:prSet/>
      <dgm:spPr/>
      <dgm:t>
        <a:bodyPr/>
        <a:lstStyle/>
        <a:p>
          <a:endParaRPr lang="en-US"/>
        </a:p>
      </dgm:t>
    </dgm:pt>
    <dgm:pt modelId="{1C66E82E-D031-41AC-803F-B5DA167D1E5D}">
      <dgm:prSet/>
      <dgm:spPr/>
      <dgm:t>
        <a:bodyPr/>
        <a:lstStyle/>
        <a:p>
          <a:r>
            <a:rPr lang="en-GB"/>
            <a:t>Exporting Profits to Tour Operator base</a:t>
          </a:r>
          <a:endParaRPr lang="en-US"/>
        </a:p>
      </dgm:t>
    </dgm:pt>
    <dgm:pt modelId="{B8B068F9-C9FC-48F6-8082-A36D87519C7C}" type="parTrans" cxnId="{CB3ED6C5-98D2-46EE-90C2-1A62531070C6}">
      <dgm:prSet/>
      <dgm:spPr/>
      <dgm:t>
        <a:bodyPr/>
        <a:lstStyle/>
        <a:p>
          <a:endParaRPr lang="en-US"/>
        </a:p>
      </dgm:t>
    </dgm:pt>
    <dgm:pt modelId="{64B8C98B-20DF-485F-B923-BD9FB06BF7FB}" type="sibTrans" cxnId="{CB3ED6C5-98D2-46EE-90C2-1A62531070C6}">
      <dgm:prSet/>
      <dgm:spPr/>
      <dgm:t>
        <a:bodyPr/>
        <a:lstStyle/>
        <a:p>
          <a:endParaRPr lang="en-US"/>
        </a:p>
      </dgm:t>
    </dgm:pt>
    <dgm:pt modelId="{C6F9B1B0-C846-4A76-92FF-348CBC816328}">
      <dgm:prSet/>
      <dgm:spPr/>
      <dgm:t>
        <a:bodyPr/>
        <a:lstStyle/>
        <a:p>
          <a:r>
            <a:rPr lang="en-GB"/>
            <a:t>Risk </a:t>
          </a:r>
          <a:endParaRPr lang="en-US"/>
        </a:p>
      </dgm:t>
    </dgm:pt>
    <dgm:pt modelId="{C4420779-4EB3-47B0-A752-BCD5663CC6A3}" type="parTrans" cxnId="{5934572D-D1AA-4EDF-B64B-418C238AB78F}">
      <dgm:prSet/>
      <dgm:spPr/>
      <dgm:t>
        <a:bodyPr/>
        <a:lstStyle/>
        <a:p>
          <a:endParaRPr lang="en-US"/>
        </a:p>
      </dgm:t>
    </dgm:pt>
    <dgm:pt modelId="{8DFF9268-8594-42BA-A159-42397FE807EE}" type="sibTrans" cxnId="{5934572D-D1AA-4EDF-B64B-418C238AB78F}">
      <dgm:prSet/>
      <dgm:spPr/>
      <dgm:t>
        <a:bodyPr/>
        <a:lstStyle/>
        <a:p>
          <a:endParaRPr lang="en-US"/>
        </a:p>
      </dgm:t>
    </dgm:pt>
    <dgm:pt modelId="{879C876C-EE6E-4623-B40E-6F5B8D9ABBAA}">
      <dgm:prSet/>
      <dgm:spPr/>
      <dgm:t>
        <a:bodyPr/>
        <a:lstStyle/>
        <a:p>
          <a:r>
            <a:rPr lang="en-GB"/>
            <a:t>Health and Safety</a:t>
          </a:r>
          <a:endParaRPr lang="en-US"/>
        </a:p>
      </dgm:t>
    </dgm:pt>
    <dgm:pt modelId="{F0BA97F0-325F-482B-A056-FAE28D371C09}" type="parTrans" cxnId="{79AABE95-28F0-43C5-8530-126FE7921DBF}">
      <dgm:prSet/>
      <dgm:spPr/>
      <dgm:t>
        <a:bodyPr/>
        <a:lstStyle/>
        <a:p>
          <a:endParaRPr lang="en-US"/>
        </a:p>
      </dgm:t>
    </dgm:pt>
    <dgm:pt modelId="{D1645557-8EE9-4E8A-BAB5-636AC8487D33}" type="sibTrans" cxnId="{79AABE95-28F0-43C5-8530-126FE7921DBF}">
      <dgm:prSet/>
      <dgm:spPr/>
      <dgm:t>
        <a:bodyPr/>
        <a:lstStyle/>
        <a:p>
          <a:endParaRPr lang="en-US"/>
        </a:p>
      </dgm:t>
    </dgm:pt>
    <dgm:pt modelId="{7619C1C0-0238-4CBA-8338-BC1D6273C23A}" type="pres">
      <dgm:prSet presAssocID="{1410CF61-DBB7-437E-8C75-94F871A82ED6}" presName="diagram" presStyleCnt="0">
        <dgm:presLayoutVars>
          <dgm:dir/>
          <dgm:resizeHandles val="exact"/>
        </dgm:presLayoutVars>
      </dgm:prSet>
      <dgm:spPr/>
    </dgm:pt>
    <dgm:pt modelId="{57EA1407-3066-4590-9896-DC2325539C67}" type="pres">
      <dgm:prSet presAssocID="{E720449E-00B4-49E9-B1B9-7F49AF990C65}" presName="node" presStyleLbl="node1" presStyleIdx="0" presStyleCnt="11">
        <dgm:presLayoutVars>
          <dgm:bulletEnabled val="1"/>
        </dgm:presLayoutVars>
      </dgm:prSet>
      <dgm:spPr/>
    </dgm:pt>
    <dgm:pt modelId="{30B26B03-5AB7-4FCF-A1B5-3AF64CAD3353}" type="pres">
      <dgm:prSet presAssocID="{7CCC160D-1D0D-4D49-B4A7-441E5EEDDE3B}" presName="sibTrans" presStyleCnt="0"/>
      <dgm:spPr/>
    </dgm:pt>
    <dgm:pt modelId="{53FCF917-266F-4658-8F35-FA120056309B}" type="pres">
      <dgm:prSet presAssocID="{9D55186C-E470-4722-92B6-CC3EBDC034F3}" presName="node" presStyleLbl="node1" presStyleIdx="1" presStyleCnt="11">
        <dgm:presLayoutVars>
          <dgm:bulletEnabled val="1"/>
        </dgm:presLayoutVars>
      </dgm:prSet>
      <dgm:spPr/>
    </dgm:pt>
    <dgm:pt modelId="{055F9AEA-B219-4ED3-BB39-3DD6B761B400}" type="pres">
      <dgm:prSet presAssocID="{83D97B21-AC37-466C-9143-E5D39965BF7C}" presName="sibTrans" presStyleCnt="0"/>
      <dgm:spPr/>
    </dgm:pt>
    <dgm:pt modelId="{0D24AFF5-60A2-4B4E-9453-10604021D8D6}" type="pres">
      <dgm:prSet presAssocID="{EAE7B566-DD4A-4E22-8E94-677DB2644D21}" presName="node" presStyleLbl="node1" presStyleIdx="2" presStyleCnt="11">
        <dgm:presLayoutVars>
          <dgm:bulletEnabled val="1"/>
        </dgm:presLayoutVars>
      </dgm:prSet>
      <dgm:spPr/>
    </dgm:pt>
    <dgm:pt modelId="{5AB9B909-6160-47A2-86FC-31BA79CC3D42}" type="pres">
      <dgm:prSet presAssocID="{BA9644F6-D850-487C-9FAE-E97F1206B4AB}" presName="sibTrans" presStyleCnt="0"/>
      <dgm:spPr/>
    </dgm:pt>
    <dgm:pt modelId="{AAEEFC72-0C50-4D58-A5B0-A0189FA74C39}" type="pres">
      <dgm:prSet presAssocID="{3649B18E-0D19-4E1F-9E6C-18CCA02CD459}" presName="node" presStyleLbl="node1" presStyleIdx="3" presStyleCnt="11">
        <dgm:presLayoutVars>
          <dgm:bulletEnabled val="1"/>
        </dgm:presLayoutVars>
      </dgm:prSet>
      <dgm:spPr/>
    </dgm:pt>
    <dgm:pt modelId="{9ABB7FAC-56A2-45EF-9814-C20FCFC2AEA7}" type="pres">
      <dgm:prSet presAssocID="{0D0D6039-3F63-4CF3-B47E-D723FA2B2CA0}" presName="sibTrans" presStyleCnt="0"/>
      <dgm:spPr/>
    </dgm:pt>
    <dgm:pt modelId="{64580FFA-E2B3-4A7B-B7D5-C88F0D4F984F}" type="pres">
      <dgm:prSet presAssocID="{68B82053-D137-45E7-AC11-8E728786D88F}" presName="node" presStyleLbl="node1" presStyleIdx="4" presStyleCnt="11">
        <dgm:presLayoutVars>
          <dgm:bulletEnabled val="1"/>
        </dgm:presLayoutVars>
      </dgm:prSet>
      <dgm:spPr/>
    </dgm:pt>
    <dgm:pt modelId="{DB426B40-2E36-43B1-B978-D2BD820B8489}" type="pres">
      <dgm:prSet presAssocID="{73B1D46B-6BDE-4E3B-8F81-F5C8C5E1CB01}" presName="sibTrans" presStyleCnt="0"/>
      <dgm:spPr/>
    </dgm:pt>
    <dgm:pt modelId="{910EE20B-B9DB-4E73-9B29-7EFA5D27BA95}" type="pres">
      <dgm:prSet presAssocID="{72F19956-DE86-45BA-B763-B3A04510CDF5}" presName="node" presStyleLbl="node1" presStyleIdx="5" presStyleCnt="11">
        <dgm:presLayoutVars>
          <dgm:bulletEnabled val="1"/>
        </dgm:presLayoutVars>
      </dgm:prSet>
      <dgm:spPr/>
    </dgm:pt>
    <dgm:pt modelId="{ACD7D179-1012-4929-93C3-7EFF27C4717A}" type="pres">
      <dgm:prSet presAssocID="{B306BE4D-2D47-47F7-B1CA-5035A418FB86}" presName="sibTrans" presStyleCnt="0"/>
      <dgm:spPr/>
    </dgm:pt>
    <dgm:pt modelId="{5141FA2A-B627-48D5-AEA2-CE353706E70C}" type="pres">
      <dgm:prSet presAssocID="{DBFBA0F8-5127-4AC6-AA82-F5B30DC96384}" presName="node" presStyleLbl="node1" presStyleIdx="6" presStyleCnt="11">
        <dgm:presLayoutVars>
          <dgm:bulletEnabled val="1"/>
        </dgm:presLayoutVars>
      </dgm:prSet>
      <dgm:spPr/>
    </dgm:pt>
    <dgm:pt modelId="{4F28AD65-D52F-4956-A463-4DED4AFA980C}" type="pres">
      <dgm:prSet presAssocID="{5D9B3476-A9CC-497C-9FD1-837F457941D3}" presName="sibTrans" presStyleCnt="0"/>
      <dgm:spPr/>
    </dgm:pt>
    <dgm:pt modelId="{E347E421-6595-43BC-9659-209396AD3DD3}" type="pres">
      <dgm:prSet presAssocID="{60E00964-04E6-41A4-ABC6-3223D19B1A60}" presName="node" presStyleLbl="node1" presStyleIdx="7" presStyleCnt="11">
        <dgm:presLayoutVars>
          <dgm:bulletEnabled val="1"/>
        </dgm:presLayoutVars>
      </dgm:prSet>
      <dgm:spPr/>
    </dgm:pt>
    <dgm:pt modelId="{3BF7A13D-D371-4DCB-A4EC-EE503AA71A4C}" type="pres">
      <dgm:prSet presAssocID="{1492929B-15DA-480F-8B8C-330568748138}" presName="sibTrans" presStyleCnt="0"/>
      <dgm:spPr/>
    </dgm:pt>
    <dgm:pt modelId="{23B168C6-4B34-475E-9E6D-A9BF0E8097F4}" type="pres">
      <dgm:prSet presAssocID="{1C66E82E-D031-41AC-803F-B5DA167D1E5D}" presName="node" presStyleLbl="node1" presStyleIdx="8" presStyleCnt="11">
        <dgm:presLayoutVars>
          <dgm:bulletEnabled val="1"/>
        </dgm:presLayoutVars>
      </dgm:prSet>
      <dgm:spPr/>
    </dgm:pt>
    <dgm:pt modelId="{96316168-C2AD-4658-A04D-386B51D0B351}" type="pres">
      <dgm:prSet presAssocID="{64B8C98B-20DF-485F-B923-BD9FB06BF7FB}" presName="sibTrans" presStyleCnt="0"/>
      <dgm:spPr/>
    </dgm:pt>
    <dgm:pt modelId="{BE8BC21D-27FB-4BEF-B565-50F9F059909A}" type="pres">
      <dgm:prSet presAssocID="{C6F9B1B0-C846-4A76-92FF-348CBC816328}" presName="node" presStyleLbl="node1" presStyleIdx="9" presStyleCnt="11">
        <dgm:presLayoutVars>
          <dgm:bulletEnabled val="1"/>
        </dgm:presLayoutVars>
      </dgm:prSet>
      <dgm:spPr/>
    </dgm:pt>
    <dgm:pt modelId="{39B2F521-35C8-4E7A-8FC3-309CC534CDB4}" type="pres">
      <dgm:prSet presAssocID="{8DFF9268-8594-42BA-A159-42397FE807EE}" presName="sibTrans" presStyleCnt="0"/>
      <dgm:spPr/>
    </dgm:pt>
    <dgm:pt modelId="{E8667C4D-57AA-45E6-9F3D-E2693AE7F5D7}" type="pres">
      <dgm:prSet presAssocID="{879C876C-EE6E-4623-B40E-6F5B8D9ABBAA}" presName="node" presStyleLbl="node1" presStyleIdx="10" presStyleCnt="11">
        <dgm:presLayoutVars>
          <dgm:bulletEnabled val="1"/>
        </dgm:presLayoutVars>
      </dgm:prSet>
      <dgm:spPr/>
    </dgm:pt>
  </dgm:ptLst>
  <dgm:cxnLst>
    <dgm:cxn modelId="{A2782C0E-FA08-4259-8B2B-32AD2800A426}" srcId="{1410CF61-DBB7-437E-8C75-94F871A82ED6}" destId="{9D55186C-E470-4722-92B6-CC3EBDC034F3}" srcOrd="1" destOrd="0" parTransId="{98317AC6-779B-4548-B41C-A7119D8B11A9}" sibTransId="{83D97B21-AC37-466C-9143-E5D39965BF7C}"/>
    <dgm:cxn modelId="{9DA1EC15-BCCD-4290-9DD3-C2176589FDA4}" srcId="{1410CF61-DBB7-437E-8C75-94F871A82ED6}" destId="{60E00964-04E6-41A4-ABC6-3223D19B1A60}" srcOrd="7" destOrd="0" parTransId="{8454D42B-D23C-49E3-9945-F64CC29BC147}" sibTransId="{1492929B-15DA-480F-8B8C-330568748138}"/>
    <dgm:cxn modelId="{D402A81E-D9E3-4A99-A022-0689AA16E339}" type="presOf" srcId="{3649B18E-0D19-4E1F-9E6C-18CCA02CD459}" destId="{AAEEFC72-0C50-4D58-A5B0-A0189FA74C39}" srcOrd="0" destOrd="0" presId="urn:microsoft.com/office/officeart/2005/8/layout/default"/>
    <dgm:cxn modelId="{B628ED28-AB42-4B5B-8809-3C88E82169FA}" srcId="{1410CF61-DBB7-437E-8C75-94F871A82ED6}" destId="{DBFBA0F8-5127-4AC6-AA82-F5B30DC96384}" srcOrd="6" destOrd="0" parTransId="{E213A250-5FB3-4F3C-BA16-846AB638012D}" sibTransId="{5D9B3476-A9CC-497C-9FD1-837F457941D3}"/>
    <dgm:cxn modelId="{A84DE129-9C3D-4342-906B-590611C4E1F9}" srcId="{1410CF61-DBB7-437E-8C75-94F871A82ED6}" destId="{3649B18E-0D19-4E1F-9E6C-18CCA02CD459}" srcOrd="3" destOrd="0" parTransId="{AF349F89-E510-47BF-AAB4-FE54F358679B}" sibTransId="{0D0D6039-3F63-4CF3-B47E-D723FA2B2CA0}"/>
    <dgm:cxn modelId="{5934572D-D1AA-4EDF-B64B-418C238AB78F}" srcId="{1410CF61-DBB7-437E-8C75-94F871A82ED6}" destId="{C6F9B1B0-C846-4A76-92FF-348CBC816328}" srcOrd="9" destOrd="0" parTransId="{C4420779-4EB3-47B0-A752-BCD5663CC6A3}" sibTransId="{8DFF9268-8594-42BA-A159-42397FE807EE}"/>
    <dgm:cxn modelId="{C893BF36-2666-4149-9A80-C30E57357ABB}" type="presOf" srcId="{1410CF61-DBB7-437E-8C75-94F871A82ED6}" destId="{7619C1C0-0238-4CBA-8338-BC1D6273C23A}" srcOrd="0" destOrd="0" presId="urn:microsoft.com/office/officeart/2005/8/layout/default"/>
    <dgm:cxn modelId="{D1C9E260-3172-413D-BEC6-116648A2578A}" srcId="{1410CF61-DBB7-437E-8C75-94F871A82ED6}" destId="{72F19956-DE86-45BA-B763-B3A04510CDF5}" srcOrd="5" destOrd="0" parTransId="{8F75878B-900A-4E12-B81D-1B56D08F3548}" sibTransId="{B306BE4D-2D47-47F7-B1CA-5035A418FB86}"/>
    <dgm:cxn modelId="{99415947-747B-41BF-8C0C-FF19CB296331}" type="presOf" srcId="{E720449E-00B4-49E9-B1B9-7F49AF990C65}" destId="{57EA1407-3066-4590-9896-DC2325539C67}" srcOrd="0" destOrd="0" presId="urn:microsoft.com/office/officeart/2005/8/layout/default"/>
    <dgm:cxn modelId="{4B4A6570-5533-4BF5-99ED-402B7B59FD53}" type="presOf" srcId="{1C66E82E-D031-41AC-803F-B5DA167D1E5D}" destId="{23B168C6-4B34-475E-9E6D-A9BF0E8097F4}" srcOrd="0" destOrd="0" presId="urn:microsoft.com/office/officeart/2005/8/layout/default"/>
    <dgm:cxn modelId="{FBCCB257-36BE-432F-81D3-67584D062FD4}" type="presOf" srcId="{879C876C-EE6E-4623-B40E-6F5B8D9ABBAA}" destId="{E8667C4D-57AA-45E6-9F3D-E2693AE7F5D7}" srcOrd="0" destOrd="0" presId="urn:microsoft.com/office/officeart/2005/8/layout/default"/>
    <dgm:cxn modelId="{6DD9D67C-45A1-47B2-B315-E5FC2A287256}" type="presOf" srcId="{9D55186C-E470-4722-92B6-CC3EBDC034F3}" destId="{53FCF917-266F-4658-8F35-FA120056309B}" srcOrd="0" destOrd="0" presId="urn:microsoft.com/office/officeart/2005/8/layout/default"/>
    <dgm:cxn modelId="{28E22F89-78B2-4BFB-B2EA-8E5A83E6838A}" type="presOf" srcId="{EAE7B566-DD4A-4E22-8E94-677DB2644D21}" destId="{0D24AFF5-60A2-4B4E-9453-10604021D8D6}" srcOrd="0" destOrd="0" presId="urn:microsoft.com/office/officeart/2005/8/layout/default"/>
    <dgm:cxn modelId="{0B3E778F-E4D8-43F8-AB83-43E6BB7A9E26}" srcId="{1410CF61-DBB7-437E-8C75-94F871A82ED6}" destId="{68B82053-D137-45E7-AC11-8E728786D88F}" srcOrd="4" destOrd="0" parTransId="{273FC954-8DA9-4775-83DA-D2309F2363CC}" sibTransId="{73B1D46B-6BDE-4E3B-8F81-F5C8C5E1CB01}"/>
    <dgm:cxn modelId="{79AABE95-28F0-43C5-8530-126FE7921DBF}" srcId="{1410CF61-DBB7-437E-8C75-94F871A82ED6}" destId="{879C876C-EE6E-4623-B40E-6F5B8D9ABBAA}" srcOrd="10" destOrd="0" parTransId="{F0BA97F0-325F-482B-A056-FAE28D371C09}" sibTransId="{D1645557-8EE9-4E8A-BAB5-636AC8487D33}"/>
    <dgm:cxn modelId="{5A549A96-DEE0-4613-8D4B-17724871D3F3}" type="presOf" srcId="{C6F9B1B0-C846-4A76-92FF-348CBC816328}" destId="{BE8BC21D-27FB-4BEF-B565-50F9F059909A}" srcOrd="0" destOrd="0" presId="urn:microsoft.com/office/officeart/2005/8/layout/default"/>
    <dgm:cxn modelId="{36A86E97-B264-42EE-BA22-F9051D8444D3}" srcId="{1410CF61-DBB7-437E-8C75-94F871A82ED6}" destId="{E720449E-00B4-49E9-B1B9-7F49AF990C65}" srcOrd="0" destOrd="0" parTransId="{36DD9830-7F37-4CBD-B9B4-0EB328EBCAB5}" sibTransId="{7CCC160D-1D0D-4D49-B4A7-441E5EEDDE3B}"/>
    <dgm:cxn modelId="{69575A99-B09C-4BD0-A60A-58D19E436F1F}" type="presOf" srcId="{DBFBA0F8-5127-4AC6-AA82-F5B30DC96384}" destId="{5141FA2A-B627-48D5-AEA2-CE353706E70C}" srcOrd="0" destOrd="0" presId="urn:microsoft.com/office/officeart/2005/8/layout/default"/>
    <dgm:cxn modelId="{FEED87A0-113D-4AD2-BC22-43C4456C8288}" srcId="{1410CF61-DBB7-437E-8C75-94F871A82ED6}" destId="{EAE7B566-DD4A-4E22-8E94-677DB2644D21}" srcOrd="2" destOrd="0" parTransId="{A94062B5-0AA4-4CE1-8429-CC698F717D9F}" sibTransId="{BA9644F6-D850-487C-9FAE-E97F1206B4AB}"/>
    <dgm:cxn modelId="{CB3ED6C5-98D2-46EE-90C2-1A62531070C6}" srcId="{1410CF61-DBB7-437E-8C75-94F871A82ED6}" destId="{1C66E82E-D031-41AC-803F-B5DA167D1E5D}" srcOrd="8" destOrd="0" parTransId="{B8B068F9-C9FC-48F6-8082-A36D87519C7C}" sibTransId="{64B8C98B-20DF-485F-B923-BD9FB06BF7FB}"/>
    <dgm:cxn modelId="{4627C8CB-0F0B-400C-A1F6-0EE2C1DC28A3}" type="presOf" srcId="{68B82053-D137-45E7-AC11-8E728786D88F}" destId="{64580FFA-E2B3-4A7B-B7D5-C88F0D4F984F}" srcOrd="0" destOrd="0" presId="urn:microsoft.com/office/officeart/2005/8/layout/default"/>
    <dgm:cxn modelId="{3E6403E9-414F-43A4-9D92-673180C8CC76}" type="presOf" srcId="{60E00964-04E6-41A4-ABC6-3223D19B1A60}" destId="{E347E421-6595-43BC-9659-209396AD3DD3}" srcOrd="0" destOrd="0" presId="urn:microsoft.com/office/officeart/2005/8/layout/default"/>
    <dgm:cxn modelId="{A9B7A4FF-69F3-46A9-97D2-F8AE128C4288}" type="presOf" srcId="{72F19956-DE86-45BA-B763-B3A04510CDF5}" destId="{910EE20B-B9DB-4E73-9B29-7EFA5D27BA95}" srcOrd="0" destOrd="0" presId="urn:microsoft.com/office/officeart/2005/8/layout/default"/>
    <dgm:cxn modelId="{BD24A0F6-44D2-4469-B3B9-3573FA933214}" type="presParOf" srcId="{7619C1C0-0238-4CBA-8338-BC1D6273C23A}" destId="{57EA1407-3066-4590-9896-DC2325539C67}" srcOrd="0" destOrd="0" presId="urn:microsoft.com/office/officeart/2005/8/layout/default"/>
    <dgm:cxn modelId="{8ADF6CF1-42C2-4771-875B-AF1BDAA63C88}" type="presParOf" srcId="{7619C1C0-0238-4CBA-8338-BC1D6273C23A}" destId="{30B26B03-5AB7-4FCF-A1B5-3AF64CAD3353}" srcOrd="1" destOrd="0" presId="urn:microsoft.com/office/officeart/2005/8/layout/default"/>
    <dgm:cxn modelId="{FC5F10C8-95F0-4683-BE6E-B361CDCEBB47}" type="presParOf" srcId="{7619C1C0-0238-4CBA-8338-BC1D6273C23A}" destId="{53FCF917-266F-4658-8F35-FA120056309B}" srcOrd="2" destOrd="0" presId="urn:microsoft.com/office/officeart/2005/8/layout/default"/>
    <dgm:cxn modelId="{CFE7B6D6-9E49-4950-8235-9D0D5EF77C4D}" type="presParOf" srcId="{7619C1C0-0238-4CBA-8338-BC1D6273C23A}" destId="{055F9AEA-B219-4ED3-BB39-3DD6B761B400}" srcOrd="3" destOrd="0" presId="urn:microsoft.com/office/officeart/2005/8/layout/default"/>
    <dgm:cxn modelId="{2C98F7DB-CB12-474C-8EBC-AA0A70FC4878}" type="presParOf" srcId="{7619C1C0-0238-4CBA-8338-BC1D6273C23A}" destId="{0D24AFF5-60A2-4B4E-9453-10604021D8D6}" srcOrd="4" destOrd="0" presId="urn:microsoft.com/office/officeart/2005/8/layout/default"/>
    <dgm:cxn modelId="{536584E3-8218-4B68-BCAA-F6AC9CA619F8}" type="presParOf" srcId="{7619C1C0-0238-4CBA-8338-BC1D6273C23A}" destId="{5AB9B909-6160-47A2-86FC-31BA79CC3D42}" srcOrd="5" destOrd="0" presId="urn:microsoft.com/office/officeart/2005/8/layout/default"/>
    <dgm:cxn modelId="{56ED1D38-31FF-422B-86C3-3C8931D2E8EE}" type="presParOf" srcId="{7619C1C0-0238-4CBA-8338-BC1D6273C23A}" destId="{AAEEFC72-0C50-4D58-A5B0-A0189FA74C39}" srcOrd="6" destOrd="0" presId="urn:microsoft.com/office/officeart/2005/8/layout/default"/>
    <dgm:cxn modelId="{CCBE0AE4-EE81-44EB-BCF1-6C349C75EC65}" type="presParOf" srcId="{7619C1C0-0238-4CBA-8338-BC1D6273C23A}" destId="{9ABB7FAC-56A2-45EF-9814-C20FCFC2AEA7}" srcOrd="7" destOrd="0" presId="urn:microsoft.com/office/officeart/2005/8/layout/default"/>
    <dgm:cxn modelId="{D12C8CED-637F-4872-B71C-F5B946DA0432}" type="presParOf" srcId="{7619C1C0-0238-4CBA-8338-BC1D6273C23A}" destId="{64580FFA-E2B3-4A7B-B7D5-C88F0D4F984F}" srcOrd="8" destOrd="0" presId="urn:microsoft.com/office/officeart/2005/8/layout/default"/>
    <dgm:cxn modelId="{8C3F9ED8-1214-48DA-AC29-E9B99A3F154C}" type="presParOf" srcId="{7619C1C0-0238-4CBA-8338-BC1D6273C23A}" destId="{DB426B40-2E36-43B1-B978-D2BD820B8489}" srcOrd="9" destOrd="0" presId="urn:microsoft.com/office/officeart/2005/8/layout/default"/>
    <dgm:cxn modelId="{0E81633F-C26A-4D01-8B4B-C8474BA227CC}" type="presParOf" srcId="{7619C1C0-0238-4CBA-8338-BC1D6273C23A}" destId="{910EE20B-B9DB-4E73-9B29-7EFA5D27BA95}" srcOrd="10" destOrd="0" presId="urn:microsoft.com/office/officeart/2005/8/layout/default"/>
    <dgm:cxn modelId="{61110560-9E50-4EBB-8BBE-2C143E098E4C}" type="presParOf" srcId="{7619C1C0-0238-4CBA-8338-BC1D6273C23A}" destId="{ACD7D179-1012-4929-93C3-7EFF27C4717A}" srcOrd="11" destOrd="0" presId="urn:microsoft.com/office/officeart/2005/8/layout/default"/>
    <dgm:cxn modelId="{905799A8-03E7-4859-B37B-4648C533C758}" type="presParOf" srcId="{7619C1C0-0238-4CBA-8338-BC1D6273C23A}" destId="{5141FA2A-B627-48D5-AEA2-CE353706E70C}" srcOrd="12" destOrd="0" presId="urn:microsoft.com/office/officeart/2005/8/layout/default"/>
    <dgm:cxn modelId="{AB820373-037F-47B7-97D9-82348CF8A1C3}" type="presParOf" srcId="{7619C1C0-0238-4CBA-8338-BC1D6273C23A}" destId="{4F28AD65-D52F-4956-A463-4DED4AFA980C}" srcOrd="13" destOrd="0" presId="urn:microsoft.com/office/officeart/2005/8/layout/default"/>
    <dgm:cxn modelId="{3A68D99B-0B48-47FE-8D9C-D1EF5B353450}" type="presParOf" srcId="{7619C1C0-0238-4CBA-8338-BC1D6273C23A}" destId="{E347E421-6595-43BC-9659-209396AD3DD3}" srcOrd="14" destOrd="0" presId="urn:microsoft.com/office/officeart/2005/8/layout/default"/>
    <dgm:cxn modelId="{BC089304-E5FD-4E3B-9579-BA5C72DBE677}" type="presParOf" srcId="{7619C1C0-0238-4CBA-8338-BC1D6273C23A}" destId="{3BF7A13D-D371-4DCB-A4EC-EE503AA71A4C}" srcOrd="15" destOrd="0" presId="urn:microsoft.com/office/officeart/2005/8/layout/default"/>
    <dgm:cxn modelId="{D6AA1B5A-6A39-4D15-AFD7-87BEEBF4E982}" type="presParOf" srcId="{7619C1C0-0238-4CBA-8338-BC1D6273C23A}" destId="{23B168C6-4B34-475E-9E6D-A9BF0E8097F4}" srcOrd="16" destOrd="0" presId="urn:microsoft.com/office/officeart/2005/8/layout/default"/>
    <dgm:cxn modelId="{15EB58D5-00DC-4D25-B290-869C91C95CF1}" type="presParOf" srcId="{7619C1C0-0238-4CBA-8338-BC1D6273C23A}" destId="{96316168-C2AD-4658-A04D-386B51D0B351}" srcOrd="17" destOrd="0" presId="urn:microsoft.com/office/officeart/2005/8/layout/default"/>
    <dgm:cxn modelId="{96A597CC-5195-443B-BBFE-84D5240E45C7}" type="presParOf" srcId="{7619C1C0-0238-4CBA-8338-BC1D6273C23A}" destId="{BE8BC21D-27FB-4BEF-B565-50F9F059909A}" srcOrd="18" destOrd="0" presId="urn:microsoft.com/office/officeart/2005/8/layout/default"/>
    <dgm:cxn modelId="{C893B2B1-C4DA-4C6C-BAB6-75E60A618505}" type="presParOf" srcId="{7619C1C0-0238-4CBA-8338-BC1D6273C23A}" destId="{39B2F521-35C8-4E7A-8FC3-309CC534CDB4}" srcOrd="19" destOrd="0" presId="urn:microsoft.com/office/officeart/2005/8/layout/default"/>
    <dgm:cxn modelId="{E23D69E6-9C82-412A-BA99-2ECA6DFE5AAE}" type="presParOf" srcId="{7619C1C0-0238-4CBA-8338-BC1D6273C23A}" destId="{E8667C4D-57AA-45E6-9F3D-E2693AE7F5D7}" srcOrd="2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C8CEEE-B73D-407A-BAE0-009A0A8304E6}">
      <dsp:nvSpPr>
        <dsp:cNvPr id="0" name=""/>
        <dsp:cNvSpPr/>
      </dsp:nvSpPr>
      <dsp:spPr>
        <a:xfrm>
          <a:off x="627112" y="63228"/>
          <a:ext cx="923454" cy="92345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93B850-8640-4B23-A250-35F5EC47DA20}">
      <dsp:nvSpPr>
        <dsp:cNvPr id="0" name=""/>
        <dsp:cNvSpPr/>
      </dsp:nvSpPr>
      <dsp:spPr>
        <a:xfrm>
          <a:off x="821037" y="257153"/>
          <a:ext cx="535603" cy="5356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3741D6-2669-4D77-ABE9-21C08A458AE6}">
      <dsp:nvSpPr>
        <dsp:cNvPr id="0" name=""/>
        <dsp:cNvSpPr/>
      </dsp:nvSpPr>
      <dsp:spPr>
        <a:xfrm>
          <a:off x="1748449" y="63228"/>
          <a:ext cx="2176712" cy="923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Understand International Travel Operations</a:t>
          </a:r>
          <a:endParaRPr lang="en-US" sz="1900" kern="1200"/>
        </a:p>
      </dsp:txBody>
      <dsp:txXfrm>
        <a:off x="1748449" y="63228"/>
        <a:ext cx="2176712" cy="923454"/>
      </dsp:txXfrm>
    </dsp:sp>
    <dsp:sp modelId="{5D07CB55-B74B-43D9-95E5-47359A8FA5C4}">
      <dsp:nvSpPr>
        <dsp:cNvPr id="0" name=""/>
        <dsp:cNvSpPr/>
      </dsp:nvSpPr>
      <dsp:spPr>
        <a:xfrm>
          <a:off x="4304437" y="63228"/>
          <a:ext cx="923454" cy="92345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F4C235-5020-4B4C-9D73-4EE874DB8380}">
      <dsp:nvSpPr>
        <dsp:cNvPr id="0" name=""/>
        <dsp:cNvSpPr/>
      </dsp:nvSpPr>
      <dsp:spPr>
        <a:xfrm>
          <a:off x="4498363" y="257153"/>
          <a:ext cx="535603" cy="5356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4C9446-658E-44F1-9F2E-71E81F9E942D}">
      <dsp:nvSpPr>
        <dsp:cNvPr id="0" name=""/>
        <dsp:cNvSpPr/>
      </dsp:nvSpPr>
      <dsp:spPr>
        <a:xfrm>
          <a:off x="5425774" y="63228"/>
          <a:ext cx="2176712" cy="923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Appreciate the Key Roles &amp; Responsibilities </a:t>
          </a:r>
          <a:endParaRPr lang="en-US" sz="1900" kern="1200" dirty="0"/>
        </a:p>
      </dsp:txBody>
      <dsp:txXfrm>
        <a:off x="5425774" y="63228"/>
        <a:ext cx="2176712" cy="923454"/>
      </dsp:txXfrm>
    </dsp:sp>
    <dsp:sp modelId="{93E3E658-A5EB-4E9B-B8DE-FBE5A1A9AB4E}">
      <dsp:nvSpPr>
        <dsp:cNvPr id="0" name=""/>
        <dsp:cNvSpPr/>
      </dsp:nvSpPr>
      <dsp:spPr>
        <a:xfrm>
          <a:off x="627112" y="1732833"/>
          <a:ext cx="923454" cy="92345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048719-FBF4-42D8-91AB-8E9C38AE11AB}">
      <dsp:nvSpPr>
        <dsp:cNvPr id="0" name=""/>
        <dsp:cNvSpPr/>
      </dsp:nvSpPr>
      <dsp:spPr>
        <a:xfrm>
          <a:off x="821037" y="1926758"/>
          <a:ext cx="535603" cy="5356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D8278D-C449-4B6A-AFE9-FE99D1F82D7A}">
      <dsp:nvSpPr>
        <dsp:cNvPr id="0" name=""/>
        <dsp:cNvSpPr/>
      </dsp:nvSpPr>
      <dsp:spPr>
        <a:xfrm>
          <a:off x="1748449" y="1732833"/>
          <a:ext cx="2176712" cy="923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Tour Operators </a:t>
          </a:r>
          <a:endParaRPr lang="en-US" sz="1900" kern="1200"/>
        </a:p>
      </dsp:txBody>
      <dsp:txXfrm>
        <a:off x="1748449" y="1732833"/>
        <a:ext cx="2176712" cy="923454"/>
      </dsp:txXfrm>
    </dsp:sp>
    <dsp:sp modelId="{0DE93962-44E1-4408-B25A-69A6F1FB8240}">
      <dsp:nvSpPr>
        <dsp:cNvPr id="0" name=""/>
        <dsp:cNvSpPr/>
      </dsp:nvSpPr>
      <dsp:spPr>
        <a:xfrm>
          <a:off x="4304437" y="1732833"/>
          <a:ext cx="923454" cy="92345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1A0795-B697-44EB-B7D4-DCE28759E03A}">
      <dsp:nvSpPr>
        <dsp:cNvPr id="0" name=""/>
        <dsp:cNvSpPr/>
      </dsp:nvSpPr>
      <dsp:spPr>
        <a:xfrm>
          <a:off x="4498363" y="1926758"/>
          <a:ext cx="535603" cy="53560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7A3B33-6F46-4244-8220-32E1E95103D8}">
      <dsp:nvSpPr>
        <dsp:cNvPr id="0" name=""/>
        <dsp:cNvSpPr/>
      </dsp:nvSpPr>
      <dsp:spPr>
        <a:xfrm>
          <a:off x="5425774" y="1732833"/>
          <a:ext cx="2176712" cy="923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Travel Agents</a:t>
          </a:r>
          <a:endParaRPr lang="en-US" sz="1900" kern="1200"/>
        </a:p>
      </dsp:txBody>
      <dsp:txXfrm>
        <a:off x="5425774" y="1732833"/>
        <a:ext cx="2176712" cy="923454"/>
      </dsp:txXfrm>
    </dsp:sp>
    <dsp:sp modelId="{9F049C1B-18D2-4021-8A47-994DE9C0213D}">
      <dsp:nvSpPr>
        <dsp:cNvPr id="0" name=""/>
        <dsp:cNvSpPr/>
      </dsp:nvSpPr>
      <dsp:spPr>
        <a:xfrm>
          <a:off x="627112" y="3402437"/>
          <a:ext cx="923454" cy="92345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667CD1-11F2-49F6-ADBD-785ADF784C93}">
      <dsp:nvSpPr>
        <dsp:cNvPr id="0" name=""/>
        <dsp:cNvSpPr/>
      </dsp:nvSpPr>
      <dsp:spPr>
        <a:xfrm>
          <a:off x="821037" y="3596362"/>
          <a:ext cx="535603" cy="53560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0E16C9-CB4C-40B2-B1E8-F1E135ADC6AE}">
      <dsp:nvSpPr>
        <dsp:cNvPr id="0" name=""/>
        <dsp:cNvSpPr/>
      </dsp:nvSpPr>
      <dsp:spPr>
        <a:xfrm>
          <a:off x="1748449" y="3402437"/>
          <a:ext cx="2176712" cy="923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Destination Management Companies</a:t>
          </a:r>
          <a:endParaRPr lang="en-US" sz="1900" kern="1200"/>
        </a:p>
      </dsp:txBody>
      <dsp:txXfrm>
        <a:off x="1748449" y="3402437"/>
        <a:ext cx="2176712" cy="923454"/>
      </dsp:txXfrm>
    </dsp:sp>
    <dsp:sp modelId="{D869FDCD-0095-475E-8D28-D2D73288FA62}">
      <dsp:nvSpPr>
        <dsp:cNvPr id="0" name=""/>
        <dsp:cNvSpPr/>
      </dsp:nvSpPr>
      <dsp:spPr>
        <a:xfrm>
          <a:off x="4304437" y="3402437"/>
          <a:ext cx="923454" cy="92345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4EE543-3394-42DC-8204-24EF8430A2EF}">
      <dsp:nvSpPr>
        <dsp:cNvPr id="0" name=""/>
        <dsp:cNvSpPr/>
      </dsp:nvSpPr>
      <dsp:spPr>
        <a:xfrm>
          <a:off x="4498363" y="3596362"/>
          <a:ext cx="535603" cy="53560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4BC781-D447-47FA-A671-90A17F2B2F73}">
      <dsp:nvSpPr>
        <dsp:cNvPr id="0" name=""/>
        <dsp:cNvSpPr/>
      </dsp:nvSpPr>
      <dsp:spPr>
        <a:xfrm>
          <a:off x="5425774" y="3402437"/>
          <a:ext cx="2176712" cy="923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Hotels &amp; Suppliers</a:t>
          </a:r>
          <a:endParaRPr lang="en-US" sz="1900" kern="1200"/>
        </a:p>
      </dsp:txBody>
      <dsp:txXfrm>
        <a:off x="5425774" y="3402437"/>
        <a:ext cx="2176712" cy="9234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F46E60-A67D-4BE6-BE75-F7DD89D72138}">
      <dsp:nvSpPr>
        <dsp:cNvPr id="0" name=""/>
        <dsp:cNvSpPr/>
      </dsp:nvSpPr>
      <dsp:spPr>
        <a:xfrm>
          <a:off x="0" y="0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BEAE3F-83D4-496B-8B34-CAD43EC93DCA}">
      <dsp:nvSpPr>
        <dsp:cNvPr id="0" name=""/>
        <dsp:cNvSpPr/>
      </dsp:nvSpPr>
      <dsp:spPr>
        <a:xfrm>
          <a:off x="0" y="0"/>
          <a:ext cx="8229600" cy="548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Mass Market</a:t>
          </a:r>
          <a:endParaRPr lang="en-US" sz="2500" kern="1200"/>
        </a:p>
      </dsp:txBody>
      <dsp:txXfrm>
        <a:off x="0" y="0"/>
        <a:ext cx="8229600" cy="548639"/>
      </dsp:txXfrm>
    </dsp:sp>
    <dsp:sp modelId="{E6445599-F503-44E1-BB82-912AD4EE9A97}">
      <dsp:nvSpPr>
        <dsp:cNvPr id="0" name=""/>
        <dsp:cNvSpPr/>
      </dsp:nvSpPr>
      <dsp:spPr>
        <a:xfrm>
          <a:off x="0" y="548639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BB8326-1171-418B-8CB7-B12D2B471B18}">
      <dsp:nvSpPr>
        <dsp:cNvPr id="0" name=""/>
        <dsp:cNvSpPr/>
      </dsp:nvSpPr>
      <dsp:spPr>
        <a:xfrm>
          <a:off x="0" y="548639"/>
          <a:ext cx="8229600" cy="548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Specialist Operators  - Tour Operators – Travel Agents</a:t>
          </a:r>
          <a:endParaRPr lang="en-US" sz="2500" kern="1200" dirty="0"/>
        </a:p>
      </dsp:txBody>
      <dsp:txXfrm>
        <a:off x="0" y="548639"/>
        <a:ext cx="8229600" cy="548639"/>
      </dsp:txXfrm>
    </dsp:sp>
    <dsp:sp modelId="{BE21D6D6-C19C-45ED-873B-5B59EAD5A226}">
      <dsp:nvSpPr>
        <dsp:cNvPr id="0" name=""/>
        <dsp:cNvSpPr/>
      </dsp:nvSpPr>
      <dsp:spPr>
        <a:xfrm>
          <a:off x="0" y="1097279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6F7932-4728-41B2-9E2C-F1DCA752700C}">
      <dsp:nvSpPr>
        <dsp:cNvPr id="0" name=""/>
        <dsp:cNvSpPr/>
      </dsp:nvSpPr>
      <dsp:spPr>
        <a:xfrm>
          <a:off x="0" y="1097279"/>
          <a:ext cx="8229600" cy="548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Transport</a:t>
          </a:r>
          <a:endParaRPr lang="en-US" sz="2500" kern="1200"/>
        </a:p>
      </dsp:txBody>
      <dsp:txXfrm>
        <a:off x="0" y="1097279"/>
        <a:ext cx="8229600" cy="548639"/>
      </dsp:txXfrm>
    </dsp:sp>
    <dsp:sp modelId="{13798AB8-98C6-4E4C-A3C6-FB936475EE6F}">
      <dsp:nvSpPr>
        <dsp:cNvPr id="0" name=""/>
        <dsp:cNvSpPr/>
      </dsp:nvSpPr>
      <dsp:spPr>
        <a:xfrm>
          <a:off x="0" y="1645920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C3BE8C-84C0-4137-A734-BB06BA2EF551}">
      <dsp:nvSpPr>
        <dsp:cNvPr id="0" name=""/>
        <dsp:cNvSpPr/>
      </dsp:nvSpPr>
      <dsp:spPr>
        <a:xfrm>
          <a:off x="0" y="1645920"/>
          <a:ext cx="8229600" cy="548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Accommodation</a:t>
          </a:r>
          <a:endParaRPr lang="en-US" sz="2500" kern="1200"/>
        </a:p>
      </dsp:txBody>
      <dsp:txXfrm>
        <a:off x="0" y="1645920"/>
        <a:ext cx="8229600" cy="548639"/>
      </dsp:txXfrm>
    </dsp:sp>
    <dsp:sp modelId="{D75773C1-EAF8-4DBF-B710-1E8D34645159}">
      <dsp:nvSpPr>
        <dsp:cNvPr id="0" name=""/>
        <dsp:cNvSpPr/>
      </dsp:nvSpPr>
      <dsp:spPr>
        <a:xfrm>
          <a:off x="0" y="2194559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896D4E-03C9-4228-A7C6-A0C3F068CB17}">
      <dsp:nvSpPr>
        <dsp:cNvPr id="0" name=""/>
        <dsp:cNvSpPr/>
      </dsp:nvSpPr>
      <dsp:spPr>
        <a:xfrm>
          <a:off x="0" y="2194559"/>
          <a:ext cx="8229600" cy="548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Leisure Activities</a:t>
          </a:r>
          <a:endParaRPr lang="en-US" sz="2500" kern="1200"/>
        </a:p>
      </dsp:txBody>
      <dsp:txXfrm>
        <a:off x="0" y="2194559"/>
        <a:ext cx="8229600" cy="548639"/>
      </dsp:txXfrm>
    </dsp:sp>
    <dsp:sp modelId="{C115E39D-8C6B-428A-90B7-BD2645D77B5D}">
      <dsp:nvSpPr>
        <dsp:cNvPr id="0" name=""/>
        <dsp:cNvSpPr/>
      </dsp:nvSpPr>
      <dsp:spPr>
        <a:xfrm>
          <a:off x="0" y="2743200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9FE8AE-C34C-4695-BD22-01158A57067E}">
      <dsp:nvSpPr>
        <dsp:cNvPr id="0" name=""/>
        <dsp:cNvSpPr/>
      </dsp:nvSpPr>
      <dsp:spPr>
        <a:xfrm>
          <a:off x="0" y="2743199"/>
          <a:ext cx="8229600" cy="548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Working with local providers – Hotels and Transport</a:t>
          </a:r>
          <a:endParaRPr lang="en-US" sz="2500" kern="1200"/>
        </a:p>
      </dsp:txBody>
      <dsp:txXfrm>
        <a:off x="0" y="2743199"/>
        <a:ext cx="8229600" cy="548639"/>
      </dsp:txXfrm>
    </dsp:sp>
    <dsp:sp modelId="{7E9BEA1A-4C66-49E3-8B20-01E12C3E7E9E}">
      <dsp:nvSpPr>
        <dsp:cNvPr id="0" name=""/>
        <dsp:cNvSpPr/>
      </dsp:nvSpPr>
      <dsp:spPr>
        <a:xfrm>
          <a:off x="0" y="3291839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9FF5CE-ABDE-4E6C-B017-163D4C13E693}">
      <dsp:nvSpPr>
        <dsp:cNvPr id="0" name=""/>
        <dsp:cNvSpPr/>
      </dsp:nvSpPr>
      <dsp:spPr>
        <a:xfrm>
          <a:off x="0" y="3291839"/>
          <a:ext cx="8229600" cy="548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Representatives</a:t>
          </a:r>
          <a:endParaRPr lang="en-US" sz="2500" kern="1200"/>
        </a:p>
      </dsp:txBody>
      <dsp:txXfrm>
        <a:off x="0" y="3291839"/>
        <a:ext cx="8229600" cy="548639"/>
      </dsp:txXfrm>
    </dsp:sp>
    <dsp:sp modelId="{B4F8CA53-B434-4FEE-9EB9-A9CEE6B40ED3}">
      <dsp:nvSpPr>
        <dsp:cNvPr id="0" name=""/>
        <dsp:cNvSpPr/>
      </dsp:nvSpPr>
      <dsp:spPr>
        <a:xfrm>
          <a:off x="0" y="3840479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21D7DD-044B-43ED-99E5-27AF9F8ECE64}">
      <dsp:nvSpPr>
        <dsp:cNvPr id="0" name=""/>
        <dsp:cNvSpPr/>
      </dsp:nvSpPr>
      <dsp:spPr>
        <a:xfrm>
          <a:off x="0" y="3840479"/>
          <a:ext cx="8229600" cy="548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Attractions, Excursions, Economic Impacts</a:t>
          </a:r>
          <a:endParaRPr lang="en-US" sz="2500" kern="1200" dirty="0"/>
        </a:p>
      </dsp:txBody>
      <dsp:txXfrm>
        <a:off x="0" y="3840479"/>
        <a:ext cx="8229600" cy="5486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EA1407-3066-4590-9896-DC2325539C67}">
      <dsp:nvSpPr>
        <dsp:cNvPr id="0" name=""/>
        <dsp:cNvSpPr/>
      </dsp:nvSpPr>
      <dsp:spPr>
        <a:xfrm>
          <a:off x="2411" y="281820"/>
          <a:ext cx="1912739" cy="1147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Commercial</a:t>
          </a:r>
          <a:endParaRPr lang="en-US" sz="1800" kern="1200"/>
        </a:p>
      </dsp:txBody>
      <dsp:txXfrm>
        <a:off x="2411" y="281820"/>
        <a:ext cx="1912739" cy="1147643"/>
      </dsp:txXfrm>
    </dsp:sp>
    <dsp:sp modelId="{53FCF917-266F-4658-8F35-FA120056309B}">
      <dsp:nvSpPr>
        <dsp:cNvPr id="0" name=""/>
        <dsp:cNvSpPr/>
      </dsp:nvSpPr>
      <dsp:spPr>
        <a:xfrm>
          <a:off x="2106423" y="281820"/>
          <a:ext cx="1912739" cy="1147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Economic Impacts</a:t>
          </a:r>
          <a:endParaRPr lang="en-US" sz="1800" kern="1200"/>
        </a:p>
      </dsp:txBody>
      <dsp:txXfrm>
        <a:off x="2106423" y="281820"/>
        <a:ext cx="1912739" cy="1147643"/>
      </dsp:txXfrm>
    </dsp:sp>
    <dsp:sp modelId="{0D24AFF5-60A2-4B4E-9453-10604021D8D6}">
      <dsp:nvSpPr>
        <dsp:cNvPr id="0" name=""/>
        <dsp:cNvSpPr/>
      </dsp:nvSpPr>
      <dsp:spPr>
        <a:xfrm>
          <a:off x="4210436" y="281820"/>
          <a:ext cx="1912739" cy="1147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Globalisation</a:t>
          </a:r>
          <a:endParaRPr lang="en-US" sz="1800" kern="1200"/>
        </a:p>
      </dsp:txBody>
      <dsp:txXfrm>
        <a:off x="4210436" y="281820"/>
        <a:ext cx="1912739" cy="1147643"/>
      </dsp:txXfrm>
    </dsp:sp>
    <dsp:sp modelId="{AAEEFC72-0C50-4D58-A5B0-A0189FA74C39}">
      <dsp:nvSpPr>
        <dsp:cNvPr id="0" name=""/>
        <dsp:cNvSpPr/>
      </dsp:nvSpPr>
      <dsp:spPr>
        <a:xfrm>
          <a:off x="6314449" y="281820"/>
          <a:ext cx="1912739" cy="1147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Balance of payments </a:t>
          </a:r>
          <a:endParaRPr lang="en-US" sz="1800" kern="1200"/>
        </a:p>
      </dsp:txBody>
      <dsp:txXfrm>
        <a:off x="6314449" y="281820"/>
        <a:ext cx="1912739" cy="1147643"/>
      </dsp:txXfrm>
    </dsp:sp>
    <dsp:sp modelId="{64580FFA-E2B3-4A7B-B7D5-C88F0D4F984F}">
      <dsp:nvSpPr>
        <dsp:cNvPr id="0" name=""/>
        <dsp:cNvSpPr/>
      </dsp:nvSpPr>
      <dsp:spPr>
        <a:xfrm>
          <a:off x="2411" y="1620738"/>
          <a:ext cx="1912739" cy="1147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Multiplier</a:t>
          </a:r>
          <a:endParaRPr lang="en-US" sz="1800" kern="1200"/>
        </a:p>
      </dsp:txBody>
      <dsp:txXfrm>
        <a:off x="2411" y="1620738"/>
        <a:ext cx="1912739" cy="1147643"/>
      </dsp:txXfrm>
    </dsp:sp>
    <dsp:sp modelId="{910EE20B-B9DB-4E73-9B29-7EFA5D27BA95}">
      <dsp:nvSpPr>
        <dsp:cNvPr id="0" name=""/>
        <dsp:cNvSpPr/>
      </dsp:nvSpPr>
      <dsp:spPr>
        <a:xfrm>
          <a:off x="2106423" y="1620738"/>
          <a:ext cx="1912739" cy="1147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GDP = Countries Economic Performance – Exports</a:t>
          </a:r>
          <a:endParaRPr lang="en-US" sz="1800" kern="1200"/>
        </a:p>
      </dsp:txBody>
      <dsp:txXfrm>
        <a:off x="2106423" y="1620738"/>
        <a:ext cx="1912739" cy="1147643"/>
      </dsp:txXfrm>
    </dsp:sp>
    <dsp:sp modelId="{5141FA2A-B627-48D5-AEA2-CE353706E70C}">
      <dsp:nvSpPr>
        <dsp:cNvPr id="0" name=""/>
        <dsp:cNvSpPr/>
      </dsp:nvSpPr>
      <dsp:spPr>
        <a:xfrm>
          <a:off x="4210436" y="1620738"/>
          <a:ext cx="1912739" cy="1147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Incoming Tourism</a:t>
          </a:r>
          <a:endParaRPr lang="en-US" sz="1800" kern="1200"/>
        </a:p>
      </dsp:txBody>
      <dsp:txXfrm>
        <a:off x="4210436" y="1620738"/>
        <a:ext cx="1912739" cy="1147643"/>
      </dsp:txXfrm>
    </dsp:sp>
    <dsp:sp modelId="{E347E421-6595-43BC-9659-209396AD3DD3}">
      <dsp:nvSpPr>
        <dsp:cNvPr id="0" name=""/>
        <dsp:cNvSpPr/>
      </dsp:nvSpPr>
      <dsp:spPr>
        <a:xfrm>
          <a:off x="6314449" y="1620738"/>
          <a:ext cx="1912739" cy="1147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Outgoing Tourism</a:t>
          </a:r>
          <a:endParaRPr lang="en-US" sz="1800" kern="1200"/>
        </a:p>
      </dsp:txBody>
      <dsp:txXfrm>
        <a:off x="6314449" y="1620738"/>
        <a:ext cx="1912739" cy="1147643"/>
      </dsp:txXfrm>
    </dsp:sp>
    <dsp:sp modelId="{23B168C6-4B34-475E-9E6D-A9BF0E8097F4}">
      <dsp:nvSpPr>
        <dsp:cNvPr id="0" name=""/>
        <dsp:cNvSpPr/>
      </dsp:nvSpPr>
      <dsp:spPr>
        <a:xfrm>
          <a:off x="1054417" y="2959655"/>
          <a:ext cx="1912739" cy="1147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Exporting Profits to Tour Operator base</a:t>
          </a:r>
          <a:endParaRPr lang="en-US" sz="1800" kern="1200"/>
        </a:p>
      </dsp:txBody>
      <dsp:txXfrm>
        <a:off x="1054417" y="2959655"/>
        <a:ext cx="1912739" cy="1147643"/>
      </dsp:txXfrm>
    </dsp:sp>
    <dsp:sp modelId="{BE8BC21D-27FB-4BEF-B565-50F9F059909A}">
      <dsp:nvSpPr>
        <dsp:cNvPr id="0" name=""/>
        <dsp:cNvSpPr/>
      </dsp:nvSpPr>
      <dsp:spPr>
        <a:xfrm>
          <a:off x="3158430" y="2959655"/>
          <a:ext cx="1912739" cy="1147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Risk </a:t>
          </a:r>
          <a:endParaRPr lang="en-US" sz="1800" kern="1200"/>
        </a:p>
      </dsp:txBody>
      <dsp:txXfrm>
        <a:off x="3158430" y="2959655"/>
        <a:ext cx="1912739" cy="1147643"/>
      </dsp:txXfrm>
    </dsp:sp>
    <dsp:sp modelId="{E8667C4D-57AA-45E6-9F3D-E2693AE7F5D7}">
      <dsp:nvSpPr>
        <dsp:cNvPr id="0" name=""/>
        <dsp:cNvSpPr/>
      </dsp:nvSpPr>
      <dsp:spPr>
        <a:xfrm>
          <a:off x="5262443" y="2959655"/>
          <a:ext cx="1912739" cy="1147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Health and Safety</a:t>
          </a:r>
          <a:endParaRPr lang="en-US" sz="1800" kern="1200"/>
        </a:p>
      </dsp:txBody>
      <dsp:txXfrm>
        <a:off x="5262443" y="2959655"/>
        <a:ext cx="1912739" cy="11476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DDE7DCC-7303-49BA-8BD0-AA5DFDE85E3E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International Travel Operations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Tour Operators</a:t>
            </a:r>
          </a:p>
        </p:txBody>
      </p:sp>
    </p:spTree>
    <p:extLst>
      <p:ext uri="{BB962C8B-B14F-4D97-AF65-F5344CB8AC3E}">
        <p14:creationId xmlns:p14="http://schemas.microsoft.com/office/powerpoint/2010/main" val="26695547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F9614-E958-B5E8-530D-DB0BABCFA4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&amp; Objectives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215526-2B66-2804-6782-B01648625B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7661229"/>
              </p:ext>
            </p:extLst>
          </p:nvPr>
        </p:nvGraphicFramePr>
        <p:xfrm>
          <a:off x="457200" y="1935480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350109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Thomas Cook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1841 1 day train excursion Leicester to Loughborough</a:t>
            </a:r>
          </a:p>
          <a:p>
            <a:endParaRPr lang="en-GB" dirty="0"/>
          </a:p>
          <a:p>
            <a:r>
              <a:rPr lang="en-GB" dirty="0"/>
              <a:t>Temperance Societies and Sunday Schools</a:t>
            </a:r>
          </a:p>
          <a:p>
            <a:endParaRPr lang="en-GB" dirty="0"/>
          </a:p>
          <a:p>
            <a:r>
              <a:rPr lang="en-GB" dirty="0"/>
              <a:t>1845 1</a:t>
            </a:r>
            <a:r>
              <a:rPr lang="en-GB" baseline="30000" dirty="0"/>
              <a:t>st</a:t>
            </a:r>
            <a:r>
              <a:rPr lang="en-GB" dirty="0"/>
              <a:t> Commercial Trips</a:t>
            </a:r>
          </a:p>
          <a:p>
            <a:endParaRPr lang="en-GB" dirty="0"/>
          </a:p>
          <a:p>
            <a:r>
              <a:rPr lang="en-GB" dirty="0"/>
              <a:t>Social Responsibilities</a:t>
            </a:r>
          </a:p>
          <a:p>
            <a:endParaRPr lang="en-GB" dirty="0"/>
          </a:p>
          <a:p>
            <a:r>
              <a:rPr lang="en-GB" dirty="0"/>
              <a:t>International Train Trips - </a:t>
            </a:r>
            <a:r>
              <a:rPr lang="en-GB" dirty="0" err="1"/>
              <a:t>Wengen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7990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Tour Operations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1A96F5-442A-93BB-74A3-297D822619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3678905"/>
              </p:ext>
            </p:extLst>
          </p:nvPr>
        </p:nvGraphicFramePr>
        <p:xfrm>
          <a:off x="457200" y="1935480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60607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Traditional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Travel Agent – Sells – Retail</a:t>
            </a:r>
          </a:p>
          <a:p>
            <a:endParaRPr lang="en-GB" dirty="0"/>
          </a:p>
          <a:p>
            <a:r>
              <a:rPr lang="en-GB" dirty="0"/>
              <a:t>Tour Operators – Package and Manage</a:t>
            </a:r>
          </a:p>
          <a:p>
            <a:endParaRPr lang="en-GB" dirty="0"/>
          </a:p>
          <a:p>
            <a:r>
              <a:rPr lang="en-GB" dirty="0"/>
              <a:t>Local Agents</a:t>
            </a:r>
          </a:p>
          <a:p>
            <a:endParaRPr lang="en-GB" dirty="0"/>
          </a:p>
          <a:p>
            <a:r>
              <a:rPr lang="en-GB" dirty="0"/>
              <a:t>Transport – Include local transfers, car hire and Charter flights</a:t>
            </a:r>
          </a:p>
          <a:p>
            <a:endParaRPr lang="en-GB" dirty="0"/>
          </a:p>
          <a:p>
            <a:r>
              <a:rPr lang="en-GB" dirty="0"/>
              <a:t>Accommodation – Hotels/ SC</a:t>
            </a:r>
          </a:p>
          <a:p>
            <a:endParaRPr lang="en-GB" dirty="0"/>
          </a:p>
          <a:p>
            <a:r>
              <a:rPr lang="en-GB" dirty="0"/>
              <a:t>Ancillary Services – Trips / Excursion</a:t>
            </a:r>
          </a:p>
        </p:txBody>
      </p:sp>
    </p:spTree>
    <p:extLst>
      <p:ext uri="{BB962C8B-B14F-4D97-AF65-F5344CB8AC3E}">
        <p14:creationId xmlns:p14="http://schemas.microsoft.com/office/powerpoint/2010/main" val="508575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Vertical Integration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411973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Tour Operators</a:t>
            </a:r>
          </a:p>
          <a:p>
            <a:r>
              <a:rPr lang="en-GB" dirty="0"/>
              <a:t>Airlines</a:t>
            </a:r>
          </a:p>
          <a:p>
            <a:r>
              <a:rPr lang="en-GB" dirty="0"/>
              <a:t>Travel Agents</a:t>
            </a:r>
          </a:p>
          <a:p>
            <a:r>
              <a:rPr lang="en-GB" dirty="0"/>
              <a:t>Hotels / All Inclusive Resorts</a:t>
            </a:r>
          </a:p>
          <a:p>
            <a:endParaRPr lang="en-GB" dirty="0"/>
          </a:p>
          <a:p>
            <a:r>
              <a:rPr lang="en-GB" dirty="0"/>
              <a:t>Online</a:t>
            </a:r>
          </a:p>
          <a:p>
            <a:r>
              <a:rPr lang="en-GB" dirty="0"/>
              <a:t>OTA’s</a:t>
            </a:r>
          </a:p>
          <a:p>
            <a:endParaRPr lang="en-GB" dirty="0"/>
          </a:p>
          <a:p>
            <a:r>
              <a:rPr lang="en-GB" dirty="0"/>
              <a:t>MICE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3886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Tour Operators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08D707-50C2-CCD0-932F-DB9515B8CB2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935480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67910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Sustainability Agenda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687688"/>
          </a:xfrm>
        </p:spPr>
        <p:txBody>
          <a:bodyPr>
            <a:normAutofit/>
          </a:bodyPr>
          <a:lstStyle/>
          <a:p>
            <a:r>
              <a:rPr lang="en-GB" dirty="0"/>
              <a:t>Respecting local cultures and natural environments</a:t>
            </a:r>
          </a:p>
          <a:p>
            <a:r>
              <a:rPr lang="en-GB" dirty="0"/>
              <a:t>Buy local, give fair economic return to families</a:t>
            </a:r>
          </a:p>
          <a:p>
            <a:r>
              <a:rPr lang="en-GB" dirty="0"/>
              <a:t>Recognise water and energy shortages</a:t>
            </a:r>
          </a:p>
          <a:p>
            <a:r>
              <a:rPr lang="en-GB" dirty="0"/>
              <a:t>Help protect endangered wildlife</a:t>
            </a:r>
          </a:p>
          <a:p>
            <a:r>
              <a:rPr lang="en-GB" dirty="0"/>
              <a:t>Protect and enhance favourite destinations</a:t>
            </a:r>
          </a:p>
          <a:p>
            <a:r>
              <a:rPr lang="en-GB" dirty="0"/>
              <a:t>Take Responsibility for our actions whilst enjoying</a:t>
            </a:r>
          </a:p>
        </p:txBody>
      </p:sp>
    </p:spTree>
    <p:extLst>
      <p:ext uri="{BB962C8B-B14F-4D97-AF65-F5344CB8AC3E}">
        <p14:creationId xmlns:p14="http://schemas.microsoft.com/office/powerpoint/2010/main" val="1189364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0</TotalTime>
  <Words>207</Words>
  <Application>Microsoft Office PowerPoint</Application>
  <PresentationFormat>On-screen Show (4:3)</PresentationFormat>
  <Paragraphs>69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Calibri</vt:lpstr>
      <vt:lpstr>Constantia</vt:lpstr>
      <vt:lpstr>Wingdings 2</vt:lpstr>
      <vt:lpstr>Flow</vt:lpstr>
      <vt:lpstr>International Travel Operations</vt:lpstr>
      <vt:lpstr>Aims &amp; Objectives </vt:lpstr>
      <vt:lpstr>Thomas Cook</vt:lpstr>
      <vt:lpstr>Tour Operations</vt:lpstr>
      <vt:lpstr>Traditional Process</vt:lpstr>
      <vt:lpstr>Vertical Integration</vt:lpstr>
      <vt:lpstr>Tour Operators</vt:lpstr>
      <vt:lpstr>Sustainability Agenda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Travel Operations</dc:title>
  <dc:creator>Administrator</dc:creator>
  <cp:lastModifiedBy>Jacqui Jones</cp:lastModifiedBy>
  <cp:revision>6</cp:revision>
  <dcterms:created xsi:type="dcterms:W3CDTF">2015-11-30T09:51:04Z</dcterms:created>
  <dcterms:modified xsi:type="dcterms:W3CDTF">2024-11-12T23:10:45Z</dcterms:modified>
</cp:coreProperties>
</file>