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273218-F22F-544B-6742-ED917D22C20A}" v="3086" dt="2026-06-22T00:47:31.3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by Taylor (2508987)" userId="S::2508987@student.uwtsd.ac.uk::e9775eac-3a40-4edd-80f5-08af1610bd2d" providerId="AD" clId="Web-{93273218-F22F-544B-6742-ED917D22C20A}"/>
    <pc:docChg chg="addSld delSld modSld">
      <pc:chgData name="Ruby Taylor (2508987)" userId="S::2508987@student.uwtsd.ac.uk::e9775eac-3a40-4edd-80f5-08af1610bd2d" providerId="AD" clId="Web-{93273218-F22F-544B-6742-ED917D22C20A}" dt="2026-06-22T00:47:35.985" v="3040"/>
      <pc:docMkLst>
        <pc:docMk/>
      </pc:docMkLst>
      <pc:sldChg chg="addSp modSp mod setBg">
        <pc:chgData name="Ruby Taylor (2508987)" userId="S::2508987@student.uwtsd.ac.uk::e9775eac-3a40-4edd-80f5-08af1610bd2d" providerId="AD" clId="Web-{93273218-F22F-544B-6742-ED917D22C20A}" dt="2026-06-22T00:04:46.011" v="595"/>
        <pc:sldMkLst>
          <pc:docMk/>
          <pc:sldMk cId="109857222" sldId="256"/>
        </pc:sldMkLst>
        <pc:spChg chg="mod">
          <ac:chgData name="Ruby Taylor (2508987)" userId="S::2508987@student.uwtsd.ac.uk::e9775eac-3a40-4edd-80f5-08af1610bd2d" providerId="AD" clId="Web-{93273218-F22F-544B-6742-ED917D22C20A}" dt="2026-06-22T00:04:46.011" v="59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uby Taylor (2508987)" userId="S::2508987@student.uwtsd.ac.uk::e9775eac-3a40-4edd-80f5-08af1610bd2d" providerId="AD" clId="Web-{93273218-F22F-544B-6742-ED917D22C20A}" dt="2026-06-22T00:04:46.011" v="59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uby Taylor (2508987)" userId="S::2508987@student.uwtsd.ac.uk::e9775eac-3a40-4edd-80f5-08af1610bd2d" providerId="AD" clId="Web-{93273218-F22F-544B-6742-ED917D22C20A}" dt="2026-06-22T00:04:46.011" v="595"/>
          <ac:spMkLst>
            <pc:docMk/>
            <pc:sldMk cId="109857222" sldId="256"/>
            <ac:spMk id="8" creationId="{5C8908E2-EE49-44D2-9428-A28D2312A8D5}"/>
          </ac:spMkLst>
        </pc:spChg>
        <pc:spChg chg="add">
          <ac:chgData name="Ruby Taylor (2508987)" userId="S::2508987@student.uwtsd.ac.uk::e9775eac-3a40-4edd-80f5-08af1610bd2d" providerId="AD" clId="Web-{93273218-F22F-544B-6742-ED917D22C20A}" dt="2026-06-22T00:04:46.011" v="595"/>
          <ac:spMkLst>
            <pc:docMk/>
            <pc:sldMk cId="109857222" sldId="256"/>
            <ac:spMk id="14" creationId="{BD92035A-AA2F-4CD8-A556-1CE8BDEC75BD}"/>
          </ac:spMkLst>
        </pc:spChg>
        <pc:spChg chg="add">
          <ac:chgData name="Ruby Taylor (2508987)" userId="S::2508987@student.uwtsd.ac.uk::e9775eac-3a40-4edd-80f5-08af1610bd2d" providerId="AD" clId="Web-{93273218-F22F-544B-6742-ED917D22C20A}" dt="2026-06-22T00:04:46.011" v="595"/>
          <ac:spMkLst>
            <pc:docMk/>
            <pc:sldMk cId="109857222" sldId="256"/>
            <ac:spMk id="16" creationId="{ED888B23-07FA-482A-96DF-47E31AF1A603}"/>
          </ac:spMkLst>
        </pc:spChg>
        <pc:grpChg chg="add">
          <ac:chgData name="Ruby Taylor (2508987)" userId="S::2508987@student.uwtsd.ac.uk::e9775eac-3a40-4edd-80f5-08af1610bd2d" providerId="AD" clId="Web-{93273218-F22F-544B-6742-ED917D22C20A}" dt="2026-06-22T00:04:46.011" v="595"/>
          <ac:grpSpMkLst>
            <pc:docMk/>
            <pc:sldMk cId="109857222" sldId="256"/>
            <ac:grpSpMk id="10" creationId="{5D1A9D8B-3117-4D9D-BDA4-DD81895098B0}"/>
          </ac:grpSpMkLst>
        </pc:grpChg>
      </pc:sldChg>
      <pc:sldChg chg="addSp delSp modSp new mod setBg">
        <pc:chgData name="Ruby Taylor (2508987)" userId="S::2508987@student.uwtsd.ac.uk::e9775eac-3a40-4edd-80f5-08af1610bd2d" providerId="AD" clId="Web-{93273218-F22F-544B-6742-ED917D22C20A}" dt="2026-06-22T00:04:17.025" v="594"/>
        <pc:sldMkLst>
          <pc:docMk/>
          <pc:sldMk cId="2531220822" sldId="257"/>
        </pc:sldMkLst>
        <pc:spChg chg="mod">
          <ac:chgData name="Ruby Taylor (2508987)" userId="S::2508987@student.uwtsd.ac.uk::e9775eac-3a40-4edd-80f5-08af1610bd2d" providerId="AD" clId="Web-{93273218-F22F-544B-6742-ED917D22C20A}" dt="2026-06-22T00:04:17.025" v="594"/>
          <ac:spMkLst>
            <pc:docMk/>
            <pc:sldMk cId="2531220822" sldId="257"/>
            <ac:spMk id="2" creationId="{1D80697E-62BE-9539-B8E3-1FA0ECD26574}"/>
          </ac:spMkLst>
        </pc:spChg>
        <pc:spChg chg="add del mod">
          <ac:chgData name="Ruby Taylor (2508987)" userId="S::2508987@student.uwtsd.ac.uk::e9775eac-3a40-4edd-80f5-08af1610bd2d" providerId="AD" clId="Web-{93273218-F22F-544B-6742-ED917D22C20A}" dt="2026-06-22T00:04:17.025" v="594"/>
          <ac:spMkLst>
            <pc:docMk/>
            <pc:sldMk cId="2531220822" sldId="257"/>
            <ac:spMk id="3" creationId="{1B0921E1-E06E-8BD3-CB34-CE064A3511E0}"/>
          </ac:spMkLst>
        </pc:spChg>
        <pc:spChg chg="add">
          <ac:chgData name="Ruby Taylor (2508987)" userId="S::2508987@student.uwtsd.ac.uk::e9775eac-3a40-4edd-80f5-08af1610bd2d" providerId="AD" clId="Web-{93273218-F22F-544B-6742-ED917D22C20A}" dt="2026-06-22T00:04:17.025" v="594"/>
          <ac:spMkLst>
            <pc:docMk/>
            <pc:sldMk cId="2531220822" sldId="257"/>
            <ac:spMk id="9" creationId="{BACC6370-2D7E-4714-9D71-7542949D7D5D}"/>
          </ac:spMkLst>
        </pc:spChg>
        <pc:spChg chg="add del">
          <ac:chgData name="Ruby Taylor (2508987)" userId="S::2508987@student.uwtsd.ac.uk::e9775eac-3a40-4edd-80f5-08af1610bd2d" providerId="AD" clId="Web-{93273218-F22F-544B-6742-ED917D22C20A}" dt="2026-06-22T00:04:16.994" v="593"/>
          <ac:spMkLst>
            <pc:docMk/>
            <pc:sldMk cId="2531220822" sldId="257"/>
            <ac:spMk id="10" creationId="{B50AB553-2A96-4A92-96F2-93548E096954}"/>
          </ac:spMkLst>
        </pc:spChg>
        <pc:spChg chg="add">
          <ac:chgData name="Ruby Taylor (2508987)" userId="S::2508987@student.uwtsd.ac.uk::e9775eac-3a40-4edd-80f5-08af1610bd2d" providerId="AD" clId="Web-{93273218-F22F-544B-6742-ED917D22C20A}" dt="2026-06-22T00:04:17.025" v="594"/>
          <ac:spMkLst>
            <pc:docMk/>
            <pc:sldMk cId="2531220822" sldId="257"/>
            <ac:spMk id="11" creationId="{F68B3F68-107C-434F-AA38-110D5EA91B85}"/>
          </ac:spMkLst>
        </pc:spChg>
        <pc:spChg chg="add">
          <ac:chgData name="Ruby Taylor (2508987)" userId="S::2508987@student.uwtsd.ac.uk::e9775eac-3a40-4edd-80f5-08af1610bd2d" providerId="AD" clId="Web-{93273218-F22F-544B-6742-ED917D22C20A}" dt="2026-06-22T00:04:17.025" v="594"/>
          <ac:spMkLst>
            <pc:docMk/>
            <pc:sldMk cId="2531220822" sldId="257"/>
            <ac:spMk id="13" creationId="{AAD0DBB9-1A4B-4391-81D4-CB19F9AB918A}"/>
          </ac:spMkLst>
        </pc:spChg>
        <pc:spChg chg="add">
          <ac:chgData name="Ruby Taylor (2508987)" userId="S::2508987@student.uwtsd.ac.uk::e9775eac-3a40-4edd-80f5-08af1610bd2d" providerId="AD" clId="Web-{93273218-F22F-544B-6742-ED917D22C20A}" dt="2026-06-22T00:04:17.025" v="594"/>
          <ac:spMkLst>
            <pc:docMk/>
            <pc:sldMk cId="2531220822" sldId="257"/>
            <ac:spMk id="15" creationId="{063BBA22-50EA-4C4D-BE05-F1CE4E63AA56}"/>
          </ac:spMkLst>
        </pc:spChg>
        <pc:graphicFrameChg chg="add del">
          <ac:chgData name="Ruby Taylor (2508987)" userId="S::2508987@student.uwtsd.ac.uk::e9775eac-3a40-4edd-80f5-08af1610bd2d" providerId="AD" clId="Web-{93273218-F22F-544B-6742-ED917D22C20A}" dt="2026-06-22T00:04:16.994" v="593"/>
          <ac:graphicFrameMkLst>
            <pc:docMk/>
            <pc:sldMk cId="2531220822" sldId="257"/>
            <ac:graphicFrameMk id="5" creationId="{7DA01537-4879-197E-0199-89D9CFB018DC}"/>
          </ac:graphicFrameMkLst>
        </pc:graphicFrameChg>
        <pc:graphicFrameChg chg="add">
          <ac:chgData name="Ruby Taylor (2508987)" userId="S::2508987@student.uwtsd.ac.uk::e9775eac-3a40-4edd-80f5-08af1610bd2d" providerId="AD" clId="Web-{93273218-F22F-544B-6742-ED917D22C20A}" dt="2026-06-22T00:04:17.025" v="594"/>
          <ac:graphicFrameMkLst>
            <pc:docMk/>
            <pc:sldMk cId="2531220822" sldId="257"/>
            <ac:graphicFrameMk id="12" creationId="{2F0E0CFB-8AB5-CF83-CD3A-3FFD1BFB39DA}"/>
          </ac:graphicFrameMkLst>
        </pc:graphicFrameChg>
        <pc:picChg chg="add del">
          <ac:chgData name="Ruby Taylor (2508987)" userId="S::2508987@student.uwtsd.ac.uk::e9775eac-3a40-4edd-80f5-08af1610bd2d" providerId="AD" clId="Web-{93273218-F22F-544B-6742-ED917D22C20A}" dt="2026-06-22T00:04:16.994" v="593"/>
          <ac:picMkLst>
            <pc:docMk/>
            <pc:sldMk cId="2531220822" sldId="257"/>
            <ac:picMk id="6" creationId="{450FC449-468B-729D-DCBD-500975B27C9A}"/>
          </ac:picMkLst>
        </pc:picChg>
      </pc:sldChg>
      <pc:sldChg chg="modSp new del">
        <pc:chgData name="Ruby Taylor (2508987)" userId="S::2508987@student.uwtsd.ac.uk::e9775eac-3a40-4edd-80f5-08af1610bd2d" providerId="AD" clId="Web-{93273218-F22F-544B-6742-ED917D22C20A}" dt="2026-06-22T00:47:31.328" v="3039"/>
        <pc:sldMkLst>
          <pc:docMk/>
          <pc:sldMk cId="94981154" sldId="258"/>
        </pc:sldMkLst>
        <pc:spChg chg="mod">
          <ac:chgData name="Ruby Taylor (2508987)" userId="S::2508987@student.uwtsd.ac.uk::e9775eac-3a40-4edd-80f5-08af1610bd2d" providerId="AD" clId="Web-{93273218-F22F-544B-6742-ED917D22C20A}" dt="2026-06-22T00:40:49.116" v="2890" actId="20577"/>
          <ac:spMkLst>
            <pc:docMk/>
            <pc:sldMk cId="94981154" sldId="258"/>
            <ac:spMk id="2" creationId="{739C2388-2B47-DE4A-D79D-2E7561A2C2BA}"/>
          </ac:spMkLst>
        </pc:spChg>
        <pc:spChg chg="mod">
          <ac:chgData name="Ruby Taylor (2508987)" userId="S::2508987@student.uwtsd.ac.uk::e9775eac-3a40-4edd-80f5-08af1610bd2d" providerId="AD" clId="Web-{93273218-F22F-544B-6742-ED917D22C20A}" dt="2026-06-22T00:41:29.993" v="2905" actId="20577"/>
          <ac:spMkLst>
            <pc:docMk/>
            <pc:sldMk cId="94981154" sldId="258"/>
            <ac:spMk id="3" creationId="{720C6D6F-0778-0AD5-2065-C75410C95606}"/>
          </ac:spMkLst>
        </pc:spChg>
      </pc:sldChg>
      <pc:sldChg chg="addSp delSp modSp new mod setBg">
        <pc:chgData name="Ruby Taylor (2508987)" userId="S::2508987@student.uwtsd.ac.uk::e9775eac-3a40-4edd-80f5-08af1610bd2d" providerId="AD" clId="Web-{93273218-F22F-544B-6742-ED917D22C20A}" dt="2026-06-22T00:06:47.609" v="681" actId="20577"/>
        <pc:sldMkLst>
          <pc:docMk/>
          <pc:sldMk cId="1070592972" sldId="259"/>
        </pc:sldMkLst>
        <pc:spChg chg="mod">
          <ac:chgData name="Ruby Taylor (2508987)" userId="S::2508987@student.uwtsd.ac.uk::e9775eac-3a40-4edd-80f5-08af1610bd2d" providerId="AD" clId="Web-{93273218-F22F-544B-6742-ED917D22C20A}" dt="2026-06-22T00:03:50.931" v="591"/>
          <ac:spMkLst>
            <pc:docMk/>
            <pc:sldMk cId="1070592972" sldId="259"/>
            <ac:spMk id="2" creationId="{E51D1618-551D-CCBD-7464-CCE8E4A35B92}"/>
          </ac:spMkLst>
        </pc:spChg>
        <pc:spChg chg="del mod">
          <ac:chgData name="Ruby Taylor (2508987)" userId="S::2508987@student.uwtsd.ac.uk::e9775eac-3a40-4edd-80f5-08af1610bd2d" providerId="AD" clId="Web-{93273218-F22F-544B-6742-ED917D22C20A}" dt="2026-06-22T00:03:45.712" v="590"/>
          <ac:spMkLst>
            <pc:docMk/>
            <pc:sldMk cId="1070592972" sldId="259"/>
            <ac:spMk id="3" creationId="{5BF739EA-35DD-09DB-3CD4-EC4F32BE9B96}"/>
          </ac:spMkLst>
        </pc:spChg>
        <pc:spChg chg="add mod">
          <ac:chgData name="Ruby Taylor (2508987)" userId="S::2508987@student.uwtsd.ac.uk::e9775eac-3a40-4edd-80f5-08af1610bd2d" providerId="AD" clId="Web-{93273218-F22F-544B-6742-ED917D22C20A}" dt="2026-06-22T00:06:47.609" v="681" actId="20577"/>
          <ac:spMkLst>
            <pc:docMk/>
            <pc:sldMk cId="1070592972" sldId="259"/>
            <ac:spMk id="5" creationId="{55435101-A2F5-D0E8-1F35-013C65CDD59C}"/>
          </ac:spMkLst>
        </pc:spChg>
        <pc:spChg chg="add">
          <ac:chgData name="Ruby Taylor (2508987)" userId="S::2508987@student.uwtsd.ac.uk::e9775eac-3a40-4edd-80f5-08af1610bd2d" providerId="AD" clId="Web-{93273218-F22F-544B-6742-ED917D22C20A}" dt="2026-06-22T00:03:50.931" v="591"/>
          <ac:spMkLst>
            <pc:docMk/>
            <pc:sldMk cId="1070592972" sldId="259"/>
            <ac:spMk id="9" creationId="{D12DDE76-C203-4047-9998-63900085B5E8}"/>
          </ac:spMkLst>
        </pc:spChg>
        <pc:picChg chg="add mod ord">
          <ac:chgData name="Ruby Taylor (2508987)" userId="S::2508987@student.uwtsd.ac.uk::e9775eac-3a40-4edd-80f5-08af1610bd2d" providerId="AD" clId="Web-{93273218-F22F-544B-6742-ED917D22C20A}" dt="2026-06-22T00:03:50.931" v="591"/>
          <ac:picMkLst>
            <pc:docMk/>
            <pc:sldMk cId="1070592972" sldId="259"/>
            <ac:picMk id="4" creationId="{A4CABB8A-60FC-4958-7003-619FAECC6349}"/>
          </ac:picMkLst>
        </pc:picChg>
      </pc:sldChg>
      <pc:sldChg chg="addSp modSp new mod setBg">
        <pc:chgData name="Ruby Taylor (2508987)" userId="S::2508987@student.uwtsd.ac.uk::e9775eac-3a40-4edd-80f5-08af1610bd2d" providerId="AD" clId="Web-{93273218-F22F-544B-6742-ED917D22C20A}" dt="2026-06-22T00:28:20.066" v="1933"/>
        <pc:sldMkLst>
          <pc:docMk/>
          <pc:sldMk cId="2675031085" sldId="260"/>
        </pc:sldMkLst>
        <pc:spChg chg="mod">
          <ac:chgData name="Ruby Taylor (2508987)" userId="S::2508987@student.uwtsd.ac.uk::e9775eac-3a40-4edd-80f5-08af1610bd2d" providerId="AD" clId="Web-{93273218-F22F-544B-6742-ED917D22C20A}" dt="2026-06-22T00:28:20.066" v="1933"/>
          <ac:spMkLst>
            <pc:docMk/>
            <pc:sldMk cId="2675031085" sldId="260"/>
            <ac:spMk id="2" creationId="{C148E208-1299-2446-30F6-A81AD7CDBB08}"/>
          </ac:spMkLst>
        </pc:spChg>
        <pc:spChg chg="mod">
          <ac:chgData name="Ruby Taylor (2508987)" userId="S::2508987@student.uwtsd.ac.uk::e9775eac-3a40-4edd-80f5-08af1610bd2d" providerId="AD" clId="Web-{93273218-F22F-544B-6742-ED917D22C20A}" dt="2026-06-22T00:28:20.066" v="1933"/>
          <ac:spMkLst>
            <pc:docMk/>
            <pc:sldMk cId="2675031085" sldId="260"/>
            <ac:spMk id="3" creationId="{D2C61CD2-F81C-6B05-5FDB-85EAE63F1335}"/>
          </ac:spMkLst>
        </pc:spChg>
        <pc:spChg chg="add">
          <ac:chgData name="Ruby Taylor (2508987)" userId="S::2508987@student.uwtsd.ac.uk::e9775eac-3a40-4edd-80f5-08af1610bd2d" providerId="AD" clId="Web-{93273218-F22F-544B-6742-ED917D22C20A}" dt="2026-06-22T00:28:20.066" v="1933"/>
          <ac:spMkLst>
            <pc:docMk/>
            <pc:sldMk cId="2675031085" sldId="260"/>
            <ac:spMk id="9" creationId="{C0763A76-9F1C-4FC5-82B7-DD475DA461B2}"/>
          </ac:spMkLst>
        </pc:spChg>
        <pc:spChg chg="add">
          <ac:chgData name="Ruby Taylor (2508987)" userId="S::2508987@student.uwtsd.ac.uk::e9775eac-3a40-4edd-80f5-08af1610bd2d" providerId="AD" clId="Web-{93273218-F22F-544B-6742-ED917D22C20A}" dt="2026-06-22T00:28:20.066" v="1933"/>
          <ac:spMkLst>
            <pc:docMk/>
            <pc:sldMk cId="2675031085" sldId="260"/>
            <ac:spMk id="11" creationId="{E81BF4F6-F2CF-4984-9D14-D6966D92F99F}"/>
          </ac:spMkLst>
        </pc:spChg>
        <pc:picChg chg="add">
          <ac:chgData name="Ruby Taylor (2508987)" userId="S::2508987@student.uwtsd.ac.uk::e9775eac-3a40-4edd-80f5-08af1610bd2d" providerId="AD" clId="Web-{93273218-F22F-544B-6742-ED917D22C20A}" dt="2026-06-22T00:28:20.066" v="1933"/>
          <ac:picMkLst>
            <pc:docMk/>
            <pc:sldMk cId="2675031085" sldId="260"/>
            <ac:picMk id="5" creationId="{351B4C5F-543C-593D-C732-F02D114EB8E9}"/>
          </ac:picMkLst>
        </pc:picChg>
      </pc:sldChg>
      <pc:sldChg chg="addSp delSp modSp new mod setBg">
        <pc:chgData name="Ruby Taylor (2508987)" userId="S::2508987@student.uwtsd.ac.uk::e9775eac-3a40-4edd-80f5-08af1610bd2d" providerId="AD" clId="Web-{93273218-F22F-544B-6742-ED917D22C20A}" dt="2026-06-22T00:29:32.537" v="1940"/>
        <pc:sldMkLst>
          <pc:docMk/>
          <pc:sldMk cId="1953258324" sldId="261"/>
        </pc:sldMkLst>
        <pc:spChg chg="mod">
          <ac:chgData name="Ruby Taylor (2508987)" userId="S::2508987@student.uwtsd.ac.uk::e9775eac-3a40-4edd-80f5-08af1610bd2d" providerId="AD" clId="Web-{93273218-F22F-544B-6742-ED917D22C20A}" dt="2026-06-22T00:29:32.537" v="1940"/>
          <ac:spMkLst>
            <pc:docMk/>
            <pc:sldMk cId="1953258324" sldId="261"/>
            <ac:spMk id="2" creationId="{94C3FD13-8D63-14C0-C246-8AA352E071AA}"/>
          </ac:spMkLst>
        </pc:spChg>
        <pc:spChg chg="add del mod">
          <ac:chgData name="Ruby Taylor (2508987)" userId="S::2508987@student.uwtsd.ac.uk::e9775eac-3a40-4edd-80f5-08af1610bd2d" providerId="AD" clId="Web-{93273218-F22F-544B-6742-ED917D22C20A}" dt="2026-06-22T00:29:32.537" v="1940"/>
          <ac:spMkLst>
            <pc:docMk/>
            <pc:sldMk cId="1953258324" sldId="261"/>
            <ac:spMk id="3" creationId="{E72E3597-5409-697F-78E7-1628010DDC3F}"/>
          </ac:spMkLst>
        </pc:spChg>
        <pc:spChg chg="add del">
          <ac:chgData name="Ruby Taylor (2508987)" userId="S::2508987@student.uwtsd.ac.uk::e9775eac-3a40-4edd-80f5-08af1610bd2d" providerId="AD" clId="Web-{93273218-F22F-544B-6742-ED917D22C20A}" dt="2026-06-22T00:29:32.506" v="1939"/>
          <ac:spMkLst>
            <pc:docMk/>
            <pc:sldMk cId="1953258324" sldId="261"/>
            <ac:spMk id="8" creationId="{1709F1D5-B0F1-4714-A239-E5B61C161915}"/>
          </ac:spMkLst>
        </pc:spChg>
        <pc:spChg chg="add del">
          <ac:chgData name="Ruby Taylor (2508987)" userId="S::2508987@student.uwtsd.ac.uk::e9775eac-3a40-4edd-80f5-08af1610bd2d" providerId="AD" clId="Web-{93273218-F22F-544B-6742-ED917D22C20A}" dt="2026-06-22T00:29:22.021" v="1937"/>
          <ac:spMkLst>
            <pc:docMk/>
            <pc:sldMk cId="1953258324" sldId="261"/>
            <ac:spMk id="9" creationId="{BACC6370-2D7E-4714-9D71-7542949D7D5D}"/>
          </ac:spMkLst>
        </pc:spChg>
        <pc:spChg chg="add del">
          <ac:chgData name="Ruby Taylor (2508987)" userId="S::2508987@student.uwtsd.ac.uk::e9775eac-3a40-4edd-80f5-08af1610bd2d" providerId="AD" clId="Web-{93273218-F22F-544B-6742-ED917D22C20A}" dt="2026-06-22T00:28:45.801" v="1935"/>
          <ac:spMkLst>
            <pc:docMk/>
            <pc:sldMk cId="1953258324" sldId="261"/>
            <ac:spMk id="10" creationId="{B50AB553-2A96-4A92-96F2-93548E096954}"/>
          </ac:spMkLst>
        </pc:spChg>
        <pc:spChg chg="add del">
          <ac:chgData name="Ruby Taylor (2508987)" userId="S::2508987@student.uwtsd.ac.uk::e9775eac-3a40-4edd-80f5-08af1610bd2d" providerId="AD" clId="Web-{93273218-F22F-544B-6742-ED917D22C20A}" dt="2026-06-22T00:29:22.021" v="1937"/>
          <ac:spMkLst>
            <pc:docMk/>
            <pc:sldMk cId="1953258324" sldId="261"/>
            <ac:spMk id="11" creationId="{256B2C21-A230-48C0-8DF1-C46611373C44}"/>
          </ac:spMkLst>
        </pc:spChg>
        <pc:spChg chg="add del">
          <ac:chgData name="Ruby Taylor (2508987)" userId="S::2508987@student.uwtsd.ac.uk::e9775eac-3a40-4edd-80f5-08af1610bd2d" providerId="AD" clId="Web-{93273218-F22F-544B-6742-ED917D22C20A}" dt="2026-06-22T00:29:22.021" v="1937"/>
          <ac:spMkLst>
            <pc:docMk/>
            <pc:sldMk cId="1953258324" sldId="261"/>
            <ac:spMk id="13" creationId="{3847E18C-932D-4C95-AABA-FEC7C9499AD7}"/>
          </ac:spMkLst>
        </pc:spChg>
        <pc:spChg chg="add del">
          <ac:chgData name="Ruby Taylor (2508987)" userId="S::2508987@student.uwtsd.ac.uk::e9775eac-3a40-4edd-80f5-08af1610bd2d" providerId="AD" clId="Web-{93273218-F22F-544B-6742-ED917D22C20A}" dt="2026-06-22T00:29:32.506" v="1939"/>
          <ac:spMkLst>
            <pc:docMk/>
            <pc:sldMk cId="1953258324" sldId="261"/>
            <ac:spMk id="14" creationId="{5566D6E1-03A1-4D73-A4E0-35D74D568A04}"/>
          </ac:spMkLst>
        </pc:spChg>
        <pc:spChg chg="add del">
          <ac:chgData name="Ruby Taylor (2508987)" userId="S::2508987@student.uwtsd.ac.uk::e9775eac-3a40-4edd-80f5-08af1610bd2d" providerId="AD" clId="Web-{93273218-F22F-544B-6742-ED917D22C20A}" dt="2026-06-22T00:29:22.021" v="1937"/>
          <ac:spMkLst>
            <pc:docMk/>
            <pc:sldMk cId="1953258324" sldId="261"/>
            <ac:spMk id="15" creationId="{3150CB11-0C61-439E-910F-5787759E72A0}"/>
          </ac:spMkLst>
        </pc:spChg>
        <pc:spChg chg="add del">
          <ac:chgData name="Ruby Taylor (2508987)" userId="S::2508987@student.uwtsd.ac.uk::e9775eac-3a40-4edd-80f5-08af1610bd2d" providerId="AD" clId="Web-{93273218-F22F-544B-6742-ED917D22C20A}" dt="2026-06-22T00:29:32.506" v="1939"/>
          <ac:spMkLst>
            <pc:docMk/>
            <pc:sldMk cId="1953258324" sldId="261"/>
            <ac:spMk id="16" creationId="{9F835A99-04AC-494A-A572-AFE8413CC938}"/>
          </ac:spMkLst>
        </pc:spChg>
        <pc:spChg chg="add del">
          <ac:chgData name="Ruby Taylor (2508987)" userId="S::2508987@student.uwtsd.ac.uk::e9775eac-3a40-4edd-80f5-08af1610bd2d" providerId="AD" clId="Web-{93273218-F22F-544B-6742-ED917D22C20A}" dt="2026-06-22T00:29:22.021" v="1937"/>
          <ac:spMkLst>
            <pc:docMk/>
            <pc:sldMk cId="1953258324" sldId="261"/>
            <ac:spMk id="17" creationId="{43F8A58B-5155-44CE-A5FF-7647B47D0A7A}"/>
          </ac:spMkLst>
        </pc:spChg>
        <pc:spChg chg="add del">
          <ac:chgData name="Ruby Taylor (2508987)" userId="S::2508987@student.uwtsd.ac.uk::e9775eac-3a40-4edd-80f5-08af1610bd2d" providerId="AD" clId="Web-{93273218-F22F-544B-6742-ED917D22C20A}" dt="2026-06-22T00:29:32.506" v="1939"/>
          <ac:spMkLst>
            <pc:docMk/>
            <pc:sldMk cId="1953258324" sldId="261"/>
            <ac:spMk id="18" creationId="{7B786209-1B0B-4CA9-9BDD-F7327066A84D}"/>
          </ac:spMkLst>
        </pc:spChg>
        <pc:spChg chg="add del">
          <ac:chgData name="Ruby Taylor (2508987)" userId="S::2508987@student.uwtsd.ac.uk::e9775eac-3a40-4edd-80f5-08af1610bd2d" providerId="AD" clId="Web-{93273218-F22F-544B-6742-ED917D22C20A}" dt="2026-06-22T00:29:22.021" v="1937"/>
          <ac:spMkLst>
            <pc:docMk/>
            <pc:sldMk cId="1953258324" sldId="261"/>
            <ac:spMk id="19" creationId="{443F2ACA-E6D6-4028-82DD-F03C262D5DE6}"/>
          </ac:spMkLst>
        </pc:spChg>
        <pc:spChg chg="add del">
          <ac:chgData name="Ruby Taylor (2508987)" userId="S::2508987@student.uwtsd.ac.uk::e9775eac-3a40-4edd-80f5-08af1610bd2d" providerId="AD" clId="Web-{93273218-F22F-544B-6742-ED917D22C20A}" dt="2026-06-22T00:29:32.506" v="1939"/>
          <ac:spMkLst>
            <pc:docMk/>
            <pc:sldMk cId="1953258324" sldId="261"/>
            <ac:spMk id="20" creationId="{2D2964BB-484D-45AE-AD66-D407D0629652}"/>
          </ac:spMkLst>
        </pc:spChg>
        <pc:spChg chg="add del">
          <ac:chgData name="Ruby Taylor (2508987)" userId="S::2508987@student.uwtsd.ac.uk::e9775eac-3a40-4edd-80f5-08af1610bd2d" providerId="AD" clId="Web-{93273218-F22F-544B-6742-ED917D22C20A}" dt="2026-06-22T00:29:32.506" v="1939"/>
          <ac:spMkLst>
            <pc:docMk/>
            <pc:sldMk cId="1953258324" sldId="261"/>
            <ac:spMk id="21" creationId="{228FB460-D3FF-4440-A020-05982A09E517}"/>
          </ac:spMkLst>
        </pc:spChg>
        <pc:spChg chg="add del">
          <ac:chgData name="Ruby Taylor (2508987)" userId="S::2508987@student.uwtsd.ac.uk::e9775eac-3a40-4edd-80f5-08af1610bd2d" providerId="AD" clId="Web-{93273218-F22F-544B-6742-ED917D22C20A}" dt="2026-06-22T00:29:32.506" v="1939"/>
          <ac:spMkLst>
            <pc:docMk/>
            <pc:sldMk cId="1953258324" sldId="261"/>
            <ac:spMk id="22" creationId="{6691AC69-A76E-4DAB-B565-468B6B87ACF3}"/>
          </ac:spMkLst>
        </pc:spChg>
        <pc:spChg chg="add del">
          <ac:chgData name="Ruby Taylor (2508987)" userId="S::2508987@student.uwtsd.ac.uk::e9775eac-3a40-4edd-80f5-08af1610bd2d" providerId="AD" clId="Web-{93273218-F22F-544B-6742-ED917D22C20A}" dt="2026-06-22T00:29:32.506" v="1939"/>
          <ac:spMkLst>
            <pc:docMk/>
            <pc:sldMk cId="1953258324" sldId="261"/>
            <ac:spMk id="23" creationId="{14847E93-7DC1-4D4B-8829-B19AA7137C50}"/>
          </ac:spMkLst>
        </pc:spChg>
        <pc:spChg chg="add del">
          <ac:chgData name="Ruby Taylor (2508987)" userId="S::2508987@student.uwtsd.ac.uk::e9775eac-3a40-4edd-80f5-08af1610bd2d" providerId="AD" clId="Web-{93273218-F22F-544B-6742-ED917D22C20A}" dt="2026-06-22T00:29:32.506" v="1939"/>
          <ac:spMkLst>
            <pc:docMk/>
            <pc:sldMk cId="1953258324" sldId="261"/>
            <ac:spMk id="24" creationId="{E72E3597-5409-697F-78E7-1628010DDC3F}"/>
          </ac:spMkLst>
        </pc:spChg>
        <pc:spChg chg="add">
          <ac:chgData name="Ruby Taylor (2508987)" userId="S::2508987@student.uwtsd.ac.uk::e9775eac-3a40-4edd-80f5-08af1610bd2d" providerId="AD" clId="Web-{93273218-F22F-544B-6742-ED917D22C20A}" dt="2026-06-22T00:29:32.537" v="1940"/>
          <ac:spMkLst>
            <pc:docMk/>
            <pc:sldMk cId="1953258324" sldId="261"/>
            <ac:spMk id="26" creationId="{BACC6370-2D7E-4714-9D71-7542949D7D5D}"/>
          </ac:spMkLst>
        </pc:spChg>
        <pc:spChg chg="add">
          <ac:chgData name="Ruby Taylor (2508987)" userId="S::2508987@student.uwtsd.ac.uk::e9775eac-3a40-4edd-80f5-08af1610bd2d" providerId="AD" clId="Web-{93273218-F22F-544B-6742-ED917D22C20A}" dt="2026-06-22T00:29:32.537" v="1940"/>
          <ac:spMkLst>
            <pc:docMk/>
            <pc:sldMk cId="1953258324" sldId="261"/>
            <ac:spMk id="27" creationId="{256B2C21-A230-48C0-8DF1-C46611373C44}"/>
          </ac:spMkLst>
        </pc:spChg>
        <pc:spChg chg="add">
          <ac:chgData name="Ruby Taylor (2508987)" userId="S::2508987@student.uwtsd.ac.uk::e9775eac-3a40-4edd-80f5-08af1610bd2d" providerId="AD" clId="Web-{93273218-F22F-544B-6742-ED917D22C20A}" dt="2026-06-22T00:29:32.537" v="1940"/>
          <ac:spMkLst>
            <pc:docMk/>
            <pc:sldMk cId="1953258324" sldId="261"/>
            <ac:spMk id="28" creationId="{3847E18C-932D-4C95-AABA-FEC7C9499AD7}"/>
          </ac:spMkLst>
        </pc:spChg>
        <pc:spChg chg="add">
          <ac:chgData name="Ruby Taylor (2508987)" userId="S::2508987@student.uwtsd.ac.uk::e9775eac-3a40-4edd-80f5-08af1610bd2d" providerId="AD" clId="Web-{93273218-F22F-544B-6742-ED917D22C20A}" dt="2026-06-22T00:29:32.537" v="1940"/>
          <ac:spMkLst>
            <pc:docMk/>
            <pc:sldMk cId="1953258324" sldId="261"/>
            <ac:spMk id="29" creationId="{3150CB11-0C61-439E-910F-5787759E72A0}"/>
          </ac:spMkLst>
        </pc:spChg>
        <pc:spChg chg="add">
          <ac:chgData name="Ruby Taylor (2508987)" userId="S::2508987@student.uwtsd.ac.uk::e9775eac-3a40-4edd-80f5-08af1610bd2d" providerId="AD" clId="Web-{93273218-F22F-544B-6742-ED917D22C20A}" dt="2026-06-22T00:29:32.537" v="1940"/>
          <ac:spMkLst>
            <pc:docMk/>
            <pc:sldMk cId="1953258324" sldId="261"/>
            <ac:spMk id="30" creationId="{43F8A58B-5155-44CE-A5FF-7647B47D0A7A}"/>
          </ac:spMkLst>
        </pc:spChg>
        <pc:spChg chg="add">
          <ac:chgData name="Ruby Taylor (2508987)" userId="S::2508987@student.uwtsd.ac.uk::e9775eac-3a40-4edd-80f5-08af1610bd2d" providerId="AD" clId="Web-{93273218-F22F-544B-6742-ED917D22C20A}" dt="2026-06-22T00:29:32.537" v="1940"/>
          <ac:spMkLst>
            <pc:docMk/>
            <pc:sldMk cId="1953258324" sldId="261"/>
            <ac:spMk id="31" creationId="{443F2ACA-E6D6-4028-82DD-F03C262D5DE6}"/>
          </ac:spMkLst>
        </pc:spChg>
        <pc:graphicFrameChg chg="add del">
          <ac:chgData name="Ruby Taylor (2508987)" userId="S::2508987@student.uwtsd.ac.uk::e9775eac-3a40-4edd-80f5-08af1610bd2d" providerId="AD" clId="Web-{93273218-F22F-544B-6742-ED917D22C20A}" dt="2026-06-22T00:28:45.801" v="1935"/>
          <ac:graphicFrameMkLst>
            <pc:docMk/>
            <pc:sldMk cId="1953258324" sldId="261"/>
            <ac:graphicFrameMk id="5" creationId="{572FFBC3-DA21-AB6D-0EB6-1951F5A239E3}"/>
          </ac:graphicFrameMkLst>
        </pc:graphicFrameChg>
        <pc:graphicFrameChg chg="add del">
          <ac:chgData name="Ruby Taylor (2508987)" userId="S::2508987@student.uwtsd.ac.uk::e9775eac-3a40-4edd-80f5-08af1610bd2d" providerId="AD" clId="Web-{93273218-F22F-544B-6742-ED917D22C20A}" dt="2026-06-22T00:29:22.021" v="1937"/>
          <ac:graphicFrameMkLst>
            <pc:docMk/>
            <pc:sldMk cId="1953258324" sldId="261"/>
            <ac:graphicFrameMk id="12" creationId="{CB51F83D-86A6-3C70-7AAF-B6575AAF89F4}"/>
          </ac:graphicFrameMkLst>
        </pc:graphicFrameChg>
        <pc:graphicFrameChg chg="add">
          <ac:chgData name="Ruby Taylor (2508987)" userId="S::2508987@student.uwtsd.ac.uk::e9775eac-3a40-4edd-80f5-08af1610bd2d" providerId="AD" clId="Web-{93273218-F22F-544B-6742-ED917D22C20A}" dt="2026-06-22T00:29:32.537" v="1940"/>
          <ac:graphicFrameMkLst>
            <pc:docMk/>
            <pc:sldMk cId="1953258324" sldId="261"/>
            <ac:graphicFrameMk id="32" creationId="{CB51F83D-86A6-3C70-7AAF-B6575AAF89F4}"/>
          </ac:graphicFrameMkLst>
        </pc:graphicFrameChg>
        <pc:picChg chg="add del">
          <ac:chgData name="Ruby Taylor (2508987)" userId="S::2508987@student.uwtsd.ac.uk::e9775eac-3a40-4edd-80f5-08af1610bd2d" providerId="AD" clId="Web-{93273218-F22F-544B-6742-ED917D22C20A}" dt="2026-06-22T00:28:45.801" v="1935"/>
          <ac:picMkLst>
            <pc:docMk/>
            <pc:sldMk cId="1953258324" sldId="261"/>
            <ac:picMk id="6" creationId="{F25EA209-F79E-110B-C39E-DA6C4329CEF3}"/>
          </ac:picMkLst>
        </pc:picChg>
      </pc:sldChg>
      <pc:sldChg chg="addSp delSp modSp new mod setBg">
        <pc:chgData name="Ruby Taylor (2508987)" userId="S::2508987@student.uwtsd.ac.uk::e9775eac-3a40-4edd-80f5-08af1610bd2d" providerId="AD" clId="Web-{93273218-F22F-544B-6742-ED917D22C20A}" dt="2026-06-22T00:40:35.491" v="2884"/>
        <pc:sldMkLst>
          <pc:docMk/>
          <pc:sldMk cId="760658257" sldId="262"/>
        </pc:sldMkLst>
        <pc:spChg chg="mod">
          <ac:chgData name="Ruby Taylor (2508987)" userId="S::2508987@student.uwtsd.ac.uk::e9775eac-3a40-4edd-80f5-08af1610bd2d" providerId="AD" clId="Web-{93273218-F22F-544B-6742-ED917D22C20A}" dt="2026-06-22T00:40:35.491" v="2884"/>
          <ac:spMkLst>
            <pc:docMk/>
            <pc:sldMk cId="760658257" sldId="262"/>
            <ac:spMk id="2" creationId="{30AE77B4-B8D6-FBF4-EBA5-521A280CD4A2}"/>
          </ac:spMkLst>
        </pc:spChg>
        <pc:spChg chg="mod">
          <ac:chgData name="Ruby Taylor (2508987)" userId="S::2508987@student.uwtsd.ac.uk::e9775eac-3a40-4edd-80f5-08af1610bd2d" providerId="AD" clId="Web-{93273218-F22F-544B-6742-ED917D22C20A}" dt="2026-06-22T00:40:35.491" v="2884"/>
          <ac:spMkLst>
            <pc:docMk/>
            <pc:sldMk cId="760658257" sldId="262"/>
            <ac:spMk id="3" creationId="{1CF9CD67-EC88-241E-4BBC-FE1736F860E7}"/>
          </ac:spMkLst>
        </pc:spChg>
        <pc:spChg chg="add">
          <ac:chgData name="Ruby Taylor (2508987)" userId="S::2508987@student.uwtsd.ac.uk::e9775eac-3a40-4edd-80f5-08af1610bd2d" providerId="AD" clId="Web-{93273218-F22F-544B-6742-ED917D22C20A}" dt="2026-06-22T00:40:35.491" v="2884"/>
          <ac:spMkLst>
            <pc:docMk/>
            <pc:sldMk cId="760658257" sldId="262"/>
            <ac:spMk id="8" creationId="{5C8908E2-EE49-44D2-9428-A28D2312A8D5}"/>
          </ac:spMkLst>
        </pc:spChg>
        <pc:spChg chg="add del">
          <ac:chgData name="Ruby Taylor (2508987)" userId="S::2508987@student.uwtsd.ac.uk::e9775eac-3a40-4edd-80f5-08af1610bd2d" providerId="AD" clId="Web-{93273218-F22F-544B-6742-ED917D22C20A}" dt="2026-06-22T00:40:35.007" v="2883"/>
          <ac:spMkLst>
            <pc:docMk/>
            <pc:sldMk cId="760658257" sldId="262"/>
            <ac:spMk id="10" creationId="{EDDBB197-D710-4A4F-A9CA-FD2177498BE8}"/>
          </ac:spMkLst>
        </pc:spChg>
        <pc:spChg chg="add del">
          <ac:chgData name="Ruby Taylor (2508987)" userId="S::2508987@student.uwtsd.ac.uk::e9775eac-3a40-4edd-80f5-08af1610bd2d" providerId="AD" clId="Web-{93273218-F22F-544B-6742-ED917D22C20A}" dt="2026-06-22T00:40:35.007" v="2883"/>
          <ac:spMkLst>
            <pc:docMk/>
            <pc:sldMk cId="760658257" sldId="262"/>
            <ac:spMk id="12" creationId="{975D1CFA-2CDB-4B64-BD9F-85744E8DA12F}"/>
          </ac:spMkLst>
        </pc:spChg>
        <pc:spChg chg="add">
          <ac:chgData name="Ruby Taylor (2508987)" userId="S::2508987@student.uwtsd.ac.uk::e9775eac-3a40-4edd-80f5-08af1610bd2d" providerId="AD" clId="Web-{93273218-F22F-544B-6742-ED917D22C20A}" dt="2026-06-22T00:40:35.491" v="2884"/>
          <ac:spMkLst>
            <pc:docMk/>
            <pc:sldMk cId="760658257" sldId="262"/>
            <ac:spMk id="16" creationId="{ED888B23-07FA-482A-96DF-47E31AF1A603}"/>
          </ac:spMkLst>
        </pc:spChg>
        <pc:spChg chg="add">
          <ac:chgData name="Ruby Taylor (2508987)" userId="S::2508987@student.uwtsd.ac.uk::e9775eac-3a40-4edd-80f5-08af1610bd2d" providerId="AD" clId="Web-{93273218-F22F-544B-6742-ED917D22C20A}" dt="2026-06-22T00:40:35.491" v="2884"/>
          <ac:spMkLst>
            <pc:docMk/>
            <pc:sldMk cId="760658257" sldId="262"/>
            <ac:spMk id="22" creationId="{BD92035A-AA2F-4CD8-A556-1CE8BDEC75BD}"/>
          </ac:spMkLst>
        </pc:spChg>
        <pc:grpChg chg="add del">
          <ac:chgData name="Ruby Taylor (2508987)" userId="S::2508987@student.uwtsd.ac.uk::e9775eac-3a40-4edd-80f5-08af1610bd2d" providerId="AD" clId="Web-{93273218-F22F-544B-6742-ED917D22C20A}" dt="2026-06-22T00:40:35.007" v="2883"/>
          <ac:grpSpMkLst>
            <pc:docMk/>
            <pc:sldMk cId="760658257" sldId="262"/>
            <ac:grpSpMk id="14" creationId="{25EE5136-01F1-466C-962D-BA9B4C6757AA}"/>
          </ac:grpSpMkLst>
        </pc:grpChg>
        <pc:grpChg chg="add">
          <ac:chgData name="Ruby Taylor (2508987)" userId="S::2508987@student.uwtsd.ac.uk::e9775eac-3a40-4edd-80f5-08af1610bd2d" providerId="AD" clId="Web-{93273218-F22F-544B-6742-ED917D22C20A}" dt="2026-06-22T00:40:35.491" v="2884"/>
          <ac:grpSpMkLst>
            <pc:docMk/>
            <pc:sldMk cId="760658257" sldId="262"/>
            <ac:grpSpMk id="20" creationId="{5D1A9D8B-3117-4D9D-BDA4-DD81895098B0}"/>
          </ac:grpSpMkLst>
        </pc:grpChg>
        <pc:picChg chg="add del">
          <ac:chgData name="Ruby Taylor (2508987)" userId="S::2508987@student.uwtsd.ac.uk::e9775eac-3a40-4edd-80f5-08af1610bd2d" providerId="AD" clId="Web-{93273218-F22F-544B-6742-ED917D22C20A}" dt="2026-06-22T00:40:35.007" v="2883"/>
          <ac:picMkLst>
            <pc:docMk/>
            <pc:sldMk cId="760658257" sldId="262"/>
            <ac:picMk id="7" creationId="{9062CD3D-8D44-4C40-0F4C-0B6EDC0F2715}"/>
          </ac:picMkLst>
        </pc:picChg>
      </pc:sldChg>
      <pc:sldChg chg="addSp modSp new mod setBg">
        <pc:chgData name="Ruby Taylor (2508987)" userId="S::2508987@student.uwtsd.ac.uk::e9775eac-3a40-4edd-80f5-08af1610bd2d" providerId="AD" clId="Web-{93273218-F22F-544B-6742-ED917D22C20A}" dt="2026-06-22T00:47:35.985" v="3040"/>
        <pc:sldMkLst>
          <pc:docMk/>
          <pc:sldMk cId="2706144923" sldId="263"/>
        </pc:sldMkLst>
        <pc:spChg chg="mod">
          <ac:chgData name="Ruby Taylor (2508987)" userId="S::2508987@student.uwtsd.ac.uk::e9775eac-3a40-4edd-80f5-08af1610bd2d" providerId="AD" clId="Web-{93273218-F22F-544B-6742-ED917D22C20A}" dt="2026-06-22T00:47:35.985" v="3040"/>
          <ac:spMkLst>
            <pc:docMk/>
            <pc:sldMk cId="2706144923" sldId="263"/>
            <ac:spMk id="2" creationId="{C104606D-6500-7B7D-4DC9-BB6E4CB98BC9}"/>
          </ac:spMkLst>
        </pc:spChg>
        <pc:spChg chg="mod">
          <ac:chgData name="Ruby Taylor (2508987)" userId="S::2508987@student.uwtsd.ac.uk::e9775eac-3a40-4edd-80f5-08af1610bd2d" providerId="AD" clId="Web-{93273218-F22F-544B-6742-ED917D22C20A}" dt="2026-06-22T00:47:35.985" v="3040"/>
          <ac:spMkLst>
            <pc:docMk/>
            <pc:sldMk cId="2706144923" sldId="263"/>
            <ac:spMk id="3" creationId="{C67637F0-458D-7D2F-C604-50A5DA100173}"/>
          </ac:spMkLst>
        </pc:spChg>
        <pc:spChg chg="add">
          <ac:chgData name="Ruby Taylor (2508987)" userId="S::2508987@student.uwtsd.ac.uk::e9775eac-3a40-4edd-80f5-08af1610bd2d" providerId="AD" clId="Web-{93273218-F22F-544B-6742-ED917D22C20A}" dt="2026-06-22T00:47:35.985" v="3040"/>
          <ac:spMkLst>
            <pc:docMk/>
            <pc:sldMk cId="2706144923" sldId="263"/>
            <ac:spMk id="8" creationId="{4BC99CB9-DDAD-44A2-8A1C-E3AF4E72DF5C}"/>
          </ac:spMkLst>
        </pc:spChg>
        <pc:spChg chg="add">
          <ac:chgData name="Ruby Taylor (2508987)" userId="S::2508987@student.uwtsd.ac.uk::e9775eac-3a40-4edd-80f5-08af1610bd2d" providerId="AD" clId="Web-{93273218-F22F-544B-6742-ED917D22C20A}" dt="2026-06-22T00:47:35.985" v="3040"/>
          <ac:spMkLst>
            <pc:docMk/>
            <pc:sldMk cId="2706144923" sldId="263"/>
            <ac:spMk id="10" creationId="{64053CBF-3932-45FF-8285-EE5146085F3A}"/>
          </ac:spMkLst>
        </pc:spChg>
        <pc:grpChg chg="add">
          <ac:chgData name="Ruby Taylor (2508987)" userId="S::2508987@student.uwtsd.ac.uk::e9775eac-3a40-4edd-80f5-08af1610bd2d" providerId="AD" clId="Web-{93273218-F22F-544B-6742-ED917D22C20A}" dt="2026-06-22T00:47:35.985" v="3040"/>
          <ac:grpSpMkLst>
            <pc:docMk/>
            <pc:sldMk cId="2706144923" sldId="263"/>
            <ac:grpSpMk id="12" creationId="{2E751C04-BEA6-446B-A678-9C74819EBD4C}"/>
          </ac:grpSpMkLst>
        </pc:grpChg>
        <pc:grpChg chg="add">
          <ac:chgData name="Ruby Taylor (2508987)" userId="S::2508987@student.uwtsd.ac.uk::e9775eac-3a40-4edd-80f5-08af1610bd2d" providerId="AD" clId="Web-{93273218-F22F-544B-6742-ED917D22C20A}" dt="2026-06-22T00:47:35.985" v="3040"/>
          <ac:grpSpMkLst>
            <pc:docMk/>
            <pc:sldMk cId="2706144923" sldId="263"/>
            <ac:grpSpMk id="18" creationId="{B63ACBA3-DEFD-4C6D-BBA0-64468FA99C2D}"/>
          </ac:grpSpMkLst>
        </pc:gr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FF3B32-75A8-4072-AAF5-4666FE67D97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C133111-1EFD-44D9-B101-3A8FC39C4B45}">
      <dgm:prSet/>
      <dgm:spPr/>
      <dgm:t>
        <a:bodyPr/>
        <a:lstStyle/>
        <a:p>
          <a:r>
            <a:rPr lang="en-GB"/>
            <a:t>What is critical thinking?</a:t>
          </a:r>
          <a:endParaRPr lang="en-US"/>
        </a:p>
      </dgm:t>
    </dgm:pt>
    <dgm:pt modelId="{83A45BE4-0AD5-47FA-8E37-AB2B21C46DDF}" type="parTrans" cxnId="{3961D7AF-969C-4179-B5E0-2FED61394440}">
      <dgm:prSet/>
      <dgm:spPr/>
      <dgm:t>
        <a:bodyPr/>
        <a:lstStyle/>
        <a:p>
          <a:endParaRPr lang="en-US"/>
        </a:p>
      </dgm:t>
    </dgm:pt>
    <dgm:pt modelId="{054BB6D2-E71E-45DA-BE82-E0EB0D27ACE2}" type="sibTrans" cxnId="{3961D7AF-969C-4179-B5E0-2FED61394440}">
      <dgm:prSet/>
      <dgm:spPr/>
      <dgm:t>
        <a:bodyPr/>
        <a:lstStyle/>
        <a:p>
          <a:endParaRPr lang="en-US"/>
        </a:p>
      </dgm:t>
    </dgm:pt>
    <dgm:pt modelId="{C7DF4038-5391-470C-B1BF-E7ACA6424333}">
      <dgm:prSet/>
      <dgm:spPr/>
      <dgm:t>
        <a:bodyPr/>
        <a:lstStyle/>
        <a:p>
          <a:r>
            <a:rPr lang="en-GB"/>
            <a:t>Critical thinking is the ability to analyse information , break  it down to then evaluate and apply the information given to make an informed clinical decision.</a:t>
          </a:r>
          <a:endParaRPr lang="en-US"/>
        </a:p>
      </dgm:t>
    </dgm:pt>
    <dgm:pt modelId="{D7003DF0-6687-43F0-9588-D17ED185AD2C}" type="parTrans" cxnId="{0A7FE173-0F39-4AC5-A2D6-7088CC93823F}">
      <dgm:prSet/>
      <dgm:spPr/>
      <dgm:t>
        <a:bodyPr/>
        <a:lstStyle/>
        <a:p>
          <a:endParaRPr lang="en-US"/>
        </a:p>
      </dgm:t>
    </dgm:pt>
    <dgm:pt modelId="{D71B1270-7BD7-443C-B86E-02677CF4C92B}" type="sibTrans" cxnId="{0A7FE173-0F39-4AC5-A2D6-7088CC93823F}">
      <dgm:prSet/>
      <dgm:spPr/>
      <dgm:t>
        <a:bodyPr/>
        <a:lstStyle/>
        <a:p>
          <a:endParaRPr lang="en-US"/>
        </a:p>
      </dgm:t>
    </dgm:pt>
    <dgm:pt modelId="{88515DA8-BA0E-4548-B4CC-92189D35FDE8}">
      <dgm:prSet/>
      <dgm:spPr/>
      <dgm:t>
        <a:bodyPr/>
        <a:lstStyle/>
        <a:p>
          <a:r>
            <a:rPr lang="en-GB"/>
            <a:t>In nursing , critical thinking is a strong skill to have as it will be used every day to make informed decisions to give the best care and treatment to patients. It involves:</a:t>
          </a:r>
          <a:endParaRPr lang="en-US"/>
        </a:p>
      </dgm:t>
    </dgm:pt>
    <dgm:pt modelId="{143C8C7D-D4ED-44D7-9CCB-50A1886924CC}" type="parTrans" cxnId="{1EB9FA23-95F8-48E5-883F-82E62540CA48}">
      <dgm:prSet/>
      <dgm:spPr/>
      <dgm:t>
        <a:bodyPr/>
        <a:lstStyle/>
        <a:p>
          <a:endParaRPr lang="en-US"/>
        </a:p>
      </dgm:t>
    </dgm:pt>
    <dgm:pt modelId="{0A53B295-3C69-44A3-B94D-F2CC951F8807}" type="sibTrans" cxnId="{1EB9FA23-95F8-48E5-883F-82E62540CA48}">
      <dgm:prSet/>
      <dgm:spPr/>
      <dgm:t>
        <a:bodyPr/>
        <a:lstStyle/>
        <a:p>
          <a:endParaRPr lang="en-US"/>
        </a:p>
      </dgm:t>
    </dgm:pt>
    <dgm:pt modelId="{174F4E45-75C6-4CE5-B1CE-DBC7726B9CFE}">
      <dgm:prSet/>
      <dgm:spPr/>
      <dgm:t>
        <a:bodyPr/>
        <a:lstStyle/>
        <a:p>
          <a:r>
            <a:rPr lang="en-GB"/>
            <a:t>- Using evidence-based knowledge and applying that.</a:t>
          </a:r>
          <a:endParaRPr lang="en-US"/>
        </a:p>
      </dgm:t>
    </dgm:pt>
    <dgm:pt modelId="{B6C91761-1D31-41B9-A770-DCB75F9EEFD4}" type="parTrans" cxnId="{E5658104-2CA5-43C6-BCCC-6557AA922CC5}">
      <dgm:prSet/>
      <dgm:spPr/>
      <dgm:t>
        <a:bodyPr/>
        <a:lstStyle/>
        <a:p>
          <a:endParaRPr lang="en-US"/>
        </a:p>
      </dgm:t>
    </dgm:pt>
    <dgm:pt modelId="{364C320C-A06D-4E26-AF28-22865F32A278}" type="sibTrans" cxnId="{E5658104-2CA5-43C6-BCCC-6557AA922CC5}">
      <dgm:prSet/>
      <dgm:spPr/>
      <dgm:t>
        <a:bodyPr/>
        <a:lstStyle/>
        <a:p>
          <a:endParaRPr lang="en-US"/>
        </a:p>
      </dgm:t>
    </dgm:pt>
    <dgm:pt modelId="{D791D6E2-B51B-445A-A690-168E2029DCC4}">
      <dgm:prSet/>
      <dgm:spPr/>
      <dgm:t>
        <a:bodyPr/>
        <a:lstStyle/>
        <a:p>
          <a:r>
            <a:rPr lang="en-GB"/>
            <a:t>- taking a different approach from looking at a different perspectives to gain more knowledge and understanding whilst assessing a situation.</a:t>
          </a:r>
          <a:endParaRPr lang="en-US"/>
        </a:p>
      </dgm:t>
    </dgm:pt>
    <dgm:pt modelId="{7014C46A-42F0-497C-B0F5-40F3136D98A7}" type="parTrans" cxnId="{4D14DF0F-1ECF-45F6-9F38-85C245080870}">
      <dgm:prSet/>
      <dgm:spPr/>
      <dgm:t>
        <a:bodyPr/>
        <a:lstStyle/>
        <a:p>
          <a:endParaRPr lang="en-US"/>
        </a:p>
      </dgm:t>
    </dgm:pt>
    <dgm:pt modelId="{9D73903B-3B8D-46B0-B022-61E84EB6D727}" type="sibTrans" cxnId="{4D14DF0F-1ECF-45F6-9F38-85C245080870}">
      <dgm:prSet/>
      <dgm:spPr/>
      <dgm:t>
        <a:bodyPr/>
        <a:lstStyle/>
        <a:p>
          <a:endParaRPr lang="en-US"/>
        </a:p>
      </dgm:t>
    </dgm:pt>
    <dgm:pt modelId="{CD1EF896-1C0A-479A-AD67-501B2B4C1A4D}">
      <dgm:prSet/>
      <dgm:spPr/>
      <dgm:t>
        <a:bodyPr/>
        <a:lstStyle/>
        <a:p>
          <a:r>
            <a:rPr lang="en-GB"/>
            <a:t>- making safe and effective decisions in a timely manner. </a:t>
          </a:r>
          <a:endParaRPr lang="en-US"/>
        </a:p>
      </dgm:t>
    </dgm:pt>
    <dgm:pt modelId="{1FF805E1-6198-4BC2-9D15-A35633057789}" type="parTrans" cxnId="{A60AC7D1-E9BC-4DA9-8488-5876F8B1F5B0}">
      <dgm:prSet/>
      <dgm:spPr/>
      <dgm:t>
        <a:bodyPr/>
        <a:lstStyle/>
        <a:p>
          <a:endParaRPr lang="en-US"/>
        </a:p>
      </dgm:t>
    </dgm:pt>
    <dgm:pt modelId="{02E51E7B-78EF-4306-AD47-893F92F98234}" type="sibTrans" cxnId="{A60AC7D1-E9BC-4DA9-8488-5876F8B1F5B0}">
      <dgm:prSet/>
      <dgm:spPr/>
      <dgm:t>
        <a:bodyPr/>
        <a:lstStyle/>
        <a:p>
          <a:endParaRPr lang="en-US"/>
        </a:p>
      </dgm:t>
    </dgm:pt>
    <dgm:pt modelId="{6617D49B-A132-4236-BF83-30585A786D60}">
      <dgm:prSet/>
      <dgm:spPr/>
      <dgm:t>
        <a:bodyPr/>
        <a:lstStyle/>
        <a:p>
          <a:r>
            <a:rPr lang="en-GB"/>
            <a:t>Critical thinking improves the quality of care given to patients alongside the professional accountability as a nurse.</a:t>
          </a:r>
          <a:endParaRPr lang="en-US"/>
        </a:p>
      </dgm:t>
    </dgm:pt>
    <dgm:pt modelId="{F37A8D33-86D7-4C4F-B6E0-7BCD6137A663}" type="parTrans" cxnId="{7C8650E0-F6D0-4CF6-AACD-641B376DA97C}">
      <dgm:prSet/>
      <dgm:spPr/>
      <dgm:t>
        <a:bodyPr/>
        <a:lstStyle/>
        <a:p>
          <a:endParaRPr lang="en-US"/>
        </a:p>
      </dgm:t>
    </dgm:pt>
    <dgm:pt modelId="{EF7CB8D5-8515-4DA8-BDB5-C7B00D003C2C}" type="sibTrans" cxnId="{7C8650E0-F6D0-4CF6-AACD-641B376DA97C}">
      <dgm:prSet/>
      <dgm:spPr/>
      <dgm:t>
        <a:bodyPr/>
        <a:lstStyle/>
        <a:p>
          <a:endParaRPr lang="en-US"/>
        </a:p>
      </dgm:t>
    </dgm:pt>
    <dgm:pt modelId="{37623234-9DCA-48F5-9675-4FD807C68DE9}">
      <dgm:prSet/>
      <dgm:spPr/>
      <dgm:t>
        <a:bodyPr/>
        <a:lstStyle/>
        <a:p>
          <a:r>
            <a:rPr lang="en-GB" i="1"/>
            <a:t>Critical thinking is a specific way of using your mind. It's your ability to objectively judge information rather than believing everything you are told. (Laura pueyo , 10 October 2022).   </a:t>
          </a:r>
          <a:endParaRPr lang="en-US"/>
        </a:p>
      </dgm:t>
    </dgm:pt>
    <dgm:pt modelId="{750FCB13-EB86-46BE-93DA-42F56E8783F4}" type="parTrans" cxnId="{500F6874-32C1-4EBE-A043-884727E39472}">
      <dgm:prSet/>
      <dgm:spPr/>
      <dgm:t>
        <a:bodyPr/>
        <a:lstStyle/>
        <a:p>
          <a:endParaRPr lang="en-US"/>
        </a:p>
      </dgm:t>
    </dgm:pt>
    <dgm:pt modelId="{FC9E3D07-7760-454C-B985-9D0F8063AA5F}" type="sibTrans" cxnId="{500F6874-32C1-4EBE-A043-884727E39472}">
      <dgm:prSet/>
      <dgm:spPr/>
      <dgm:t>
        <a:bodyPr/>
        <a:lstStyle/>
        <a:p>
          <a:endParaRPr lang="en-US"/>
        </a:p>
      </dgm:t>
    </dgm:pt>
    <dgm:pt modelId="{4893A967-4FB3-4578-A427-5E77D2D189EF}" type="pres">
      <dgm:prSet presAssocID="{92FF3B32-75A8-4072-AAF5-4666FE67D97E}" presName="diagram" presStyleCnt="0">
        <dgm:presLayoutVars>
          <dgm:dir/>
          <dgm:resizeHandles val="exact"/>
        </dgm:presLayoutVars>
      </dgm:prSet>
      <dgm:spPr/>
    </dgm:pt>
    <dgm:pt modelId="{1A5DC727-57EB-4C79-9EF5-334319E4611E}" type="pres">
      <dgm:prSet presAssocID="{3C133111-1EFD-44D9-B101-3A8FC39C4B45}" presName="node" presStyleLbl="node1" presStyleIdx="0" presStyleCnt="8">
        <dgm:presLayoutVars>
          <dgm:bulletEnabled val="1"/>
        </dgm:presLayoutVars>
      </dgm:prSet>
      <dgm:spPr/>
    </dgm:pt>
    <dgm:pt modelId="{6A9F6176-45E5-4701-BF18-96CC4D81936F}" type="pres">
      <dgm:prSet presAssocID="{054BB6D2-E71E-45DA-BE82-E0EB0D27ACE2}" presName="sibTrans" presStyleCnt="0"/>
      <dgm:spPr/>
    </dgm:pt>
    <dgm:pt modelId="{576990D1-B524-4742-AF4C-9EB3FEDF5F25}" type="pres">
      <dgm:prSet presAssocID="{C7DF4038-5391-470C-B1BF-E7ACA6424333}" presName="node" presStyleLbl="node1" presStyleIdx="1" presStyleCnt="8">
        <dgm:presLayoutVars>
          <dgm:bulletEnabled val="1"/>
        </dgm:presLayoutVars>
      </dgm:prSet>
      <dgm:spPr/>
    </dgm:pt>
    <dgm:pt modelId="{423D5B21-37EF-418D-B067-906E334A940C}" type="pres">
      <dgm:prSet presAssocID="{D71B1270-7BD7-443C-B86E-02677CF4C92B}" presName="sibTrans" presStyleCnt="0"/>
      <dgm:spPr/>
    </dgm:pt>
    <dgm:pt modelId="{26B23F2D-843D-4B26-B94E-3D189CF6BD06}" type="pres">
      <dgm:prSet presAssocID="{88515DA8-BA0E-4548-B4CC-92189D35FDE8}" presName="node" presStyleLbl="node1" presStyleIdx="2" presStyleCnt="8">
        <dgm:presLayoutVars>
          <dgm:bulletEnabled val="1"/>
        </dgm:presLayoutVars>
      </dgm:prSet>
      <dgm:spPr/>
    </dgm:pt>
    <dgm:pt modelId="{B8E80376-A298-4458-ACE1-5DD27CCA9A2E}" type="pres">
      <dgm:prSet presAssocID="{0A53B295-3C69-44A3-B94D-F2CC951F8807}" presName="sibTrans" presStyleCnt="0"/>
      <dgm:spPr/>
    </dgm:pt>
    <dgm:pt modelId="{02B4DC76-591C-4254-852A-D0DCA3AC7F63}" type="pres">
      <dgm:prSet presAssocID="{174F4E45-75C6-4CE5-B1CE-DBC7726B9CFE}" presName="node" presStyleLbl="node1" presStyleIdx="3" presStyleCnt="8">
        <dgm:presLayoutVars>
          <dgm:bulletEnabled val="1"/>
        </dgm:presLayoutVars>
      </dgm:prSet>
      <dgm:spPr/>
    </dgm:pt>
    <dgm:pt modelId="{D1A78AF7-01F0-4A05-BA15-86900D0D4394}" type="pres">
      <dgm:prSet presAssocID="{364C320C-A06D-4E26-AF28-22865F32A278}" presName="sibTrans" presStyleCnt="0"/>
      <dgm:spPr/>
    </dgm:pt>
    <dgm:pt modelId="{A21C8A4A-34D2-4861-AF31-EFBDC1067C22}" type="pres">
      <dgm:prSet presAssocID="{D791D6E2-B51B-445A-A690-168E2029DCC4}" presName="node" presStyleLbl="node1" presStyleIdx="4" presStyleCnt="8">
        <dgm:presLayoutVars>
          <dgm:bulletEnabled val="1"/>
        </dgm:presLayoutVars>
      </dgm:prSet>
      <dgm:spPr/>
    </dgm:pt>
    <dgm:pt modelId="{90534EB8-B0FE-4A37-8A99-1FD503459156}" type="pres">
      <dgm:prSet presAssocID="{9D73903B-3B8D-46B0-B022-61E84EB6D727}" presName="sibTrans" presStyleCnt="0"/>
      <dgm:spPr/>
    </dgm:pt>
    <dgm:pt modelId="{DA1B62AD-13DD-47E7-8C6C-FB21C36EDFB7}" type="pres">
      <dgm:prSet presAssocID="{CD1EF896-1C0A-479A-AD67-501B2B4C1A4D}" presName="node" presStyleLbl="node1" presStyleIdx="5" presStyleCnt="8">
        <dgm:presLayoutVars>
          <dgm:bulletEnabled val="1"/>
        </dgm:presLayoutVars>
      </dgm:prSet>
      <dgm:spPr/>
    </dgm:pt>
    <dgm:pt modelId="{1CF298C2-8AA9-4754-AEE4-0E52F4CF0EF4}" type="pres">
      <dgm:prSet presAssocID="{02E51E7B-78EF-4306-AD47-893F92F98234}" presName="sibTrans" presStyleCnt="0"/>
      <dgm:spPr/>
    </dgm:pt>
    <dgm:pt modelId="{A8E24B13-D454-454C-826C-95C05065FA5C}" type="pres">
      <dgm:prSet presAssocID="{6617D49B-A132-4236-BF83-30585A786D60}" presName="node" presStyleLbl="node1" presStyleIdx="6" presStyleCnt="8">
        <dgm:presLayoutVars>
          <dgm:bulletEnabled val="1"/>
        </dgm:presLayoutVars>
      </dgm:prSet>
      <dgm:spPr/>
    </dgm:pt>
    <dgm:pt modelId="{63677E68-00C8-46DA-93BD-B1697E9AC722}" type="pres">
      <dgm:prSet presAssocID="{EF7CB8D5-8515-4DA8-BDB5-C7B00D003C2C}" presName="sibTrans" presStyleCnt="0"/>
      <dgm:spPr/>
    </dgm:pt>
    <dgm:pt modelId="{7329CE3B-1B07-414C-88E8-68B4EA77D3F0}" type="pres">
      <dgm:prSet presAssocID="{37623234-9DCA-48F5-9675-4FD807C68DE9}" presName="node" presStyleLbl="node1" presStyleIdx="7" presStyleCnt="8">
        <dgm:presLayoutVars>
          <dgm:bulletEnabled val="1"/>
        </dgm:presLayoutVars>
      </dgm:prSet>
      <dgm:spPr/>
    </dgm:pt>
  </dgm:ptLst>
  <dgm:cxnLst>
    <dgm:cxn modelId="{E5658104-2CA5-43C6-BCCC-6557AA922CC5}" srcId="{92FF3B32-75A8-4072-AAF5-4666FE67D97E}" destId="{174F4E45-75C6-4CE5-B1CE-DBC7726B9CFE}" srcOrd="3" destOrd="0" parTransId="{B6C91761-1D31-41B9-A770-DCB75F9EEFD4}" sibTransId="{364C320C-A06D-4E26-AF28-22865F32A278}"/>
    <dgm:cxn modelId="{4D14DF0F-1ECF-45F6-9F38-85C245080870}" srcId="{92FF3B32-75A8-4072-AAF5-4666FE67D97E}" destId="{D791D6E2-B51B-445A-A690-168E2029DCC4}" srcOrd="4" destOrd="0" parTransId="{7014C46A-42F0-497C-B0F5-40F3136D98A7}" sibTransId="{9D73903B-3B8D-46B0-B022-61E84EB6D727}"/>
    <dgm:cxn modelId="{E63F331F-E963-43D8-AF35-73E5239CA532}" type="presOf" srcId="{6617D49B-A132-4236-BF83-30585A786D60}" destId="{A8E24B13-D454-454C-826C-95C05065FA5C}" srcOrd="0" destOrd="0" presId="urn:microsoft.com/office/officeart/2005/8/layout/default"/>
    <dgm:cxn modelId="{1EB9FA23-95F8-48E5-883F-82E62540CA48}" srcId="{92FF3B32-75A8-4072-AAF5-4666FE67D97E}" destId="{88515DA8-BA0E-4548-B4CC-92189D35FDE8}" srcOrd="2" destOrd="0" parTransId="{143C8C7D-D4ED-44D7-9CCB-50A1886924CC}" sibTransId="{0A53B295-3C69-44A3-B94D-F2CC951F8807}"/>
    <dgm:cxn modelId="{96E6AE3C-48AF-494B-8443-A65B4EAFFD04}" type="presOf" srcId="{88515DA8-BA0E-4548-B4CC-92189D35FDE8}" destId="{26B23F2D-843D-4B26-B94E-3D189CF6BD06}" srcOrd="0" destOrd="0" presId="urn:microsoft.com/office/officeart/2005/8/layout/default"/>
    <dgm:cxn modelId="{0A7FE173-0F39-4AC5-A2D6-7088CC93823F}" srcId="{92FF3B32-75A8-4072-AAF5-4666FE67D97E}" destId="{C7DF4038-5391-470C-B1BF-E7ACA6424333}" srcOrd="1" destOrd="0" parTransId="{D7003DF0-6687-43F0-9588-D17ED185AD2C}" sibTransId="{D71B1270-7BD7-443C-B86E-02677CF4C92B}"/>
    <dgm:cxn modelId="{500F6874-32C1-4EBE-A043-884727E39472}" srcId="{92FF3B32-75A8-4072-AAF5-4666FE67D97E}" destId="{37623234-9DCA-48F5-9675-4FD807C68DE9}" srcOrd="7" destOrd="0" parTransId="{750FCB13-EB86-46BE-93DA-42F56E8783F4}" sibTransId="{FC9E3D07-7760-454C-B985-9D0F8063AA5F}"/>
    <dgm:cxn modelId="{98157254-A5CF-4B87-9CA8-E5375C632A7A}" type="presOf" srcId="{C7DF4038-5391-470C-B1BF-E7ACA6424333}" destId="{576990D1-B524-4742-AF4C-9EB3FEDF5F25}" srcOrd="0" destOrd="0" presId="urn:microsoft.com/office/officeart/2005/8/layout/default"/>
    <dgm:cxn modelId="{B615E27E-F563-43C9-8D84-D05D6A824CD6}" type="presOf" srcId="{37623234-9DCA-48F5-9675-4FD807C68DE9}" destId="{7329CE3B-1B07-414C-88E8-68B4EA77D3F0}" srcOrd="0" destOrd="0" presId="urn:microsoft.com/office/officeart/2005/8/layout/default"/>
    <dgm:cxn modelId="{C1688C89-1112-4055-924A-05A0E5E5F72A}" type="presOf" srcId="{3C133111-1EFD-44D9-B101-3A8FC39C4B45}" destId="{1A5DC727-57EB-4C79-9EF5-334319E4611E}" srcOrd="0" destOrd="0" presId="urn:microsoft.com/office/officeart/2005/8/layout/default"/>
    <dgm:cxn modelId="{DB0CD098-32B9-4E25-9EB9-4AE2E2B7819A}" type="presOf" srcId="{92FF3B32-75A8-4072-AAF5-4666FE67D97E}" destId="{4893A967-4FB3-4578-A427-5E77D2D189EF}" srcOrd="0" destOrd="0" presId="urn:microsoft.com/office/officeart/2005/8/layout/default"/>
    <dgm:cxn modelId="{87BB4BA0-0008-4528-9ABC-33D9E3C9B430}" type="presOf" srcId="{D791D6E2-B51B-445A-A690-168E2029DCC4}" destId="{A21C8A4A-34D2-4861-AF31-EFBDC1067C22}" srcOrd="0" destOrd="0" presId="urn:microsoft.com/office/officeart/2005/8/layout/default"/>
    <dgm:cxn modelId="{3961D7AF-969C-4179-B5E0-2FED61394440}" srcId="{92FF3B32-75A8-4072-AAF5-4666FE67D97E}" destId="{3C133111-1EFD-44D9-B101-3A8FC39C4B45}" srcOrd="0" destOrd="0" parTransId="{83A45BE4-0AD5-47FA-8E37-AB2B21C46DDF}" sibTransId="{054BB6D2-E71E-45DA-BE82-E0EB0D27ACE2}"/>
    <dgm:cxn modelId="{9E992ABD-87A9-40FD-89B0-AF1D50E005A1}" type="presOf" srcId="{174F4E45-75C6-4CE5-B1CE-DBC7726B9CFE}" destId="{02B4DC76-591C-4254-852A-D0DCA3AC7F63}" srcOrd="0" destOrd="0" presId="urn:microsoft.com/office/officeart/2005/8/layout/default"/>
    <dgm:cxn modelId="{A60AC7D1-E9BC-4DA9-8488-5876F8B1F5B0}" srcId="{92FF3B32-75A8-4072-AAF5-4666FE67D97E}" destId="{CD1EF896-1C0A-479A-AD67-501B2B4C1A4D}" srcOrd="5" destOrd="0" parTransId="{1FF805E1-6198-4BC2-9D15-A35633057789}" sibTransId="{02E51E7B-78EF-4306-AD47-893F92F98234}"/>
    <dgm:cxn modelId="{7C8650E0-F6D0-4CF6-AACD-641B376DA97C}" srcId="{92FF3B32-75A8-4072-AAF5-4666FE67D97E}" destId="{6617D49B-A132-4236-BF83-30585A786D60}" srcOrd="6" destOrd="0" parTransId="{F37A8D33-86D7-4C4F-B6E0-7BCD6137A663}" sibTransId="{EF7CB8D5-8515-4DA8-BDB5-C7B00D003C2C}"/>
    <dgm:cxn modelId="{BBD06BF7-C22D-4207-B118-E5EFF3F4420D}" type="presOf" srcId="{CD1EF896-1C0A-479A-AD67-501B2B4C1A4D}" destId="{DA1B62AD-13DD-47E7-8C6C-FB21C36EDFB7}" srcOrd="0" destOrd="0" presId="urn:microsoft.com/office/officeart/2005/8/layout/default"/>
    <dgm:cxn modelId="{F633592B-E71D-420B-90CA-DAA9607E1074}" type="presParOf" srcId="{4893A967-4FB3-4578-A427-5E77D2D189EF}" destId="{1A5DC727-57EB-4C79-9EF5-334319E4611E}" srcOrd="0" destOrd="0" presId="urn:microsoft.com/office/officeart/2005/8/layout/default"/>
    <dgm:cxn modelId="{101B09E5-3C25-4F99-80D1-6E90A1C0BA5D}" type="presParOf" srcId="{4893A967-4FB3-4578-A427-5E77D2D189EF}" destId="{6A9F6176-45E5-4701-BF18-96CC4D81936F}" srcOrd="1" destOrd="0" presId="urn:microsoft.com/office/officeart/2005/8/layout/default"/>
    <dgm:cxn modelId="{F629F0DE-F36B-43EC-BAE4-CF7F25B1CB97}" type="presParOf" srcId="{4893A967-4FB3-4578-A427-5E77D2D189EF}" destId="{576990D1-B524-4742-AF4C-9EB3FEDF5F25}" srcOrd="2" destOrd="0" presId="urn:microsoft.com/office/officeart/2005/8/layout/default"/>
    <dgm:cxn modelId="{87A7D695-5FA8-46C5-A705-B7BD3C858655}" type="presParOf" srcId="{4893A967-4FB3-4578-A427-5E77D2D189EF}" destId="{423D5B21-37EF-418D-B067-906E334A940C}" srcOrd="3" destOrd="0" presId="urn:microsoft.com/office/officeart/2005/8/layout/default"/>
    <dgm:cxn modelId="{DF426ACE-8050-4C99-9B1F-3E1228D21876}" type="presParOf" srcId="{4893A967-4FB3-4578-A427-5E77D2D189EF}" destId="{26B23F2D-843D-4B26-B94E-3D189CF6BD06}" srcOrd="4" destOrd="0" presId="urn:microsoft.com/office/officeart/2005/8/layout/default"/>
    <dgm:cxn modelId="{15CDC6FA-3FCE-4ACD-B569-E1445BE3EED5}" type="presParOf" srcId="{4893A967-4FB3-4578-A427-5E77D2D189EF}" destId="{B8E80376-A298-4458-ACE1-5DD27CCA9A2E}" srcOrd="5" destOrd="0" presId="urn:microsoft.com/office/officeart/2005/8/layout/default"/>
    <dgm:cxn modelId="{BAE1AAB5-7EDD-421B-9E8E-D917A1EF890E}" type="presParOf" srcId="{4893A967-4FB3-4578-A427-5E77D2D189EF}" destId="{02B4DC76-591C-4254-852A-D0DCA3AC7F63}" srcOrd="6" destOrd="0" presId="urn:microsoft.com/office/officeart/2005/8/layout/default"/>
    <dgm:cxn modelId="{5701F06D-AC94-4574-B446-12D2703E2E7B}" type="presParOf" srcId="{4893A967-4FB3-4578-A427-5E77D2D189EF}" destId="{D1A78AF7-01F0-4A05-BA15-86900D0D4394}" srcOrd="7" destOrd="0" presId="urn:microsoft.com/office/officeart/2005/8/layout/default"/>
    <dgm:cxn modelId="{30C047D1-5BED-4ABC-9C8E-9E8F53DEA378}" type="presParOf" srcId="{4893A967-4FB3-4578-A427-5E77D2D189EF}" destId="{A21C8A4A-34D2-4861-AF31-EFBDC1067C22}" srcOrd="8" destOrd="0" presId="urn:microsoft.com/office/officeart/2005/8/layout/default"/>
    <dgm:cxn modelId="{F417C41D-591C-46B6-85A2-C38ADB3A782A}" type="presParOf" srcId="{4893A967-4FB3-4578-A427-5E77D2D189EF}" destId="{90534EB8-B0FE-4A37-8A99-1FD503459156}" srcOrd="9" destOrd="0" presId="urn:microsoft.com/office/officeart/2005/8/layout/default"/>
    <dgm:cxn modelId="{40A6CE5C-0C8C-412D-A9E8-27988D05DE15}" type="presParOf" srcId="{4893A967-4FB3-4578-A427-5E77D2D189EF}" destId="{DA1B62AD-13DD-47E7-8C6C-FB21C36EDFB7}" srcOrd="10" destOrd="0" presId="urn:microsoft.com/office/officeart/2005/8/layout/default"/>
    <dgm:cxn modelId="{4ADE3AF5-5C63-4F1E-83AC-8849A5B94BD7}" type="presParOf" srcId="{4893A967-4FB3-4578-A427-5E77D2D189EF}" destId="{1CF298C2-8AA9-4754-AEE4-0E52F4CF0EF4}" srcOrd="11" destOrd="0" presId="urn:microsoft.com/office/officeart/2005/8/layout/default"/>
    <dgm:cxn modelId="{1FBA8552-788A-490E-A4EC-071973C0811F}" type="presParOf" srcId="{4893A967-4FB3-4578-A427-5E77D2D189EF}" destId="{A8E24B13-D454-454C-826C-95C05065FA5C}" srcOrd="12" destOrd="0" presId="urn:microsoft.com/office/officeart/2005/8/layout/default"/>
    <dgm:cxn modelId="{0D21C709-04A3-4D1A-8AC2-76148E4DB97F}" type="presParOf" srcId="{4893A967-4FB3-4578-A427-5E77D2D189EF}" destId="{63677E68-00C8-46DA-93BD-B1697E9AC722}" srcOrd="13" destOrd="0" presId="urn:microsoft.com/office/officeart/2005/8/layout/default"/>
    <dgm:cxn modelId="{AAF6283F-C7EA-45F2-A8AD-CDBBCC53E868}" type="presParOf" srcId="{4893A967-4FB3-4578-A427-5E77D2D189EF}" destId="{7329CE3B-1B07-414C-88E8-68B4EA77D3F0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23CF243-C512-43E4-B6BA-1B8339259BC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6569AE7-A3B4-44AF-974C-0C187B98D7D7}">
      <dgm:prSet/>
      <dgm:spPr/>
      <dgm:t>
        <a:bodyPr/>
        <a:lstStyle/>
        <a:p>
          <a:r>
            <a:rPr lang="en-GB"/>
            <a:t>UNDERSTAND</a:t>
          </a:r>
          <a:endParaRPr lang="en-US"/>
        </a:p>
      </dgm:t>
    </dgm:pt>
    <dgm:pt modelId="{84D511A2-8B73-4189-8035-78CBEDCE2C49}" type="parTrans" cxnId="{7CFB5C0A-F623-4D1E-933B-DE24FC36842C}">
      <dgm:prSet/>
      <dgm:spPr/>
      <dgm:t>
        <a:bodyPr/>
        <a:lstStyle/>
        <a:p>
          <a:endParaRPr lang="en-US"/>
        </a:p>
      </dgm:t>
    </dgm:pt>
    <dgm:pt modelId="{57A9F9E6-A479-499B-8590-F9AFEAD33638}" type="sibTrans" cxnId="{7CFB5C0A-F623-4D1E-933B-DE24FC36842C}">
      <dgm:prSet/>
      <dgm:spPr/>
      <dgm:t>
        <a:bodyPr/>
        <a:lstStyle/>
        <a:p>
          <a:endParaRPr lang="en-US"/>
        </a:p>
      </dgm:t>
    </dgm:pt>
    <dgm:pt modelId="{28E0DB1B-E5CD-4E3E-B99E-1DDBA15C456A}">
      <dgm:prSet/>
      <dgm:spPr/>
      <dgm:t>
        <a:bodyPr/>
        <a:lstStyle/>
        <a:p>
          <a:r>
            <a:rPr lang="en-GB"/>
            <a:t>A nurse will need to understand the low blood glucose can rapidly turn into a life- threatening if left untreated or unnoticed for a long period of time.</a:t>
          </a:r>
          <a:endParaRPr lang="en-US"/>
        </a:p>
      </dgm:t>
    </dgm:pt>
    <dgm:pt modelId="{51990728-46DD-4F9A-A876-A1E3B1C4BDC9}" type="parTrans" cxnId="{D08214CB-AB11-4F11-A976-B79FF76B33AF}">
      <dgm:prSet/>
      <dgm:spPr/>
      <dgm:t>
        <a:bodyPr/>
        <a:lstStyle/>
        <a:p>
          <a:endParaRPr lang="en-US"/>
        </a:p>
      </dgm:t>
    </dgm:pt>
    <dgm:pt modelId="{61062C6C-A7C3-4B3F-8D0C-0FD2FCB74320}" type="sibTrans" cxnId="{D08214CB-AB11-4F11-A976-B79FF76B33AF}">
      <dgm:prSet/>
      <dgm:spPr/>
      <dgm:t>
        <a:bodyPr/>
        <a:lstStyle/>
        <a:p>
          <a:endParaRPr lang="en-US"/>
        </a:p>
      </dgm:t>
    </dgm:pt>
    <dgm:pt modelId="{27F8C1B2-1698-4417-8103-0BBA2D32720F}">
      <dgm:prSet/>
      <dgm:spPr/>
      <dgm:t>
        <a:bodyPr/>
        <a:lstStyle/>
        <a:p>
          <a:r>
            <a:rPr lang="en-GB"/>
            <a:t>APPLY </a:t>
          </a:r>
          <a:endParaRPr lang="en-US"/>
        </a:p>
      </dgm:t>
    </dgm:pt>
    <dgm:pt modelId="{1D0F2FCD-3E60-44F9-BAE7-896CEB3B9D78}" type="parTrans" cxnId="{F6BA8789-37CE-43AC-A860-3B65350A7F24}">
      <dgm:prSet/>
      <dgm:spPr/>
      <dgm:t>
        <a:bodyPr/>
        <a:lstStyle/>
        <a:p>
          <a:endParaRPr lang="en-US"/>
        </a:p>
      </dgm:t>
    </dgm:pt>
    <dgm:pt modelId="{A33B439E-F6E7-4E4E-84DC-0BD6E678B85B}" type="sibTrans" cxnId="{F6BA8789-37CE-43AC-A860-3B65350A7F24}">
      <dgm:prSet/>
      <dgm:spPr/>
      <dgm:t>
        <a:bodyPr/>
        <a:lstStyle/>
        <a:p>
          <a:endParaRPr lang="en-US"/>
        </a:p>
      </dgm:t>
    </dgm:pt>
    <dgm:pt modelId="{ABBCB8BA-585F-466D-9EB3-43A151F12772}">
      <dgm:prSet/>
      <dgm:spPr/>
      <dgm:t>
        <a:bodyPr/>
        <a:lstStyle/>
        <a:p>
          <a:r>
            <a:rPr lang="en-GB"/>
            <a:t>Put the knowledge to work , test your patients blood glucose levels , once tested follow the local hypoglycaemia guidelines to take the next steps . This should be done in a timely manner.</a:t>
          </a:r>
          <a:endParaRPr lang="en-US"/>
        </a:p>
      </dgm:t>
    </dgm:pt>
    <dgm:pt modelId="{9ACE8E75-C9BC-48BD-96A6-CD8392F496DA}" type="parTrans" cxnId="{B11C4589-E09A-4AA9-AE46-64AB0A5D302F}">
      <dgm:prSet/>
      <dgm:spPr/>
      <dgm:t>
        <a:bodyPr/>
        <a:lstStyle/>
        <a:p>
          <a:endParaRPr lang="en-US"/>
        </a:p>
      </dgm:t>
    </dgm:pt>
    <dgm:pt modelId="{A2963317-DF2F-4954-9983-414F0D9B555A}" type="sibTrans" cxnId="{B11C4589-E09A-4AA9-AE46-64AB0A5D302F}">
      <dgm:prSet/>
      <dgm:spPr/>
      <dgm:t>
        <a:bodyPr/>
        <a:lstStyle/>
        <a:p>
          <a:endParaRPr lang="en-US"/>
        </a:p>
      </dgm:t>
    </dgm:pt>
    <dgm:pt modelId="{D2662E8F-1E65-415F-8823-E0E2867D9B41}">
      <dgm:prSet/>
      <dgm:spPr/>
      <dgm:t>
        <a:bodyPr/>
        <a:lstStyle/>
        <a:p>
          <a:r>
            <a:rPr lang="en-GB"/>
            <a:t>ANALYSE</a:t>
          </a:r>
          <a:endParaRPr lang="en-US"/>
        </a:p>
      </dgm:t>
    </dgm:pt>
    <dgm:pt modelId="{9606FC67-32FD-432E-9510-885D348EA252}" type="parTrans" cxnId="{A1A5A534-5002-4E58-8EBF-9668FA9BA03B}">
      <dgm:prSet/>
      <dgm:spPr/>
      <dgm:t>
        <a:bodyPr/>
        <a:lstStyle/>
        <a:p>
          <a:endParaRPr lang="en-US"/>
        </a:p>
      </dgm:t>
    </dgm:pt>
    <dgm:pt modelId="{2231EAF2-3A35-48C8-8146-DB92826DFB59}" type="sibTrans" cxnId="{A1A5A534-5002-4E58-8EBF-9668FA9BA03B}">
      <dgm:prSet/>
      <dgm:spPr/>
      <dgm:t>
        <a:bodyPr/>
        <a:lstStyle/>
        <a:p>
          <a:endParaRPr lang="en-US"/>
        </a:p>
      </dgm:t>
    </dgm:pt>
    <dgm:pt modelId="{6307F3EB-EE43-4ABA-9402-A9A5E85BE408}">
      <dgm:prSet/>
      <dgm:spPr/>
      <dgm:t>
        <a:bodyPr/>
        <a:lstStyle/>
        <a:p>
          <a:r>
            <a:rPr lang="en-GB"/>
            <a:t>Review how the food intake recently has been and if there has been a adequate amount of mobilisation. As well as reviewing recent insulin administration. </a:t>
          </a:r>
          <a:endParaRPr lang="en-US"/>
        </a:p>
      </dgm:t>
    </dgm:pt>
    <dgm:pt modelId="{9624AE2A-F8D9-4A21-BA0B-6C123C7C3D3A}" type="parTrans" cxnId="{57351C25-9A1B-4692-A281-9893D77B079C}">
      <dgm:prSet/>
      <dgm:spPr/>
      <dgm:t>
        <a:bodyPr/>
        <a:lstStyle/>
        <a:p>
          <a:endParaRPr lang="en-US"/>
        </a:p>
      </dgm:t>
    </dgm:pt>
    <dgm:pt modelId="{387BD74A-D331-432D-AE99-994B6496E403}" type="sibTrans" cxnId="{57351C25-9A1B-4692-A281-9893D77B079C}">
      <dgm:prSet/>
      <dgm:spPr/>
      <dgm:t>
        <a:bodyPr/>
        <a:lstStyle/>
        <a:p>
          <a:endParaRPr lang="en-US"/>
        </a:p>
      </dgm:t>
    </dgm:pt>
    <dgm:pt modelId="{91CD497D-2CF4-4975-B676-5439283AAB23}">
      <dgm:prSet/>
      <dgm:spPr/>
      <dgm:t>
        <a:bodyPr/>
        <a:lstStyle/>
        <a:p>
          <a:r>
            <a:rPr lang="en-GB"/>
            <a:t>Once a review has taken place, identify the possible cause of the recent episode.</a:t>
          </a:r>
          <a:endParaRPr lang="en-US"/>
        </a:p>
      </dgm:t>
    </dgm:pt>
    <dgm:pt modelId="{B0DEB2A5-5651-476C-93DF-ED5DF8F27EF6}" type="parTrans" cxnId="{68D9D778-6192-4AC0-8A02-5D13FE5CDA1C}">
      <dgm:prSet/>
      <dgm:spPr/>
      <dgm:t>
        <a:bodyPr/>
        <a:lstStyle/>
        <a:p>
          <a:endParaRPr lang="en-US"/>
        </a:p>
      </dgm:t>
    </dgm:pt>
    <dgm:pt modelId="{F9DDDB50-94F4-433C-A6F2-72BB67A70BBA}" type="sibTrans" cxnId="{68D9D778-6192-4AC0-8A02-5D13FE5CDA1C}">
      <dgm:prSet/>
      <dgm:spPr/>
      <dgm:t>
        <a:bodyPr/>
        <a:lstStyle/>
        <a:p>
          <a:endParaRPr lang="en-US"/>
        </a:p>
      </dgm:t>
    </dgm:pt>
    <dgm:pt modelId="{C307BC7F-4BC6-4F89-855D-8D2FB5292DB9}">
      <dgm:prSet/>
      <dgm:spPr/>
      <dgm:t>
        <a:bodyPr/>
        <a:lstStyle/>
        <a:p>
          <a:r>
            <a:rPr lang="en-GB"/>
            <a:t>EVALUATE</a:t>
          </a:r>
          <a:endParaRPr lang="en-US"/>
        </a:p>
      </dgm:t>
    </dgm:pt>
    <dgm:pt modelId="{B51F3BE3-4DB1-4BEE-9117-4FD21621BC6E}" type="parTrans" cxnId="{FEA013B8-7253-4F8E-A7B7-FA761ADA9DD1}">
      <dgm:prSet/>
      <dgm:spPr/>
      <dgm:t>
        <a:bodyPr/>
        <a:lstStyle/>
        <a:p>
          <a:endParaRPr lang="en-US"/>
        </a:p>
      </dgm:t>
    </dgm:pt>
    <dgm:pt modelId="{A5284E9F-4F42-4A90-B1B9-08AB7472D4A4}" type="sibTrans" cxnId="{FEA013B8-7253-4F8E-A7B7-FA761ADA9DD1}">
      <dgm:prSet/>
      <dgm:spPr/>
      <dgm:t>
        <a:bodyPr/>
        <a:lstStyle/>
        <a:p>
          <a:endParaRPr lang="en-US"/>
        </a:p>
      </dgm:t>
    </dgm:pt>
    <dgm:pt modelId="{D547450D-6607-498B-AE4E-924813606558}">
      <dgm:prSet/>
      <dgm:spPr/>
      <dgm:t>
        <a:bodyPr/>
        <a:lstStyle/>
        <a:p>
          <a:r>
            <a:rPr lang="en-GB"/>
            <a:t>Make a decision again in a timely manner on is the patient requires oral glucose , an urgent medical review or intravenous treatment.</a:t>
          </a:r>
          <a:endParaRPr lang="en-US"/>
        </a:p>
      </dgm:t>
    </dgm:pt>
    <dgm:pt modelId="{038AF9CE-CE31-4660-9D54-A361A836F64E}" type="parTrans" cxnId="{22C7DDE5-ACA2-429C-9EE8-895FD22E7DCC}">
      <dgm:prSet/>
      <dgm:spPr/>
      <dgm:t>
        <a:bodyPr/>
        <a:lstStyle/>
        <a:p>
          <a:endParaRPr lang="en-US"/>
        </a:p>
      </dgm:t>
    </dgm:pt>
    <dgm:pt modelId="{8B485636-C26B-4E9B-9B1C-7B526E1DA9DB}" type="sibTrans" cxnId="{22C7DDE5-ACA2-429C-9EE8-895FD22E7DCC}">
      <dgm:prSet/>
      <dgm:spPr/>
      <dgm:t>
        <a:bodyPr/>
        <a:lstStyle/>
        <a:p>
          <a:endParaRPr lang="en-US"/>
        </a:p>
      </dgm:t>
    </dgm:pt>
    <dgm:pt modelId="{5F57E564-88E7-49AE-AD2B-E7FAAAEF8707}">
      <dgm:prSet/>
      <dgm:spPr/>
      <dgm:t>
        <a:bodyPr/>
        <a:lstStyle/>
        <a:p>
          <a:r>
            <a:rPr lang="en-GB"/>
            <a:t>CREATE</a:t>
          </a:r>
          <a:endParaRPr lang="en-US"/>
        </a:p>
      </dgm:t>
    </dgm:pt>
    <dgm:pt modelId="{EEF3B8A8-ADAA-4B65-ADEE-A7D6CBBBAF3F}" type="parTrans" cxnId="{EE36EA4E-E6C6-4A39-8174-17C2244F61D6}">
      <dgm:prSet/>
      <dgm:spPr/>
      <dgm:t>
        <a:bodyPr/>
        <a:lstStyle/>
        <a:p>
          <a:endParaRPr lang="en-US"/>
        </a:p>
      </dgm:t>
    </dgm:pt>
    <dgm:pt modelId="{5554CC17-D787-4072-A6DC-DCA2045F9A84}" type="sibTrans" cxnId="{EE36EA4E-E6C6-4A39-8174-17C2244F61D6}">
      <dgm:prSet/>
      <dgm:spPr/>
      <dgm:t>
        <a:bodyPr/>
        <a:lstStyle/>
        <a:p>
          <a:endParaRPr lang="en-US"/>
        </a:p>
      </dgm:t>
    </dgm:pt>
    <dgm:pt modelId="{ED5477DD-E752-4C6D-AF51-6F3C612EE399}">
      <dgm:prSet/>
      <dgm:spPr/>
      <dgm:t>
        <a:bodyPr/>
        <a:lstStyle/>
        <a:p>
          <a:r>
            <a:rPr lang="en-GB"/>
            <a:t>Create a care plan that is person centred and involves the patient , ensuring that the care plan is been put into place to avoid future hypoglycaemia episodes.</a:t>
          </a:r>
          <a:endParaRPr lang="en-US"/>
        </a:p>
      </dgm:t>
    </dgm:pt>
    <dgm:pt modelId="{07BB838F-6925-4615-9CF9-F6077160C215}" type="parTrans" cxnId="{F48B04E3-108B-4B82-B204-EFEE9B15D93A}">
      <dgm:prSet/>
      <dgm:spPr/>
      <dgm:t>
        <a:bodyPr/>
        <a:lstStyle/>
        <a:p>
          <a:endParaRPr lang="en-US"/>
        </a:p>
      </dgm:t>
    </dgm:pt>
    <dgm:pt modelId="{3971FEB7-48B6-4241-82A2-4F74B75DD5CE}" type="sibTrans" cxnId="{F48B04E3-108B-4B82-B204-EFEE9B15D93A}">
      <dgm:prSet/>
      <dgm:spPr/>
      <dgm:t>
        <a:bodyPr/>
        <a:lstStyle/>
        <a:p>
          <a:endParaRPr lang="en-US"/>
        </a:p>
      </dgm:t>
    </dgm:pt>
    <dgm:pt modelId="{D6C84537-DEFF-4123-A890-AD76A1B2675B}">
      <dgm:prSet/>
      <dgm:spPr/>
      <dgm:t>
        <a:bodyPr/>
        <a:lstStyle/>
        <a:p>
          <a:r>
            <a:rPr lang="en-GB"/>
            <a:t>Provide education and potential referrals to a diabetic nurse or local groups , to learn and understand blood glucose management. </a:t>
          </a:r>
          <a:endParaRPr lang="en-US"/>
        </a:p>
      </dgm:t>
    </dgm:pt>
    <dgm:pt modelId="{964EBA31-B8D0-4CBD-A8D6-12E0C9601522}" type="parTrans" cxnId="{0B0FCC70-153C-4F16-8657-FBA860460D4C}">
      <dgm:prSet/>
      <dgm:spPr/>
      <dgm:t>
        <a:bodyPr/>
        <a:lstStyle/>
        <a:p>
          <a:endParaRPr lang="en-US"/>
        </a:p>
      </dgm:t>
    </dgm:pt>
    <dgm:pt modelId="{C062D281-6453-4FD3-9484-E78D4FFE83B7}" type="sibTrans" cxnId="{0B0FCC70-153C-4F16-8657-FBA860460D4C}">
      <dgm:prSet/>
      <dgm:spPr/>
      <dgm:t>
        <a:bodyPr/>
        <a:lstStyle/>
        <a:p>
          <a:endParaRPr lang="en-US"/>
        </a:p>
      </dgm:t>
    </dgm:pt>
    <dgm:pt modelId="{21530BEA-C788-4EB5-87C0-6351A5EEE5CB}">
      <dgm:prSet/>
      <dgm:spPr/>
      <dgm:t>
        <a:bodyPr/>
        <a:lstStyle/>
        <a:p>
          <a:r>
            <a:rPr lang="en-GB"/>
            <a:t>OUTCOME </a:t>
          </a:r>
          <a:endParaRPr lang="en-US"/>
        </a:p>
      </dgm:t>
    </dgm:pt>
    <dgm:pt modelId="{379BA9A9-432F-4644-87E4-97D76BD84AA2}" type="parTrans" cxnId="{059DB65A-0A13-4746-9B4C-7F365DF640C6}">
      <dgm:prSet/>
      <dgm:spPr/>
      <dgm:t>
        <a:bodyPr/>
        <a:lstStyle/>
        <a:p>
          <a:endParaRPr lang="en-US"/>
        </a:p>
      </dgm:t>
    </dgm:pt>
    <dgm:pt modelId="{052998A3-4767-4012-B8AD-C1F67A998EB7}" type="sibTrans" cxnId="{059DB65A-0A13-4746-9B4C-7F365DF640C6}">
      <dgm:prSet/>
      <dgm:spPr/>
      <dgm:t>
        <a:bodyPr/>
        <a:lstStyle/>
        <a:p>
          <a:endParaRPr lang="en-US"/>
        </a:p>
      </dgm:t>
    </dgm:pt>
    <dgm:pt modelId="{01E5CBF8-F2D1-4FDD-8365-1DDAEC3DC675}">
      <dgm:prSet/>
      <dgm:spPr/>
      <dgm:t>
        <a:bodyPr/>
        <a:lstStyle/>
        <a:p>
          <a:r>
            <a:rPr lang="en-GB"/>
            <a:t>The patient's hypoglycaemia episode was recognised and treated in a timely manner . Because of the fast acting of a nurse and the critical thinking this prevented further deterioration  and intervention of medicals teams.</a:t>
          </a:r>
          <a:endParaRPr lang="en-US"/>
        </a:p>
      </dgm:t>
    </dgm:pt>
    <dgm:pt modelId="{E2F886CB-EC9A-4B82-91AD-AF76896C4012}" type="parTrans" cxnId="{EDF38697-D194-47D4-8496-7CFD3864FDE8}">
      <dgm:prSet/>
      <dgm:spPr/>
      <dgm:t>
        <a:bodyPr/>
        <a:lstStyle/>
        <a:p>
          <a:endParaRPr lang="en-US"/>
        </a:p>
      </dgm:t>
    </dgm:pt>
    <dgm:pt modelId="{2F2B8DB5-B494-4EB0-B5B2-5253B3B4AE43}" type="sibTrans" cxnId="{EDF38697-D194-47D4-8496-7CFD3864FDE8}">
      <dgm:prSet/>
      <dgm:spPr/>
      <dgm:t>
        <a:bodyPr/>
        <a:lstStyle/>
        <a:p>
          <a:endParaRPr lang="en-US"/>
        </a:p>
      </dgm:t>
    </dgm:pt>
    <dgm:pt modelId="{EF6CECA1-3090-4303-957E-30C05EACD4CD}" type="pres">
      <dgm:prSet presAssocID="{923CF243-C512-43E4-B6BA-1B8339259BC2}" presName="linear" presStyleCnt="0">
        <dgm:presLayoutVars>
          <dgm:animLvl val="lvl"/>
          <dgm:resizeHandles val="exact"/>
        </dgm:presLayoutVars>
      </dgm:prSet>
      <dgm:spPr/>
    </dgm:pt>
    <dgm:pt modelId="{37BD3954-0D75-470F-A4B6-58089BFBD35C}" type="pres">
      <dgm:prSet presAssocID="{D6569AE7-A3B4-44AF-974C-0C187B98D7D7}" presName="parentText" presStyleLbl="node1" presStyleIdx="0" presStyleCnt="14">
        <dgm:presLayoutVars>
          <dgm:chMax val="0"/>
          <dgm:bulletEnabled val="1"/>
        </dgm:presLayoutVars>
      </dgm:prSet>
      <dgm:spPr/>
    </dgm:pt>
    <dgm:pt modelId="{815055CB-E0B5-46D1-BC9E-C5FBE83DC0DE}" type="pres">
      <dgm:prSet presAssocID="{57A9F9E6-A479-499B-8590-F9AFEAD33638}" presName="spacer" presStyleCnt="0"/>
      <dgm:spPr/>
    </dgm:pt>
    <dgm:pt modelId="{92DA3FA4-BE20-4A00-9689-75933C0550A4}" type="pres">
      <dgm:prSet presAssocID="{28E0DB1B-E5CD-4E3E-B99E-1DDBA15C456A}" presName="parentText" presStyleLbl="node1" presStyleIdx="1" presStyleCnt="14">
        <dgm:presLayoutVars>
          <dgm:chMax val="0"/>
          <dgm:bulletEnabled val="1"/>
        </dgm:presLayoutVars>
      </dgm:prSet>
      <dgm:spPr/>
    </dgm:pt>
    <dgm:pt modelId="{8D095801-79FB-4E0B-BD0E-A816A242DE3D}" type="pres">
      <dgm:prSet presAssocID="{61062C6C-A7C3-4B3F-8D0C-0FD2FCB74320}" presName="spacer" presStyleCnt="0"/>
      <dgm:spPr/>
    </dgm:pt>
    <dgm:pt modelId="{2FFF4049-2804-44E0-9CD6-284FB0D06D62}" type="pres">
      <dgm:prSet presAssocID="{27F8C1B2-1698-4417-8103-0BBA2D32720F}" presName="parentText" presStyleLbl="node1" presStyleIdx="2" presStyleCnt="14">
        <dgm:presLayoutVars>
          <dgm:chMax val="0"/>
          <dgm:bulletEnabled val="1"/>
        </dgm:presLayoutVars>
      </dgm:prSet>
      <dgm:spPr/>
    </dgm:pt>
    <dgm:pt modelId="{85589815-5456-450F-9672-4C911D70FF60}" type="pres">
      <dgm:prSet presAssocID="{A33B439E-F6E7-4E4E-84DC-0BD6E678B85B}" presName="spacer" presStyleCnt="0"/>
      <dgm:spPr/>
    </dgm:pt>
    <dgm:pt modelId="{D29FDF8B-BADB-4908-BC6D-643FB65E67EE}" type="pres">
      <dgm:prSet presAssocID="{ABBCB8BA-585F-466D-9EB3-43A151F12772}" presName="parentText" presStyleLbl="node1" presStyleIdx="3" presStyleCnt="14">
        <dgm:presLayoutVars>
          <dgm:chMax val="0"/>
          <dgm:bulletEnabled val="1"/>
        </dgm:presLayoutVars>
      </dgm:prSet>
      <dgm:spPr/>
    </dgm:pt>
    <dgm:pt modelId="{92C4E223-0DE1-495C-9A1C-6B571FCEC75E}" type="pres">
      <dgm:prSet presAssocID="{A2963317-DF2F-4954-9983-414F0D9B555A}" presName="spacer" presStyleCnt="0"/>
      <dgm:spPr/>
    </dgm:pt>
    <dgm:pt modelId="{AC95716B-C997-436A-9F50-B17B5A32F162}" type="pres">
      <dgm:prSet presAssocID="{D2662E8F-1E65-415F-8823-E0E2867D9B41}" presName="parentText" presStyleLbl="node1" presStyleIdx="4" presStyleCnt="14">
        <dgm:presLayoutVars>
          <dgm:chMax val="0"/>
          <dgm:bulletEnabled val="1"/>
        </dgm:presLayoutVars>
      </dgm:prSet>
      <dgm:spPr/>
    </dgm:pt>
    <dgm:pt modelId="{0410EF64-7984-41A2-80A4-9C4E24A6C0F3}" type="pres">
      <dgm:prSet presAssocID="{2231EAF2-3A35-48C8-8146-DB92826DFB59}" presName="spacer" presStyleCnt="0"/>
      <dgm:spPr/>
    </dgm:pt>
    <dgm:pt modelId="{69D76DE9-9BA6-425C-8617-D93BB36B79B3}" type="pres">
      <dgm:prSet presAssocID="{6307F3EB-EE43-4ABA-9402-A9A5E85BE408}" presName="parentText" presStyleLbl="node1" presStyleIdx="5" presStyleCnt="14">
        <dgm:presLayoutVars>
          <dgm:chMax val="0"/>
          <dgm:bulletEnabled val="1"/>
        </dgm:presLayoutVars>
      </dgm:prSet>
      <dgm:spPr/>
    </dgm:pt>
    <dgm:pt modelId="{1CE08A29-CC05-44A8-B7F9-3D4BAAAAD294}" type="pres">
      <dgm:prSet presAssocID="{387BD74A-D331-432D-AE99-994B6496E403}" presName="spacer" presStyleCnt="0"/>
      <dgm:spPr/>
    </dgm:pt>
    <dgm:pt modelId="{5CED0D11-3E2B-4B04-A97B-24B5F5FC3293}" type="pres">
      <dgm:prSet presAssocID="{91CD497D-2CF4-4975-B676-5439283AAB23}" presName="parentText" presStyleLbl="node1" presStyleIdx="6" presStyleCnt="14">
        <dgm:presLayoutVars>
          <dgm:chMax val="0"/>
          <dgm:bulletEnabled val="1"/>
        </dgm:presLayoutVars>
      </dgm:prSet>
      <dgm:spPr/>
    </dgm:pt>
    <dgm:pt modelId="{4D4CDC36-0DC0-41F6-8F54-C34AD663B29D}" type="pres">
      <dgm:prSet presAssocID="{F9DDDB50-94F4-433C-A6F2-72BB67A70BBA}" presName="spacer" presStyleCnt="0"/>
      <dgm:spPr/>
    </dgm:pt>
    <dgm:pt modelId="{C24FFB6A-DFE8-488E-9ED7-AEF6A78D5A1A}" type="pres">
      <dgm:prSet presAssocID="{C307BC7F-4BC6-4F89-855D-8D2FB5292DB9}" presName="parentText" presStyleLbl="node1" presStyleIdx="7" presStyleCnt="14">
        <dgm:presLayoutVars>
          <dgm:chMax val="0"/>
          <dgm:bulletEnabled val="1"/>
        </dgm:presLayoutVars>
      </dgm:prSet>
      <dgm:spPr/>
    </dgm:pt>
    <dgm:pt modelId="{AAD0CA6F-62C5-4D18-9436-DF43A99C1233}" type="pres">
      <dgm:prSet presAssocID="{A5284E9F-4F42-4A90-B1B9-08AB7472D4A4}" presName="spacer" presStyleCnt="0"/>
      <dgm:spPr/>
    </dgm:pt>
    <dgm:pt modelId="{E9035B78-D2F8-4ADF-A348-F257F12B38D5}" type="pres">
      <dgm:prSet presAssocID="{D547450D-6607-498B-AE4E-924813606558}" presName="parentText" presStyleLbl="node1" presStyleIdx="8" presStyleCnt="14">
        <dgm:presLayoutVars>
          <dgm:chMax val="0"/>
          <dgm:bulletEnabled val="1"/>
        </dgm:presLayoutVars>
      </dgm:prSet>
      <dgm:spPr/>
    </dgm:pt>
    <dgm:pt modelId="{5F6CCE21-6C9C-486E-AD3B-D9E78EAFDD33}" type="pres">
      <dgm:prSet presAssocID="{8B485636-C26B-4E9B-9B1C-7B526E1DA9DB}" presName="spacer" presStyleCnt="0"/>
      <dgm:spPr/>
    </dgm:pt>
    <dgm:pt modelId="{B0AA0472-AB60-40DB-91A1-02F752A2C1BA}" type="pres">
      <dgm:prSet presAssocID="{5F57E564-88E7-49AE-AD2B-E7FAAAEF8707}" presName="parentText" presStyleLbl="node1" presStyleIdx="9" presStyleCnt="14">
        <dgm:presLayoutVars>
          <dgm:chMax val="0"/>
          <dgm:bulletEnabled val="1"/>
        </dgm:presLayoutVars>
      </dgm:prSet>
      <dgm:spPr/>
    </dgm:pt>
    <dgm:pt modelId="{6E49634D-E13D-41A5-A8A1-E728AB859B20}" type="pres">
      <dgm:prSet presAssocID="{5554CC17-D787-4072-A6DC-DCA2045F9A84}" presName="spacer" presStyleCnt="0"/>
      <dgm:spPr/>
    </dgm:pt>
    <dgm:pt modelId="{6D08BBD7-E122-452B-931C-5921D05E3863}" type="pres">
      <dgm:prSet presAssocID="{ED5477DD-E752-4C6D-AF51-6F3C612EE399}" presName="parentText" presStyleLbl="node1" presStyleIdx="10" presStyleCnt="14">
        <dgm:presLayoutVars>
          <dgm:chMax val="0"/>
          <dgm:bulletEnabled val="1"/>
        </dgm:presLayoutVars>
      </dgm:prSet>
      <dgm:spPr/>
    </dgm:pt>
    <dgm:pt modelId="{97CC3EF6-EE87-4D3A-9262-B85D2BD5BC64}" type="pres">
      <dgm:prSet presAssocID="{3971FEB7-48B6-4241-82A2-4F74B75DD5CE}" presName="spacer" presStyleCnt="0"/>
      <dgm:spPr/>
    </dgm:pt>
    <dgm:pt modelId="{A80FABE1-C5B3-448E-B366-D99E3506828D}" type="pres">
      <dgm:prSet presAssocID="{D6C84537-DEFF-4123-A890-AD76A1B2675B}" presName="parentText" presStyleLbl="node1" presStyleIdx="11" presStyleCnt="14">
        <dgm:presLayoutVars>
          <dgm:chMax val="0"/>
          <dgm:bulletEnabled val="1"/>
        </dgm:presLayoutVars>
      </dgm:prSet>
      <dgm:spPr/>
    </dgm:pt>
    <dgm:pt modelId="{EB9E9700-B225-4377-B591-40DDED1FEB58}" type="pres">
      <dgm:prSet presAssocID="{C062D281-6453-4FD3-9484-E78D4FFE83B7}" presName="spacer" presStyleCnt="0"/>
      <dgm:spPr/>
    </dgm:pt>
    <dgm:pt modelId="{324CFA03-51C6-462B-A219-925AD80D4CF7}" type="pres">
      <dgm:prSet presAssocID="{21530BEA-C788-4EB5-87C0-6351A5EEE5CB}" presName="parentText" presStyleLbl="node1" presStyleIdx="12" presStyleCnt="14">
        <dgm:presLayoutVars>
          <dgm:chMax val="0"/>
          <dgm:bulletEnabled val="1"/>
        </dgm:presLayoutVars>
      </dgm:prSet>
      <dgm:spPr/>
    </dgm:pt>
    <dgm:pt modelId="{6F5CC0B7-4342-4C63-9071-F4781BD96E26}" type="pres">
      <dgm:prSet presAssocID="{052998A3-4767-4012-B8AD-C1F67A998EB7}" presName="spacer" presStyleCnt="0"/>
      <dgm:spPr/>
    </dgm:pt>
    <dgm:pt modelId="{BDF850CF-E6F0-48BA-AF3F-76C0E1862BF3}" type="pres">
      <dgm:prSet presAssocID="{01E5CBF8-F2D1-4FDD-8365-1DDAEC3DC675}" presName="parentText" presStyleLbl="node1" presStyleIdx="13" presStyleCnt="14">
        <dgm:presLayoutVars>
          <dgm:chMax val="0"/>
          <dgm:bulletEnabled val="1"/>
        </dgm:presLayoutVars>
      </dgm:prSet>
      <dgm:spPr/>
    </dgm:pt>
  </dgm:ptLst>
  <dgm:cxnLst>
    <dgm:cxn modelId="{8F756004-E1D9-4BD1-A047-FAE691C5E4F1}" type="presOf" srcId="{C307BC7F-4BC6-4F89-855D-8D2FB5292DB9}" destId="{C24FFB6A-DFE8-488E-9ED7-AEF6A78D5A1A}" srcOrd="0" destOrd="0" presId="urn:microsoft.com/office/officeart/2005/8/layout/vList2"/>
    <dgm:cxn modelId="{EAA78606-1298-42CF-A8F7-09671E1A42FC}" type="presOf" srcId="{01E5CBF8-F2D1-4FDD-8365-1DDAEC3DC675}" destId="{BDF850CF-E6F0-48BA-AF3F-76C0E1862BF3}" srcOrd="0" destOrd="0" presId="urn:microsoft.com/office/officeart/2005/8/layout/vList2"/>
    <dgm:cxn modelId="{7CFB5C0A-F623-4D1E-933B-DE24FC36842C}" srcId="{923CF243-C512-43E4-B6BA-1B8339259BC2}" destId="{D6569AE7-A3B4-44AF-974C-0C187B98D7D7}" srcOrd="0" destOrd="0" parTransId="{84D511A2-8B73-4189-8035-78CBEDCE2C49}" sibTransId="{57A9F9E6-A479-499B-8590-F9AFEAD33638}"/>
    <dgm:cxn modelId="{4634780A-E5F3-4CC0-8432-C1C76C50A27B}" type="presOf" srcId="{D2662E8F-1E65-415F-8823-E0E2867D9B41}" destId="{AC95716B-C997-436A-9F50-B17B5A32F162}" srcOrd="0" destOrd="0" presId="urn:microsoft.com/office/officeart/2005/8/layout/vList2"/>
    <dgm:cxn modelId="{D6444D19-CB9B-4409-B20B-409849BBC4B2}" type="presOf" srcId="{21530BEA-C788-4EB5-87C0-6351A5EEE5CB}" destId="{324CFA03-51C6-462B-A219-925AD80D4CF7}" srcOrd="0" destOrd="0" presId="urn:microsoft.com/office/officeart/2005/8/layout/vList2"/>
    <dgm:cxn modelId="{57351C25-9A1B-4692-A281-9893D77B079C}" srcId="{923CF243-C512-43E4-B6BA-1B8339259BC2}" destId="{6307F3EB-EE43-4ABA-9402-A9A5E85BE408}" srcOrd="5" destOrd="0" parTransId="{9624AE2A-F8D9-4A21-BA0B-6C123C7C3D3A}" sibTransId="{387BD74A-D331-432D-AE99-994B6496E403}"/>
    <dgm:cxn modelId="{A1A5A534-5002-4E58-8EBF-9668FA9BA03B}" srcId="{923CF243-C512-43E4-B6BA-1B8339259BC2}" destId="{D2662E8F-1E65-415F-8823-E0E2867D9B41}" srcOrd="4" destOrd="0" parTransId="{9606FC67-32FD-432E-9510-885D348EA252}" sibTransId="{2231EAF2-3A35-48C8-8146-DB92826DFB59}"/>
    <dgm:cxn modelId="{29819564-917C-4790-B1DF-34FF4400E870}" type="presOf" srcId="{ED5477DD-E752-4C6D-AF51-6F3C612EE399}" destId="{6D08BBD7-E122-452B-931C-5921D05E3863}" srcOrd="0" destOrd="0" presId="urn:microsoft.com/office/officeart/2005/8/layout/vList2"/>
    <dgm:cxn modelId="{E0167446-6E76-4314-9FEF-D78AB4365035}" type="presOf" srcId="{5F57E564-88E7-49AE-AD2B-E7FAAAEF8707}" destId="{B0AA0472-AB60-40DB-91A1-02F752A2C1BA}" srcOrd="0" destOrd="0" presId="urn:microsoft.com/office/officeart/2005/8/layout/vList2"/>
    <dgm:cxn modelId="{B2C88347-3B28-421A-9ABF-149C9124CF9C}" type="presOf" srcId="{ABBCB8BA-585F-466D-9EB3-43A151F12772}" destId="{D29FDF8B-BADB-4908-BC6D-643FB65E67EE}" srcOrd="0" destOrd="0" presId="urn:microsoft.com/office/officeart/2005/8/layout/vList2"/>
    <dgm:cxn modelId="{EE36EA4E-E6C6-4A39-8174-17C2244F61D6}" srcId="{923CF243-C512-43E4-B6BA-1B8339259BC2}" destId="{5F57E564-88E7-49AE-AD2B-E7FAAAEF8707}" srcOrd="9" destOrd="0" parTransId="{EEF3B8A8-ADAA-4B65-ADEE-A7D6CBBBAF3F}" sibTransId="{5554CC17-D787-4072-A6DC-DCA2045F9A84}"/>
    <dgm:cxn modelId="{7AA5EE6E-08D1-4D6B-913B-41AE3E77B35A}" type="presOf" srcId="{91CD497D-2CF4-4975-B676-5439283AAB23}" destId="{5CED0D11-3E2B-4B04-A97B-24B5F5FC3293}" srcOrd="0" destOrd="0" presId="urn:microsoft.com/office/officeart/2005/8/layout/vList2"/>
    <dgm:cxn modelId="{E50E5B70-272F-46BD-8C47-5D474668A251}" type="presOf" srcId="{6307F3EB-EE43-4ABA-9402-A9A5E85BE408}" destId="{69D76DE9-9BA6-425C-8617-D93BB36B79B3}" srcOrd="0" destOrd="0" presId="urn:microsoft.com/office/officeart/2005/8/layout/vList2"/>
    <dgm:cxn modelId="{0B0FCC70-153C-4F16-8657-FBA860460D4C}" srcId="{923CF243-C512-43E4-B6BA-1B8339259BC2}" destId="{D6C84537-DEFF-4123-A890-AD76A1B2675B}" srcOrd="11" destOrd="0" parTransId="{964EBA31-B8D0-4CBD-A8D6-12E0C9601522}" sibTransId="{C062D281-6453-4FD3-9484-E78D4FFE83B7}"/>
    <dgm:cxn modelId="{35959F72-89AC-4EE2-A9E4-758AEEB1668A}" type="presOf" srcId="{27F8C1B2-1698-4417-8103-0BBA2D32720F}" destId="{2FFF4049-2804-44E0-9CD6-284FB0D06D62}" srcOrd="0" destOrd="0" presId="urn:microsoft.com/office/officeart/2005/8/layout/vList2"/>
    <dgm:cxn modelId="{68D9D778-6192-4AC0-8A02-5D13FE5CDA1C}" srcId="{923CF243-C512-43E4-B6BA-1B8339259BC2}" destId="{91CD497D-2CF4-4975-B676-5439283AAB23}" srcOrd="6" destOrd="0" parTransId="{B0DEB2A5-5651-476C-93DF-ED5DF8F27EF6}" sibTransId="{F9DDDB50-94F4-433C-A6F2-72BB67A70BBA}"/>
    <dgm:cxn modelId="{059DB65A-0A13-4746-9B4C-7F365DF640C6}" srcId="{923CF243-C512-43E4-B6BA-1B8339259BC2}" destId="{21530BEA-C788-4EB5-87C0-6351A5EEE5CB}" srcOrd="12" destOrd="0" parTransId="{379BA9A9-432F-4644-87E4-97D76BD84AA2}" sibTransId="{052998A3-4767-4012-B8AD-C1F67A998EB7}"/>
    <dgm:cxn modelId="{B11C4589-E09A-4AA9-AE46-64AB0A5D302F}" srcId="{923CF243-C512-43E4-B6BA-1B8339259BC2}" destId="{ABBCB8BA-585F-466D-9EB3-43A151F12772}" srcOrd="3" destOrd="0" parTransId="{9ACE8E75-C9BC-48BD-96A6-CD8392F496DA}" sibTransId="{A2963317-DF2F-4954-9983-414F0D9B555A}"/>
    <dgm:cxn modelId="{F6BA8789-37CE-43AC-A860-3B65350A7F24}" srcId="{923CF243-C512-43E4-B6BA-1B8339259BC2}" destId="{27F8C1B2-1698-4417-8103-0BBA2D32720F}" srcOrd="2" destOrd="0" parTransId="{1D0F2FCD-3E60-44F9-BAE7-896CEB3B9D78}" sibTransId="{A33B439E-F6E7-4E4E-84DC-0BD6E678B85B}"/>
    <dgm:cxn modelId="{F8E9778F-FAAB-457C-84B8-95A77429D43B}" type="presOf" srcId="{D6C84537-DEFF-4123-A890-AD76A1B2675B}" destId="{A80FABE1-C5B3-448E-B366-D99E3506828D}" srcOrd="0" destOrd="0" presId="urn:microsoft.com/office/officeart/2005/8/layout/vList2"/>
    <dgm:cxn modelId="{EDF38697-D194-47D4-8496-7CFD3864FDE8}" srcId="{923CF243-C512-43E4-B6BA-1B8339259BC2}" destId="{01E5CBF8-F2D1-4FDD-8365-1DDAEC3DC675}" srcOrd="13" destOrd="0" parTransId="{E2F886CB-EC9A-4B82-91AD-AF76896C4012}" sibTransId="{2F2B8DB5-B494-4EB0-B5B2-5253B3B4AE43}"/>
    <dgm:cxn modelId="{FEA013B8-7253-4F8E-A7B7-FA761ADA9DD1}" srcId="{923CF243-C512-43E4-B6BA-1B8339259BC2}" destId="{C307BC7F-4BC6-4F89-855D-8D2FB5292DB9}" srcOrd="7" destOrd="0" parTransId="{B51F3BE3-4DB1-4BEE-9117-4FD21621BC6E}" sibTransId="{A5284E9F-4F42-4A90-B1B9-08AB7472D4A4}"/>
    <dgm:cxn modelId="{DBDA1BCA-4F9A-42F8-AAA2-E1DE5990CD2B}" type="presOf" srcId="{D6569AE7-A3B4-44AF-974C-0C187B98D7D7}" destId="{37BD3954-0D75-470F-A4B6-58089BFBD35C}" srcOrd="0" destOrd="0" presId="urn:microsoft.com/office/officeart/2005/8/layout/vList2"/>
    <dgm:cxn modelId="{D08214CB-AB11-4F11-A976-B79FF76B33AF}" srcId="{923CF243-C512-43E4-B6BA-1B8339259BC2}" destId="{28E0DB1B-E5CD-4E3E-B99E-1DDBA15C456A}" srcOrd="1" destOrd="0" parTransId="{51990728-46DD-4F9A-A876-A1E3B1C4BDC9}" sibTransId="{61062C6C-A7C3-4B3F-8D0C-0FD2FCB74320}"/>
    <dgm:cxn modelId="{F48B04E3-108B-4B82-B204-EFEE9B15D93A}" srcId="{923CF243-C512-43E4-B6BA-1B8339259BC2}" destId="{ED5477DD-E752-4C6D-AF51-6F3C612EE399}" srcOrd="10" destOrd="0" parTransId="{07BB838F-6925-4615-9CF9-F6077160C215}" sibTransId="{3971FEB7-48B6-4241-82A2-4F74B75DD5CE}"/>
    <dgm:cxn modelId="{22C7DDE5-ACA2-429C-9EE8-895FD22E7DCC}" srcId="{923CF243-C512-43E4-B6BA-1B8339259BC2}" destId="{D547450D-6607-498B-AE4E-924813606558}" srcOrd="8" destOrd="0" parTransId="{038AF9CE-CE31-4660-9D54-A361A836F64E}" sibTransId="{8B485636-C26B-4E9B-9B1C-7B526E1DA9DB}"/>
    <dgm:cxn modelId="{0677FEEA-C76D-41A1-A761-9946EFD4EB7D}" type="presOf" srcId="{28E0DB1B-E5CD-4E3E-B99E-1DDBA15C456A}" destId="{92DA3FA4-BE20-4A00-9689-75933C0550A4}" srcOrd="0" destOrd="0" presId="urn:microsoft.com/office/officeart/2005/8/layout/vList2"/>
    <dgm:cxn modelId="{1B4393F1-B93F-4AE4-B2D7-F13AFCDD024A}" type="presOf" srcId="{923CF243-C512-43E4-B6BA-1B8339259BC2}" destId="{EF6CECA1-3090-4303-957E-30C05EACD4CD}" srcOrd="0" destOrd="0" presId="urn:microsoft.com/office/officeart/2005/8/layout/vList2"/>
    <dgm:cxn modelId="{D97A8FF9-7661-4BAB-AEBC-CDFCFF60FDCB}" type="presOf" srcId="{D547450D-6607-498B-AE4E-924813606558}" destId="{E9035B78-D2F8-4ADF-A348-F257F12B38D5}" srcOrd="0" destOrd="0" presId="urn:microsoft.com/office/officeart/2005/8/layout/vList2"/>
    <dgm:cxn modelId="{07AD0EA3-9670-4ECB-BA21-18EE5E43DA43}" type="presParOf" srcId="{EF6CECA1-3090-4303-957E-30C05EACD4CD}" destId="{37BD3954-0D75-470F-A4B6-58089BFBD35C}" srcOrd="0" destOrd="0" presId="urn:microsoft.com/office/officeart/2005/8/layout/vList2"/>
    <dgm:cxn modelId="{1DCA7721-3D4D-4244-A83D-84DEA53236E7}" type="presParOf" srcId="{EF6CECA1-3090-4303-957E-30C05EACD4CD}" destId="{815055CB-E0B5-46D1-BC9E-C5FBE83DC0DE}" srcOrd="1" destOrd="0" presId="urn:microsoft.com/office/officeart/2005/8/layout/vList2"/>
    <dgm:cxn modelId="{AEA17E58-E110-4044-9939-7F5BD59F0662}" type="presParOf" srcId="{EF6CECA1-3090-4303-957E-30C05EACD4CD}" destId="{92DA3FA4-BE20-4A00-9689-75933C0550A4}" srcOrd="2" destOrd="0" presId="urn:microsoft.com/office/officeart/2005/8/layout/vList2"/>
    <dgm:cxn modelId="{021C4470-15E0-4005-9117-71198FAB3CF5}" type="presParOf" srcId="{EF6CECA1-3090-4303-957E-30C05EACD4CD}" destId="{8D095801-79FB-4E0B-BD0E-A816A242DE3D}" srcOrd="3" destOrd="0" presId="urn:microsoft.com/office/officeart/2005/8/layout/vList2"/>
    <dgm:cxn modelId="{CDB6CCF4-311A-45BC-8107-3BDA79877834}" type="presParOf" srcId="{EF6CECA1-3090-4303-957E-30C05EACD4CD}" destId="{2FFF4049-2804-44E0-9CD6-284FB0D06D62}" srcOrd="4" destOrd="0" presId="urn:microsoft.com/office/officeart/2005/8/layout/vList2"/>
    <dgm:cxn modelId="{A12AA701-04A4-4BA5-9050-A3A31716D1B7}" type="presParOf" srcId="{EF6CECA1-3090-4303-957E-30C05EACD4CD}" destId="{85589815-5456-450F-9672-4C911D70FF60}" srcOrd="5" destOrd="0" presId="urn:microsoft.com/office/officeart/2005/8/layout/vList2"/>
    <dgm:cxn modelId="{CD802475-9F4A-4BE6-BC4D-0309198E03AE}" type="presParOf" srcId="{EF6CECA1-3090-4303-957E-30C05EACD4CD}" destId="{D29FDF8B-BADB-4908-BC6D-643FB65E67EE}" srcOrd="6" destOrd="0" presId="urn:microsoft.com/office/officeart/2005/8/layout/vList2"/>
    <dgm:cxn modelId="{0EEFC15C-6B0D-4E3D-B205-899FC482C144}" type="presParOf" srcId="{EF6CECA1-3090-4303-957E-30C05EACD4CD}" destId="{92C4E223-0DE1-495C-9A1C-6B571FCEC75E}" srcOrd="7" destOrd="0" presId="urn:microsoft.com/office/officeart/2005/8/layout/vList2"/>
    <dgm:cxn modelId="{93C966C2-0229-42DA-B7E1-C8B0408365DB}" type="presParOf" srcId="{EF6CECA1-3090-4303-957E-30C05EACD4CD}" destId="{AC95716B-C997-436A-9F50-B17B5A32F162}" srcOrd="8" destOrd="0" presId="urn:microsoft.com/office/officeart/2005/8/layout/vList2"/>
    <dgm:cxn modelId="{3714AC02-0664-4C2A-BDEE-D5DFDE02C43F}" type="presParOf" srcId="{EF6CECA1-3090-4303-957E-30C05EACD4CD}" destId="{0410EF64-7984-41A2-80A4-9C4E24A6C0F3}" srcOrd="9" destOrd="0" presId="urn:microsoft.com/office/officeart/2005/8/layout/vList2"/>
    <dgm:cxn modelId="{5DB5E99C-718A-43F6-90A0-434FF1D7EC24}" type="presParOf" srcId="{EF6CECA1-3090-4303-957E-30C05EACD4CD}" destId="{69D76DE9-9BA6-425C-8617-D93BB36B79B3}" srcOrd="10" destOrd="0" presId="urn:microsoft.com/office/officeart/2005/8/layout/vList2"/>
    <dgm:cxn modelId="{AF778C6C-36AD-4D65-B7B0-34096E8232C2}" type="presParOf" srcId="{EF6CECA1-3090-4303-957E-30C05EACD4CD}" destId="{1CE08A29-CC05-44A8-B7F9-3D4BAAAAD294}" srcOrd="11" destOrd="0" presId="urn:microsoft.com/office/officeart/2005/8/layout/vList2"/>
    <dgm:cxn modelId="{89030015-9884-4E70-8D41-F8909AC7EE93}" type="presParOf" srcId="{EF6CECA1-3090-4303-957E-30C05EACD4CD}" destId="{5CED0D11-3E2B-4B04-A97B-24B5F5FC3293}" srcOrd="12" destOrd="0" presId="urn:microsoft.com/office/officeart/2005/8/layout/vList2"/>
    <dgm:cxn modelId="{58F1F596-9C3D-41F1-99B9-0E02D5264DF7}" type="presParOf" srcId="{EF6CECA1-3090-4303-957E-30C05EACD4CD}" destId="{4D4CDC36-0DC0-41F6-8F54-C34AD663B29D}" srcOrd="13" destOrd="0" presId="urn:microsoft.com/office/officeart/2005/8/layout/vList2"/>
    <dgm:cxn modelId="{E9273EC3-EE67-4F36-A1EA-68F3C7CFE5FD}" type="presParOf" srcId="{EF6CECA1-3090-4303-957E-30C05EACD4CD}" destId="{C24FFB6A-DFE8-488E-9ED7-AEF6A78D5A1A}" srcOrd="14" destOrd="0" presId="urn:microsoft.com/office/officeart/2005/8/layout/vList2"/>
    <dgm:cxn modelId="{1BA3A842-4CE8-4021-AFDF-67DF85E066F4}" type="presParOf" srcId="{EF6CECA1-3090-4303-957E-30C05EACD4CD}" destId="{AAD0CA6F-62C5-4D18-9436-DF43A99C1233}" srcOrd="15" destOrd="0" presId="urn:microsoft.com/office/officeart/2005/8/layout/vList2"/>
    <dgm:cxn modelId="{89711B95-059B-4568-BB80-97C7989116DA}" type="presParOf" srcId="{EF6CECA1-3090-4303-957E-30C05EACD4CD}" destId="{E9035B78-D2F8-4ADF-A348-F257F12B38D5}" srcOrd="16" destOrd="0" presId="urn:microsoft.com/office/officeart/2005/8/layout/vList2"/>
    <dgm:cxn modelId="{241B33BD-688A-4073-865F-A641AADD8EF9}" type="presParOf" srcId="{EF6CECA1-3090-4303-957E-30C05EACD4CD}" destId="{5F6CCE21-6C9C-486E-AD3B-D9E78EAFDD33}" srcOrd="17" destOrd="0" presId="urn:microsoft.com/office/officeart/2005/8/layout/vList2"/>
    <dgm:cxn modelId="{C26A5E6A-5193-43D7-93F8-201706FD9110}" type="presParOf" srcId="{EF6CECA1-3090-4303-957E-30C05EACD4CD}" destId="{B0AA0472-AB60-40DB-91A1-02F752A2C1BA}" srcOrd="18" destOrd="0" presId="urn:microsoft.com/office/officeart/2005/8/layout/vList2"/>
    <dgm:cxn modelId="{7FC9CC0E-40E5-4D5B-8055-C8060A3E6FDF}" type="presParOf" srcId="{EF6CECA1-3090-4303-957E-30C05EACD4CD}" destId="{6E49634D-E13D-41A5-A8A1-E728AB859B20}" srcOrd="19" destOrd="0" presId="urn:microsoft.com/office/officeart/2005/8/layout/vList2"/>
    <dgm:cxn modelId="{7854AE71-8828-4B7C-A3C6-8FB251B426E6}" type="presParOf" srcId="{EF6CECA1-3090-4303-957E-30C05EACD4CD}" destId="{6D08BBD7-E122-452B-931C-5921D05E3863}" srcOrd="20" destOrd="0" presId="urn:microsoft.com/office/officeart/2005/8/layout/vList2"/>
    <dgm:cxn modelId="{E3BA0074-A5F8-4530-B180-3D67EC3A562A}" type="presParOf" srcId="{EF6CECA1-3090-4303-957E-30C05EACD4CD}" destId="{97CC3EF6-EE87-4D3A-9262-B85D2BD5BC64}" srcOrd="21" destOrd="0" presId="urn:microsoft.com/office/officeart/2005/8/layout/vList2"/>
    <dgm:cxn modelId="{F148494E-C770-456A-AAC7-BBF6739BC4BC}" type="presParOf" srcId="{EF6CECA1-3090-4303-957E-30C05EACD4CD}" destId="{A80FABE1-C5B3-448E-B366-D99E3506828D}" srcOrd="22" destOrd="0" presId="urn:microsoft.com/office/officeart/2005/8/layout/vList2"/>
    <dgm:cxn modelId="{68908612-4517-4634-84F4-0BD11DEFA260}" type="presParOf" srcId="{EF6CECA1-3090-4303-957E-30C05EACD4CD}" destId="{EB9E9700-B225-4377-B591-40DDED1FEB58}" srcOrd="23" destOrd="0" presId="urn:microsoft.com/office/officeart/2005/8/layout/vList2"/>
    <dgm:cxn modelId="{24B1F022-C259-4CCD-8755-DC7F356E4DE3}" type="presParOf" srcId="{EF6CECA1-3090-4303-957E-30C05EACD4CD}" destId="{324CFA03-51C6-462B-A219-925AD80D4CF7}" srcOrd="24" destOrd="0" presId="urn:microsoft.com/office/officeart/2005/8/layout/vList2"/>
    <dgm:cxn modelId="{9F4D7E21-3C4C-448B-BD57-65575418369F}" type="presParOf" srcId="{EF6CECA1-3090-4303-957E-30C05EACD4CD}" destId="{6F5CC0B7-4342-4C63-9071-F4781BD96E26}" srcOrd="25" destOrd="0" presId="urn:microsoft.com/office/officeart/2005/8/layout/vList2"/>
    <dgm:cxn modelId="{AC102E07-C108-4EE1-B6E6-23C61DB57792}" type="presParOf" srcId="{EF6CECA1-3090-4303-957E-30C05EACD4CD}" destId="{BDF850CF-E6F0-48BA-AF3F-76C0E1862BF3}" srcOrd="2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5DC727-57EB-4C79-9EF5-334319E4611E}">
      <dsp:nvSpPr>
        <dsp:cNvPr id="0" name=""/>
        <dsp:cNvSpPr/>
      </dsp:nvSpPr>
      <dsp:spPr>
        <a:xfrm>
          <a:off x="3201" y="445489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What is critical thinking?</a:t>
          </a:r>
          <a:endParaRPr lang="en-US" sz="1400" kern="1200"/>
        </a:p>
      </dsp:txBody>
      <dsp:txXfrm>
        <a:off x="3201" y="445489"/>
        <a:ext cx="2539866" cy="1523919"/>
      </dsp:txXfrm>
    </dsp:sp>
    <dsp:sp modelId="{576990D1-B524-4742-AF4C-9EB3FEDF5F25}">
      <dsp:nvSpPr>
        <dsp:cNvPr id="0" name=""/>
        <dsp:cNvSpPr/>
      </dsp:nvSpPr>
      <dsp:spPr>
        <a:xfrm>
          <a:off x="2797054" y="445489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Critical thinking is the ability to analyse information , break  it down to then evaluate and apply the information given to make an informed clinical decision.</a:t>
          </a:r>
          <a:endParaRPr lang="en-US" sz="1400" kern="1200"/>
        </a:p>
      </dsp:txBody>
      <dsp:txXfrm>
        <a:off x="2797054" y="445489"/>
        <a:ext cx="2539866" cy="1523919"/>
      </dsp:txXfrm>
    </dsp:sp>
    <dsp:sp modelId="{26B23F2D-843D-4B26-B94E-3D189CF6BD06}">
      <dsp:nvSpPr>
        <dsp:cNvPr id="0" name=""/>
        <dsp:cNvSpPr/>
      </dsp:nvSpPr>
      <dsp:spPr>
        <a:xfrm>
          <a:off x="5590907" y="445489"/>
          <a:ext cx="2539866" cy="15239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 nursing , critical thinking is a strong skill to have as it will be used every day to make informed decisions to give the best care and treatment to patients. It involves:</a:t>
          </a:r>
          <a:endParaRPr lang="en-US" sz="1400" kern="1200"/>
        </a:p>
      </dsp:txBody>
      <dsp:txXfrm>
        <a:off x="5590907" y="445489"/>
        <a:ext cx="2539866" cy="1523919"/>
      </dsp:txXfrm>
    </dsp:sp>
    <dsp:sp modelId="{02B4DC76-591C-4254-852A-D0DCA3AC7F63}">
      <dsp:nvSpPr>
        <dsp:cNvPr id="0" name=""/>
        <dsp:cNvSpPr/>
      </dsp:nvSpPr>
      <dsp:spPr>
        <a:xfrm>
          <a:off x="8384760" y="445489"/>
          <a:ext cx="2539866" cy="152391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- Using evidence-based knowledge and applying that.</a:t>
          </a:r>
          <a:endParaRPr lang="en-US" sz="1400" kern="1200"/>
        </a:p>
      </dsp:txBody>
      <dsp:txXfrm>
        <a:off x="8384760" y="445489"/>
        <a:ext cx="2539866" cy="1523919"/>
      </dsp:txXfrm>
    </dsp:sp>
    <dsp:sp modelId="{A21C8A4A-34D2-4861-AF31-EFBDC1067C22}">
      <dsp:nvSpPr>
        <dsp:cNvPr id="0" name=""/>
        <dsp:cNvSpPr/>
      </dsp:nvSpPr>
      <dsp:spPr>
        <a:xfrm>
          <a:off x="3201" y="2223395"/>
          <a:ext cx="2539866" cy="152391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- taking a different approach from looking at a different perspectives to gain more knowledge and understanding whilst assessing a situation.</a:t>
          </a:r>
          <a:endParaRPr lang="en-US" sz="1400" kern="1200"/>
        </a:p>
      </dsp:txBody>
      <dsp:txXfrm>
        <a:off x="3201" y="2223395"/>
        <a:ext cx="2539866" cy="1523919"/>
      </dsp:txXfrm>
    </dsp:sp>
    <dsp:sp modelId="{DA1B62AD-13DD-47E7-8C6C-FB21C36EDFB7}">
      <dsp:nvSpPr>
        <dsp:cNvPr id="0" name=""/>
        <dsp:cNvSpPr/>
      </dsp:nvSpPr>
      <dsp:spPr>
        <a:xfrm>
          <a:off x="2797054" y="2223395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- making safe and effective decisions in a timely manner. </a:t>
          </a:r>
          <a:endParaRPr lang="en-US" sz="1400" kern="1200"/>
        </a:p>
      </dsp:txBody>
      <dsp:txXfrm>
        <a:off x="2797054" y="2223395"/>
        <a:ext cx="2539866" cy="1523919"/>
      </dsp:txXfrm>
    </dsp:sp>
    <dsp:sp modelId="{A8E24B13-D454-454C-826C-95C05065FA5C}">
      <dsp:nvSpPr>
        <dsp:cNvPr id="0" name=""/>
        <dsp:cNvSpPr/>
      </dsp:nvSpPr>
      <dsp:spPr>
        <a:xfrm>
          <a:off x="5590907" y="2223395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Critical thinking improves the quality of care given to patients alongside the professional accountability as a nurse.</a:t>
          </a:r>
          <a:endParaRPr lang="en-US" sz="1400" kern="1200"/>
        </a:p>
      </dsp:txBody>
      <dsp:txXfrm>
        <a:off x="5590907" y="2223395"/>
        <a:ext cx="2539866" cy="1523919"/>
      </dsp:txXfrm>
    </dsp:sp>
    <dsp:sp modelId="{7329CE3B-1B07-414C-88E8-68B4EA77D3F0}">
      <dsp:nvSpPr>
        <dsp:cNvPr id="0" name=""/>
        <dsp:cNvSpPr/>
      </dsp:nvSpPr>
      <dsp:spPr>
        <a:xfrm>
          <a:off x="8384760" y="2223395"/>
          <a:ext cx="2539866" cy="15239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/>
            <a:t>Critical thinking is a specific way of using your mind. It's your ability to objectively judge information rather than believing everything you are told. (Laura pueyo , 10 October 2022).   </a:t>
          </a:r>
          <a:endParaRPr lang="en-US" sz="1400" kern="1200"/>
        </a:p>
      </dsp:txBody>
      <dsp:txXfrm>
        <a:off x="8384760" y="2223395"/>
        <a:ext cx="2539866" cy="15239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BD3954-0D75-470F-A4B6-58089BFBD35C}">
      <dsp:nvSpPr>
        <dsp:cNvPr id="0" name=""/>
        <dsp:cNvSpPr/>
      </dsp:nvSpPr>
      <dsp:spPr>
        <a:xfrm>
          <a:off x="0" y="43126"/>
          <a:ext cx="6666833" cy="35933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UNDERSTAND</a:t>
          </a:r>
          <a:endParaRPr lang="en-US" sz="900" kern="1200"/>
        </a:p>
      </dsp:txBody>
      <dsp:txXfrm>
        <a:off x="17541" y="60667"/>
        <a:ext cx="6631751" cy="324254"/>
      </dsp:txXfrm>
    </dsp:sp>
    <dsp:sp modelId="{92DA3FA4-BE20-4A00-9689-75933C0550A4}">
      <dsp:nvSpPr>
        <dsp:cNvPr id="0" name=""/>
        <dsp:cNvSpPr/>
      </dsp:nvSpPr>
      <dsp:spPr>
        <a:xfrm>
          <a:off x="0" y="428382"/>
          <a:ext cx="6666833" cy="359336"/>
        </a:xfrm>
        <a:prstGeom prst="roundRect">
          <a:avLst/>
        </a:prstGeom>
        <a:gradFill rotWithShape="0">
          <a:gsLst>
            <a:gs pos="0">
              <a:schemeClr val="accent2">
                <a:hueOff val="495663"/>
                <a:satOff val="-1423"/>
                <a:lumOff val="-227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95663"/>
                <a:satOff val="-1423"/>
                <a:lumOff val="-227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95663"/>
                <a:satOff val="-1423"/>
                <a:lumOff val="-227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A nurse will need to understand the low blood glucose can rapidly turn into a life- threatening if left untreated or unnoticed for a long period of time.</a:t>
          </a:r>
          <a:endParaRPr lang="en-US" sz="900" kern="1200"/>
        </a:p>
      </dsp:txBody>
      <dsp:txXfrm>
        <a:off x="17541" y="445923"/>
        <a:ext cx="6631751" cy="324254"/>
      </dsp:txXfrm>
    </dsp:sp>
    <dsp:sp modelId="{2FFF4049-2804-44E0-9CD6-284FB0D06D62}">
      <dsp:nvSpPr>
        <dsp:cNvPr id="0" name=""/>
        <dsp:cNvSpPr/>
      </dsp:nvSpPr>
      <dsp:spPr>
        <a:xfrm>
          <a:off x="0" y="813638"/>
          <a:ext cx="6666833" cy="359336"/>
        </a:xfrm>
        <a:prstGeom prst="roundRect">
          <a:avLst/>
        </a:prstGeom>
        <a:gradFill rotWithShape="0">
          <a:gsLst>
            <a:gs pos="0">
              <a:schemeClr val="accent2">
                <a:hueOff val="991325"/>
                <a:satOff val="-2845"/>
                <a:lumOff val="-455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991325"/>
                <a:satOff val="-2845"/>
                <a:lumOff val="-455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991325"/>
                <a:satOff val="-2845"/>
                <a:lumOff val="-455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APPLY </a:t>
          </a:r>
          <a:endParaRPr lang="en-US" sz="900" kern="1200"/>
        </a:p>
      </dsp:txBody>
      <dsp:txXfrm>
        <a:off x="17541" y="831179"/>
        <a:ext cx="6631751" cy="324254"/>
      </dsp:txXfrm>
    </dsp:sp>
    <dsp:sp modelId="{D29FDF8B-BADB-4908-BC6D-643FB65E67EE}">
      <dsp:nvSpPr>
        <dsp:cNvPr id="0" name=""/>
        <dsp:cNvSpPr/>
      </dsp:nvSpPr>
      <dsp:spPr>
        <a:xfrm>
          <a:off x="0" y="1198895"/>
          <a:ext cx="6666833" cy="359336"/>
        </a:xfrm>
        <a:prstGeom prst="roundRect">
          <a:avLst/>
        </a:prstGeom>
        <a:gradFill rotWithShape="0">
          <a:gsLst>
            <a:gs pos="0">
              <a:schemeClr val="accent2">
                <a:hueOff val="1486988"/>
                <a:satOff val="-4268"/>
                <a:lumOff val="-683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486988"/>
                <a:satOff val="-4268"/>
                <a:lumOff val="-683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486988"/>
                <a:satOff val="-4268"/>
                <a:lumOff val="-683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Put the knowledge to work , test your patients blood glucose levels , once tested follow the local hypoglycaemia guidelines to take the next steps . This should be done in a timely manner.</a:t>
          </a:r>
          <a:endParaRPr lang="en-US" sz="900" kern="1200"/>
        </a:p>
      </dsp:txBody>
      <dsp:txXfrm>
        <a:off x="17541" y="1216436"/>
        <a:ext cx="6631751" cy="324254"/>
      </dsp:txXfrm>
    </dsp:sp>
    <dsp:sp modelId="{AC95716B-C997-436A-9F50-B17B5A32F162}">
      <dsp:nvSpPr>
        <dsp:cNvPr id="0" name=""/>
        <dsp:cNvSpPr/>
      </dsp:nvSpPr>
      <dsp:spPr>
        <a:xfrm>
          <a:off x="0" y="1584151"/>
          <a:ext cx="6666833" cy="359336"/>
        </a:xfrm>
        <a:prstGeom prst="roundRect">
          <a:avLst/>
        </a:prstGeom>
        <a:gradFill rotWithShape="0">
          <a:gsLst>
            <a:gs pos="0">
              <a:schemeClr val="accent2">
                <a:hueOff val="1982650"/>
                <a:satOff val="-5690"/>
                <a:lumOff val="-911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982650"/>
                <a:satOff val="-5690"/>
                <a:lumOff val="-911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982650"/>
                <a:satOff val="-5690"/>
                <a:lumOff val="-911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ANALYSE</a:t>
          </a:r>
          <a:endParaRPr lang="en-US" sz="900" kern="1200"/>
        </a:p>
      </dsp:txBody>
      <dsp:txXfrm>
        <a:off x="17541" y="1601692"/>
        <a:ext cx="6631751" cy="324254"/>
      </dsp:txXfrm>
    </dsp:sp>
    <dsp:sp modelId="{69D76DE9-9BA6-425C-8617-D93BB36B79B3}">
      <dsp:nvSpPr>
        <dsp:cNvPr id="0" name=""/>
        <dsp:cNvSpPr/>
      </dsp:nvSpPr>
      <dsp:spPr>
        <a:xfrm>
          <a:off x="0" y="1969407"/>
          <a:ext cx="6666833" cy="359336"/>
        </a:xfrm>
        <a:prstGeom prst="roundRect">
          <a:avLst/>
        </a:prstGeom>
        <a:gradFill rotWithShape="0">
          <a:gsLst>
            <a:gs pos="0">
              <a:schemeClr val="accent2">
                <a:hueOff val="2478313"/>
                <a:satOff val="-7113"/>
                <a:lumOff val="-1138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478313"/>
                <a:satOff val="-7113"/>
                <a:lumOff val="-1138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478313"/>
                <a:satOff val="-7113"/>
                <a:lumOff val="-1138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Review how the food intake recently has been and if there has been a adequate amount of mobilisation. As well as reviewing recent insulin administration. </a:t>
          </a:r>
          <a:endParaRPr lang="en-US" sz="900" kern="1200"/>
        </a:p>
      </dsp:txBody>
      <dsp:txXfrm>
        <a:off x="17541" y="1986948"/>
        <a:ext cx="6631751" cy="324254"/>
      </dsp:txXfrm>
    </dsp:sp>
    <dsp:sp modelId="{5CED0D11-3E2B-4B04-A97B-24B5F5FC3293}">
      <dsp:nvSpPr>
        <dsp:cNvPr id="0" name=""/>
        <dsp:cNvSpPr/>
      </dsp:nvSpPr>
      <dsp:spPr>
        <a:xfrm>
          <a:off x="0" y="2354663"/>
          <a:ext cx="6666833" cy="359336"/>
        </a:xfrm>
        <a:prstGeom prst="roundRect">
          <a:avLst/>
        </a:prstGeom>
        <a:gradFill rotWithShape="0">
          <a:gsLst>
            <a:gs pos="0">
              <a:schemeClr val="accent2">
                <a:hueOff val="2973976"/>
                <a:satOff val="-8535"/>
                <a:lumOff val="-1366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973976"/>
                <a:satOff val="-8535"/>
                <a:lumOff val="-1366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973976"/>
                <a:satOff val="-8535"/>
                <a:lumOff val="-1366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Once a review has taken place, identify the possible cause of the recent episode.</a:t>
          </a:r>
          <a:endParaRPr lang="en-US" sz="900" kern="1200"/>
        </a:p>
      </dsp:txBody>
      <dsp:txXfrm>
        <a:off x="17541" y="2372204"/>
        <a:ext cx="6631751" cy="324254"/>
      </dsp:txXfrm>
    </dsp:sp>
    <dsp:sp modelId="{C24FFB6A-DFE8-488E-9ED7-AEF6A78D5A1A}">
      <dsp:nvSpPr>
        <dsp:cNvPr id="0" name=""/>
        <dsp:cNvSpPr/>
      </dsp:nvSpPr>
      <dsp:spPr>
        <a:xfrm>
          <a:off x="0" y="2739920"/>
          <a:ext cx="6666833" cy="359336"/>
        </a:xfrm>
        <a:prstGeom prst="roundRect">
          <a:avLst/>
        </a:prstGeom>
        <a:gradFill rotWithShape="0">
          <a:gsLst>
            <a:gs pos="0">
              <a:schemeClr val="accent2">
                <a:hueOff val="3469638"/>
                <a:satOff val="-9958"/>
                <a:lumOff val="-159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469638"/>
                <a:satOff val="-9958"/>
                <a:lumOff val="-159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469638"/>
                <a:satOff val="-9958"/>
                <a:lumOff val="-159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EVALUATE</a:t>
          </a:r>
          <a:endParaRPr lang="en-US" sz="900" kern="1200"/>
        </a:p>
      </dsp:txBody>
      <dsp:txXfrm>
        <a:off x="17541" y="2757461"/>
        <a:ext cx="6631751" cy="324254"/>
      </dsp:txXfrm>
    </dsp:sp>
    <dsp:sp modelId="{E9035B78-D2F8-4ADF-A348-F257F12B38D5}">
      <dsp:nvSpPr>
        <dsp:cNvPr id="0" name=""/>
        <dsp:cNvSpPr/>
      </dsp:nvSpPr>
      <dsp:spPr>
        <a:xfrm>
          <a:off x="0" y="3125176"/>
          <a:ext cx="6666833" cy="359336"/>
        </a:xfrm>
        <a:prstGeom prst="roundRect">
          <a:avLst/>
        </a:prstGeom>
        <a:gradFill rotWithShape="0">
          <a:gsLst>
            <a:gs pos="0">
              <a:schemeClr val="accent2">
                <a:hueOff val="3965301"/>
                <a:satOff val="-11380"/>
                <a:lumOff val="-1822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965301"/>
                <a:satOff val="-11380"/>
                <a:lumOff val="-1822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965301"/>
                <a:satOff val="-11380"/>
                <a:lumOff val="-1822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Make a decision again in a timely manner on is the patient requires oral glucose , an urgent medical review or intravenous treatment.</a:t>
          </a:r>
          <a:endParaRPr lang="en-US" sz="900" kern="1200"/>
        </a:p>
      </dsp:txBody>
      <dsp:txXfrm>
        <a:off x="17541" y="3142717"/>
        <a:ext cx="6631751" cy="324254"/>
      </dsp:txXfrm>
    </dsp:sp>
    <dsp:sp modelId="{B0AA0472-AB60-40DB-91A1-02F752A2C1BA}">
      <dsp:nvSpPr>
        <dsp:cNvPr id="0" name=""/>
        <dsp:cNvSpPr/>
      </dsp:nvSpPr>
      <dsp:spPr>
        <a:xfrm>
          <a:off x="0" y="3510432"/>
          <a:ext cx="6666833" cy="359336"/>
        </a:xfrm>
        <a:prstGeom prst="roundRect">
          <a:avLst/>
        </a:prstGeom>
        <a:gradFill rotWithShape="0">
          <a:gsLst>
            <a:gs pos="0">
              <a:schemeClr val="accent2">
                <a:hueOff val="4460963"/>
                <a:satOff val="-12803"/>
                <a:lumOff val="-2049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460963"/>
                <a:satOff val="-12803"/>
                <a:lumOff val="-2049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460963"/>
                <a:satOff val="-12803"/>
                <a:lumOff val="-2049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CREATE</a:t>
          </a:r>
          <a:endParaRPr lang="en-US" sz="900" kern="1200"/>
        </a:p>
      </dsp:txBody>
      <dsp:txXfrm>
        <a:off x="17541" y="3527973"/>
        <a:ext cx="6631751" cy="324254"/>
      </dsp:txXfrm>
    </dsp:sp>
    <dsp:sp modelId="{6D08BBD7-E122-452B-931C-5921D05E3863}">
      <dsp:nvSpPr>
        <dsp:cNvPr id="0" name=""/>
        <dsp:cNvSpPr/>
      </dsp:nvSpPr>
      <dsp:spPr>
        <a:xfrm>
          <a:off x="0" y="3895688"/>
          <a:ext cx="6666833" cy="359336"/>
        </a:xfrm>
        <a:prstGeom prst="roundRect">
          <a:avLst/>
        </a:prstGeom>
        <a:gradFill rotWithShape="0">
          <a:gsLst>
            <a:gs pos="0">
              <a:schemeClr val="accent2">
                <a:hueOff val="4956626"/>
                <a:satOff val="-14225"/>
                <a:lumOff val="-227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956626"/>
                <a:satOff val="-14225"/>
                <a:lumOff val="-227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956626"/>
                <a:satOff val="-14225"/>
                <a:lumOff val="-227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Create a care plan that is person centred and involves the patient , ensuring that the care plan is been put into place to avoid future hypoglycaemia episodes.</a:t>
          </a:r>
          <a:endParaRPr lang="en-US" sz="900" kern="1200"/>
        </a:p>
      </dsp:txBody>
      <dsp:txXfrm>
        <a:off x="17541" y="3913229"/>
        <a:ext cx="6631751" cy="324254"/>
      </dsp:txXfrm>
    </dsp:sp>
    <dsp:sp modelId="{A80FABE1-C5B3-448E-B366-D99E3506828D}">
      <dsp:nvSpPr>
        <dsp:cNvPr id="0" name=""/>
        <dsp:cNvSpPr/>
      </dsp:nvSpPr>
      <dsp:spPr>
        <a:xfrm>
          <a:off x="0" y="4280944"/>
          <a:ext cx="6666833" cy="359336"/>
        </a:xfrm>
        <a:prstGeom prst="roundRect">
          <a:avLst/>
        </a:prstGeom>
        <a:gradFill rotWithShape="0">
          <a:gsLst>
            <a:gs pos="0">
              <a:schemeClr val="accent2">
                <a:hueOff val="5452289"/>
                <a:satOff val="-15648"/>
                <a:lumOff val="-250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452289"/>
                <a:satOff val="-15648"/>
                <a:lumOff val="-250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452289"/>
                <a:satOff val="-15648"/>
                <a:lumOff val="-250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Provide education and potential referrals to a diabetic nurse or local groups , to learn and understand blood glucose management. </a:t>
          </a:r>
          <a:endParaRPr lang="en-US" sz="900" kern="1200"/>
        </a:p>
      </dsp:txBody>
      <dsp:txXfrm>
        <a:off x="17541" y="4298485"/>
        <a:ext cx="6631751" cy="324254"/>
      </dsp:txXfrm>
    </dsp:sp>
    <dsp:sp modelId="{324CFA03-51C6-462B-A219-925AD80D4CF7}">
      <dsp:nvSpPr>
        <dsp:cNvPr id="0" name=""/>
        <dsp:cNvSpPr/>
      </dsp:nvSpPr>
      <dsp:spPr>
        <a:xfrm>
          <a:off x="0" y="4666201"/>
          <a:ext cx="6666833" cy="359336"/>
        </a:xfrm>
        <a:prstGeom prst="roundRect">
          <a:avLst/>
        </a:prstGeom>
        <a:gradFill rotWithShape="0">
          <a:gsLst>
            <a:gs pos="0">
              <a:schemeClr val="accent2">
                <a:hueOff val="5947951"/>
                <a:satOff val="-17070"/>
                <a:lumOff val="-2733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947951"/>
                <a:satOff val="-17070"/>
                <a:lumOff val="-2733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947951"/>
                <a:satOff val="-17070"/>
                <a:lumOff val="-2733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OUTCOME </a:t>
          </a:r>
          <a:endParaRPr lang="en-US" sz="900" kern="1200"/>
        </a:p>
      </dsp:txBody>
      <dsp:txXfrm>
        <a:off x="17541" y="4683742"/>
        <a:ext cx="6631751" cy="324254"/>
      </dsp:txXfrm>
    </dsp:sp>
    <dsp:sp modelId="{BDF850CF-E6F0-48BA-AF3F-76C0E1862BF3}">
      <dsp:nvSpPr>
        <dsp:cNvPr id="0" name=""/>
        <dsp:cNvSpPr/>
      </dsp:nvSpPr>
      <dsp:spPr>
        <a:xfrm>
          <a:off x="0" y="5051457"/>
          <a:ext cx="6666833" cy="359336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The patient's hypoglycaemia episode was recognised and treated in a timely manner . Because of the fast acting of a nurse and the critical thinking this prevented further deterioration  and intervention of medicals teams.</a:t>
          </a:r>
          <a:endParaRPr lang="en-US" sz="900" kern="1200"/>
        </a:p>
      </dsp:txBody>
      <dsp:txXfrm>
        <a:off x="17541" y="5068998"/>
        <a:ext cx="6631751" cy="3242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low-blood-sugar-hypoglycaemia/" TargetMode="External"/><Relationship Id="rId2" Type="http://schemas.openxmlformats.org/officeDocument/2006/relationships/hyperlink" Target="https://www.nurses.co.uk/blog/career-development/critical-thinking-nurs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676400"/>
            <a:ext cx="3810000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Professional development within health and social care / CRITICAL THINKING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alpha val="55000"/>
                  </a:schemeClr>
                </a:solidFill>
              </a:rPr>
              <a:t>Ruby Taylor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alpha val="55000"/>
                  </a:schemeClr>
                </a:solidFill>
              </a:rPr>
              <a:t>2508987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alpha val="55000"/>
                  </a:schemeClr>
                </a:solidFill>
              </a:rPr>
              <a:t>LCHS4009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alpha val="55000"/>
                  </a:schemeClr>
                </a:solidFill>
              </a:rPr>
              <a:t>Self awareness presentation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alpha val="55000"/>
                  </a:schemeClr>
                </a:solidFill>
              </a:rPr>
              <a:t>Module lead: Olubukola Adegbite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alpha val="55000"/>
                  </a:schemeClr>
                </a:solidFill>
              </a:rPr>
              <a:t>Lecturer: Zara Ahmed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0697E-62BE-9539-B8E3-1FA0ECD26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Critical thinking in Nursing Practice.​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2F0E0CFB-8AB5-CF83-CD3A-3FFD1BFB39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722511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1220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lowchart: Document 8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rgbClr val="366F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1D1618-551D-CCBD-7464-CCE8E4A35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Blooms Taxonomy as a model for critical thinking </a:t>
            </a:r>
          </a:p>
        </p:txBody>
      </p:sp>
      <p:pic>
        <p:nvPicPr>
          <p:cNvPr id="4" name="Content Placeholder 3" descr="A diagram of a pyramid&#10;&#10;AI-generated content may be incorrect.">
            <a:extLst>
              <a:ext uri="{FF2B5EF4-FFF2-40B4-BE49-F238E27FC236}">
                <a16:creationId xmlns:a16="http://schemas.microsoft.com/office/drawing/2014/main" id="{A4CABB8A-60FC-4958-7003-619FAECC63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07933" y="903772"/>
            <a:ext cx="7347537" cy="505143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5435101-A2F5-D0E8-1F35-013C65CDD59C}"/>
              </a:ext>
            </a:extLst>
          </p:cNvPr>
          <p:cNvSpPr txBox="1"/>
          <p:nvPr/>
        </p:nvSpPr>
        <p:spPr>
          <a:xfrm>
            <a:off x="476348" y="3497396"/>
            <a:ext cx="330936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This model shows how thinking continues to develop starting from basic knowledge to critical </a:t>
            </a:r>
            <a:r>
              <a:rPr lang="en-GB"/>
              <a:t>thinking.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05929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48E208-1299-2446-30F6-A81AD7CDB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/>
              <a:t>Applying Bloom's Taxonomy Nursing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61CD2-F81C-6B05-5FDB-85EAE63F13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400"/>
              <a:t>Clinical scenario- A patient with Type 1 diabetes has become shaky , sweaty and increased confusion with on set dizziness during an admission into hospital.</a:t>
            </a:r>
          </a:p>
          <a:p>
            <a:r>
              <a:rPr lang="en-GB" sz="1400"/>
              <a:t>REMEMBER</a:t>
            </a:r>
          </a:p>
          <a:p>
            <a:r>
              <a:rPr lang="en-GB" sz="1400"/>
              <a:t>Using blooms Taxonomy a nurse would need to remember to recall all the signs and symptoms of hypoglycaemia. </a:t>
            </a:r>
            <a:endParaRPr lang="en-GB" sz="1400">
              <a:ea typeface="+mn-lt"/>
              <a:cs typeface="+mn-lt"/>
            </a:endParaRPr>
          </a:p>
          <a:p>
            <a:r>
              <a:rPr lang="en-GB" sz="1400">
                <a:ea typeface="+mn-lt"/>
                <a:cs typeface="+mn-lt"/>
              </a:rPr>
              <a:t>Know the normal blood glucose levels ranges and see where the patients glucose levels fall.</a:t>
            </a:r>
          </a:p>
          <a:p>
            <a:r>
              <a:rPr lang="en-GB" sz="1400" b="1">
                <a:highlight>
                  <a:srgbClr val="F0F4F5"/>
                </a:highlight>
                <a:ea typeface="+mn-lt"/>
                <a:cs typeface="+mn-lt"/>
              </a:rPr>
              <a:t>Low blood sugar (hypoglycaemia or a hypo) is usually where your blood sugar (glucose) is below 4mmol/L. It needs to be treated quickly to stop it getting worse, but you can usually treat it yourself.  (NHS ENGLAND , 03,09,2023) </a:t>
            </a:r>
            <a:endParaRPr lang="en-GB" sz="1400"/>
          </a:p>
          <a:p>
            <a:endParaRPr lang="en-GB" sz="1400" b="1">
              <a:highlight>
                <a:srgbClr val="F0F4F5"/>
              </a:highlight>
            </a:endParaRPr>
          </a:p>
          <a:p>
            <a:endParaRPr lang="en-GB" sz="1400" b="1">
              <a:highlight>
                <a:srgbClr val="F0F4F5"/>
              </a:highlight>
            </a:endParaRPr>
          </a:p>
        </p:txBody>
      </p:sp>
      <p:pic>
        <p:nvPicPr>
          <p:cNvPr id="5" name="Picture 4" descr="Red blood cells suspended in mid-air">
            <a:extLst>
              <a:ext uri="{FF2B5EF4-FFF2-40B4-BE49-F238E27FC236}">
                <a16:creationId xmlns:a16="http://schemas.microsoft.com/office/drawing/2014/main" id="{351B4C5F-543C-593D-C732-F02D114EB8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427" r="27958" b="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031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3FD13-8D63-14C0-C246-8AA352E07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400">
                <a:solidFill>
                  <a:srgbClr val="FFFFFF"/>
                </a:solidFill>
              </a:rPr>
              <a:t>Applying Bloom's Taxonomy Nursing Practice</a:t>
            </a:r>
            <a:endParaRPr lang="en-US" sz="3400">
              <a:solidFill>
                <a:srgbClr val="FFFFFF"/>
              </a:solidFill>
            </a:endParaRPr>
          </a:p>
        </p:txBody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CB51F83D-86A6-3C70-7AAF-B6575AAF89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6051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3258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2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AE77B4-B8D6-FBF4-EBA5-521A280CD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How critical thinking improved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9CD67-EC88-241E-4BBC-FE1736F860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GB" sz="1000">
                <a:solidFill>
                  <a:schemeClr val="tx1">
                    <a:alpha val="55000"/>
                  </a:schemeClr>
                </a:solidFill>
              </a:rPr>
              <a:t>Without a nurse critically thinking , symptoms could be over-looked or observed all the symptoms but never identified the underlying cause.</a:t>
            </a:r>
            <a:endParaRPr lang="en-US" sz="1000">
              <a:solidFill>
                <a:schemeClr val="tx1">
                  <a:alpha val="55000"/>
                </a:schemeClr>
              </a:solidFill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1000">
                <a:solidFill>
                  <a:schemeClr val="tx1">
                    <a:alpha val="55000"/>
                  </a:schemeClr>
                </a:solidFill>
              </a:rPr>
              <a:t>Through critical thinking the nurse is able  to;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000">
                <a:solidFill>
                  <a:schemeClr val="tx1">
                    <a:alpha val="55000"/>
                  </a:schemeClr>
                </a:solidFill>
              </a:rPr>
              <a:t>  - Prevent serious and or potential harm to organs effected from the episode.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000">
                <a:solidFill>
                  <a:schemeClr val="tx1">
                    <a:alpha val="55000"/>
                  </a:schemeClr>
                </a:solidFill>
              </a:rPr>
              <a:t>  - identified the cause of the problem , instead of just looking at the problem and trying to treat the problem and not the cause.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000">
                <a:solidFill>
                  <a:schemeClr val="tx1">
                    <a:alpha val="55000"/>
                  </a:schemeClr>
                </a:solidFill>
              </a:rPr>
              <a:t> - use evidence-based knowledge and guidelines to treat a patient and ensure their care is adequate and safe.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Safe and clinical decisions where made to treat the patient.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The higher end of Bloom's Taxonomy , Analyse , Evaluate and create gave the nurse the ability to interpret all of the information effectively and safely.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000">
                <a:solidFill>
                  <a:schemeClr val="tx1">
                    <a:alpha val="55000"/>
                  </a:schemeClr>
                </a:solidFill>
              </a:rPr>
              <a:t>As well as  been able to judge the situation to take the appropriate measures needed to treat the patient.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000">
                <a:solidFill>
                  <a:schemeClr val="tx1">
                    <a:alpha val="55000"/>
                  </a:schemeClr>
                </a:solidFill>
              </a:rPr>
              <a:t>  Finally , the nurse was able to create a patient-centred care plan that involves the patient and respect the patients wants and needs , in order to help the patient to learn and understand there condition more.</a:t>
            </a:r>
          </a:p>
        </p:txBody>
      </p:sp>
    </p:spTree>
    <p:extLst>
      <p:ext uri="{BB962C8B-B14F-4D97-AF65-F5344CB8AC3E}">
        <p14:creationId xmlns:p14="http://schemas.microsoft.com/office/powerpoint/2010/main" val="7606582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104606D-6500-7B7D-4DC9-BB6E4CB98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637F0-458D-7D2F-C604-50A5DA1001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700">
                <a:solidFill>
                  <a:schemeClr val="tx2"/>
                </a:solidFill>
              </a:rPr>
              <a:t>Critical thinking in nursing , Laura Pueyo , (10 October 2022) . Available at: </a:t>
            </a:r>
            <a:r>
              <a:rPr lang="en-GB" sz="1700">
                <a:solidFill>
                  <a:schemeClr val="tx2"/>
                </a:solidFill>
                <a:ea typeface="+mn-lt"/>
                <a:cs typeface="+mn-lt"/>
                <a:hlinkClick r:id="rId2"/>
              </a:rPr>
              <a:t>https://www.nurses.co.uk/blog/career-development/critical-thinking-nursing</a:t>
            </a:r>
            <a:r>
              <a:rPr lang="en-GB" sz="1700">
                <a:solidFill>
                  <a:schemeClr val="tx2"/>
                </a:solidFill>
                <a:ea typeface="+mn-lt"/>
                <a:cs typeface="+mn-lt"/>
              </a:rPr>
              <a:t> (Accessed 18/06/2026).</a:t>
            </a:r>
          </a:p>
          <a:p>
            <a:r>
              <a:rPr lang="en-GB" sz="1700">
                <a:solidFill>
                  <a:schemeClr val="tx2"/>
                </a:solidFill>
              </a:rPr>
              <a:t>Low Blood sugar hypoglycaemia , NHS ,(03/09/2023) . Available at: </a:t>
            </a:r>
            <a:r>
              <a:rPr lang="en-GB" sz="1700">
                <a:solidFill>
                  <a:schemeClr val="tx2"/>
                </a:solidFill>
                <a:ea typeface="+mn-lt"/>
                <a:cs typeface="+mn-lt"/>
                <a:hlinkClick r:id="rId3"/>
              </a:rPr>
              <a:t>https://www.nhs.uk/conditions/low-blood-sugar-hypoglycaemia/</a:t>
            </a:r>
            <a:r>
              <a:rPr lang="en-GB" sz="1700">
                <a:solidFill>
                  <a:schemeClr val="tx2"/>
                </a:solidFill>
                <a:ea typeface="+mn-lt"/>
                <a:cs typeface="+mn-lt"/>
              </a:rPr>
              <a:t>  (Accessed 18/06/2026). </a:t>
            </a:r>
            <a:endParaRPr lang="en-GB" sz="17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7061449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Professional development within health and social care / CRITICAL THINKING </vt:lpstr>
      <vt:lpstr>Critical thinking in Nursing Practice.​</vt:lpstr>
      <vt:lpstr>Blooms Taxonomy as a model for critical thinking </vt:lpstr>
      <vt:lpstr>Applying Bloom's Taxonomy Nursing Practice</vt:lpstr>
      <vt:lpstr>Applying Bloom's Taxonomy Nursing Practice</vt:lpstr>
      <vt:lpstr>How critical thinking improved care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411</cp:revision>
  <dcterms:created xsi:type="dcterms:W3CDTF">2026-06-21T23:43:00Z</dcterms:created>
  <dcterms:modified xsi:type="dcterms:W3CDTF">2026-06-22T00:47:39Z</dcterms:modified>
</cp:coreProperties>
</file>