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1"/>
  </p:notesMasterIdLst>
  <p:sldIdLst>
    <p:sldId id="256" r:id="rId2"/>
    <p:sldId id="264" r:id="rId3"/>
    <p:sldId id="263" r:id="rId4"/>
    <p:sldId id="257" r:id="rId5"/>
    <p:sldId id="274" r:id="rId6"/>
    <p:sldId id="275" r:id="rId7"/>
    <p:sldId id="261" r:id="rId8"/>
    <p:sldId id="260" r:id="rId9"/>
    <p:sldId id="259" r:id="rId10"/>
    <p:sldId id="265" r:id="rId11"/>
    <p:sldId id="266" r:id="rId12"/>
    <p:sldId id="267" r:id="rId13"/>
    <p:sldId id="273" r:id="rId14"/>
    <p:sldId id="271" r:id="rId15"/>
    <p:sldId id="272" r:id="rId16"/>
    <p:sldId id="277" r:id="rId17"/>
    <p:sldId id="279" r:id="rId18"/>
    <p:sldId id="280" r:id="rId19"/>
    <p:sldId id="27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67F70"/>
    <a:srgbClr val="A97259"/>
    <a:srgbClr val="B5ABA9"/>
    <a:srgbClr val="566609"/>
    <a:srgbClr val="A86F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C9E36D-529E-414F-8FB4-A5E34C2B274F}" v="26" dt="2025-11-09T23:52:13.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0" d="100"/>
          <a:sy n="60" d="100"/>
        </p:scale>
        <p:origin x="11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Chasteau" userId="a3728a3603f37e3f" providerId="LiveId" clId="{39C9E36D-529E-414F-8FB4-A5E34C2B274F}"/>
    <pc:docChg chg="undo custSel addSld delSld modSld sldOrd addMainMaster delMainMaster">
      <pc:chgData name="Stephanie Chasteau" userId="a3728a3603f37e3f" providerId="LiveId" clId="{39C9E36D-529E-414F-8FB4-A5E34C2B274F}" dt="2025-11-10T00:03:24.043" v="2976" actId="20577"/>
      <pc:docMkLst>
        <pc:docMk/>
      </pc:docMkLst>
      <pc:sldChg chg="addSp delSp modSp mod setBg modClrScheme chgLayout">
        <pc:chgData name="Stephanie Chasteau" userId="a3728a3603f37e3f" providerId="LiveId" clId="{39C9E36D-529E-414F-8FB4-A5E34C2B274F}" dt="2025-11-09T22:46:11.710" v="1504" actId="1076"/>
        <pc:sldMkLst>
          <pc:docMk/>
          <pc:sldMk cId="596425430" sldId="256"/>
        </pc:sldMkLst>
        <pc:spChg chg="mod ord">
          <ac:chgData name="Stephanie Chasteau" userId="a3728a3603f37e3f" providerId="LiveId" clId="{39C9E36D-529E-414F-8FB4-A5E34C2B274F}" dt="2025-11-09T21:40:51.305" v="1208" actId="1076"/>
          <ac:spMkLst>
            <pc:docMk/>
            <pc:sldMk cId="596425430" sldId="256"/>
            <ac:spMk id="2" creationId="{E634FB44-6DB2-6205-9E5A-3539C9ED23A8}"/>
          </ac:spMkLst>
        </pc:spChg>
        <pc:spChg chg="mod">
          <ac:chgData name="Stephanie Chasteau" userId="a3728a3603f37e3f" providerId="LiveId" clId="{39C9E36D-529E-414F-8FB4-A5E34C2B274F}" dt="2025-11-09T22:06:04.834" v="1240" actId="1076"/>
          <ac:spMkLst>
            <pc:docMk/>
            <pc:sldMk cId="596425430" sldId="256"/>
            <ac:spMk id="3" creationId="{3A78896C-95C0-DE2F-AEDF-8B28C9C983AE}"/>
          </ac:spMkLst>
        </pc:spChg>
        <pc:spChg chg="add mod">
          <ac:chgData name="Stephanie Chasteau" userId="a3728a3603f37e3f" providerId="LiveId" clId="{39C9E36D-529E-414F-8FB4-A5E34C2B274F}" dt="2025-11-09T22:46:11.710" v="1504" actId="1076"/>
          <ac:spMkLst>
            <pc:docMk/>
            <pc:sldMk cId="596425430" sldId="256"/>
            <ac:spMk id="4" creationId="{70CE9479-768F-DC21-98D8-81B599F96F60}"/>
          </ac:spMkLst>
        </pc:spChg>
        <pc:spChg chg="add del">
          <ac:chgData name="Stephanie Chasteau" userId="a3728a3603f37e3f" providerId="LiveId" clId="{39C9E36D-529E-414F-8FB4-A5E34C2B274F}" dt="2025-10-21T10:20:27.187" v="5" actId="26606"/>
          <ac:spMkLst>
            <pc:docMk/>
            <pc:sldMk cId="596425430" sldId="256"/>
            <ac:spMk id="10" creationId="{06DA9DF9-31F7-4056-B42E-878CC92417B8}"/>
          </ac:spMkLst>
        </pc:spChg>
        <pc:spChg chg="add del">
          <ac:chgData name="Stephanie Chasteau" userId="a3728a3603f37e3f" providerId="LiveId" clId="{39C9E36D-529E-414F-8FB4-A5E34C2B274F}" dt="2025-10-21T10:20:25.553" v="2" actId="26606"/>
          <ac:spMkLst>
            <pc:docMk/>
            <pc:sldMk cId="596425430" sldId="256"/>
            <ac:spMk id="15" creationId="{0DBF1ABE-8590-450D-BB49-BDDCCF3EEA9E}"/>
          </ac:spMkLst>
        </pc:spChg>
        <pc:spChg chg="add del">
          <ac:chgData name="Stephanie Chasteau" userId="a3728a3603f37e3f" providerId="LiveId" clId="{39C9E36D-529E-414F-8FB4-A5E34C2B274F}" dt="2025-10-21T10:20:25.553" v="2" actId="26606"/>
          <ac:spMkLst>
            <pc:docMk/>
            <pc:sldMk cId="596425430" sldId="256"/>
            <ac:spMk id="17" creationId="{DCD36D47-40B7-494B-B249-3CBA333DE256}"/>
          </ac:spMkLst>
        </pc:spChg>
        <pc:spChg chg="del">
          <ac:chgData name="Stephanie Chasteau" userId="a3728a3603f37e3f" providerId="LiveId" clId="{39C9E36D-529E-414F-8FB4-A5E34C2B274F}" dt="2025-10-21T10:19:14.451" v="0" actId="26606"/>
          <ac:spMkLst>
            <pc:docMk/>
            <pc:sldMk cId="596425430" sldId="256"/>
            <ac:spMk id="19" creationId="{A7E26772-EAFC-10BB-4659-99BF2A8A1546}"/>
          </ac:spMkLst>
        </pc:spChg>
        <pc:spChg chg="del">
          <ac:chgData name="Stephanie Chasteau" userId="a3728a3603f37e3f" providerId="LiveId" clId="{39C9E36D-529E-414F-8FB4-A5E34C2B274F}" dt="2025-10-21T10:19:14.451" v="0" actId="26606"/>
          <ac:spMkLst>
            <pc:docMk/>
            <pc:sldMk cId="596425430" sldId="256"/>
            <ac:spMk id="20" creationId="{E4AEFA6A-E623-CF1A-3DDF-C38D3A7E2CE2}"/>
          </ac:spMkLst>
        </pc:spChg>
        <pc:spChg chg="add del">
          <ac:chgData name="Stephanie Chasteau" userId="a3728a3603f37e3f" providerId="LiveId" clId="{39C9E36D-529E-414F-8FB4-A5E34C2B274F}" dt="2025-10-21T10:20:25.553" v="2" actId="26606"/>
          <ac:spMkLst>
            <pc:docMk/>
            <pc:sldMk cId="596425430" sldId="256"/>
            <ac:spMk id="21" creationId="{FBA7E51E-7B6A-4A79-8F84-47C845C7A2CC}"/>
          </ac:spMkLst>
        </pc:spChg>
        <pc:spChg chg="add del">
          <ac:chgData name="Stephanie Chasteau" userId="a3728a3603f37e3f" providerId="LiveId" clId="{39C9E36D-529E-414F-8FB4-A5E34C2B274F}" dt="2025-10-21T10:20:25.553" v="2" actId="26606"/>
          <ac:spMkLst>
            <pc:docMk/>
            <pc:sldMk cId="596425430" sldId="256"/>
            <ac:spMk id="22" creationId="{03AD0D1C-F8BA-4CD1-BC4D-BE1823F3EBDD}"/>
          </ac:spMkLst>
        </pc:spChg>
        <pc:spChg chg="add del">
          <ac:chgData name="Stephanie Chasteau" userId="a3728a3603f37e3f" providerId="LiveId" clId="{39C9E36D-529E-414F-8FB4-A5E34C2B274F}" dt="2025-10-21T10:20:27.075" v="4" actId="26606"/>
          <ac:spMkLst>
            <pc:docMk/>
            <pc:sldMk cId="596425430" sldId="256"/>
            <ac:spMk id="24" creationId="{7A18C9FB-EC4C-4DAE-8F7D-C6E5AF607958}"/>
          </ac:spMkLst>
        </pc:spChg>
        <pc:spChg chg="add del">
          <ac:chgData name="Stephanie Chasteau" userId="a3728a3603f37e3f" providerId="LiveId" clId="{39C9E36D-529E-414F-8FB4-A5E34C2B274F}" dt="2025-10-21T10:20:27.075" v="4" actId="26606"/>
          <ac:spMkLst>
            <pc:docMk/>
            <pc:sldMk cId="596425430" sldId="256"/>
            <ac:spMk id="25" creationId="{A9896C11-F8DF-437A-B349-8AFD602DC0CA}"/>
          </ac:spMkLst>
        </pc:spChg>
        <pc:spChg chg="add del">
          <ac:chgData name="Stephanie Chasteau" userId="a3728a3603f37e3f" providerId="LiveId" clId="{39C9E36D-529E-414F-8FB4-A5E34C2B274F}" dt="2025-11-09T21:35:14.502" v="1179" actId="26606"/>
          <ac:spMkLst>
            <pc:docMk/>
            <pc:sldMk cId="596425430" sldId="256"/>
            <ac:spMk id="27" creationId="{0DBF1ABE-8590-450D-BB49-BDDCCF3EEA9E}"/>
          </ac:spMkLst>
        </pc:spChg>
        <pc:spChg chg="add del">
          <ac:chgData name="Stephanie Chasteau" userId="a3728a3603f37e3f" providerId="LiveId" clId="{39C9E36D-529E-414F-8FB4-A5E34C2B274F}" dt="2025-11-09T21:35:14.502" v="1179" actId="26606"/>
          <ac:spMkLst>
            <pc:docMk/>
            <pc:sldMk cId="596425430" sldId="256"/>
            <ac:spMk id="28" creationId="{DCD36D47-40B7-494B-B249-3CBA333DE256}"/>
          </ac:spMkLst>
        </pc:spChg>
        <pc:spChg chg="add del">
          <ac:chgData name="Stephanie Chasteau" userId="a3728a3603f37e3f" providerId="LiveId" clId="{39C9E36D-529E-414F-8FB4-A5E34C2B274F}" dt="2025-11-09T21:35:14.502" v="1179" actId="26606"/>
          <ac:spMkLst>
            <pc:docMk/>
            <pc:sldMk cId="596425430" sldId="256"/>
            <ac:spMk id="29" creationId="{03AD0D1C-F8BA-4CD1-BC4D-BE1823F3EBDD}"/>
          </ac:spMkLst>
        </pc:spChg>
        <pc:spChg chg="add del">
          <ac:chgData name="Stephanie Chasteau" userId="a3728a3603f37e3f" providerId="LiveId" clId="{39C9E36D-529E-414F-8FB4-A5E34C2B274F}" dt="2025-11-09T21:35:14.502" v="1179" actId="26606"/>
          <ac:spMkLst>
            <pc:docMk/>
            <pc:sldMk cId="596425430" sldId="256"/>
            <ac:spMk id="30" creationId="{FBA7E51E-7B6A-4A79-8F84-47C845C7A2CC}"/>
          </ac:spMkLst>
        </pc:spChg>
        <pc:spChg chg="add del">
          <ac:chgData name="Stephanie Chasteau" userId="a3728a3603f37e3f" providerId="LiveId" clId="{39C9E36D-529E-414F-8FB4-A5E34C2B274F}" dt="2025-11-09T21:35:14.335" v="1178" actId="26606"/>
          <ac:spMkLst>
            <pc:docMk/>
            <pc:sldMk cId="596425430" sldId="256"/>
            <ac:spMk id="37" creationId="{49BB7E9A-6937-4BF0-9F51-A20F197B550F}"/>
          </ac:spMkLst>
        </pc:spChg>
        <pc:spChg chg="add del">
          <ac:chgData name="Stephanie Chasteau" userId="a3728a3603f37e3f" providerId="LiveId" clId="{39C9E36D-529E-414F-8FB4-A5E34C2B274F}" dt="2025-11-09T21:35:14.335" v="1178" actId="26606"/>
          <ac:spMkLst>
            <pc:docMk/>
            <pc:sldMk cId="596425430" sldId="256"/>
            <ac:spMk id="39" creationId="{E0939753-89D7-48A8-8441-B9FF25CE8A7E}"/>
          </ac:spMkLst>
        </pc:spChg>
        <pc:spChg chg="add del">
          <ac:chgData name="Stephanie Chasteau" userId="a3728a3603f37e3f" providerId="LiveId" clId="{39C9E36D-529E-414F-8FB4-A5E34C2B274F}" dt="2025-11-09T21:35:14.335" v="1178" actId="26606"/>
          <ac:spMkLst>
            <pc:docMk/>
            <pc:sldMk cId="596425430" sldId="256"/>
            <ac:spMk id="41" creationId="{9F5CCFC5-858F-4B45-9B10-D49DD0280D20}"/>
          </ac:spMkLst>
        </pc:spChg>
        <pc:spChg chg="add del">
          <ac:chgData name="Stephanie Chasteau" userId="a3728a3603f37e3f" providerId="LiveId" clId="{39C9E36D-529E-414F-8FB4-A5E34C2B274F}" dt="2025-11-09T21:35:14.335" v="1178" actId="26606"/>
          <ac:spMkLst>
            <pc:docMk/>
            <pc:sldMk cId="596425430" sldId="256"/>
            <ac:spMk id="43" creationId="{2348ECDC-D455-4B71-90F6-2ECC12B7983B}"/>
          </ac:spMkLst>
        </pc:spChg>
        <pc:spChg chg="add del">
          <ac:chgData name="Stephanie Chasteau" userId="a3728a3603f37e3f" providerId="LiveId" clId="{39C9E36D-529E-414F-8FB4-A5E34C2B274F}" dt="2025-11-09T21:36:19.956" v="1188" actId="26606"/>
          <ac:spMkLst>
            <pc:docMk/>
            <pc:sldMk cId="596425430" sldId="256"/>
            <ac:spMk id="46" creationId="{593B4D24-F4A8-4141-A20A-E0575D199633}"/>
          </ac:spMkLst>
        </pc:spChg>
        <pc:spChg chg="add del">
          <ac:chgData name="Stephanie Chasteau" userId="a3728a3603f37e3f" providerId="LiveId" clId="{39C9E36D-529E-414F-8FB4-A5E34C2B274F}" dt="2025-11-09T21:36:19.956" v="1188" actId="26606"/>
          <ac:spMkLst>
            <pc:docMk/>
            <pc:sldMk cId="596425430" sldId="256"/>
            <ac:spMk id="47" creationId="{9F87E4D0-D347-4DA8-81D7-104733308B4B}"/>
          </ac:spMkLst>
        </pc:spChg>
        <pc:spChg chg="add del">
          <ac:chgData name="Stephanie Chasteau" userId="a3728a3603f37e3f" providerId="LiveId" clId="{39C9E36D-529E-414F-8FB4-A5E34C2B274F}" dt="2025-11-09T21:36:19.956" v="1188" actId="26606"/>
          <ac:spMkLst>
            <pc:docMk/>
            <pc:sldMk cId="596425430" sldId="256"/>
            <ac:spMk id="48" creationId="{9DC9CEF6-58E1-4D78-BBBE-76F779AD9CF8}"/>
          </ac:spMkLst>
        </pc:spChg>
        <pc:spChg chg="add del">
          <ac:chgData name="Stephanie Chasteau" userId="a3728a3603f37e3f" providerId="LiveId" clId="{39C9E36D-529E-414F-8FB4-A5E34C2B274F}" dt="2025-11-09T21:36:19.956" v="1188" actId="26606"/>
          <ac:spMkLst>
            <pc:docMk/>
            <pc:sldMk cId="596425430" sldId="256"/>
            <ac:spMk id="49" creationId="{47AF1248-67F7-4FEF-8D1D-FE33661A9CA9}"/>
          </ac:spMkLst>
        </pc:spChg>
        <pc:spChg chg="add del">
          <ac:chgData name="Stephanie Chasteau" userId="a3728a3603f37e3f" providerId="LiveId" clId="{39C9E36D-529E-414F-8FB4-A5E34C2B274F}" dt="2025-11-09T21:37:31.146" v="1195" actId="26606"/>
          <ac:spMkLst>
            <pc:docMk/>
            <pc:sldMk cId="596425430" sldId="256"/>
            <ac:spMk id="56" creationId="{10CE40DC-5723-449B-A365-A61D8C262E93}"/>
          </ac:spMkLst>
        </pc:spChg>
        <pc:spChg chg="add del">
          <ac:chgData name="Stephanie Chasteau" userId="a3728a3603f37e3f" providerId="LiveId" clId="{39C9E36D-529E-414F-8FB4-A5E34C2B274F}" dt="2025-11-09T21:37:31.146" v="1195" actId="26606"/>
          <ac:spMkLst>
            <pc:docMk/>
            <pc:sldMk cId="596425430" sldId="256"/>
            <ac:spMk id="58" creationId="{28207E96-6DFF-4119-B2EA-3299067D2F45}"/>
          </ac:spMkLst>
        </pc:spChg>
        <pc:spChg chg="add del">
          <ac:chgData name="Stephanie Chasteau" userId="a3728a3603f37e3f" providerId="LiveId" clId="{39C9E36D-529E-414F-8FB4-A5E34C2B274F}" dt="2025-11-09T21:37:31.146" v="1195" actId="26606"/>
          <ac:spMkLst>
            <pc:docMk/>
            <pc:sldMk cId="596425430" sldId="256"/>
            <ac:spMk id="60" creationId="{9E223C86-12C5-4A60-A21A-D7FC75EFC658}"/>
          </ac:spMkLst>
        </pc:spChg>
        <pc:spChg chg="add del">
          <ac:chgData name="Stephanie Chasteau" userId="a3728a3603f37e3f" providerId="LiveId" clId="{39C9E36D-529E-414F-8FB4-A5E34C2B274F}" dt="2025-11-09T21:37:31.146" v="1195" actId="26606"/>
          <ac:spMkLst>
            <pc:docMk/>
            <pc:sldMk cId="596425430" sldId="256"/>
            <ac:spMk id="62" creationId="{FA573AF0-3C0B-4895-A7A6-F41B03211538}"/>
          </ac:spMkLst>
        </pc:spChg>
        <pc:spChg chg="add del">
          <ac:chgData name="Stephanie Chasteau" userId="a3728a3603f37e3f" providerId="LiveId" clId="{39C9E36D-529E-414F-8FB4-A5E34C2B274F}" dt="2025-11-09T21:37:31.146" v="1195" actId="26606"/>
          <ac:spMkLst>
            <pc:docMk/>
            <pc:sldMk cId="596425430" sldId="256"/>
            <ac:spMk id="64" creationId="{62442AC3-A9B0-4865-8A8A-1504FFC6E4D0}"/>
          </ac:spMkLst>
        </pc:spChg>
        <pc:spChg chg="add del">
          <ac:chgData name="Stephanie Chasteau" userId="a3728a3603f37e3f" providerId="LiveId" clId="{39C9E36D-529E-414F-8FB4-A5E34C2B274F}" dt="2025-11-09T21:37:31.146" v="1195" actId="26606"/>
          <ac:spMkLst>
            <pc:docMk/>
            <pc:sldMk cId="596425430" sldId="256"/>
            <ac:spMk id="66" creationId="{68451DCE-129E-43B6-BA50-3C8339E4618E}"/>
          </ac:spMkLst>
        </pc:spChg>
        <pc:spChg chg="add del">
          <ac:chgData name="Stephanie Chasteau" userId="a3728a3603f37e3f" providerId="LiveId" clId="{39C9E36D-529E-414F-8FB4-A5E34C2B274F}" dt="2025-11-09T21:37:31.016" v="1194" actId="26606"/>
          <ac:spMkLst>
            <pc:docMk/>
            <pc:sldMk cId="596425430" sldId="256"/>
            <ac:spMk id="71" creationId="{E217F32C-75AA-4B97-ADFB-5E2C3C7ECBCF}"/>
          </ac:spMkLst>
        </pc:spChg>
        <pc:spChg chg="add del">
          <ac:chgData name="Stephanie Chasteau" userId="a3728a3603f37e3f" providerId="LiveId" clId="{39C9E36D-529E-414F-8FB4-A5E34C2B274F}" dt="2025-11-09T21:37:31.016" v="1194" actId="26606"/>
          <ac:spMkLst>
            <pc:docMk/>
            <pc:sldMk cId="596425430" sldId="256"/>
            <ac:spMk id="73" creationId="{4D76AAEA-AF3A-4616-9F99-E9AA131A51F5}"/>
          </ac:spMkLst>
        </pc:spChg>
        <pc:spChg chg="add">
          <ac:chgData name="Stephanie Chasteau" userId="a3728a3603f37e3f" providerId="LiveId" clId="{39C9E36D-529E-414F-8FB4-A5E34C2B274F}" dt="2025-11-09T21:37:31.146" v="1195" actId="26606"/>
          <ac:spMkLst>
            <pc:docMk/>
            <pc:sldMk cId="596425430" sldId="256"/>
            <ac:spMk id="75" creationId="{BC0385E9-02B2-4941-889A-EAD43F5BB0A3}"/>
          </ac:spMkLst>
        </pc:spChg>
        <pc:spChg chg="add">
          <ac:chgData name="Stephanie Chasteau" userId="a3728a3603f37e3f" providerId="LiveId" clId="{39C9E36D-529E-414F-8FB4-A5E34C2B274F}" dt="2025-11-09T21:37:31.146" v="1195" actId="26606"/>
          <ac:spMkLst>
            <pc:docMk/>
            <pc:sldMk cId="596425430" sldId="256"/>
            <ac:spMk id="77" creationId="{829A1E2C-5AC8-40FC-99E9-832069D39792}"/>
          </ac:spMkLst>
        </pc:spChg>
        <pc:spChg chg="add">
          <ac:chgData name="Stephanie Chasteau" userId="a3728a3603f37e3f" providerId="LiveId" clId="{39C9E36D-529E-414F-8FB4-A5E34C2B274F}" dt="2025-11-09T21:37:31.146" v="1195" actId="26606"/>
          <ac:spMkLst>
            <pc:docMk/>
            <pc:sldMk cId="596425430" sldId="256"/>
            <ac:spMk id="78" creationId="{8181FC64-B306-4821-98E2-780662EFC486}"/>
          </ac:spMkLst>
        </pc:spChg>
        <pc:spChg chg="add">
          <ac:chgData name="Stephanie Chasteau" userId="a3728a3603f37e3f" providerId="LiveId" clId="{39C9E36D-529E-414F-8FB4-A5E34C2B274F}" dt="2025-11-09T21:37:31.146" v="1195" actId="26606"/>
          <ac:spMkLst>
            <pc:docMk/>
            <pc:sldMk cId="596425430" sldId="256"/>
            <ac:spMk id="79" creationId="{55C54A75-E44A-4147-B9D0-FF46CFD31612}"/>
          </ac:spMkLst>
        </pc:spChg>
        <pc:picChg chg="mod ord">
          <ac:chgData name="Stephanie Chasteau" userId="a3728a3603f37e3f" providerId="LiveId" clId="{39C9E36D-529E-414F-8FB4-A5E34C2B274F}" dt="2025-11-09T21:37:31.146" v="1195" actId="26606"/>
          <ac:picMkLst>
            <pc:docMk/>
            <pc:sldMk cId="596425430" sldId="256"/>
            <ac:picMk id="5" creationId="{727C222D-686A-0175-8C53-D370ACE6D4ED}"/>
          </ac:picMkLst>
        </pc:picChg>
        <pc:cxnChg chg="add del">
          <ac:chgData name="Stephanie Chasteau" userId="a3728a3603f37e3f" providerId="LiveId" clId="{39C9E36D-529E-414F-8FB4-A5E34C2B274F}" dt="2025-11-09T21:35:14.335" v="1178" actId="26606"/>
          <ac:cxnSpMkLst>
            <pc:docMk/>
            <pc:sldMk cId="596425430" sldId="256"/>
            <ac:cxnSpMk id="35" creationId="{430127AE-B29E-4FDF-99D2-A2F1E7003F74}"/>
          </ac:cxnSpMkLst>
        </pc:cxnChg>
        <pc:cxnChg chg="add del">
          <ac:chgData name="Stephanie Chasteau" userId="a3728a3603f37e3f" providerId="LiveId" clId="{39C9E36D-529E-414F-8FB4-A5E34C2B274F}" dt="2025-11-09T21:36:19.956" v="1188" actId="26606"/>
          <ac:cxnSpMkLst>
            <pc:docMk/>
            <pc:sldMk cId="596425430" sldId="256"/>
            <ac:cxnSpMk id="45" creationId="{430127AE-B29E-4FDF-99D2-A2F1E7003F74}"/>
          </ac:cxnSpMkLst>
        </pc:cxnChg>
        <pc:cxnChg chg="add del">
          <ac:chgData name="Stephanie Chasteau" userId="a3728a3603f37e3f" providerId="LiveId" clId="{39C9E36D-529E-414F-8FB4-A5E34C2B274F}" dt="2025-11-09T21:37:31.146" v="1195" actId="26606"/>
          <ac:cxnSpMkLst>
            <pc:docMk/>
            <pc:sldMk cId="596425430" sldId="256"/>
            <ac:cxnSpMk id="54" creationId="{430127AE-B29E-4FDF-99D2-A2F1E7003F74}"/>
          </ac:cxnSpMkLst>
        </pc:cxnChg>
        <pc:cxnChg chg="add">
          <ac:chgData name="Stephanie Chasteau" userId="a3728a3603f37e3f" providerId="LiveId" clId="{39C9E36D-529E-414F-8FB4-A5E34C2B274F}" dt="2025-11-09T21:37:31.146" v="1195" actId="26606"/>
          <ac:cxnSpMkLst>
            <pc:docMk/>
            <pc:sldMk cId="596425430" sldId="256"/>
            <ac:cxnSpMk id="76" creationId="{430127AE-B29E-4FDF-99D2-A2F1E7003F74}"/>
          </ac:cxnSpMkLst>
        </pc:cxnChg>
      </pc:sldChg>
      <pc:sldChg chg="addSp delSp modSp new mod ord setBg">
        <pc:chgData name="Stephanie Chasteau" userId="a3728a3603f37e3f" providerId="LiveId" clId="{39C9E36D-529E-414F-8FB4-A5E34C2B274F}" dt="2025-11-09T23:45:28.654" v="2332" actId="122"/>
        <pc:sldMkLst>
          <pc:docMk/>
          <pc:sldMk cId="65345282" sldId="257"/>
        </pc:sldMkLst>
        <pc:spChg chg="mod">
          <ac:chgData name="Stephanie Chasteau" userId="a3728a3603f37e3f" providerId="LiveId" clId="{39C9E36D-529E-414F-8FB4-A5E34C2B274F}" dt="2025-11-09T23:45:28.654" v="2332" actId="122"/>
          <ac:spMkLst>
            <pc:docMk/>
            <pc:sldMk cId="65345282" sldId="257"/>
            <ac:spMk id="2" creationId="{3795B796-F7A9-DAB5-E3C2-C804819A25FE}"/>
          </ac:spMkLst>
        </pc:spChg>
        <pc:spChg chg="del mod">
          <ac:chgData name="Stephanie Chasteau" userId="a3728a3603f37e3f" providerId="LiveId" clId="{39C9E36D-529E-414F-8FB4-A5E34C2B274F}" dt="2025-11-09T11:12:10.342" v="766"/>
          <ac:spMkLst>
            <pc:docMk/>
            <pc:sldMk cId="65345282" sldId="257"/>
            <ac:spMk id="3" creationId="{216DE729-5C40-F04F-19D3-D4A39D0BAF1B}"/>
          </ac:spMkLst>
        </pc:spChg>
        <pc:spChg chg="add mod">
          <ac:chgData name="Stephanie Chasteau" userId="a3728a3603f37e3f" providerId="LiveId" clId="{39C9E36D-529E-414F-8FB4-A5E34C2B274F}" dt="2025-11-09T12:22:19.413" v="969" actId="1076"/>
          <ac:spMkLst>
            <pc:docMk/>
            <pc:sldMk cId="65345282" sldId="257"/>
            <ac:spMk id="8" creationId="{0E7EBFCD-9249-1391-7B0D-4144B95A05FF}"/>
          </ac:spMkLst>
        </pc:spChg>
        <pc:spChg chg="add">
          <ac:chgData name="Stephanie Chasteau" userId="a3728a3603f37e3f" providerId="LiveId" clId="{39C9E36D-529E-414F-8FB4-A5E34C2B274F}" dt="2025-11-09T11:12:43.895" v="768" actId="26606"/>
          <ac:spMkLst>
            <pc:docMk/>
            <pc:sldMk cId="65345282" sldId="257"/>
            <ac:spMk id="11" creationId="{593B4D24-F4A8-4141-A20A-E0575D199633}"/>
          </ac:spMkLst>
        </pc:spChg>
        <pc:spChg chg="add">
          <ac:chgData name="Stephanie Chasteau" userId="a3728a3603f37e3f" providerId="LiveId" clId="{39C9E36D-529E-414F-8FB4-A5E34C2B274F}" dt="2025-11-09T11:12:43.895" v="768" actId="26606"/>
          <ac:spMkLst>
            <pc:docMk/>
            <pc:sldMk cId="65345282" sldId="257"/>
            <ac:spMk id="13" creationId="{9F87E4D0-D347-4DA8-81D7-104733308B4B}"/>
          </ac:spMkLst>
        </pc:spChg>
        <pc:spChg chg="add">
          <ac:chgData name="Stephanie Chasteau" userId="a3728a3603f37e3f" providerId="LiveId" clId="{39C9E36D-529E-414F-8FB4-A5E34C2B274F}" dt="2025-11-09T11:12:43.895" v="768" actId="26606"/>
          <ac:spMkLst>
            <pc:docMk/>
            <pc:sldMk cId="65345282" sldId="257"/>
            <ac:spMk id="15" creationId="{9DC9CEF6-58E1-4D78-BBBE-76F779AD9CF8}"/>
          </ac:spMkLst>
        </pc:spChg>
        <pc:spChg chg="add">
          <ac:chgData name="Stephanie Chasteau" userId="a3728a3603f37e3f" providerId="LiveId" clId="{39C9E36D-529E-414F-8FB4-A5E34C2B274F}" dt="2025-11-09T11:12:43.895" v="768" actId="26606"/>
          <ac:spMkLst>
            <pc:docMk/>
            <pc:sldMk cId="65345282" sldId="257"/>
            <ac:spMk id="17" creationId="{47AF1248-67F7-4FEF-8D1D-FE33661A9CA9}"/>
          </ac:spMkLst>
        </pc:spChg>
        <pc:picChg chg="add mod">
          <ac:chgData name="Stephanie Chasteau" userId="a3728a3603f37e3f" providerId="LiveId" clId="{39C9E36D-529E-414F-8FB4-A5E34C2B274F}" dt="2025-11-09T11:12:43.895" v="768" actId="26606"/>
          <ac:picMkLst>
            <pc:docMk/>
            <pc:sldMk cId="65345282" sldId="257"/>
            <ac:picMk id="4" creationId="{753F38A9-8D74-A98E-AF82-35B80366F9A8}"/>
          </ac:picMkLst>
        </pc:picChg>
      </pc:sldChg>
      <pc:sldChg chg="addSp delSp modSp new del mod ord">
        <pc:chgData name="Stephanie Chasteau" userId="a3728a3603f37e3f" providerId="LiveId" clId="{39C9E36D-529E-414F-8FB4-A5E34C2B274F}" dt="2025-11-09T12:26:51.497" v="1102" actId="2696"/>
        <pc:sldMkLst>
          <pc:docMk/>
          <pc:sldMk cId="2662543921" sldId="258"/>
        </pc:sldMkLst>
        <pc:spChg chg="mod">
          <ac:chgData name="Stephanie Chasteau" userId="a3728a3603f37e3f" providerId="LiveId" clId="{39C9E36D-529E-414F-8FB4-A5E34C2B274F}" dt="2025-11-09T05:12:39.310" v="168" actId="122"/>
          <ac:spMkLst>
            <pc:docMk/>
            <pc:sldMk cId="2662543921" sldId="258"/>
            <ac:spMk id="2" creationId="{C2965B62-D7D9-8BC2-C12B-68B329228393}"/>
          </ac:spMkLst>
        </pc:spChg>
        <pc:spChg chg="mod">
          <ac:chgData name="Stephanie Chasteau" userId="a3728a3603f37e3f" providerId="LiveId" clId="{39C9E36D-529E-414F-8FB4-A5E34C2B274F}" dt="2025-11-09T05:12:55.383" v="180" actId="122"/>
          <ac:spMkLst>
            <pc:docMk/>
            <pc:sldMk cId="2662543921" sldId="258"/>
            <ac:spMk id="4" creationId="{A8356FFA-D54D-15A8-3213-05EBDF7F1DE4}"/>
          </ac:spMkLst>
        </pc:spChg>
        <pc:spChg chg="mod">
          <ac:chgData name="Stephanie Chasteau" userId="a3728a3603f37e3f" providerId="LiveId" clId="{39C9E36D-529E-414F-8FB4-A5E34C2B274F}" dt="2025-11-09T05:23:24.980" v="230" actId="2711"/>
          <ac:spMkLst>
            <pc:docMk/>
            <pc:sldMk cId="2662543921" sldId="258"/>
            <ac:spMk id="6" creationId="{1AAE1F59-6EA1-FF98-0E2F-1C2877D72BB7}"/>
          </ac:spMkLst>
        </pc:spChg>
        <pc:picChg chg="add del mod">
          <ac:chgData name="Stephanie Chasteau" userId="a3728a3603f37e3f" providerId="LiveId" clId="{39C9E36D-529E-414F-8FB4-A5E34C2B274F}" dt="2025-11-09T11:13:56.487" v="774" actId="478"/>
          <ac:picMkLst>
            <pc:docMk/>
            <pc:sldMk cId="2662543921" sldId="258"/>
            <ac:picMk id="7" creationId="{F3017CD6-39D1-8848-9021-13A59B4CB20E}"/>
          </ac:picMkLst>
        </pc:picChg>
      </pc:sldChg>
      <pc:sldChg chg="modSp new mod ord chgLayout">
        <pc:chgData name="Stephanie Chasteau" userId="a3728a3603f37e3f" providerId="LiveId" clId="{39C9E36D-529E-414F-8FB4-A5E34C2B274F}" dt="2025-11-09T23:43:53.993" v="2318" actId="115"/>
        <pc:sldMkLst>
          <pc:docMk/>
          <pc:sldMk cId="2382319405" sldId="259"/>
        </pc:sldMkLst>
        <pc:spChg chg="mod ord">
          <ac:chgData name="Stephanie Chasteau" userId="a3728a3603f37e3f" providerId="LiveId" clId="{39C9E36D-529E-414F-8FB4-A5E34C2B274F}" dt="2025-11-09T23:43:53.993" v="2318" actId="115"/>
          <ac:spMkLst>
            <pc:docMk/>
            <pc:sldMk cId="2382319405" sldId="259"/>
            <ac:spMk id="2" creationId="{ECA2AC57-6DAB-36F7-7B8E-821BE9D0A399}"/>
          </ac:spMkLst>
        </pc:spChg>
        <pc:spChg chg="mod ord">
          <ac:chgData name="Stephanie Chasteau" userId="a3728a3603f37e3f" providerId="LiveId" clId="{39C9E36D-529E-414F-8FB4-A5E34C2B274F}" dt="2025-11-09T05:49:55.451" v="328" actId="700"/>
          <ac:spMkLst>
            <pc:docMk/>
            <pc:sldMk cId="2382319405" sldId="259"/>
            <ac:spMk id="3" creationId="{1E662D86-13C4-373A-D0A8-B2E7045CE77C}"/>
          </ac:spMkLst>
        </pc:spChg>
      </pc:sldChg>
      <pc:sldChg chg="addSp delSp modSp new mod">
        <pc:chgData name="Stephanie Chasteau" userId="a3728a3603f37e3f" providerId="LiveId" clId="{39C9E36D-529E-414F-8FB4-A5E34C2B274F}" dt="2025-11-09T23:44:09.795" v="2320" actId="115"/>
        <pc:sldMkLst>
          <pc:docMk/>
          <pc:sldMk cId="1514042983" sldId="260"/>
        </pc:sldMkLst>
        <pc:spChg chg="mod">
          <ac:chgData name="Stephanie Chasteau" userId="a3728a3603f37e3f" providerId="LiveId" clId="{39C9E36D-529E-414F-8FB4-A5E34C2B274F}" dt="2025-11-09T23:44:09.795" v="2320" actId="115"/>
          <ac:spMkLst>
            <pc:docMk/>
            <pc:sldMk cId="1514042983" sldId="260"/>
            <ac:spMk id="2" creationId="{E828A186-8ED4-948F-B21C-C95F347AA0CD}"/>
          </ac:spMkLst>
        </pc:spChg>
        <pc:spChg chg="del mod">
          <ac:chgData name="Stephanie Chasteau" userId="a3728a3603f37e3f" providerId="LiveId" clId="{39C9E36D-529E-414F-8FB4-A5E34C2B274F}" dt="2025-11-09T05:40:41.638" v="264" actId="478"/>
          <ac:spMkLst>
            <pc:docMk/>
            <pc:sldMk cId="1514042983" sldId="260"/>
            <ac:spMk id="3" creationId="{F1C67DCB-5CBF-B0C4-B715-B3BBC275BA55}"/>
          </ac:spMkLst>
        </pc:spChg>
        <pc:spChg chg="add mod">
          <ac:chgData name="Stephanie Chasteau" userId="a3728a3603f37e3f" providerId="LiveId" clId="{39C9E36D-529E-414F-8FB4-A5E34C2B274F}" dt="2025-11-09T05:45:03.913" v="307" actId="20577"/>
          <ac:spMkLst>
            <pc:docMk/>
            <pc:sldMk cId="1514042983" sldId="260"/>
            <ac:spMk id="5" creationId="{D78310D7-2A2D-6057-AFF8-58BB5209CDAC}"/>
          </ac:spMkLst>
        </pc:spChg>
      </pc:sldChg>
      <pc:sldChg chg="addSp delSp modSp new mod ord setBg">
        <pc:chgData name="Stephanie Chasteau" userId="a3728a3603f37e3f" providerId="LiveId" clId="{39C9E36D-529E-414F-8FB4-A5E34C2B274F}" dt="2025-11-09T23:44:28.206" v="2323" actId="122"/>
        <pc:sldMkLst>
          <pc:docMk/>
          <pc:sldMk cId="2746223658" sldId="261"/>
        </pc:sldMkLst>
        <pc:spChg chg="mod">
          <ac:chgData name="Stephanie Chasteau" userId="a3728a3603f37e3f" providerId="LiveId" clId="{39C9E36D-529E-414F-8FB4-A5E34C2B274F}" dt="2025-11-09T23:44:28.206" v="2323" actId="122"/>
          <ac:spMkLst>
            <pc:docMk/>
            <pc:sldMk cId="2746223658" sldId="261"/>
            <ac:spMk id="2" creationId="{04DEB7C3-7E62-CA40-38AD-C9DF8E3DC63A}"/>
          </ac:spMkLst>
        </pc:spChg>
        <pc:spChg chg="del mod">
          <ac:chgData name="Stephanie Chasteau" userId="a3728a3603f37e3f" providerId="LiveId" clId="{39C9E36D-529E-414F-8FB4-A5E34C2B274F}" dt="2025-11-09T05:38:17.518" v="243" actId="478"/>
          <ac:spMkLst>
            <pc:docMk/>
            <pc:sldMk cId="2746223658" sldId="261"/>
            <ac:spMk id="3" creationId="{4400B5FB-4EE0-3418-08A2-C745252CB9ED}"/>
          </ac:spMkLst>
        </pc:spChg>
        <pc:spChg chg="add mod ord">
          <ac:chgData name="Stephanie Chasteau" userId="a3728a3603f37e3f" providerId="LiveId" clId="{39C9E36D-529E-414F-8FB4-A5E34C2B274F}" dt="2025-11-09T11:15:48.925" v="780" actId="26606"/>
          <ac:spMkLst>
            <pc:docMk/>
            <pc:sldMk cId="2746223658" sldId="261"/>
            <ac:spMk id="4" creationId="{B3BA60C1-8BB3-E3F1-2BA6-80360A85F93A}"/>
          </ac:spMkLst>
        </pc:spChg>
        <pc:spChg chg="add del">
          <ac:chgData name="Stephanie Chasteau" userId="a3728a3603f37e3f" providerId="LiveId" clId="{39C9E36D-529E-414F-8FB4-A5E34C2B274F}" dt="2025-11-09T11:15:43.757" v="777" actId="26606"/>
          <ac:spMkLst>
            <pc:docMk/>
            <pc:sldMk cId="2746223658" sldId="261"/>
            <ac:spMk id="10" creationId="{593B4D24-F4A8-4141-A20A-E0575D199633}"/>
          </ac:spMkLst>
        </pc:spChg>
        <pc:spChg chg="add del">
          <ac:chgData name="Stephanie Chasteau" userId="a3728a3603f37e3f" providerId="LiveId" clId="{39C9E36D-529E-414F-8FB4-A5E34C2B274F}" dt="2025-11-09T11:15:43.757" v="777" actId="26606"/>
          <ac:spMkLst>
            <pc:docMk/>
            <pc:sldMk cId="2746223658" sldId="261"/>
            <ac:spMk id="12" creationId="{9F87E4D0-D347-4DA8-81D7-104733308B4B}"/>
          </ac:spMkLst>
        </pc:spChg>
        <pc:spChg chg="add del">
          <ac:chgData name="Stephanie Chasteau" userId="a3728a3603f37e3f" providerId="LiveId" clId="{39C9E36D-529E-414F-8FB4-A5E34C2B274F}" dt="2025-11-09T11:15:43.757" v="777" actId="26606"/>
          <ac:spMkLst>
            <pc:docMk/>
            <pc:sldMk cId="2746223658" sldId="261"/>
            <ac:spMk id="14" creationId="{9DC9CEF6-58E1-4D78-BBBE-76F779AD9CF8}"/>
          </ac:spMkLst>
        </pc:spChg>
        <pc:spChg chg="add del">
          <ac:chgData name="Stephanie Chasteau" userId="a3728a3603f37e3f" providerId="LiveId" clId="{39C9E36D-529E-414F-8FB4-A5E34C2B274F}" dt="2025-11-09T11:15:43.757" v="777" actId="26606"/>
          <ac:spMkLst>
            <pc:docMk/>
            <pc:sldMk cId="2746223658" sldId="261"/>
            <ac:spMk id="16" creationId="{47AF1248-67F7-4FEF-8D1D-FE33661A9CA9}"/>
          </ac:spMkLst>
        </pc:spChg>
        <pc:spChg chg="add del">
          <ac:chgData name="Stephanie Chasteau" userId="a3728a3603f37e3f" providerId="LiveId" clId="{39C9E36D-529E-414F-8FB4-A5E34C2B274F}" dt="2025-11-09T11:15:48.895" v="779" actId="26606"/>
          <ac:spMkLst>
            <pc:docMk/>
            <pc:sldMk cId="2746223658" sldId="261"/>
            <ac:spMk id="18" creationId="{8181FC64-B306-4821-98E2-780662EFC486}"/>
          </ac:spMkLst>
        </pc:spChg>
        <pc:spChg chg="add del">
          <ac:chgData name="Stephanie Chasteau" userId="a3728a3603f37e3f" providerId="LiveId" clId="{39C9E36D-529E-414F-8FB4-A5E34C2B274F}" dt="2025-11-09T11:15:48.895" v="779" actId="26606"/>
          <ac:spMkLst>
            <pc:docMk/>
            <pc:sldMk cId="2746223658" sldId="261"/>
            <ac:spMk id="19" creationId="{5871FC61-DD4E-47D4-81FD-8A7E7D12B371}"/>
          </ac:spMkLst>
        </pc:spChg>
        <pc:spChg chg="add del">
          <ac:chgData name="Stephanie Chasteau" userId="a3728a3603f37e3f" providerId="LiveId" clId="{39C9E36D-529E-414F-8FB4-A5E34C2B274F}" dt="2025-11-09T11:15:48.895" v="779" actId="26606"/>
          <ac:spMkLst>
            <pc:docMk/>
            <pc:sldMk cId="2746223658" sldId="261"/>
            <ac:spMk id="20" creationId="{829A1E2C-5AC8-40FC-99E9-832069D39792}"/>
          </ac:spMkLst>
        </pc:spChg>
        <pc:spChg chg="add del">
          <ac:chgData name="Stephanie Chasteau" userId="a3728a3603f37e3f" providerId="LiveId" clId="{39C9E36D-529E-414F-8FB4-A5E34C2B274F}" dt="2025-11-09T11:15:48.895" v="779" actId="26606"/>
          <ac:spMkLst>
            <pc:docMk/>
            <pc:sldMk cId="2746223658" sldId="261"/>
            <ac:spMk id="21" creationId="{55C54A75-E44A-4147-B9D0-FF46CFD31612}"/>
          </ac:spMkLst>
        </pc:spChg>
        <pc:spChg chg="add">
          <ac:chgData name="Stephanie Chasteau" userId="a3728a3603f37e3f" providerId="LiveId" clId="{39C9E36D-529E-414F-8FB4-A5E34C2B274F}" dt="2025-11-09T11:15:48.925" v="780" actId="26606"/>
          <ac:spMkLst>
            <pc:docMk/>
            <pc:sldMk cId="2746223658" sldId="261"/>
            <ac:spMk id="23" creationId="{49BB7E9A-6937-4BF0-9F51-A20F197B550F}"/>
          </ac:spMkLst>
        </pc:spChg>
        <pc:spChg chg="add">
          <ac:chgData name="Stephanie Chasteau" userId="a3728a3603f37e3f" providerId="LiveId" clId="{39C9E36D-529E-414F-8FB4-A5E34C2B274F}" dt="2025-11-09T11:15:48.925" v="780" actId="26606"/>
          <ac:spMkLst>
            <pc:docMk/>
            <pc:sldMk cId="2746223658" sldId="261"/>
            <ac:spMk id="24" creationId="{E0939753-89D7-48A8-8441-B9FF25CE8A7E}"/>
          </ac:spMkLst>
        </pc:spChg>
        <pc:spChg chg="add">
          <ac:chgData name="Stephanie Chasteau" userId="a3728a3603f37e3f" providerId="LiveId" clId="{39C9E36D-529E-414F-8FB4-A5E34C2B274F}" dt="2025-11-09T11:15:48.925" v="780" actId="26606"/>
          <ac:spMkLst>
            <pc:docMk/>
            <pc:sldMk cId="2746223658" sldId="261"/>
            <ac:spMk id="25" creationId="{9F5CCFC5-858F-4B45-9B10-D49DD0280D20}"/>
          </ac:spMkLst>
        </pc:spChg>
        <pc:spChg chg="add">
          <ac:chgData name="Stephanie Chasteau" userId="a3728a3603f37e3f" providerId="LiveId" clId="{39C9E36D-529E-414F-8FB4-A5E34C2B274F}" dt="2025-11-09T11:15:48.925" v="780" actId="26606"/>
          <ac:spMkLst>
            <pc:docMk/>
            <pc:sldMk cId="2746223658" sldId="261"/>
            <ac:spMk id="26" creationId="{2348ECDC-D455-4B71-90F6-2ECC12B7983B}"/>
          </ac:spMkLst>
        </pc:spChg>
        <pc:picChg chg="add mod">
          <ac:chgData name="Stephanie Chasteau" userId="a3728a3603f37e3f" providerId="LiveId" clId="{39C9E36D-529E-414F-8FB4-A5E34C2B274F}" dt="2025-11-09T11:15:48.925" v="780" actId="26606"/>
          <ac:picMkLst>
            <pc:docMk/>
            <pc:sldMk cId="2746223658" sldId="261"/>
            <ac:picMk id="5" creationId="{A4617FF3-94D5-F0ED-DA89-A9C29097FF0D}"/>
          </ac:picMkLst>
        </pc:picChg>
      </pc:sldChg>
      <pc:sldChg chg="modSp new del mod">
        <pc:chgData name="Stephanie Chasteau" userId="a3728a3603f37e3f" providerId="LiveId" clId="{39C9E36D-529E-414F-8FB4-A5E34C2B274F}" dt="2025-11-09T12:21:49.387" v="964" actId="2696"/>
        <pc:sldMkLst>
          <pc:docMk/>
          <pc:sldMk cId="1076020004" sldId="262"/>
        </pc:sldMkLst>
        <pc:spChg chg="mod">
          <ac:chgData name="Stephanie Chasteau" userId="a3728a3603f37e3f" providerId="LiveId" clId="{39C9E36D-529E-414F-8FB4-A5E34C2B274F}" dt="2025-11-09T05:50:39.463" v="342" actId="122"/>
          <ac:spMkLst>
            <pc:docMk/>
            <pc:sldMk cId="1076020004" sldId="262"/>
            <ac:spMk id="2" creationId="{87541423-B0AB-81E8-D00A-C933FF75AA09}"/>
          </ac:spMkLst>
        </pc:spChg>
        <pc:spChg chg="mod">
          <ac:chgData name="Stephanie Chasteau" userId="a3728a3603f37e3f" providerId="LiveId" clId="{39C9E36D-529E-414F-8FB4-A5E34C2B274F}" dt="2025-11-09T10:34:05.852" v="730" actId="27636"/>
          <ac:spMkLst>
            <pc:docMk/>
            <pc:sldMk cId="1076020004" sldId="262"/>
            <ac:spMk id="3" creationId="{E2D42C64-5C2F-9E93-0ACD-5DC898A255FF}"/>
          </ac:spMkLst>
        </pc:spChg>
      </pc:sldChg>
      <pc:sldChg chg="addSp delSp modSp new mod ord">
        <pc:chgData name="Stephanie Chasteau" userId="a3728a3603f37e3f" providerId="LiveId" clId="{39C9E36D-529E-414F-8FB4-A5E34C2B274F}" dt="2025-11-09T23:45:17.205" v="2331" actId="122"/>
        <pc:sldMkLst>
          <pc:docMk/>
          <pc:sldMk cId="1962010544" sldId="263"/>
        </pc:sldMkLst>
        <pc:spChg chg="mod">
          <ac:chgData name="Stephanie Chasteau" userId="a3728a3603f37e3f" providerId="LiveId" clId="{39C9E36D-529E-414F-8FB4-A5E34C2B274F}" dt="2025-11-09T23:45:17.205" v="2331" actId="122"/>
          <ac:spMkLst>
            <pc:docMk/>
            <pc:sldMk cId="1962010544" sldId="263"/>
            <ac:spMk id="2" creationId="{CEF73ECC-BA72-8F5E-955B-3E0D05355B69}"/>
          </ac:spMkLst>
        </pc:spChg>
        <pc:spChg chg="del">
          <ac:chgData name="Stephanie Chasteau" userId="a3728a3603f37e3f" providerId="LiveId" clId="{39C9E36D-529E-414F-8FB4-A5E34C2B274F}" dt="2025-11-09T10:31:05.945" v="712"/>
          <ac:spMkLst>
            <pc:docMk/>
            <pc:sldMk cId="1962010544" sldId="263"/>
            <ac:spMk id="3" creationId="{AA253B9E-E113-EC9C-6DA0-05C4445E860D}"/>
          </ac:spMkLst>
        </pc:spChg>
        <pc:spChg chg="add del mod">
          <ac:chgData name="Stephanie Chasteau" userId="a3728a3603f37e3f" providerId="LiveId" clId="{39C9E36D-529E-414F-8FB4-A5E34C2B274F}" dt="2025-11-09T10:31:40.365" v="717" actId="478"/>
          <ac:spMkLst>
            <pc:docMk/>
            <pc:sldMk cId="1962010544" sldId="263"/>
            <ac:spMk id="4" creationId="{96407ECE-3A1B-7D07-75E0-3CAD88374AA6}"/>
          </ac:spMkLst>
        </pc:spChg>
        <pc:spChg chg="add mod">
          <ac:chgData name="Stephanie Chasteau" userId="a3728a3603f37e3f" providerId="LiveId" clId="{39C9E36D-529E-414F-8FB4-A5E34C2B274F}" dt="2025-11-09T23:15:14.326" v="1842" actId="20577"/>
          <ac:spMkLst>
            <pc:docMk/>
            <pc:sldMk cId="1962010544" sldId="263"/>
            <ac:spMk id="6" creationId="{82B77DF6-8461-5095-C3F6-30773391CAF2}"/>
          </ac:spMkLst>
        </pc:spChg>
      </pc:sldChg>
      <pc:sldChg chg="modSp new mod">
        <pc:chgData name="Stephanie Chasteau" userId="a3728a3603f37e3f" providerId="LiveId" clId="{39C9E36D-529E-414F-8FB4-A5E34C2B274F}" dt="2025-11-09T23:45:37.815" v="2333" actId="122"/>
        <pc:sldMkLst>
          <pc:docMk/>
          <pc:sldMk cId="1688131637" sldId="264"/>
        </pc:sldMkLst>
        <pc:spChg chg="mod">
          <ac:chgData name="Stephanie Chasteau" userId="a3728a3603f37e3f" providerId="LiveId" clId="{39C9E36D-529E-414F-8FB4-A5E34C2B274F}" dt="2025-11-09T23:45:37.815" v="2333" actId="122"/>
          <ac:spMkLst>
            <pc:docMk/>
            <pc:sldMk cId="1688131637" sldId="264"/>
            <ac:spMk id="2" creationId="{BF5F26BC-FCF7-2618-F60D-1D95140A5AA7}"/>
          </ac:spMkLst>
        </pc:spChg>
        <pc:spChg chg="mod">
          <ac:chgData name="Stephanie Chasteau" userId="a3728a3603f37e3f" providerId="LiveId" clId="{39C9E36D-529E-414F-8FB4-A5E34C2B274F}" dt="2025-11-09T22:46:43.145" v="1506" actId="20577"/>
          <ac:spMkLst>
            <pc:docMk/>
            <pc:sldMk cId="1688131637" sldId="264"/>
            <ac:spMk id="3" creationId="{AD47C842-749B-13B4-252B-472F924C6E9E}"/>
          </ac:spMkLst>
        </pc:spChg>
      </pc:sldChg>
      <pc:sldChg chg="addSp modSp new mod">
        <pc:chgData name="Stephanie Chasteau" userId="a3728a3603f37e3f" providerId="LiveId" clId="{39C9E36D-529E-414F-8FB4-A5E34C2B274F}" dt="2025-11-09T23:46:24.775" v="2337" actId="255"/>
        <pc:sldMkLst>
          <pc:docMk/>
          <pc:sldMk cId="1124226892" sldId="265"/>
        </pc:sldMkLst>
        <pc:spChg chg="add mod">
          <ac:chgData name="Stephanie Chasteau" userId="a3728a3603f37e3f" providerId="LiveId" clId="{39C9E36D-529E-414F-8FB4-A5E34C2B274F}" dt="2025-11-09T23:46:24.775" v="2337" actId="255"/>
          <ac:spMkLst>
            <pc:docMk/>
            <pc:sldMk cId="1124226892" sldId="265"/>
            <ac:spMk id="3" creationId="{F28A9FCA-6CB0-4336-C91D-F3E3C7E45683}"/>
          </ac:spMkLst>
        </pc:spChg>
        <pc:picChg chg="add mod">
          <ac:chgData name="Stephanie Chasteau" userId="a3728a3603f37e3f" providerId="LiveId" clId="{39C9E36D-529E-414F-8FB4-A5E34C2B274F}" dt="2025-11-09T09:48:44.385" v="666" actId="1076"/>
          <ac:picMkLst>
            <pc:docMk/>
            <pc:sldMk cId="1124226892" sldId="265"/>
            <ac:picMk id="2" creationId="{9976CB59-8190-2BF0-2CAC-DB50EA2E14A8}"/>
          </ac:picMkLst>
        </pc:picChg>
      </pc:sldChg>
      <pc:sldChg chg="addSp modSp new mod">
        <pc:chgData name="Stephanie Chasteau" userId="a3728a3603f37e3f" providerId="LiveId" clId="{39C9E36D-529E-414F-8FB4-A5E34C2B274F}" dt="2025-11-09T23:46:43.228" v="2339" actId="122"/>
        <pc:sldMkLst>
          <pc:docMk/>
          <pc:sldMk cId="4243433272" sldId="266"/>
        </pc:sldMkLst>
        <pc:spChg chg="add mod">
          <ac:chgData name="Stephanie Chasteau" userId="a3728a3603f37e3f" providerId="LiveId" clId="{39C9E36D-529E-414F-8FB4-A5E34C2B274F}" dt="2025-11-09T23:41:38.271" v="2302" actId="2711"/>
          <ac:spMkLst>
            <pc:docMk/>
            <pc:sldMk cId="4243433272" sldId="266"/>
            <ac:spMk id="2" creationId="{B169D2FD-CAA5-8314-05C4-ADB22A9EBF6E}"/>
          </ac:spMkLst>
        </pc:spChg>
        <pc:spChg chg="add mod">
          <ac:chgData name="Stephanie Chasteau" userId="a3728a3603f37e3f" providerId="LiveId" clId="{39C9E36D-529E-414F-8FB4-A5E34C2B274F}" dt="2025-11-09T23:46:43.228" v="2339" actId="122"/>
          <ac:spMkLst>
            <pc:docMk/>
            <pc:sldMk cId="4243433272" sldId="266"/>
            <ac:spMk id="4" creationId="{61404BCC-D8E4-F176-D895-E11C853840A9}"/>
          </ac:spMkLst>
        </pc:spChg>
        <pc:picChg chg="add mod">
          <ac:chgData name="Stephanie Chasteau" userId="a3728a3603f37e3f" providerId="LiveId" clId="{39C9E36D-529E-414F-8FB4-A5E34C2B274F}" dt="2025-11-09T09:51:10.358" v="676" actId="1076"/>
          <ac:picMkLst>
            <pc:docMk/>
            <pc:sldMk cId="4243433272" sldId="266"/>
            <ac:picMk id="3" creationId="{C5093BCE-8991-FA07-C0FA-69147B6AB08C}"/>
          </ac:picMkLst>
        </pc:picChg>
      </pc:sldChg>
      <pc:sldChg chg="addSp delSp modSp new mod setBg">
        <pc:chgData name="Stephanie Chasteau" userId="a3728a3603f37e3f" providerId="LiveId" clId="{39C9E36D-529E-414F-8FB4-A5E34C2B274F}" dt="2025-11-09T23:42:28.074" v="2309" actId="115"/>
        <pc:sldMkLst>
          <pc:docMk/>
          <pc:sldMk cId="4111917511" sldId="267"/>
        </pc:sldMkLst>
        <pc:spChg chg="add mod ord">
          <ac:chgData name="Stephanie Chasteau" userId="a3728a3603f37e3f" providerId="LiveId" clId="{39C9E36D-529E-414F-8FB4-A5E34C2B274F}" dt="2025-11-09T23:41:59.357" v="2305" actId="1076"/>
          <ac:spMkLst>
            <pc:docMk/>
            <pc:sldMk cId="4111917511" sldId="267"/>
            <ac:spMk id="2" creationId="{FB34E03A-188D-AACB-081B-FE1D049875FC}"/>
          </ac:spMkLst>
        </pc:spChg>
        <pc:spChg chg="add mod">
          <ac:chgData name="Stephanie Chasteau" userId="a3728a3603f37e3f" providerId="LiveId" clId="{39C9E36D-529E-414F-8FB4-A5E34C2B274F}" dt="2025-11-09T23:42:28.074" v="2309" actId="115"/>
          <ac:spMkLst>
            <pc:docMk/>
            <pc:sldMk cId="4111917511" sldId="267"/>
            <ac:spMk id="4" creationId="{30945FF1-4AEF-167D-0459-516D25322A0F}"/>
          </ac:spMkLst>
        </pc:spChg>
        <pc:spChg chg="add del">
          <ac:chgData name="Stephanie Chasteau" userId="a3728a3603f37e3f" providerId="LiveId" clId="{39C9E36D-529E-414F-8FB4-A5E34C2B274F}" dt="2025-11-09T09:54:23.109" v="705" actId="26606"/>
          <ac:spMkLst>
            <pc:docMk/>
            <pc:sldMk cId="4111917511" sldId="267"/>
            <ac:spMk id="10" creationId="{593B4D24-F4A8-4141-A20A-E0575D199633}"/>
          </ac:spMkLst>
        </pc:spChg>
        <pc:spChg chg="add del">
          <ac:chgData name="Stephanie Chasteau" userId="a3728a3603f37e3f" providerId="LiveId" clId="{39C9E36D-529E-414F-8FB4-A5E34C2B274F}" dt="2025-11-09T09:54:23.109" v="705" actId="26606"/>
          <ac:spMkLst>
            <pc:docMk/>
            <pc:sldMk cId="4111917511" sldId="267"/>
            <ac:spMk id="12" creationId="{9F87E4D0-D347-4DA8-81D7-104733308B4B}"/>
          </ac:spMkLst>
        </pc:spChg>
        <pc:spChg chg="add del">
          <ac:chgData name="Stephanie Chasteau" userId="a3728a3603f37e3f" providerId="LiveId" clId="{39C9E36D-529E-414F-8FB4-A5E34C2B274F}" dt="2025-11-09T09:54:23.109" v="705" actId="26606"/>
          <ac:spMkLst>
            <pc:docMk/>
            <pc:sldMk cId="4111917511" sldId="267"/>
            <ac:spMk id="14" creationId="{9DC9CEF6-58E1-4D78-BBBE-76F779AD9CF8}"/>
          </ac:spMkLst>
        </pc:spChg>
        <pc:spChg chg="add del">
          <ac:chgData name="Stephanie Chasteau" userId="a3728a3603f37e3f" providerId="LiveId" clId="{39C9E36D-529E-414F-8FB4-A5E34C2B274F}" dt="2025-11-09T09:54:23.109" v="705" actId="26606"/>
          <ac:spMkLst>
            <pc:docMk/>
            <pc:sldMk cId="4111917511" sldId="267"/>
            <ac:spMk id="16" creationId="{47AF1248-67F7-4FEF-8D1D-FE33661A9CA9}"/>
          </ac:spMkLst>
        </pc:spChg>
        <pc:picChg chg="add mod">
          <ac:chgData name="Stephanie Chasteau" userId="a3728a3603f37e3f" providerId="LiveId" clId="{39C9E36D-529E-414F-8FB4-A5E34C2B274F}" dt="2025-11-09T09:54:23.109" v="705" actId="26606"/>
          <ac:picMkLst>
            <pc:docMk/>
            <pc:sldMk cId="4111917511" sldId="267"/>
            <ac:picMk id="3" creationId="{553BE743-12DD-E531-E185-D2AA3BABF321}"/>
          </ac:picMkLst>
        </pc:picChg>
        <pc:cxnChg chg="add del">
          <ac:chgData name="Stephanie Chasteau" userId="a3728a3603f37e3f" providerId="LiveId" clId="{39C9E36D-529E-414F-8FB4-A5E34C2B274F}" dt="2025-11-09T09:54:23.109" v="705" actId="26606"/>
          <ac:cxnSpMkLst>
            <pc:docMk/>
            <pc:sldMk cId="4111917511" sldId="267"/>
            <ac:cxnSpMk id="8" creationId="{430127AE-B29E-4FDF-99D2-A2F1E7003F74}"/>
          </ac:cxnSpMkLst>
        </pc:cxnChg>
      </pc:sldChg>
      <pc:sldChg chg="addSp modSp new del mod">
        <pc:chgData name="Stephanie Chasteau" userId="a3728a3603f37e3f" providerId="LiveId" clId="{39C9E36D-529E-414F-8FB4-A5E34C2B274F}" dt="2025-11-09T12:21:52.269" v="965" actId="2696"/>
        <pc:sldMkLst>
          <pc:docMk/>
          <pc:sldMk cId="3280536848" sldId="268"/>
        </pc:sldMkLst>
        <pc:spChg chg="add mod">
          <ac:chgData name="Stephanie Chasteau" userId="a3728a3603f37e3f" providerId="LiveId" clId="{39C9E36D-529E-414F-8FB4-A5E34C2B274F}" dt="2025-11-09T10:33:50.588" v="728" actId="20577"/>
          <ac:spMkLst>
            <pc:docMk/>
            <pc:sldMk cId="3280536848" sldId="268"/>
            <ac:spMk id="2" creationId="{94322BAD-5AEE-465F-9088-437B417CC172}"/>
          </ac:spMkLst>
        </pc:spChg>
      </pc:sldChg>
      <pc:sldChg chg="add del">
        <pc:chgData name="Stephanie Chasteau" userId="a3728a3603f37e3f" providerId="LiveId" clId="{39C9E36D-529E-414F-8FB4-A5E34C2B274F}" dt="2025-11-09T11:58:45.038" v="963" actId="2696"/>
        <pc:sldMkLst>
          <pc:docMk/>
          <pc:sldMk cId="2460047856" sldId="269"/>
        </pc:sldMkLst>
      </pc:sldChg>
      <pc:sldChg chg="modSp new del mod">
        <pc:chgData name="Stephanie Chasteau" userId="a3728a3603f37e3f" providerId="LiveId" clId="{39C9E36D-529E-414F-8FB4-A5E34C2B274F}" dt="2025-11-09T12:27:27.365" v="1103" actId="2696"/>
        <pc:sldMkLst>
          <pc:docMk/>
          <pc:sldMk cId="3307860294" sldId="270"/>
        </pc:sldMkLst>
        <pc:spChg chg="mod">
          <ac:chgData name="Stephanie Chasteau" userId="a3728a3603f37e3f" providerId="LiveId" clId="{39C9E36D-529E-414F-8FB4-A5E34C2B274F}" dt="2025-11-09T11:23:52.928" v="901" actId="20577"/>
          <ac:spMkLst>
            <pc:docMk/>
            <pc:sldMk cId="3307860294" sldId="270"/>
            <ac:spMk id="2" creationId="{1F4C9E3E-335A-47ED-E497-7E264662EEAE}"/>
          </ac:spMkLst>
        </pc:spChg>
      </pc:sldChg>
      <pc:sldChg chg="addSp delSp modSp new mod setBg">
        <pc:chgData name="Stephanie Chasteau" userId="a3728a3603f37e3f" providerId="LiveId" clId="{39C9E36D-529E-414F-8FB4-A5E34C2B274F}" dt="2025-11-09T23:43:35.823" v="2316" actId="1076"/>
        <pc:sldMkLst>
          <pc:docMk/>
          <pc:sldMk cId="1339464013" sldId="271"/>
        </pc:sldMkLst>
        <pc:spChg chg="mod">
          <ac:chgData name="Stephanie Chasteau" userId="a3728a3603f37e3f" providerId="LiveId" clId="{39C9E36D-529E-414F-8FB4-A5E34C2B274F}" dt="2025-11-09T23:43:30.787" v="2315" actId="1076"/>
          <ac:spMkLst>
            <pc:docMk/>
            <pc:sldMk cId="1339464013" sldId="271"/>
            <ac:spMk id="2" creationId="{A48E813D-7BC7-EF04-AAF2-925B8A3DDF39}"/>
          </ac:spMkLst>
        </pc:spChg>
        <pc:spChg chg="mod ord">
          <ac:chgData name="Stephanie Chasteau" userId="a3728a3603f37e3f" providerId="LiveId" clId="{39C9E36D-529E-414F-8FB4-A5E34C2B274F}" dt="2025-11-09T23:43:35.823" v="2316" actId="1076"/>
          <ac:spMkLst>
            <pc:docMk/>
            <pc:sldMk cId="1339464013" sldId="271"/>
            <ac:spMk id="3" creationId="{942666CD-271A-7796-1BD8-432BB731D0B4}"/>
          </ac:spMkLst>
        </pc:spChg>
        <pc:spChg chg="add del">
          <ac:chgData name="Stephanie Chasteau" userId="a3728a3603f37e3f" providerId="LiveId" clId="{39C9E36D-529E-414F-8FB4-A5E34C2B274F}" dt="2025-11-09T23:38:19.661" v="2276" actId="26606"/>
          <ac:spMkLst>
            <pc:docMk/>
            <pc:sldMk cId="1339464013" sldId="271"/>
            <ac:spMk id="9" creationId="{3D5FBB81-B61B-416A-8F5D-A8DDF62530F1}"/>
          </ac:spMkLst>
        </pc:spChg>
        <pc:spChg chg="add del">
          <ac:chgData name="Stephanie Chasteau" userId="a3728a3603f37e3f" providerId="LiveId" clId="{39C9E36D-529E-414F-8FB4-A5E34C2B274F}" dt="2025-11-09T23:38:19.661" v="2276" actId="26606"/>
          <ac:spMkLst>
            <pc:docMk/>
            <pc:sldMk cId="1339464013" sldId="271"/>
            <ac:spMk id="11" creationId="{40C0D7D4-D83D-4C58-87D1-955F0A9173D7}"/>
          </ac:spMkLst>
        </pc:spChg>
        <pc:spChg chg="add del">
          <ac:chgData name="Stephanie Chasteau" userId="a3728a3603f37e3f" providerId="LiveId" clId="{39C9E36D-529E-414F-8FB4-A5E34C2B274F}" dt="2025-11-09T23:38:19.661" v="2276" actId="26606"/>
          <ac:spMkLst>
            <pc:docMk/>
            <pc:sldMk cId="1339464013" sldId="271"/>
            <ac:spMk id="13" creationId="{0BA56A81-C9DD-4EBA-9E13-32FFB51CFD45}"/>
          </ac:spMkLst>
        </pc:spChg>
        <pc:spChg chg="add del">
          <ac:chgData name="Stephanie Chasteau" userId="a3728a3603f37e3f" providerId="LiveId" clId="{39C9E36D-529E-414F-8FB4-A5E34C2B274F}" dt="2025-11-09T23:38:19.661" v="2276" actId="26606"/>
          <ac:spMkLst>
            <pc:docMk/>
            <pc:sldMk cId="1339464013" sldId="271"/>
            <ac:spMk id="15" creationId="{15F9A324-404E-4C5D-AFF0-C5D0D84182B0}"/>
          </ac:spMkLst>
        </pc:spChg>
        <pc:spChg chg="add">
          <ac:chgData name="Stephanie Chasteau" userId="a3728a3603f37e3f" providerId="LiveId" clId="{39C9E36D-529E-414F-8FB4-A5E34C2B274F}" dt="2025-11-09T23:38:19.669" v="2277" actId="26606"/>
          <ac:spMkLst>
            <pc:docMk/>
            <pc:sldMk cId="1339464013" sldId="271"/>
            <ac:spMk id="17" creationId="{8181FC64-B306-4821-98E2-780662EFC486}"/>
          </ac:spMkLst>
        </pc:spChg>
        <pc:grpChg chg="add">
          <ac:chgData name="Stephanie Chasteau" userId="a3728a3603f37e3f" providerId="LiveId" clId="{39C9E36D-529E-414F-8FB4-A5E34C2B274F}" dt="2025-11-09T23:38:19.669" v="2277" actId="26606"/>
          <ac:grpSpMkLst>
            <pc:docMk/>
            <pc:sldMk cId="1339464013" sldId="271"/>
            <ac:grpSpMk id="18" creationId="{57E5BCCD-DB23-4AD8-B850-9154AAE91E0F}"/>
          </ac:grpSpMkLst>
        </pc:grpChg>
        <pc:picChg chg="add mod ord">
          <ac:chgData name="Stephanie Chasteau" userId="a3728a3603f37e3f" providerId="LiveId" clId="{39C9E36D-529E-414F-8FB4-A5E34C2B274F}" dt="2025-11-09T23:38:19.669" v="2277" actId="26606"/>
          <ac:picMkLst>
            <pc:docMk/>
            <pc:sldMk cId="1339464013" sldId="271"/>
            <ac:picMk id="4" creationId="{4E8B4BDB-1B98-C0E4-BBFF-85D3403DA33C}"/>
          </ac:picMkLst>
        </pc:picChg>
      </pc:sldChg>
      <pc:sldChg chg="modSp new mod">
        <pc:chgData name="Stephanie Chasteau" userId="a3728a3603f37e3f" providerId="LiveId" clId="{39C9E36D-529E-414F-8FB4-A5E34C2B274F}" dt="2025-11-09T23:43:16.221" v="2314" actId="115"/>
        <pc:sldMkLst>
          <pc:docMk/>
          <pc:sldMk cId="1341510524" sldId="272"/>
        </pc:sldMkLst>
        <pc:spChg chg="mod">
          <ac:chgData name="Stephanie Chasteau" userId="a3728a3603f37e3f" providerId="LiveId" clId="{39C9E36D-529E-414F-8FB4-A5E34C2B274F}" dt="2025-11-09T23:43:16.221" v="2314" actId="115"/>
          <ac:spMkLst>
            <pc:docMk/>
            <pc:sldMk cId="1341510524" sldId="272"/>
            <ac:spMk id="2" creationId="{58B46D62-3D3A-3A82-B8F9-349CBAEED1ED}"/>
          </ac:spMkLst>
        </pc:spChg>
        <pc:spChg chg="mod">
          <ac:chgData name="Stephanie Chasteau" userId="a3728a3603f37e3f" providerId="LiveId" clId="{39C9E36D-529E-414F-8FB4-A5E34C2B274F}" dt="2025-11-09T22:35:39.380" v="1282" actId="27636"/>
          <ac:spMkLst>
            <pc:docMk/>
            <pc:sldMk cId="1341510524" sldId="272"/>
            <ac:spMk id="3" creationId="{4E97E630-F923-1AA9-2E47-2B9A286B1E0E}"/>
          </ac:spMkLst>
        </pc:spChg>
      </pc:sldChg>
      <pc:sldChg chg="addSp modSp add mod setBg">
        <pc:chgData name="Stephanie Chasteau" userId="a3728a3603f37e3f" providerId="LiveId" clId="{39C9E36D-529E-414F-8FB4-A5E34C2B274F}" dt="2025-11-09T23:42:35.014" v="2310" actId="115"/>
        <pc:sldMkLst>
          <pc:docMk/>
          <pc:sldMk cId="3377269652" sldId="273"/>
        </pc:sldMkLst>
        <pc:spChg chg="mod">
          <ac:chgData name="Stephanie Chasteau" userId="a3728a3603f37e3f" providerId="LiveId" clId="{39C9E36D-529E-414F-8FB4-A5E34C2B274F}" dt="2025-11-09T23:42:35.014" v="2310" actId="115"/>
          <ac:spMkLst>
            <pc:docMk/>
            <pc:sldMk cId="3377269652" sldId="273"/>
            <ac:spMk id="2" creationId="{1F4C9E3E-335A-47ED-E497-7E264662EEAE}"/>
          </ac:spMkLst>
        </pc:spChg>
        <pc:spChg chg="mod ord">
          <ac:chgData name="Stephanie Chasteau" userId="a3728a3603f37e3f" providerId="LiveId" clId="{39C9E36D-529E-414F-8FB4-A5E34C2B274F}" dt="2025-11-09T23:40:40.630" v="2294" actId="1076"/>
          <ac:spMkLst>
            <pc:docMk/>
            <pc:sldMk cId="3377269652" sldId="273"/>
            <ac:spMk id="3" creationId="{DBDC2808-7BB8-723C-6E66-5D7C5B0DC7F5}"/>
          </ac:spMkLst>
        </pc:spChg>
        <pc:spChg chg="add">
          <ac:chgData name="Stephanie Chasteau" userId="a3728a3603f37e3f" providerId="LiveId" clId="{39C9E36D-529E-414F-8FB4-A5E34C2B274F}" dt="2025-11-09T23:39:56.847" v="2288" actId="26606"/>
          <ac:spMkLst>
            <pc:docMk/>
            <pc:sldMk cId="3377269652" sldId="273"/>
            <ac:spMk id="9" creationId="{593B4D24-F4A8-4141-A20A-E0575D199633}"/>
          </ac:spMkLst>
        </pc:spChg>
        <pc:spChg chg="add">
          <ac:chgData name="Stephanie Chasteau" userId="a3728a3603f37e3f" providerId="LiveId" clId="{39C9E36D-529E-414F-8FB4-A5E34C2B274F}" dt="2025-11-09T23:39:56.847" v="2288" actId="26606"/>
          <ac:spMkLst>
            <pc:docMk/>
            <pc:sldMk cId="3377269652" sldId="273"/>
            <ac:spMk id="11" creationId="{9F87E4D0-D347-4DA8-81D7-104733308B4B}"/>
          </ac:spMkLst>
        </pc:spChg>
        <pc:spChg chg="add">
          <ac:chgData name="Stephanie Chasteau" userId="a3728a3603f37e3f" providerId="LiveId" clId="{39C9E36D-529E-414F-8FB4-A5E34C2B274F}" dt="2025-11-09T23:39:56.847" v="2288" actId="26606"/>
          <ac:spMkLst>
            <pc:docMk/>
            <pc:sldMk cId="3377269652" sldId="273"/>
            <ac:spMk id="13" creationId="{9DC9CEF6-58E1-4D78-BBBE-76F779AD9CF8}"/>
          </ac:spMkLst>
        </pc:spChg>
        <pc:spChg chg="add">
          <ac:chgData name="Stephanie Chasteau" userId="a3728a3603f37e3f" providerId="LiveId" clId="{39C9E36D-529E-414F-8FB4-A5E34C2B274F}" dt="2025-11-09T23:39:56.847" v="2288" actId="26606"/>
          <ac:spMkLst>
            <pc:docMk/>
            <pc:sldMk cId="3377269652" sldId="273"/>
            <ac:spMk id="15" creationId="{47AF1248-67F7-4FEF-8D1D-FE33661A9CA9}"/>
          </ac:spMkLst>
        </pc:spChg>
        <pc:picChg chg="add mod">
          <ac:chgData name="Stephanie Chasteau" userId="a3728a3603f37e3f" providerId="LiveId" clId="{39C9E36D-529E-414F-8FB4-A5E34C2B274F}" dt="2025-11-09T23:40:03.996" v="2290" actId="14100"/>
          <ac:picMkLst>
            <pc:docMk/>
            <pc:sldMk cId="3377269652" sldId="273"/>
            <ac:picMk id="4" creationId="{6DD80280-EC21-CA44-2A71-884F3C60CCB9}"/>
          </ac:picMkLst>
        </pc:picChg>
      </pc:sldChg>
      <pc:sldChg chg="modSp add mod ord">
        <pc:chgData name="Stephanie Chasteau" userId="a3728a3603f37e3f" providerId="LiveId" clId="{39C9E36D-529E-414F-8FB4-A5E34C2B274F}" dt="2025-11-09T23:44:54.985" v="2327" actId="2711"/>
        <pc:sldMkLst>
          <pc:docMk/>
          <pc:sldMk cId="2469260178" sldId="274"/>
        </pc:sldMkLst>
        <pc:spChg chg="mod">
          <ac:chgData name="Stephanie Chasteau" userId="a3728a3603f37e3f" providerId="LiveId" clId="{39C9E36D-529E-414F-8FB4-A5E34C2B274F}" dt="2025-11-09T23:44:54.985" v="2327" actId="2711"/>
          <ac:spMkLst>
            <pc:docMk/>
            <pc:sldMk cId="2469260178" sldId="274"/>
            <ac:spMk id="2" creationId="{E828A186-8ED4-948F-B21C-C95F347AA0CD}"/>
          </ac:spMkLst>
        </pc:spChg>
        <pc:spChg chg="mod">
          <ac:chgData name="Stephanie Chasteau" userId="a3728a3603f37e3f" providerId="LiveId" clId="{39C9E36D-529E-414F-8FB4-A5E34C2B274F}" dt="2025-11-09T23:28:38.181" v="2266" actId="20577"/>
          <ac:spMkLst>
            <pc:docMk/>
            <pc:sldMk cId="2469260178" sldId="274"/>
            <ac:spMk id="5" creationId="{D78310D7-2A2D-6057-AFF8-58BB5209CDAC}"/>
          </ac:spMkLst>
        </pc:spChg>
      </pc:sldChg>
      <pc:sldChg chg="modSp add mod ord">
        <pc:chgData name="Stephanie Chasteau" userId="a3728a3603f37e3f" providerId="LiveId" clId="{39C9E36D-529E-414F-8FB4-A5E34C2B274F}" dt="2025-11-09T23:44:39.316" v="2325" actId="115"/>
        <pc:sldMkLst>
          <pc:docMk/>
          <pc:sldMk cId="2331081833" sldId="275"/>
        </pc:sldMkLst>
        <pc:spChg chg="mod">
          <ac:chgData name="Stephanie Chasteau" userId="a3728a3603f37e3f" providerId="LiveId" clId="{39C9E36D-529E-414F-8FB4-A5E34C2B274F}" dt="2025-11-09T23:44:39.316" v="2325" actId="115"/>
          <ac:spMkLst>
            <pc:docMk/>
            <pc:sldMk cId="2331081833" sldId="275"/>
            <ac:spMk id="2" creationId="{ECA2AC57-6DAB-36F7-7B8E-821BE9D0A399}"/>
          </ac:spMkLst>
        </pc:spChg>
        <pc:spChg chg="mod">
          <ac:chgData name="Stephanie Chasteau" userId="a3728a3603f37e3f" providerId="LiveId" clId="{39C9E36D-529E-414F-8FB4-A5E34C2B274F}" dt="2025-11-09T23:25:17.712" v="1918" actId="20577"/>
          <ac:spMkLst>
            <pc:docMk/>
            <pc:sldMk cId="2331081833" sldId="275"/>
            <ac:spMk id="3" creationId="{1E662D86-13C4-373A-D0A8-B2E7045CE77C}"/>
          </ac:spMkLst>
        </pc:spChg>
      </pc:sldChg>
      <pc:sldChg chg="new del">
        <pc:chgData name="Stephanie Chasteau" userId="a3728a3603f37e3f" providerId="LiveId" clId="{39C9E36D-529E-414F-8FB4-A5E34C2B274F}" dt="2025-11-09T22:36:43.650" v="1297" actId="2696"/>
        <pc:sldMkLst>
          <pc:docMk/>
          <pc:sldMk cId="1422746879" sldId="276"/>
        </pc:sldMkLst>
      </pc:sldChg>
      <pc:sldChg chg="modSp new mod">
        <pc:chgData name="Stephanie Chasteau" userId="a3728a3603f37e3f" providerId="LiveId" clId="{39C9E36D-529E-414F-8FB4-A5E34C2B274F}" dt="2025-11-10T00:03:24.043" v="2976" actId="20577"/>
        <pc:sldMkLst>
          <pc:docMk/>
          <pc:sldMk cId="371540724" sldId="277"/>
        </pc:sldMkLst>
        <pc:spChg chg="mod">
          <ac:chgData name="Stephanie Chasteau" userId="a3728a3603f37e3f" providerId="LiveId" clId="{39C9E36D-529E-414F-8FB4-A5E34C2B274F}" dt="2025-11-09T23:53:17.885" v="2380" actId="255"/>
          <ac:spMkLst>
            <pc:docMk/>
            <pc:sldMk cId="371540724" sldId="277"/>
            <ac:spMk id="2" creationId="{BA577CFE-16D3-BB4B-0634-C439DECBD4CC}"/>
          </ac:spMkLst>
        </pc:spChg>
        <pc:spChg chg="mod">
          <ac:chgData name="Stephanie Chasteau" userId="a3728a3603f37e3f" providerId="LiveId" clId="{39C9E36D-529E-414F-8FB4-A5E34C2B274F}" dt="2025-11-10T00:03:24.043" v="2976" actId="20577"/>
          <ac:spMkLst>
            <pc:docMk/>
            <pc:sldMk cId="371540724" sldId="277"/>
            <ac:spMk id="3" creationId="{D92583A0-A535-2D85-2151-AF342086513F}"/>
          </ac:spMkLst>
        </pc:spChg>
      </pc:sldChg>
      <pc:sldChg chg="addSp delSp modSp new mod setBg">
        <pc:chgData name="Stephanie Chasteau" userId="a3728a3603f37e3f" providerId="LiveId" clId="{39C9E36D-529E-414F-8FB4-A5E34C2B274F}" dt="2025-11-09T23:37:21.136" v="2272" actId="26606"/>
        <pc:sldMkLst>
          <pc:docMk/>
          <pc:sldMk cId="1944107446" sldId="278"/>
        </pc:sldMkLst>
        <pc:spChg chg="add del">
          <ac:chgData name="Stephanie Chasteau" userId="a3728a3603f37e3f" providerId="LiveId" clId="{39C9E36D-529E-414F-8FB4-A5E34C2B274F}" dt="2025-11-09T23:37:21.136" v="2272" actId="26606"/>
          <ac:spMkLst>
            <pc:docMk/>
            <pc:sldMk cId="1944107446" sldId="278"/>
            <ac:spMk id="7" creationId="{8950AD4C-6AF3-49F8-94E1-DBCAFB39478B}"/>
          </ac:spMkLst>
        </pc:spChg>
        <pc:spChg chg="add del">
          <ac:chgData name="Stephanie Chasteau" userId="a3728a3603f37e3f" providerId="LiveId" clId="{39C9E36D-529E-414F-8FB4-A5E34C2B274F}" dt="2025-11-09T23:37:21.136" v="2272" actId="26606"/>
          <ac:spMkLst>
            <pc:docMk/>
            <pc:sldMk cId="1944107446" sldId="278"/>
            <ac:spMk id="9" creationId="{3EC0ED83-BE8E-4179-8395-6B4B699E6CF0}"/>
          </ac:spMkLst>
        </pc:spChg>
        <pc:spChg chg="add del">
          <ac:chgData name="Stephanie Chasteau" userId="a3728a3603f37e3f" providerId="LiveId" clId="{39C9E36D-529E-414F-8FB4-A5E34C2B274F}" dt="2025-11-09T23:37:21.136" v="2272" actId="26606"/>
          <ac:spMkLst>
            <pc:docMk/>
            <pc:sldMk cId="1944107446" sldId="278"/>
            <ac:spMk id="11" creationId="{E10699CF-EF22-4E7A-BAB8-CA52991C91B0}"/>
          </ac:spMkLst>
        </pc:spChg>
        <pc:spChg chg="add del">
          <ac:chgData name="Stephanie Chasteau" userId="a3728a3603f37e3f" providerId="LiveId" clId="{39C9E36D-529E-414F-8FB4-A5E34C2B274F}" dt="2025-11-09T23:37:21.136" v="2272" actId="26606"/>
          <ac:spMkLst>
            <pc:docMk/>
            <pc:sldMk cId="1944107446" sldId="278"/>
            <ac:spMk id="13" creationId="{556E2316-1D18-4FA2-BDE9-F6E178BF2199}"/>
          </ac:spMkLst>
        </pc:spChg>
        <pc:spChg chg="add del">
          <ac:chgData name="Stephanie Chasteau" userId="a3728a3603f37e3f" providerId="LiveId" clId="{39C9E36D-529E-414F-8FB4-A5E34C2B274F}" dt="2025-11-09T23:37:21.136" v="2271" actId="26606"/>
          <ac:spMkLst>
            <pc:docMk/>
            <pc:sldMk cId="1944107446" sldId="278"/>
            <ac:spMk id="18" creationId="{8950AD4C-6AF3-49F8-94E1-DBCAFB39478B}"/>
          </ac:spMkLst>
        </pc:spChg>
        <pc:spChg chg="add">
          <ac:chgData name="Stephanie Chasteau" userId="a3728a3603f37e3f" providerId="LiveId" clId="{39C9E36D-529E-414F-8FB4-A5E34C2B274F}" dt="2025-11-09T23:37:21.136" v="2272" actId="26606"/>
          <ac:spMkLst>
            <pc:docMk/>
            <pc:sldMk cId="1944107446" sldId="278"/>
            <ac:spMk id="20" creationId="{8950AD4C-6AF3-49F8-94E1-DBCAFB39478B}"/>
          </ac:spMkLst>
        </pc:spChg>
        <pc:picChg chg="add mod">
          <ac:chgData name="Stephanie Chasteau" userId="a3728a3603f37e3f" providerId="LiveId" clId="{39C9E36D-529E-414F-8FB4-A5E34C2B274F}" dt="2025-11-09T23:37:21.136" v="2272" actId="26606"/>
          <ac:picMkLst>
            <pc:docMk/>
            <pc:sldMk cId="1944107446" sldId="278"/>
            <ac:picMk id="2" creationId="{D4E43D93-C9BB-3F72-7AB5-3E6E0DD77C9D}"/>
          </ac:picMkLst>
        </pc:picChg>
      </pc:sldChg>
      <pc:sldChg chg="addSp modSp new mod">
        <pc:chgData name="Stephanie Chasteau" userId="a3728a3603f37e3f" providerId="LiveId" clId="{39C9E36D-529E-414F-8FB4-A5E34C2B274F}" dt="2025-11-09T23:52:56.879" v="2379" actId="113"/>
        <pc:sldMkLst>
          <pc:docMk/>
          <pc:sldMk cId="2520923326" sldId="279"/>
        </pc:sldMkLst>
        <pc:spChg chg="add mod">
          <ac:chgData name="Stephanie Chasteau" userId="a3728a3603f37e3f" providerId="LiveId" clId="{39C9E36D-529E-414F-8FB4-A5E34C2B274F}" dt="2025-11-09T23:52:04.046" v="2362" actId="12"/>
          <ac:spMkLst>
            <pc:docMk/>
            <pc:sldMk cId="2520923326" sldId="279"/>
            <ac:spMk id="3" creationId="{82B211DC-1D20-3210-3BD5-34E0267B1AA4}"/>
          </ac:spMkLst>
        </pc:spChg>
        <pc:spChg chg="add mod">
          <ac:chgData name="Stephanie Chasteau" userId="a3728a3603f37e3f" providerId="LiveId" clId="{39C9E36D-529E-414F-8FB4-A5E34C2B274F}" dt="2025-11-09T23:52:56.879" v="2379" actId="113"/>
          <ac:spMkLst>
            <pc:docMk/>
            <pc:sldMk cId="2520923326" sldId="279"/>
            <ac:spMk id="4" creationId="{49EDE08C-21DB-92BD-B2F8-28A00C149738}"/>
          </ac:spMkLst>
        </pc:spChg>
      </pc:sldChg>
      <pc:sldChg chg="addSp delSp modSp new mod">
        <pc:chgData name="Stephanie Chasteau" userId="a3728a3603f37e3f" providerId="LiveId" clId="{39C9E36D-529E-414F-8FB4-A5E34C2B274F}" dt="2025-11-09T23:51:53.870" v="2361" actId="1076"/>
        <pc:sldMkLst>
          <pc:docMk/>
          <pc:sldMk cId="4179460496" sldId="280"/>
        </pc:sldMkLst>
        <pc:spChg chg="add del mod">
          <ac:chgData name="Stephanie Chasteau" userId="a3728a3603f37e3f" providerId="LiveId" clId="{39C9E36D-529E-414F-8FB4-A5E34C2B274F}" dt="2025-11-09T23:51:04.795" v="2354" actId="478"/>
          <ac:spMkLst>
            <pc:docMk/>
            <pc:sldMk cId="4179460496" sldId="280"/>
            <ac:spMk id="3" creationId="{A423C5CE-ED91-69CB-61BF-08AC340DEFB3}"/>
          </ac:spMkLst>
        </pc:spChg>
        <pc:spChg chg="add mod">
          <ac:chgData name="Stephanie Chasteau" userId="a3728a3603f37e3f" providerId="LiveId" clId="{39C9E36D-529E-414F-8FB4-A5E34C2B274F}" dt="2025-11-09T23:51:53.870" v="2361" actId="1076"/>
          <ac:spMkLst>
            <pc:docMk/>
            <pc:sldMk cId="4179460496" sldId="280"/>
            <ac:spMk id="5" creationId="{73D60A2C-75CF-D318-E66F-5D7516BF8FFA}"/>
          </ac:spMkLst>
        </pc:spChg>
      </pc:sldChg>
      <pc:sldMasterChg chg="add del addSldLayout delSldLayout">
        <pc:chgData name="Stephanie Chasteau" userId="a3728a3603f37e3f" providerId="LiveId" clId="{39C9E36D-529E-414F-8FB4-A5E34C2B274F}" dt="2025-10-21T10:20:27.187" v="5" actId="26606"/>
        <pc:sldMasterMkLst>
          <pc:docMk/>
          <pc:sldMasterMk cId="3558738780" sldId="2147483648"/>
        </pc:sldMasterMkLst>
        <pc:sldLayoutChg chg="add del">
          <pc:chgData name="Stephanie Chasteau" userId="a3728a3603f37e3f" providerId="LiveId" clId="{39C9E36D-529E-414F-8FB4-A5E34C2B274F}" dt="2025-10-21T10:20:27.187" v="5" actId="26606"/>
          <pc:sldLayoutMkLst>
            <pc:docMk/>
            <pc:sldMasterMk cId="3558738780" sldId="2147483648"/>
            <pc:sldLayoutMk cId="4247107802" sldId="2147483649"/>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2173753408" sldId="2147483650"/>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3834209722" sldId="2147483651"/>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3680367308" sldId="2147483652"/>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3489326942" sldId="2147483653"/>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542014433" sldId="2147483654"/>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1238010021" sldId="2147483655"/>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1247692413" sldId="2147483656"/>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1716620951" sldId="2147483657"/>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1427976361" sldId="2147483658"/>
          </pc:sldLayoutMkLst>
        </pc:sldLayoutChg>
        <pc:sldLayoutChg chg="add del">
          <pc:chgData name="Stephanie Chasteau" userId="a3728a3603f37e3f" providerId="LiveId" clId="{39C9E36D-529E-414F-8FB4-A5E34C2B274F}" dt="2025-10-21T10:20:27.187" v="5" actId="26606"/>
          <pc:sldLayoutMkLst>
            <pc:docMk/>
            <pc:sldMasterMk cId="3558738780" sldId="2147483648"/>
            <pc:sldLayoutMk cId="1960842149" sldId="2147483659"/>
          </pc:sldLayoutMkLst>
        </pc:sldLayoutChg>
      </pc:sldMasterChg>
      <pc:sldMasterChg chg="del delSldLayout">
        <pc:chgData name="Stephanie Chasteau" userId="a3728a3603f37e3f" providerId="LiveId" clId="{39C9E36D-529E-414F-8FB4-A5E34C2B274F}" dt="2025-10-21T10:19:14.451" v="0" actId="26606"/>
        <pc:sldMasterMkLst>
          <pc:docMk/>
          <pc:sldMasterMk cId="416699571" sldId="2147483725"/>
        </pc:sldMasterMkLst>
        <pc:sldLayoutChg chg="del">
          <pc:chgData name="Stephanie Chasteau" userId="a3728a3603f37e3f" providerId="LiveId" clId="{39C9E36D-529E-414F-8FB4-A5E34C2B274F}" dt="2025-10-21T10:19:14.451" v="0" actId="26606"/>
          <pc:sldLayoutMkLst>
            <pc:docMk/>
            <pc:sldMasterMk cId="416699571" sldId="2147483725"/>
            <pc:sldLayoutMk cId="2296725685" sldId="2147483714"/>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46002792" sldId="2147483715"/>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3618662899" sldId="2147483716"/>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1655235629" sldId="2147483717"/>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371154896" sldId="2147483718"/>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726153285" sldId="2147483719"/>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3140496127" sldId="2147483720"/>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3346174253" sldId="2147483721"/>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125833362" sldId="2147483722"/>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258149009" sldId="2147483723"/>
          </pc:sldLayoutMkLst>
        </pc:sldLayoutChg>
        <pc:sldLayoutChg chg="del">
          <pc:chgData name="Stephanie Chasteau" userId="a3728a3603f37e3f" providerId="LiveId" clId="{39C9E36D-529E-414F-8FB4-A5E34C2B274F}" dt="2025-10-21T10:19:14.451" v="0" actId="26606"/>
          <pc:sldLayoutMkLst>
            <pc:docMk/>
            <pc:sldMasterMk cId="416699571" sldId="2147483725"/>
            <pc:sldLayoutMk cId="143455353" sldId="2147483724"/>
          </pc:sldLayoutMkLst>
        </pc:sldLayoutChg>
      </pc:sldMasterChg>
      <pc:sldMasterChg chg="add del addSldLayout delSldLayout">
        <pc:chgData name="Stephanie Chasteau" userId="a3728a3603f37e3f" providerId="LiveId" clId="{39C9E36D-529E-414F-8FB4-A5E34C2B274F}" dt="2025-10-21T10:20:27.075" v="4" actId="26606"/>
        <pc:sldMasterMkLst>
          <pc:docMk/>
          <pc:sldMasterMk cId="2783601148" sldId="2147483738"/>
        </pc:sldMasterMkLst>
        <pc:sldLayoutChg chg="add del">
          <pc:chgData name="Stephanie Chasteau" userId="a3728a3603f37e3f" providerId="LiveId" clId="{39C9E36D-529E-414F-8FB4-A5E34C2B274F}" dt="2025-10-21T10:20:27.075" v="4" actId="26606"/>
          <pc:sldLayoutMkLst>
            <pc:docMk/>
            <pc:sldMasterMk cId="2783601148" sldId="2147483738"/>
            <pc:sldLayoutMk cId="39360229" sldId="2147483727"/>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2666767024" sldId="2147483728"/>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3034438547" sldId="2147483729"/>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891819832" sldId="2147483730"/>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2698916720" sldId="2147483731"/>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602417042" sldId="2147483732"/>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4094648887" sldId="2147483733"/>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1705843308" sldId="2147483734"/>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2058707105" sldId="2147483735"/>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360137264" sldId="2147483736"/>
          </pc:sldLayoutMkLst>
        </pc:sldLayoutChg>
        <pc:sldLayoutChg chg="add del">
          <pc:chgData name="Stephanie Chasteau" userId="a3728a3603f37e3f" providerId="LiveId" clId="{39C9E36D-529E-414F-8FB4-A5E34C2B274F}" dt="2025-10-21T10:20:27.075" v="4" actId="26606"/>
          <pc:sldLayoutMkLst>
            <pc:docMk/>
            <pc:sldMasterMk cId="2783601148" sldId="2147483738"/>
            <pc:sldLayoutMk cId="2511616112" sldId="2147483737"/>
          </pc:sldLayoutMkLst>
        </pc:sldLayoutChg>
      </pc:sldMasterChg>
      <pc:sldMasterChg chg="add del addSldLayout delSldLayout">
        <pc:chgData name="Stephanie Chasteau" userId="a3728a3603f37e3f" providerId="LiveId" clId="{39C9E36D-529E-414F-8FB4-A5E34C2B274F}" dt="2025-10-21T10:20:27.187" v="5" actId="26606"/>
        <pc:sldMasterMkLst>
          <pc:docMk/>
          <pc:sldMasterMk cId="404521960" sldId="2147483751"/>
        </pc:sldMasterMkLst>
        <pc:sldLayoutChg chg="add del">
          <pc:chgData name="Stephanie Chasteau" userId="a3728a3603f37e3f" providerId="LiveId" clId="{39C9E36D-529E-414F-8FB4-A5E34C2B274F}" dt="2025-10-21T10:20:27.187" v="5" actId="26606"/>
          <pc:sldLayoutMkLst>
            <pc:docMk/>
            <pc:sldMasterMk cId="404521960" sldId="2147483751"/>
            <pc:sldLayoutMk cId="3878596946" sldId="2147483740"/>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1464224563" sldId="2147483741"/>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1955179921" sldId="2147483742"/>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3763896636" sldId="2147483743"/>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1791903376" sldId="2147483744"/>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839888677" sldId="2147483745"/>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3176832736" sldId="2147483746"/>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2725262567" sldId="2147483747"/>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2050381085" sldId="2147483748"/>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2682841612" sldId="2147483749"/>
          </pc:sldLayoutMkLst>
        </pc:sldLayoutChg>
        <pc:sldLayoutChg chg="add del">
          <pc:chgData name="Stephanie Chasteau" userId="a3728a3603f37e3f" providerId="LiveId" clId="{39C9E36D-529E-414F-8FB4-A5E34C2B274F}" dt="2025-10-21T10:20:27.187" v="5" actId="26606"/>
          <pc:sldLayoutMkLst>
            <pc:docMk/>
            <pc:sldMasterMk cId="404521960" sldId="2147483751"/>
            <pc:sldLayoutMk cId="4226715646" sldId="214748375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D021CC-A63F-466D-B9EB-89B8F441CAB9}"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6F982A-2FFF-47F7-B4E2-9101B24345FA}" type="slidenum">
              <a:rPr lang="en-GB" smtClean="0"/>
              <a:t>‹#›</a:t>
            </a:fld>
            <a:endParaRPr lang="en-GB"/>
          </a:p>
        </p:txBody>
      </p:sp>
    </p:spTree>
    <p:extLst>
      <p:ext uri="{BB962C8B-B14F-4D97-AF65-F5344CB8AC3E}">
        <p14:creationId xmlns:p14="http://schemas.microsoft.com/office/powerpoint/2010/main" val="782124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6F982A-2FFF-47F7-B4E2-9101B24345FA}" type="slidenum">
              <a:rPr lang="en-GB" smtClean="0"/>
              <a:t>1</a:t>
            </a:fld>
            <a:endParaRPr lang="en-GB"/>
          </a:p>
        </p:txBody>
      </p:sp>
    </p:spTree>
    <p:extLst>
      <p:ext uri="{BB962C8B-B14F-4D97-AF65-F5344CB8AC3E}">
        <p14:creationId xmlns:p14="http://schemas.microsoft.com/office/powerpoint/2010/main" val="1837805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6F982A-2FFF-47F7-B4E2-9101B24345FA}" type="slidenum">
              <a:rPr lang="en-GB" smtClean="0"/>
              <a:t>2</a:t>
            </a:fld>
            <a:endParaRPr lang="en-GB"/>
          </a:p>
        </p:txBody>
      </p:sp>
    </p:spTree>
    <p:extLst>
      <p:ext uri="{BB962C8B-B14F-4D97-AF65-F5344CB8AC3E}">
        <p14:creationId xmlns:p14="http://schemas.microsoft.com/office/powerpoint/2010/main" val="3696765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6F982A-2FFF-47F7-B4E2-9101B24345FA}" type="slidenum">
              <a:rPr lang="en-GB" smtClean="0"/>
              <a:t>6</a:t>
            </a:fld>
            <a:endParaRPr lang="en-GB"/>
          </a:p>
        </p:txBody>
      </p:sp>
    </p:spTree>
    <p:extLst>
      <p:ext uri="{BB962C8B-B14F-4D97-AF65-F5344CB8AC3E}">
        <p14:creationId xmlns:p14="http://schemas.microsoft.com/office/powerpoint/2010/main" val="1419851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6F982A-2FFF-47F7-B4E2-9101B24345FA}" type="slidenum">
              <a:rPr lang="en-GB" smtClean="0"/>
              <a:t>7</a:t>
            </a:fld>
            <a:endParaRPr lang="en-GB"/>
          </a:p>
        </p:txBody>
      </p:sp>
    </p:spTree>
    <p:extLst>
      <p:ext uri="{BB962C8B-B14F-4D97-AF65-F5344CB8AC3E}">
        <p14:creationId xmlns:p14="http://schemas.microsoft.com/office/powerpoint/2010/main" val="795709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11/9/2025</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176832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11/9/2025</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25262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11/9/2025</a:t>
            </a:fld>
            <a:endParaRPr lang="en-US" dirty="0"/>
          </a:p>
        </p:txBody>
      </p:sp>
    </p:spTree>
    <p:extLst>
      <p:ext uri="{BB962C8B-B14F-4D97-AF65-F5344CB8AC3E}">
        <p14:creationId xmlns:p14="http://schemas.microsoft.com/office/powerpoint/2010/main" val="2050381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11/9/2025</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82841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11/9/2025</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26715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11/9/2025</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91903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11/9/2025</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78596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11/9/2025</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64224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11/9/2025</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55179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11/9/2025</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763896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11/9/2025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888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11/9/2025</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521960"/>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articles/c5yxv7wylz7o" TargetMode="External"/><Relationship Id="rId2" Type="http://schemas.openxmlformats.org/officeDocument/2006/relationships/hyperlink" Target="https://doi.org/10.1136/bmjhci-2020-100209"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76" name="Straight Connector 75">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8" name="Rectangle 7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5" name="Freeform: Shape 74">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9" name="Freeform: Shape 78">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634FB44-6DB2-6205-9E5A-3539C9ED23A8}"/>
              </a:ext>
            </a:extLst>
          </p:cNvPr>
          <p:cNvSpPr>
            <a:spLocks noGrp="1"/>
          </p:cNvSpPr>
          <p:nvPr>
            <p:ph type="ctrTitle"/>
          </p:nvPr>
        </p:nvSpPr>
        <p:spPr>
          <a:xfrm>
            <a:off x="916710" y="459927"/>
            <a:ext cx="11275289" cy="577660"/>
          </a:xfrm>
        </p:spPr>
        <p:txBody>
          <a:bodyPr vert="horz" lIns="109728" tIns="109728" rIns="109728" bIns="91440" rtlCol="0" anchor="b">
            <a:normAutofit fontScale="90000"/>
          </a:bodyPr>
          <a:lstStyle/>
          <a:p>
            <a:r>
              <a:rPr lang="en-US" sz="3200" dirty="0">
                <a:solidFill>
                  <a:schemeClr val="tx1">
                    <a:lumMod val="75000"/>
                    <a:lumOff val="25000"/>
                  </a:schemeClr>
                </a:solidFill>
              </a:rPr>
              <a:t>Digital Skills and Research Methods (LCHS4007)</a:t>
            </a:r>
          </a:p>
        </p:txBody>
      </p:sp>
      <p:pic>
        <p:nvPicPr>
          <p:cNvPr id="5" name="Picture 4" descr="A large brick building with a driveway&#10;&#10;Description automatically generated">
            <a:extLst>
              <a:ext uri="{FF2B5EF4-FFF2-40B4-BE49-F238E27FC236}">
                <a16:creationId xmlns:a16="http://schemas.microsoft.com/office/drawing/2014/main" id="{727C222D-686A-0175-8C53-D370ACE6D4ED}"/>
              </a:ext>
            </a:extLst>
          </p:cNvPr>
          <p:cNvPicPr>
            <a:picLocks noChangeAspect="1"/>
          </p:cNvPicPr>
          <p:nvPr/>
        </p:nvPicPr>
        <p:blipFill>
          <a:blip r:embed="rId3">
            <a:extLst>
              <a:ext uri="{28A0092B-C50C-407E-A947-70E740481C1C}">
                <a14:useLocalDpi xmlns:a14="http://schemas.microsoft.com/office/drawing/2010/main" val="0"/>
              </a:ext>
            </a:extLst>
          </a:blip>
          <a:srcRect t="4989" r="-1" b="4988"/>
          <a:stretch>
            <a:fillRect/>
          </a:stretch>
        </p:blipFill>
        <p:spPr>
          <a:xfrm>
            <a:off x="965199" y="2081856"/>
            <a:ext cx="4788670" cy="2694288"/>
          </a:xfrm>
          <a:prstGeom prst="rect">
            <a:avLst/>
          </a:prstGeom>
        </p:spPr>
      </p:pic>
      <p:sp>
        <p:nvSpPr>
          <p:cNvPr id="3" name="Subtitle 2">
            <a:extLst>
              <a:ext uri="{FF2B5EF4-FFF2-40B4-BE49-F238E27FC236}">
                <a16:creationId xmlns:a16="http://schemas.microsoft.com/office/drawing/2014/main" id="{3A78896C-95C0-DE2F-AEDF-8B28C9C983AE}"/>
              </a:ext>
            </a:extLst>
          </p:cNvPr>
          <p:cNvSpPr>
            <a:spLocks noGrp="1"/>
          </p:cNvSpPr>
          <p:nvPr>
            <p:ph type="subTitle" idx="1"/>
          </p:nvPr>
        </p:nvSpPr>
        <p:spPr>
          <a:xfrm>
            <a:off x="7837037" y="1551239"/>
            <a:ext cx="4621941" cy="4678697"/>
          </a:xfrm>
        </p:spPr>
        <p:txBody>
          <a:bodyPr vert="horz" lIns="109728" tIns="109728" rIns="109728" bIns="91440" rtlCol="0">
            <a:noAutofit/>
          </a:bodyPr>
          <a:lstStyle/>
          <a:p>
            <a:r>
              <a:rPr lang="en-US" sz="1800" b="1" u="sng" dirty="0">
                <a:solidFill>
                  <a:schemeClr val="tx1">
                    <a:lumMod val="75000"/>
                    <a:lumOff val="25000"/>
                  </a:schemeClr>
                </a:solidFill>
              </a:rPr>
              <a:t>Group 5 members:</a:t>
            </a:r>
          </a:p>
          <a:p>
            <a:r>
              <a:rPr lang="en-US" sz="1800" dirty="0">
                <a:solidFill>
                  <a:schemeClr val="tx1">
                    <a:lumMod val="75000"/>
                    <a:lumOff val="25000"/>
                  </a:schemeClr>
                </a:solidFill>
              </a:rPr>
              <a:t>Golam </a:t>
            </a:r>
            <a:r>
              <a:rPr lang="en-US" sz="1800" dirty="0" err="1">
                <a:solidFill>
                  <a:schemeClr val="tx1">
                    <a:lumMod val="75000"/>
                    <a:lumOff val="25000"/>
                  </a:schemeClr>
                </a:solidFill>
              </a:rPr>
              <a:t>Mahabub</a:t>
            </a:r>
            <a:r>
              <a:rPr lang="en-US" sz="1800" dirty="0">
                <a:solidFill>
                  <a:schemeClr val="tx1">
                    <a:lumMod val="75000"/>
                    <a:lumOff val="25000"/>
                  </a:schemeClr>
                </a:solidFill>
              </a:rPr>
              <a:t> Evan (2514987)</a:t>
            </a:r>
          </a:p>
          <a:p>
            <a:r>
              <a:rPr lang="en-US" sz="1800" dirty="0" err="1">
                <a:solidFill>
                  <a:schemeClr val="tx1">
                    <a:lumMod val="75000"/>
                    <a:lumOff val="25000"/>
                  </a:schemeClr>
                </a:solidFill>
              </a:rPr>
              <a:t>Ismihan</a:t>
            </a:r>
            <a:r>
              <a:rPr lang="en-US" sz="1800" dirty="0">
                <a:solidFill>
                  <a:schemeClr val="tx1">
                    <a:lumMod val="75000"/>
                    <a:lumOff val="25000"/>
                  </a:schemeClr>
                </a:solidFill>
              </a:rPr>
              <a:t> </a:t>
            </a:r>
            <a:r>
              <a:rPr lang="en-US" sz="1800" dirty="0" err="1">
                <a:solidFill>
                  <a:schemeClr val="tx1">
                    <a:lumMod val="75000"/>
                    <a:lumOff val="25000"/>
                  </a:schemeClr>
                </a:solidFill>
              </a:rPr>
              <a:t>bozyigit</a:t>
            </a:r>
            <a:r>
              <a:rPr lang="en-US" sz="1800" dirty="0">
                <a:solidFill>
                  <a:schemeClr val="tx1">
                    <a:lumMod val="75000"/>
                    <a:lumOff val="25000"/>
                  </a:schemeClr>
                </a:solidFill>
              </a:rPr>
              <a:t> (2513136)</a:t>
            </a:r>
          </a:p>
          <a:p>
            <a:r>
              <a:rPr lang="en-US" sz="1800" dirty="0">
                <a:solidFill>
                  <a:schemeClr val="tx1">
                    <a:lumMod val="75000"/>
                    <a:lumOff val="25000"/>
                  </a:schemeClr>
                </a:solidFill>
              </a:rPr>
              <a:t>Rajneesh Sinha (2514106)</a:t>
            </a:r>
          </a:p>
          <a:p>
            <a:r>
              <a:rPr lang="en-US" sz="1800" dirty="0" err="1">
                <a:solidFill>
                  <a:schemeClr val="tx1">
                    <a:lumMod val="75000"/>
                    <a:lumOff val="25000"/>
                  </a:schemeClr>
                </a:solidFill>
              </a:rPr>
              <a:t>Senait</a:t>
            </a:r>
            <a:r>
              <a:rPr lang="en-US" sz="1800" dirty="0">
                <a:solidFill>
                  <a:schemeClr val="tx1">
                    <a:lumMod val="75000"/>
                    <a:lumOff val="25000"/>
                  </a:schemeClr>
                </a:solidFill>
              </a:rPr>
              <a:t> </a:t>
            </a:r>
            <a:r>
              <a:rPr lang="en-US" sz="1800" dirty="0" err="1">
                <a:solidFill>
                  <a:schemeClr val="tx1">
                    <a:lumMod val="75000"/>
                    <a:lumOff val="25000"/>
                  </a:schemeClr>
                </a:solidFill>
              </a:rPr>
              <a:t>Belete</a:t>
            </a:r>
            <a:r>
              <a:rPr lang="en-US" sz="1800" dirty="0">
                <a:solidFill>
                  <a:schemeClr val="tx1">
                    <a:lumMod val="75000"/>
                    <a:lumOff val="25000"/>
                  </a:schemeClr>
                </a:solidFill>
              </a:rPr>
              <a:t> </a:t>
            </a:r>
            <a:r>
              <a:rPr lang="en-US" sz="1800" dirty="0" err="1">
                <a:solidFill>
                  <a:schemeClr val="tx1">
                    <a:lumMod val="75000"/>
                    <a:lumOff val="25000"/>
                  </a:schemeClr>
                </a:solidFill>
              </a:rPr>
              <a:t>Woldetsadik</a:t>
            </a:r>
            <a:r>
              <a:rPr lang="en-US" sz="1800" dirty="0">
                <a:solidFill>
                  <a:schemeClr val="tx1">
                    <a:lumMod val="75000"/>
                    <a:lumOff val="25000"/>
                  </a:schemeClr>
                </a:solidFill>
              </a:rPr>
              <a:t> (2517215)</a:t>
            </a:r>
          </a:p>
          <a:p>
            <a:r>
              <a:rPr lang="en-US" sz="1800" dirty="0">
                <a:solidFill>
                  <a:schemeClr val="tx1">
                    <a:lumMod val="75000"/>
                    <a:lumOff val="25000"/>
                  </a:schemeClr>
                </a:solidFill>
              </a:rPr>
              <a:t>Stephanie </a:t>
            </a:r>
            <a:r>
              <a:rPr lang="en-US" sz="1800" dirty="0" err="1">
                <a:solidFill>
                  <a:schemeClr val="tx1">
                    <a:lumMod val="75000"/>
                    <a:lumOff val="25000"/>
                  </a:schemeClr>
                </a:solidFill>
              </a:rPr>
              <a:t>Laurisa</a:t>
            </a:r>
            <a:r>
              <a:rPr lang="en-US" sz="1800" dirty="0">
                <a:solidFill>
                  <a:schemeClr val="tx1">
                    <a:lumMod val="75000"/>
                    <a:lumOff val="25000"/>
                  </a:schemeClr>
                </a:solidFill>
              </a:rPr>
              <a:t> Chasteau-Nicholas (2509863)</a:t>
            </a:r>
          </a:p>
          <a:p>
            <a:r>
              <a:rPr lang="en-US" sz="1800" b="1" dirty="0">
                <a:solidFill>
                  <a:schemeClr val="tx1">
                    <a:lumMod val="75000"/>
                    <a:lumOff val="25000"/>
                  </a:schemeClr>
                </a:solidFill>
              </a:rPr>
              <a:t>Lecturer:</a:t>
            </a:r>
          </a:p>
          <a:p>
            <a:r>
              <a:rPr lang="en-US" sz="1800" dirty="0">
                <a:solidFill>
                  <a:schemeClr val="tx1">
                    <a:lumMod val="75000"/>
                    <a:lumOff val="25000"/>
                  </a:schemeClr>
                </a:solidFill>
              </a:rPr>
              <a:t>Arif Ahmed</a:t>
            </a:r>
          </a:p>
        </p:txBody>
      </p:sp>
      <p:sp>
        <p:nvSpPr>
          <p:cNvPr id="4" name="TextBox 3">
            <a:extLst>
              <a:ext uri="{FF2B5EF4-FFF2-40B4-BE49-F238E27FC236}">
                <a16:creationId xmlns:a16="http://schemas.microsoft.com/office/drawing/2014/main" id="{70CE9479-768F-DC21-98D8-81B599F96F60}"/>
              </a:ext>
            </a:extLst>
          </p:cNvPr>
          <p:cNvSpPr txBox="1"/>
          <p:nvPr/>
        </p:nvSpPr>
        <p:spPr>
          <a:xfrm>
            <a:off x="514348" y="4862964"/>
            <a:ext cx="5970794" cy="954107"/>
          </a:xfrm>
          <a:prstGeom prst="rect">
            <a:avLst/>
          </a:prstGeom>
          <a:noFill/>
        </p:spPr>
        <p:txBody>
          <a:bodyPr wrap="square" rtlCol="0">
            <a:spAutoFit/>
          </a:bodyPr>
          <a:lstStyle/>
          <a:p>
            <a:pPr algn="ctr"/>
            <a:r>
              <a:rPr lang="en-GB" sz="2800" dirty="0">
                <a:latin typeface="Arial Black" panose="020B0A04020102020204" pitchFamily="34" charset="0"/>
              </a:rPr>
              <a:t>Sunrise residential Care home</a:t>
            </a:r>
          </a:p>
        </p:txBody>
      </p:sp>
    </p:spTree>
    <p:extLst>
      <p:ext uri="{BB962C8B-B14F-4D97-AF65-F5344CB8AC3E}">
        <p14:creationId xmlns:p14="http://schemas.microsoft.com/office/powerpoint/2010/main" val="596425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26BC-FCF7-2618-F60D-1D95140A5AA7}"/>
              </a:ext>
            </a:extLst>
          </p:cNvPr>
          <p:cNvSpPr>
            <a:spLocks noGrp="1"/>
          </p:cNvSpPr>
          <p:nvPr>
            <p:ph type="title"/>
          </p:nvPr>
        </p:nvSpPr>
        <p:spPr/>
        <p:txBody>
          <a:bodyPr>
            <a:normAutofit/>
          </a:bodyPr>
          <a:lstStyle/>
          <a:p>
            <a:pPr algn="ctr"/>
            <a:r>
              <a:rPr lang="en-GB" sz="2200" dirty="0"/>
              <a:t>Table of content</a:t>
            </a:r>
          </a:p>
        </p:txBody>
      </p:sp>
      <p:sp>
        <p:nvSpPr>
          <p:cNvPr id="3" name="Content Placeholder 2">
            <a:extLst>
              <a:ext uri="{FF2B5EF4-FFF2-40B4-BE49-F238E27FC236}">
                <a16:creationId xmlns:a16="http://schemas.microsoft.com/office/drawing/2014/main" id="{AD47C842-749B-13B4-252B-472F924C6E9E}"/>
              </a:ext>
            </a:extLst>
          </p:cNvPr>
          <p:cNvSpPr>
            <a:spLocks noGrp="1"/>
          </p:cNvSpPr>
          <p:nvPr>
            <p:ph idx="1"/>
          </p:nvPr>
        </p:nvSpPr>
        <p:spPr>
          <a:xfrm>
            <a:off x="1920240" y="2488739"/>
            <a:ext cx="8770571" cy="3651504"/>
          </a:xfrm>
        </p:spPr>
        <p:txBody>
          <a:bodyPr/>
          <a:lstStyle/>
          <a:p>
            <a:pPr marL="285750" indent="-285750">
              <a:buFont typeface="Wingdings" panose="05000000000000000000" pitchFamily="2" charset="2"/>
              <a:buChar char="Ø"/>
            </a:pPr>
            <a:r>
              <a:rPr lang="en-GB" dirty="0"/>
              <a:t>Introduction </a:t>
            </a:r>
          </a:p>
          <a:p>
            <a:pPr marL="285750" indent="-285750">
              <a:buFont typeface="Wingdings" panose="05000000000000000000" pitchFamily="2" charset="2"/>
              <a:buChar char="Ø"/>
            </a:pPr>
            <a:r>
              <a:rPr lang="en-GB" dirty="0"/>
              <a:t>Evaluation on Microsoft Excel to complete tasks.</a:t>
            </a:r>
          </a:p>
          <a:p>
            <a:pPr marL="285750" indent="-285750">
              <a:buFont typeface="Wingdings" panose="05000000000000000000" pitchFamily="2" charset="2"/>
              <a:buChar char="Ø"/>
            </a:pPr>
            <a:r>
              <a:rPr lang="en-GB" dirty="0"/>
              <a:t>Evaluation on Microsoft teams to communicate.</a:t>
            </a:r>
          </a:p>
          <a:p>
            <a:pPr marL="285750" indent="-285750">
              <a:buFont typeface="Wingdings" panose="05000000000000000000" pitchFamily="2" charset="2"/>
              <a:buChar char="Ø"/>
            </a:pPr>
            <a:r>
              <a:rPr lang="en-GB" dirty="0"/>
              <a:t>Impacts of limited digital skills or literacy.</a:t>
            </a:r>
          </a:p>
          <a:p>
            <a:pPr marL="285750" indent="-285750">
              <a:buFont typeface="Wingdings" panose="05000000000000000000" pitchFamily="2" charset="2"/>
              <a:buChar char="Ø"/>
            </a:pPr>
            <a:r>
              <a:rPr lang="en-GB" dirty="0"/>
              <a:t>Checklist for digital safety practices</a:t>
            </a:r>
          </a:p>
          <a:p>
            <a:pPr marL="285750" indent="-285750">
              <a:buFont typeface="Wingdings" panose="05000000000000000000" pitchFamily="2" charset="2"/>
              <a:buChar char="Ø"/>
            </a:pPr>
            <a:r>
              <a:rPr lang="en-GB" dirty="0"/>
              <a:t>Conclusion </a:t>
            </a:r>
          </a:p>
          <a:p>
            <a:pPr marL="285750" indent="-285750">
              <a:buFont typeface="Wingdings" panose="05000000000000000000" pitchFamily="2" charset="2"/>
              <a:buChar char="Ø"/>
            </a:pPr>
            <a:r>
              <a:rPr lang="en-GB" dirty="0"/>
              <a:t>References</a:t>
            </a:r>
          </a:p>
        </p:txBody>
      </p:sp>
    </p:spTree>
    <p:extLst>
      <p:ext uri="{BB962C8B-B14F-4D97-AF65-F5344CB8AC3E}">
        <p14:creationId xmlns:p14="http://schemas.microsoft.com/office/powerpoint/2010/main" val="1688131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73ECC-BA72-8F5E-955B-3E0D05355B69}"/>
              </a:ext>
            </a:extLst>
          </p:cNvPr>
          <p:cNvSpPr>
            <a:spLocks noGrp="1"/>
          </p:cNvSpPr>
          <p:nvPr>
            <p:ph type="title"/>
          </p:nvPr>
        </p:nvSpPr>
        <p:spPr/>
        <p:txBody>
          <a:bodyPr>
            <a:normAutofit/>
          </a:bodyPr>
          <a:lstStyle/>
          <a:p>
            <a:pPr algn="ctr"/>
            <a:r>
              <a:rPr lang="en-GB" sz="2200" u="sng" dirty="0"/>
              <a:t>Introduction</a:t>
            </a:r>
            <a:r>
              <a:rPr lang="en-GB" sz="2200" dirty="0"/>
              <a:t> </a:t>
            </a:r>
          </a:p>
        </p:txBody>
      </p:sp>
      <p:sp>
        <p:nvSpPr>
          <p:cNvPr id="6" name="Content Placeholder 5">
            <a:extLst>
              <a:ext uri="{FF2B5EF4-FFF2-40B4-BE49-F238E27FC236}">
                <a16:creationId xmlns:a16="http://schemas.microsoft.com/office/drawing/2014/main" id="{82B77DF6-8461-5095-C3F6-30773391CAF2}"/>
              </a:ext>
            </a:extLst>
          </p:cNvPr>
          <p:cNvSpPr>
            <a:spLocks noGrp="1"/>
          </p:cNvSpPr>
          <p:nvPr>
            <p:ph idx="1"/>
          </p:nvPr>
        </p:nvSpPr>
        <p:spPr/>
        <p:txBody>
          <a:bodyPr/>
          <a:lstStyle/>
          <a:p>
            <a:r>
              <a:rPr lang="en-GB" dirty="0"/>
              <a:t>In this presentation, every member of group 5 will explore different tools used at Sunrise residential care home. From how we use Microsoft teams to help communicate or Microsoft excel to keep information in one place. Furthermore, the challenges and benefits the care home encounters.</a:t>
            </a:r>
          </a:p>
        </p:txBody>
      </p:sp>
    </p:spTree>
    <p:extLst>
      <p:ext uri="{BB962C8B-B14F-4D97-AF65-F5344CB8AC3E}">
        <p14:creationId xmlns:p14="http://schemas.microsoft.com/office/powerpoint/2010/main" val="1962010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795B796-F7A9-DAB5-E3C2-C804819A25FE}"/>
              </a:ext>
            </a:extLst>
          </p:cNvPr>
          <p:cNvSpPr>
            <a:spLocks noGrp="1"/>
          </p:cNvSpPr>
          <p:nvPr>
            <p:ph type="title"/>
          </p:nvPr>
        </p:nvSpPr>
        <p:spPr>
          <a:xfrm>
            <a:off x="6162259" y="893763"/>
            <a:ext cx="4527965" cy="1587444"/>
          </a:xfrm>
        </p:spPr>
        <p:txBody>
          <a:bodyPr anchor="b">
            <a:normAutofit/>
          </a:bodyPr>
          <a:lstStyle/>
          <a:p>
            <a:pPr algn="ctr"/>
            <a:r>
              <a:rPr lang="en-GB" sz="2200" u="sng" dirty="0"/>
              <a:t>What is Ms Excel?</a:t>
            </a:r>
          </a:p>
        </p:txBody>
      </p:sp>
      <p:sp>
        <p:nvSpPr>
          <p:cNvPr id="13" name="Freeform: Shape 12">
            <a:extLst>
              <a:ext uri="{FF2B5EF4-FFF2-40B4-BE49-F238E27FC236}">
                <a16:creationId xmlns:a16="http://schemas.microsoft.com/office/drawing/2014/main" id="{9F87E4D0-D347-4DA8-81D7-104733308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DC9CEF6-58E1-4D78-BBBE-76F779AD9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47AF1248-67F7-4FEF-8D1D-FE33661A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Content Placeholder 3">
            <a:extLst>
              <a:ext uri="{FF2B5EF4-FFF2-40B4-BE49-F238E27FC236}">
                <a16:creationId xmlns:a16="http://schemas.microsoft.com/office/drawing/2014/main" id="{753F38A9-8D74-A98E-AF82-35B80366F9A8}"/>
              </a:ext>
            </a:extLst>
          </p:cNvPr>
          <p:cNvPicPr>
            <a:picLocks noChangeAspect="1"/>
          </p:cNvPicPr>
          <p:nvPr/>
        </p:nvPicPr>
        <p:blipFill>
          <a:blip r:embed="rId2"/>
          <a:srcRect t="2943" r="-1" b="-1"/>
          <a:stretch>
            <a:fillRect/>
          </a:stretch>
        </p:blipFill>
        <p:spPr>
          <a:xfrm>
            <a:off x="1033670" y="1288109"/>
            <a:ext cx="4349282" cy="4221274"/>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8" name="Content Placeholder 7">
            <a:extLst>
              <a:ext uri="{FF2B5EF4-FFF2-40B4-BE49-F238E27FC236}">
                <a16:creationId xmlns:a16="http://schemas.microsoft.com/office/drawing/2014/main" id="{0E7EBFCD-9249-1391-7B0D-4144B95A05FF}"/>
              </a:ext>
            </a:extLst>
          </p:cNvPr>
          <p:cNvSpPr>
            <a:spLocks noGrp="1"/>
          </p:cNvSpPr>
          <p:nvPr>
            <p:ph idx="1"/>
          </p:nvPr>
        </p:nvSpPr>
        <p:spPr>
          <a:xfrm>
            <a:off x="6049085" y="2602656"/>
            <a:ext cx="6120576" cy="3243207"/>
          </a:xfrm>
        </p:spPr>
        <p:txBody>
          <a:bodyPr>
            <a:normAutofit/>
          </a:bodyPr>
          <a:lstStyle/>
          <a:p>
            <a:r>
              <a:rPr lang="en-GB" dirty="0"/>
              <a:t>Excel is an application used by a wide variety of sectors to keep up to date with tasks and inventory. </a:t>
            </a:r>
            <a:endParaRPr lang="en-US" dirty="0"/>
          </a:p>
        </p:txBody>
      </p:sp>
    </p:spTree>
    <p:extLst>
      <p:ext uri="{BB962C8B-B14F-4D97-AF65-F5344CB8AC3E}">
        <p14:creationId xmlns:p14="http://schemas.microsoft.com/office/powerpoint/2010/main" val="65345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8A186-8ED4-948F-B21C-C95F347AA0CD}"/>
              </a:ext>
            </a:extLst>
          </p:cNvPr>
          <p:cNvSpPr>
            <a:spLocks noGrp="1"/>
          </p:cNvSpPr>
          <p:nvPr>
            <p:ph type="title"/>
          </p:nvPr>
        </p:nvSpPr>
        <p:spPr/>
        <p:txBody>
          <a:bodyPr>
            <a:normAutofit/>
          </a:bodyPr>
          <a:lstStyle/>
          <a:p>
            <a:pPr algn="ctr"/>
            <a:r>
              <a:rPr lang="en-GB" sz="2200" u="sng" dirty="0"/>
              <a:t>Benefits of Using MS Excel in Sunrise residential care home.</a:t>
            </a:r>
          </a:p>
        </p:txBody>
      </p:sp>
      <p:sp>
        <p:nvSpPr>
          <p:cNvPr id="5" name="Content Placeholder 4">
            <a:extLst>
              <a:ext uri="{FF2B5EF4-FFF2-40B4-BE49-F238E27FC236}">
                <a16:creationId xmlns:a16="http://schemas.microsoft.com/office/drawing/2014/main" id="{D78310D7-2A2D-6057-AFF8-58BB5209CDAC}"/>
              </a:ext>
            </a:extLst>
          </p:cNvPr>
          <p:cNvSpPr>
            <a:spLocks noGrp="1"/>
          </p:cNvSpPr>
          <p:nvPr>
            <p:ph idx="1"/>
          </p:nvPr>
        </p:nvSpPr>
        <p:spPr/>
        <p:txBody>
          <a:bodyPr>
            <a:noAutofit/>
          </a:bodyPr>
          <a:lstStyle/>
          <a:p>
            <a:pPr marL="342900" indent="-342900">
              <a:buFont typeface="+mj-lt"/>
              <a:buAutoNum type="arabicPeriod"/>
            </a:pPr>
            <a:r>
              <a:rPr lang="en-GB" b="1" dirty="0"/>
              <a:t>The application can analyse the data entered </a:t>
            </a:r>
            <a:r>
              <a:rPr lang="en-GB" dirty="0"/>
              <a:t>into the application. Any information input into the application will then put analysed in a different data formats allowing the staff member to easily access specific information.</a:t>
            </a:r>
          </a:p>
          <a:p>
            <a:pPr marL="342900" indent="-342900">
              <a:buFont typeface="+mj-lt"/>
              <a:buAutoNum type="arabicPeriod"/>
            </a:pPr>
            <a:r>
              <a:rPr lang="en-GB" b="1" dirty="0"/>
              <a:t>Manages employee information in one place</a:t>
            </a:r>
            <a:r>
              <a:rPr lang="en-GB" dirty="0"/>
              <a:t>. All employee information will be saved in profiles to easily access every employee data without breaching privacy of other employees.</a:t>
            </a:r>
          </a:p>
          <a:p>
            <a:endParaRPr lang="en-GB" dirty="0"/>
          </a:p>
        </p:txBody>
      </p:sp>
    </p:spTree>
    <p:extLst>
      <p:ext uri="{BB962C8B-B14F-4D97-AF65-F5344CB8AC3E}">
        <p14:creationId xmlns:p14="http://schemas.microsoft.com/office/powerpoint/2010/main" val="2469260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AC57-6DAB-36F7-7B8E-821BE9D0A399}"/>
              </a:ext>
            </a:extLst>
          </p:cNvPr>
          <p:cNvSpPr>
            <a:spLocks noGrp="1"/>
          </p:cNvSpPr>
          <p:nvPr>
            <p:ph type="title"/>
          </p:nvPr>
        </p:nvSpPr>
        <p:spPr/>
        <p:txBody>
          <a:bodyPr>
            <a:normAutofit/>
          </a:bodyPr>
          <a:lstStyle/>
          <a:p>
            <a:pPr algn="ctr"/>
            <a:r>
              <a:rPr lang="en-GB" sz="2200" u="sng" dirty="0"/>
              <a:t>Limitations faced when using MS Excel in Sunrise residential care home.</a:t>
            </a:r>
          </a:p>
        </p:txBody>
      </p:sp>
      <p:sp>
        <p:nvSpPr>
          <p:cNvPr id="3" name="Content Placeholder 2">
            <a:extLst>
              <a:ext uri="{FF2B5EF4-FFF2-40B4-BE49-F238E27FC236}">
                <a16:creationId xmlns:a16="http://schemas.microsoft.com/office/drawing/2014/main" id="{1E662D86-13C4-373A-D0A8-B2E7045CE77C}"/>
              </a:ext>
            </a:extLst>
          </p:cNvPr>
          <p:cNvSpPr>
            <a:spLocks noGrp="1"/>
          </p:cNvSpPr>
          <p:nvPr>
            <p:ph idx="1"/>
          </p:nvPr>
        </p:nvSpPr>
        <p:spPr/>
        <p:txBody>
          <a:bodyPr>
            <a:normAutofit lnSpcReduction="10000"/>
          </a:bodyPr>
          <a:lstStyle/>
          <a:p>
            <a:pPr marL="342900" indent="-342900">
              <a:buFont typeface="+mj-lt"/>
              <a:buAutoNum type="arabicPeriod"/>
            </a:pPr>
            <a:r>
              <a:rPr lang="en-GB" b="1" dirty="0"/>
              <a:t>Poor digital literacy skills</a:t>
            </a:r>
            <a:r>
              <a:rPr lang="en-GB" dirty="0"/>
              <a:t>- The staff at sunrise residential care home who have been there before the digital age will be at a disadvantage due to them not having enough exposure to the digital knowledge.</a:t>
            </a:r>
          </a:p>
          <a:p>
            <a:pPr marL="342900" indent="-342900">
              <a:buFont typeface="+mj-lt"/>
              <a:buAutoNum type="arabicPeriod"/>
            </a:pPr>
            <a:r>
              <a:rPr lang="en-GB" b="1" dirty="0"/>
              <a:t>Lack of digital knowledge- T</a:t>
            </a:r>
            <a:r>
              <a:rPr lang="en-GB" dirty="0"/>
              <a:t>he staff at the care home needs to have a basic understanding about the way the application work because it can lead to loss of information if the data is saved incorrectly, or wrong data can be analysed if the information is incorrect.</a:t>
            </a:r>
          </a:p>
          <a:p>
            <a:pPr marL="342900" indent="-342900">
              <a:buFont typeface="+mj-lt"/>
              <a:buAutoNum type="arabicPeriod"/>
            </a:pPr>
            <a:endParaRPr lang="en-GB" dirty="0"/>
          </a:p>
        </p:txBody>
      </p:sp>
    </p:spTree>
    <p:extLst>
      <p:ext uri="{BB962C8B-B14F-4D97-AF65-F5344CB8AC3E}">
        <p14:creationId xmlns:p14="http://schemas.microsoft.com/office/powerpoint/2010/main" val="2331081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11">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5" name="Freeform: Shape 13">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4DEB7C3-7E62-CA40-38AD-C9DF8E3DC63A}"/>
              </a:ext>
            </a:extLst>
          </p:cNvPr>
          <p:cNvSpPr>
            <a:spLocks noGrp="1"/>
          </p:cNvSpPr>
          <p:nvPr>
            <p:ph type="title"/>
          </p:nvPr>
        </p:nvSpPr>
        <p:spPr>
          <a:xfrm>
            <a:off x="914400" y="442912"/>
            <a:ext cx="5411050" cy="1822123"/>
          </a:xfrm>
        </p:spPr>
        <p:txBody>
          <a:bodyPr vert="horz" lIns="109728" tIns="109728" rIns="109728" bIns="91440" rtlCol="0" anchor="b">
            <a:normAutofit/>
          </a:bodyPr>
          <a:lstStyle/>
          <a:p>
            <a:pPr algn="ctr">
              <a:lnSpc>
                <a:spcPct val="120000"/>
              </a:lnSpc>
            </a:pPr>
            <a:r>
              <a:rPr lang="en-US" sz="2200" u="sng" dirty="0"/>
              <a:t>Microsoft teams in Sunrise residential care home</a:t>
            </a:r>
          </a:p>
        </p:txBody>
      </p:sp>
      <p:sp>
        <p:nvSpPr>
          <p:cNvPr id="4" name="Content Placeholder 2">
            <a:extLst>
              <a:ext uri="{FF2B5EF4-FFF2-40B4-BE49-F238E27FC236}">
                <a16:creationId xmlns:a16="http://schemas.microsoft.com/office/drawing/2014/main" id="{B3BA60C1-8BB3-E3F1-2BA6-80360A85F93A}"/>
              </a:ext>
            </a:extLst>
          </p:cNvPr>
          <p:cNvSpPr txBox="1">
            <a:spLocks/>
          </p:cNvSpPr>
          <p:nvPr/>
        </p:nvSpPr>
        <p:spPr>
          <a:xfrm>
            <a:off x="914400" y="2496720"/>
            <a:ext cx="5181599" cy="3467518"/>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indent="-457200">
              <a:lnSpc>
                <a:spcPct val="130000"/>
              </a:lnSpc>
              <a:buFont typeface="Corbel" panose="020B0503020204020204" pitchFamily="34" charset="0"/>
              <a:buAutoNum type="arabicPeriod"/>
            </a:pPr>
            <a:r>
              <a:rPr lang="en-US"/>
              <a:t>Microsoft Teams is a team collaboration platform developed by Microsoft.</a:t>
            </a:r>
          </a:p>
          <a:p>
            <a:pPr indent="-457200">
              <a:lnSpc>
                <a:spcPct val="130000"/>
              </a:lnSpc>
              <a:buFont typeface="Corbel" panose="020B0503020204020204" pitchFamily="34" charset="0"/>
              <a:buAutoNum type="arabicPeriod"/>
            </a:pPr>
            <a:r>
              <a:rPr lang="en-US"/>
              <a:t>It offers features such as chat, video conferencing and can act as a telephone replacement. </a:t>
            </a:r>
          </a:p>
          <a:p>
            <a:pPr indent="-457200">
              <a:lnSpc>
                <a:spcPct val="130000"/>
              </a:lnSpc>
              <a:buFont typeface="Corbel" panose="020B0503020204020204" pitchFamily="34" charset="0"/>
              <a:buAutoNum type="arabicPeriod"/>
            </a:pPr>
            <a:r>
              <a:rPr lang="en-US"/>
              <a:t>It will simplify the administrative work thus enhancing efficiency.</a:t>
            </a:r>
          </a:p>
          <a:p>
            <a:pPr>
              <a:lnSpc>
                <a:spcPct val="130000"/>
              </a:lnSpc>
            </a:pPr>
            <a:endParaRPr lang="en-US"/>
          </a:p>
        </p:txBody>
      </p:sp>
      <p:sp>
        <p:nvSpPr>
          <p:cNvPr id="26" name="Freeform: Shape 15">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A4617FF3-94D5-F0ED-DA89-A9C29097FF0D}"/>
              </a:ext>
            </a:extLst>
          </p:cNvPr>
          <p:cNvPicPr>
            <a:picLocks noChangeAspect="1"/>
          </p:cNvPicPr>
          <p:nvPr/>
        </p:nvPicPr>
        <p:blipFill>
          <a:blip r:embed="rId3"/>
          <a:srcRect t="2901" r="-2" b="-2"/>
          <a:stretch>
            <a:fillRect/>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2746223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8A186-8ED4-948F-B21C-C95F347AA0CD}"/>
              </a:ext>
            </a:extLst>
          </p:cNvPr>
          <p:cNvSpPr>
            <a:spLocks noGrp="1"/>
          </p:cNvSpPr>
          <p:nvPr>
            <p:ph type="title"/>
          </p:nvPr>
        </p:nvSpPr>
        <p:spPr/>
        <p:txBody>
          <a:bodyPr>
            <a:normAutofit/>
          </a:bodyPr>
          <a:lstStyle/>
          <a:p>
            <a:pPr algn="ctr"/>
            <a:r>
              <a:rPr lang="en-GB" sz="2200" u="sng" dirty="0"/>
              <a:t>Benefits of MS Teams</a:t>
            </a:r>
          </a:p>
        </p:txBody>
      </p:sp>
      <p:sp>
        <p:nvSpPr>
          <p:cNvPr id="5" name="Content Placeholder 4">
            <a:extLst>
              <a:ext uri="{FF2B5EF4-FFF2-40B4-BE49-F238E27FC236}">
                <a16:creationId xmlns:a16="http://schemas.microsoft.com/office/drawing/2014/main" id="{D78310D7-2A2D-6057-AFF8-58BB5209CDAC}"/>
              </a:ext>
            </a:extLst>
          </p:cNvPr>
          <p:cNvSpPr>
            <a:spLocks noGrp="1"/>
          </p:cNvSpPr>
          <p:nvPr>
            <p:ph idx="1"/>
          </p:nvPr>
        </p:nvSpPr>
        <p:spPr/>
        <p:txBody>
          <a:bodyPr>
            <a:noAutofit/>
          </a:bodyPr>
          <a:lstStyle/>
          <a:p>
            <a:pPr marL="342900" indent="-342900">
              <a:buFont typeface="+mj-lt"/>
              <a:buAutoNum type="arabicPeriod"/>
            </a:pPr>
            <a:r>
              <a:rPr lang="en-GB" dirty="0"/>
              <a:t>Can be used to deliver medical education sessions virtually, avoiding the need to meet in person.</a:t>
            </a:r>
          </a:p>
          <a:p>
            <a:pPr marL="342900" indent="-342900">
              <a:buFont typeface="+mj-lt"/>
              <a:buAutoNum type="arabicPeriod"/>
            </a:pPr>
            <a:r>
              <a:rPr lang="en-GB" dirty="0"/>
              <a:t>The Microsoft teams can prove to be a viable alternate tool to create a virtual handover process that is efficient, safe, reliable and user-friendly. </a:t>
            </a:r>
          </a:p>
          <a:p>
            <a:pPr marL="342900" indent="-342900">
              <a:buFont typeface="+mj-lt"/>
              <a:buAutoNum type="arabicPeriod"/>
            </a:pPr>
            <a:r>
              <a:rPr lang="en-GB" dirty="0"/>
              <a:t>Sensitive information is protected with data encryption at rest and in transit</a:t>
            </a:r>
          </a:p>
        </p:txBody>
      </p:sp>
    </p:spTree>
    <p:extLst>
      <p:ext uri="{BB962C8B-B14F-4D97-AF65-F5344CB8AC3E}">
        <p14:creationId xmlns:p14="http://schemas.microsoft.com/office/powerpoint/2010/main" val="1514042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AC57-6DAB-36F7-7B8E-821BE9D0A399}"/>
              </a:ext>
            </a:extLst>
          </p:cNvPr>
          <p:cNvSpPr>
            <a:spLocks noGrp="1"/>
          </p:cNvSpPr>
          <p:nvPr>
            <p:ph type="title"/>
          </p:nvPr>
        </p:nvSpPr>
        <p:spPr/>
        <p:txBody>
          <a:bodyPr>
            <a:normAutofit/>
          </a:bodyPr>
          <a:lstStyle/>
          <a:p>
            <a:pPr algn="ctr"/>
            <a:r>
              <a:rPr lang="en-GB" sz="2200" u="sng" dirty="0"/>
              <a:t>Limitations of MS Teams</a:t>
            </a:r>
          </a:p>
        </p:txBody>
      </p:sp>
      <p:sp>
        <p:nvSpPr>
          <p:cNvPr id="3" name="Content Placeholder 2">
            <a:extLst>
              <a:ext uri="{FF2B5EF4-FFF2-40B4-BE49-F238E27FC236}">
                <a16:creationId xmlns:a16="http://schemas.microsoft.com/office/drawing/2014/main" id="{1E662D86-13C4-373A-D0A8-B2E7045CE77C}"/>
              </a:ext>
            </a:extLst>
          </p:cNvPr>
          <p:cNvSpPr>
            <a:spLocks noGrp="1"/>
          </p:cNvSpPr>
          <p:nvPr>
            <p:ph idx="1"/>
          </p:nvPr>
        </p:nvSpPr>
        <p:spPr/>
        <p:txBody>
          <a:bodyPr/>
          <a:lstStyle/>
          <a:p>
            <a:pPr marL="342900" indent="-342900">
              <a:buFont typeface="+mj-lt"/>
              <a:buAutoNum type="arabicPeriod"/>
            </a:pPr>
            <a:r>
              <a:rPr lang="en-GB" dirty="0"/>
              <a:t>Microsoft Teams requires a stable and robust internet connection to function effectively. In care homes where internet access may be limited or unreliable, this can lead to disruptions in communication and collaboration.</a:t>
            </a:r>
          </a:p>
          <a:p>
            <a:pPr marL="342900" indent="-342900">
              <a:buFont typeface="+mj-lt"/>
              <a:buAutoNum type="arabicPeriod"/>
            </a:pPr>
            <a:r>
              <a:rPr lang="en-GB" dirty="0"/>
              <a:t>Software bugs can make MS Teams vulnerable to hackers. </a:t>
            </a:r>
          </a:p>
          <a:p>
            <a:pPr marL="342900" indent="-342900">
              <a:buFont typeface="+mj-lt"/>
              <a:buAutoNum type="arabicPeriod"/>
            </a:pPr>
            <a:r>
              <a:rPr lang="en-GB" dirty="0"/>
              <a:t>Needs initial trainings and regular updates.</a:t>
            </a:r>
          </a:p>
          <a:p>
            <a:endParaRPr lang="en-GB" dirty="0"/>
          </a:p>
        </p:txBody>
      </p:sp>
    </p:spTree>
    <p:extLst>
      <p:ext uri="{BB962C8B-B14F-4D97-AF65-F5344CB8AC3E}">
        <p14:creationId xmlns:p14="http://schemas.microsoft.com/office/powerpoint/2010/main" val="2382319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976CB59-8190-2BF0-2CAC-DB50EA2E14A8}"/>
              </a:ext>
            </a:extLst>
          </p:cNvPr>
          <p:cNvPicPr>
            <a:picLocks noChangeAspect="1"/>
          </p:cNvPicPr>
          <p:nvPr/>
        </p:nvPicPr>
        <p:blipFill>
          <a:blip r:embed="rId2"/>
          <a:stretch>
            <a:fillRect/>
          </a:stretch>
        </p:blipFill>
        <p:spPr>
          <a:xfrm>
            <a:off x="123139" y="966311"/>
            <a:ext cx="4272397" cy="4277429"/>
          </a:xfrm>
          <a:prstGeom prst="rect">
            <a:avLst/>
          </a:prstGeom>
        </p:spPr>
      </p:pic>
      <p:sp>
        <p:nvSpPr>
          <p:cNvPr id="3" name="Subtitle 2">
            <a:extLst>
              <a:ext uri="{FF2B5EF4-FFF2-40B4-BE49-F238E27FC236}">
                <a16:creationId xmlns:a16="http://schemas.microsoft.com/office/drawing/2014/main" id="{F28A9FCA-6CB0-4336-C91D-F3E3C7E45683}"/>
              </a:ext>
            </a:extLst>
          </p:cNvPr>
          <p:cNvSpPr txBox="1">
            <a:spLocks/>
          </p:cNvSpPr>
          <p:nvPr/>
        </p:nvSpPr>
        <p:spPr>
          <a:xfrm>
            <a:off x="5325978" y="260459"/>
            <a:ext cx="6240379" cy="4119959"/>
          </a:xfrm>
          <a:prstGeom prst="rect">
            <a:avLst/>
          </a:prstGeom>
        </p:spPr>
        <p:txBody>
          <a:bodyPr>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br>
              <a:rPr lang="en-GB" dirty="0">
                <a:latin typeface="+mj-lt"/>
                <a:cs typeface="Times New Roman" panose="02020603050405020304" pitchFamily="18" charset="0"/>
              </a:rPr>
            </a:br>
            <a:r>
              <a:rPr lang="en-GB" sz="2200" b="1" u="sng" dirty="0">
                <a:latin typeface="+mj-lt"/>
                <a:cs typeface="Arial" panose="020B0604020202020204" pitchFamily="34" charset="0"/>
              </a:rPr>
              <a:t>What are digital skills? </a:t>
            </a:r>
            <a:br>
              <a:rPr lang="en-GB" b="1" dirty="0">
                <a:latin typeface="+mj-lt"/>
                <a:cs typeface="Times New Roman" panose="02020603050405020304" pitchFamily="18" charset="0"/>
              </a:rPr>
            </a:br>
            <a:br>
              <a:rPr lang="en-GB" dirty="0">
                <a:latin typeface="+mj-lt"/>
                <a:cs typeface="Times New Roman" panose="02020603050405020304" pitchFamily="18" charset="0"/>
              </a:rPr>
            </a:br>
            <a:r>
              <a:rPr lang="en-GB" dirty="0">
                <a:latin typeface="Arial" panose="020B0604020202020204" pitchFamily="34" charset="0"/>
                <a:cs typeface="Arial" panose="020B0604020202020204" pitchFamily="34" charset="0"/>
              </a:rPr>
              <a:t>· Digital skills are knowing how to use a computer and Microsoft for work.</a:t>
            </a:r>
          </a:p>
          <a:p>
            <a:r>
              <a:rPr lang="en-GB" b="1" dirty="0">
                <a:latin typeface="Arial" panose="020B0604020202020204" pitchFamily="34" charset="0"/>
                <a:cs typeface="Arial" panose="020B0604020202020204" pitchFamily="34" charset="0"/>
              </a:rPr>
              <a:t>We use computers for our easiest and organisations:</a:t>
            </a:r>
            <a:br>
              <a:rPr lang="en-GB" b="1"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Excel: To make lists (like staff schedules and medicine times).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Teams: To send messages and talk to each other.</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Problem: If we are not good with computers, it causes problems.</a:t>
            </a:r>
          </a:p>
        </p:txBody>
      </p:sp>
    </p:spTree>
    <p:extLst>
      <p:ext uri="{BB962C8B-B14F-4D97-AF65-F5344CB8AC3E}">
        <p14:creationId xmlns:p14="http://schemas.microsoft.com/office/powerpoint/2010/main" val="1124226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169D2FD-CAA5-8314-05C4-ADB22A9EBF6E}"/>
              </a:ext>
            </a:extLst>
          </p:cNvPr>
          <p:cNvSpPr txBox="1">
            <a:spLocks/>
          </p:cNvSpPr>
          <p:nvPr/>
        </p:nvSpPr>
        <p:spPr>
          <a:xfrm>
            <a:off x="500743" y="1844842"/>
            <a:ext cx="6525699" cy="4812632"/>
          </a:xfrm>
          <a:prstGeom prst="rect">
            <a:avLst/>
          </a:prstGeom>
        </p:spPr>
        <p:txBody>
          <a:bodyPr anchor="ctr">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342900" indent="-342900">
              <a:buFont typeface="+mj-lt"/>
              <a:buAutoNum type="arabicPeriod"/>
            </a:pPr>
            <a:r>
              <a:rPr lang="en-GB" dirty="0">
                <a:cs typeface="Arial" panose="020B0604020202020204" pitchFamily="34" charset="0"/>
              </a:rPr>
              <a:t>Mistakes can happen in medicine lists.  </a:t>
            </a:r>
          </a:p>
          <a:p>
            <a:pPr marL="342900" indent="-342900">
              <a:buFont typeface="+mj-lt"/>
              <a:buAutoNum type="arabicPeriod"/>
            </a:pPr>
            <a:r>
              <a:rPr lang="en-GB" dirty="0">
                <a:cs typeface="Arial" panose="020B0604020202020204" pitchFamily="34" charset="0"/>
              </a:rPr>
              <a:t>We miss signs that a resident is getting sick.  </a:t>
            </a:r>
          </a:p>
          <a:p>
            <a:pPr marL="342900" indent="-342900">
              <a:buFont typeface="+mj-lt"/>
              <a:buAutoNum type="arabicPeriod"/>
            </a:pPr>
            <a:r>
              <a:rPr lang="en-GB" dirty="0">
                <a:cs typeface="Arial" panose="020B0604020202020204" pitchFamily="34" charset="0"/>
              </a:rPr>
              <a:t>Slow help for residents. </a:t>
            </a:r>
          </a:p>
          <a:p>
            <a:pPr marL="342900" indent="-342900">
              <a:buFont typeface="+mj-lt"/>
              <a:buAutoNum type="arabicPeriod"/>
            </a:pPr>
            <a:r>
              <a:rPr lang="en-GB" dirty="0">
                <a:cs typeface="Arial" panose="020B0604020202020204" pitchFamily="34" charset="0"/>
              </a:rPr>
              <a:t>Information gets lost between shifts.  </a:t>
            </a:r>
          </a:p>
          <a:p>
            <a:pPr marL="342900" indent="-342900">
              <a:buFont typeface="+mj-lt"/>
              <a:buAutoNum type="arabicPeriod"/>
            </a:pPr>
            <a:r>
              <a:rPr lang="en-GB" dirty="0">
                <a:cs typeface="Arial" panose="020B0604020202020204" pitchFamily="34" charset="0"/>
              </a:rPr>
              <a:t>No one knows the new schedule.  </a:t>
            </a:r>
          </a:p>
          <a:p>
            <a:pPr marL="342900" indent="-342900">
              <a:buFont typeface="+mj-lt"/>
              <a:buAutoNum type="arabicPeriod"/>
            </a:pPr>
            <a:r>
              <a:rPr lang="en-GB" dirty="0">
                <a:cs typeface="Arial" panose="020B0604020202020204" pitchFamily="34" charset="0"/>
              </a:rPr>
              <a:t>We miss important news. </a:t>
            </a:r>
          </a:p>
          <a:p>
            <a:pPr marL="342900" indent="-342900">
              <a:buFont typeface="+mj-lt"/>
              <a:buAutoNum type="arabicPeriod"/>
            </a:pPr>
            <a:r>
              <a:rPr lang="en-GB" dirty="0">
                <a:cs typeface="Arial" panose="020B0604020202020204" pitchFamily="34" charset="0"/>
              </a:rPr>
              <a:t>A few people do all the computer work.  </a:t>
            </a:r>
          </a:p>
          <a:p>
            <a:pPr marL="342900" indent="-342900">
              <a:buFont typeface="+mj-lt"/>
              <a:buAutoNum type="arabicPeriod"/>
            </a:pPr>
            <a:r>
              <a:rPr lang="en-GB" dirty="0">
                <a:cs typeface="Arial" panose="020B0604020202020204" pitchFamily="34" charset="0"/>
              </a:rPr>
              <a:t>People feel left out.  </a:t>
            </a:r>
          </a:p>
          <a:p>
            <a:pPr marL="342900" indent="-342900">
              <a:buFont typeface="+mj-lt"/>
              <a:buAutoNum type="arabicPeriod"/>
            </a:pPr>
            <a:r>
              <a:rPr lang="en-GB" dirty="0">
                <a:cs typeface="Arial" panose="020B0604020202020204" pitchFamily="34" charset="0"/>
              </a:rPr>
              <a:t>It is hard to work together on plans.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5093BCE-8991-FA07-C0FA-69147B6AB08C}"/>
              </a:ext>
            </a:extLst>
          </p:cNvPr>
          <p:cNvPicPr>
            <a:picLocks noChangeAspect="1"/>
          </p:cNvPicPr>
          <p:nvPr/>
        </p:nvPicPr>
        <p:blipFill>
          <a:blip r:embed="rId2"/>
          <a:stretch>
            <a:fillRect/>
          </a:stretch>
        </p:blipFill>
        <p:spPr>
          <a:xfrm>
            <a:off x="7173565" y="1279024"/>
            <a:ext cx="4517692" cy="5077326"/>
          </a:xfrm>
          <a:prstGeom prst="rect">
            <a:avLst/>
          </a:prstGeom>
        </p:spPr>
      </p:pic>
      <p:sp>
        <p:nvSpPr>
          <p:cNvPr id="4" name="Rectangle 1">
            <a:extLst>
              <a:ext uri="{FF2B5EF4-FFF2-40B4-BE49-F238E27FC236}">
                <a16:creationId xmlns:a16="http://schemas.microsoft.com/office/drawing/2014/main" id="{61404BCC-D8E4-F176-D895-E11C853840A9}"/>
              </a:ext>
            </a:extLst>
          </p:cNvPr>
          <p:cNvSpPr txBox="1">
            <a:spLocks noChangeArrowheads="1"/>
          </p:cNvSpPr>
          <p:nvPr/>
        </p:nvSpPr>
        <p:spPr bwMode="auto">
          <a:xfrm>
            <a:off x="890139" y="587829"/>
            <a:ext cx="4646904" cy="124097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pPr algn="ctr" eaLnBrk="0" fontAlgn="base" hangingPunct="0">
              <a:spcAft>
                <a:spcPct val="0"/>
              </a:spcAft>
            </a:pPr>
            <a:r>
              <a:rPr lang="en-US" altLang="en-US" sz="2200" u="sng" dirty="0"/>
              <a:t>The Problems It Causes</a:t>
            </a:r>
          </a:p>
        </p:txBody>
      </p:sp>
    </p:spTree>
    <p:extLst>
      <p:ext uri="{BB962C8B-B14F-4D97-AF65-F5344CB8AC3E}">
        <p14:creationId xmlns:p14="http://schemas.microsoft.com/office/powerpoint/2010/main" val="4243433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B34E03A-188D-AACB-081B-FE1D049875FC}"/>
              </a:ext>
            </a:extLst>
          </p:cNvPr>
          <p:cNvSpPr txBox="1">
            <a:spLocks/>
          </p:cNvSpPr>
          <p:nvPr/>
        </p:nvSpPr>
        <p:spPr>
          <a:xfrm>
            <a:off x="3994485" y="1274595"/>
            <a:ext cx="7888704" cy="3866900"/>
          </a:xfrm>
          <a:prstGeom prst="rect">
            <a:avLst/>
          </a:prstGeom>
        </p:spPr>
        <p:txBody>
          <a:bodyPr>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r>
              <a:rPr lang="en-GB" b="1" dirty="0">
                <a:cs typeface="Arial" panose="020B0604020202020204" pitchFamily="34" charset="0"/>
              </a:rPr>
              <a:t>Why This is Important:</a:t>
            </a:r>
            <a:br>
              <a:rPr lang="en-GB" dirty="0">
                <a:cs typeface="Arial" panose="020B0604020202020204" pitchFamily="34" charset="0"/>
              </a:rPr>
            </a:br>
            <a:br>
              <a:rPr lang="en-GB" dirty="0">
                <a:cs typeface="Arial" panose="020B0604020202020204" pitchFamily="34" charset="0"/>
              </a:rPr>
            </a:br>
            <a:r>
              <a:rPr lang="en-GB" dirty="0">
                <a:cs typeface="Arial" panose="020B0604020202020204" pitchFamily="34" charset="0"/>
              </a:rPr>
              <a:t>· Residents may not be as safe.</a:t>
            </a:r>
            <a:br>
              <a:rPr lang="en-GB" dirty="0">
                <a:cs typeface="Arial" panose="020B0604020202020204" pitchFamily="34" charset="0"/>
              </a:rPr>
            </a:br>
            <a:r>
              <a:rPr lang="en-GB" dirty="0">
                <a:cs typeface="Arial" panose="020B0604020202020204" pitchFamily="34" charset="0"/>
              </a:rPr>
              <a:t>· Staff feel stressed and upset.</a:t>
            </a:r>
            <a:br>
              <a:rPr lang="en-GB" dirty="0">
                <a:cs typeface="Arial" panose="020B0604020202020204" pitchFamily="34" charset="0"/>
              </a:rPr>
            </a:br>
            <a:r>
              <a:rPr lang="en-GB" dirty="0">
                <a:cs typeface="Arial" panose="020B0604020202020204" pitchFamily="34" charset="0"/>
              </a:rPr>
              <a:t>· Our team does not work well together.</a:t>
            </a:r>
            <a:br>
              <a:rPr lang="en-GB" dirty="0">
                <a:cs typeface="Arial" panose="020B0604020202020204" pitchFamily="34" charset="0"/>
              </a:rPr>
            </a:br>
            <a:br>
              <a:rPr lang="en-GB" dirty="0">
                <a:cs typeface="Arial" panose="020B0604020202020204" pitchFamily="34" charset="0"/>
              </a:rPr>
            </a:br>
            <a:r>
              <a:rPr lang="en-GB" b="1" dirty="0">
                <a:cs typeface="Arial" panose="020B0604020202020204" pitchFamily="34" charset="0"/>
              </a:rPr>
              <a:t>How We Can Fix It:</a:t>
            </a:r>
            <a:br>
              <a:rPr lang="en-GB" dirty="0">
                <a:cs typeface="Arial" panose="020B0604020202020204" pitchFamily="34" charset="0"/>
              </a:rPr>
            </a:br>
            <a:br>
              <a:rPr lang="en-GB" dirty="0"/>
            </a:br>
            <a:r>
              <a:rPr lang="en-GB" dirty="0">
                <a:cs typeface="Arial" panose="020B0604020202020204" pitchFamily="34" charset="0"/>
              </a:rPr>
              <a:t>1. Get Easy Training: Learn computer skills in a simple way.</a:t>
            </a:r>
            <a:br>
              <a:rPr lang="en-GB" dirty="0">
                <a:cs typeface="Arial" panose="020B0604020202020204" pitchFamily="34" charset="0"/>
              </a:rPr>
            </a:br>
            <a:r>
              <a:rPr lang="en-GB" dirty="0">
                <a:cs typeface="Arial" panose="020B0604020202020204" pitchFamily="34" charset="0"/>
              </a:rPr>
              <a:t>2. Help Each Other: Good computer users can help others.</a:t>
            </a:r>
            <a:br>
              <a:rPr lang="en-GB" dirty="0">
                <a:cs typeface="Arial" panose="020B0604020202020204" pitchFamily="34" charset="0"/>
              </a:rPr>
            </a:br>
            <a:r>
              <a:rPr lang="en-GB" dirty="0">
                <a:cs typeface="Arial" panose="020B0604020202020204" pitchFamily="34" charset="0"/>
              </a:rPr>
              <a:t>3. Keep Trying: Use the computers a little every day.</a:t>
            </a:r>
            <a:br>
              <a:rPr lang="en-GB" dirty="0">
                <a:cs typeface="Arial" panose="020B0604020202020204" pitchFamily="34" charset="0"/>
              </a:rPr>
            </a:br>
            <a:br>
              <a:rPr lang="en-GB" dirty="0">
                <a:cs typeface="Arial" panose="020B0604020202020204" pitchFamily="34" charset="0"/>
              </a:rPr>
            </a:br>
            <a:r>
              <a:rPr lang="en-GB" dirty="0">
                <a:cs typeface="Arial" panose="020B0604020202020204" pitchFamily="34" charset="0"/>
              </a:rPr>
              <a:t>Good computer skills help us give better care!</a:t>
            </a:r>
          </a:p>
        </p:txBody>
      </p:sp>
      <p:pic>
        <p:nvPicPr>
          <p:cNvPr id="3" name="Picture 2">
            <a:extLst>
              <a:ext uri="{FF2B5EF4-FFF2-40B4-BE49-F238E27FC236}">
                <a16:creationId xmlns:a16="http://schemas.microsoft.com/office/drawing/2014/main" id="{553BE743-12DD-E531-E185-D2AA3BABF321}"/>
              </a:ext>
            </a:extLst>
          </p:cNvPr>
          <p:cNvPicPr>
            <a:picLocks noChangeAspect="1"/>
          </p:cNvPicPr>
          <p:nvPr/>
        </p:nvPicPr>
        <p:blipFill>
          <a:blip r:embed="rId2"/>
          <a:stretch>
            <a:fillRect/>
          </a:stretch>
        </p:blipFill>
        <p:spPr>
          <a:xfrm>
            <a:off x="417964" y="2716830"/>
            <a:ext cx="3259734" cy="2690112"/>
          </a:xfrm>
          <a:prstGeom prst="rect">
            <a:avLst/>
          </a:prstGeom>
        </p:spPr>
      </p:pic>
      <p:sp>
        <p:nvSpPr>
          <p:cNvPr id="4" name="Title 1">
            <a:extLst>
              <a:ext uri="{FF2B5EF4-FFF2-40B4-BE49-F238E27FC236}">
                <a16:creationId xmlns:a16="http://schemas.microsoft.com/office/drawing/2014/main" id="{30945FF1-4AEF-167D-0459-516D25322A0F}"/>
              </a:ext>
            </a:extLst>
          </p:cNvPr>
          <p:cNvSpPr txBox="1">
            <a:spLocks/>
          </p:cNvSpPr>
          <p:nvPr/>
        </p:nvSpPr>
        <p:spPr>
          <a:xfrm>
            <a:off x="2903621" y="390943"/>
            <a:ext cx="8690811" cy="1325563"/>
          </a:xfrm>
          <a:prstGeom prst="rect">
            <a:avLst/>
          </a:prstGeom>
        </p:spPr>
        <p:txBody>
          <a:bodyPr>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sz="2200" u="sng" dirty="0">
                <a:cs typeface="Arial" panose="020B0604020202020204" pitchFamily="34" charset="0"/>
              </a:rPr>
              <a:t>Why It Important &amp; What We Can Do</a:t>
            </a:r>
          </a:p>
        </p:txBody>
      </p:sp>
    </p:spTree>
    <p:extLst>
      <p:ext uri="{BB962C8B-B14F-4D97-AF65-F5344CB8AC3E}">
        <p14:creationId xmlns:p14="http://schemas.microsoft.com/office/powerpoint/2010/main" val="4111917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F4C9E3E-335A-47ED-E497-7E264662EEAE}"/>
              </a:ext>
            </a:extLst>
          </p:cNvPr>
          <p:cNvSpPr>
            <a:spLocks noGrp="1"/>
          </p:cNvSpPr>
          <p:nvPr>
            <p:ph type="title"/>
          </p:nvPr>
        </p:nvSpPr>
        <p:spPr>
          <a:xfrm>
            <a:off x="4555958" y="-20637"/>
            <a:ext cx="7048488" cy="1587444"/>
          </a:xfrm>
        </p:spPr>
        <p:txBody>
          <a:bodyPr anchor="b">
            <a:normAutofit/>
          </a:bodyPr>
          <a:lstStyle/>
          <a:p>
            <a:pPr algn="ctr">
              <a:lnSpc>
                <a:spcPct val="120000"/>
              </a:lnSpc>
            </a:pPr>
            <a:r>
              <a:rPr lang="en-GB" sz="2200" u="sng" dirty="0"/>
              <a:t>Here are some impacts of limited digital skills.</a:t>
            </a:r>
          </a:p>
        </p:txBody>
      </p:sp>
      <p:sp>
        <p:nvSpPr>
          <p:cNvPr id="11" name="Freeform: Shape 10">
            <a:extLst>
              <a:ext uri="{FF2B5EF4-FFF2-40B4-BE49-F238E27FC236}">
                <a16:creationId xmlns:a16="http://schemas.microsoft.com/office/drawing/2014/main" id="{9F87E4D0-D347-4DA8-81D7-104733308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DC9CEF6-58E1-4D78-BBBE-76F779AD9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47AF1248-67F7-4FEF-8D1D-FE33661A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6DD80280-EC21-CA44-2A71-884F3C60CCB9}"/>
              </a:ext>
            </a:extLst>
          </p:cNvPr>
          <p:cNvPicPr>
            <a:picLocks noChangeAspect="1"/>
          </p:cNvPicPr>
          <p:nvPr/>
        </p:nvPicPr>
        <p:blipFill>
          <a:blip r:embed="rId2"/>
          <a:srcRect r="15770" b="-1"/>
          <a:stretch>
            <a:fillRect/>
          </a:stretch>
        </p:blipFill>
        <p:spPr>
          <a:xfrm>
            <a:off x="1033670" y="1288108"/>
            <a:ext cx="4656355" cy="4519309"/>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3" name="Content Placeholder 2">
            <a:extLst>
              <a:ext uri="{FF2B5EF4-FFF2-40B4-BE49-F238E27FC236}">
                <a16:creationId xmlns:a16="http://schemas.microsoft.com/office/drawing/2014/main" id="{DBDC2808-7BB8-723C-6E66-5D7C5B0DC7F5}"/>
              </a:ext>
            </a:extLst>
          </p:cNvPr>
          <p:cNvSpPr>
            <a:spLocks noGrp="1"/>
          </p:cNvSpPr>
          <p:nvPr>
            <p:ph idx="1"/>
          </p:nvPr>
        </p:nvSpPr>
        <p:spPr>
          <a:xfrm>
            <a:off x="5690025" y="1647632"/>
            <a:ext cx="6029435" cy="3243207"/>
          </a:xfrm>
        </p:spPr>
        <p:txBody>
          <a:bodyPr>
            <a:noAutofit/>
          </a:bodyPr>
          <a:lstStyle/>
          <a:p>
            <a:pPr marL="342900" indent="-342900">
              <a:lnSpc>
                <a:spcPct val="130000"/>
              </a:lnSpc>
              <a:buFont typeface="+mj-lt"/>
              <a:buAutoNum type="arabicPeriod"/>
            </a:pPr>
            <a:r>
              <a:rPr lang="en-GB" dirty="0"/>
              <a:t>Microsoft Office 365 – enhanced connectivity and collaboration that enables the residential care home providers to give the best quality of care.</a:t>
            </a:r>
          </a:p>
          <a:p>
            <a:pPr marL="342900" indent="-342900">
              <a:lnSpc>
                <a:spcPct val="130000"/>
              </a:lnSpc>
              <a:buFont typeface="+mj-lt"/>
              <a:buAutoNum type="arabicPeriod"/>
            </a:pPr>
            <a:r>
              <a:rPr lang="en-GB" dirty="0"/>
              <a:t>Sunrise residential care Home uses Microsoft excel  for fast and reliable data entry and organise any administrative work.</a:t>
            </a:r>
          </a:p>
          <a:p>
            <a:pPr marL="342900" indent="-342900">
              <a:lnSpc>
                <a:spcPct val="130000"/>
              </a:lnSpc>
              <a:buFont typeface="+mj-lt"/>
              <a:buAutoNum type="arabicPeriod"/>
            </a:pPr>
            <a:r>
              <a:rPr lang="en-GB" dirty="0"/>
              <a:t>Excel is an effective tool for scheduling care users managing creating new appointments, and organizing other data, like service user information or phone numbers.</a:t>
            </a:r>
          </a:p>
        </p:txBody>
      </p:sp>
    </p:spTree>
    <p:extLst>
      <p:ext uri="{BB962C8B-B14F-4D97-AF65-F5344CB8AC3E}">
        <p14:creationId xmlns:p14="http://schemas.microsoft.com/office/powerpoint/2010/main" val="3377269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48E813D-7BC7-EF04-AAF2-925B8A3DDF39}"/>
              </a:ext>
            </a:extLst>
          </p:cNvPr>
          <p:cNvSpPr>
            <a:spLocks noGrp="1"/>
          </p:cNvSpPr>
          <p:nvPr>
            <p:ph type="title"/>
          </p:nvPr>
        </p:nvSpPr>
        <p:spPr>
          <a:xfrm>
            <a:off x="4675750" y="-136663"/>
            <a:ext cx="6959803" cy="1639888"/>
          </a:xfrm>
        </p:spPr>
        <p:txBody>
          <a:bodyPr anchor="b">
            <a:noAutofit/>
          </a:bodyPr>
          <a:lstStyle/>
          <a:p>
            <a:pPr algn="ctr">
              <a:lnSpc>
                <a:spcPct val="120000"/>
              </a:lnSpc>
            </a:pPr>
            <a:r>
              <a:rPr lang="en-GB" sz="2200" u="sng" dirty="0"/>
              <a:t>Impact of limited digital skills (digital literacy) among staff in the Sunrise residential care home.</a:t>
            </a:r>
          </a:p>
        </p:txBody>
      </p:sp>
      <p:grpSp>
        <p:nvGrpSpPr>
          <p:cNvPr id="18" name="Group 17">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3">
            <a:extLst>
              <a:ext uri="{FF2B5EF4-FFF2-40B4-BE49-F238E27FC236}">
                <a16:creationId xmlns:a16="http://schemas.microsoft.com/office/drawing/2014/main" id="{4E8B4BDB-1B98-C0E4-BBFF-85D3403DA33C}"/>
              </a:ext>
            </a:extLst>
          </p:cNvPr>
          <p:cNvPicPr>
            <a:picLocks noChangeAspect="1"/>
          </p:cNvPicPr>
          <p:nvPr/>
        </p:nvPicPr>
        <p:blipFill>
          <a:blip r:embed="rId2"/>
          <a:stretch>
            <a:fillRect/>
          </a:stretch>
        </p:blipFill>
        <p:spPr>
          <a:xfrm>
            <a:off x="915621" y="1519267"/>
            <a:ext cx="3017377" cy="3819466"/>
          </a:xfrm>
          <a:prstGeom prst="rect">
            <a:avLst/>
          </a:prstGeom>
        </p:spPr>
      </p:pic>
      <p:sp>
        <p:nvSpPr>
          <p:cNvPr id="3" name="Content Placeholder 2">
            <a:extLst>
              <a:ext uri="{FF2B5EF4-FFF2-40B4-BE49-F238E27FC236}">
                <a16:creationId xmlns:a16="http://schemas.microsoft.com/office/drawing/2014/main" id="{942666CD-271A-7796-1BD8-432BB731D0B4}"/>
              </a:ext>
            </a:extLst>
          </p:cNvPr>
          <p:cNvSpPr>
            <a:spLocks noGrp="1"/>
          </p:cNvSpPr>
          <p:nvPr>
            <p:ph idx="1"/>
          </p:nvPr>
        </p:nvSpPr>
        <p:spPr>
          <a:xfrm>
            <a:off x="4675750" y="1639888"/>
            <a:ext cx="6724140" cy="3651250"/>
          </a:xfrm>
        </p:spPr>
        <p:txBody>
          <a:bodyPr>
            <a:noAutofit/>
          </a:bodyPr>
          <a:lstStyle/>
          <a:p>
            <a:pPr marL="342900" indent="-342900">
              <a:lnSpc>
                <a:spcPct val="130000"/>
              </a:lnSpc>
              <a:buFont typeface="+mj-lt"/>
              <a:buAutoNum type="arabicPeriod"/>
            </a:pPr>
            <a:r>
              <a:rPr lang="en-GB" dirty="0"/>
              <a:t>Security Threats: member of staff with low digital literacy might not know the most effective data security practices, which can expose sensitive data because of weak password protection and incorrect sharing methods.</a:t>
            </a:r>
          </a:p>
          <a:p>
            <a:pPr marL="342900" indent="-342900">
              <a:lnSpc>
                <a:spcPct val="130000"/>
              </a:lnSpc>
              <a:buFont typeface="+mj-lt"/>
              <a:buAutoNum type="arabicPeriod"/>
            </a:pPr>
            <a:r>
              <a:rPr lang="en-GB" dirty="0"/>
              <a:t> Increased Inaccuracies and error . Users with low skill levels are more likely to make basic mistakes that can result in serious operational and financial errors, such as formula errors, data entry problems (e.g., putting text and numbers in the same column), or inadvertently sorting only a portion of the data.</a:t>
            </a:r>
          </a:p>
        </p:txBody>
      </p:sp>
    </p:spTree>
    <p:extLst>
      <p:ext uri="{BB962C8B-B14F-4D97-AF65-F5344CB8AC3E}">
        <p14:creationId xmlns:p14="http://schemas.microsoft.com/office/powerpoint/2010/main" val="1339464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6D62-3D3A-3A82-B8F9-349CBAEED1ED}"/>
              </a:ext>
            </a:extLst>
          </p:cNvPr>
          <p:cNvSpPr>
            <a:spLocks noGrp="1"/>
          </p:cNvSpPr>
          <p:nvPr>
            <p:ph type="title"/>
          </p:nvPr>
        </p:nvSpPr>
        <p:spPr/>
        <p:txBody>
          <a:bodyPr>
            <a:normAutofit/>
          </a:bodyPr>
          <a:lstStyle/>
          <a:p>
            <a:r>
              <a:rPr lang="en-GB" sz="2200" u="sng" dirty="0"/>
              <a:t>Checklist for digital safety practice. </a:t>
            </a:r>
          </a:p>
        </p:txBody>
      </p:sp>
      <p:sp>
        <p:nvSpPr>
          <p:cNvPr id="3" name="Content Placeholder 2">
            <a:extLst>
              <a:ext uri="{FF2B5EF4-FFF2-40B4-BE49-F238E27FC236}">
                <a16:creationId xmlns:a16="http://schemas.microsoft.com/office/drawing/2014/main" id="{4E97E630-F923-1AA9-2E47-2B9A286B1E0E}"/>
              </a:ext>
            </a:extLst>
          </p:cNvPr>
          <p:cNvSpPr>
            <a:spLocks noGrp="1"/>
          </p:cNvSpPr>
          <p:nvPr>
            <p:ph idx="1"/>
          </p:nvPr>
        </p:nvSpPr>
        <p:spPr>
          <a:xfrm>
            <a:off x="1920240" y="2312276"/>
            <a:ext cx="8770571" cy="4103504"/>
          </a:xfrm>
        </p:spPr>
        <p:txBody>
          <a:bodyPr>
            <a:normAutofit/>
          </a:bodyPr>
          <a:lstStyle/>
          <a:p>
            <a:pPr marL="342900" indent="-342900">
              <a:buAutoNum type="arabicPeriod"/>
            </a:pPr>
            <a:r>
              <a:rPr lang="en-GB" dirty="0"/>
              <a:t>Account and Password Security</a:t>
            </a:r>
          </a:p>
          <a:p>
            <a:r>
              <a:rPr lang="en-GB" dirty="0"/>
              <a:t>2. ⁠Device and Software Protection. </a:t>
            </a:r>
          </a:p>
          <a:p>
            <a:r>
              <a:rPr lang="en-GB" dirty="0"/>
              <a:t>3. ⁠Safe Browsing Practices. </a:t>
            </a:r>
          </a:p>
          <a:p>
            <a:r>
              <a:rPr lang="en-GB" dirty="0"/>
              <a:t>4. ⁠Data Backup and Storage. </a:t>
            </a:r>
          </a:p>
          <a:p>
            <a:r>
              <a:rPr lang="en-GB" dirty="0"/>
              <a:t>5. ⁠Email and Messaging Security. </a:t>
            </a:r>
          </a:p>
          <a:p>
            <a:r>
              <a:rPr lang="en-GB" dirty="0"/>
              <a:t>6. ⁠Workplace Digital Safety.</a:t>
            </a:r>
          </a:p>
          <a:p>
            <a:r>
              <a:rPr lang="en-GB" dirty="0"/>
              <a:t> 7. ⁠Personal Awareness and Behaviour. </a:t>
            </a:r>
          </a:p>
          <a:p>
            <a:r>
              <a:rPr lang="en-GB" dirty="0"/>
              <a:t>8. ⁠Emergency and Recovery Plan.</a:t>
            </a:r>
          </a:p>
        </p:txBody>
      </p:sp>
    </p:spTree>
    <p:extLst>
      <p:ext uri="{BB962C8B-B14F-4D97-AF65-F5344CB8AC3E}">
        <p14:creationId xmlns:p14="http://schemas.microsoft.com/office/powerpoint/2010/main" val="1341510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77CFE-16D3-BB4B-0634-C439DECBD4CC}"/>
              </a:ext>
            </a:extLst>
          </p:cNvPr>
          <p:cNvSpPr>
            <a:spLocks noGrp="1"/>
          </p:cNvSpPr>
          <p:nvPr>
            <p:ph type="title"/>
          </p:nvPr>
        </p:nvSpPr>
        <p:spPr/>
        <p:txBody>
          <a:bodyPr>
            <a:normAutofit/>
          </a:bodyPr>
          <a:lstStyle/>
          <a:p>
            <a:r>
              <a:rPr lang="en-GB" sz="2200" dirty="0"/>
              <a:t>Conclusion</a:t>
            </a:r>
          </a:p>
        </p:txBody>
      </p:sp>
      <p:sp>
        <p:nvSpPr>
          <p:cNvPr id="3" name="Content Placeholder 2">
            <a:extLst>
              <a:ext uri="{FF2B5EF4-FFF2-40B4-BE49-F238E27FC236}">
                <a16:creationId xmlns:a16="http://schemas.microsoft.com/office/drawing/2014/main" id="{D92583A0-A535-2D85-2151-AF342086513F}"/>
              </a:ext>
            </a:extLst>
          </p:cNvPr>
          <p:cNvSpPr>
            <a:spLocks noGrp="1"/>
          </p:cNvSpPr>
          <p:nvPr>
            <p:ph idx="1"/>
          </p:nvPr>
        </p:nvSpPr>
        <p:spPr/>
        <p:txBody>
          <a:bodyPr/>
          <a:lstStyle/>
          <a:p>
            <a:r>
              <a:rPr lang="en-GB" dirty="0"/>
              <a:t>In conclusion, Sunrise residential care home needs to provide accurate training and information to their employees, as this will help reduce any future risk to their client and employees. in the interest of keeping their client safe I believe it is vital that they also keep a written record or printed version of any information uploaded as it helps protect files in case of malfunction or viruses,</a:t>
            </a:r>
          </a:p>
        </p:txBody>
      </p:sp>
    </p:spTree>
    <p:extLst>
      <p:ext uri="{BB962C8B-B14F-4D97-AF65-F5344CB8AC3E}">
        <p14:creationId xmlns:p14="http://schemas.microsoft.com/office/powerpoint/2010/main" val="371540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B211DC-1D20-3210-3BD5-34E0267B1AA4}"/>
              </a:ext>
            </a:extLst>
          </p:cNvPr>
          <p:cNvSpPr txBox="1"/>
          <p:nvPr/>
        </p:nvSpPr>
        <p:spPr>
          <a:xfrm>
            <a:off x="826168" y="1199881"/>
            <a:ext cx="10539663" cy="5064976"/>
          </a:xfrm>
          <a:prstGeom prst="rect">
            <a:avLst/>
          </a:prstGeom>
          <a:noFill/>
        </p:spPr>
        <p:txBody>
          <a:bodyPr wrap="square">
            <a:spAutoFit/>
          </a:bodyPr>
          <a:lstStyle/>
          <a:p>
            <a:pPr marL="342900" lvl="0" indent="-342900">
              <a:lnSpc>
                <a:spcPct val="115000"/>
              </a:lnSpc>
              <a:spcAft>
                <a:spcPts val="800"/>
              </a:spcAft>
              <a:buFont typeface="Wingdings" panose="05000000000000000000" pitchFamily="2" charset="2"/>
              <a:buChar char="Ø"/>
              <a:tabLst>
                <a:tab pos="457200" algn="l"/>
              </a:tabLst>
            </a:pPr>
            <a:r>
              <a:rPr lang="en-GB" kern="100" dirty="0">
                <a:effectLst/>
                <a:ea typeface="Aptos" panose="020B0004020202020204" pitchFamily="34" charset="0"/>
                <a:cs typeface="Times New Roman" panose="02020603050405020304" pitchFamily="18" charset="0"/>
              </a:rPr>
              <a:t>[online] www.england.nhs.uk. Available at: </a:t>
            </a:r>
            <a:r>
              <a:rPr lang="en-GB" u="sng" kern="100" dirty="0">
                <a:solidFill>
                  <a:srgbClr val="467886"/>
                </a:solidFill>
                <a:effectLst/>
                <a:ea typeface="Aptos" panose="020B0004020202020204" pitchFamily="34" charset="0"/>
                <a:cs typeface="Times New Roman" panose="02020603050405020304" pitchFamily="18" charset="0"/>
                <a:hlinkClick r:id="rId2"/>
              </a:rPr>
              <a:t>https://www.england.nhs.uk/long-read/microsoft-teams-and-remote-working/</a:t>
            </a:r>
            <a:r>
              <a:rPr lang="en-GB" kern="100" dirty="0">
                <a:effectLst/>
                <a:ea typeface="Aptos" panose="020B0004020202020204" pitchFamily="34" charset="0"/>
                <a:cs typeface="Times New Roman" panose="02020603050405020304" pitchFamily="18" charset="0"/>
              </a:rPr>
              <a:t>.</a:t>
            </a:r>
          </a:p>
          <a:p>
            <a:pPr marL="342900" lvl="0" indent="-342900">
              <a:lnSpc>
                <a:spcPct val="115000"/>
              </a:lnSpc>
              <a:spcAft>
                <a:spcPts val="800"/>
              </a:spcAft>
              <a:buFont typeface="Wingdings" panose="05000000000000000000" pitchFamily="2" charset="2"/>
              <a:buChar char="Ø"/>
              <a:tabLst>
                <a:tab pos="457200" algn="l"/>
              </a:tabLst>
            </a:pPr>
            <a:r>
              <a:rPr lang="en-GB" kern="100" dirty="0">
                <a:effectLst/>
                <a:ea typeface="Aptos" panose="020B0004020202020204" pitchFamily="34" charset="0"/>
                <a:cs typeface="Times New Roman" panose="02020603050405020304" pitchFamily="18" charset="0"/>
              </a:rPr>
              <a:t>Banks, C., Foy, R. and Thompson, B. (2022) Digital capabilities: findings from the health and care digital capabilities survey 2021. [online] NHS England, p. 12. </a:t>
            </a:r>
          </a:p>
          <a:p>
            <a:pPr marL="342900" lvl="0" indent="-342900">
              <a:lnSpc>
                <a:spcPct val="115000"/>
              </a:lnSpc>
              <a:spcAft>
                <a:spcPts val="800"/>
              </a:spcAft>
              <a:buFont typeface="Wingdings" panose="05000000000000000000" pitchFamily="2" charset="2"/>
              <a:buChar char="Ø"/>
              <a:tabLst>
                <a:tab pos="457200" algn="l"/>
              </a:tabLst>
            </a:pPr>
            <a:r>
              <a:rPr lang="en-GB" kern="100" dirty="0" err="1">
                <a:effectLst/>
                <a:ea typeface="Aptos" panose="020B0004020202020204" pitchFamily="34" charset="0"/>
                <a:cs typeface="Times New Roman" panose="02020603050405020304" pitchFamily="18" charset="0"/>
              </a:rPr>
              <a:t>Borthick</a:t>
            </a:r>
            <a:r>
              <a:rPr lang="en-GB" kern="100" dirty="0">
                <a:effectLst/>
                <a:ea typeface="Aptos" panose="020B0004020202020204" pitchFamily="34" charset="0"/>
                <a:cs typeface="Times New Roman" panose="02020603050405020304" pitchFamily="18" charset="0"/>
              </a:rPr>
              <a:t>, A. F. et al. (Year varies in snippets). </a:t>
            </a:r>
            <a:r>
              <a:rPr lang="en-GB" kern="100" dirty="0" err="1">
                <a:effectLst/>
                <a:ea typeface="Aptos" panose="020B0004020202020204" pitchFamily="34" charset="0"/>
                <a:cs typeface="Times New Roman" panose="02020603050405020304" pitchFamily="18" charset="0"/>
              </a:rPr>
              <a:t>Analyzing</a:t>
            </a:r>
            <a:r>
              <a:rPr lang="en-GB" kern="100" dirty="0">
                <a:effectLst/>
                <a:ea typeface="Aptos" panose="020B0004020202020204" pitchFamily="34" charset="0"/>
                <a:cs typeface="Times New Roman" panose="02020603050405020304" pitchFamily="18" charset="0"/>
              </a:rPr>
              <a:t> data for decision making: Integrating spreadsheet </a:t>
            </a:r>
            <a:r>
              <a:rPr lang="en-GB" kern="100" dirty="0" err="1">
                <a:effectLst/>
                <a:ea typeface="Aptos" panose="020B0004020202020204" pitchFamily="34" charset="0"/>
                <a:cs typeface="Times New Roman" panose="02020603050405020304" pitchFamily="18" charset="0"/>
              </a:rPr>
              <a:t>modeling</a:t>
            </a:r>
            <a:r>
              <a:rPr lang="en-GB" kern="100" dirty="0">
                <a:effectLst/>
                <a:ea typeface="Aptos" panose="020B0004020202020204" pitchFamily="34" charset="0"/>
                <a:cs typeface="Times New Roman" panose="02020603050405020304" pitchFamily="18" charset="0"/>
              </a:rPr>
              <a:t> and database querying.</a:t>
            </a:r>
          </a:p>
          <a:p>
            <a:pPr marL="342900" lvl="0" indent="-342900">
              <a:lnSpc>
                <a:spcPct val="115000"/>
              </a:lnSpc>
              <a:spcAft>
                <a:spcPts val="800"/>
              </a:spcAft>
              <a:buFont typeface="Wingdings" panose="05000000000000000000" pitchFamily="2" charset="2"/>
              <a:buChar char="Ø"/>
              <a:tabLst>
                <a:tab pos="457200" algn="l"/>
              </a:tabLst>
            </a:pPr>
            <a:r>
              <a:rPr lang="en-GB" kern="100" dirty="0">
                <a:effectLst/>
                <a:ea typeface="Aptos" panose="020B0004020202020204" pitchFamily="34" charset="0"/>
                <a:cs typeface="Times New Roman" panose="02020603050405020304" pitchFamily="18" charset="0"/>
              </a:rPr>
              <a:t>Graham, C., Rimmer, E. and Rutter, P. (2021) 'Exploring the digital literacy needs of nursing students and the effects of a digital literacy intervention on their learning: A mixed methods study', Nurse Education Today, 107, p. 105158.</a:t>
            </a:r>
          </a:p>
          <a:p>
            <a:pPr marL="342900" lvl="0" indent="-342900">
              <a:lnSpc>
                <a:spcPct val="115000"/>
              </a:lnSpc>
              <a:spcAft>
                <a:spcPts val="800"/>
              </a:spcAft>
              <a:buFont typeface="Wingdings" panose="05000000000000000000" pitchFamily="2" charset="2"/>
              <a:buChar char="Ø"/>
              <a:tabLst>
                <a:tab pos="457200" algn="l"/>
              </a:tabLst>
            </a:pPr>
            <a:r>
              <a:rPr lang="en-GB" kern="100" dirty="0">
                <a:effectLst/>
                <a:ea typeface="Aptos" panose="020B0004020202020204" pitchFamily="34" charset="0"/>
                <a:cs typeface="Times New Roman" panose="02020603050405020304" pitchFamily="18" charset="0"/>
              </a:rPr>
              <a:t>Graham, C., Rimmer, E. and Rutter, P. (2021) 'Exploring the digital literacy needs of nursing students and the effects of a digital literacy intervention on their learning: A mixed methods study', Nurse Education Today, 107, p. 105158.</a:t>
            </a:r>
          </a:p>
          <a:p>
            <a:pPr marL="342900" lvl="0" indent="-342900">
              <a:lnSpc>
                <a:spcPct val="115000"/>
              </a:lnSpc>
              <a:spcAft>
                <a:spcPts val="800"/>
              </a:spcAft>
              <a:buFont typeface="Wingdings" panose="05000000000000000000" pitchFamily="2" charset="2"/>
              <a:buChar char="Ø"/>
              <a:tabLst>
                <a:tab pos="457200" algn="l"/>
              </a:tabLst>
            </a:pPr>
            <a:r>
              <a:rPr lang="en-GB" kern="100" dirty="0" err="1">
                <a:effectLst/>
                <a:ea typeface="Aptos" panose="020B0004020202020204" pitchFamily="34" charset="0"/>
                <a:cs typeface="Times New Roman" panose="02020603050405020304" pitchFamily="18" charset="0"/>
              </a:rPr>
              <a:t>Honeyman</a:t>
            </a:r>
            <a:r>
              <a:rPr lang="en-GB" kern="100" dirty="0">
                <a:effectLst/>
                <a:ea typeface="Aptos" panose="020B0004020202020204" pitchFamily="34" charset="0"/>
                <a:cs typeface="Times New Roman" panose="02020603050405020304" pitchFamily="18" charset="0"/>
              </a:rPr>
              <a:t>, M., Maguire, D. and Evans, H. (2020) Digital technology and health care: The potential, the lessons and the future. [online] The King's Fund, p. 24.</a:t>
            </a:r>
          </a:p>
        </p:txBody>
      </p:sp>
      <p:sp>
        <p:nvSpPr>
          <p:cNvPr id="4" name="TextBox 3">
            <a:extLst>
              <a:ext uri="{FF2B5EF4-FFF2-40B4-BE49-F238E27FC236}">
                <a16:creationId xmlns:a16="http://schemas.microsoft.com/office/drawing/2014/main" id="{49EDE08C-21DB-92BD-B2F8-28A00C149738}"/>
              </a:ext>
            </a:extLst>
          </p:cNvPr>
          <p:cNvSpPr txBox="1"/>
          <p:nvPr/>
        </p:nvSpPr>
        <p:spPr>
          <a:xfrm>
            <a:off x="1026694" y="593143"/>
            <a:ext cx="7652084" cy="430887"/>
          </a:xfrm>
          <a:prstGeom prst="rect">
            <a:avLst/>
          </a:prstGeom>
          <a:noFill/>
        </p:spPr>
        <p:txBody>
          <a:bodyPr wrap="square" rtlCol="0">
            <a:spAutoFit/>
          </a:bodyPr>
          <a:lstStyle/>
          <a:p>
            <a:pPr algn="ctr"/>
            <a:r>
              <a:rPr lang="en-GB" sz="2200" b="1" u="sng" dirty="0">
                <a:latin typeface="+mj-lt"/>
              </a:rPr>
              <a:t>References</a:t>
            </a:r>
          </a:p>
        </p:txBody>
      </p:sp>
    </p:spTree>
    <p:extLst>
      <p:ext uri="{BB962C8B-B14F-4D97-AF65-F5344CB8AC3E}">
        <p14:creationId xmlns:p14="http://schemas.microsoft.com/office/powerpoint/2010/main" val="2520923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D60A2C-75CF-D318-E66F-5D7516BF8FFA}"/>
              </a:ext>
            </a:extLst>
          </p:cNvPr>
          <p:cNvSpPr txBox="1"/>
          <p:nvPr/>
        </p:nvSpPr>
        <p:spPr>
          <a:xfrm>
            <a:off x="577515" y="435971"/>
            <a:ext cx="10764253" cy="4746428"/>
          </a:xfrm>
          <a:prstGeom prst="rect">
            <a:avLst/>
          </a:prstGeom>
          <a:noFill/>
        </p:spPr>
        <p:txBody>
          <a:bodyPr wrap="square">
            <a:spAutoFit/>
          </a:bodyPr>
          <a:lstStyle/>
          <a:p>
            <a:pPr marL="342900" lvl="0" indent="-342900">
              <a:lnSpc>
                <a:spcPct val="115000"/>
              </a:lnSpc>
              <a:spcAft>
                <a:spcPts val="800"/>
              </a:spcAft>
              <a:buFont typeface="Wingdings" panose="05000000000000000000" pitchFamily="2" charset="2"/>
              <a:buChar char="Ø"/>
              <a:tabLst>
                <a:tab pos="457200" algn="l"/>
              </a:tabLst>
            </a:pPr>
            <a:r>
              <a:rPr lang="en-GB" kern="100" dirty="0">
                <a:effectLst/>
                <a:ea typeface="Aptos" panose="020B0004020202020204" pitchFamily="34" charset="0"/>
                <a:cs typeface="Times New Roman" panose="02020603050405020304" pitchFamily="18" charset="0"/>
              </a:rPr>
              <a:t>Mehta, J. et al. (2020) </a:t>
            </a:r>
            <a:r>
              <a:rPr lang="en-US" kern="100" dirty="0">
                <a:effectLst/>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Rapid implementation of Microsoft Teams in response to COVID-19: one acute healthcare organisation</a:t>
            </a:r>
            <a:r>
              <a:rPr lang="en-US" kern="100" dirty="0">
                <a:effectLst/>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s experience</a:t>
            </a:r>
            <a:r>
              <a:rPr lang="en-US" kern="100" dirty="0">
                <a:effectLst/>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 BMJ health &amp; care informatics, 27(3), p. e100209. Available at: </a:t>
            </a:r>
            <a:r>
              <a:rPr lang="en-GB" u="sng" kern="100" dirty="0">
                <a:solidFill>
                  <a:srgbClr val="467886"/>
                </a:solidFill>
                <a:effectLst/>
                <a:ea typeface="Aptos" panose="020B0004020202020204" pitchFamily="34" charset="0"/>
                <a:cs typeface="Times New Roman" panose="02020603050405020304" pitchFamily="18" charset="0"/>
                <a:hlinkClick r:id="rId2"/>
              </a:rPr>
              <a:t>https://doi.org/10.1136/bmjhci-2020-100209</a:t>
            </a:r>
            <a:r>
              <a:rPr lang="en-GB" kern="100" dirty="0">
                <a:effectLst/>
                <a:ea typeface="Aptos" panose="020B0004020202020204" pitchFamily="34" charset="0"/>
                <a:cs typeface="Times New Roman" panose="02020603050405020304" pitchFamily="18" charset="0"/>
              </a:rPr>
              <a:t>.</a:t>
            </a:r>
          </a:p>
          <a:p>
            <a:pPr marL="342900" lvl="0" indent="-342900">
              <a:lnSpc>
                <a:spcPct val="115000"/>
              </a:lnSpc>
              <a:spcAft>
                <a:spcPts val="800"/>
              </a:spcAft>
              <a:buFont typeface="Wingdings" panose="05000000000000000000" pitchFamily="2" charset="2"/>
              <a:buChar char="Ø"/>
              <a:tabLst>
                <a:tab pos="457200" algn="l"/>
              </a:tabLst>
            </a:pPr>
            <a:r>
              <a:rPr lang="en-GB" kern="100" dirty="0">
                <a:effectLst/>
                <a:ea typeface="Aptos" panose="020B0004020202020204" pitchFamily="34" charset="0"/>
                <a:cs typeface="Times New Roman" panose="02020603050405020304" pitchFamily="18" charset="0"/>
              </a:rPr>
              <a:t>Mohan, M. et al. (2021) </a:t>
            </a:r>
            <a:r>
              <a:rPr lang="en-US" kern="100" dirty="0">
                <a:effectLst/>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Microsoft teams virtual handover system</a:t>
            </a:r>
            <a:r>
              <a:rPr lang="en-US" kern="100" dirty="0">
                <a:effectLst/>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 </a:t>
            </a:r>
            <a:r>
              <a:rPr lang="en-GB" kern="100" dirty="0" err="1">
                <a:effectLst/>
                <a:ea typeface="Aptos" panose="020B0004020202020204" pitchFamily="34" charset="0"/>
                <a:cs typeface="Times New Roman" panose="02020603050405020304" pitchFamily="18" charset="0"/>
              </a:rPr>
              <a:t>BJPsych</a:t>
            </a:r>
            <a:r>
              <a:rPr lang="en-GB" kern="100" dirty="0">
                <a:effectLst/>
                <a:ea typeface="Aptos" panose="020B0004020202020204" pitchFamily="34" charset="0"/>
                <a:cs typeface="Times New Roman" panose="02020603050405020304" pitchFamily="18" charset="0"/>
              </a:rPr>
              <a:t> open, 7(S1), pp. S209</a:t>
            </a:r>
            <a:r>
              <a:rPr lang="en-US" kern="100" dirty="0">
                <a:effectLst/>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S209. Available at: https://doi.org/10.1192/bjo.2021.559.</a:t>
            </a:r>
          </a:p>
          <a:p>
            <a:pPr marL="342900" lvl="0" indent="-342900">
              <a:lnSpc>
                <a:spcPct val="115000"/>
              </a:lnSpc>
              <a:spcAft>
                <a:spcPts val="800"/>
              </a:spcAft>
              <a:buFont typeface="Wingdings" panose="05000000000000000000" pitchFamily="2" charset="2"/>
              <a:buChar char="Ø"/>
              <a:tabLst>
                <a:tab pos="457200" algn="l"/>
              </a:tabLst>
            </a:pPr>
            <a:r>
              <a:rPr lang="en-GB" kern="100" dirty="0">
                <a:effectLst/>
                <a:ea typeface="Aptos" panose="020B0004020202020204" pitchFamily="34" charset="0"/>
                <a:cs typeface="Times New Roman" panose="02020603050405020304" pitchFamily="18" charset="0"/>
              </a:rPr>
              <a:t>Morris, B. (2025). Software bug at firm left NHS data ‘vulnerable to hackers’. BBC News. [online] 10 Mar. Available at: </a:t>
            </a:r>
            <a:r>
              <a:rPr lang="en-GB" u="sng" kern="100" dirty="0">
                <a:solidFill>
                  <a:srgbClr val="467886"/>
                </a:solidFill>
                <a:effectLst/>
                <a:ea typeface="Aptos" panose="020B0004020202020204" pitchFamily="34" charset="0"/>
                <a:cs typeface="Times New Roman" panose="02020603050405020304" pitchFamily="18" charset="0"/>
                <a:hlinkClick r:id="rId3"/>
              </a:rPr>
              <a:t>https://www.bbc.co.uk/news/articles/c5yxv7wylz7o</a:t>
            </a:r>
            <a:r>
              <a:rPr lang="en-GB" kern="100" dirty="0">
                <a:effectLst/>
                <a:ea typeface="Aptos" panose="020B0004020202020204" pitchFamily="34" charset="0"/>
                <a:cs typeface="Times New Roman" panose="02020603050405020304" pitchFamily="18" charset="0"/>
              </a:rPr>
              <a:t>.</a:t>
            </a:r>
          </a:p>
          <a:p>
            <a:pPr marL="342900" lvl="0" indent="-342900">
              <a:lnSpc>
                <a:spcPct val="115000"/>
              </a:lnSpc>
              <a:spcAft>
                <a:spcPts val="800"/>
              </a:spcAft>
              <a:buFont typeface="Wingdings" panose="05000000000000000000" pitchFamily="2" charset="2"/>
              <a:buChar char="Ø"/>
              <a:tabLst>
                <a:tab pos="457200" algn="l"/>
              </a:tabLst>
            </a:pPr>
            <a:r>
              <a:rPr lang="en-GB" kern="100" dirty="0" err="1">
                <a:effectLst/>
                <a:ea typeface="Aptos" panose="020B0004020202020204" pitchFamily="34" charset="0"/>
                <a:cs typeface="Times New Roman" panose="02020603050405020304" pitchFamily="18" charset="0"/>
              </a:rPr>
              <a:t>Rajalingham</a:t>
            </a:r>
            <a:r>
              <a:rPr lang="en-GB" kern="100" dirty="0">
                <a:effectLst/>
                <a:ea typeface="Aptos" panose="020B0004020202020204" pitchFamily="34" charset="0"/>
                <a:cs typeface="Times New Roman" panose="02020603050405020304" pitchFamily="18" charset="0"/>
              </a:rPr>
              <a:t>, K. et al. (2000). Quality control in spreadsheets: a software engineering-based approach to spreadsheet development.</a:t>
            </a:r>
          </a:p>
          <a:p>
            <a:pPr marL="342900" lvl="0" indent="-342900">
              <a:lnSpc>
                <a:spcPct val="115000"/>
              </a:lnSpc>
              <a:spcAft>
                <a:spcPts val="800"/>
              </a:spcAft>
              <a:buFont typeface="Wingdings" panose="05000000000000000000" pitchFamily="2" charset="2"/>
              <a:buChar char="Ø"/>
              <a:tabLst>
                <a:tab pos="457200" algn="l"/>
              </a:tabLst>
            </a:pPr>
            <a:r>
              <a:rPr lang="en-GB" kern="100" dirty="0" err="1">
                <a:effectLst/>
                <a:ea typeface="Aptos" panose="020B0004020202020204" pitchFamily="34" charset="0"/>
                <a:cs typeface="Times New Roman" panose="02020603050405020304" pitchFamily="18" charset="0"/>
              </a:rPr>
              <a:t>Rebman</a:t>
            </a:r>
            <a:r>
              <a:rPr lang="en-GB" kern="100" dirty="0">
                <a:effectLst/>
                <a:ea typeface="Aptos" panose="020B0004020202020204" pitchFamily="34" charset="0"/>
                <a:cs typeface="Times New Roman" panose="02020603050405020304" pitchFamily="18" charset="0"/>
              </a:rPr>
              <a:t> Jr, C. M. et al. (2022). An industry survey of analytics spreadsheet tools adoption: Microsoft Excel vs Google Sheets.</a:t>
            </a:r>
          </a:p>
          <a:p>
            <a:pPr marL="342900" lvl="0" indent="-342900">
              <a:lnSpc>
                <a:spcPct val="115000"/>
              </a:lnSpc>
              <a:spcAft>
                <a:spcPts val="800"/>
              </a:spcAft>
              <a:buFont typeface="Wingdings" panose="05000000000000000000" pitchFamily="2" charset="2"/>
              <a:buChar char="Ø"/>
              <a:tabLst>
                <a:tab pos="457200" algn="l"/>
              </a:tabLst>
            </a:pPr>
            <a:r>
              <a:rPr lang="en-GB" kern="100" dirty="0">
                <a:effectLst/>
                <a:ea typeface="Aptos" panose="020B0004020202020204" pitchFamily="34" charset="0"/>
                <a:cs typeface="Times New Roman" panose="02020603050405020304" pitchFamily="18" charset="0"/>
              </a:rPr>
              <a:t>World Health Organization (2021) Global strategy on digital health 2020-2025. [online] Geneva: WHO, p. 5.</a:t>
            </a:r>
          </a:p>
        </p:txBody>
      </p:sp>
    </p:spTree>
    <p:extLst>
      <p:ext uri="{BB962C8B-B14F-4D97-AF65-F5344CB8AC3E}">
        <p14:creationId xmlns:p14="http://schemas.microsoft.com/office/powerpoint/2010/main" val="4179460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4E43D93-C9BB-3F72-7AB5-3E6E0DD77C9D}"/>
              </a:ext>
            </a:extLst>
          </p:cNvPr>
          <p:cNvPicPr>
            <a:picLocks noChangeAspect="1"/>
          </p:cNvPicPr>
          <p:nvPr/>
        </p:nvPicPr>
        <p:blipFill>
          <a:blip r:embed="rId2"/>
          <a:srcRect t="16985" b="26765"/>
          <a:stretch>
            <a:fillRect/>
          </a:stretch>
        </p:blipFill>
        <p:spPr>
          <a:xfrm>
            <a:off x="-1" y="10"/>
            <a:ext cx="12192000" cy="6857990"/>
          </a:xfrm>
          <a:prstGeom prst="rect">
            <a:avLst/>
          </a:prstGeom>
        </p:spPr>
      </p:pic>
    </p:spTree>
    <p:extLst>
      <p:ext uri="{BB962C8B-B14F-4D97-AF65-F5344CB8AC3E}">
        <p14:creationId xmlns:p14="http://schemas.microsoft.com/office/powerpoint/2010/main" val="1944107446"/>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1175</TotalTime>
  <Words>1539</Words>
  <Application>Microsoft Office PowerPoint</Application>
  <PresentationFormat>Widescreen</PresentationFormat>
  <Paragraphs>89</Paragraphs>
  <Slides>19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Meiryo</vt:lpstr>
      <vt:lpstr>Aptos</vt:lpstr>
      <vt:lpstr>Arial</vt:lpstr>
      <vt:lpstr>Arial Black</vt:lpstr>
      <vt:lpstr>Corbel</vt:lpstr>
      <vt:lpstr>Wingdings</vt:lpstr>
      <vt:lpstr>SketchLinesVTI</vt:lpstr>
      <vt:lpstr>Digital Skills and Research Methods (LCHS4007)</vt:lpstr>
      <vt:lpstr>Table of content</vt:lpstr>
      <vt:lpstr>Introduction </vt:lpstr>
      <vt:lpstr>What is Ms Excel?</vt:lpstr>
      <vt:lpstr>Benefits of Using MS Excel in Sunrise residential care home.</vt:lpstr>
      <vt:lpstr>Limitations faced when using MS Excel in Sunrise residential care home.</vt:lpstr>
      <vt:lpstr>Microsoft teams in Sunrise residential care home</vt:lpstr>
      <vt:lpstr>Benefits of MS Teams</vt:lpstr>
      <vt:lpstr>Limitations of MS Teams</vt:lpstr>
      <vt:lpstr>PowerPoint Presentation</vt:lpstr>
      <vt:lpstr>PowerPoint Presentation</vt:lpstr>
      <vt:lpstr>PowerPoint Presentation</vt:lpstr>
      <vt:lpstr>Here are some impacts of limited digital skills.</vt:lpstr>
      <vt:lpstr>Impact of limited digital skills (digital literacy) among staff in the Sunrise residential care home.</vt:lpstr>
      <vt:lpstr>Checklist for digital safety practice. </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Stephanie Chasteau</dc:creator>
  <cp:lastModifiedBy>Stephanie Chasteau</cp:lastModifiedBy>
  <cp:revision>1</cp:revision>
  <dcterms:created xsi:type="dcterms:W3CDTF">2025-10-21T09:48:59Z</dcterms:created>
  <dcterms:modified xsi:type="dcterms:W3CDTF">2025-11-10T00:03:31Z</dcterms:modified>
</cp:coreProperties>
</file>