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E5F9BB-02E4-4917-8FEE-5908DE210904}" v="370" dt="2022-11-11T10:51:59.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Background Free Stock Photo - Public Domain Pictures">
            <a:extLst>
              <a:ext uri="{FF2B5EF4-FFF2-40B4-BE49-F238E27FC236}">
                <a16:creationId xmlns:a16="http://schemas.microsoft.com/office/drawing/2014/main" id="{1693C0C3-1635-F566-4206-4C00AD1AAA68}"/>
              </a:ext>
            </a:extLst>
          </p:cNvPr>
          <p:cNvPicPr>
            <a:picLocks noChangeAspect="1"/>
          </p:cNvPicPr>
          <p:nvPr/>
        </p:nvPicPr>
        <p:blipFill rotWithShape="1">
          <a:blip r:embed="rId2"/>
          <a:srcRect t="8970" b="6140"/>
          <a:stretch/>
        </p:blipFill>
        <p:spPr>
          <a:xfrm>
            <a:off x="20" y="1282"/>
            <a:ext cx="12191980" cy="6856718"/>
          </a:xfrm>
          <a:prstGeom prst="rect">
            <a:avLst/>
          </a:prstGeom>
        </p:spPr>
      </p:pic>
      <p:sp>
        <p:nvSpPr>
          <p:cNvPr id="6" name="Scroll: Horizontal 5" title="Little Women [2019] Directed by Greta Gerwig">
            <a:extLst>
              <a:ext uri="{FF2B5EF4-FFF2-40B4-BE49-F238E27FC236}">
                <a16:creationId xmlns:a16="http://schemas.microsoft.com/office/drawing/2014/main" id="{6CD53FA6-D108-494F-E27B-95A53A0AD935}"/>
              </a:ext>
            </a:extLst>
          </p:cNvPr>
          <p:cNvSpPr/>
          <p:nvPr/>
        </p:nvSpPr>
        <p:spPr>
          <a:xfrm>
            <a:off x="2613269" y="268653"/>
            <a:ext cx="7287846" cy="967153"/>
          </a:xfrm>
          <a:prstGeom prst="horizontalScroll">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cs typeface="Calibri"/>
              </a:rPr>
              <a:t>Little Women [2019]</a:t>
            </a:r>
            <a:endParaRPr lang="en-US" dirty="0">
              <a:solidFill>
                <a:schemeClr val="tx1"/>
              </a:solidFill>
            </a:endParaRPr>
          </a:p>
        </p:txBody>
      </p:sp>
      <p:sp>
        <p:nvSpPr>
          <p:cNvPr id="7" name="Callout: Down Arrow 6">
            <a:extLst>
              <a:ext uri="{FF2B5EF4-FFF2-40B4-BE49-F238E27FC236}">
                <a16:creationId xmlns:a16="http://schemas.microsoft.com/office/drawing/2014/main" id="{6EF285B6-0E2E-348D-F483-5D2EE1706AE0}"/>
              </a:ext>
            </a:extLst>
          </p:cNvPr>
          <p:cNvSpPr/>
          <p:nvPr/>
        </p:nvSpPr>
        <p:spPr>
          <a:xfrm>
            <a:off x="1145442" y="1238250"/>
            <a:ext cx="2930768" cy="820614"/>
          </a:xfrm>
          <a:prstGeom prst="downArrow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cs typeface="Calibri"/>
              </a:rPr>
              <a:t>Main Themes </a:t>
            </a:r>
          </a:p>
        </p:txBody>
      </p:sp>
      <p:sp>
        <p:nvSpPr>
          <p:cNvPr id="8" name="Rectangle 7">
            <a:extLst>
              <a:ext uri="{FF2B5EF4-FFF2-40B4-BE49-F238E27FC236}">
                <a16:creationId xmlns:a16="http://schemas.microsoft.com/office/drawing/2014/main" id="{58BA87C4-6582-0864-D092-5763DB8EF438}"/>
              </a:ext>
            </a:extLst>
          </p:cNvPr>
          <p:cNvSpPr/>
          <p:nvPr/>
        </p:nvSpPr>
        <p:spPr>
          <a:xfrm>
            <a:off x="163635" y="2056423"/>
            <a:ext cx="5148384" cy="4718536"/>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ea typeface="+mn-lt"/>
                <a:cs typeface="+mn-lt"/>
              </a:rPr>
              <a:t>Multi-rolling- Example in Little Women, Florance Pugh plays Amy as an Adult and as a child. When watching it there's a clear difference between them. In the past timeline, her moments are childlike, they’re uncontrolled but in the present timeline, she is in control. The way she walks around Meryl Streep in the past timeline versus how she walks around Streep in the present means you can immediately tell how comfortable she feels around her. As actors, we are aware that we're being watched and because of that we tend to shrink a bit and think we have to act properly. I relate to her </a:t>
            </a:r>
            <a:r>
              <a:rPr lang="en-US" dirty="0" err="1">
                <a:solidFill>
                  <a:schemeClr val="tx1"/>
                </a:solidFill>
                <a:ea typeface="+mn-lt"/>
                <a:cs typeface="+mn-lt"/>
              </a:rPr>
              <a:t>behaviour</a:t>
            </a:r>
            <a:r>
              <a:rPr lang="en-US" dirty="0">
                <a:solidFill>
                  <a:schemeClr val="tx1"/>
                </a:solidFill>
                <a:ea typeface="+mn-lt"/>
                <a:cs typeface="+mn-lt"/>
              </a:rPr>
              <a:t> because it shows that the character is three-dimensional. In practice, I need to be constantly grounded and know my roles through being in their headspace to their quirks in movements and how they develop over the course of time. </a:t>
            </a:r>
          </a:p>
        </p:txBody>
      </p:sp>
      <p:sp>
        <p:nvSpPr>
          <p:cNvPr id="10" name="Callout: Down Arrow 9">
            <a:extLst>
              <a:ext uri="{FF2B5EF4-FFF2-40B4-BE49-F238E27FC236}">
                <a16:creationId xmlns:a16="http://schemas.microsoft.com/office/drawing/2014/main" id="{D8595E6C-46DA-3080-29D9-C6C6ACDA0862}"/>
              </a:ext>
            </a:extLst>
          </p:cNvPr>
          <p:cNvSpPr/>
          <p:nvPr/>
        </p:nvSpPr>
        <p:spPr>
          <a:xfrm>
            <a:off x="7641980" y="1238250"/>
            <a:ext cx="2930768" cy="820614"/>
          </a:xfrm>
          <a:prstGeom prst="downArrow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cs typeface="Calibri"/>
              </a:rPr>
              <a:t>Acting</a:t>
            </a:r>
          </a:p>
        </p:txBody>
      </p:sp>
      <p:sp>
        <p:nvSpPr>
          <p:cNvPr id="2" name="Rectangle 1">
            <a:extLst>
              <a:ext uri="{FF2B5EF4-FFF2-40B4-BE49-F238E27FC236}">
                <a16:creationId xmlns:a16="http://schemas.microsoft.com/office/drawing/2014/main" id="{43E0C3C6-D79F-D05D-8B3F-EECDAB6AF663}"/>
              </a:ext>
            </a:extLst>
          </p:cNvPr>
          <p:cNvSpPr/>
          <p:nvPr/>
        </p:nvSpPr>
        <p:spPr>
          <a:xfrm>
            <a:off x="6594230" y="2053980"/>
            <a:ext cx="5529384" cy="4659922"/>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ea typeface="+mn-lt"/>
                <a:cs typeface="+mn-lt"/>
              </a:rPr>
              <a:t>Personally, I think being your true self allows you to grow and have a deeper understanding of self. Jo is constantly true to herself and her beliefs as she wants to be a writer in a time when it was looked down on. Though the film they learn a lot from mistakes and the experiences through life. Such as Amy applying her experiences through her travels to how she matured and have her own self awareness. Coming from a small family, I related to family should always come first. In the film, it highlights the value of the family as a highly meaningful family. I believe everyone should have equal rights and that no one should be judged if they're doing anything wrong. Though the girls battle their own passions and society's expectations.</a:t>
            </a:r>
          </a:p>
        </p:txBody>
      </p:sp>
      <p:pic>
        <p:nvPicPr>
          <p:cNvPr id="3" name="Picture 4">
            <a:extLst>
              <a:ext uri="{FF2B5EF4-FFF2-40B4-BE49-F238E27FC236}">
                <a16:creationId xmlns:a16="http://schemas.microsoft.com/office/drawing/2014/main" id="{67D773F2-0EFC-69CA-9A25-E8EC3BED2637}"/>
              </a:ext>
            </a:extLst>
          </p:cNvPr>
          <p:cNvPicPr>
            <a:picLocks noChangeAspect="1"/>
          </p:cNvPicPr>
          <p:nvPr/>
        </p:nvPicPr>
        <p:blipFill>
          <a:blip r:embed="rId3"/>
          <a:stretch>
            <a:fillRect/>
          </a:stretch>
        </p:blipFill>
        <p:spPr>
          <a:xfrm>
            <a:off x="5320323" y="5236892"/>
            <a:ext cx="1287586" cy="1376291"/>
          </a:xfrm>
          <a:prstGeom prst="rect">
            <a:avLst/>
          </a:prstGeom>
        </p:spPr>
      </p:pic>
      <p:pic>
        <p:nvPicPr>
          <p:cNvPr id="5" name="Picture 10">
            <a:extLst>
              <a:ext uri="{FF2B5EF4-FFF2-40B4-BE49-F238E27FC236}">
                <a16:creationId xmlns:a16="http://schemas.microsoft.com/office/drawing/2014/main" id="{D52FC051-C5C5-3487-47A4-C9C868A15C78}"/>
              </a:ext>
            </a:extLst>
          </p:cNvPr>
          <p:cNvPicPr>
            <a:picLocks noChangeAspect="1"/>
          </p:cNvPicPr>
          <p:nvPr/>
        </p:nvPicPr>
        <p:blipFill>
          <a:blip r:embed="rId4"/>
          <a:stretch>
            <a:fillRect/>
          </a:stretch>
        </p:blipFill>
        <p:spPr>
          <a:xfrm>
            <a:off x="201246" y="157927"/>
            <a:ext cx="2244970" cy="915070"/>
          </a:xfrm>
          <a:prstGeom prst="rect">
            <a:avLst/>
          </a:prstGeom>
        </p:spPr>
      </p:pic>
      <p:pic>
        <p:nvPicPr>
          <p:cNvPr id="11" name="Picture 11" descr="A picture containing person&#10;&#10;Description automatically generated">
            <a:extLst>
              <a:ext uri="{FF2B5EF4-FFF2-40B4-BE49-F238E27FC236}">
                <a16:creationId xmlns:a16="http://schemas.microsoft.com/office/drawing/2014/main" id="{075D853C-4218-83B7-E8CF-B52D71ADF298}"/>
              </a:ext>
            </a:extLst>
          </p:cNvPr>
          <p:cNvPicPr>
            <a:picLocks noChangeAspect="1"/>
          </p:cNvPicPr>
          <p:nvPr/>
        </p:nvPicPr>
        <p:blipFill>
          <a:blip r:embed="rId5"/>
          <a:stretch>
            <a:fillRect/>
          </a:stretch>
        </p:blipFill>
        <p:spPr>
          <a:xfrm>
            <a:off x="5193323" y="1176215"/>
            <a:ext cx="1619739" cy="1076570"/>
          </a:xfrm>
          <a:prstGeom prst="rect">
            <a:avLst/>
          </a:prstGeom>
        </p:spPr>
      </p:pic>
      <p:pic>
        <p:nvPicPr>
          <p:cNvPr id="12" name="Picture 12">
            <a:extLst>
              <a:ext uri="{FF2B5EF4-FFF2-40B4-BE49-F238E27FC236}">
                <a16:creationId xmlns:a16="http://schemas.microsoft.com/office/drawing/2014/main" id="{0473D27B-6967-03AD-255A-B3617B7A6376}"/>
              </a:ext>
            </a:extLst>
          </p:cNvPr>
          <p:cNvPicPr>
            <a:picLocks noChangeAspect="1"/>
          </p:cNvPicPr>
          <p:nvPr/>
        </p:nvPicPr>
        <p:blipFill>
          <a:blip r:embed="rId6"/>
          <a:stretch>
            <a:fillRect/>
          </a:stretch>
        </p:blipFill>
        <p:spPr>
          <a:xfrm>
            <a:off x="5310554" y="3822210"/>
            <a:ext cx="1287585" cy="1294424"/>
          </a:xfrm>
          <a:prstGeom prst="rect">
            <a:avLst/>
          </a:prstGeom>
        </p:spPr>
      </p:pic>
      <p:pic>
        <p:nvPicPr>
          <p:cNvPr id="14" name="Picture 14">
            <a:extLst>
              <a:ext uri="{FF2B5EF4-FFF2-40B4-BE49-F238E27FC236}">
                <a16:creationId xmlns:a16="http://schemas.microsoft.com/office/drawing/2014/main" id="{ED94DAD2-5795-C718-2C8B-2D13AE1DCC32}"/>
              </a:ext>
            </a:extLst>
          </p:cNvPr>
          <p:cNvPicPr>
            <a:picLocks noChangeAspect="1"/>
          </p:cNvPicPr>
          <p:nvPr/>
        </p:nvPicPr>
        <p:blipFill>
          <a:blip r:embed="rId7"/>
          <a:stretch>
            <a:fillRect/>
          </a:stretch>
        </p:blipFill>
        <p:spPr>
          <a:xfrm>
            <a:off x="11054861" y="-315"/>
            <a:ext cx="1141047" cy="1299939"/>
          </a:xfrm>
          <a:prstGeom prst="rect">
            <a:avLst/>
          </a:prstGeom>
        </p:spPr>
      </p:pic>
      <p:pic>
        <p:nvPicPr>
          <p:cNvPr id="15" name="Picture 15" descr="A group of women taking a selfie&#10;&#10;Description automatically generated">
            <a:extLst>
              <a:ext uri="{FF2B5EF4-FFF2-40B4-BE49-F238E27FC236}">
                <a16:creationId xmlns:a16="http://schemas.microsoft.com/office/drawing/2014/main" id="{59BD29E5-F219-18CA-66E6-4A1AD24AB837}"/>
              </a:ext>
            </a:extLst>
          </p:cNvPr>
          <p:cNvPicPr>
            <a:picLocks noChangeAspect="1"/>
          </p:cNvPicPr>
          <p:nvPr/>
        </p:nvPicPr>
        <p:blipFill>
          <a:blip r:embed="rId8"/>
          <a:stretch>
            <a:fillRect/>
          </a:stretch>
        </p:blipFill>
        <p:spPr>
          <a:xfrm>
            <a:off x="10038862" y="76200"/>
            <a:ext cx="1023816" cy="1361831"/>
          </a:xfrm>
          <a:prstGeom prst="rect">
            <a:avLst/>
          </a:prstGeom>
        </p:spPr>
      </p:pic>
      <p:pic>
        <p:nvPicPr>
          <p:cNvPr id="16" name="Picture 16" descr="Shape&#10;&#10;Description automatically generated">
            <a:extLst>
              <a:ext uri="{FF2B5EF4-FFF2-40B4-BE49-F238E27FC236}">
                <a16:creationId xmlns:a16="http://schemas.microsoft.com/office/drawing/2014/main" id="{96DC8EE1-268C-6859-198A-385DFC385F95}"/>
              </a:ext>
            </a:extLst>
          </p:cNvPr>
          <p:cNvPicPr>
            <a:picLocks noChangeAspect="1"/>
          </p:cNvPicPr>
          <p:nvPr/>
        </p:nvPicPr>
        <p:blipFill rotWithShape="1">
          <a:blip r:embed="rId9"/>
          <a:srcRect r="356" b="11843"/>
          <a:stretch/>
        </p:blipFill>
        <p:spPr>
          <a:xfrm>
            <a:off x="5310554" y="2341137"/>
            <a:ext cx="1287594" cy="1223410"/>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149</cp:revision>
  <dcterms:created xsi:type="dcterms:W3CDTF">2022-11-09T15:35:39Z</dcterms:created>
  <dcterms:modified xsi:type="dcterms:W3CDTF">2022-11-11T10:52:02Z</dcterms:modified>
</cp:coreProperties>
</file>