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2.xml" ContentType="application/vnd.openxmlformats-officedocument.themeOverr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3.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80" r:id="rId3"/>
    <p:sldId id="310" r:id="rId4"/>
    <p:sldId id="311" r:id="rId5"/>
    <p:sldId id="312" r:id="rId6"/>
    <p:sldId id="320" r:id="rId7"/>
    <p:sldId id="270" r:id="rId8"/>
    <p:sldId id="289" r:id="rId9"/>
    <p:sldId id="271" r:id="rId10"/>
    <p:sldId id="313" r:id="rId11"/>
    <p:sldId id="296" r:id="rId12"/>
    <p:sldId id="297" r:id="rId13"/>
    <p:sldId id="298" r:id="rId14"/>
    <p:sldId id="305" r:id="rId15"/>
    <p:sldId id="303" r:id="rId16"/>
    <p:sldId id="314" r:id="rId17"/>
    <p:sldId id="302" r:id="rId18"/>
    <p:sldId id="316" r:id="rId19"/>
    <p:sldId id="281" r:id="rId20"/>
    <p:sldId id="295" r:id="rId21"/>
    <p:sldId id="279" r:id="rId22"/>
    <p:sldId id="292" r:id="rId23"/>
    <p:sldId id="282" r:id="rId24"/>
    <p:sldId id="290" r:id="rId25"/>
    <p:sldId id="322" r:id="rId26"/>
    <p:sldId id="288" r:id="rId27"/>
    <p:sldId id="306" r:id="rId28"/>
    <p:sldId id="319" r:id="rId29"/>
    <p:sldId id="317" r:id="rId30"/>
    <p:sldId id="309" r:id="rId31"/>
    <p:sldId id="308" r:id="rId32"/>
    <p:sldId id="30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1ABAEE-C6B5-44B8-8A2C-28A10217016D}" v="1921" dt="2025-07-22T10:53:54.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1" d="100"/>
          <a:sy n="101" d="100"/>
        </p:scale>
        <p:origin x="912"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Sinclair" userId="01cc4ec6-5eda-43a9-abe6-96a8aea9e789" providerId="ADAL" clId="{6E1ABAEE-C6B5-44B8-8A2C-28A10217016D}"/>
    <pc:docChg chg="undo redo custSel addSld delSld modSld sldOrd">
      <pc:chgData name="Hayley Sinclair" userId="01cc4ec6-5eda-43a9-abe6-96a8aea9e789" providerId="ADAL" clId="{6E1ABAEE-C6B5-44B8-8A2C-28A10217016D}" dt="2025-07-22T10:55:22.214" v="10642" actId="20577"/>
      <pc:docMkLst>
        <pc:docMk/>
      </pc:docMkLst>
      <pc:sldChg chg="addSp delSp modSp mod">
        <pc:chgData name="Hayley Sinclair" userId="01cc4ec6-5eda-43a9-abe6-96a8aea9e789" providerId="ADAL" clId="{6E1ABAEE-C6B5-44B8-8A2C-28A10217016D}" dt="2025-05-27T12:05:01.781" v="1830" actId="255"/>
        <pc:sldMkLst>
          <pc:docMk/>
          <pc:sldMk cId="1992413588" sldId="256"/>
        </pc:sldMkLst>
        <pc:spChg chg="mod">
          <ac:chgData name="Hayley Sinclair" userId="01cc4ec6-5eda-43a9-abe6-96a8aea9e789" providerId="ADAL" clId="{6E1ABAEE-C6B5-44B8-8A2C-28A10217016D}" dt="2025-05-27T12:05:01.781" v="1830" actId="255"/>
          <ac:spMkLst>
            <pc:docMk/>
            <pc:sldMk cId="1992413588" sldId="256"/>
            <ac:spMk id="2" creationId="{DC061580-296C-DFC0-B4AC-CADB824A022E}"/>
          </ac:spMkLst>
        </pc:spChg>
        <pc:spChg chg="mod">
          <ac:chgData name="Hayley Sinclair" userId="01cc4ec6-5eda-43a9-abe6-96a8aea9e789" providerId="ADAL" clId="{6E1ABAEE-C6B5-44B8-8A2C-28A10217016D}" dt="2025-05-27T12:04:52.587" v="1829" actId="255"/>
          <ac:spMkLst>
            <pc:docMk/>
            <pc:sldMk cId="1992413588" sldId="256"/>
            <ac:spMk id="3" creationId="{651DC5E1-27DC-67DC-A105-7ACE63631157}"/>
          </ac:spMkLst>
        </pc:spChg>
        <pc:spChg chg="add">
          <ac:chgData name="Hayley Sinclair" userId="01cc4ec6-5eda-43a9-abe6-96a8aea9e789" providerId="ADAL" clId="{6E1ABAEE-C6B5-44B8-8A2C-28A10217016D}" dt="2025-05-27T12:04:41.147" v="1828" actId="26606"/>
          <ac:spMkLst>
            <pc:docMk/>
            <pc:sldMk cId="1992413588" sldId="256"/>
            <ac:spMk id="32" creationId="{F0A604E4-7307-451C-93BE-F1F7E1BF3BF8}"/>
          </ac:spMkLst>
        </pc:spChg>
        <pc:spChg chg="add">
          <ac:chgData name="Hayley Sinclair" userId="01cc4ec6-5eda-43a9-abe6-96a8aea9e789" providerId="ADAL" clId="{6E1ABAEE-C6B5-44B8-8A2C-28A10217016D}" dt="2025-05-27T12:04:41.147" v="1828" actId="26606"/>
          <ac:spMkLst>
            <pc:docMk/>
            <pc:sldMk cId="1992413588" sldId="256"/>
            <ac:spMk id="34" creationId="{F7F3A0AA-35E5-4085-942B-737839030604}"/>
          </ac:spMkLst>
        </pc:spChg>
        <pc:spChg chg="add">
          <ac:chgData name="Hayley Sinclair" userId="01cc4ec6-5eda-43a9-abe6-96a8aea9e789" providerId="ADAL" clId="{6E1ABAEE-C6B5-44B8-8A2C-28A10217016D}" dt="2025-05-27T12:04:41.147" v="1828" actId="26606"/>
          <ac:spMkLst>
            <pc:docMk/>
            <pc:sldMk cId="1992413588" sldId="256"/>
            <ac:spMk id="36" creationId="{402F5C38-C747-4173-ABBF-656E39E82130}"/>
          </ac:spMkLst>
        </pc:spChg>
        <pc:spChg chg="add">
          <ac:chgData name="Hayley Sinclair" userId="01cc4ec6-5eda-43a9-abe6-96a8aea9e789" providerId="ADAL" clId="{6E1ABAEE-C6B5-44B8-8A2C-28A10217016D}" dt="2025-05-27T12:04:41.147" v="1828" actId="26606"/>
          <ac:spMkLst>
            <pc:docMk/>
            <pc:sldMk cId="1992413588" sldId="256"/>
            <ac:spMk id="38" creationId="{E37EECFC-A684-4391-AE85-4CDAF5565F61}"/>
          </ac:spMkLst>
        </pc:spChg>
        <pc:picChg chg="mod">
          <ac:chgData name="Hayley Sinclair" userId="01cc4ec6-5eda-43a9-abe6-96a8aea9e789" providerId="ADAL" clId="{6E1ABAEE-C6B5-44B8-8A2C-28A10217016D}" dt="2025-05-27T12:04:41.147" v="1828" actId="26606"/>
          <ac:picMkLst>
            <pc:docMk/>
            <pc:sldMk cId="1992413588" sldId="256"/>
            <ac:picMk id="4" creationId="{0A19CF14-893D-01E9-5BAB-34A0EB61FF6B}"/>
          </ac:picMkLst>
        </pc:picChg>
      </pc:sldChg>
      <pc:sldChg chg="addSp delSp modSp del mod setBg addAnim modAnim setClrOvrMap">
        <pc:chgData name="Hayley Sinclair" userId="01cc4ec6-5eda-43a9-abe6-96a8aea9e789" providerId="ADAL" clId="{6E1ABAEE-C6B5-44B8-8A2C-28A10217016D}" dt="2025-06-09T08:37:15.357" v="3939" actId="2696"/>
        <pc:sldMkLst>
          <pc:docMk/>
          <pc:sldMk cId="2463489278" sldId="257"/>
        </pc:sldMkLst>
      </pc:sldChg>
      <pc:sldChg chg="modSp add del mod">
        <pc:chgData name="Hayley Sinclair" userId="01cc4ec6-5eda-43a9-abe6-96a8aea9e789" providerId="ADAL" clId="{6E1ABAEE-C6B5-44B8-8A2C-28A10217016D}" dt="2025-05-23T10:43:54.259" v="427" actId="2696"/>
        <pc:sldMkLst>
          <pc:docMk/>
          <pc:sldMk cId="1480011793" sldId="258"/>
        </pc:sldMkLst>
      </pc:sldChg>
      <pc:sldChg chg="modSp add del mod">
        <pc:chgData name="Hayley Sinclair" userId="01cc4ec6-5eda-43a9-abe6-96a8aea9e789" providerId="ADAL" clId="{6E1ABAEE-C6B5-44B8-8A2C-28A10217016D}" dt="2025-05-23T10:43:56.254" v="428" actId="2696"/>
        <pc:sldMkLst>
          <pc:docMk/>
          <pc:sldMk cId="1830427130" sldId="259"/>
        </pc:sldMkLst>
      </pc:sldChg>
      <pc:sldChg chg="modSp add del mod">
        <pc:chgData name="Hayley Sinclair" userId="01cc4ec6-5eda-43a9-abe6-96a8aea9e789" providerId="ADAL" clId="{6E1ABAEE-C6B5-44B8-8A2C-28A10217016D}" dt="2025-05-23T10:44:00.864" v="430" actId="2696"/>
        <pc:sldMkLst>
          <pc:docMk/>
          <pc:sldMk cId="619515602" sldId="260"/>
        </pc:sldMkLst>
      </pc:sldChg>
      <pc:sldChg chg="modSp add del mod ord">
        <pc:chgData name="Hayley Sinclair" userId="01cc4ec6-5eda-43a9-abe6-96a8aea9e789" providerId="ADAL" clId="{6E1ABAEE-C6B5-44B8-8A2C-28A10217016D}" dt="2025-05-23T10:43:57.863" v="429" actId="2696"/>
        <pc:sldMkLst>
          <pc:docMk/>
          <pc:sldMk cId="2441657774" sldId="261"/>
        </pc:sldMkLst>
      </pc:sldChg>
      <pc:sldChg chg="modSp add del mod">
        <pc:chgData name="Hayley Sinclair" userId="01cc4ec6-5eda-43a9-abe6-96a8aea9e789" providerId="ADAL" clId="{6E1ABAEE-C6B5-44B8-8A2C-28A10217016D}" dt="2025-05-23T10:44:05.149" v="431" actId="47"/>
        <pc:sldMkLst>
          <pc:docMk/>
          <pc:sldMk cId="1877850707" sldId="262"/>
        </pc:sldMkLst>
      </pc:sldChg>
      <pc:sldChg chg="modSp add del mod">
        <pc:chgData name="Hayley Sinclair" userId="01cc4ec6-5eda-43a9-abe6-96a8aea9e789" providerId="ADAL" clId="{6E1ABAEE-C6B5-44B8-8A2C-28A10217016D}" dt="2025-05-23T10:44:06.372" v="432" actId="47"/>
        <pc:sldMkLst>
          <pc:docMk/>
          <pc:sldMk cId="3172695298" sldId="263"/>
        </pc:sldMkLst>
      </pc:sldChg>
      <pc:sldChg chg="modSp add del mod">
        <pc:chgData name="Hayley Sinclair" userId="01cc4ec6-5eda-43a9-abe6-96a8aea9e789" providerId="ADAL" clId="{6E1ABAEE-C6B5-44B8-8A2C-28A10217016D}" dt="2025-05-23T10:44:06.916" v="433" actId="47"/>
        <pc:sldMkLst>
          <pc:docMk/>
          <pc:sldMk cId="1556095372" sldId="264"/>
        </pc:sldMkLst>
      </pc:sldChg>
      <pc:sldChg chg="modSp add del mod">
        <pc:chgData name="Hayley Sinclair" userId="01cc4ec6-5eda-43a9-abe6-96a8aea9e789" providerId="ADAL" clId="{6E1ABAEE-C6B5-44B8-8A2C-28A10217016D}" dt="2025-05-23T10:44:07.504" v="434" actId="47"/>
        <pc:sldMkLst>
          <pc:docMk/>
          <pc:sldMk cId="1694287808" sldId="265"/>
        </pc:sldMkLst>
      </pc:sldChg>
      <pc:sldChg chg="modSp add del mod">
        <pc:chgData name="Hayley Sinclair" userId="01cc4ec6-5eda-43a9-abe6-96a8aea9e789" providerId="ADAL" clId="{6E1ABAEE-C6B5-44B8-8A2C-28A10217016D}" dt="2025-05-23T10:44:08.279" v="435" actId="47"/>
        <pc:sldMkLst>
          <pc:docMk/>
          <pc:sldMk cId="1292873847" sldId="266"/>
        </pc:sldMkLst>
      </pc:sldChg>
      <pc:sldChg chg="modSp add del mod">
        <pc:chgData name="Hayley Sinclair" userId="01cc4ec6-5eda-43a9-abe6-96a8aea9e789" providerId="ADAL" clId="{6E1ABAEE-C6B5-44B8-8A2C-28A10217016D}" dt="2025-05-23T10:44:08.800" v="436" actId="47"/>
        <pc:sldMkLst>
          <pc:docMk/>
          <pc:sldMk cId="2908993349" sldId="267"/>
        </pc:sldMkLst>
      </pc:sldChg>
      <pc:sldChg chg="addSp delSp modSp add del mod ord setBg">
        <pc:chgData name="Hayley Sinclair" userId="01cc4ec6-5eda-43a9-abe6-96a8aea9e789" providerId="ADAL" clId="{6E1ABAEE-C6B5-44B8-8A2C-28A10217016D}" dt="2025-07-14T12:31:24.314" v="9111" actId="2696"/>
        <pc:sldMkLst>
          <pc:docMk/>
          <pc:sldMk cId="1253339884" sldId="268"/>
        </pc:sldMkLst>
      </pc:sldChg>
      <pc:sldChg chg="add del">
        <pc:chgData name="Hayley Sinclair" userId="01cc4ec6-5eda-43a9-abe6-96a8aea9e789" providerId="ADAL" clId="{6E1ABAEE-C6B5-44B8-8A2C-28A10217016D}" dt="2025-05-23T10:25:34.150" v="317" actId="2696"/>
        <pc:sldMkLst>
          <pc:docMk/>
          <pc:sldMk cId="147956047" sldId="269"/>
        </pc:sldMkLst>
      </pc:sldChg>
      <pc:sldChg chg="addSp delSp modSp new del mod setBg">
        <pc:chgData name="Hayley Sinclair" userId="01cc4ec6-5eda-43a9-abe6-96a8aea9e789" providerId="ADAL" clId="{6E1ABAEE-C6B5-44B8-8A2C-28A10217016D}" dt="2025-05-23T10:55:16.166" v="498" actId="2696"/>
        <pc:sldMkLst>
          <pc:docMk/>
          <pc:sldMk cId="1608296261" sldId="269"/>
        </pc:sldMkLst>
      </pc:sldChg>
      <pc:sldChg chg="addSp delSp modSp new del mod setBg">
        <pc:chgData name="Hayley Sinclair" userId="01cc4ec6-5eda-43a9-abe6-96a8aea9e789" providerId="ADAL" clId="{6E1ABAEE-C6B5-44B8-8A2C-28A10217016D}" dt="2025-06-03T10:37:17.896" v="2606" actId="2696"/>
        <pc:sldMkLst>
          <pc:docMk/>
          <pc:sldMk cId="1932653516" sldId="269"/>
        </pc:sldMkLst>
      </pc:sldChg>
      <pc:sldChg chg="add del">
        <pc:chgData name="Hayley Sinclair" userId="01cc4ec6-5eda-43a9-abe6-96a8aea9e789" providerId="ADAL" clId="{6E1ABAEE-C6B5-44B8-8A2C-28A10217016D}" dt="2025-05-23T10:51:09.399" v="471" actId="2696"/>
        <pc:sldMkLst>
          <pc:docMk/>
          <pc:sldMk cId="608489739" sldId="270"/>
        </pc:sldMkLst>
      </pc:sldChg>
      <pc:sldChg chg="addSp delSp modSp new mod ord setBg">
        <pc:chgData name="Hayley Sinclair" userId="01cc4ec6-5eda-43a9-abe6-96a8aea9e789" providerId="ADAL" clId="{6E1ABAEE-C6B5-44B8-8A2C-28A10217016D}" dt="2025-07-15T12:49:30.599" v="10082" actId="14100"/>
        <pc:sldMkLst>
          <pc:docMk/>
          <pc:sldMk cId="746130401" sldId="270"/>
        </pc:sldMkLst>
        <pc:spChg chg="mod">
          <ac:chgData name="Hayley Sinclair" userId="01cc4ec6-5eda-43a9-abe6-96a8aea9e789" providerId="ADAL" clId="{6E1ABAEE-C6B5-44B8-8A2C-28A10217016D}" dt="2025-06-10T09:32:48.248" v="5129"/>
          <ac:spMkLst>
            <pc:docMk/>
            <pc:sldMk cId="746130401" sldId="270"/>
            <ac:spMk id="2" creationId="{6A77009F-49D7-7F91-6D5E-45884CF9DA9B}"/>
          </ac:spMkLst>
        </pc:spChg>
        <pc:spChg chg="add">
          <ac:chgData name="Hayley Sinclair" userId="01cc4ec6-5eda-43a9-abe6-96a8aea9e789" providerId="ADAL" clId="{6E1ABAEE-C6B5-44B8-8A2C-28A10217016D}" dt="2025-05-23T12:29:49.660" v="1193" actId="26606"/>
          <ac:spMkLst>
            <pc:docMk/>
            <pc:sldMk cId="746130401" sldId="270"/>
            <ac:spMk id="19" creationId="{BACC6370-2D7E-4714-9D71-7542949D7D5D}"/>
          </ac:spMkLst>
        </pc:spChg>
        <pc:spChg chg="add">
          <ac:chgData name="Hayley Sinclair" userId="01cc4ec6-5eda-43a9-abe6-96a8aea9e789" providerId="ADAL" clId="{6E1ABAEE-C6B5-44B8-8A2C-28A10217016D}" dt="2025-05-23T12:29:49.660" v="1193" actId="26606"/>
          <ac:spMkLst>
            <pc:docMk/>
            <pc:sldMk cId="746130401" sldId="270"/>
            <ac:spMk id="20" creationId="{F68B3F68-107C-434F-AA38-110D5EA91B85}"/>
          </ac:spMkLst>
        </pc:spChg>
        <pc:spChg chg="add">
          <ac:chgData name="Hayley Sinclair" userId="01cc4ec6-5eda-43a9-abe6-96a8aea9e789" providerId="ADAL" clId="{6E1ABAEE-C6B5-44B8-8A2C-28A10217016D}" dt="2025-05-23T12:29:49.660" v="1193" actId="26606"/>
          <ac:spMkLst>
            <pc:docMk/>
            <pc:sldMk cId="746130401" sldId="270"/>
            <ac:spMk id="26" creationId="{AAD0DBB9-1A4B-4391-81D4-CB19F9AB918A}"/>
          </ac:spMkLst>
        </pc:spChg>
        <pc:spChg chg="add">
          <ac:chgData name="Hayley Sinclair" userId="01cc4ec6-5eda-43a9-abe6-96a8aea9e789" providerId="ADAL" clId="{6E1ABAEE-C6B5-44B8-8A2C-28A10217016D}" dt="2025-05-23T12:29:49.660" v="1193" actId="26606"/>
          <ac:spMkLst>
            <pc:docMk/>
            <pc:sldMk cId="746130401" sldId="270"/>
            <ac:spMk id="28" creationId="{063BBA22-50EA-4C4D-BE05-F1CE4E63AA56}"/>
          </ac:spMkLst>
        </pc:spChg>
        <pc:graphicFrameChg chg="mod">
          <ac:chgData name="Hayley Sinclair" userId="01cc4ec6-5eda-43a9-abe6-96a8aea9e789" providerId="ADAL" clId="{6E1ABAEE-C6B5-44B8-8A2C-28A10217016D}" dt="2025-07-15T12:49:30.599" v="10082" actId="14100"/>
          <ac:graphicFrameMkLst>
            <pc:docMk/>
            <pc:sldMk cId="746130401" sldId="270"/>
            <ac:graphicFrameMk id="21" creationId="{DE41B4C6-5FD8-5DDC-2313-053DA21A0D61}"/>
          </ac:graphicFrameMkLst>
        </pc:graphicFrameChg>
      </pc:sldChg>
      <pc:sldChg chg="addSp delSp modSp new mod ord setBg">
        <pc:chgData name="Hayley Sinclair" userId="01cc4ec6-5eda-43a9-abe6-96a8aea9e789" providerId="ADAL" clId="{6E1ABAEE-C6B5-44B8-8A2C-28A10217016D}" dt="2025-07-15T12:48:05.885" v="10033" actId="20577"/>
        <pc:sldMkLst>
          <pc:docMk/>
          <pc:sldMk cId="2405665128" sldId="271"/>
        </pc:sldMkLst>
        <pc:spChg chg="mod">
          <ac:chgData name="Hayley Sinclair" userId="01cc4ec6-5eda-43a9-abe6-96a8aea9e789" providerId="ADAL" clId="{6E1ABAEE-C6B5-44B8-8A2C-28A10217016D}" dt="2025-05-23T12:29:24.433" v="1191" actId="255"/>
          <ac:spMkLst>
            <pc:docMk/>
            <pc:sldMk cId="2405665128" sldId="271"/>
            <ac:spMk id="2" creationId="{B1AEAAE8-D88C-6A54-2889-159CAE742680}"/>
          </ac:spMkLst>
        </pc:spChg>
        <pc:spChg chg="add">
          <ac:chgData name="Hayley Sinclair" userId="01cc4ec6-5eda-43a9-abe6-96a8aea9e789" providerId="ADAL" clId="{6E1ABAEE-C6B5-44B8-8A2C-28A10217016D}" dt="2025-05-23T12:29:11.729" v="1190" actId="26606"/>
          <ac:spMkLst>
            <pc:docMk/>
            <pc:sldMk cId="2405665128" sldId="271"/>
            <ac:spMk id="24" creationId="{F68B3F68-107C-434F-AA38-110D5EA91B85}"/>
          </ac:spMkLst>
        </pc:spChg>
        <pc:spChg chg="add">
          <ac:chgData name="Hayley Sinclair" userId="01cc4ec6-5eda-43a9-abe6-96a8aea9e789" providerId="ADAL" clId="{6E1ABAEE-C6B5-44B8-8A2C-28A10217016D}" dt="2025-05-23T12:29:11.729" v="1190" actId="26606"/>
          <ac:spMkLst>
            <pc:docMk/>
            <pc:sldMk cId="2405665128" sldId="271"/>
            <ac:spMk id="26" creationId="{AAD0DBB9-1A4B-4391-81D4-CB19F9AB918A}"/>
          </ac:spMkLst>
        </pc:spChg>
        <pc:spChg chg="add">
          <ac:chgData name="Hayley Sinclair" userId="01cc4ec6-5eda-43a9-abe6-96a8aea9e789" providerId="ADAL" clId="{6E1ABAEE-C6B5-44B8-8A2C-28A10217016D}" dt="2025-05-23T12:29:11.729" v="1190" actId="26606"/>
          <ac:spMkLst>
            <pc:docMk/>
            <pc:sldMk cId="2405665128" sldId="271"/>
            <ac:spMk id="28" creationId="{063BBA22-50EA-4C4D-BE05-F1CE4E63AA56}"/>
          </ac:spMkLst>
        </pc:spChg>
        <pc:graphicFrameChg chg="mod">
          <ac:chgData name="Hayley Sinclair" userId="01cc4ec6-5eda-43a9-abe6-96a8aea9e789" providerId="ADAL" clId="{6E1ABAEE-C6B5-44B8-8A2C-28A10217016D}" dt="2025-07-15T12:48:05.885" v="10033" actId="20577"/>
          <ac:graphicFrameMkLst>
            <pc:docMk/>
            <pc:sldMk cId="2405665128" sldId="271"/>
            <ac:graphicFrameMk id="18" creationId="{AD906C7C-55F6-50D9-203E-8917ED9149CF}"/>
          </ac:graphicFrameMkLst>
        </pc:graphicFrameChg>
      </pc:sldChg>
      <pc:sldChg chg="addSp delSp modSp new del mod ord setBg">
        <pc:chgData name="Hayley Sinclair" userId="01cc4ec6-5eda-43a9-abe6-96a8aea9e789" providerId="ADAL" clId="{6E1ABAEE-C6B5-44B8-8A2C-28A10217016D}" dt="2025-06-10T10:58:18.253" v="5502" actId="2696"/>
        <pc:sldMkLst>
          <pc:docMk/>
          <pc:sldMk cId="3943162252" sldId="272"/>
        </pc:sldMkLst>
      </pc:sldChg>
      <pc:sldChg chg="addSp delSp modSp new del mod ord setBg">
        <pc:chgData name="Hayley Sinclair" userId="01cc4ec6-5eda-43a9-abe6-96a8aea9e789" providerId="ADAL" clId="{6E1ABAEE-C6B5-44B8-8A2C-28A10217016D}" dt="2025-07-09T10:20:20.123" v="8583" actId="2696"/>
        <pc:sldMkLst>
          <pc:docMk/>
          <pc:sldMk cId="734316730" sldId="273"/>
        </pc:sldMkLst>
      </pc:sldChg>
      <pc:sldChg chg="addSp delSp modSp new del mod setBg">
        <pc:chgData name="Hayley Sinclair" userId="01cc4ec6-5eda-43a9-abe6-96a8aea9e789" providerId="ADAL" clId="{6E1ABAEE-C6B5-44B8-8A2C-28A10217016D}" dt="2025-06-03T10:31:31.864" v="2579" actId="2696"/>
        <pc:sldMkLst>
          <pc:docMk/>
          <pc:sldMk cId="2255598494" sldId="274"/>
        </pc:sldMkLst>
      </pc:sldChg>
      <pc:sldChg chg="addSp delSp modSp new del mod setBg">
        <pc:chgData name="Hayley Sinclair" userId="01cc4ec6-5eda-43a9-abe6-96a8aea9e789" providerId="ADAL" clId="{6E1ABAEE-C6B5-44B8-8A2C-28A10217016D}" dt="2025-06-02T15:09:35.511" v="2088" actId="2696"/>
        <pc:sldMkLst>
          <pc:docMk/>
          <pc:sldMk cId="824943131" sldId="275"/>
        </pc:sldMkLst>
      </pc:sldChg>
      <pc:sldChg chg="addSp delSp modSp new del mod setBg">
        <pc:chgData name="Hayley Sinclair" userId="01cc4ec6-5eda-43a9-abe6-96a8aea9e789" providerId="ADAL" clId="{6E1ABAEE-C6B5-44B8-8A2C-28A10217016D}" dt="2025-05-30T12:06:43.589" v="2052" actId="2696"/>
        <pc:sldMkLst>
          <pc:docMk/>
          <pc:sldMk cId="88760773" sldId="276"/>
        </pc:sldMkLst>
      </pc:sldChg>
      <pc:sldChg chg="addSp modSp new del mod">
        <pc:chgData name="Hayley Sinclair" userId="01cc4ec6-5eda-43a9-abe6-96a8aea9e789" providerId="ADAL" clId="{6E1ABAEE-C6B5-44B8-8A2C-28A10217016D}" dt="2025-06-02T14:58:56.767" v="2059" actId="2696"/>
        <pc:sldMkLst>
          <pc:docMk/>
          <pc:sldMk cId="333139318" sldId="276"/>
        </pc:sldMkLst>
      </pc:sldChg>
      <pc:sldChg chg="addSp delSp modSp new del mod ord setBg">
        <pc:chgData name="Hayley Sinclair" userId="01cc4ec6-5eda-43a9-abe6-96a8aea9e789" providerId="ADAL" clId="{6E1ABAEE-C6B5-44B8-8A2C-28A10217016D}" dt="2025-07-01T10:56:48.143" v="6856" actId="2696"/>
        <pc:sldMkLst>
          <pc:docMk/>
          <pc:sldMk cId="3900602080" sldId="276"/>
        </pc:sldMkLst>
      </pc:sldChg>
      <pc:sldChg chg="delSp add del setBg delDesignElem">
        <pc:chgData name="Hayley Sinclair" userId="01cc4ec6-5eda-43a9-abe6-96a8aea9e789" providerId="ADAL" clId="{6E1ABAEE-C6B5-44B8-8A2C-28A10217016D}" dt="2025-05-30T12:06:47.491" v="2053" actId="2696"/>
        <pc:sldMkLst>
          <pc:docMk/>
          <pc:sldMk cId="1951686911" sldId="277"/>
        </pc:sldMkLst>
      </pc:sldChg>
      <pc:sldChg chg="addSp delSp modSp new del mod ord setBg">
        <pc:chgData name="Hayley Sinclair" userId="01cc4ec6-5eda-43a9-abe6-96a8aea9e789" providerId="ADAL" clId="{6E1ABAEE-C6B5-44B8-8A2C-28A10217016D}" dt="2025-07-15T09:26:46.304" v="9537" actId="2696"/>
        <pc:sldMkLst>
          <pc:docMk/>
          <pc:sldMk cId="3998955615" sldId="277"/>
        </pc:sldMkLst>
      </pc:sldChg>
      <pc:sldChg chg="addSp modSp new add del mod ord setBg">
        <pc:chgData name="Hayley Sinclair" userId="01cc4ec6-5eda-43a9-abe6-96a8aea9e789" providerId="ADAL" clId="{6E1ABAEE-C6B5-44B8-8A2C-28A10217016D}" dt="2025-06-10T10:35:27.128" v="5348" actId="2696"/>
        <pc:sldMkLst>
          <pc:docMk/>
          <pc:sldMk cId="317866142" sldId="278"/>
        </pc:sldMkLst>
      </pc:sldChg>
      <pc:sldChg chg="addSp delSp modSp new del mod">
        <pc:chgData name="Hayley Sinclair" userId="01cc4ec6-5eda-43a9-abe6-96a8aea9e789" providerId="ADAL" clId="{6E1ABAEE-C6B5-44B8-8A2C-28A10217016D}" dt="2025-06-03T10:36:35.197" v="2605" actId="2696"/>
        <pc:sldMkLst>
          <pc:docMk/>
          <pc:sldMk cId="425271882" sldId="278"/>
        </pc:sldMkLst>
      </pc:sldChg>
      <pc:sldChg chg="addSp modSp new mod ord setBg">
        <pc:chgData name="Hayley Sinclair" userId="01cc4ec6-5eda-43a9-abe6-96a8aea9e789" providerId="ADAL" clId="{6E1ABAEE-C6B5-44B8-8A2C-28A10217016D}" dt="2025-07-08T15:02:50.140" v="7516" actId="255"/>
        <pc:sldMkLst>
          <pc:docMk/>
          <pc:sldMk cId="800606072" sldId="279"/>
        </pc:sldMkLst>
        <pc:spChg chg="mod">
          <ac:chgData name="Hayley Sinclair" userId="01cc4ec6-5eda-43a9-abe6-96a8aea9e789" providerId="ADAL" clId="{6E1ABAEE-C6B5-44B8-8A2C-28A10217016D}" dt="2025-06-17T09:31:49.826" v="5740" actId="255"/>
          <ac:spMkLst>
            <pc:docMk/>
            <pc:sldMk cId="800606072" sldId="279"/>
            <ac:spMk id="2" creationId="{2B01C467-92CC-0586-5216-54BCD283BB86}"/>
          </ac:spMkLst>
        </pc:spChg>
        <pc:spChg chg="mod">
          <ac:chgData name="Hayley Sinclair" userId="01cc4ec6-5eda-43a9-abe6-96a8aea9e789" providerId="ADAL" clId="{6E1ABAEE-C6B5-44B8-8A2C-28A10217016D}" dt="2025-07-08T15:02:44.950" v="7515" actId="255"/>
          <ac:spMkLst>
            <pc:docMk/>
            <pc:sldMk cId="800606072" sldId="279"/>
            <ac:spMk id="3" creationId="{F4EE676F-CEA9-DFE5-1443-9EA4561C9E0A}"/>
          </ac:spMkLst>
        </pc:spChg>
        <pc:spChg chg="add mod">
          <ac:chgData name="Hayley Sinclair" userId="01cc4ec6-5eda-43a9-abe6-96a8aea9e789" providerId="ADAL" clId="{6E1ABAEE-C6B5-44B8-8A2C-28A10217016D}" dt="2025-07-08T15:02:50.140" v="7516" actId="255"/>
          <ac:spMkLst>
            <pc:docMk/>
            <pc:sldMk cId="800606072" sldId="279"/>
            <ac:spMk id="4" creationId="{B2D2532A-8700-1074-BE37-90830F9EE161}"/>
          </ac:spMkLst>
        </pc:spChg>
        <pc:spChg chg="add">
          <ac:chgData name="Hayley Sinclair" userId="01cc4ec6-5eda-43a9-abe6-96a8aea9e789" providerId="ADAL" clId="{6E1ABAEE-C6B5-44B8-8A2C-28A10217016D}" dt="2025-06-05T15:39:24.474" v="3325" actId="26606"/>
          <ac:spMkLst>
            <pc:docMk/>
            <pc:sldMk cId="800606072" sldId="279"/>
            <ac:spMk id="8" creationId="{1B15ED52-F352-441B-82BF-E0EA34836D08}"/>
          </ac:spMkLst>
        </pc:spChg>
        <pc:spChg chg="add">
          <ac:chgData name="Hayley Sinclair" userId="01cc4ec6-5eda-43a9-abe6-96a8aea9e789" providerId="ADAL" clId="{6E1ABAEE-C6B5-44B8-8A2C-28A10217016D}" dt="2025-06-05T15:39:24.474" v="3325" actId="26606"/>
          <ac:spMkLst>
            <pc:docMk/>
            <pc:sldMk cId="800606072" sldId="279"/>
            <ac:spMk id="10" creationId="{3B2E3793-BFE6-45A2-9B7B-E18844431C99}"/>
          </ac:spMkLst>
        </pc:spChg>
        <pc:spChg chg="add">
          <ac:chgData name="Hayley Sinclair" userId="01cc4ec6-5eda-43a9-abe6-96a8aea9e789" providerId="ADAL" clId="{6E1ABAEE-C6B5-44B8-8A2C-28A10217016D}" dt="2025-06-05T15:39:24.474" v="3325" actId="26606"/>
          <ac:spMkLst>
            <pc:docMk/>
            <pc:sldMk cId="800606072" sldId="279"/>
            <ac:spMk id="12" creationId="{BC4C4868-CB8F-4AF9-9CDB-8108F2C19B67}"/>
          </ac:spMkLst>
        </pc:spChg>
        <pc:spChg chg="add">
          <ac:chgData name="Hayley Sinclair" userId="01cc4ec6-5eda-43a9-abe6-96a8aea9e789" providerId="ADAL" clId="{6E1ABAEE-C6B5-44B8-8A2C-28A10217016D}" dt="2025-06-05T15:39:24.474" v="3325" actId="26606"/>
          <ac:spMkLst>
            <pc:docMk/>
            <pc:sldMk cId="800606072" sldId="279"/>
            <ac:spMk id="14" creationId="{375E0459-6403-40CD-989D-56A4407CA12E}"/>
          </ac:spMkLst>
        </pc:spChg>
        <pc:spChg chg="add">
          <ac:chgData name="Hayley Sinclair" userId="01cc4ec6-5eda-43a9-abe6-96a8aea9e789" providerId="ADAL" clId="{6E1ABAEE-C6B5-44B8-8A2C-28A10217016D}" dt="2025-06-05T15:39:24.474" v="3325" actId="26606"/>
          <ac:spMkLst>
            <pc:docMk/>
            <pc:sldMk cId="800606072" sldId="279"/>
            <ac:spMk id="16" creationId="{53E5B1A8-3AC9-4BD1-9BBC-78CA94F2D1BA}"/>
          </ac:spMkLst>
        </pc:spChg>
      </pc:sldChg>
      <pc:sldChg chg="addSp delSp modSp add mod setBg delDesignElem">
        <pc:chgData name="Hayley Sinclair" userId="01cc4ec6-5eda-43a9-abe6-96a8aea9e789" providerId="ADAL" clId="{6E1ABAEE-C6B5-44B8-8A2C-28A10217016D}" dt="2025-07-15T12:40:06.362" v="9982" actId="20577"/>
        <pc:sldMkLst>
          <pc:docMk/>
          <pc:sldMk cId="3049682514" sldId="280"/>
        </pc:sldMkLst>
        <pc:spChg chg="mod">
          <ac:chgData name="Hayley Sinclair" userId="01cc4ec6-5eda-43a9-abe6-96a8aea9e789" providerId="ADAL" clId="{6E1ABAEE-C6B5-44B8-8A2C-28A10217016D}" dt="2025-06-05T15:31:44.777" v="3072" actId="27636"/>
          <ac:spMkLst>
            <pc:docMk/>
            <pc:sldMk cId="3049682514" sldId="280"/>
            <ac:spMk id="2" creationId="{A2487332-5F41-BA74-5F86-BDFFF2B72545}"/>
          </ac:spMkLst>
        </pc:spChg>
        <pc:spChg chg="mod">
          <ac:chgData name="Hayley Sinclair" userId="01cc4ec6-5eda-43a9-abe6-96a8aea9e789" providerId="ADAL" clId="{6E1ABAEE-C6B5-44B8-8A2C-28A10217016D}" dt="2025-07-15T12:40:06.362" v="9982" actId="20577"/>
          <ac:spMkLst>
            <pc:docMk/>
            <pc:sldMk cId="3049682514" sldId="280"/>
            <ac:spMk id="3" creationId="{9A1BE10F-DC04-BD46-5727-9F65AF47C61A}"/>
          </ac:spMkLst>
        </pc:spChg>
        <pc:picChg chg="add mod">
          <ac:chgData name="Hayley Sinclair" userId="01cc4ec6-5eda-43a9-abe6-96a8aea9e789" providerId="ADAL" clId="{6E1ABAEE-C6B5-44B8-8A2C-28A10217016D}" dt="2025-07-15T09:26:27.378" v="9536" actId="1076"/>
          <ac:picMkLst>
            <pc:docMk/>
            <pc:sldMk cId="3049682514" sldId="280"/>
            <ac:picMk id="5" creationId="{E7629D24-BE0E-8984-B0BA-47E9E1128E0B}"/>
          </ac:picMkLst>
        </pc:picChg>
      </pc:sldChg>
      <pc:sldChg chg="addSp delSp modSp new mod ord setBg">
        <pc:chgData name="Hayley Sinclair" userId="01cc4ec6-5eda-43a9-abe6-96a8aea9e789" providerId="ADAL" clId="{6E1ABAEE-C6B5-44B8-8A2C-28A10217016D}" dt="2025-07-22T10:53:54.400" v="10640" actId="20577"/>
        <pc:sldMkLst>
          <pc:docMk/>
          <pc:sldMk cId="569520881" sldId="281"/>
        </pc:sldMkLst>
        <pc:spChg chg="mod">
          <ac:chgData name="Hayley Sinclair" userId="01cc4ec6-5eda-43a9-abe6-96a8aea9e789" providerId="ADAL" clId="{6E1ABAEE-C6B5-44B8-8A2C-28A10217016D}" dt="2025-06-10T09:51:34.999" v="5347" actId="26606"/>
          <ac:spMkLst>
            <pc:docMk/>
            <pc:sldMk cId="569520881" sldId="281"/>
            <ac:spMk id="2" creationId="{0EA70E1E-A1AF-B4D8-2C41-A7DEC26B447B}"/>
          </ac:spMkLst>
        </pc:spChg>
        <pc:spChg chg="add">
          <ac:chgData name="Hayley Sinclair" userId="01cc4ec6-5eda-43a9-abe6-96a8aea9e789" providerId="ADAL" clId="{6E1ABAEE-C6B5-44B8-8A2C-28A10217016D}" dt="2025-06-10T09:51:34.999" v="5347" actId="26606"/>
          <ac:spMkLst>
            <pc:docMk/>
            <pc:sldMk cId="569520881" sldId="281"/>
            <ac:spMk id="20" creationId="{F68B3F68-107C-434F-AA38-110D5EA91B85}"/>
          </ac:spMkLst>
        </pc:spChg>
        <pc:spChg chg="add">
          <ac:chgData name="Hayley Sinclair" userId="01cc4ec6-5eda-43a9-abe6-96a8aea9e789" providerId="ADAL" clId="{6E1ABAEE-C6B5-44B8-8A2C-28A10217016D}" dt="2025-06-10T09:51:34.999" v="5347" actId="26606"/>
          <ac:spMkLst>
            <pc:docMk/>
            <pc:sldMk cId="569520881" sldId="281"/>
            <ac:spMk id="21" creationId="{AAD0DBB9-1A4B-4391-81D4-CB19F9AB918A}"/>
          </ac:spMkLst>
        </pc:spChg>
        <pc:spChg chg="add">
          <ac:chgData name="Hayley Sinclair" userId="01cc4ec6-5eda-43a9-abe6-96a8aea9e789" providerId="ADAL" clId="{6E1ABAEE-C6B5-44B8-8A2C-28A10217016D}" dt="2025-06-10T09:51:34.999" v="5347" actId="26606"/>
          <ac:spMkLst>
            <pc:docMk/>
            <pc:sldMk cId="569520881" sldId="281"/>
            <ac:spMk id="23" creationId="{063BBA22-50EA-4C4D-BE05-F1CE4E63AA56}"/>
          </ac:spMkLst>
        </pc:spChg>
        <pc:graphicFrameChg chg="mod">
          <ac:chgData name="Hayley Sinclair" userId="01cc4ec6-5eda-43a9-abe6-96a8aea9e789" providerId="ADAL" clId="{6E1ABAEE-C6B5-44B8-8A2C-28A10217016D}" dt="2025-07-22T10:53:54.400" v="10640" actId="20577"/>
          <ac:graphicFrameMkLst>
            <pc:docMk/>
            <pc:sldMk cId="569520881" sldId="281"/>
            <ac:graphicFrameMk id="25" creationId="{447C1C93-34BB-9773-982E-398B078A7D3E}"/>
          </ac:graphicFrameMkLst>
        </pc:graphicFrameChg>
      </pc:sldChg>
      <pc:sldChg chg="addSp delSp add del setBg delDesignElem">
        <pc:chgData name="Hayley Sinclair" userId="01cc4ec6-5eda-43a9-abe6-96a8aea9e789" providerId="ADAL" clId="{6E1ABAEE-C6B5-44B8-8A2C-28A10217016D}" dt="2025-06-05T15:39:53.792" v="3332"/>
        <pc:sldMkLst>
          <pc:docMk/>
          <pc:sldMk cId="2433312935" sldId="281"/>
        </pc:sldMkLst>
      </pc:sldChg>
      <pc:sldChg chg="addSp delSp add del setBg delDesignElem">
        <pc:chgData name="Hayley Sinclair" userId="01cc4ec6-5eda-43a9-abe6-96a8aea9e789" providerId="ADAL" clId="{6E1ABAEE-C6B5-44B8-8A2C-28A10217016D}" dt="2025-06-05T15:39:45.824" v="3329"/>
        <pc:sldMkLst>
          <pc:docMk/>
          <pc:sldMk cId="3211006494" sldId="281"/>
        </pc:sldMkLst>
      </pc:sldChg>
      <pc:sldChg chg="addSp delSp modSp new mod ord setBg">
        <pc:chgData name="Hayley Sinclair" userId="01cc4ec6-5eda-43a9-abe6-96a8aea9e789" providerId="ADAL" clId="{6E1ABAEE-C6B5-44B8-8A2C-28A10217016D}" dt="2025-07-17T15:00:09.023" v="10355" actId="20577"/>
        <pc:sldMkLst>
          <pc:docMk/>
          <pc:sldMk cId="329035267" sldId="282"/>
        </pc:sldMkLst>
        <pc:spChg chg="mod">
          <ac:chgData name="Hayley Sinclair" userId="01cc4ec6-5eda-43a9-abe6-96a8aea9e789" providerId="ADAL" clId="{6E1ABAEE-C6B5-44B8-8A2C-28A10217016D}" dt="2025-07-14T11:14:17.189" v="8853" actId="20577"/>
          <ac:spMkLst>
            <pc:docMk/>
            <pc:sldMk cId="329035267" sldId="282"/>
            <ac:spMk id="2" creationId="{F16C932D-1BE4-F94F-385F-0FD094AF27A9}"/>
          </ac:spMkLst>
        </pc:spChg>
        <pc:spChg chg="add mod">
          <ac:chgData name="Hayley Sinclair" userId="01cc4ec6-5eda-43a9-abe6-96a8aea9e789" providerId="ADAL" clId="{6E1ABAEE-C6B5-44B8-8A2C-28A10217016D}" dt="2025-07-14T11:16:02.482" v="8862" actId="6549"/>
          <ac:spMkLst>
            <pc:docMk/>
            <pc:sldMk cId="329035267" sldId="282"/>
            <ac:spMk id="4" creationId="{6AB5AC91-B79F-305F-4575-A1426AFB7D6D}"/>
          </ac:spMkLst>
        </pc:spChg>
        <pc:spChg chg="add del">
          <ac:chgData name="Hayley Sinclair" userId="01cc4ec6-5eda-43a9-abe6-96a8aea9e789" providerId="ADAL" clId="{6E1ABAEE-C6B5-44B8-8A2C-28A10217016D}" dt="2025-07-14T11:13:43.416" v="8807" actId="26606"/>
          <ac:spMkLst>
            <pc:docMk/>
            <pc:sldMk cId="329035267" sldId="282"/>
            <ac:spMk id="8" creationId="{1B15ED52-F352-441B-82BF-E0EA34836D08}"/>
          </ac:spMkLst>
        </pc:spChg>
        <pc:spChg chg="add del">
          <ac:chgData name="Hayley Sinclair" userId="01cc4ec6-5eda-43a9-abe6-96a8aea9e789" providerId="ADAL" clId="{6E1ABAEE-C6B5-44B8-8A2C-28A10217016D}" dt="2025-07-14T11:13:43.416" v="8807" actId="26606"/>
          <ac:spMkLst>
            <pc:docMk/>
            <pc:sldMk cId="329035267" sldId="282"/>
            <ac:spMk id="10" creationId="{3B2E3793-BFE6-45A2-9B7B-E18844431C99}"/>
          </ac:spMkLst>
        </pc:spChg>
        <pc:spChg chg="add del">
          <ac:chgData name="Hayley Sinclair" userId="01cc4ec6-5eda-43a9-abe6-96a8aea9e789" providerId="ADAL" clId="{6E1ABAEE-C6B5-44B8-8A2C-28A10217016D}" dt="2025-07-14T11:13:43.416" v="8807" actId="26606"/>
          <ac:spMkLst>
            <pc:docMk/>
            <pc:sldMk cId="329035267" sldId="282"/>
            <ac:spMk id="12" creationId="{BC4C4868-CB8F-4AF9-9CDB-8108F2C19B67}"/>
          </ac:spMkLst>
        </pc:spChg>
        <pc:spChg chg="add del">
          <ac:chgData name="Hayley Sinclair" userId="01cc4ec6-5eda-43a9-abe6-96a8aea9e789" providerId="ADAL" clId="{6E1ABAEE-C6B5-44B8-8A2C-28A10217016D}" dt="2025-07-14T11:13:43.416" v="8807" actId="26606"/>
          <ac:spMkLst>
            <pc:docMk/>
            <pc:sldMk cId="329035267" sldId="282"/>
            <ac:spMk id="14" creationId="{375E0459-6403-40CD-989D-56A4407CA12E}"/>
          </ac:spMkLst>
        </pc:spChg>
        <pc:spChg chg="add del">
          <ac:chgData name="Hayley Sinclair" userId="01cc4ec6-5eda-43a9-abe6-96a8aea9e789" providerId="ADAL" clId="{6E1ABAEE-C6B5-44B8-8A2C-28A10217016D}" dt="2025-07-14T11:13:43.416" v="8807" actId="26606"/>
          <ac:spMkLst>
            <pc:docMk/>
            <pc:sldMk cId="329035267" sldId="282"/>
            <ac:spMk id="16" creationId="{53E5B1A8-3AC9-4BD1-9BBC-78CA94F2D1BA}"/>
          </ac:spMkLst>
        </pc:spChg>
        <pc:graphicFrameChg chg="add mod">
          <ac:chgData name="Hayley Sinclair" userId="01cc4ec6-5eda-43a9-abe6-96a8aea9e789" providerId="ADAL" clId="{6E1ABAEE-C6B5-44B8-8A2C-28A10217016D}" dt="2025-07-17T15:00:09.023" v="10355" actId="20577"/>
          <ac:graphicFrameMkLst>
            <pc:docMk/>
            <pc:sldMk cId="329035267" sldId="282"/>
            <ac:graphicFrameMk id="7" creationId="{D8504EEF-8E80-71E0-ACD1-5274D202032F}"/>
          </ac:graphicFrameMkLst>
        </pc:graphicFrameChg>
        <pc:graphicFrameChg chg="add mod">
          <ac:chgData name="Hayley Sinclair" userId="01cc4ec6-5eda-43a9-abe6-96a8aea9e789" providerId="ADAL" clId="{6E1ABAEE-C6B5-44B8-8A2C-28A10217016D}" dt="2025-07-17T15:00:04.075" v="10353" actId="20577"/>
          <ac:graphicFrameMkLst>
            <pc:docMk/>
            <pc:sldMk cId="329035267" sldId="282"/>
            <ac:graphicFrameMk id="19" creationId="{E61174C8-F50B-97D0-D7FB-81EEE3886A62}"/>
          </ac:graphicFrameMkLst>
        </pc:graphicFrameChg>
      </pc:sldChg>
      <pc:sldChg chg="addSp delSp modSp new del mod">
        <pc:chgData name="Hayley Sinclair" userId="01cc4ec6-5eda-43a9-abe6-96a8aea9e789" providerId="ADAL" clId="{6E1ABAEE-C6B5-44B8-8A2C-28A10217016D}" dt="2025-06-09T12:06:04.804" v="4035" actId="2696"/>
        <pc:sldMkLst>
          <pc:docMk/>
          <pc:sldMk cId="2230654324" sldId="283"/>
        </pc:sldMkLst>
      </pc:sldChg>
      <pc:sldChg chg="addSp delSp modSp new del mod setBg">
        <pc:chgData name="Hayley Sinclair" userId="01cc4ec6-5eda-43a9-abe6-96a8aea9e789" providerId="ADAL" clId="{6E1ABAEE-C6B5-44B8-8A2C-28A10217016D}" dt="2025-06-17T08:12:10.634" v="5675" actId="2696"/>
        <pc:sldMkLst>
          <pc:docMk/>
          <pc:sldMk cId="1021319962" sldId="284"/>
        </pc:sldMkLst>
      </pc:sldChg>
      <pc:sldChg chg="addSp delSp modSp add del mod ord">
        <pc:chgData name="Hayley Sinclair" userId="01cc4ec6-5eda-43a9-abe6-96a8aea9e789" providerId="ADAL" clId="{6E1ABAEE-C6B5-44B8-8A2C-28A10217016D}" dt="2025-07-17T15:34:08.641" v="10438" actId="2696"/>
        <pc:sldMkLst>
          <pc:docMk/>
          <pc:sldMk cId="1162396229" sldId="285"/>
        </pc:sldMkLst>
      </pc:sldChg>
      <pc:sldChg chg="addSp modSp new del mod">
        <pc:chgData name="Hayley Sinclair" userId="01cc4ec6-5eda-43a9-abe6-96a8aea9e789" providerId="ADAL" clId="{6E1ABAEE-C6B5-44B8-8A2C-28A10217016D}" dt="2025-06-09T12:44:30.278" v="4202" actId="2696"/>
        <pc:sldMkLst>
          <pc:docMk/>
          <pc:sldMk cId="518045899" sldId="286"/>
        </pc:sldMkLst>
      </pc:sldChg>
      <pc:sldChg chg="addSp delSp modSp new add del mod ord setBg">
        <pc:chgData name="Hayley Sinclair" userId="01cc4ec6-5eda-43a9-abe6-96a8aea9e789" providerId="ADAL" clId="{6E1ABAEE-C6B5-44B8-8A2C-28A10217016D}" dt="2025-07-08T14:56:09.874" v="7458" actId="2696"/>
        <pc:sldMkLst>
          <pc:docMk/>
          <pc:sldMk cId="121692803" sldId="287"/>
        </pc:sldMkLst>
      </pc:sldChg>
      <pc:sldChg chg="addSp delSp modSp new del mod">
        <pc:chgData name="Hayley Sinclair" userId="01cc4ec6-5eda-43a9-abe6-96a8aea9e789" providerId="ADAL" clId="{6E1ABAEE-C6B5-44B8-8A2C-28A10217016D}" dt="2025-06-09T12:44:26.628" v="4201" actId="2696"/>
        <pc:sldMkLst>
          <pc:docMk/>
          <pc:sldMk cId="951734058" sldId="288"/>
        </pc:sldMkLst>
      </pc:sldChg>
      <pc:sldChg chg="addSp delSp modSp new del mod">
        <pc:chgData name="Hayley Sinclair" userId="01cc4ec6-5eda-43a9-abe6-96a8aea9e789" providerId="ADAL" clId="{6E1ABAEE-C6B5-44B8-8A2C-28A10217016D}" dt="2025-06-09T12:45:29.550" v="4208" actId="2696"/>
        <pc:sldMkLst>
          <pc:docMk/>
          <pc:sldMk cId="1648962564" sldId="288"/>
        </pc:sldMkLst>
      </pc:sldChg>
      <pc:sldChg chg="addSp delSp modSp add mod ord setBg delDesignElem">
        <pc:chgData name="Hayley Sinclair" userId="01cc4ec6-5eda-43a9-abe6-96a8aea9e789" providerId="ADAL" clId="{6E1ABAEE-C6B5-44B8-8A2C-28A10217016D}" dt="2025-07-15T12:50:46.479" v="10084" actId="20577"/>
        <pc:sldMkLst>
          <pc:docMk/>
          <pc:sldMk cId="3454987360" sldId="288"/>
        </pc:sldMkLst>
        <pc:spChg chg="mod">
          <ac:chgData name="Hayley Sinclair" userId="01cc4ec6-5eda-43a9-abe6-96a8aea9e789" providerId="ADAL" clId="{6E1ABAEE-C6B5-44B8-8A2C-28A10217016D}" dt="2025-07-14T11:16:45.346" v="8869" actId="26606"/>
          <ac:spMkLst>
            <pc:docMk/>
            <pc:sldMk cId="3454987360" sldId="288"/>
            <ac:spMk id="2" creationId="{B69CAF42-273F-6A8D-8C73-A7A614EC8511}"/>
          </ac:spMkLst>
        </pc:spChg>
        <pc:spChg chg="add">
          <ac:chgData name="Hayley Sinclair" userId="01cc4ec6-5eda-43a9-abe6-96a8aea9e789" providerId="ADAL" clId="{6E1ABAEE-C6B5-44B8-8A2C-28A10217016D}" dt="2025-07-14T11:16:45.346" v="8869" actId="26606"/>
          <ac:spMkLst>
            <pc:docMk/>
            <pc:sldMk cId="3454987360" sldId="288"/>
            <ac:spMk id="28" creationId="{F68B3F68-107C-434F-AA38-110D5EA91B85}"/>
          </ac:spMkLst>
        </pc:spChg>
        <pc:spChg chg="add">
          <ac:chgData name="Hayley Sinclair" userId="01cc4ec6-5eda-43a9-abe6-96a8aea9e789" providerId="ADAL" clId="{6E1ABAEE-C6B5-44B8-8A2C-28A10217016D}" dt="2025-07-14T11:16:45.346" v="8869" actId="26606"/>
          <ac:spMkLst>
            <pc:docMk/>
            <pc:sldMk cId="3454987360" sldId="288"/>
            <ac:spMk id="30" creationId="{AAD0DBB9-1A4B-4391-81D4-CB19F9AB918A}"/>
          </ac:spMkLst>
        </pc:spChg>
        <pc:spChg chg="add">
          <ac:chgData name="Hayley Sinclair" userId="01cc4ec6-5eda-43a9-abe6-96a8aea9e789" providerId="ADAL" clId="{6E1ABAEE-C6B5-44B8-8A2C-28A10217016D}" dt="2025-07-14T11:16:45.346" v="8869" actId="26606"/>
          <ac:spMkLst>
            <pc:docMk/>
            <pc:sldMk cId="3454987360" sldId="288"/>
            <ac:spMk id="32" creationId="{063BBA22-50EA-4C4D-BE05-F1CE4E63AA56}"/>
          </ac:spMkLst>
        </pc:spChg>
        <pc:graphicFrameChg chg="mod">
          <ac:chgData name="Hayley Sinclair" userId="01cc4ec6-5eda-43a9-abe6-96a8aea9e789" providerId="ADAL" clId="{6E1ABAEE-C6B5-44B8-8A2C-28A10217016D}" dt="2025-07-15T12:50:46.479" v="10084" actId="20577"/>
          <ac:graphicFrameMkLst>
            <pc:docMk/>
            <pc:sldMk cId="3454987360" sldId="288"/>
            <ac:graphicFrameMk id="22" creationId="{0333BE12-27CC-25F9-1338-E5E583EA5A3C}"/>
          </ac:graphicFrameMkLst>
        </pc:graphicFrameChg>
      </pc:sldChg>
      <pc:sldChg chg="addSp delSp modSp add mod ord setBg delDesignElem">
        <pc:chgData name="Hayley Sinclair" userId="01cc4ec6-5eda-43a9-abe6-96a8aea9e789" providerId="ADAL" clId="{6E1ABAEE-C6B5-44B8-8A2C-28A10217016D}" dt="2025-07-15T12:48:38.554" v="10044" actId="20577"/>
        <pc:sldMkLst>
          <pc:docMk/>
          <pc:sldMk cId="535594408" sldId="289"/>
        </pc:sldMkLst>
        <pc:spChg chg="mod">
          <ac:chgData name="Hayley Sinclair" userId="01cc4ec6-5eda-43a9-abe6-96a8aea9e789" providerId="ADAL" clId="{6E1ABAEE-C6B5-44B8-8A2C-28A10217016D}" dt="2025-06-10T10:56:44.156" v="5405" actId="26606"/>
          <ac:spMkLst>
            <pc:docMk/>
            <pc:sldMk cId="535594408" sldId="289"/>
            <ac:spMk id="2" creationId="{219A1AD3-868A-762B-2F13-43B965BBE96C}"/>
          </ac:spMkLst>
        </pc:spChg>
        <pc:spChg chg="add">
          <ac:chgData name="Hayley Sinclair" userId="01cc4ec6-5eda-43a9-abe6-96a8aea9e789" providerId="ADAL" clId="{6E1ABAEE-C6B5-44B8-8A2C-28A10217016D}" dt="2025-06-10T10:56:44.156" v="5405" actId="26606"/>
          <ac:spMkLst>
            <pc:docMk/>
            <pc:sldMk cId="535594408" sldId="289"/>
            <ac:spMk id="26" creationId="{BACC6370-2D7E-4714-9D71-7542949D7D5D}"/>
          </ac:spMkLst>
        </pc:spChg>
        <pc:spChg chg="add">
          <ac:chgData name="Hayley Sinclair" userId="01cc4ec6-5eda-43a9-abe6-96a8aea9e789" providerId="ADAL" clId="{6E1ABAEE-C6B5-44B8-8A2C-28A10217016D}" dt="2025-06-10T10:56:44.156" v="5405" actId="26606"/>
          <ac:spMkLst>
            <pc:docMk/>
            <pc:sldMk cId="535594408" sldId="289"/>
            <ac:spMk id="28" creationId="{F68B3F68-107C-434F-AA38-110D5EA91B85}"/>
          </ac:spMkLst>
        </pc:spChg>
        <pc:spChg chg="add">
          <ac:chgData name="Hayley Sinclair" userId="01cc4ec6-5eda-43a9-abe6-96a8aea9e789" providerId="ADAL" clId="{6E1ABAEE-C6B5-44B8-8A2C-28A10217016D}" dt="2025-06-10T10:56:44.156" v="5405" actId="26606"/>
          <ac:spMkLst>
            <pc:docMk/>
            <pc:sldMk cId="535594408" sldId="289"/>
            <ac:spMk id="30" creationId="{AAD0DBB9-1A4B-4391-81D4-CB19F9AB918A}"/>
          </ac:spMkLst>
        </pc:spChg>
        <pc:spChg chg="add">
          <ac:chgData name="Hayley Sinclair" userId="01cc4ec6-5eda-43a9-abe6-96a8aea9e789" providerId="ADAL" clId="{6E1ABAEE-C6B5-44B8-8A2C-28A10217016D}" dt="2025-06-10T10:56:44.156" v="5405" actId="26606"/>
          <ac:spMkLst>
            <pc:docMk/>
            <pc:sldMk cId="535594408" sldId="289"/>
            <ac:spMk id="36" creationId="{063BBA22-50EA-4C4D-BE05-F1CE4E63AA56}"/>
          </ac:spMkLst>
        </pc:spChg>
        <pc:graphicFrameChg chg="mod modGraphic">
          <ac:chgData name="Hayley Sinclair" userId="01cc4ec6-5eda-43a9-abe6-96a8aea9e789" providerId="ADAL" clId="{6E1ABAEE-C6B5-44B8-8A2C-28A10217016D}" dt="2025-07-15T12:48:38.554" v="10044" actId="20577"/>
          <ac:graphicFrameMkLst>
            <pc:docMk/>
            <pc:sldMk cId="535594408" sldId="289"/>
            <ac:graphicFrameMk id="18" creationId="{D3CF9DC3-E9E2-A311-DE80-6B66F7D5960E}"/>
          </ac:graphicFrameMkLst>
        </pc:graphicFrameChg>
      </pc:sldChg>
      <pc:sldChg chg="addSp delSp modSp new del mod">
        <pc:chgData name="Hayley Sinclair" userId="01cc4ec6-5eda-43a9-abe6-96a8aea9e789" providerId="ADAL" clId="{6E1ABAEE-C6B5-44B8-8A2C-28A10217016D}" dt="2025-06-09T12:44:23.807" v="4200" actId="2696"/>
        <pc:sldMkLst>
          <pc:docMk/>
          <pc:sldMk cId="680372707" sldId="289"/>
        </pc:sldMkLst>
      </pc:sldChg>
      <pc:sldChg chg="addSp delSp modSp add mod ord setBg delDesignElem">
        <pc:chgData name="Hayley Sinclair" userId="01cc4ec6-5eda-43a9-abe6-96a8aea9e789" providerId="ADAL" clId="{6E1ABAEE-C6B5-44B8-8A2C-28A10217016D}" dt="2025-07-14T12:26:07.495" v="9049"/>
        <pc:sldMkLst>
          <pc:docMk/>
          <pc:sldMk cId="834429272" sldId="290"/>
        </pc:sldMkLst>
        <pc:spChg chg="mod">
          <ac:chgData name="Hayley Sinclair" userId="01cc4ec6-5eda-43a9-abe6-96a8aea9e789" providerId="ADAL" clId="{6E1ABAEE-C6B5-44B8-8A2C-28A10217016D}" dt="2025-06-17T08:10:58.635" v="5670" actId="20577"/>
          <ac:spMkLst>
            <pc:docMk/>
            <pc:sldMk cId="834429272" sldId="290"/>
            <ac:spMk id="2" creationId="{9A10614D-6D18-2872-296D-E2EEF10A8F15}"/>
          </ac:spMkLst>
        </pc:spChg>
        <pc:spChg chg="mod">
          <ac:chgData name="Hayley Sinclair" userId="01cc4ec6-5eda-43a9-abe6-96a8aea9e789" providerId="ADAL" clId="{6E1ABAEE-C6B5-44B8-8A2C-28A10217016D}" dt="2025-06-16T09:55:30.798" v="5591" actId="12"/>
          <ac:spMkLst>
            <pc:docMk/>
            <pc:sldMk cId="834429272" sldId="290"/>
            <ac:spMk id="3" creationId="{5ED768BD-83AB-22C1-8CE5-B3EA0531E8FE}"/>
          </ac:spMkLst>
        </pc:spChg>
        <pc:spChg chg="add">
          <ac:chgData name="Hayley Sinclair" userId="01cc4ec6-5eda-43a9-abe6-96a8aea9e789" providerId="ADAL" clId="{6E1ABAEE-C6B5-44B8-8A2C-28A10217016D}" dt="2025-06-16T09:56:17.908" v="5599" actId="26606"/>
          <ac:spMkLst>
            <pc:docMk/>
            <pc:sldMk cId="834429272" sldId="290"/>
            <ac:spMk id="29" creationId="{1B15ED52-F352-441B-82BF-E0EA34836D08}"/>
          </ac:spMkLst>
        </pc:spChg>
        <pc:spChg chg="add">
          <ac:chgData name="Hayley Sinclair" userId="01cc4ec6-5eda-43a9-abe6-96a8aea9e789" providerId="ADAL" clId="{6E1ABAEE-C6B5-44B8-8A2C-28A10217016D}" dt="2025-06-16T09:56:17.908" v="5599" actId="26606"/>
          <ac:spMkLst>
            <pc:docMk/>
            <pc:sldMk cId="834429272" sldId="290"/>
            <ac:spMk id="31" creationId="{3B2E3793-BFE6-45A2-9B7B-E18844431C99}"/>
          </ac:spMkLst>
        </pc:spChg>
        <pc:spChg chg="add">
          <ac:chgData name="Hayley Sinclair" userId="01cc4ec6-5eda-43a9-abe6-96a8aea9e789" providerId="ADAL" clId="{6E1ABAEE-C6B5-44B8-8A2C-28A10217016D}" dt="2025-06-16T09:56:17.908" v="5599" actId="26606"/>
          <ac:spMkLst>
            <pc:docMk/>
            <pc:sldMk cId="834429272" sldId="290"/>
            <ac:spMk id="33" creationId="{BC4C4868-CB8F-4AF9-9CDB-8108F2C19B67}"/>
          </ac:spMkLst>
        </pc:spChg>
        <pc:spChg chg="add">
          <ac:chgData name="Hayley Sinclair" userId="01cc4ec6-5eda-43a9-abe6-96a8aea9e789" providerId="ADAL" clId="{6E1ABAEE-C6B5-44B8-8A2C-28A10217016D}" dt="2025-06-16T09:56:17.908" v="5599" actId="26606"/>
          <ac:spMkLst>
            <pc:docMk/>
            <pc:sldMk cId="834429272" sldId="290"/>
            <ac:spMk id="35" creationId="{375E0459-6403-40CD-989D-56A4407CA12E}"/>
          </ac:spMkLst>
        </pc:spChg>
        <pc:spChg chg="add">
          <ac:chgData name="Hayley Sinclair" userId="01cc4ec6-5eda-43a9-abe6-96a8aea9e789" providerId="ADAL" clId="{6E1ABAEE-C6B5-44B8-8A2C-28A10217016D}" dt="2025-06-16T09:56:17.908" v="5599" actId="26606"/>
          <ac:spMkLst>
            <pc:docMk/>
            <pc:sldMk cId="834429272" sldId="290"/>
            <ac:spMk id="37" creationId="{53E5B1A8-3AC9-4BD1-9BBC-78CA94F2D1BA}"/>
          </ac:spMkLst>
        </pc:spChg>
        <pc:graphicFrameChg chg="add mod modGraphic">
          <ac:chgData name="Hayley Sinclair" userId="01cc4ec6-5eda-43a9-abe6-96a8aea9e789" providerId="ADAL" clId="{6E1ABAEE-C6B5-44B8-8A2C-28A10217016D}" dt="2025-07-14T12:24:41.930" v="9046" actId="14100"/>
          <ac:graphicFrameMkLst>
            <pc:docMk/>
            <pc:sldMk cId="834429272" sldId="290"/>
            <ac:graphicFrameMk id="5" creationId="{D1575FFF-F4B8-D0D6-FC06-5D2A15B87513}"/>
          </ac:graphicFrameMkLst>
        </pc:graphicFrameChg>
      </pc:sldChg>
      <pc:sldChg chg="addSp delSp modSp new del mod ord">
        <pc:chgData name="Hayley Sinclair" userId="01cc4ec6-5eda-43a9-abe6-96a8aea9e789" providerId="ADAL" clId="{6E1ABAEE-C6B5-44B8-8A2C-28A10217016D}" dt="2025-07-16T10:35:26.419" v="10288" actId="2696"/>
        <pc:sldMkLst>
          <pc:docMk/>
          <pc:sldMk cId="1511874833" sldId="291"/>
        </pc:sldMkLst>
      </pc:sldChg>
      <pc:sldChg chg="delSp add del setBg delDesignElem">
        <pc:chgData name="Hayley Sinclair" userId="01cc4ec6-5eda-43a9-abe6-96a8aea9e789" providerId="ADAL" clId="{6E1ABAEE-C6B5-44B8-8A2C-28A10217016D}" dt="2025-06-16T09:56:00.355" v="5598" actId="2696"/>
        <pc:sldMkLst>
          <pc:docMk/>
          <pc:sldMk cId="1630901971" sldId="291"/>
        </pc:sldMkLst>
      </pc:sldChg>
      <pc:sldChg chg="delSp add del setBg delDesignElem">
        <pc:chgData name="Hayley Sinclair" userId="01cc4ec6-5eda-43a9-abe6-96a8aea9e789" providerId="ADAL" clId="{6E1ABAEE-C6B5-44B8-8A2C-28A10217016D}" dt="2025-06-16T09:55:58.145" v="5597" actId="2696"/>
        <pc:sldMkLst>
          <pc:docMk/>
          <pc:sldMk cId="904771614" sldId="292"/>
        </pc:sldMkLst>
      </pc:sldChg>
      <pc:sldChg chg="addSp delSp modSp new mod setBg">
        <pc:chgData name="Hayley Sinclair" userId="01cc4ec6-5eda-43a9-abe6-96a8aea9e789" providerId="ADAL" clId="{6E1ABAEE-C6B5-44B8-8A2C-28A10217016D}" dt="2025-07-09T10:21:56.176" v="8590" actId="255"/>
        <pc:sldMkLst>
          <pc:docMk/>
          <pc:sldMk cId="3626380212" sldId="292"/>
        </pc:sldMkLst>
        <pc:spChg chg="mod">
          <ac:chgData name="Hayley Sinclair" userId="01cc4ec6-5eda-43a9-abe6-96a8aea9e789" providerId="ADAL" clId="{6E1ABAEE-C6B5-44B8-8A2C-28A10217016D}" dt="2025-07-08T21:18:53.732" v="7589" actId="26606"/>
          <ac:spMkLst>
            <pc:docMk/>
            <pc:sldMk cId="3626380212" sldId="292"/>
            <ac:spMk id="2" creationId="{B98A6332-82B5-81F0-13D8-5F6C372AB687}"/>
          </ac:spMkLst>
        </pc:spChg>
        <pc:spChg chg="add">
          <ac:chgData name="Hayley Sinclair" userId="01cc4ec6-5eda-43a9-abe6-96a8aea9e789" providerId="ADAL" clId="{6E1ABAEE-C6B5-44B8-8A2C-28A10217016D}" dt="2025-07-08T21:18:53.732" v="7589" actId="26606"/>
          <ac:spMkLst>
            <pc:docMk/>
            <pc:sldMk cId="3626380212" sldId="292"/>
            <ac:spMk id="9" creationId="{BACC6370-2D7E-4714-9D71-7542949D7D5D}"/>
          </ac:spMkLst>
        </pc:spChg>
        <pc:spChg chg="add">
          <ac:chgData name="Hayley Sinclair" userId="01cc4ec6-5eda-43a9-abe6-96a8aea9e789" providerId="ADAL" clId="{6E1ABAEE-C6B5-44B8-8A2C-28A10217016D}" dt="2025-07-08T21:18:53.732" v="7589" actId="26606"/>
          <ac:spMkLst>
            <pc:docMk/>
            <pc:sldMk cId="3626380212" sldId="292"/>
            <ac:spMk id="11" creationId="{F68B3F68-107C-434F-AA38-110D5EA91B85}"/>
          </ac:spMkLst>
        </pc:spChg>
        <pc:spChg chg="add">
          <ac:chgData name="Hayley Sinclair" userId="01cc4ec6-5eda-43a9-abe6-96a8aea9e789" providerId="ADAL" clId="{6E1ABAEE-C6B5-44B8-8A2C-28A10217016D}" dt="2025-07-08T21:18:53.732" v="7589" actId="26606"/>
          <ac:spMkLst>
            <pc:docMk/>
            <pc:sldMk cId="3626380212" sldId="292"/>
            <ac:spMk id="13" creationId="{AAD0DBB9-1A4B-4391-81D4-CB19F9AB918A}"/>
          </ac:spMkLst>
        </pc:spChg>
        <pc:spChg chg="add">
          <ac:chgData name="Hayley Sinclair" userId="01cc4ec6-5eda-43a9-abe6-96a8aea9e789" providerId="ADAL" clId="{6E1ABAEE-C6B5-44B8-8A2C-28A10217016D}" dt="2025-07-08T21:18:53.732" v="7589" actId="26606"/>
          <ac:spMkLst>
            <pc:docMk/>
            <pc:sldMk cId="3626380212" sldId="292"/>
            <ac:spMk id="15" creationId="{063BBA22-50EA-4C4D-BE05-F1CE4E63AA56}"/>
          </ac:spMkLst>
        </pc:spChg>
        <pc:graphicFrameChg chg="add mod">
          <ac:chgData name="Hayley Sinclair" userId="01cc4ec6-5eda-43a9-abe6-96a8aea9e789" providerId="ADAL" clId="{6E1ABAEE-C6B5-44B8-8A2C-28A10217016D}" dt="2025-07-09T10:21:56.176" v="8590" actId="255"/>
          <ac:graphicFrameMkLst>
            <pc:docMk/>
            <pc:sldMk cId="3626380212" sldId="292"/>
            <ac:graphicFrameMk id="5" creationId="{0C72D547-F81A-B6D5-FB75-8F0B53F2D553}"/>
          </ac:graphicFrameMkLst>
        </pc:graphicFrameChg>
      </pc:sldChg>
      <pc:sldChg chg="addSp delSp modSp new del mod">
        <pc:chgData name="Hayley Sinclair" userId="01cc4ec6-5eda-43a9-abe6-96a8aea9e789" providerId="ADAL" clId="{6E1ABAEE-C6B5-44B8-8A2C-28A10217016D}" dt="2025-07-09T10:22:28.519" v="8591" actId="2696"/>
        <pc:sldMkLst>
          <pc:docMk/>
          <pc:sldMk cId="604140283" sldId="293"/>
        </pc:sldMkLst>
      </pc:sldChg>
      <pc:sldChg chg="add del">
        <pc:chgData name="Hayley Sinclair" userId="01cc4ec6-5eda-43a9-abe6-96a8aea9e789" providerId="ADAL" clId="{6E1ABAEE-C6B5-44B8-8A2C-28A10217016D}" dt="2025-07-08T14:53:52.129" v="7449" actId="2696"/>
        <pc:sldMkLst>
          <pc:docMk/>
          <pc:sldMk cId="3322242941" sldId="294"/>
        </pc:sldMkLst>
      </pc:sldChg>
      <pc:sldChg chg="addSp delSp modSp new mod ord">
        <pc:chgData name="Hayley Sinclair" userId="01cc4ec6-5eda-43a9-abe6-96a8aea9e789" providerId="ADAL" clId="{6E1ABAEE-C6B5-44B8-8A2C-28A10217016D}" dt="2025-07-08T15:11:22.627" v="7588" actId="255"/>
        <pc:sldMkLst>
          <pc:docMk/>
          <pc:sldMk cId="840092975" sldId="295"/>
        </pc:sldMkLst>
        <pc:spChg chg="mod">
          <ac:chgData name="Hayley Sinclair" userId="01cc4ec6-5eda-43a9-abe6-96a8aea9e789" providerId="ADAL" clId="{6E1ABAEE-C6B5-44B8-8A2C-28A10217016D}" dt="2025-07-01T10:48:36.269" v="6853" actId="1076"/>
          <ac:spMkLst>
            <pc:docMk/>
            <pc:sldMk cId="840092975" sldId="295"/>
            <ac:spMk id="2" creationId="{500829E3-0CA0-8C1C-6D77-802EBB4E3C5E}"/>
          </ac:spMkLst>
        </pc:spChg>
        <pc:graphicFrameChg chg="add mod modGraphic">
          <ac:chgData name="Hayley Sinclair" userId="01cc4ec6-5eda-43a9-abe6-96a8aea9e789" providerId="ADAL" clId="{6E1ABAEE-C6B5-44B8-8A2C-28A10217016D}" dt="2025-07-08T15:11:22.627" v="7588" actId="255"/>
          <ac:graphicFrameMkLst>
            <pc:docMk/>
            <pc:sldMk cId="840092975" sldId="295"/>
            <ac:graphicFrameMk id="5" creationId="{DECB64AE-4B88-CADB-EE15-2A285A8C8041}"/>
          </ac:graphicFrameMkLst>
        </pc:graphicFrameChg>
      </pc:sldChg>
      <pc:sldChg chg="addSp delSp modSp new mod ord setBg">
        <pc:chgData name="Hayley Sinclair" userId="01cc4ec6-5eda-43a9-abe6-96a8aea9e789" providerId="ADAL" clId="{6E1ABAEE-C6B5-44B8-8A2C-28A10217016D}" dt="2025-07-17T14:58:32.440" v="10308" actId="313"/>
        <pc:sldMkLst>
          <pc:docMk/>
          <pc:sldMk cId="872316330" sldId="296"/>
        </pc:sldMkLst>
        <pc:spChg chg="mod">
          <ac:chgData name="Hayley Sinclair" userId="01cc4ec6-5eda-43a9-abe6-96a8aea9e789" providerId="ADAL" clId="{6E1ABAEE-C6B5-44B8-8A2C-28A10217016D}" dt="2025-07-01T14:54:38.451" v="6915" actId="20577"/>
          <ac:spMkLst>
            <pc:docMk/>
            <pc:sldMk cId="872316330" sldId="296"/>
            <ac:spMk id="2" creationId="{C39D2E38-3AE8-F841-F450-02709603E16B}"/>
          </ac:spMkLst>
        </pc:spChg>
        <pc:spChg chg="add">
          <ac:chgData name="Hayley Sinclair" userId="01cc4ec6-5eda-43a9-abe6-96a8aea9e789" providerId="ADAL" clId="{6E1ABAEE-C6B5-44B8-8A2C-28A10217016D}" dt="2025-07-01T14:54:31.769" v="6900" actId="26606"/>
          <ac:spMkLst>
            <pc:docMk/>
            <pc:sldMk cId="872316330" sldId="296"/>
            <ac:spMk id="8" creationId="{1B15ED52-F352-441B-82BF-E0EA34836D08}"/>
          </ac:spMkLst>
        </pc:spChg>
        <pc:spChg chg="add">
          <ac:chgData name="Hayley Sinclair" userId="01cc4ec6-5eda-43a9-abe6-96a8aea9e789" providerId="ADAL" clId="{6E1ABAEE-C6B5-44B8-8A2C-28A10217016D}" dt="2025-07-01T14:54:31.769" v="6900" actId="26606"/>
          <ac:spMkLst>
            <pc:docMk/>
            <pc:sldMk cId="872316330" sldId="296"/>
            <ac:spMk id="10" creationId="{3B2E3793-BFE6-45A2-9B7B-E18844431C99}"/>
          </ac:spMkLst>
        </pc:spChg>
        <pc:spChg chg="add">
          <ac:chgData name="Hayley Sinclair" userId="01cc4ec6-5eda-43a9-abe6-96a8aea9e789" providerId="ADAL" clId="{6E1ABAEE-C6B5-44B8-8A2C-28A10217016D}" dt="2025-07-01T14:54:31.769" v="6900" actId="26606"/>
          <ac:spMkLst>
            <pc:docMk/>
            <pc:sldMk cId="872316330" sldId="296"/>
            <ac:spMk id="12" creationId="{BC4C4868-CB8F-4AF9-9CDB-8108F2C19B67}"/>
          </ac:spMkLst>
        </pc:spChg>
        <pc:spChg chg="add">
          <ac:chgData name="Hayley Sinclair" userId="01cc4ec6-5eda-43a9-abe6-96a8aea9e789" providerId="ADAL" clId="{6E1ABAEE-C6B5-44B8-8A2C-28A10217016D}" dt="2025-07-01T14:54:31.769" v="6900" actId="26606"/>
          <ac:spMkLst>
            <pc:docMk/>
            <pc:sldMk cId="872316330" sldId="296"/>
            <ac:spMk id="14" creationId="{375E0459-6403-40CD-989D-56A4407CA12E}"/>
          </ac:spMkLst>
        </pc:spChg>
        <pc:spChg chg="add">
          <ac:chgData name="Hayley Sinclair" userId="01cc4ec6-5eda-43a9-abe6-96a8aea9e789" providerId="ADAL" clId="{6E1ABAEE-C6B5-44B8-8A2C-28A10217016D}" dt="2025-07-01T14:54:31.769" v="6900" actId="26606"/>
          <ac:spMkLst>
            <pc:docMk/>
            <pc:sldMk cId="872316330" sldId="296"/>
            <ac:spMk id="16" creationId="{53E5B1A8-3AC9-4BD1-9BBC-78CA94F2D1BA}"/>
          </ac:spMkLst>
        </pc:spChg>
        <pc:graphicFrameChg chg="add mod modGraphic">
          <ac:chgData name="Hayley Sinclair" userId="01cc4ec6-5eda-43a9-abe6-96a8aea9e789" providerId="ADAL" clId="{6E1ABAEE-C6B5-44B8-8A2C-28A10217016D}" dt="2025-07-17T14:58:32.440" v="10308" actId="313"/>
          <ac:graphicFrameMkLst>
            <pc:docMk/>
            <pc:sldMk cId="872316330" sldId="296"/>
            <ac:graphicFrameMk id="9" creationId="{2B6F1052-51A1-5692-5138-FFFF75DD27EF}"/>
          </ac:graphicFrameMkLst>
        </pc:graphicFrameChg>
      </pc:sldChg>
      <pc:sldChg chg="addSp delSp modSp new del mod setBg">
        <pc:chgData name="Hayley Sinclair" userId="01cc4ec6-5eda-43a9-abe6-96a8aea9e789" providerId="ADAL" clId="{6E1ABAEE-C6B5-44B8-8A2C-28A10217016D}" dt="2025-07-01T14:54:26.949" v="6898" actId="2696"/>
        <pc:sldMkLst>
          <pc:docMk/>
          <pc:sldMk cId="2741630561" sldId="296"/>
        </pc:sldMkLst>
      </pc:sldChg>
      <pc:sldChg chg="addSp delSp modSp new mod setBg">
        <pc:chgData name="Hayley Sinclair" userId="01cc4ec6-5eda-43a9-abe6-96a8aea9e789" providerId="ADAL" clId="{6E1ABAEE-C6B5-44B8-8A2C-28A10217016D}" dt="2025-07-17T14:58:38.815" v="10309" actId="313"/>
        <pc:sldMkLst>
          <pc:docMk/>
          <pc:sldMk cId="3717688997" sldId="297"/>
        </pc:sldMkLst>
        <pc:spChg chg="mod">
          <ac:chgData name="Hayley Sinclair" userId="01cc4ec6-5eda-43a9-abe6-96a8aea9e789" providerId="ADAL" clId="{6E1ABAEE-C6B5-44B8-8A2C-28A10217016D}" dt="2025-07-01T14:55:41.653" v="6968" actId="20577"/>
          <ac:spMkLst>
            <pc:docMk/>
            <pc:sldMk cId="3717688997" sldId="297"/>
            <ac:spMk id="2" creationId="{84BC3942-BDB2-8D35-30D6-54D3CED1111C}"/>
          </ac:spMkLst>
        </pc:spChg>
        <pc:spChg chg="add">
          <ac:chgData name="Hayley Sinclair" userId="01cc4ec6-5eda-43a9-abe6-96a8aea9e789" providerId="ADAL" clId="{6E1ABAEE-C6B5-44B8-8A2C-28A10217016D}" dt="2025-07-01T14:55:25.619" v="6925" actId="26606"/>
          <ac:spMkLst>
            <pc:docMk/>
            <pc:sldMk cId="3717688997" sldId="297"/>
            <ac:spMk id="8" creationId="{1B15ED52-F352-441B-82BF-E0EA34836D08}"/>
          </ac:spMkLst>
        </pc:spChg>
        <pc:spChg chg="add">
          <ac:chgData name="Hayley Sinclair" userId="01cc4ec6-5eda-43a9-abe6-96a8aea9e789" providerId="ADAL" clId="{6E1ABAEE-C6B5-44B8-8A2C-28A10217016D}" dt="2025-07-01T14:55:25.619" v="6925" actId="26606"/>
          <ac:spMkLst>
            <pc:docMk/>
            <pc:sldMk cId="3717688997" sldId="297"/>
            <ac:spMk id="10" creationId="{3B2E3793-BFE6-45A2-9B7B-E18844431C99}"/>
          </ac:spMkLst>
        </pc:spChg>
        <pc:spChg chg="add">
          <ac:chgData name="Hayley Sinclair" userId="01cc4ec6-5eda-43a9-abe6-96a8aea9e789" providerId="ADAL" clId="{6E1ABAEE-C6B5-44B8-8A2C-28A10217016D}" dt="2025-07-01T14:55:25.619" v="6925" actId="26606"/>
          <ac:spMkLst>
            <pc:docMk/>
            <pc:sldMk cId="3717688997" sldId="297"/>
            <ac:spMk id="12" creationId="{BC4C4868-CB8F-4AF9-9CDB-8108F2C19B67}"/>
          </ac:spMkLst>
        </pc:spChg>
        <pc:spChg chg="add">
          <ac:chgData name="Hayley Sinclair" userId="01cc4ec6-5eda-43a9-abe6-96a8aea9e789" providerId="ADAL" clId="{6E1ABAEE-C6B5-44B8-8A2C-28A10217016D}" dt="2025-07-01T14:55:25.619" v="6925" actId="26606"/>
          <ac:spMkLst>
            <pc:docMk/>
            <pc:sldMk cId="3717688997" sldId="297"/>
            <ac:spMk id="14" creationId="{375E0459-6403-40CD-989D-56A4407CA12E}"/>
          </ac:spMkLst>
        </pc:spChg>
        <pc:spChg chg="add">
          <ac:chgData name="Hayley Sinclair" userId="01cc4ec6-5eda-43a9-abe6-96a8aea9e789" providerId="ADAL" clId="{6E1ABAEE-C6B5-44B8-8A2C-28A10217016D}" dt="2025-07-01T14:55:25.619" v="6925" actId="26606"/>
          <ac:spMkLst>
            <pc:docMk/>
            <pc:sldMk cId="3717688997" sldId="297"/>
            <ac:spMk id="16" creationId="{53E5B1A8-3AC9-4BD1-9BBC-78CA94F2D1BA}"/>
          </ac:spMkLst>
        </pc:spChg>
        <pc:graphicFrameChg chg="add mod modGraphic">
          <ac:chgData name="Hayley Sinclair" userId="01cc4ec6-5eda-43a9-abe6-96a8aea9e789" providerId="ADAL" clId="{6E1ABAEE-C6B5-44B8-8A2C-28A10217016D}" dt="2025-07-17T14:58:38.815" v="10309" actId="313"/>
          <ac:graphicFrameMkLst>
            <pc:docMk/>
            <pc:sldMk cId="3717688997" sldId="297"/>
            <ac:graphicFrameMk id="7" creationId="{CB06F42E-7C46-D140-BCDF-24AE52A100FB}"/>
          </ac:graphicFrameMkLst>
        </pc:graphicFrameChg>
      </pc:sldChg>
      <pc:sldChg chg="addSp delSp modSp new mod setBg">
        <pc:chgData name="Hayley Sinclair" userId="01cc4ec6-5eda-43a9-abe6-96a8aea9e789" providerId="ADAL" clId="{6E1ABAEE-C6B5-44B8-8A2C-28A10217016D}" dt="2025-07-22T10:55:22.214" v="10642" actId="20577"/>
        <pc:sldMkLst>
          <pc:docMk/>
          <pc:sldMk cId="3692152517" sldId="298"/>
        </pc:sldMkLst>
        <pc:spChg chg="mod">
          <ac:chgData name="Hayley Sinclair" userId="01cc4ec6-5eda-43a9-abe6-96a8aea9e789" providerId="ADAL" clId="{6E1ABAEE-C6B5-44B8-8A2C-28A10217016D}" dt="2025-07-01T15:01:49.446" v="7001" actId="5793"/>
          <ac:spMkLst>
            <pc:docMk/>
            <pc:sldMk cId="3692152517" sldId="298"/>
            <ac:spMk id="2" creationId="{27BF2A67-FA4C-3C4E-CBA8-4549D509B68B}"/>
          </ac:spMkLst>
        </pc:spChg>
        <pc:spChg chg="add">
          <ac:chgData name="Hayley Sinclair" userId="01cc4ec6-5eda-43a9-abe6-96a8aea9e789" providerId="ADAL" clId="{6E1ABAEE-C6B5-44B8-8A2C-28A10217016D}" dt="2025-07-01T15:01:41.891" v="6998" actId="26606"/>
          <ac:spMkLst>
            <pc:docMk/>
            <pc:sldMk cId="3692152517" sldId="298"/>
            <ac:spMk id="8" creationId="{1B15ED52-F352-441B-82BF-E0EA34836D08}"/>
          </ac:spMkLst>
        </pc:spChg>
        <pc:spChg chg="add">
          <ac:chgData name="Hayley Sinclair" userId="01cc4ec6-5eda-43a9-abe6-96a8aea9e789" providerId="ADAL" clId="{6E1ABAEE-C6B5-44B8-8A2C-28A10217016D}" dt="2025-07-01T15:01:41.891" v="6998" actId="26606"/>
          <ac:spMkLst>
            <pc:docMk/>
            <pc:sldMk cId="3692152517" sldId="298"/>
            <ac:spMk id="10" creationId="{3B2E3793-BFE6-45A2-9B7B-E18844431C99}"/>
          </ac:spMkLst>
        </pc:spChg>
        <pc:spChg chg="add">
          <ac:chgData name="Hayley Sinclair" userId="01cc4ec6-5eda-43a9-abe6-96a8aea9e789" providerId="ADAL" clId="{6E1ABAEE-C6B5-44B8-8A2C-28A10217016D}" dt="2025-07-01T15:01:41.891" v="6998" actId="26606"/>
          <ac:spMkLst>
            <pc:docMk/>
            <pc:sldMk cId="3692152517" sldId="298"/>
            <ac:spMk id="12" creationId="{BC4C4868-CB8F-4AF9-9CDB-8108F2C19B67}"/>
          </ac:spMkLst>
        </pc:spChg>
        <pc:spChg chg="add">
          <ac:chgData name="Hayley Sinclair" userId="01cc4ec6-5eda-43a9-abe6-96a8aea9e789" providerId="ADAL" clId="{6E1ABAEE-C6B5-44B8-8A2C-28A10217016D}" dt="2025-07-01T15:01:41.891" v="6998" actId="26606"/>
          <ac:spMkLst>
            <pc:docMk/>
            <pc:sldMk cId="3692152517" sldId="298"/>
            <ac:spMk id="14" creationId="{375E0459-6403-40CD-989D-56A4407CA12E}"/>
          </ac:spMkLst>
        </pc:spChg>
        <pc:spChg chg="add">
          <ac:chgData name="Hayley Sinclair" userId="01cc4ec6-5eda-43a9-abe6-96a8aea9e789" providerId="ADAL" clId="{6E1ABAEE-C6B5-44B8-8A2C-28A10217016D}" dt="2025-07-01T15:01:41.891" v="6998" actId="26606"/>
          <ac:spMkLst>
            <pc:docMk/>
            <pc:sldMk cId="3692152517" sldId="298"/>
            <ac:spMk id="16" creationId="{53E5B1A8-3AC9-4BD1-9BBC-78CA94F2D1BA}"/>
          </ac:spMkLst>
        </pc:spChg>
        <pc:graphicFrameChg chg="add mod modGraphic">
          <ac:chgData name="Hayley Sinclair" userId="01cc4ec6-5eda-43a9-abe6-96a8aea9e789" providerId="ADAL" clId="{6E1ABAEE-C6B5-44B8-8A2C-28A10217016D}" dt="2025-07-22T10:55:22.214" v="10642" actId="20577"/>
          <ac:graphicFrameMkLst>
            <pc:docMk/>
            <pc:sldMk cId="3692152517" sldId="298"/>
            <ac:graphicFrameMk id="4" creationId="{A84278E5-A50E-23E2-03DE-7D53AE8C4B60}"/>
          </ac:graphicFrameMkLst>
        </pc:graphicFrameChg>
      </pc:sldChg>
      <pc:sldChg chg="addSp delSp modSp new del mod setBg">
        <pc:chgData name="Hayley Sinclair" userId="01cc4ec6-5eda-43a9-abe6-96a8aea9e789" providerId="ADAL" clId="{6E1ABAEE-C6B5-44B8-8A2C-28A10217016D}" dt="2025-07-08T10:36:13.202" v="7229" actId="2696"/>
        <pc:sldMkLst>
          <pc:docMk/>
          <pc:sldMk cId="3862742816" sldId="299"/>
        </pc:sldMkLst>
      </pc:sldChg>
      <pc:sldChg chg="addSp delSp modSp new del mod setBg">
        <pc:chgData name="Hayley Sinclair" userId="01cc4ec6-5eda-43a9-abe6-96a8aea9e789" providerId="ADAL" clId="{6E1ABAEE-C6B5-44B8-8A2C-28A10217016D}" dt="2025-07-16T10:27:48.829" v="10192" actId="2696"/>
        <pc:sldMkLst>
          <pc:docMk/>
          <pc:sldMk cId="1163061364" sldId="300"/>
        </pc:sldMkLst>
      </pc:sldChg>
      <pc:sldChg chg="addSp delSp modSp new del mod">
        <pc:chgData name="Hayley Sinclair" userId="01cc4ec6-5eda-43a9-abe6-96a8aea9e789" providerId="ADAL" clId="{6E1ABAEE-C6B5-44B8-8A2C-28A10217016D}" dt="2025-07-08T12:17:19.412" v="7334" actId="2696"/>
        <pc:sldMkLst>
          <pc:docMk/>
          <pc:sldMk cId="571521921" sldId="301"/>
        </pc:sldMkLst>
      </pc:sldChg>
      <pc:sldChg chg="addSp delSp modSp new mod">
        <pc:chgData name="Hayley Sinclair" userId="01cc4ec6-5eda-43a9-abe6-96a8aea9e789" providerId="ADAL" clId="{6E1ABAEE-C6B5-44B8-8A2C-28A10217016D}" dt="2025-07-21T10:50:48.777" v="10496" actId="313"/>
        <pc:sldMkLst>
          <pc:docMk/>
          <pc:sldMk cId="1184150541" sldId="302"/>
        </pc:sldMkLst>
        <pc:graphicFrameChg chg="add mod modGraphic">
          <ac:chgData name="Hayley Sinclair" userId="01cc4ec6-5eda-43a9-abe6-96a8aea9e789" providerId="ADAL" clId="{6E1ABAEE-C6B5-44B8-8A2C-28A10217016D}" dt="2025-07-21T10:50:48.777" v="10496" actId="313"/>
          <ac:graphicFrameMkLst>
            <pc:docMk/>
            <pc:sldMk cId="1184150541" sldId="302"/>
            <ac:graphicFrameMk id="4" creationId="{67A24BD7-DCF0-5DA7-D5EA-7CE5FF79141E}"/>
          </ac:graphicFrameMkLst>
        </pc:graphicFrameChg>
      </pc:sldChg>
      <pc:sldChg chg="addSp delSp modSp new mod setBg">
        <pc:chgData name="Hayley Sinclair" userId="01cc4ec6-5eda-43a9-abe6-96a8aea9e789" providerId="ADAL" clId="{6E1ABAEE-C6B5-44B8-8A2C-28A10217016D}" dt="2025-07-08T15:01:07.358" v="7507" actId="14100"/>
        <pc:sldMkLst>
          <pc:docMk/>
          <pc:sldMk cId="1408660754" sldId="303"/>
        </pc:sldMkLst>
        <pc:spChg chg="mod">
          <ac:chgData name="Hayley Sinclair" userId="01cc4ec6-5eda-43a9-abe6-96a8aea9e789" providerId="ADAL" clId="{6E1ABAEE-C6B5-44B8-8A2C-28A10217016D}" dt="2025-07-08T14:18:40.337" v="7447" actId="1076"/>
          <ac:spMkLst>
            <pc:docMk/>
            <pc:sldMk cId="1408660754" sldId="303"/>
            <ac:spMk id="2" creationId="{1DBC860B-A23E-65D8-1506-2088B3220BEF}"/>
          </ac:spMkLst>
        </pc:spChg>
        <pc:spChg chg="add">
          <ac:chgData name="Hayley Sinclair" userId="01cc4ec6-5eda-43a9-abe6-96a8aea9e789" providerId="ADAL" clId="{6E1ABAEE-C6B5-44B8-8A2C-28A10217016D}" dt="2025-07-08T14:17:11.824" v="7424" actId="26606"/>
          <ac:spMkLst>
            <pc:docMk/>
            <pc:sldMk cId="1408660754" sldId="303"/>
            <ac:spMk id="27" creationId="{3346177D-ADC4-4968-B747-5CFCD390B5B9}"/>
          </ac:spMkLst>
        </pc:spChg>
        <pc:spChg chg="add">
          <ac:chgData name="Hayley Sinclair" userId="01cc4ec6-5eda-43a9-abe6-96a8aea9e789" providerId="ADAL" clId="{6E1ABAEE-C6B5-44B8-8A2C-28A10217016D}" dt="2025-07-08T14:17:11.824" v="7424" actId="26606"/>
          <ac:spMkLst>
            <pc:docMk/>
            <pc:sldMk cId="1408660754" sldId="303"/>
            <ac:spMk id="28" creationId="{0844A943-BF79-4FEA-ABB1-3BD54D236606}"/>
          </ac:spMkLst>
        </pc:spChg>
        <pc:spChg chg="add">
          <ac:chgData name="Hayley Sinclair" userId="01cc4ec6-5eda-43a9-abe6-96a8aea9e789" providerId="ADAL" clId="{6E1ABAEE-C6B5-44B8-8A2C-28A10217016D}" dt="2025-07-08T14:17:11.824" v="7424" actId="26606"/>
          <ac:spMkLst>
            <pc:docMk/>
            <pc:sldMk cId="1408660754" sldId="303"/>
            <ac:spMk id="29" creationId="{6437CC72-F4A8-4DC3-AFAB-D22C482C8100}"/>
          </ac:spMkLst>
        </pc:spChg>
        <pc:graphicFrameChg chg="add mod">
          <ac:chgData name="Hayley Sinclair" userId="01cc4ec6-5eda-43a9-abe6-96a8aea9e789" providerId="ADAL" clId="{6E1ABAEE-C6B5-44B8-8A2C-28A10217016D}" dt="2025-07-08T15:01:07.358" v="7507" actId="14100"/>
          <ac:graphicFrameMkLst>
            <pc:docMk/>
            <pc:sldMk cId="1408660754" sldId="303"/>
            <ac:graphicFrameMk id="5" creationId="{538995B5-E122-169B-586E-CADC0D703AE7}"/>
          </ac:graphicFrameMkLst>
        </pc:graphicFrameChg>
      </pc:sldChg>
      <pc:sldChg chg="addSp delSp modSp add del mod">
        <pc:chgData name="Hayley Sinclair" userId="01cc4ec6-5eda-43a9-abe6-96a8aea9e789" providerId="ADAL" clId="{6E1ABAEE-C6B5-44B8-8A2C-28A10217016D}" dt="2025-07-08T14:59:41.173" v="7499" actId="2696"/>
        <pc:sldMkLst>
          <pc:docMk/>
          <pc:sldMk cId="613943298" sldId="304"/>
        </pc:sldMkLst>
      </pc:sldChg>
      <pc:sldChg chg="addSp delSp modSp new del mod">
        <pc:chgData name="Hayley Sinclair" userId="01cc4ec6-5eda-43a9-abe6-96a8aea9e789" providerId="ADAL" clId="{6E1ABAEE-C6B5-44B8-8A2C-28A10217016D}" dt="2025-07-09T10:05:55.973" v="8381" actId="2696"/>
        <pc:sldMkLst>
          <pc:docMk/>
          <pc:sldMk cId="2475045169" sldId="304"/>
        </pc:sldMkLst>
      </pc:sldChg>
      <pc:sldChg chg="addSp delSp modSp new del mod">
        <pc:chgData name="Hayley Sinclair" userId="01cc4ec6-5eda-43a9-abe6-96a8aea9e789" providerId="ADAL" clId="{6E1ABAEE-C6B5-44B8-8A2C-28A10217016D}" dt="2025-07-09T09:53:11.683" v="7906" actId="2696"/>
        <pc:sldMkLst>
          <pc:docMk/>
          <pc:sldMk cId="2717006695" sldId="304"/>
        </pc:sldMkLst>
      </pc:sldChg>
      <pc:sldChg chg="addSp delSp modSp new del mod">
        <pc:chgData name="Hayley Sinclair" userId="01cc4ec6-5eda-43a9-abe6-96a8aea9e789" providerId="ADAL" clId="{6E1ABAEE-C6B5-44B8-8A2C-28A10217016D}" dt="2025-07-09T09:38:16.217" v="7761" actId="2696"/>
        <pc:sldMkLst>
          <pc:docMk/>
          <pc:sldMk cId="3167217211" sldId="304"/>
        </pc:sldMkLst>
      </pc:sldChg>
      <pc:sldChg chg="delSp add del setBg delDesignElem">
        <pc:chgData name="Hayley Sinclair" userId="01cc4ec6-5eda-43a9-abe6-96a8aea9e789" providerId="ADAL" clId="{6E1ABAEE-C6B5-44B8-8A2C-28A10217016D}" dt="2025-07-08T14:57:11.592" v="7461" actId="2696"/>
        <pc:sldMkLst>
          <pc:docMk/>
          <pc:sldMk cId="4252291385" sldId="304"/>
        </pc:sldMkLst>
      </pc:sldChg>
      <pc:sldChg chg="addSp delSp modSp new mod ord">
        <pc:chgData name="Hayley Sinclair" userId="01cc4ec6-5eda-43a9-abe6-96a8aea9e789" providerId="ADAL" clId="{6E1ABAEE-C6B5-44B8-8A2C-28A10217016D}" dt="2025-07-16T10:24:07.859" v="10175"/>
        <pc:sldMkLst>
          <pc:docMk/>
          <pc:sldMk cId="1440781378" sldId="305"/>
        </pc:sldMkLst>
        <pc:spChg chg="add mod">
          <ac:chgData name="Hayley Sinclair" userId="01cc4ec6-5eda-43a9-abe6-96a8aea9e789" providerId="ADAL" clId="{6E1ABAEE-C6B5-44B8-8A2C-28A10217016D}" dt="2025-07-14T11:08:44.285" v="8622" actId="12788"/>
          <ac:spMkLst>
            <pc:docMk/>
            <pc:sldMk cId="1440781378" sldId="305"/>
            <ac:spMk id="2" creationId="{4052463C-5EBC-ADFB-9AD8-9B18DB6B4AE6}"/>
          </ac:spMkLst>
        </pc:spChg>
        <pc:spChg chg="add mod">
          <ac:chgData name="Hayley Sinclair" userId="01cc4ec6-5eda-43a9-abe6-96a8aea9e789" providerId="ADAL" clId="{6E1ABAEE-C6B5-44B8-8A2C-28A10217016D}" dt="2025-07-14T11:07:51.424" v="8615" actId="207"/>
          <ac:spMkLst>
            <pc:docMk/>
            <pc:sldMk cId="1440781378" sldId="305"/>
            <ac:spMk id="3" creationId="{EF5A2E06-BA8B-2BA8-0767-6C993506178B}"/>
          </ac:spMkLst>
        </pc:spChg>
        <pc:graphicFrameChg chg="add mod modGraphic">
          <ac:chgData name="Hayley Sinclair" userId="01cc4ec6-5eda-43a9-abe6-96a8aea9e789" providerId="ADAL" clId="{6E1ABAEE-C6B5-44B8-8A2C-28A10217016D}" dt="2025-07-09T10:07:58.114" v="8402"/>
          <ac:graphicFrameMkLst>
            <pc:docMk/>
            <pc:sldMk cId="1440781378" sldId="305"/>
            <ac:graphicFrameMk id="4" creationId="{33F92D89-A15C-60C7-4116-3194755B2AA9}"/>
          </ac:graphicFrameMkLst>
        </pc:graphicFrameChg>
      </pc:sldChg>
      <pc:sldChg chg="addSp delSp modSp new mod setBg">
        <pc:chgData name="Hayley Sinclair" userId="01cc4ec6-5eda-43a9-abe6-96a8aea9e789" providerId="ADAL" clId="{6E1ABAEE-C6B5-44B8-8A2C-28A10217016D}" dt="2025-07-09T10:20:14.795" v="8582" actId="255"/>
        <pc:sldMkLst>
          <pc:docMk/>
          <pc:sldMk cId="782677806" sldId="306"/>
        </pc:sldMkLst>
        <pc:spChg chg="mod">
          <ac:chgData name="Hayley Sinclair" userId="01cc4ec6-5eda-43a9-abe6-96a8aea9e789" providerId="ADAL" clId="{6E1ABAEE-C6B5-44B8-8A2C-28A10217016D}" dt="2025-07-09T10:20:14.795" v="8582" actId="255"/>
          <ac:spMkLst>
            <pc:docMk/>
            <pc:sldMk cId="782677806" sldId="306"/>
            <ac:spMk id="2" creationId="{809A5C62-63ED-C9AD-9DD2-AB3CC7A8C0E9}"/>
          </ac:spMkLst>
        </pc:spChg>
        <pc:spChg chg="add">
          <ac:chgData name="Hayley Sinclair" userId="01cc4ec6-5eda-43a9-abe6-96a8aea9e789" providerId="ADAL" clId="{6E1ABAEE-C6B5-44B8-8A2C-28A10217016D}" dt="2025-07-09T10:18:48.595" v="8568" actId="26606"/>
          <ac:spMkLst>
            <pc:docMk/>
            <pc:sldMk cId="782677806" sldId="306"/>
            <ac:spMk id="20" creationId="{BACC6370-2D7E-4714-9D71-7542949D7D5D}"/>
          </ac:spMkLst>
        </pc:spChg>
        <pc:spChg chg="add">
          <ac:chgData name="Hayley Sinclair" userId="01cc4ec6-5eda-43a9-abe6-96a8aea9e789" providerId="ADAL" clId="{6E1ABAEE-C6B5-44B8-8A2C-28A10217016D}" dt="2025-07-09T10:18:48.595" v="8568" actId="26606"/>
          <ac:spMkLst>
            <pc:docMk/>
            <pc:sldMk cId="782677806" sldId="306"/>
            <ac:spMk id="22" creationId="{F68B3F68-107C-434F-AA38-110D5EA91B85}"/>
          </ac:spMkLst>
        </pc:spChg>
        <pc:spChg chg="add">
          <ac:chgData name="Hayley Sinclair" userId="01cc4ec6-5eda-43a9-abe6-96a8aea9e789" providerId="ADAL" clId="{6E1ABAEE-C6B5-44B8-8A2C-28A10217016D}" dt="2025-07-09T10:18:48.595" v="8568" actId="26606"/>
          <ac:spMkLst>
            <pc:docMk/>
            <pc:sldMk cId="782677806" sldId="306"/>
            <ac:spMk id="24" creationId="{AAD0DBB9-1A4B-4391-81D4-CB19F9AB918A}"/>
          </ac:spMkLst>
        </pc:spChg>
        <pc:spChg chg="add">
          <ac:chgData name="Hayley Sinclair" userId="01cc4ec6-5eda-43a9-abe6-96a8aea9e789" providerId="ADAL" clId="{6E1ABAEE-C6B5-44B8-8A2C-28A10217016D}" dt="2025-07-09T10:18:48.595" v="8568" actId="26606"/>
          <ac:spMkLst>
            <pc:docMk/>
            <pc:sldMk cId="782677806" sldId="306"/>
            <ac:spMk id="26" creationId="{063BBA22-50EA-4C4D-BE05-F1CE4E63AA56}"/>
          </ac:spMkLst>
        </pc:spChg>
        <pc:graphicFrameChg chg="add mod modGraphic">
          <ac:chgData name="Hayley Sinclair" userId="01cc4ec6-5eda-43a9-abe6-96a8aea9e789" providerId="ADAL" clId="{6E1ABAEE-C6B5-44B8-8A2C-28A10217016D}" dt="2025-07-09T10:20:04.867" v="8581"/>
          <ac:graphicFrameMkLst>
            <pc:docMk/>
            <pc:sldMk cId="782677806" sldId="306"/>
            <ac:graphicFrameMk id="5" creationId="{B94A3621-CCC8-0813-CCDF-AD44ED45514E}"/>
          </ac:graphicFrameMkLst>
        </pc:graphicFrameChg>
      </pc:sldChg>
      <pc:sldChg chg="new del">
        <pc:chgData name="Hayley Sinclair" userId="01cc4ec6-5eda-43a9-abe6-96a8aea9e789" providerId="ADAL" clId="{6E1ABAEE-C6B5-44B8-8A2C-28A10217016D}" dt="2025-07-14T11:20:39.730" v="8987" actId="2696"/>
        <pc:sldMkLst>
          <pc:docMk/>
          <pc:sldMk cId="795827173" sldId="307"/>
        </pc:sldMkLst>
      </pc:sldChg>
      <pc:sldChg chg="addSp delSp modSp add mod">
        <pc:chgData name="Hayley Sinclair" userId="01cc4ec6-5eda-43a9-abe6-96a8aea9e789" providerId="ADAL" clId="{6E1ABAEE-C6B5-44B8-8A2C-28A10217016D}" dt="2025-07-14T12:31:46.151" v="9113" actId="207"/>
        <pc:sldMkLst>
          <pc:docMk/>
          <pc:sldMk cId="3363723023" sldId="307"/>
        </pc:sldMkLst>
        <pc:spChg chg="mod">
          <ac:chgData name="Hayley Sinclair" userId="01cc4ec6-5eda-43a9-abe6-96a8aea9e789" providerId="ADAL" clId="{6E1ABAEE-C6B5-44B8-8A2C-28A10217016D}" dt="2025-07-14T12:31:46.151" v="9113" actId="207"/>
          <ac:spMkLst>
            <pc:docMk/>
            <pc:sldMk cId="3363723023" sldId="307"/>
            <ac:spMk id="2" creationId="{490B3B3B-7A3B-6BC4-015B-B058FE81183B}"/>
          </ac:spMkLst>
        </pc:spChg>
        <pc:spChg chg="add mod">
          <ac:chgData name="Hayley Sinclair" userId="01cc4ec6-5eda-43a9-abe6-96a8aea9e789" providerId="ADAL" clId="{6E1ABAEE-C6B5-44B8-8A2C-28A10217016D}" dt="2025-07-14T12:28:48.539" v="9079" actId="255"/>
          <ac:spMkLst>
            <pc:docMk/>
            <pc:sldMk cId="3363723023" sldId="307"/>
            <ac:spMk id="6" creationId="{5CAA6E88-FA92-DF5C-29C4-DA174C717911}"/>
          </ac:spMkLst>
        </pc:spChg>
        <pc:picChg chg="mod">
          <ac:chgData name="Hayley Sinclair" userId="01cc4ec6-5eda-43a9-abe6-96a8aea9e789" providerId="ADAL" clId="{6E1ABAEE-C6B5-44B8-8A2C-28A10217016D}" dt="2025-07-14T12:31:36.578" v="9112" actId="14100"/>
          <ac:picMkLst>
            <pc:docMk/>
            <pc:sldMk cId="3363723023" sldId="307"/>
            <ac:picMk id="4" creationId="{11D68120-1B2D-64E7-ADF8-7EA1CF73F3DE}"/>
          </ac:picMkLst>
        </pc:picChg>
      </pc:sldChg>
      <pc:sldChg chg="addSp delSp modSp new del mod">
        <pc:chgData name="Hayley Sinclair" userId="01cc4ec6-5eda-43a9-abe6-96a8aea9e789" providerId="ADAL" clId="{6E1ABAEE-C6B5-44B8-8A2C-28A10217016D}" dt="2025-07-14T12:26:02.253" v="9047" actId="2696"/>
        <pc:sldMkLst>
          <pc:docMk/>
          <pc:sldMk cId="3573737701" sldId="307"/>
        </pc:sldMkLst>
      </pc:sldChg>
      <pc:sldChg chg="addSp delSp modSp add del mod setBg delDesignElem">
        <pc:chgData name="Hayley Sinclair" userId="01cc4ec6-5eda-43a9-abe6-96a8aea9e789" providerId="ADAL" clId="{6E1ABAEE-C6B5-44B8-8A2C-28A10217016D}" dt="2025-07-14T11:16:36.382" v="8868" actId="2696"/>
        <pc:sldMkLst>
          <pc:docMk/>
          <pc:sldMk cId="4225182978" sldId="307"/>
        </pc:sldMkLst>
      </pc:sldChg>
      <pc:sldChg chg="addSp delSp modSp add mod setBg">
        <pc:chgData name="Hayley Sinclair" userId="01cc4ec6-5eda-43a9-abe6-96a8aea9e789" providerId="ADAL" clId="{6E1ABAEE-C6B5-44B8-8A2C-28A10217016D}" dt="2025-07-14T12:29:58.531" v="9096" actId="255"/>
        <pc:sldMkLst>
          <pc:docMk/>
          <pc:sldMk cId="549399531" sldId="308"/>
        </pc:sldMkLst>
        <pc:spChg chg="mod">
          <ac:chgData name="Hayley Sinclair" userId="01cc4ec6-5eda-43a9-abe6-96a8aea9e789" providerId="ADAL" clId="{6E1ABAEE-C6B5-44B8-8A2C-28A10217016D}" dt="2025-07-14T12:29:58.531" v="9096" actId="255"/>
          <ac:spMkLst>
            <pc:docMk/>
            <pc:sldMk cId="549399531" sldId="308"/>
            <ac:spMk id="2" creationId="{83FAEA6B-A33A-B2FC-52C2-95C8FB27CA57}"/>
          </ac:spMkLst>
        </pc:spChg>
        <pc:spChg chg="add">
          <ac:chgData name="Hayley Sinclair" userId="01cc4ec6-5eda-43a9-abe6-96a8aea9e789" providerId="ADAL" clId="{6E1ABAEE-C6B5-44B8-8A2C-28A10217016D}" dt="2025-07-14T12:29:50.314" v="9095" actId="26606"/>
          <ac:spMkLst>
            <pc:docMk/>
            <pc:sldMk cId="549399531" sldId="308"/>
            <ac:spMk id="9" creationId="{A8384FB5-9ADC-4DDC-881B-597D56F5B15D}"/>
          </ac:spMkLst>
        </pc:spChg>
        <pc:spChg chg="add">
          <ac:chgData name="Hayley Sinclair" userId="01cc4ec6-5eda-43a9-abe6-96a8aea9e789" providerId="ADAL" clId="{6E1ABAEE-C6B5-44B8-8A2C-28A10217016D}" dt="2025-07-14T12:29:50.314" v="9095" actId="26606"/>
          <ac:spMkLst>
            <pc:docMk/>
            <pc:sldMk cId="549399531" sldId="308"/>
            <ac:spMk id="11" creationId="{91E5A9A7-95C6-4F4F-B00E-C82E07FE62EF}"/>
          </ac:spMkLst>
        </pc:spChg>
        <pc:spChg chg="add">
          <ac:chgData name="Hayley Sinclair" userId="01cc4ec6-5eda-43a9-abe6-96a8aea9e789" providerId="ADAL" clId="{6E1ABAEE-C6B5-44B8-8A2C-28A10217016D}" dt="2025-07-14T12:29:50.314" v="9095" actId="26606"/>
          <ac:spMkLst>
            <pc:docMk/>
            <pc:sldMk cId="549399531" sldId="308"/>
            <ac:spMk id="13" creationId="{D07DD2DE-F619-49DD-B5E7-03A290FF4ED1}"/>
          </ac:spMkLst>
        </pc:spChg>
        <pc:spChg chg="add">
          <ac:chgData name="Hayley Sinclair" userId="01cc4ec6-5eda-43a9-abe6-96a8aea9e789" providerId="ADAL" clId="{6E1ABAEE-C6B5-44B8-8A2C-28A10217016D}" dt="2025-07-14T12:29:50.314" v="9095" actId="26606"/>
          <ac:spMkLst>
            <pc:docMk/>
            <pc:sldMk cId="549399531" sldId="308"/>
            <ac:spMk id="15" creationId="{85149191-5F60-4A28-AAFF-039F96B0F3EC}"/>
          </ac:spMkLst>
        </pc:spChg>
        <pc:spChg chg="add">
          <ac:chgData name="Hayley Sinclair" userId="01cc4ec6-5eda-43a9-abe6-96a8aea9e789" providerId="ADAL" clId="{6E1ABAEE-C6B5-44B8-8A2C-28A10217016D}" dt="2025-07-14T12:29:50.314" v="9095" actId="26606"/>
          <ac:spMkLst>
            <pc:docMk/>
            <pc:sldMk cId="549399531" sldId="308"/>
            <ac:spMk id="17" creationId="{F8260ED5-17F7-4158-B241-D51DD4CF1B7E}"/>
          </ac:spMkLst>
        </pc:spChg>
        <pc:picChg chg="mod">
          <ac:chgData name="Hayley Sinclair" userId="01cc4ec6-5eda-43a9-abe6-96a8aea9e789" providerId="ADAL" clId="{6E1ABAEE-C6B5-44B8-8A2C-28A10217016D}" dt="2025-07-14T12:29:50.314" v="9095" actId="26606"/>
          <ac:picMkLst>
            <pc:docMk/>
            <pc:sldMk cId="549399531" sldId="308"/>
            <ac:picMk id="4" creationId="{66E5E807-79F5-5A1A-6C37-2B8A159CC0DE}"/>
          </ac:picMkLst>
        </pc:picChg>
      </pc:sldChg>
      <pc:sldChg chg="addSp delSp modSp add mod">
        <pc:chgData name="Hayley Sinclair" userId="01cc4ec6-5eda-43a9-abe6-96a8aea9e789" providerId="ADAL" clId="{6E1ABAEE-C6B5-44B8-8A2C-28A10217016D}" dt="2025-07-17T15:34:48.240" v="10441" actId="255"/>
        <pc:sldMkLst>
          <pc:docMk/>
          <pc:sldMk cId="259612240" sldId="309"/>
        </pc:sldMkLst>
        <pc:spChg chg="mod">
          <ac:chgData name="Hayley Sinclair" userId="01cc4ec6-5eda-43a9-abe6-96a8aea9e789" providerId="ADAL" clId="{6E1ABAEE-C6B5-44B8-8A2C-28A10217016D}" dt="2025-07-17T15:34:48.240" v="10441" actId="255"/>
          <ac:spMkLst>
            <pc:docMk/>
            <pc:sldMk cId="259612240" sldId="309"/>
            <ac:spMk id="2" creationId="{934A2C3E-41DA-B0AF-7132-4990367F7285}"/>
          </ac:spMkLst>
        </pc:spChg>
        <pc:spChg chg="add">
          <ac:chgData name="Hayley Sinclair" userId="01cc4ec6-5eda-43a9-abe6-96a8aea9e789" providerId="ADAL" clId="{6E1ABAEE-C6B5-44B8-8A2C-28A10217016D}" dt="2025-07-15T12:06:54.257" v="9894" actId="26606"/>
          <ac:spMkLst>
            <pc:docMk/>
            <pc:sldMk cId="259612240" sldId="309"/>
            <ac:spMk id="18" creationId="{A8384FB5-9ADC-4DDC-881B-597D56F5B15D}"/>
          </ac:spMkLst>
        </pc:spChg>
        <pc:spChg chg="add">
          <ac:chgData name="Hayley Sinclair" userId="01cc4ec6-5eda-43a9-abe6-96a8aea9e789" providerId="ADAL" clId="{6E1ABAEE-C6B5-44B8-8A2C-28A10217016D}" dt="2025-07-15T12:06:54.257" v="9894" actId="26606"/>
          <ac:spMkLst>
            <pc:docMk/>
            <pc:sldMk cId="259612240" sldId="309"/>
            <ac:spMk id="19" creationId="{91E5A9A7-95C6-4F4F-B00E-C82E07FE62EF}"/>
          </ac:spMkLst>
        </pc:spChg>
        <pc:spChg chg="add">
          <ac:chgData name="Hayley Sinclair" userId="01cc4ec6-5eda-43a9-abe6-96a8aea9e789" providerId="ADAL" clId="{6E1ABAEE-C6B5-44B8-8A2C-28A10217016D}" dt="2025-07-15T12:06:54.257" v="9894" actId="26606"/>
          <ac:spMkLst>
            <pc:docMk/>
            <pc:sldMk cId="259612240" sldId="309"/>
            <ac:spMk id="20" creationId="{D07DD2DE-F619-49DD-B5E7-03A290FF4ED1}"/>
          </ac:spMkLst>
        </pc:spChg>
        <pc:spChg chg="add">
          <ac:chgData name="Hayley Sinclair" userId="01cc4ec6-5eda-43a9-abe6-96a8aea9e789" providerId="ADAL" clId="{6E1ABAEE-C6B5-44B8-8A2C-28A10217016D}" dt="2025-07-15T12:06:54.257" v="9894" actId="26606"/>
          <ac:spMkLst>
            <pc:docMk/>
            <pc:sldMk cId="259612240" sldId="309"/>
            <ac:spMk id="22" creationId="{85149191-5F60-4A28-AAFF-039F96B0F3EC}"/>
          </ac:spMkLst>
        </pc:spChg>
        <pc:spChg chg="add">
          <ac:chgData name="Hayley Sinclair" userId="01cc4ec6-5eda-43a9-abe6-96a8aea9e789" providerId="ADAL" clId="{6E1ABAEE-C6B5-44B8-8A2C-28A10217016D}" dt="2025-07-15T12:06:54.257" v="9894" actId="26606"/>
          <ac:spMkLst>
            <pc:docMk/>
            <pc:sldMk cId="259612240" sldId="309"/>
            <ac:spMk id="24" creationId="{F8260ED5-17F7-4158-B241-D51DD4CF1B7E}"/>
          </ac:spMkLst>
        </pc:spChg>
        <pc:graphicFrameChg chg="add mod">
          <ac:chgData name="Hayley Sinclair" userId="01cc4ec6-5eda-43a9-abe6-96a8aea9e789" providerId="ADAL" clId="{6E1ABAEE-C6B5-44B8-8A2C-28A10217016D}" dt="2025-07-15T12:26:25.873" v="9933" actId="14100"/>
          <ac:graphicFrameMkLst>
            <pc:docMk/>
            <pc:sldMk cId="259612240" sldId="309"/>
            <ac:graphicFrameMk id="13" creationId="{93EBAD24-D278-B473-678B-F62EE279285B}"/>
          </ac:graphicFrameMkLst>
        </pc:graphicFrameChg>
        <pc:graphicFrameChg chg="add mod">
          <ac:chgData name="Hayley Sinclair" userId="01cc4ec6-5eda-43a9-abe6-96a8aea9e789" providerId="ADAL" clId="{6E1ABAEE-C6B5-44B8-8A2C-28A10217016D}" dt="2025-07-15T12:30:17.368" v="9944" actId="14100"/>
          <ac:graphicFrameMkLst>
            <pc:docMk/>
            <pc:sldMk cId="259612240" sldId="309"/>
            <ac:graphicFrameMk id="15" creationId="{93EBAD24-D278-B473-678B-F62EE279285B}"/>
          </ac:graphicFrameMkLst>
        </pc:graphicFrameChg>
      </pc:sldChg>
      <pc:sldChg chg="addSp delSp modSp new mod setBg">
        <pc:chgData name="Hayley Sinclair" userId="01cc4ec6-5eda-43a9-abe6-96a8aea9e789" providerId="ADAL" clId="{6E1ABAEE-C6B5-44B8-8A2C-28A10217016D}" dt="2025-07-15T09:25:25.913" v="9532" actId="478"/>
        <pc:sldMkLst>
          <pc:docMk/>
          <pc:sldMk cId="1816415597" sldId="310"/>
        </pc:sldMkLst>
        <pc:spChg chg="mod">
          <ac:chgData name="Hayley Sinclair" userId="01cc4ec6-5eda-43a9-abe6-96a8aea9e789" providerId="ADAL" clId="{6E1ABAEE-C6B5-44B8-8A2C-28A10217016D}" dt="2025-07-15T09:25:13.114" v="9531" actId="255"/>
          <ac:spMkLst>
            <pc:docMk/>
            <pc:sldMk cId="1816415597" sldId="310"/>
            <ac:spMk id="2" creationId="{8C155E3E-6240-93DE-2348-404A6C59F05E}"/>
          </ac:spMkLst>
        </pc:spChg>
        <pc:spChg chg="add">
          <ac:chgData name="Hayley Sinclair" userId="01cc4ec6-5eda-43a9-abe6-96a8aea9e789" providerId="ADAL" clId="{6E1ABAEE-C6B5-44B8-8A2C-28A10217016D}" dt="2025-07-15T09:05:45.786" v="9498" actId="26606"/>
          <ac:spMkLst>
            <pc:docMk/>
            <pc:sldMk cId="1816415597" sldId="310"/>
            <ac:spMk id="21" creationId="{BACC6370-2D7E-4714-9D71-7542949D7D5D}"/>
          </ac:spMkLst>
        </pc:spChg>
        <pc:spChg chg="add">
          <ac:chgData name="Hayley Sinclair" userId="01cc4ec6-5eda-43a9-abe6-96a8aea9e789" providerId="ADAL" clId="{6E1ABAEE-C6B5-44B8-8A2C-28A10217016D}" dt="2025-07-15T09:05:45.786" v="9498" actId="26606"/>
          <ac:spMkLst>
            <pc:docMk/>
            <pc:sldMk cId="1816415597" sldId="310"/>
            <ac:spMk id="23" creationId="{F68B3F68-107C-434F-AA38-110D5EA91B85}"/>
          </ac:spMkLst>
        </pc:spChg>
        <pc:spChg chg="add">
          <ac:chgData name="Hayley Sinclair" userId="01cc4ec6-5eda-43a9-abe6-96a8aea9e789" providerId="ADAL" clId="{6E1ABAEE-C6B5-44B8-8A2C-28A10217016D}" dt="2025-07-15T09:05:45.786" v="9498" actId="26606"/>
          <ac:spMkLst>
            <pc:docMk/>
            <pc:sldMk cId="1816415597" sldId="310"/>
            <ac:spMk id="25" creationId="{AAD0DBB9-1A4B-4391-81D4-CB19F9AB918A}"/>
          </ac:spMkLst>
        </pc:spChg>
        <pc:spChg chg="add">
          <ac:chgData name="Hayley Sinclair" userId="01cc4ec6-5eda-43a9-abe6-96a8aea9e789" providerId="ADAL" clId="{6E1ABAEE-C6B5-44B8-8A2C-28A10217016D}" dt="2025-07-15T09:05:45.786" v="9498" actId="26606"/>
          <ac:spMkLst>
            <pc:docMk/>
            <pc:sldMk cId="1816415597" sldId="310"/>
            <ac:spMk id="27" creationId="{063BBA22-50EA-4C4D-BE05-F1CE4E63AA56}"/>
          </ac:spMkLst>
        </pc:spChg>
        <pc:graphicFrameChg chg="add mod">
          <ac:chgData name="Hayley Sinclair" userId="01cc4ec6-5eda-43a9-abe6-96a8aea9e789" providerId="ADAL" clId="{6E1ABAEE-C6B5-44B8-8A2C-28A10217016D}" dt="2025-07-15T09:24:35.286" v="9527"/>
          <ac:graphicFrameMkLst>
            <pc:docMk/>
            <pc:sldMk cId="1816415597" sldId="310"/>
            <ac:graphicFrameMk id="17" creationId="{A174CDD5-B349-D853-67DA-1725BC85ED52}"/>
          </ac:graphicFrameMkLst>
        </pc:graphicFrameChg>
      </pc:sldChg>
      <pc:sldChg chg="addSp delSp modSp new mod setBg addAnim">
        <pc:chgData name="Hayley Sinclair" userId="01cc4ec6-5eda-43a9-abe6-96a8aea9e789" providerId="ADAL" clId="{6E1ABAEE-C6B5-44B8-8A2C-28A10217016D}" dt="2025-07-15T09:38:42.616" v="9582"/>
        <pc:sldMkLst>
          <pc:docMk/>
          <pc:sldMk cId="3667344594" sldId="311"/>
        </pc:sldMkLst>
        <pc:spChg chg="mod">
          <ac:chgData name="Hayley Sinclair" userId="01cc4ec6-5eda-43a9-abe6-96a8aea9e789" providerId="ADAL" clId="{6E1ABAEE-C6B5-44B8-8A2C-28A10217016D}" dt="2025-07-15T09:38:42.614" v="9581" actId="26606"/>
          <ac:spMkLst>
            <pc:docMk/>
            <pc:sldMk cId="3667344594" sldId="311"/>
            <ac:spMk id="2" creationId="{6728A7C6-C281-2A8A-246F-6A57D24446CF}"/>
          </ac:spMkLst>
        </pc:spChg>
        <pc:spChg chg="add">
          <ac:chgData name="Hayley Sinclair" userId="01cc4ec6-5eda-43a9-abe6-96a8aea9e789" providerId="ADAL" clId="{6E1ABAEE-C6B5-44B8-8A2C-28A10217016D}" dt="2025-07-15T09:38:42.614" v="9581" actId="26606"/>
          <ac:spMkLst>
            <pc:docMk/>
            <pc:sldMk cId="3667344594" sldId="311"/>
            <ac:spMk id="24" creationId="{657F69E0-C4B0-4BEC-A689-4F8D877F05D4}"/>
          </ac:spMkLst>
        </pc:spChg>
        <pc:spChg chg="add">
          <ac:chgData name="Hayley Sinclair" userId="01cc4ec6-5eda-43a9-abe6-96a8aea9e789" providerId="ADAL" clId="{6E1ABAEE-C6B5-44B8-8A2C-28A10217016D}" dt="2025-07-15T09:38:42.614" v="9581" actId="26606"/>
          <ac:spMkLst>
            <pc:docMk/>
            <pc:sldMk cId="3667344594" sldId="311"/>
            <ac:spMk id="26" creationId="{9F6380B4-6A1C-481E-8408-B4E6C75B9B81}"/>
          </ac:spMkLst>
        </pc:spChg>
        <pc:picChg chg="add mod">
          <ac:chgData name="Hayley Sinclair" userId="01cc4ec6-5eda-43a9-abe6-96a8aea9e789" providerId="ADAL" clId="{6E1ABAEE-C6B5-44B8-8A2C-28A10217016D}" dt="2025-07-15T09:38:42.614" v="9581" actId="26606"/>
          <ac:picMkLst>
            <pc:docMk/>
            <pc:sldMk cId="3667344594" sldId="311"/>
            <ac:picMk id="19" creationId="{2AF49BDF-5BB1-84B3-F2B3-16D5336AA575}"/>
          </ac:picMkLst>
        </pc:picChg>
      </pc:sldChg>
      <pc:sldChg chg="addSp delSp modSp new mod setBg">
        <pc:chgData name="Hayley Sinclair" userId="01cc4ec6-5eda-43a9-abe6-96a8aea9e789" providerId="ADAL" clId="{6E1ABAEE-C6B5-44B8-8A2C-28A10217016D}" dt="2025-07-21T09:53:13.321" v="10443" actId="20577"/>
        <pc:sldMkLst>
          <pc:docMk/>
          <pc:sldMk cId="2796202865" sldId="312"/>
        </pc:sldMkLst>
        <pc:spChg chg="mod">
          <ac:chgData name="Hayley Sinclair" userId="01cc4ec6-5eda-43a9-abe6-96a8aea9e789" providerId="ADAL" clId="{6E1ABAEE-C6B5-44B8-8A2C-28A10217016D}" dt="2025-07-15T11:45:41.933" v="9847" actId="14100"/>
          <ac:spMkLst>
            <pc:docMk/>
            <pc:sldMk cId="2796202865" sldId="312"/>
            <ac:spMk id="2" creationId="{4E57BA43-E5F6-FF60-9C75-CF637DA06560}"/>
          </ac:spMkLst>
        </pc:spChg>
        <pc:spChg chg="add">
          <ac:chgData name="Hayley Sinclair" userId="01cc4ec6-5eda-43a9-abe6-96a8aea9e789" providerId="ADAL" clId="{6E1ABAEE-C6B5-44B8-8A2C-28A10217016D}" dt="2025-07-15T11:41:36.658" v="9732" actId="26606"/>
          <ac:spMkLst>
            <pc:docMk/>
            <pc:sldMk cId="2796202865" sldId="312"/>
            <ac:spMk id="9" creationId="{BACC6370-2D7E-4714-9D71-7542949D7D5D}"/>
          </ac:spMkLst>
        </pc:spChg>
        <pc:spChg chg="add">
          <ac:chgData name="Hayley Sinclair" userId="01cc4ec6-5eda-43a9-abe6-96a8aea9e789" providerId="ADAL" clId="{6E1ABAEE-C6B5-44B8-8A2C-28A10217016D}" dt="2025-07-15T11:41:36.658" v="9732" actId="26606"/>
          <ac:spMkLst>
            <pc:docMk/>
            <pc:sldMk cId="2796202865" sldId="312"/>
            <ac:spMk id="11" creationId="{F68B3F68-107C-434F-AA38-110D5EA91B85}"/>
          </ac:spMkLst>
        </pc:spChg>
        <pc:spChg chg="add">
          <ac:chgData name="Hayley Sinclair" userId="01cc4ec6-5eda-43a9-abe6-96a8aea9e789" providerId="ADAL" clId="{6E1ABAEE-C6B5-44B8-8A2C-28A10217016D}" dt="2025-07-15T11:41:36.658" v="9732" actId="26606"/>
          <ac:spMkLst>
            <pc:docMk/>
            <pc:sldMk cId="2796202865" sldId="312"/>
            <ac:spMk id="13" creationId="{AAD0DBB9-1A4B-4391-81D4-CB19F9AB918A}"/>
          </ac:spMkLst>
        </pc:spChg>
        <pc:spChg chg="add">
          <ac:chgData name="Hayley Sinclair" userId="01cc4ec6-5eda-43a9-abe6-96a8aea9e789" providerId="ADAL" clId="{6E1ABAEE-C6B5-44B8-8A2C-28A10217016D}" dt="2025-07-15T11:41:36.658" v="9732" actId="26606"/>
          <ac:spMkLst>
            <pc:docMk/>
            <pc:sldMk cId="2796202865" sldId="312"/>
            <ac:spMk id="15" creationId="{063BBA22-50EA-4C4D-BE05-F1CE4E63AA56}"/>
          </ac:spMkLst>
        </pc:spChg>
        <pc:graphicFrameChg chg="add mod">
          <ac:chgData name="Hayley Sinclair" userId="01cc4ec6-5eda-43a9-abe6-96a8aea9e789" providerId="ADAL" clId="{6E1ABAEE-C6B5-44B8-8A2C-28A10217016D}" dt="2025-07-21T09:53:13.321" v="10443" actId="20577"/>
          <ac:graphicFrameMkLst>
            <pc:docMk/>
            <pc:sldMk cId="2796202865" sldId="312"/>
            <ac:graphicFrameMk id="7" creationId="{D9F435F6-2489-F216-A6F9-D8BF55605641}"/>
          </ac:graphicFrameMkLst>
        </pc:graphicFrameChg>
      </pc:sldChg>
      <pc:sldChg chg="addSp delSp modSp new mod setBg">
        <pc:chgData name="Hayley Sinclair" userId="01cc4ec6-5eda-43a9-abe6-96a8aea9e789" providerId="ADAL" clId="{6E1ABAEE-C6B5-44B8-8A2C-28A10217016D}" dt="2025-07-16T10:23:28.601" v="10171" actId="26606"/>
        <pc:sldMkLst>
          <pc:docMk/>
          <pc:sldMk cId="2825342280" sldId="313"/>
        </pc:sldMkLst>
        <pc:spChg chg="mod ord">
          <ac:chgData name="Hayley Sinclair" userId="01cc4ec6-5eda-43a9-abe6-96a8aea9e789" providerId="ADAL" clId="{6E1ABAEE-C6B5-44B8-8A2C-28A10217016D}" dt="2025-07-16T10:23:28.601" v="10171" actId="26606"/>
          <ac:spMkLst>
            <pc:docMk/>
            <pc:sldMk cId="2825342280" sldId="313"/>
            <ac:spMk id="2" creationId="{3C1AA0FC-69A9-C4C4-6D2B-FA05E02FCB49}"/>
          </ac:spMkLst>
        </pc:spChg>
        <pc:spChg chg="add del mod">
          <ac:chgData name="Hayley Sinclair" userId="01cc4ec6-5eda-43a9-abe6-96a8aea9e789" providerId="ADAL" clId="{6E1ABAEE-C6B5-44B8-8A2C-28A10217016D}" dt="2025-07-16T10:23:28.601" v="10171" actId="26606"/>
          <ac:spMkLst>
            <pc:docMk/>
            <pc:sldMk cId="2825342280" sldId="313"/>
            <ac:spMk id="6" creationId="{DC266B85-DB9F-2B35-B7F5-84B8B0E26884}"/>
          </ac:spMkLst>
        </pc:spChg>
        <pc:spChg chg="add">
          <ac:chgData name="Hayley Sinclair" userId="01cc4ec6-5eda-43a9-abe6-96a8aea9e789" providerId="ADAL" clId="{6E1ABAEE-C6B5-44B8-8A2C-28A10217016D}" dt="2025-07-16T10:23:28.601" v="10171" actId="26606"/>
          <ac:spMkLst>
            <pc:docMk/>
            <pc:sldMk cId="2825342280" sldId="313"/>
            <ac:spMk id="44" creationId="{657F69E0-C4B0-4BEC-A689-4F8D877F05D4}"/>
          </ac:spMkLst>
        </pc:spChg>
        <pc:spChg chg="add">
          <ac:chgData name="Hayley Sinclair" userId="01cc4ec6-5eda-43a9-abe6-96a8aea9e789" providerId="ADAL" clId="{6E1ABAEE-C6B5-44B8-8A2C-28A10217016D}" dt="2025-07-16T10:23:28.601" v="10171" actId="26606"/>
          <ac:spMkLst>
            <pc:docMk/>
            <pc:sldMk cId="2825342280" sldId="313"/>
            <ac:spMk id="46" creationId="{9F6380B4-6A1C-481E-8408-B4E6C75B9B81}"/>
          </ac:spMkLst>
        </pc:spChg>
        <pc:picChg chg="add del mod">
          <ac:chgData name="Hayley Sinclair" userId="01cc4ec6-5eda-43a9-abe6-96a8aea9e789" providerId="ADAL" clId="{6E1ABAEE-C6B5-44B8-8A2C-28A10217016D}" dt="2025-07-16T10:23:28.601" v="10171" actId="26606"/>
          <ac:picMkLst>
            <pc:docMk/>
            <pc:sldMk cId="2825342280" sldId="313"/>
            <ac:picMk id="5" creationId="{4BFC3409-CBB5-610C-0F6D-2984C73DC193}"/>
          </ac:picMkLst>
        </pc:picChg>
      </pc:sldChg>
      <pc:sldChg chg="addSp delSp modSp add mod">
        <pc:chgData name="Hayley Sinclair" userId="01cc4ec6-5eda-43a9-abe6-96a8aea9e789" providerId="ADAL" clId="{6E1ABAEE-C6B5-44B8-8A2C-28A10217016D}" dt="2025-07-16T10:27:36.277" v="10191"/>
        <pc:sldMkLst>
          <pc:docMk/>
          <pc:sldMk cId="6984102" sldId="314"/>
        </pc:sldMkLst>
        <pc:spChg chg="add mod">
          <ac:chgData name="Hayley Sinclair" userId="01cc4ec6-5eda-43a9-abe6-96a8aea9e789" providerId="ADAL" clId="{6E1ABAEE-C6B5-44B8-8A2C-28A10217016D}" dt="2025-07-16T10:27:08.027" v="10189" actId="14100"/>
          <ac:spMkLst>
            <pc:docMk/>
            <pc:sldMk cId="6984102" sldId="314"/>
            <ac:spMk id="12" creationId="{1F0B2321-17BD-CC8F-5120-99E27ED824F7}"/>
          </ac:spMkLst>
        </pc:spChg>
        <pc:graphicFrameChg chg="add mod">
          <ac:chgData name="Hayley Sinclair" userId="01cc4ec6-5eda-43a9-abe6-96a8aea9e789" providerId="ADAL" clId="{6E1ABAEE-C6B5-44B8-8A2C-28A10217016D}" dt="2025-07-16T10:27:36.277" v="10191"/>
          <ac:graphicFrameMkLst>
            <pc:docMk/>
            <pc:sldMk cId="6984102" sldId="314"/>
            <ac:graphicFrameMk id="11" creationId="{7B4EDA4D-4987-4A5C-0F23-722AAAD25E53}"/>
          </ac:graphicFrameMkLst>
        </pc:graphicFrameChg>
      </pc:sldChg>
      <pc:sldChg chg="addSp delSp modSp new del mod setBg addAnim">
        <pc:chgData name="Hayley Sinclair" userId="01cc4ec6-5eda-43a9-abe6-96a8aea9e789" providerId="ADAL" clId="{6E1ABAEE-C6B5-44B8-8A2C-28A10217016D}" dt="2025-07-16T10:32:06.300" v="10268" actId="2696"/>
        <pc:sldMkLst>
          <pc:docMk/>
          <pc:sldMk cId="1987866014" sldId="315"/>
        </pc:sldMkLst>
      </pc:sldChg>
      <pc:sldChg chg="addSp delSp modSp add mod ord">
        <pc:chgData name="Hayley Sinclair" userId="01cc4ec6-5eda-43a9-abe6-96a8aea9e789" providerId="ADAL" clId="{6E1ABAEE-C6B5-44B8-8A2C-28A10217016D}" dt="2025-07-16T10:31:58.830" v="10267"/>
        <pc:sldMkLst>
          <pc:docMk/>
          <pc:sldMk cId="2517360923" sldId="316"/>
        </pc:sldMkLst>
        <pc:spChg chg="mod ord">
          <ac:chgData name="Hayley Sinclair" userId="01cc4ec6-5eda-43a9-abe6-96a8aea9e789" providerId="ADAL" clId="{6E1ABAEE-C6B5-44B8-8A2C-28A10217016D}" dt="2025-07-16T10:31:50.068" v="10265" actId="26606"/>
          <ac:spMkLst>
            <pc:docMk/>
            <pc:sldMk cId="2517360923" sldId="316"/>
            <ac:spMk id="2" creationId="{C96273A9-9FAC-1288-896C-BDDB789BAA1F}"/>
          </ac:spMkLst>
        </pc:spChg>
        <pc:spChg chg="add mod">
          <ac:chgData name="Hayley Sinclair" userId="01cc4ec6-5eda-43a9-abe6-96a8aea9e789" providerId="ADAL" clId="{6E1ABAEE-C6B5-44B8-8A2C-28A10217016D}" dt="2025-07-16T10:31:50.068" v="10265" actId="26606"/>
          <ac:spMkLst>
            <pc:docMk/>
            <pc:sldMk cId="2517360923" sldId="316"/>
            <ac:spMk id="7" creationId="{121D193C-0611-B256-8978-4955AFC63B4E}"/>
          </ac:spMkLst>
        </pc:spChg>
        <pc:spChg chg="add">
          <ac:chgData name="Hayley Sinclair" userId="01cc4ec6-5eda-43a9-abe6-96a8aea9e789" providerId="ADAL" clId="{6E1ABAEE-C6B5-44B8-8A2C-28A10217016D}" dt="2025-07-16T10:31:50.068" v="10265" actId="26606"/>
          <ac:spMkLst>
            <pc:docMk/>
            <pc:sldMk cId="2517360923" sldId="316"/>
            <ac:spMk id="51" creationId="{657F69E0-C4B0-4BEC-A689-4F8D877F05D4}"/>
          </ac:spMkLst>
        </pc:spChg>
        <pc:spChg chg="add">
          <ac:chgData name="Hayley Sinclair" userId="01cc4ec6-5eda-43a9-abe6-96a8aea9e789" providerId="ADAL" clId="{6E1ABAEE-C6B5-44B8-8A2C-28A10217016D}" dt="2025-07-16T10:31:50.068" v="10265" actId="26606"/>
          <ac:spMkLst>
            <pc:docMk/>
            <pc:sldMk cId="2517360923" sldId="316"/>
            <ac:spMk id="53" creationId="{9F6380B4-6A1C-481E-8408-B4E6C75B9B81}"/>
          </ac:spMkLst>
        </pc:spChg>
        <pc:picChg chg="add mod">
          <ac:chgData name="Hayley Sinclair" userId="01cc4ec6-5eda-43a9-abe6-96a8aea9e789" providerId="ADAL" clId="{6E1ABAEE-C6B5-44B8-8A2C-28A10217016D}" dt="2025-07-16T10:31:50.068" v="10265" actId="26606"/>
          <ac:picMkLst>
            <pc:docMk/>
            <pc:sldMk cId="2517360923" sldId="316"/>
            <ac:picMk id="4" creationId="{B4C495FF-CC31-6460-BA73-CF6715E6695F}"/>
          </ac:picMkLst>
        </pc:picChg>
      </pc:sldChg>
      <pc:sldChg chg="addSp delSp modSp add mod ord">
        <pc:chgData name="Hayley Sinclair" userId="01cc4ec6-5eda-43a9-abe6-96a8aea9e789" providerId="ADAL" clId="{6E1ABAEE-C6B5-44B8-8A2C-28A10217016D}" dt="2025-07-21T10:15:30.603" v="10494" actId="20577"/>
        <pc:sldMkLst>
          <pc:docMk/>
          <pc:sldMk cId="1643335874" sldId="317"/>
        </pc:sldMkLst>
        <pc:spChg chg="add mod">
          <ac:chgData name="Hayley Sinclair" userId="01cc4ec6-5eda-43a9-abe6-96a8aea9e789" providerId="ADAL" clId="{6E1ABAEE-C6B5-44B8-8A2C-28A10217016D}" dt="2025-07-21T10:15:30.603" v="10494" actId="20577"/>
          <ac:spMkLst>
            <pc:docMk/>
            <pc:sldMk cId="1643335874" sldId="317"/>
            <ac:spMk id="8" creationId="{6F9E7F38-C5CD-418F-DDDB-C60E6EB435E8}"/>
          </ac:spMkLst>
        </pc:spChg>
        <pc:graphicFrameChg chg="add mod">
          <ac:chgData name="Hayley Sinclair" userId="01cc4ec6-5eda-43a9-abe6-96a8aea9e789" providerId="ADAL" clId="{6E1ABAEE-C6B5-44B8-8A2C-28A10217016D}" dt="2025-07-16T10:34:20.495" v="10282" actId="14100"/>
          <ac:graphicFrameMkLst>
            <pc:docMk/>
            <pc:sldMk cId="1643335874" sldId="317"/>
            <ac:graphicFrameMk id="6" creationId="{59E373CB-40F0-9C90-708E-D181CB8F9031}"/>
          </ac:graphicFrameMkLst>
        </pc:graphicFrameChg>
      </pc:sldChg>
      <pc:sldChg chg="modSp add del mod">
        <pc:chgData name="Hayley Sinclair" userId="01cc4ec6-5eda-43a9-abe6-96a8aea9e789" providerId="ADAL" clId="{6E1ABAEE-C6B5-44B8-8A2C-28A10217016D}" dt="2025-07-17T15:04:17.757" v="10362" actId="2696"/>
        <pc:sldMkLst>
          <pc:docMk/>
          <pc:sldMk cId="1416267690" sldId="318"/>
        </pc:sldMkLst>
      </pc:sldChg>
      <pc:sldChg chg="new del">
        <pc:chgData name="Hayley Sinclair" userId="01cc4ec6-5eda-43a9-abe6-96a8aea9e789" providerId="ADAL" clId="{6E1ABAEE-C6B5-44B8-8A2C-28A10217016D}" dt="2025-07-17T15:20:32.210" v="10378" actId="2696"/>
        <pc:sldMkLst>
          <pc:docMk/>
          <pc:sldMk cId="4269103090" sldId="318"/>
        </pc:sldMkLst>
      </pc:sldChg>
      <pc:sldChg chg="addSp delSp modSp add mod">
        <pc:chgData name="Hayley Sinclair" userId="01cc4ec6-5eda-43a9-abe6-96a8aea9e789" providerId="ADAL" clId="{6E1ABAEE-C6B5-44B8-8A2C-28A10217016D}" dt="2025-07-17T15:33:49.263" v="10437" actId="1076"/>
        <pc:sldMkLst>
          <pc:docMk/>
          <pc:sldMk cId="732389543" sldId="319"/>
        </pc:sldMkLst>
        <pc:spChg chg="mod">
          <ac:chgData name="Hayley Sinclair" userId="01cc4ec6-5eda-43a9-abe6-96a8aea9e789" providerId="ADAL" clId="{6E1ABAEE-C6B5-44B8-8A2C-28A10217016D}" dt="2025-07-17T15:31:46.495" v="10407" actId="255"/>
          <ac:spMkLst>
            <pc:docMk/>
            <pc:sldMk cId="732389543" sldId="319"/>
            <ac:spMk id="2" creationId="{036DA5FC-6885-AE40-62AD-479544C052D3}"/>
          </ac:spMkLst>
        </pc:spChg>
        <pc:spChg chg="mod">
          <ac:chgData name="Hayley Sinclair" userId="01cc4ec6-5eda-43a9-abe6-96a8aea9e789" providerId="ADAL" clId="{6E1ABAEE-C6B5-44B8-8A2C-28A10217016D}" dt="2025-07-17T15:33:49.263" v="10437" actId="1076"/>
          <ac:spMkLst>
            <pc:docMk/>
            <pc:sldMk cId="732389543" sldId="319"/>
            <ac:spMk id="4" creationId="{125F3674-6441-5700-C7D7-B94C5B8FA5C2}"/>
          </ac:spMkLst>
        </pc:spChg>
        <pc:spChg chg="add mod">
          <ac:chgData name="Hayley Sinclair" userId="01cc4ec6-5eda-43a9-abe6-96a8aea9e789" providerId="ADAL" clId="{6E1ABAEE-C6B5-44B8-8A2C-28A10217016D}" dt="2025-07-17T15:25:09.222" v="10396" actId="14100"/>
          <ac:spMkLst>
            <pc:docMk/>
            <pc:sldMk cId="732389543" sldId="319"/>
            <ac:spMk id="7" creationId="{0452364D-3D3C-AAB5-B5BF-276843641FCD}"/>
          </ac:spMkLst>
        </pc:spChg>
        <pc:spChg chg="add mod">
          <ac:chgData name="Hayley Sinclair" userId="01cc4ec6-5eda-43a9-abe6-96a8aea9e789" providerId="ADAL" clId="{6E1ABAEE-C6B5-44B8-8A2C-28A10217016D}" dt="2025-07-17T15:33:35.595" v="10435" actId="5793"/>
          <ac:spMkLst>
            <pc:docMk/>
            <pc:sldMk cId="732389543" sldId="319"/>
            <ac:spMk id="15" creationId="{4811D0C5-5485-A0B4-286D-9E4084DD8F87}"/>
          </ac:spMkLst>
        </pc:spChg>
        <pc:spChg chg="add">
          <ac:chgData name="Hayley Sinclair" userId="01cc4ec6-5eda-43a9-abe6-96a8aea9e789" providerId="ADAL" clId="{6E1ABAEE-C6B5-44B8-8A2C-28A10217016D}" dt="2025-07-17T15:31:04.933" v="10401" actId="26606"/>
          <ac:spMkLst>
            <pc:docMk/>
            <pc:sldMk cId="732389543" sldId="319"/>
            <ac:spMk id="23" creationId="{4EA91930-66BC-4C41-B4F5-C31EB216F64B}"/>
          </ac:spMkLst>
        </pc:spChg>
        <pc:spChg chg="add">
          <ac:chgData name="Hayley Sinclair" userId="01cc4ec6-5eda-43a9-abe6-96a8aea9e789" providerId="ADAL" clId="{6E1ABAEE-C6B5-44B8-8A2C-28A10217016D}" dt="2025-07-17T15:31:04.933" v="10401" actId="26606"/>
          <ac:spMkLst>
            <pc:docMk/>
            <pc:sldMk cId="732389543" sldId="319"/>
            <ac:spMk id="25" creationId="{6313CF8F-B436-401E-9575-DE0F8E8B5B17}"/>
          </ac:spMkLst>
        </pc:spChg>
        <pc:spChg chg="add">
          <ac:chgData name="Hayley Sinclair" userId="01cc4ec6-5eda-43a9-abe6-96a8aea9e789" providerId="ADAL" clId="{6E1ABAEE-C6B5-44B8-8A2C-28A10217016D}" dt="2025-07-17T15:31:04.933" v="10401" actId="26606"/>
          <ac:spMkLst>
            <pc:docMk/>
            <pc:sldMk cId="732389543" sldId="319"/>
            <ac:spMk id="29" creationId="{67EF550F-47CE-4FB2-9DAC-12AD835C833D}"/>
          </ac:spMkLst>
        </pc:spChg>
        <pc:picChg chg="add mod">
          <ac:chgData name="Hayley Sinclair" userId="01cc4ec6-5eda-43a9-abe6-96a8aea9e789" providerId="ADAL" clId="{6E1ABAEE-C6B5-44B8-8A2C-28A10217016D}" dt="2025-07-17T15:25:09.222" v="10396" actId="14100"/>
          <ac:picMkLst>
            <pc:docMk/>
            <pc:sldMk cId="732389543" sldId="319"/>
            <ac:picMk id="6" creationId="{5237351A-3027-99EC-9EBD-81F670FDC8BF}"/>
          </ac:picMkLst>
        </pc:picChg>
        <pc:picChg chg="add mod">
          <ac:chgData name="Hayley Sinclair" userId="01cc4ec6-5eda-43a9-abe6-96a8aea9e789" providerId="ADAL" clId="{6E1ABAEE-C6B5-44B8-8A2C-28A10217016D}" dt="2025-07-17T15:29:49.476" v="10400" actId="1076"/>
          <ac:picMkLst>
            <pc:docMk/>
            <pc:sldMk cId="732389543" sldId="319"/>
            <ac:picMk id="11" creationId="{6CB6C337-0F5C-3FB1-59D0-0657BDC20518}"/>
          </ac:picMkLst>
        </pc:picChg>
      </pc:sldChg>
      <pc:sldChg chg="new del">
        <pc:chgData name="Hayley Sinclair" userId="01cc4ec6-5eda-43a9-abe6-96a8aea9e789" providerId="ADAL" clId="{6E1ABAEE-C6B5-44B8-8A2C-28A10217016D}" dt="2025-07-17T15:01:22.915" v="10357" actId="2696"/>
        <pc:sldMkLst>
          <pc:docMk/>
          <pc:sldMk cId="1582513021" sldId="319"/>
        </pc:sldMkLst>
      </pc:sldChg>
      <pc:sldChg chg="addSp modSp add del mod">
        <pc:chgData name="Hayley Sinclair" userId="01cc4ec6-5eda-43a9-abe6-96a8aea9e789" providerId="ADAL" clId="{6E1ABAEE-C6B5-44B8-8A2C-28A10217016D}" dt="2025-07-17T15:34:12.468" v="10439" actId="2696"/>
        <pc:sldMkLst>
          <pc:docMk/>
          <pc:sldMk cId="2497812737" sldId="320"/>
        </pc:sldMkLst>
      </pc:sldChg>
      <pc:sldChg chg="add del">
        <pc:chgData name="Hayley Sinclair" userId="01cc4ec6-5eda-43a9-abe6-96a8aea9e789" providerId="ADAL" clId="{6E1ABAEE-C6B5-44B8-8A2C-28A10217016D}" dt="2025-07-17T15:20:34.181" v="10379" actId="2696"/>
        <pc:sldMkLst>
          <pc:docMk/>
          <pc:sldMk cId="3278017690" sldId="320"/>
        </pc:sldMkLst>
      </pc:sldChg>
      <pc:sldChg chg="addSp delSp modSp add mod ord">
        <pc:chgData name="Hayley Sinclair" userId="01cc4ec6-5eda-43a9-abe6-96a8aea9e789" providerId="ADAL" clId="{6E1ABAEE-C6B5-44B8-8A2C-28A10217016D}" dt="2025-07-22T10:44:28.534" v="10584" actId="1076"/>
        <pc:sldMkLst>
          <pc:docMk/>
          <pc:sldMk cId="3327433446" sldId="320"/>
        </pc:sldMkLst>
        <pc:spChg chg="add del mod">
          <ac:chgData name="Hayley Sinclair" userId="01cc4ec6-5eda-43a9-abe6-96a8aea9e789" providerId="ADAL" clId="{6E1ABAEE-C6B5-44B8-8A2C-28A10217016D}" dt="2025-07-21T10:06:37.363" v="10448" actId="478"/>
          <ac:spMkLst>
            <pc:docMk/>
            <pc:sldMk cId="3327433446" sldId="320"/>
            <ac:spMk id="3" creationId="{C6E75EC6-77C6-41EE-F1E0-373E6FFAFE1D}"/>
          </ac:spMkLst>
        </pc:spChg>
        <pc:spChg chg="mod">
          <ac:chgData name="Hayley Sinclair" userId="01cc4ec6-5eda-43a9-abe6-96a8aea9e789" providerId="ADAL" clId="{6E1ABAEE-C6B5-44B8-8A2C-28A10217016D}" dt="2025-07-22T10:44:28.534" v="10584" actId="1076"/>
          <ac:spMkLst>
            <pc:docMk/>
            <pc:sldMk cId="3327433446" sldId="320"/>
            <ac:spMk id="8" creationId="{CEE3394E-C612-156B-5DF4-A42E979F91C4}"/>
          </ac:spMkLst>
        </pc:spChg>
        <pc:graphicFrameChg chg="add mod">
          <ac:chgData name="Hayley Sinclair" userId="01cc4ec6-5eda-43a9-abe6-96a8aea9e789" providerId="ADAL" clId="{6E1ABAEE-C6B5-44B8-8A2C-28A10217016D}" dt="2025-07-21T10:07:09.941" v="10467" actId="14100"/>
          <ac:graphicFrameMkLst>
            <pc:docMk/>
            <pc:sldMk cId="3327433446" sldId="320"/>
            <ac:graphicFrameMk id="4" creationId="{AF86A4F2-C311-2CC7-2EEF-94E67529FD83}"/>
          </ac:graphicFrameMkLst>
        </pc:graphicFrameChg>
        <pc:graphicFrameChg chg="del">
          <ac:chgData name="Hayley Sinclair" userId="01cc4ec6-5eda-43a9-abe6-96a8aea9e789" providerId="ADAL" clId="{6E1ABAEE-C6B5-44B8-8A2C-28A10217016D}" dt="2025-07-21T10:06:31.241" v="10447" actId="478"/>
          <ac:graphicFrameMkLst>
            <pc:docMk/>
            <pc:sldMk cId="3327433446" sldId="320"/>
            <ac:graphicFrameMk id="6" creationId="{08444DA8-B870-E3FD-CE0D-3086D470BE23}"/>
          </ac:graphicFrameMkLst>
        </pc:graphicFrameChg>
      </pc:sldChg>
      <pc:sldChg chg="addSp delSp modSp new del mod setBg">
        <pc:chgData name="Hayley Sinclair" userId="01cc4ec6-5eda-43a9-abe6-96a8aea9e789" providerId="ADAL" clId="{6E1ABAEE-C6B5-44B8-8A2C-28A10217016D}" dt="2025-07-21T12:41:07.194" v="10575" actId="2696"/>
        <pc:sldMkLst>
          <pc:docMk/>
          <pc:sldMk cId="881134632" sldId="321"/>
        </pc:sldMkLst>
        <pc:spChg chg="add del">
          <ac:chgData name="Hayley Sinclair" userId="01cc4ec6-5eda-43a9-abe6-96a8aea9e789" providerId="ADAL" clId="{6E1ABAEE-C6B5-44B8-8A2C-28A10217016D}" dt="2025-07-21T12:38:27.544" v="10510" actId="26606"/>
          <ac:spMkLst>
            <pc:docMk/>
            <pc:sldMk cId="881134632" sldId="321"/>
            <ac:spMk id="2" creationId="{8BC608A2-B472-79A0-B65A-C8F25FAB502A}"/>
          </ac:spMkLst>
        </pc:spChg>
        <pc:spChg chg="add del">
          <ac:chgData name="Hayley Sinclair" userId="01cc4ec6-5eda-43a9-abe6-96a8aea9e789" providerId="ADAL" clId="{6E1ABAEE-C6B5-44B8-8A2C-28A10217016D}" dt="2025-07-21T12:38:23.350" v="10507" actId="931"/>
          <ac:spMkLst>
            <pc:docMk/>
            <pc:sldMk cId="881134632" sldId="321"/>
            <ac:spMk id="3" creationId="{4CB41CC8-1217-68FC-2966-3541658CABC5}"/>
          </ac:spMkLst>
        </pc:spChg>
        <pc:spChg chg="add mod">
          <ac:chgData name="Hayley Sinclair" userId="01cc4ec6-5eda-43a9-abe6-96a8aea9e789" providerId="ADAL" clId="{6E1ABAEE-C6B5-44B8-8A2C-28A10217016D}" dt="2025-07-21T12:38:27.544" v="10510" actId="26606"/>
          <ac:spMkLst>
            <pc:docMk/>
            <pc:sldMk cId="881134632" sldId="321"/>
            <ac:spMk id="8" creationId="{10FE7745-04F2-CE1C-081A-BE57AC13F8F6}"/>
          </ac:spMkLst>
        </pc:spChg>
        <pc:spChg chg="add del mod">
          <ac:chgData name="Hayley Sinclair" userId="01cc4ec6-5eda-43a9-abe6-96a8aea9e789" providerId="ADAL" clId="{6E1ABAEE-C6B5-44B8-8A2C-28A10217016D}" dt="2025-07-21T12:39:03.857" v="10534" actId="478"/>
          <ac:spMkLst>
            <pc:docMk/>
            <pc:sldMk cId="881134632" sldId="321"/>
            <ac:spMk id="9" creationId="{CEB65895-7025-A090-8234-AB2B81CEDEED}"/>
          </ac:spMkLst>
        </pc:spChg>
        <pc:spChg chg="add del">
          <ac:chgData name="Hayley Sinclair" userId="01cc4ec6-5eda-43a9-abe6-96a8aea9e789" providerId="ADAL" clId="{6E1ABAEE-C6B5-44B8-8A2C-28A10217016D}" dt="2025-07-21T12:36:04.198" v="10504" actId="26606"/>
          <ac:spMkLst>
            <pc:docMk/>
            <pc:sldMk cId="881134632" sldId="321"/>
            <ac:spMk id="10" creationId="{42A4FC2C-047E-45A5-965D-8E1E3BF09BC6}"/>
          </ac:spMkLst>
        </pc:spChg>
        <pc:spChg chg="add">
          <ac:chgData name="Hayley Sinclair" userId="01cc4ec6-5eda-43a9-abe6-96a8aea9e789" providerId="ADAL" clId="{6E1ABAEE-C6B5-44B8-8A2C-28A10217016D}" dt="2025-07-21T12:38:27.544" v="10510" actId="26606"/>
          <ac:spMkLst>
            <pc:docMk/>
            <pc:sldMk cId="881134632" sldId="321"/>
            <ac:spMk id="13" creationId="{42A4FC2C-047E-45A5-965D-8E1E3BF09BC6}"/>
          </ac:spMkLst>
        </pc:spChg>
        <pc:picChg chg="add mod">
          <ac:chgData name="Hayley Sinclair" userId="01cc4ec6-5eda-43a9-abe6-96a8aea9e789" providerId="ADAL" clId="{6E1ABAEE-C6B5-44B8-8A2C-28A10217016D}" dt="2025-07-21T12:36:04.631" v="10506" actId="931"/>
          <ac:picMkLst>
            <pc:docMk/>
            <pc:sldMk cId="881134632" sldId="321"/>
            <ac:picMk id="5" creationId="{5164B5F7-0250-E02A-92BC-64F4E3BA15DB}"/>
          </ac:picMkLst>
        </pc:picChg>
        <pc:picChg chg="add mod">
          <ac:chgData name="Hayley Sinclair" userId="01cc4ec6-5eda-43a9-abe6-96a8aea9e789" providerId="ADAL" clId="{6E1ABAEE-C6B5-44B8-8A2C-28A10217016D}" dt="2025-07-21T12:38:27.544" v="10510" actId="26606"/>
          <ac:picMkLst>
            <pc:docMk/>
            <pc:sldMk cId="881134632" sldId="321"/>
            <ac:picMk id="7" creationId="{1CFA2DE9-684C-3237-4798-31D3A4FC9FD6}"/>
          </ac:picMkLst>
        </pc:picChg>
      </pc:sldChg>
      <pc:sldChg chg="new del">
        <pc:chgData name="Hayley Sinclair" userId="01cc4ec6-5eda-43a9-abe6-96a8aea9e789" providerId="ADAL" clId="{6E1ABAEE-C6B5-44B8-8A2C-28A10217016D}" dt="2025-07-21T12:33:39.726" v="10498" actId="2696"/>
        <pc:sldMkLst>
          <pc:docMk/>
          <pc:sldMk cId="4113441607" sldId="321"/>
        </pc:sldMkLst>
      </pc:sldChg>
      <pc:sldChg chg="addSp delSp modSp add mod ord setBg addAnim setClrOvrMap">
        <pc:chgData name="Hayley Sinclair" userId="01cc4ec6-5eda-43a9-abe6-96a8aea9e789" providerId="ADAL" clId="{6E1ABAEE-C6B5-44B8-8A2C-28A10217016D}" dt="2025-07-21T12:41:17.337" v="10576" actId="255"/>
        <pc:sldMkLst>
          <pc:docMk/>
          <pc:sldMk cId="3862279899" sldId="322"/>
        </pc:sldMkLst>
        <pc:spChg chg="mod ord">
          <ac:chgData name="Hayley Sinclair" userId="01cc4ec6-5eda-43a9-abe6-96a8aea9e789" providerId="ADAL" clId="{6E1ABAEE-C6B5-44B8-8A2C-28A10217016D}" dt="2025-07-21T12:41:17.337" v="10576" actId="255"/>
          <ac:spMkLst>
            <pc:docMk/>
            <pc:sldMk cId="3862279899" sldId="322"/>
            <ac:spMk id="2" creationId="{3F220A85-73AB-3E70-2193-288B9FE97708}"/>
          </ac:spMkLst>
        </pc:spChg>
        <pc:spChg chg="add mod">
          <ac:chgData name="Hayley Sinclair" userId="01cc4ec6-5eda-43a9-abe6-96a8aea9e789" providerId="ADAL" clId="{6E1ABAEE-C6B5-44B8-8A2C-28A10217016D}" dt="2025-07-21T12:39:21.484" v="10536"/>
          <ac:spMkLst>
            <pc:docMk/>
            <pc:sldMk cId="3862279899" sldId="322"/>
            <ac:spMk id="5" creationId="{DF25421B-926A-3253-2F14-F949F35A4176}"/>
          </ac:spMkLst>
        </pc:spChg>
        <pc:spChg chg="del">
          <ac:chgData name="Hayley Sinclair" userId="01cc4ec6-5eda-43a9-abe6-96a8aea9e789" providerId="ADAL" clId="{6E1ABAEE-C6B5-44B8-8A2C-28A10217016D}" dt="2025-07-21T12:40:05.253" v="10542" actId="478"/>
          <ac:spMkLst>
            <pc:docMk/>
            <pc:sldMk cId="3862279899" sldId="322"/>
            <ac:spMk id="7" creationId="{70AFE304-E25F-5891-6529-EF455CD7389E}"/>
          </ac:spMkLst>
        </pc:spChg>
        <pc:spChg chg="add mod">
          <ac:chgData name="Hayley Sinclair" userId="01cc4ec6-5eda-43a9-abe6-96a8aea9e789" providerId="ADAL" clId="{6E1ABAEE-C6B5-44B8-8A2C-28A10217016D}" dt="2025-07-21T12:40:03.585" v="10541" actId="931"/>
          <ac:spMkLst>
            <pc:docMk/>
            <pc:sldMk cId="3862279899" sldId="322"/>
            <ac:spMk id="9" creationId="{F6E81CDE-1D0C-72E6-8D2E-66A067E427FB}"/>
          </ac:spMkLst>
        </pc:spChg>
        <pc:spChg chg="add mod">
          <ac:chgData name="Hayley Sinclair" userId="01cc4ec6-5eda-43a9-abe6-96a8aea9e789" providerId="ADAL" clId="{6E1ABAEE-C6B5-44B8-8A2C-28A10217016D}" dt="2025-07-21T12:40:40.985" v="10548" actId="26606"/>
          <ac:spMkLst>
            <pc:docMk/>
            <pc:sldMk cId="3862279899" sldId="322"/>
            <ac:spMk id="12" creationId="{593EF196-1F06-14E0-9559-879439DB66D2}"/>
          </ac:spMkLst>
        </pc:spChg>
        <pc:spChg chg="add del">
          <ac:chgData name="Hayley Sinclair" userId="01cc4ec6-5eda-43a9-abe6-96a8aea9e789" providerId="ADAL" clId="{6E1ABAEE-C6B5-44B8-8A2C-28A10217016D}" dt="2025-07-21T12:40:40.985" v="10548" actId="26606"/>
          <ac:spMkLst>
            <pc:docMk/>
            <pc:sldMk cId="3862279899" sldId="322"/>
            <ac:spMk id="51" creationId="{486B4E01-D3C2-1175-ED06-4079671421DB}"/>
          </ac:spMkLst>
        </pc:spChg>
        <pc:spChg chg="add del">
          <ac:chgData name="Hayley Sinclair" userId="01cc4ec6-5eda-43a9-abe6-96a8aea9e789" providerId="ADAL" clId="{6E1ABAEE-C6B5-44B8-8A2C-28A10217016D}" dt="2025-07-21T12:40:40.985" v="10548" actId="26606"/>
          <ac:spMkLst>
            <pc:docMk/>
            <pc:sldMk cId="3862279899" sldId="322"/>
            <ac:spMk id="53" creationId="{3765C8C8-72FB-F7FD-44BC-7E8BE2D0D09B}"/>
          </ac:spMkLst>
        </pc:spChg>
        <pc:spChg chg="add del">
          <ac:chgData name="Hayley Sinclair" userId="01cc4ec6-5eda-43a9-abe6-96a8aea9e789" providerId="ADAL" clId="{6E1ABAEE-C6B5-44B8-8A2C-28A10217016D}" dt="2025-07-21T12:40:40.969" v="10547" actId="26606"/>
          <ac:spMkLst>
            <pc:docMk/>
            <pc:sldMk cId="3862279899" sldId="322"/>
            <ac:spMk id="58" creationId="{71B2258F-86CA-4D4D-8270-BC05FCDEBFB3}"/>
          </ac:spMkLst>
        </pc:spChg>
        <pc:spChg chg="add">
          <ac:chgData name="Hayley Sinclair" userId="01cc4ec6-5eda-43a9-abe6-96a8aea9e789" providerId="ADAL" clId="{6E1ABAEE-C6B5-44B8-8A2C-28A10217016D}" dt="2025-07-21T12:40:40.985" v="10548" actId="26606"/>
          <ac:spMkLst>
            <pc:docMk/>
            <pc:sldMk cId="3862279899" sldId="322"/>
            <ac:spMk id="60" creationId="{9F6380B4-6A1C-481E-8408-B4E6C75B9B81}"/>
          </ac:spMkLst>
        </pc:spChg>
        <pc:spChg chg="add">
          <ac:chgData name="Hayley Sinclair" userId="01cc4ec6-5eda-43a9-abe6-96a8aea9e789" providerId="ADAL" clId="{6E1ABAEE-C6B5-44B8-8A2C-28A10217016D}" dt="2025-07-21T12:40:40.985" v="10548" actId="26606"/>
          <ac:spMkLst>
            <pc:docMk/>
            <pc:sldMk cId="3862279899" sldId="322"/>
            <ac:spMk id="61" creationId="{657F69E0-C4B0-4BEC-A689-4F8D877F05D4}"/>
          </ac:spMkLst>
        </pc:spChg>
        <pc:picChg chg="add mod">
          <ac:chgData name="Hayley Sinclair" userId="01cc4ec6-5eda-43a9-abe6-96a8aea9e789" providerId="ADAL" clId="{6E1ABAEE-C6B5-44B8-8A2C-28A10217016D}" dt="2025-07-21T12:39:21.484" v="10536"/>
          <ac:picMkLst>
            <pc:docMk/>
            <pc:sldMk cId="3862279899" sldId="322"/>
            <ac:picMk id="3" creationId="{EFE8287F-7E51-7BB5-7941-42CEE194C378}"/>
          </ac:picMkLst>
        </pc:picChg>
        <pc:picChg chg="del">
          <ac:chgData name="Hayley Sinclair" userId="01cc4ec6-5eda-43a9-abe6-96a8aea9e789" providerId="ADAL" clId="{6E1ABAEE-C6B5-44B8-8A2C-28A10217016D}" dt="2025-07-21T12:40:05.253" v="10542" actId="478"/>
          <ac:picMkLst>
            <pc:docMk/>
            <pc:sldMk cId="3862279899" sldId="322"/>
            <ac:picMk id="4" creationId="{15D35FC1-6CE4-96A7-752F-899260DAF8DD}"/>
          </ac:picMkLst>
        </pc:picChg>
        <pc:picChg chg="add mod">
          <ac:chgData name="Hayley Sinclair" userId="01cc4ec6-5eda-43a9-abe6-96a8aea9e789" providerId="ADAL" clId="{6E1ABAEE-C6B5-44B8-8A2C-28A10217016D}" dt="2025-07-21T12:40:03.585" v="10541" actId="931"/>
          <ac:picMkLst>
            <pc:docMk/>
            <pc:sldMk cId="3862279899" sldId="322"/>
            <ac:picMk id="8" creationId="{EB3455D4-75D2-FC33-F7D0-5F0BDC9B62FD}"/>
          </ac:picMkLst>
        </pc:picChg>
        <pc:picChg chg="add mod">
          <ac:chgData name="Hayley Sinclair" userId="01cc4ec6-5eda-43a9-abe6-96a8aea9e789" providerId="ADAL" clId="{6E1ABAEE-C6B5-44B8-8A2C-28A10217016D}" dt="2025-07-21T12:40:40.985" v="10548" actId="26606"/>
          <ac:picMkLst>
            <pc:docMk/>
            <pc:sldMk cId="3862279899" sldId="322"/>
            <ac:picMk id="11" creationId="{A5F06400-4F4F-EEC5-630C-BD678B9B9A02}"/>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oleObject" Target="https://faiauto-my.sharepoint.com/personal/hayley_sinclair_faiauto_com/Documents/Desktop/UNI/freight%20vs%20sale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faiauto-my.sharepoint.com/personal/hayley_sinclair_faiauto_com/Documents/Desktop/freight%20vs%20sale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1.xlsx"/></Relationships>
</file>

<file path=ppt/charts/_rels/chart5.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r>
              <a:rPr lang="en-GB" sz="2400" dirty="0"/>
              <a:t>Warehouse</a:t>
            </a:r>
            <a:r>
              <a:rPr lang="en-GB" sz="2400" baseline="0" dirty="0"/>
              <a:t> Increase and Product Range Extension</a:t>
            </a:r>
            <a:endParaRPr lang="en-GB" sz="2400" dirty="0"/>
          </a:p>
        </c:rich>
      </c:tx>
      <c:overlay val="0"/>
      <c:spPr>
        <a:noFill/>
        <a:ln>
          <a:noFill/>
        </a:ln>
        <a:effectLst/>
      </c:spPr>
      <c:txPr>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lineChart>
        <c:grouping val="standard"/>
        <c:varyColors val="0"/>
        <c:ser>
          <c:idx val="1"/>
          <c:order val="1"/>
          <c:tx>
            <c:strRef>
              <c:f>Sheet1!$C$13</c:f>
              <c:strCache>
                <c:ptCount val="1"/>
                <c:pt idx="0">
                  <c:v>PRODUCT RANGE</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Sheet1!$D$11:$H$11</c:f>
              <c:strCache>
                <c:ptCount val="5"/>
                <c:pt idx="0">
                  <c:v>2021</c:v>
                </c:pt>
                <c:pt idx="1">
                  <c:v>2022</c:v>
                </c:pt>
                <c:pt idx="2">
                  <c:v>2023</c:v>
                </c:pt>
                <c:pt idx="3">
                  <c:v>2024 Q1</c:v>
                </c:pt>
                <c:pt idx="4">
                  <c:v>2024 Q2</c:v>
                </c:pt>
              </c:strCache>
            </c:strRef>
          </c:cat>
          <c:val>
            <c:numRef>
              <c:f>Sheet1!$D$13:$H$13</c:f>
              <c:numCache>
                <c:formatCode>General</c:formatCode>
                <c:ptCount val="5"/>
                <c:pt idx="0">
                  <c:v>24000</c:v>
                </c:pt>
                <c:pt idx="1">
                  <c:v>25000</c:v>
                </c:pt>
                <c:pt idx="2">
                  <c:v>32000</c:v>
                </c:pt>
                <c:pt idx="3">
                  <c:v>34000</c:v>
                </c:pt>
                <c:pt idx="4">
                  <c:v>36000</c:v>
                </c:pt>
              </c:numCache>
            </c:numRef>
          </c:val>
          <c:smooth val="0"/>
          <c:extLst>
            <c:ext xmlns:c16="http://schemas.microsoft.com/office/drawing/2014/chart" uri="{C3380CC4-5D6E-409C-BE32-E72D297353CC}">
              <c16:uniqueId val="{00000000-F85B-4139-B371-AB1D8C99A482}"/>
            </c:ext>
          </c:extLst>
        </c:ser>
        <c:dLbls>
          <c:showLegendKey val="0"/>
          <c:showVal val="0"/>
          <c:showCatName val="0"/>
          <c:showSerName val="0"/>
          <c:showPercent val="0"/>
          <c:showBubbleSize val="0"/>
        </c:dLbls>
        <c:marker val="1"/>
        <c:smooth val="0"/>
        <c:axId val="4816671"/>
        <c:axId val="4817151"/>
      </c:lineChart>
      <c:lineChart>
        <c:grouping val="standard"/>
        <c:varyColors val="0"/>
        <c:ser>
          <c:idx val="0"/>
          <c:order val="0"/>
          <c:tx>
            <c:strRef>
              <c:f>Sheet1!$C$12</c:f>
              <c:strCache>
                <c:ptCount val="1"/>
                <c:pt idx="0">
                  <c:v>WAREHOUSE</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Sheet1!$D$11:$H$11</c:f>
              <c:strCache>
                <c:ptCount val="5"/>
                <c:pt idx="0">
                  <c:v>2021</c:v>
                </c:pt>
                <c:pt idx="1">
                  <c:v>2022</c:v>
                </c:pt>
                <c:pt idx="2">
                  <c:v>2023</c:v>
                </c:pt>
                <c:pt idx="3">
                  <c:v>2024 Q1</c:v>
                </c:pt>
                <c:pt idx="4">
                  <c:v>2024 Q2</c:v>
                </c:pt>
              </c:strCache>
            </c:strRef>
          </c:cat>
          <c:val>
            <c:numRef>
              <c:f>Sheet1!$D$12:$H$12</c:f>
              <c:numCache>
                <c:formatCode>General</c:formatCode>
                <c:ptCount val="5"/>
                <c:pt idx="0">
                  <c:v>100000</c:v>
                </c:pt>
                <c:pt idx="1">
                  <c:v>106000</c:v>
                </c:pt>
                <c:pt idx="2">
                  <c:v>106000</c:v>
                </c:pt>
                <c:pt idx="3">
                  <c:v>146000</c:v>
                </c:pt>
                <c:pt idx="4">
                  <c:v>286000</c:v>
                </c:pt>
              </c:numCache>
            </c:numRef>
          </c:val>
          <c:smooth val="0"/>
          <c:extLst>
            <c:ext xmlns:c16="http://schemas.microsoft.com/office/drawing/2014/chart" uri="{C3380CC4-5D6E-409C-BE32-E72D297353CC}">
              <c16:uniqueId val="{00000001-F85B-4139-B371-AB1D8C99A482}"/>
            </c:ext>
          </c:extLst>
        </c:ser>
        <c:dLbls>
          <c:showLegendKey val="0"/>
          <c:showVal val="0"/>
          <c:showCatName val="0"/>
          <c:showSerName val="0"/>
          <c:showPercent val="0"/>
          <c:showBubbleSize val="0"/>
        </c:dLbls>
        <c:marker val="1"/>
        <c:smooth val="0"/>
        <c:axId val="100612639"/>
        <c:axId val="100622239"/>
      </c:lineChart>
      <c:catAx>
        <c:axId val="4816671"/>
        <c:scaling>
          <c:orientation val="minMax"/>
        </c:scaling>
        <c:delete val="0"/>
        <c:axPos val="b"/>
        <c:title>
          <c:tx>
            <c:rich>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r>
                  <a:rPr lang="en-GB" sz="2000" dirty="0"/>
                  <a:t>Year</a:t>
                </a:r>
              </a:p>
            </c:rich>
          </c:tx>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4817151"/>
        <c:crosses val="autoZero"/>
        <c:auto val="1"/>
        <c:lblAlgn val="ctr"/>
        <c:lblOffset val="100"/>
        <c:noMultiLvlLbl val="0"/>
      </c:catAx>
      <c:valAx>
        <c:axId val="48171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r>
                  <a:rPr lang="en-GB" sz="2000"/>
                  <a:t>Product</a:t>
                </a:r>
                <a:r>
                  <a:rPr lang="en-GB" sz="2000" baseline="0"/>
                  <a:t> Range</a:t>
                </a:r>
                <a:endParaRPr lang="en-GB" sz="2000"/>
              </a:p>
            </c:rich>
          </c:tx>
          <c:overlay val="0"/>
          <c:spPr>
            <a:noFill/>
            <a:ln>
              <a:noFill/>
            </a:ln>
            <a:effectLst/>
          </c:spPr>
          <c:txPr>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4816671"/>
        <c:crosses val="autoZero"/>
        <c:crossBetween val="between"/>
      </c:valAx>
      <c:valAx>
        <c:axId val="100622239"/>
        <c:scaling>
          <c:orientation val="minMax"/>
        </c:scaling>
        <c:delete val="0"/>
        <c:axPos val="r"/>
        <c:title>
          <c:tx>
            <c:rich>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r>
                  <a:rPr lang="en-GB" sz="2000"/>
                  <a:t>Warehouse</a:t>
                </a:r>
                <a:r>
                  <a:rPr lang="en-GB" sz="2000" baseline="0"/>
                  <a:t> Square Ft</a:t>
                </a:r>
                <a:endParaRPr lang="en-GB" sz="2000"/>
              </a:p>
            </c:rich>
          </c:tx>
          <c:overlay val="0"/>
          <c:spPr>
            <a:noFill/>
            <a:ln>
              <a:noFill/>
            </a:ln>
            <a:effectLst/>
          </c:spPr>
          <c:txPr>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100612639"/>
        <c:crosses val="max"/>
        <c:crossBetween val="between"/>
      </c:valAx>
      <c:catAx>
        <c:axId val="100612639"/>
        <c:scaling>
          <c:orientation val="minMax"/>
        </c:scaling>
        <c:delete val="1"/>
        <c:axPos val="b"/>
        <c:numFmt formatCode="General" sourceLinked="1"/>
        <c:majorTickMark val="out"/>
        <c:minorTickMark val="none"/>
        <c:tickLblPos val="nextTo"/>
        <c:crossAx val="100622239"/>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035292216048686"/>
          <c:y val="4.1253376553214476E-2"/>
          <c:w val="0.73825594140757322"/>
          <c:h val="0.6710849636502082"/>
        </c:manualLayout>
      </c:layout>
      <c:lineChart>
        <c:grouping val="standard"/>
        <c:varyColors val="0"/>
        <c:ser>
          <c:idx val="1"/>
          <c:order val="1"/>
          <c:tx>
            <c:strRef>
              <c:f>Sheet1!$A$3</c:f>
              <c:strCache>
                <c:ptCount val="1"/>
                <c:pt idx="0">
                  <c:v>SALES VALUE</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numRef>
              <c:f>Sheet1!$B$1:$H$1</c:f>
              <c:numCache>
                <c:formatCode>General</c:formatCode>
                <c:ptCount val="7"/>
                <c:pt idx="0">
                  <c:v>2018</c:v>
                </c:pt>
                <c:pt idx="1">
                  <c:v>2019</c:v>
                </c:pt>
                <c:pt idx="2">
                  <c:v>2020</c:v>
                </c:pt>
                <c:pt idx="3">
                  <c:v>2021</c:v>
                </c:pt>
                <c:pt idx="4">
                  <c:v>2022</c:v>
                </c:pt>
                <c:pt idx="5">
                  <c:v>2023</c:v>
                </c:pt>
              </c:numCache>
            </c:numRef>
          </c:cat>
          <c:val>
            <c:numRef>
              <c:f>Sheet1!$B$3:$H$3</c:f>
              <c:numCache>
                <c:formatCode>General</c:formatCode>
                <c:ptCount val="7"/>
                <c:pt idx="0">
                  <c:v>12.5</c:v>
                </c:pt>
                <c:pt idx="1">
                  <c:v>14</c:v>
                </c:pt>
                <c:pt idx="2">
                  <c:v>16.5</c:v>
                </c:pt>
                <c:pt idx="3">
                  <c:v>18</c:v>
                </c:pt>
                <c:pt idx="4">
                  <c:v>20.5</c:v>
                </c:pt>
                <c:pt idx="5">
                  <c:v>22</c:v>
                </c:pt>
              </c:numCache>
            </c:numRef>
          </c:val>
          <c:smooth val="0"/>
          <c:extLst>
            <c:ext xmlns:c16="http://schemas.microsoft.com/office/drawing/2014/chart" uri="{C3380CC4-5D6E-409C-BE32-E72D297353CC}">
              <c16:uniqueId val="{00000000-76F8-43F3-9F62-B7F497E6155A}"/>
            </c:ext>
          </c:extLst>
        </c:ser>
        <c:dLbls>
          <c:showLegendKey val="0"/>
          <c:showVal val="0"/>
          <c:showCatName val="0"/>
          <c:showSerName val="0"/>
          <c:showPercent val="0"/>
          <c:showBubbleSize val="0"/>
        </c:dLbls>
        <c:marker val="1"/>
        <c:smooth val="0"/>
        <c:axId val="1820458128"/>
        <c:axId val="1820441808"/>
      </c:lineChart>
      <c:lineChart>
        <c:grouping val="standard"/>
        <c:varyColors val="0"/>
        <c:ser>
          <c:idx val="0"/>
          <c:order val="0"/>
          <c:tx>
            <c:strRef>
              <c:f>Sheet1!$A$2</c:f>
              <c:strCache>
                <c:ptCount val="1"/>
                <c:pt idx="0">
                  <c:v>FREIGHT FEES</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Sheet1!$B$1:$H$1</c:f>
              <c:numCache>
                <c:formatCode>General</c:formatCode>
                <c:ptCount val="7"/>
                <c:pt idx="0">
                  <c:v>2018</c:v>
                </c:pt>
                <c:pt idx="1">
                  <c:v>2019</c:v>
                </c:pt>
                <c:pt idx="2">
                  <c:v>2020</c:v>
                </c:pt>
                <c:pt idx="3">
                  <c:v>2021</c:v>
                </c:pt>
                <c:pt idx="4">
                  <c:v>2022</c:v>
                </c:pt>
                <c:pt idx="5">
                  <c:v>2023</c:v>
                </c:pt>
              </c:numCache>
            </c:numRef>
          </c:cat>
          <c:val>
            <c:numRef>
              <c:f>Sheet1!$B$2:$H$2</c:f>
              <c:numCache>
                <c:formatCode>General</c:formatCode>
                <c:ptCount val="7"/>
                <c:pt idx="0">
                  <c:v>260</c:v>
                </c:pt>
                <c:pt idx="1">
                  <c:v>300</c:v>
                </c:pt>
                <c:pt idx="2">
                  <c:v>330</c:v>
                </c:pt>
                <c:pt idx="3">
                  <c:v>490</c:v>
                </c:pt>
                <c:pt idx="4">
                  <c:v>540</c:v>
                </c:pt>
                <c:pt idx="5">
                  <c:v>650</c:v>
                </c:pt>
              </c:numCache>
            </c:numRef>
          </c:val>
          <c:smooth val="0"/>
          <c:extLst>
            <c:ext xmlns:c16="http://schemas.microsoft.com/office/drawing/2014/chart" uri="{C3380CC4-5D6E-409C-BE32-E72D297353CC}">
              <c16:uniqueId val="{00000001-76F8-43F3-9F62-B7F497E6155A}"/>
            </c:ext>
          </c:extLst>
        </c:ser>
        <c:dLbls>
          <c:showLegendKey val="0"/>
          <c:showVal val="0"/>
          <c:showCatName val="0"/>
          <c:showSerName val="0"/>
          <c:showPercent val="0"/>
          <c:showBubbleSize val="0"/>
        </c:dLbls>
        <c:marker val="1"/>
        <c:smooth val="0"/>
        <c:axId val="1820467248"/>
        <c:axId val="1820454768"/>
      </c:lineChart>
      <c:catAx>
        <c:axId val="18204581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2400"/>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1820441808"/>
        <c:crosses val="autoZero"/>
        <c:auto val="1"/>
        <c:lblAlgn val="ctr"/>
        <c:lblOffset val="100"/>
        <c:noMultiLvlLbl val="0"/>
      </c:catAx>
      <c:valAx>
        <c:axId val="18204418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2800"/>
                  <a:t>Sales</a:t>
                </a:r>
                <a:r>
                  <a:rPr lang="en-GB" sz="2800" baseline="0"/>
                  <a:t> Values (Million)</a:t>
                </a:r>
                <a:endParaRPr lang="en-GB" sz="280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crossAx val="1820458128"/>
        <c:crosses val="autoZero"/>
        <c:crossBetween val="between"/>
      </c:valAx>
      <c:valAx>
        <c:axId val="1820454768"/>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2800"/>
                  <a:t>Freight</a:t>
                </a:r>
                <a:r>
                  <a:rPr lang="en-GB" sz="2800" baseline="0"/>
                  <a:t> Fees (Thousands)</a:t>
                </a:r>
                <a:endParaRPr lang="en-GB" sz="280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1820467248"/>
        <c:crosses val="max"/>
        <c:crossBetween val="between"/>
      </c:valAx>
      <c:catAx>
        <c:axId val="1820467248"/>
        <c:scaling>
          <c:orientation val="minMax"/>
        </c:scaling>
        <c:delete val="1"/>
        <c:axPos val="b"/>
        <c:numFmt formatCode="General" sourceLinked="1"/>
        <c:majorTickMark val="out"/>
        <c:minorTickMark val="none"/>
        <c:tickLblPos val="nextTo"/>
        <c:crossAx val="182045476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305608113490069"/>
          <c:y val="3.9075206490456198E-2"/>
          <c:w val="0.76102881853680571"/>
          <c:h val="0.72058498937977067"/>
        </c:manualLayout>
      </c:layout>
      <c:lineChart>
        <c:grouping val="standard"/>
        <c:varyColors val="0"/>
        <c:ser>
          <c:idx val="1"/>
          <c:order val="1"/>
          <c:tx>
            <c:strRef>
              <c:f>Sheet1!$A$3</c:f>
              <c:strCache>
                <c:ptCount val="1"/>
                <c:pt idx="0">
                  <c:v>SALES VALUE</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numRef>
              <c:f>Sheet1!$B$1:$H$1</c:f>
              <c:numCache>
                <c:formatCode>General</c:formatCode>
                <c:ptCount val="7"/>
                <c:pt idx="0">
                  <c:v>2018</c:v>
                </c:pt>
                <c:pt idx="1">
                  <c:v>2019</c:v>
                </c:pt>
                <c:pt idx="2">
                  <c:v>2020</c:v>
                </c:pt>
                <c:pt idx="3">
                  <c:v>2021</c:v>
                </c:pt>
                <c:pt idx="4">
                  <c:v>2022</c:v>
                </c:pt>
                <c:pt idx="5">
                  <c:v>2023</c:v>
                </c:pt>
                <c:pt idx="6">
                  <c:v>2024</c:v>
                </c:pt>
              </c:numCache>
            </c:numRef>
          </c:cat>
          <c:val>
            <c:numRef>
              <c:f>Sheet1!$B$3:$H$3</c:f>
              <c:numCache>
                <c:formatCode>General</c:formatCode>
                <c:ptCount val="7"/>
                <c:pt idx="0">
                  <c:v>12.5</c:v>
                </c:pt>
                <c:pt idx="1">
                  <c:v>14</c:v>
                </c:pt>
                <c:pt idx="2">
                  <c:v>16.5</c:v>
                </c:pt>
                <c:pt idx="3">
                  <c:v>18</c:v>
                </c:pt>
                <c:pt idx="4">
                  <c:v>20.5</c:v>
                </c:pt>
                <c:pt idx="5">
                  <c:v>22</c:v>
                </c:pt>
                <c:pt idx="6">
                  <c:v>24</c:v>
                </c:pt>
              </c:numCache>
            </c:numRef>
          </c:val>
          <c:smooth val="0"/>
          <c:extLst>
            <c:ext xmlns:c16="http://schemas.microsoft.com/office/drawing/2014/chart" uri="{C3380CC4-5D6E-409C-BE32-E72D297353CC}">
              <c16:uniqueId val="{00000000-49A9-4DFE-BC10-9589681B617A}"/>
            </c:ext>
          </c:extLst>
        </c:ser>
        <c:dLbls>
          <c:showLegendKey val="0"/>
          <c:showVal val="0"/>
          <c:showCatName val="0"/>
          <c:showSerName val="0"/>
          <c:showPercent val="0"/>
          <c:showBubbleSize val="0"/>
        </c:dLbls>
        <c:marker val="1"/>
        <c:smooth val="0"/>
        <c:axId val="1820458128"/>
        <c:axId val="1820441808"/>
      </c:lineChart>
      <c:lineChart>
        <c:grouping val="standard"/>
        <c:varyColors val="0"/>
        <c:ser>
          <c:idx val="0"/>
          <c:order val="0"/>
          <c:tx>
            <c:strRef>
              <c:f>Sheet1!$A$2</c:f>
              <c:strCache>
                <c:ptCount val="1"/>
                <c:pt idx="0">
                  <c:v>FREIGHT FEES</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Sheet1!$B$1:$H$1</c:f>
              <c:numCache>
                <c:formatCode>General</c:formatCode>
                <c:ptCount val="7"/>
                <c:pt idx="0">
                  <c:v>2018</c:v>
                </c:pt>
                <c:pt idx="1">
                  <c:v>2019</c:v>
                </c:pt>
                <c:pt idx="2">
                  <c:v>2020</c:v>
                </c:pt>
                <c:pt idx="3">
                  <c:v>2021</c:v>
                </c:pt>
                <c:pt idx="4">
                  <c:v>2022</c:v>
                </c:pt>
                <c:pt idx="5">
                  <c:v>2023</c:v>
                </c:pt>
                <c:pt idx="6">
                  <c:v>2024</c:v>
                </c:pt>
              </c:numCache>
            </c:numRef>
          </c:cat>
          <c:val>
            <c:numRef>
              <c:f>Sheet1!$B$2:$H$2</c:f>
              <c:numCache>
                <c:formatCode>General</c:formatCode>
                <c:ptCount val="7"/>
                <c:pt idx="0">
                  <c:v>260</c:v>
                </c:pt>
                <c:pt idx="1">
                  <c:v>300</c:v>
                </c:pt>
                <c:pt idx="2">
                  <c:v>330</c:v>
                </c:pt>
                <c:pt idx="3">
                  <c:v>490</c:v>
                </c:pt>
                <c:pt idx="4">
                  <c:v>540</c:v>
                </c:pt>
                <c:pt idx="5">
                  <c:v>650</c:v>
                </c:pt>
                <c:pt idx="6">
                  <c:v>550</c:v>
                </c:pt>
              </c:numCache>
            </c:numRef>
          </c:val>
          <c:smooth val="0"/>
          <c:extLst>
            <c:ext xmlns:c16="http://schemas.microsoft.com/office/drawing/2014/chart" uri="{C3380CC4-5D6E-409C-BE32-E72D297353CC}">
              <c16:uniqueId val="{00000001-49A9-4DFE-BC10-9589681B617A}"/>
            </c:ext>
          </c:extLst>
        </c:ser>
        <c:dLbls>
          <c:showLegendKey val="0"/>
          <c:showVal val="0"/>
          <c:showCatName val="0"/>
          <c:showSerName val="0"/>
          <c:showPercent val="0"/>
          <c:showBubbleSize val="0"/>
        </c:dLbls>
        <c:marker val="1"/>
        <c:smooth val="0"/>
        <c:axId val="1820467248"/>
        <c:axId val="1820454768"/>
      </c:lineChart>
      <c:catAx>
        <c:axId val="1820458128"/>
        <c:scaling>
          <c:orientation val="minMax"/>
        </c:scaling>
        <c:delete val="0"/>
        <c:axPos val="b"/>
        <c:title>
          <c:tx>
            <c:rich>
              <a:bodyPr rot="0" spcFirstLastPara="1" vertOverflow="ellipsis" vert="horz" wrap="square" anchor="ctr" anchorCtr="1"/>
              <a:lstStyle/>
              <a:p>
                <a:pPr>
                  <a:defRPr sz="2800" b="0" i="0" u="none" strike="noStrike" kern="1200" baseline="0">
                    <a:solidFill>
                      <a:schemeClr val="tx1"/>
                    </a:solidFill>
                    <a:latin typeface="+mn-lt"/>
                    <a:ea typeface="+mn-ea"/>
                    <a:cs typeface="+mn-cs"/>
                  </a:defRPr>
                </a:pPr>
                <a:r>
                  <a:rPr lang="en-GB" sz="2800">
                    <a:solidFill>
                      <a:schemeClr val="tx1"/>
                    </a:solidFill>
                  </a:rPr>
                  <a:t>Year</a:t>
                </a:r>
              </a:p>
            </c:rich>
          </c:tx>
          <c:layout>
            <c:manualLayout>
              <c:xMode val="edge"/>
              <c:yMode val="edge"/>
              <c:x val="0.46236096397687565"/>
              <c:y val="0.85527520598635987"/>
            </c:manualLayout>
          </c:layout>
          <c:overlay val="0"/>
          <c:spPr>
            <a:noFill/>
            <a:ln>
              <a:noFill/>
            </a:ln>
            <a:effectLst/>
          </c:spPr>
          <c:txPr>
            <a:bodyPr rot="0" spcFirstLastPara="1" vertOverflow="ellipsis" vert="horz" wrap="square" anchor="ctr" anchorCtr="1"/>
            <a:lstStyle/>
            <a:p>
              <a:pPr>
                <a:defRPr sz="28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1"/>
                </a:solidFill>
                <a:latin typeface="+mn-lt"/>
                <a:ea typeface="+mn-ea"/>
                <a:cs typeface="+mn-cs"/>
              </a:defRPr>
            </a:pPr>
            <a:endParaRPr lang="en-US"/>
          </a:p>
        </c:txPr>
        <c:crossAx val="1820441808"/>
        <c:crosses val="autoZero"/>
        <c:auto val="1"/>
        <c:lblAlgn val="ctr"/>
        <c:lblOffset val="100"/>
        <c:noMultiLvlLbl val="0"/>
      </c:catAx>
      <c:valAx>
        <c:axId val="18204418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accent2">
                        <a:lumMod val="75000"/>
                      </a:schemeClr>
                    </a:solidFill>
                    <a:latin typeface="+mn-lt"/>
                    <a:ea typeface="+mn-ea"/>
                    <a:cs typeface="+mn-cs"/>
                  </a:defRPr>
                </a:pPr>
                <a:r>
                  <a:rPr lang="en-GB" sz="2800" dirty="0">
                    <a:solidFill>
                      <a:schemeClr val="accent2">
                        <a:lumMod val="75000"/>
                      </a:schemeClr>
                    </a:solidFill>
                  </a:rPr>
                  <a:t>Sales</a:t>
                </a:r>
                <a:r>
                  <a:rPr lang="en-GB" sz="2800" baseline="0" dirty="0">
                    <a:solidFill>
                      <a:schemeClr val="accent2">
                        <a:lumMod val="75000"/>
                      </a:schemeClr>
                    </a:solidFill>
                  </a:rPr>
                  <a:t> Values (Million)</a:t>
                </a:r>
                <a:endParaRPr lang="en-GB" sz="2800" dirty="0">
                  <a:solidFill>
                    <a:schemeClr val="accent2">
                      <a:lumMod val="75000"/>
                    </a:schemeClr>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accent2">
                      <a:lumMod val="7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accent2">
                    <a:lumMod val="75000"/>
                  </a:schemeClr>
                </a:solidFill>
                <a:latin typeface="+mn-lt"/>
                <a:ea typeface="+mn-ea"/>
                <a:cs typeface="+mn-cs"/>
              </a:defRPr>
            </a:pPr>
            <a:endParaRPr lang="en-US"/>
          </a:p>
        </c:txPr>
        <c:crossAx val="1820458128"/>
        <c:crosses val="autoZero"/>
        <c:crossBetween val="between"/>
      </c:valAx>
      <c:valAx>
        <c:axId val="1820454768"/>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2">
                        <a:lumMod val="90000"/>
                        <a:lumOff val="10000"/>
                      </a:schemeClr>
                    </a:solidFill>
                    <a:latin typeface="+mn-lt"/>
                    <a:ea typeface="+mn-ea"/>
                    <a:cs typeface="+mn-cs"/>
                  </a:defRPr>
                </a:pPr>
                <a:r>
                  <a:rPr lang="en-GB" sz="2800">
                    <a:solidFill>
                      <a:schemeClr val="tx2">
                        <a:lumMod val="90000"/>
                        <a:lumOff val="10000"/>
                      </a:schemeClr>
                    </a:solidFill>
                  </a:rPr>
                  <a:t>Freight</a:t>
                </a:r>
                <a:r>
                  <a:rPr lang="en-GB" sz="2800" baseline="0">
                    <a:solidFill>
                      <a:schemeClr val="tx2">
                        <a:lumMod val="90000"/>
                        <a:lumOff val="10000"/>
                      </a:schemeClr>
                    </a:solidFill>
                  </a:rPr>
                  <a:t> Fees (Thousands)</a:t>
                </a:r>
                <a:endParaRPr lang="en-GB" sz="2800">
                  <a:solidFill>
                    <a:schemeClr val="tx2">
                      <a:lumMod val="90000"/>
                      <a:lumOff val="10000"/>
                    </a:schemeClr>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2">
                      <a:lumMod val="90000"/>
                      <a:lumOff val="10000"/>
                    </a:schemeClr>
                  </a:solidFill>
                  <a:latin typeface="+mn-lt"/>
                  <a:ea typeface="+mn-ea"/>
                  <a:cs typeface="+mn-cs"/>
                </a:defRPr>
              </a:pPr>
              <a:endParaRPr lang="en-GB"/>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2">
                    <a:lumMod val="90000"/>
                    <a:lumOff val="10000"/>
                  </a:schemeClr>
                </a:solidFill>
                <a:latin typeface="+mn-lt"/>
                <a:ea typeface="+mn-ea"/>
                <a:cs typeface="+mn-cs"/>
              </a:defRPr>
            </a:pPr>
            <a:endParaRPr lang="en-US"/>
          </a:p>
        </c:txPr>
        <c:crossAx val="1820467248"/>
        <c:crosses val="max"/>
        <c:crossBetween val="between"/>
      </c:valAx>
      <c:catAx>
        <c:axId val="1820467248"/>
        <c:scaling>
          <c:orientation val="minMax"/>
        </c:scaling>
        <c:delete val="1"/>
        <c:axPos val="b"/>
        <c:numFmt formatCode="General" sourceLinked="1"/>
        <c:majorTickMark val="out"/>
        <c:minorTickMark val="none"/>
        <c:tickLblPos val="nextTo"/>
        <c:crossAx val="1820454768"/>
        <c:crosses val="autoZero"/>
        <c:auto val="1"/>
        <c:lblAlgn val="ctr"/>
        <c:lblOffset val="100"/>
        <c:noMultiLvlLbl val="0"/>
      </c:catAx>
      <c:spPr>
        <a:noFill/>
        <a:ln>
          <a:noFill/>
        </a:ln>
        <a:effectLst/>
      </c:spPr>
    </c:plotArea>
    <c:legend>
      <c:legendPos val="b"/>
      <c:layout>
        <c:manualLayout>
          <c:xMode val="edge"/>
          <c:yMode val="edge"/>
          <c:x val="0.25883061906811189"/>
          <c:y val="0.91997002787292592"/>
          <c:w val="0.48233866859326241"/>
          <c:h val="8.0029972127074037E-2"/>
        </c:manualLayout>
      </c:layout>
      <c:overlay val="0"/>
      <c:spPr>
        <a:noFill/>
        <a:ln>
          <a:noFill/>
        </a:ln>
        <a:effectLst/>
      </c:spPr>
      <c:txPr>
        <a:bodyPr rot="0" spcFirstLastPara="1" vertOverflow="ellipsis" vert="horz" wrap="square" anchor="ctr" anchorCtr="1"/>
        <a:lstStyle/>
        <a:p>
          <a:pPr>
            <a:defRPr sz="28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US" sz="2800"/>
              <a:t>EU</a:t>
            </a:r>
            <a:r>
              <a:rPr lang="en-US" sz="2800" baseline="0"/>
              <a:t> Hub Impact Predictions</a:t>
            </a:r>
            <a:endParaRPr lang="en-US" sz="2800"/>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1"/>
        <c:dLbls>
          <c:dLblPos val="outEnd"/>
          <c:showLegendKey val="0"/>
          <c:showVal val="1"/>
          <c:showCatName val="0"/>
          <c:showSerName val="0"/>
          <c:showPercent val="0"/>
          <c:showBubbleSize val="0"/>
        </c:dLbls>
        <c:gapWidth val="20"/>
        <c:overlap val="-27"/>
        <c:axId val="100547839"/>
        <c:axId val="100562239"/>
      </c:barChart>
      <c:catAx>
        <c:axId val="1005478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100562239"/>
        <c:crosses val="autoZero"/>
        <c:auto val="1"/>
        <c:lblAlgn val="ctr"/>
        <c:lblOffset val="100"/>
        <c:noMultiLvlLbl val="0"/>
      </c:catAx>
      <c:valAx>
        <c:axId val="100562239"/>
        <c:scaling>
          <c:orientation val="minMax"/>
          <c:max val="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r>
                  <a:rPr lang="en-GB" sz="2000"/>
                  <a:t>Export</a:t>
                </a:r>
                <a:r>
                  <a:rPr lang="en-GB" sz="2000" baseline="0"/>
                  <a:t> Sales (Million)</a:t>
                </a:r>
                <a:endParaRPr lang="en-GB" sz="2000"/>
              </a:p>
            </c:rich>
          </c:tx>
          <c:overlay val="0"/>
          <c:spPr>
            <a:noFill/>
            <a:ln>
              <a:noFill/>
            </a:ln>
            <a:effectLst/>
          </c:spPr>
          <c:txPr>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100547839"/>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r>
              <a:rPr lang="en-US" sz="2400"/>
              <a:t>EU</a:t>
            </a:r>
            <a:r>
              <a:rPr lang="en-US" sz="2400" baseline="0"/>
              <a:t> Hub Impact Predictions</a:t>
            </a:r>
            <a:endParaRPr lang="en-US" sz="2400"/>
          </a:p>
        </c:rich>
      </c:tx>
      <c:overlay val="0"/>
      <c:spPr>
        <a:noFill/>
        <a:ln>
          <a:noFill/>
        </a:ln>
        <a:effectLst/>
      </c:spPr>
      <c:txPr>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1"/>
        <c:ser>
          <c:idx val="0"/>
          <c:order val="0"/>
          <c:tx>
            <c:strRef>
              <c:f>Sheet2!$E$10</c:f>
              <c:strCache>
                <c:ptCount val="1"/>
                <c:pt idx="0">
                  <c:v>Sales Turnover</c:v>
                </c:pt>
              </c:strCache>
            </c:strRef>
          </c:tx>
          <c:invertIfNegative val="0"/>
          <c:dPt>
            <c:idx val="0"/>
            <c:invertIfNegative val="0"/>
            <c:bubble3D val="0"/>
            <c:spPr>
              <a:solidFill>
                <a:srgbClr val="FFC000"/>
              </a:solidFill>
              <a:ln>
                <a:noFill/>
              </a:ln>
              <a:effectLst/>
            </c:spPr>
            <c:extLst>
              <c:ext xmlns:c16="http://schemas.microsoft.com/office/drawing/2014/chart" uri="{C3380CC4-5D6E-409C-BE32-E72D297353CC}">
                <c16:uniqueId val="{00000001-05A0-4CAA-B4D6-D42D7780675F}"/>
              </c:ext>
            </c:extLst>
          </c:dPt>
          <c:dPt>
            <c:idx val="1"/>
            <c:invertIfNegative val="0"/>
            <c:bubble3D val="0"/>
            <c:spPr>
              <a:solidFill>
                <a:srgbClr val="00B0F0"/>
              </a:solidFill>
              <a:ln>
                <a:noFill/>
              </a:ln>
              <a:effectLst/>
            </c:spPr>
            <c:extLst>
              <c:ext xmlns:c16="http://schemas.microsoft.com/office/drawing/2014/chart" uri="{C3380CC4-5D6E-409C-BE32-E72D297353CC}">
                <c16:uniqueId val="{00000003-05A0-4CAA-B4D6-D42D7780675F}"/>
              </c:ext>
            </c:extLst>
          </c:dPt>
          <c:dPt>
            <c:idx val="2"/>
            <c:invertIfNegative val="0"/>
            <c:bubble3D val="0"/>
            <c:spPr>
              <a:solidFill>
                <a:schemeClr val="accent3">
                  <a:lumMod val="60000"/>
                  <a:lumOff val="40000"/>
                </a:schemeClr>
              </a:solidFill>
              <a:ln>
                <a:noFill/>
              </a:ln>
              <a:effectLst/>
            </c:spPr>
            <c:extLst>
              <c:ext xmlns:c16="http://schemas.microsoft.com/office/drawing/2014/chart" uri="{C3380CC4-5D6E-409C-BE32-E72D297353CC}">
                <c16:uniqueId val="{00000005-05A0-4CAA-B4D6-D42D7780675F}"/>
              </c:ext>
            </c:extLst>
          </c:dPt>
          <c:dPt>
            <c:idx val="3"/>
            <c:invertIfNegative val="0"/>
            <c:bubble3D val="0"/>
            <c:spPr>
              <a:solidFill>
                <a:schemeClr val="accent5">
                  <a:lumMod val="60000"/>
                  <a:lumOff val="40000"/>
                </a:schemeClr>
              </a:solidFill>
              <a:ln>
                <a:noFill/>
              </a:ln>
              <a:effectLst/>
            </c:spPr>
            <c:extLst>
              <c:ext xmlns:c16="http://schemas.microsoft.com/office/drawing/2014/chart" uri="{C3380CC4-5D6E-409C-BE32-E72D297353CC}">
                <c16:uniqueId val="{00000007-05A0-4CAA-B4D6-D42D7780675F}"/>
              </c:ext>
            </c:extLst>
          </c:dPt>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Sheet2!$F$9:$I$9</c:f>
              <c:strCache>
                <c:ptCount val="4"/>
                <c:pt idx="0">
                  <c:v>PRE HUB</c:v>
                </c:pt>
                <c:pt idx="1">
                  <c:v>POST HUB 2024</c:v>
                </c:pt>
                <c:pt idx="2">
                  <c:v>2025 20% TARGET</c:v>
                </c:pt>
                <c:pt idx="3">
                  <c:v>2025 PREDICTION</c:v>
                </c:pt>
              </c:strCache>
            </c:strRef>
          </c:cat>
          <c:val>
            <c:numRef>
              <c:f>Sheet2!$F$10:$I$10</c:f>
              <c:numCache>
                <c:formatCode>General</c:formatCode>
                <c:ptCount val="4"/>
                <c:pt idx="0">
                  <c:v>22</c:v>
                </c:pt>
                <c:pt idx="1">
                  <c:v>24</c:v>
                </c:pt>
                <c:pt idx="2">
                  <c:v>26.4</c:v>
                </c:pt>
                <c:pt idx="3">
                  <c:v>29.8</c:v>
                </c:pt>
              </c:numCache>
            </c:numRef>
          </c:val>
          <c:extLst>
            <c:ext xmlns:c16="http://schemas.microsoft.com/office/drawing/2014/chart" uri="{C3380CC4-5D6E-409C-BE32-E72D297353CC}">
              <c16:uniqueId val="{00000008-05A0-4CAA-B4D6-D42D7780675F}"/>
            </c:ext>
          </c:extLst>
        </c:ser>
        <c:dLbls>
          <c:dLblPos val="outEnd"/>
          <c:showLegendKey val="0"/>
          <c:showVal val="1"/>
          <c:showCatName val="0"/>
          <c:showSerName val="0"/>
          <c:showPercent val="0"/>
          <c:showBubbleSize val="0"/>
        </c:dLbls>
        <c:gapWidth val="20"/>
        <c:overlap val="-27"/>
        <c:axId val="100547839"/>
        <c:axId val="100562239"/>
      </c:barChart>
      <c:catAx>
        <c:axId val="1005478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100562239"/>
        <c:crosses val="autoZero"/>
        <c:auto val="1"/>
        <c:lblAlgn val="ctr"/>
        <c:lblOffset val="100"/>
        <c:noMultiLvlLbl val="0"/>
      </c:catAx>
      <c:valAx>
        <c:axId val="100562239"/>
        <c:scaling>
          <c:orientation val="minMax"/>
          <c:max val="3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r>
                  <a:rPr lang="en-GB" sz="2000"/>
                  <a:t>Export</a:t>
                </a:r>
                <a:r>
                  <a:rPr lang="en-GB" sz="2000" baseline="0"/>
                  <a:t> Sales (Million)</a:t>
                </a:r>
                <a:endParaRPr lang="en-GB" sz="2000"/>
              </a:p>
            </c:rich>
          </c:tx>
          <c:overlay val="0"/>
          <c:spPr>
            <a:noFill/>
            <a:ln>
              <a:noFill/>
            </a:ln>
            <a:effectLst/>
          </c:spPr>
          <c:txPr>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100547839"/>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ADDA56-AEF3-4C62-88BF-11C36DEB701B}" type="doc">
      <dgm:prSet loTypeId="urn:microsoft.com/office/officeart/2016/7/layout/BasicTimeline" loCatId="process" qsTypeId="urn:microsoft.com/office/officeart/2005/8/quickstyle/simple1" qsCatId="simple" csTypeId="urn:microsoft.com/office/officeart/2005/8/colors/colorful2" csCatId="colorful" phldr="1"/>
      <dgm:spPr/>
      <dgm:t>
        <a:bodyPr/>
        <a:lstStyle/>
        <a:p>
          <a:endParaRPr lang="en-US"/>
        </a:p>
      </dgm:t>
    </dgm:pt>
    <dgm:pt modelId="{11F9A36A-61B8-4B26-A866-B800FB9DEDAD}">
      <dgm:prSet custT="1"/>
      <dgm:spPr/>
      <dgm:t>
        <a:bodyPr/>
        <a:lstStyle/>
        <a:p>
          <a:pPr>
            <a:defRPr b="1"/>
          </a:pPr>
          <a:r>
            <a:rPr lang="en-US" sz="2800" dirty="0"/>
            <a:t>1954</a:t>
          </a:r>
        </a:p>
      </dgm:t>
    </dgm:pt>
    <dgm:pt modelId="{965BF885-6333-4594-BBC9-CE7F02DA9C6A}" type="parTrans" cxnId="{B4718E79-4DE2-44D6-8D06-E3B0F56B2C99}">
      <dgm:prSet/>
      <dgm:spPr/>
      <dgm:t>
        <a:bodyPr/>
        <a:lstStyle/>
        <a:p>
          <a:endParaRPr lang="en-US"/>
        </a:p>
      </dgm:t>
    </dgm:pt>
    <dgm:pt modelId="{16207C09-63D1-46B5-89C2-DB15EBFAC7E9}" type="sibTrans" cxnId="{B4718E79-4DE2-44D6-8D06-E3B0F56B2C99}">
      <dgm:prSet/>
      <dgm:spPr/>
      <dgm:t>
        <a:bodyPr/>
        <a:lstStyle/>
        <a:p>
          <a:endParaRPr lang="en-US"/>
        </a:p>
      </dgm:t>
    </dgm:pt>
    <dgm:pt modelId="{F6BADD9B-060D-476C-B7CD-6D991B7DA794}">
      <dgm:prSet custT="1"/>
      <dgm:spPr/>
      <dgm:t>
        <a:bodyPr/>
        <a:lstStyle/>
        <a:p>
          <a:r>
            <a:rPr lang="en-US" sz="2800" dirty="0"/>
            <a:t>The First Rally</a:t>
          </a:r>
        </a:p>
      </dgm:t>
    </dgm:pt>
    <dgm:pt modelId="{128553F2-F5B0-4A68-B35E-112509BB5A13}" type="parTrans" cxnId="{288216B1-301F-4B62-ACFB-37AD71628791}">
      <dgm:prSet/>
      <dgm:spPr/>
      <dgm:t>
        <a:bodyPr/>
        <a:lstStyle/>
        <a:p>
          <a:endParaRPr lang="en-US"/>
        </a:p>
      </dgm:t>
    </dgm:pt>
    <dgm:pt modelId="{F3E2B8BA-6C6B-44C0-841C-907A54B250E9}" type="sibTrans" cxnId="{288216B1-301F-4B62-ACFB-37AD71628791}">
      <dgm:prSet/>
      <dgm:spPr/>
      <dgm:t>
        <a:bodyPr/>
        <a:lstStyle/>
        <a:p>
          <a:endParaRPr lang="en-US"/>
        </a:p>
      </dgm:t>
    </dgm:pt>
    <dgm:pt modelId="{256F9DF7-6F85-4119-A3DD-FFE1AE4B9EA5}">
      <dgm:prSet custT="1"/>
      <dgm:spPr/>
      <dgm:t>
        <a:bodyPr/>
        <a:lstStyle/>
        <a:p>
          <a:pPr>
            <a:defRPr b="1"/>
          </a:pPr>
          <a:r>
            <a:rPr lang="en-US" sz="2800" dirty="0"/>
            <a:t>1962</a:t>
          </a:r>
        </a:p>
      </dgm:t>
    </dgm:pt>
    <dgm:pt modelId="{D7A1EFDA-5299-4356-9F4E-0073CC153786}" type="parTrans" cxnId="{ED3B9954-25CA-4A37-8EC9-66B30AB0CADD}">
      <dgm:prSet/>
      <dgm:spPr/>
      <dgm:t>
        <a:bodyPr/>
        <a:lstStyle/>
        <a:p>
          <a:endParaRPr lang="en-US"/>
        </a:p>
      </dgm:t>
    </dgm:pt>
    <dgm:pt modelId="{7EB13849-5F60-4FE5-BEB8-A34DEBF94909}" type="sibTrans" cxnId="{ED3B9954-25CA-4A37-8EC9-66B30AB0CADD}">
      <dgm:prSet/>
      <dgm:spPr/>
      <dgm:t>
        <a:bodyPr/>
        <a:lstStyle/>
        <a:p>
          <a:endParaRPr lang="en-US"/>
        </a:p>
      </dgm:t>
    </dgm:pt>
    <dgm:pt modelId="{6289683F-3351-42D9-98C3-82F4FC2CFAA3}">
      <dgm:prSet custT="1"/>
      <dgm:spPr/>
      <dgm:t>
        <a:bodyPr/>
        <a:lstStyle/>
        <a:p>
          <a:r>
            <a:rPr lang="en-US" sz="2400" dirty="0"/>
            <a:t>Birth of Ian Walker Racing (IWR)</a:t>
          </a:r>
        </a:p>
      </dgm:t>
    </dgm:pt>
    <dgm:pt modelId="{1D044F8D-F4E4-4033-A9A5-BD4952493190}" type="parTrans" cxnId="{F1A18F87-0B94-403F-A136-F2A4DDC738B7}">
      <dgm:prSet/>
      <dgm:spPr/>
      <dgm:t>
        <a:bodyPr/>
        <a:lstStyle/>
        <a:p>
          <a:endParaRPr lang="en-US"/>
        </a:p>
      </dgm:t>
    </dgm:pt>
    <dgm:pt modelId="{977B923F-0410-4365-B64F-1B601E71BC7E}" type="sibTrans" cxnId="{F1A18F87-0B94-403F-A136-F2A4DDC738B7}">
      <dgm:prSet/>
      <dgm:spPr/>
      <dgm:t>
        <a:bodyPr/>
        <a:lstStyle/>
        <a:p>
          <a:endParaRPr lang="en-US"/>
        </a:p>
      </dgm:t>
    </dgm:pt>
    <dgm:pt modelId="{6C75BE00-54EF-43A7-8CA1-71CCD743DB69}">
      <dgm:prSet custT="1"/>
      <dgm:spPr/>
      <dgm:t>
        <a:bodyPr/>
        <a:lstStyle/>
        <a:p>
          <a:pPr>
            <a:defRPr b="1"/>
          </a:pPr>
          <a:r>
            <a:rPr lang="en-US" sz="2800" dirty="0"/>
            <a:t>1970</a:t>
          </a:r>
        </a:p>
      </dgm:t>
    </dgm:pt>
    <dgm:pt modelId="{87997E09-64AC-457F-B92C-DC43C56991BB}" type="parTrans" cxnId="{34FC520E-F2C7-41A8-9A15-BE85717BB1F9}">
      <dgm:prSet/>
      <dgm:spPr/>
      <dgm:t>
        <a:bodyPr/>
        <a:lstStyle/>
        <a:p>
          <a:endParaRPr lang="en-US"/>
        </a:p>
      </dgm:t>
    </dgm:pt>
    <dgm:pt modelId="{42390DA6-DBF1-4C46-BDD2-A4D9247C9A98}" type="sibTrans" cxnId="{34FC520E-F2C7-41A8-9A15-BE85717BB1F9}">
      <dgm:prSet/>
      <dgm:spPr/>
      <dgm:t>
        <a:bodyPr/>
        <a:lstStyle/>
        <a:p>
          <a:endParaRPr lang="en-US"/>
        </a:p>
      </dgm:t>
    </dgm:pt>
    <dgm:pt modelId="{389A0C9F-A1B2-43FE-9405-795D261CEDB5}">
      <dgm:prSet custT="1"/>
      <dgm:spPr/>
      <dgm:t>
        <a:bodyPr/>
        <a:lstStyle/>
        <a:p>
          <a:r>
            <a:rPr lang="en-US" sz="2400" dirty="0"/>
            <a:t>IWR into Blue Flash</a:t>
          </a:r>
        </a:p>
      </dgm:t>
    </dgm:pt>
    <dgm:pt modelId="{98ADCC20-BA79-4DD7-9F19-AEE5D1ABD021}" type="parTrans" cxnId="{6F5482E2-AD37-4B1A-A2C0-1C786CAE26EB}">
      <dgm:prSet/>
      <dgm:spPr/>
      <dgm:t>
        <a:bodyPr/>
        <a:lstStyle/>
        <a:p>
          <a:endParaRPr lang="en-US"/>
        </a:p>
      </dgm:t>
    </dgm:pt>
    <dgm:pt modelId="{9F76159E-7CBF-48F6-A620-669C9B850EDC}" type="sibTrans" cxnId="{6F5482E2-AD37-4B1A-A2C0-1C786CAE26EB}">
      <dgm:prSet/>
      <dgm:spPr/>
      <dgm:t>
        <a:bodyPr/>
        <a:lstStyle/>
        <a:p>
          <a:endParaRPr lang="en-US"/>
        </a:p>
      </dgm:t>
    </dgm:pt>
    <dgm:pt modelId="{0D34808F-C2A3-45CD-80B8-7CA535DC1C59}">
      <dgm:prSet custT="1"/>
      <dgm:spPr/>
      <dgm:t>
        <a:bodyPr/>
        <a:lstStyle/>
        <a:p>
          <a:pPr>
            <a:defRPr b="1"/>
          </a:pPr>
          <a:r>
            <a:rPr lang="en-US" sz="2800" dirty="0"/>
            <a:t>1983</a:t>
          </a:r>
        </a:p>
      </dgm:t>
    </dgm:pt>
    <dgm:pt modelId="{37F1EA8A-B4DD-47A7-8FFB-7CADEBAD8C8A}" type="parTrans" cxnId="{B02209DC-CEA5-428E-B1FD-99040E6C236C}">
      <dgm:prSet/>
      <dgm:spPr/>
      <dgm:t>
        <a:bodyPr/>
        <a:lstStyle/>
        <a:p>
          <a:endParaRPr lang="en-US"/>
        </a:p>
      </dgm:t>
    </dgm:pt>
    <dgm:pt modelId="{FA6E3E83-1110-4253-9ABE-DEC124EB0C89}" type="sibTrans" cxnId="{B02209DC-CEA5-428E-B1FD-99040E6C236C}">
      <dgm:prSet/>
      <dgm:spPr/>
      <dgm:t>
        <a:bodyPr/>
        <a:lstStyle/>
        <a:p>
          <a:endParaRPr lang="en-US"/>
        </a:p>
      </dgm:t>
    </dgm:pt>
    <dgm:pt modelId="{451C227B-2412-4FA4-A970-33399DC8353E}">
      <dgm:prSet custT="1"/>
      <dgm:spPr/>
      <dgm:t>
        <a:bodyPr/>
        <a:lstStyle/>
        <a:p>
          <a:r>
            <a:rPr lang="en-US" sz="2400" dirty="0"/>
            <a:t>Birth of FAI</a:t>
          </a:r>
        </a:p>
      </dgm:t>
    </dgm:pt>
    <dgm:pt modelId="{D3F4B357-8644-459A-8FA8-6BA50F5447B6}" type="parTrans" cxnId="{C45559B5-393E-49B9-807D-2804F97E1A57}">
      <dgm:prSet/>
      <dgm:spPr/>
      <dgm:t>
        <a:bodyPr/>
        <a:lstStyle/>
        <a:p>
          <a:endParaRPr lang="en-US"/>
        </a:p>
      </dgm:t>
    </dgm:pt>
    <dgm:pt modelId="{14760F44-32C1-4193-A982-B9A1E2AA77ED}" type="sibTrans" cxnId="{C45559B5-393E-49B9-807D-2804F97E1A57}">
      <dgm:prSet/>
      <dgm:spPr/>
      <dgm:t>
        <a:bodyPr/>
        <a:lstStyle/>
        <a:p>
          <a:endParaRPr lang="en-US"/>
        </a:p>
      </dgm:t>
    </dgm:pt>
    <dgm:pt modelId="{72D51663-3D55-4364-989A-FE9107B09903}">
      <dgm:prSet custT="1"/>
      <dgm:spPr/>
      <dgm:t>
        <a:bodyPr/>
        <a:lstStyle/>
        <a:p>
          <a:pPr>
            <a:defRPr b="1"/>
          </a:pPr>
          <a:r>
            <a:rPr lang="en-US" sz="2800" dirty="0"/>
            <a:t>2000</a:t>
          </a:r>
        </a:p>
      </dgm:t>
    </dgm:pt>
    <dgm:pt modelId="{1CDCBA11-279C-446D-B12B-F00FE87A6754}" type="parTrans" cxnId="{792D4425-F1EB-4E41-B297-591BA868007F}">
      <dgm:prSet/>
      <dgm:spPr/>
      <dgm:t>
        <a:bodyPr/>
        <a:lstStyle/>
        <a:p>
          <a:endParaRPr lang="en-US"/>
        </a:p>
      </dgm:t>
    </dgm:pt>
    <dgm:pt modelId="{346854AE-8F9B-4623-9DCA-983493EC8360}" type="sibTrans" cxnId="{792D4425-F1EB-4E41-B297-591BA868007F}">
      <dgm:prSet/>
      <dgm:spPr/>
      <dgm:t>
        <a:bodyPr/>
        <a:lstStyle/>
        <a:p>
          <a:endParaRPr lang="en-US"/>
        </a:p>
      </dgm:t>
    </dgm:pt>
    <dgm:pt modelId="{1F2DEFA0-6687-4795-B659-0DD7757744C2}">
      <dgm:prSet custT="1"/>
      <dgm:spPr/>
      <dgm:t>
        <a:bodyPr/>
        <a:lstStyle/>
        <a:p>
          <a:r>
            <a:rPr lang="en-US" sz="2400" dirty="0"/>
            <a:t>FAI Grow from 2,250 – 67,500 Sq Ft</a:t>
          </a:r>
        </a:p>
      </dgm:t>
    </dgm:pt>
    <dgm:pt modelId="{53A973A5-C1A5-4700-8DE5-9086DC8F969A}" type="parTrans" cxnId="{E59FD5B8-7743-4362-AE52-59A24A5F084D}">
      <dgm:prSet/>
      <dgm:spPr/>
      <dgm:t>
        <a:bodyPr/>
        <a:lstStyle/>
        <a:p>
          <a:endParaRPr lang="en-US"/>
        </a:p>
      </dgm:t>
    </dgm:pt>
    <dgm:pt modelId="{0F40B179-3326-473B-8558-C39225FDA6C2}" type="sibTrans" cxnId="{E59FD5B8-7743-4362-AE52-59A24A5F084D}">
      <dgm:prSet/>
      <dgm:spPr/>
      <dgm:t>
        <a:bodyPr/>
        <a:lstStyle/>
        <a:p>
          <a:endParaRPr lang="en-US"/>
        </a:p>
      </dgm:t>
    </dgm:pt>
    <dgm:pt modelId="{832E30E5-05D0-4CBE-95E4-D053379654A6}">
      <dgm:prSet custT="1"/>
      <dgm:spPr/>
      <dgm:t>
        <a:bodyPr/>
        <a:lstStyle/>
        <a:p>
          <a:pPr>
            <a:defRPr b="1"/>
          </a:pPr>
          <a:r>
            <a:rPr lang="en-US" sz="2800" dirty="0"/>
            <a:t>2021</a:t>
          </a:r>
        </a:p>
      </dgm:t>
    </dgm:pt>
    <dgm:pt modelId="{FC825B9C-A644-451F-856D-B17B6287F1AF}" type="parTrans" cxnId="{9CDBBDA4-E48A-4D82-889F-3E42B7CFD73D}">
      <dgm:prSet/>
      <dgm:spPr/>
      <dgm:t>
        <a:bodyPr/>
        <a:lstStyle/>
        <a:p>
          <a:endParaRPr lang="en-US"/>
        </a:p>
      </dgm:t>
    </dgm:pt>
    <dgm:pt modelId="{2414DBED-2B73-4E6B-8663-BE960C4D535E}" type="sibTrans" cxnId="{9CDBBDA4-E48A-4D82-889F-3E42B7CFD73D}">
      <dgm:prSet/>
      <dgm:spPr/>
      <dgm:t>
        <a:bodyPr/>
        <a:lstStyle/>
        <a:p>
          <a:endParaRPr lang="en-US"/>
        </a:p>
      </dgm:t>
    </dgm:pt>
    <dgm:pt modelId="{C5FC2708-2E7F-45E0-8A12-F9743E6BB5F4}">
      <dgm:prSet custT="1"/>
      <dgm:spPr/>
      <dgm:t>
        <a:bodyPr/>
        <a:lstStyle/>
        <a:p>
          <a:r>
            <a:rPr lang="en-US" sz="2400" dirty="0"/>
            <a:t>FAI Sold to Motus (MAP)</a:t>
          </a:r>
        </a:p>
      </dgm:t>
    </dgm:pt>
    <dgm:pt modelId="{D4F73E5B-664A-4C27-82F8-6C2F90E68D9B}" type="parTrans" cxnId="{B98E6FB1-1370-4294-9A03-5B563900078E}">
      <dgm:prSet/>
      <dgm:spPr/>
      <dgm:t>
        <a:bodyPr/>
        <a:lstStyle/>
        <a:p>
          <a:endParaRPr lang="en-US"/>
        </a:p>
      </dgm:t>
    </dgm:pt>
    <dgm:pt modelId="{C79DA5BA-F47A-4522-8A60-A11252901720}" type="sibTrans" cxnId="{B98E6FB1-1370-4294-9A03-5B563900078E}">
      <dgm:prSet/>
      <dgm:spPr/>
      <dgm:t>
        <a:bodyPr/>
        <a:lstStyle/>
        <a:p>
          <a:endParaRPr lang="en-US"/>
        </a:p>
      </dgm:t>
    </dgm:pt>
    <dgm:pt modelId="{B68FD43A-66B0-4DC1-831E-CDF51672ADB3}">
      <dgm:prSet custT="1"/>
      <dgm:spPr/>
      <dgm:t>
        <a:bodyPr/>
        <a:lstStyle/>
        <a:p>
          <a:pPr>
            <a:defRPr b="1"/>
          </a:pPr>
          <a:r>
            <a:rPr lang="en-US" sz="2800" dirty="0"/>
            <a:t>2022</a:t>
          </a:r>
        </a:p>
      </dgm:t>
    </dgm:pt>
    <dgm:pt modelId="{EEBF4A84-2918-4057-82B2-80DB90EF14A1}" type="parTrans" cxnId="{00F665F8-7C3D-4D4D-B833-8C342BBEAEEC}">
      <dgm:prSet/>
      <dgm:spPr/>
      <dgm:t>
        <a:bodyPr/>
        <a:lstStyle/>
        <a:p>
          <a:endParaRPr lang="en-US"/>
        </a:p>
      </dgm:t>
    </dgm:pt>
    <dgm:pt modelId="{9B4815DC-14AD-4ADE-B3BE-DE78B0B2599A}" type="sibTrans" cxnId="{00F665F8-7C3D-4D4D-B833-8C342BBEAEEC}">
      <dgm:prSet/>
      <dgm:spPr/>
      <dgm:t>
        <a:bodyPr/>
        <a:lstStyle/>
        <a:p>
          <a:endParaRPr lang="en-US"/>
        </a:p>
      </dgm:t>
    </dgm:pt>
    <dgm:pt modelId="{CC176442-3D9F-42E6-BEF9-1FE35F8DF394}">
      <dgm:prSet custT="1"/>
      <dgm:spPr/>
      <dgm:t>
        <a:bodyPr/>
        <a:lstStyle/>
        <a:p>
          <a:r>
            <a:rPr lang="en-US" sz="2400" dirty="0"/>
            <a:t>Motus acquires Motor Parts Direct (MPD)</a:t>
          </a:r>
        </a:p>
      </dgm:t>
    </dgm:pt>
    <dgm:pt modelId="{FC3962EE-F0CB-4C6E-B751-2FBDC3F445C8}" type="parTrans" cxnId="{68D1CB43-240D-4405-BFC8-195C649A8949}">
      <dgm:prSet/>
      <dgm:spPr/>
      <dgm:t>
        <a:bodyPr/>
        <a:lstStyle/>
        <a:p>
          <a:endParaRPr lang="en-US"/>
        </a:p>
      </dgm:t>
    </dgm:pt>
    <dgm:pt modelId="{27FF0B54-20F1-4D7D-8BEA-BEB993BE73F5}" type="sibTrans" cxnId="{68D1CB43-240D-4405-BFC8-195C649A8949}">
      <dgm:prSet/>
      <dgm:spPr/>
      <dgm:t>
        <a:bodyPr/>
        <a:lstStyle/>
        <a:p>
          <a:endParaRPr lang="en-US"/>
        </a:p>
      </dgm:t>
    </dgm:pt>
    <dgm:pt modelId="{48A3A945-7209-475D-B60A-E0C6CB69000A}">
      <dgm:prSet custT="1"/>
      <dgm:spPr/>
      <dgm:t>
        <a:bodyPr/>
        <a:lstStyle/>
        <a:p>
          <a:pPr>
            <a:defRPr b="1"/>
          </a:pPr>
          <a:r>
            <a:rPr lang="en-US" sz="2800" dirty="0"/>
            <a:t>2024</a:t>
          </a:r>
        </a:p>
      </dgm:t>
    </dgm:pt>
    <dgm:pt modelId="{08AE1E13-9CFD-4FDF-83B3-4235CB8A916B}" type="parTrans" cxnId="{2F93870A-89D0-4000-98E1-097A3C7E63B6}">
      <dgm:prSet/>
      <dgm:spPr/>
      <dgm:t>
        <a:bodyPr/>
        <a:lstStyle/>
        <a:p>
          <a:endParaRPr lang="en-US"/>
        </a:p>
      </dgm:t>
    </dgm:pt>
    <dgm:pt modelId="{042D4E11-A1B0-4238-B6CF-3830CC2D2ACC}" type="sibTrans" cxnId="{2F93870A-89D0-4000-98E1-097A3C7E63B6}">
      <dgm:prSet/>
      <dgm:spPr/>
      <dgm:t>
        <a:bodyPr/>
        <a:lstStyle/>
        <a:p>
          <a:endParaRPr lang="en-US"/>
        </a:p>
      </dgm:t>
    </dgm:pt>
    <dgm:pt modelId="{BC76C1BD-49A6-41DA-A1FE-901C79EB4011}">
      <dgm:prSet custT="1"/>
      <dgm:spPr/>
      <dgm:t>
        <a:bodyPr/>
        <a:lstStyle/>
        <a:p>
          <a:r>
            <a:rPr lang="en-US" sz="2400" dirty="0"/>
            <a:t>FAI becomes ADC</a:t>
          </a:r>
        </a:p>
      </dgm:t>
    </dgm:pt>
    <dgm:pt modelId="{22F60D93-3629-43DA-BDD9-71CE19815171}" type="parTrans" cxnId="{64502D0C-2E73-4C4B-8112-92953EF2DE32}">
      <dgm:prSet/>
      <dgm:spPr/>
      <dgm:t>
        <a:bodyPr/>
        <a:lstStyle/>
        <a:p>
          <a:endParaRPr lang="en-US"/>
        </a:p>
      </dgm:t>
    </dgm:pt>
    <dgm:pt modelId="{BB300BA3-00FC-471E-833E-64F4C9C80C0C}" type="sibTrans" cxnId="{64502D0C-2E73-4C4B-8112-92953EF2DE32}">
      <dgm:prSet/>
      <dgm:spPr/>
      <dgm:t>
        <a:bodyPr/>
        <a:lstStyle/>
        <a:p>
          <a:endParaRPr lang="en-US"/>
        </a:p>
      </dgm:t>
    </dgm:pt>
    <dgm:pt modelId="{19164AE4-FA64-46FD-A014-498500DF4005}" type="pres">
      <dgm:prSet presAssocID="{73ADDA56-AEF3-4C62-88BF-11C36DEB701B}" presName="root" presStyleCnt="0">
        <dgm:presLayoutVars>
          <dgm:chMax/>
          <dgm:chPref/>
          <dgm:animLvl val="lvl"/>
        </dgm:presLayoutVars>
      </dgm:prSet>
      <dgm:spPr/>
    </dgm:pt>
    <dgm:pt modelId="{A9495793-5343-443A-9731-B3A7FB4B8607}" type="pres">
      <dgm:prSet presAssocID="{73ADDA56-AEF3-4C62-88BF-11C36DEB701B}" presName="divider" presStyleLbl="fgAccFollowNode1" presStyleIdx="0" presStyleCnt="1"/>
      <dgm:spPr>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tailEnd type="triangle" w="lg" len="lg"/>
        </a:ln>
        <a:effectLst/>
      </dgm:spPr>
    </dgm:pt>
    <dgm:pt modelId="{7913C660-7C84-4D75-BCE1-6BABC67CD791}" type="pres">
      <dgm:prSet presAssocID="{73ADDA56-AEF3-4C62-88BF-11C36DEB701B}" presName="nodes" presStyleCnt="0">
        <dgm:presLayoutVars>
          <dgm:chMax/>
          <dgm:chPref/>
          <dgm:animLvl val="lvl"/>
        </dgm:presLayoutVars>
      </dgm:prSet>
      <dgm:spPr/>
    </dgm:pt>
    <dgm:pt modelId="{C03E05FB-610E-4EE6-AACE-4DA883E02651}" type="pres">
      <dgm:prSet presAssocID="{11F9A36A-61B8-4B26-A866-B800FB9DEDAD}" presName="composite" presStyleCnt="0"/>
      <dgm:spPr/>
    </dgm:pt>
    <dgm:pt modelId="{C0ED3FA5-02C8-4193-AFCC-9F91BB1A5280}" type="pres">
      <dgm:prSet presAssocID="{11F9A36A-61B8-4B26-A866-B800FB9DEDAD}" presName="L1TextContainer" presStyleLbl="revTx" presStyleIdx="0" presStyleCnt="8">
        <dgm:presLayoutVars>
          <dgm:chMax val="1"/>
          <dgm:chPref val="1"/>
          <dgm:bulletEnabled val="1"/>
        </dgm:presLayoutVars>
      </dgm:prSet>
      <dgm:spPr/>
    </dgm:pt>
    <dgm:pt modelId="{873541F7-07AE-4566-A04B-08183038E369}" type="pres">
      <dgm:prSet presAssocID="{11F9A36A-61B8-4B26-A866-B800FB9DEDAD}" presName="L2TextContainerWrapper" presStyleCnt="0">
        <dgm:presLayoutVars>
          <dgm:chMax val="0"/>
          <dgm:chPref val="0"/>
          <dgm:bulletEnabled val="1"/>
        </dgm:presLayoutVars>
      </dgm:prSet>
      <dgm:spPr/>
    </dgm:pt>
    <dgm:pt modelId="{1AD64AA8-5AB4-4A0F-8924-346DE20B6649}" type="pres">
      <dgm:prSet presAssocID="{11F9A36A-61B8-4B26-A866-B800FB9DEDAD}" presName="L2TextContainer" presStyleLbl="bgAcc1" presStyleIdx="0" presStyleCnt="8"/>
      <dgm:spPr/>
    </dgm:pt>
    <dgm:pt modelId="{34FEE3A6-3A6C-4859-945E-0BB467B0FE98}" type="pres">
      <dgm:prSet presAssocID="{11F9A36A-61B8-4B26-A866-B800FB9DEDAD}" presName="FlexibleEmptyPlaceHolder" presStyleCnt="0"/>
      <dgm:spPr/>
    </dgm:pt>
    <dgm:pt modelId="{A2A97C45-4D14-4DD4-9993-605B10F00C16}" type="pres">
      <dgm:prSet presAssocID="{11F9A36A-61B8-4B26-A866-B800FB9DEDAD}" presName="ConnectLine" presStyleLbl="sibTrans1D1" presStyleIdx="0" presStyleCnt="8"/>
      <dgm:spPr>
        <a:noFill/>
        <a:ln w="12700" cap="flat" cmpd="sng" algn="ctr">
          <a:solidFill>
            <a:schemeClr val="accent2">
              <a:hueOff val="0"/>
              <a:satOff val="0"/>
              <a:lumOff val="0"/>
              <a:alphaOff val="0"/>
            </a:schemeClr>
          </a:solidFill>
          <a:prstDash val="dash"/>
          <a:miter lim="800000"/>
        </a:ln>
        <a:effectLst/>
      </dgm:spPr>
    </dgm:pt>
    <dgm:pt modelId="{6B3D5609-D40C-41CB-A17E-3089077DE082}" type="pres">
      <dgm:prSet presAssocID="{11F9A36A-61B8-4B26-A866-B800FB9DEDAD}" presName="ConnectorPoint" presStyleLbl="alignNode1" presStyleIdx="0" presStyleCnt="8"/>
      <dgm:spPr/>
    </dgm:pt>
    <dgm:pt modelId="{1C3BC1EF-32A0-410C-B2E4-214666D1F5DC}" type="pres">
      <dgm:prSet presAssocID="{11F9A36A-61B8-4B26-A866-B800FB9DEDAD}" presName="EmptyPlaceHolder" presStyleCnt="0"/>
      <dgm:spPr/>
    </dgm:pt>
    <dgm:pt modelId="{6199DEDE-A9B7-4778-91D7-0D2AD060411C}" type="pres">
      <dgm:prSet presAssocID="{16207C09-63D1-46B5-89C2-DB15EBFAC7E9}" presName="spaceBetweenRectangles" presStyleCnt="0"/>
      <dgm:spPr/>
    </dgm:pt>
    <dgm:pt modelId="{EBAE9015-EA09-471B-BEB1-5F053279AE57}" type="pres">
      <dgm:prSet presAssocID="{256F9DF7-6F85-4119-A3DD-FFE1AE4B9EA5}" presName="composite" presStyleCnt="0"/>
      <dgm:spPr/>
    </dgm:pt>
    <dgm:pt modelId="{B15F34F7-FB29-4D70-9DE8-B1D9ABFAC3D0}" type="pres">
      <dgm:prSet presAssocID="{256F9DF7-6F85-4119-A3DD-FFE1AE4B9EA5}" presName="L1TextContainer" presStyleLbl="revTx" presStyleIdx="1" presStyleCnt="8">
        <dgm:presLayoutVars>
          <dgm:chMax val="1"/>
          <dgm:chPref val="1"/>
          <dgm:bulletEnabled val="1"/>
        </dgm:presLayoutVars>
      </dgm:prSet>
      <dgm:spPr/>
    </dgm:pt>
    <dgm:pt modelId="{C08051D0-C7DF-4026-A1F3-DF51EEF5792A}" type="pres">
      <dgm:prSet presAssocID="{256F9DF7-6F85-4119-A3DD-FFE1AE4B9EA5}" presName="L2TextContainerWrapper" presStyleCnt="0">
        <dgm:presLayoutVars>
          <dgm:chMax val="0"/>
          <dgm:chPref val="0"/>
          <dgm:bulletEnabled val="1"/>
        </dgm:presLayoutVars>
      </dgm:prSet>
      <dgm:spPr/>
    </dgm:pt>
    <dgm:pt modelId="{C4ECDCB5-9026-431D-AE4D-36C47AB61607}" type="pres">
      <dgm:prSet presAssocID="{256F9DF7-6F85-4119-A3DD-FFE1AE4B9EA5}" presName="L2TextContainer" presStyleLbl="bgAcc1" presStyleIdx="1" presStyleCnt="8" custScaleY="90612"/>
      <dgm:spPr/>
    </dgm:pt>
    <dgm:pt modelId="{45B979C8-07F4-4F30-909D-868891AE3D31}" type="pres">
      <dgm:prSet presAssocID="{256F9DF7-6F85-4119-A3DD-FFE1AE4B9EA5}" presName="FlexibleEmptyPlaceHolder" presStyleCnt="0"/>
      <dgm:spPr/>
    </dgm:pt>
    <dgm:pt modelId="{9A757B06-BE9A-471B-934E-0575E87FB821}" type="pres">
      <dgm:prSet presAssocID="{256F9DF7-6F85-4119-A3DD-FFE1AE4B9EA5}" presName="ConnectLine" presStyleLbl="sibTrans1D1" presStyleIdx="1" presStyleCnt="8"/>
      <dgm:spPr>
        <a:noFill/>
        <a:ln w="12700" cap="flat" cmpd="sng" algn="ctr">
          <a:solidFill>
            <a:schemeClr val="accent2">
              <a:hueOff val="920516"/>
              <a:satOff val="-2642"/>
              <a:lumOff val="-4230"/>
              <a:alphaOff val="0"/>
            </a:schemeClr>
          </a:solidFill>
          <a:prstDash val="dash"/>
          <a:miter lim="800000"/>
        </a:ln>
        <a:effectLst/>
      </dgm:spPr>
    </dgm:pt>
    <dgm:pt modelId="{5E2EE38D-8961-4A50-AFD7-1A86F2EC554F}" type="pres">
      <dgm:prSet presAssocID="{256F9DF7-6F85-4119-A3DD-FFE1AE4B9EA5}" presName="ConnectorPoint" presStyleLbl="alignNode1" presStyleIdx="1" presStyleCnt="8"/>
      <dgm:spPr/>
    </dgm:pt>
    <dgm:pt modelId="{1F2A6D30-F153-4C70-B13D-672979B4CD08}" type="pres">
      <dgm:prSet presAssocID="{256F9DF7-6F85-4119-A3DD-FFE1AE4B9EA5}" presName="EmptyPlaceHolder" presStyleCnt="0"/>
      <dgm:spPr/>
    </dgm:pt>
    <dgm:pt modelId="{264B7D7A-67DC-471B-897D-46BCE5124CC3}" type="pres">
      <dgm:prSet presAssocID="{7EB13849-5F60-4FE5-BEB8-A34DEBF94909}" presName="spaceBetweenRectangles" presStyleCnt="0"/>
      <dgm:spPr/>
    </dgm:pt>
    <dgm:pt modelId="{85034E1B-7E59-45C3-97F2-15C240DDE554}" type="pres">
      <dgm:prSet presAssocID="{6C75BE00-54EF-43A7-8CA1-71CCD743DB69}" presName="composite" presStyleCnt="0"/>
      <dgm:spPr/>
    </dgm:pt>
    <dgm:pt modelId="{FB5EEBE9-BB82-4F89-A2EF-E7697135C06A}" type="pres">
      <dgm:prSet presAssocID="{6C75BE00-54EF-43A7-8CA1-71CCD743DB69}" presName="L1TextContainer" presStyleLbl="revTx" presStyleIdx="2" presStyleCnt="8">
        <dgm:presLayoutVars>
          <dgm:chMax val="1"/>
          <dgm:chPref val="1"/>
          <dgm:bulletEnabled val="1"/>
        </dgm:presLayoutVars>
      </dgm:prSet>
      <dgm:spPr/>
    </dgm:pt>
    <dgm:pt modelId="{4FECD016-5DD5-4071-9F55-BDE92D08371D}" type="pres">
      <dgm:prSet presAssocID="{6C75BE00-54EF-43A7-8CA1-71CCD743DB69}" presName="L2TextContainerWrapper" presStyleCnt="0">
        <dgm:presLayoutVars>
          <dgm:chMax val="0"/>
          <dgm:chPref val="0"/>
          <dgm:bulletEnabled val="1"/>
        </dgm:presLayoutVars>
      </dgm:prSet>
      <dgm:spPr/>
    </dgm:pt>
    <dgm:pt modelId="{5FB92C05-D9DB-49C5-8978-0E8B4D0365D7}" type="pres">
      <dgm:prSet presAssocID="{6C75BE00-54EF-43A7-8CA1-71CCD743DB69}" presName="L2TextContainer" presStyleLbl="bgAcc1" presStyleIdx="2" presStyleCnt="8"/>
      <dgm:spPr/>
    </dgm:pt>
    <dgm:pt modelId="{5A78518A-43F4-476B-BDAB-A3A85F33446E}" type="pres">
      <dgm:prSet presAssocID="{6C75BE00-54EF-43A7-8CA1-71CCD743DB69}" presName="FlexibleEmptyPlaceHolder" presStyleCnt="0"/>
      <dgm:spPr/>
    </dgm:pt>
    <dgm:pt modelId="{91D8FD48-252E-4878-BC20-E3C831CE9917}" type="pres">
      <dgm:prSet presAssocID="{6C75BE00-54EF-43A7-8CA1-71CCD743DB69}" presName="ConnectLine" presStyleLbl="sibTrans1D1" presStyleIdx="2" presStyleCnt="8"/>
      <dgm:spPr>
        <a:noFill/>
        <a:ln w="12700" cap="flat" cmpd="sng" algn="ctr">
          <a:solidFill>
            <a:schemeClr val="accent2">
              <a:hueOff val="1841033"/>
              <a:satOff val="-5284"/>
              <a:lumOff val="-8460"/>
              <a:alphaOff val="0"/>
            </a:schemeClr>
          </a:solidFill>
          <a:prstDash val="dash"/>
          <a:miter lim="800000"/>
        </a:ln>
        <a:effectLst/>
      </dgm:spPr>
    </dgm:pt>
    <dgm:pt modelId="{B86F2DB9-A414-4186-9E2B-E36C1836D3C3}" type="pres">
      <dgm:prSet presAssocID="{6C75BE00-54EF-43A7-8CA1-71CCD743DB69}" presName="ConnectorPoint" presStyleLbl="alignNode1" presStyleIdx="2" presStyleCnt="8"/>
      <dgm:spPr/>
    </dgm:pt>
    <dgm:pt modelId="{B2474008-73B1-40E7-BDEE-785EAC4ED09C}" type="pres">
      <dgm:prSet presAssocID="{6C75BE00-54EF-43A7-8CA1-71CCD743DB69}" presName="EmptyPlaceHolder" presStyleCnt="0"/>
      <dgm:spPr/>
    </dgm:pt>
    <dgm:pt modelId="{6A8BA9B6-BFDC-4C80-84F0-08B56B0E376E}" type="pres">
      <dgm:prSet presAssocID="{42390DA6-DBF1-4C46-BDD2-A4D9247C9A98}" presName="spaceBetweenRectangles" presStyleCnt="0"/>
      <dgm:spPr/>
    </dgm:pt>
    <dgm:pt modelId="{8558D8D6-0B99-417D-A4A5-4993D74ECC60}" type="pres">
      <dgm:prSet presAssocID="{0D34808F-C2A3-45CD-80B8-7CA535DC1C59}" presName="composite" presStyleCnt="0"/>
      <dgm:spPr/>
    </dgm:pt>
    <dgm:pt modelId="{CF03A1DF-614B-4A25-B9A7-03BBD20FB8A5}" type="pres">
      <dgm:prSet presAssocID="{0D34808F-C2A3-45CD-80B8-7CA535DC1C59}" presName="L1TextContainer" presStyleLbl="revTx" presStyleIdx="3" presStyleCnt="8">
        <dgm:presLayoutVars>
          <dgm:chMax val="1"/>
          <dgm:chPref val="1"/>
          <dgm:bulletEnabled val="1"/>
        </dgm:presLayoutVars>
      </dgm:prSet>
      <dgm:spPr/>
    </dgm:pt>
    <dgm:pt modelId="{84D0546C-8C70-49F5-9EA7-44E2DA48D4F1}" type="pres">
      <dgm:prSet presAssocID="{0D34808F-C2A3-45CD-80B8-7CA535DC1C59}" presName="L2TextContainerWrapper" presStyleCnt="0">
        <dgm:presLayoutVars>
          <dgm:chMax val="0"/>
          <dgm:chPref val="0"/>
          <dgm:bulletEnabled val="1"/>
        </dgm:presLayoutVars>
      </dgm:prSet>
      <dgm:spPr/>
    </dgm:pt>
    <dgm:pt modelId="{061524D2-D82B-452F-9412-6CC4EF4994C5}" type="pres">
      <dgm:prSet presAssocID="{0D34808F-C2A3-45CD-80B8-7CA535DC1C59}" presName="L2TextContainer" presStyleLbl="bgAcc1" presStyleIdx="3" presStyleCnt="8" custScaleX="93055"/>
      <dgm:spPr/>
    </dgm:pt>
    <dgm:pt modelId="{1831E82B-72ED-469F-9B0D-A0C6CB3CF8B6}" type="pres">
      <dgm:prSet presAssocID="{0D34808F-C2A3-45CD-80B8-7CA535DC1C59}" presName="FlexibleEmptyPlaceHolder" presStyleCnt="0"/>
      <dgm:spPr/>
    </dgm:pt>
    <dgm:pt modelId="{9927AC3B-21BE-4C3D-A437-C5B47AFB8336}" type="pres">
      <dgm:prSet presAssocID="{0D34808F-C2A3-45CD-80B8-7CA535DC1C59}" presName="ConnectLine" presStyleLbl="sibTrans1D1" presStyleIdx="3" presStyleCnt="8"/>
      <dgm:spPr>
        <a:noFill/>
        <a:ln w="12700" cap="flat" cmpd="sng" algn="ctr">
          <a:solidFill>
            <a:schemeClr val="accent2">
              <a:hueOff val="2761549"/>
              <a:satOff val="-7926"/>
              <a:lumOff val="-12690"/>
              <a:alphaOff val="0"/>
            </a:schemeClr>
          </a:solidFill>
          <a:prstDash val="dash"/>
          <a:miter lim="800000"/>
        </a:ln>
        <a:effectLst/>
      </dgm:spPr>
    </dgm:pt>
    <dgm:pt modelId="{0CDC50DC-81E1-407D-B696-C3E582562170}" type="pres">
      <dgm:prSet presAssocID="{0D34808F-C2A3-45CD-80B8-7CA535DC1C59}" presName="ConnectorPoint" presStyleLbl="alignNode1" presStyleIdx="3" presStyleCnt="8"/>
      <dgm:spPr/>
    </dgm:pt>
    <dgm:pt modelId="{4C092F17-89D0-4C1F-B897-7C86AAFFCAFE}" type="pres">
      <dgm:prSet presAssocID="{0D34808F-C2A3-45CD-80B8-7CA535DC1C59}" presName="EmptyPlaceHolder" presStyleCnt="0"/>
      <dgm:spPr/>
    </dgm:pt>
    <dgm:pt modelId="{F0A0E227-533B-4877-8401-BA4BAA7C6C16}" type="pres">
      <dgm:prSet presAssocID="{FA6E3E83-1110-4253-9ABE-DEC124EB0C89}" presName="spaceBetweenRectangles" presStyleCnt="0"/>
      <dgm:spPr/>
    </dgm:pt>
    <dgm:pt modelId="{E4DB0230-61CB-4295-A4F7-6A07229F2749}" type="pres">
      <dgm:prSet presAssocID="{72D51663-3D55-4364-989A-FE9107B09903}" presName="composite" presStyleCnt="0"/>
      <dgm:spPr/>
    </dgm:pt>
    <dgm:pt modelId="{53CAB475-6438-4D33-82F3-83FD136A7B6C}" type="pres">
      <dgm:prSet presAssocID="{72D51663-3D55-4364-989A-FE9107B09903}" presName="L1TextContainer" presStyleLbl="revTx" presStyleIdx="4" presStyleCnt="8">
        <dgm:presLayoutVars>
          <dgm:chMax val="1"/>
          <dgm:chPref val="1"/>
          <dgm:bulletEnabled val="1"/>
        </dgm:presLayoutVars>
      </dgm:prSet>
      <dgm:spPr/>
    </dgm:pt>
    <dgm:pt modelId="{3D057B97-E55C-471F-B711-BE5BAD264CEC}" type="pres">
      <dgm:prSet presAssocID="{72D51663-3D55-4364-989A-FE9107B09903}" presName="L2TextContainerWrapper" presStyleCnt="0">
        <dgm:presLayoutVars>
          <dgm:chMax val="0"/>
          <dgm:chPref val="0"/>
          <dgm:bulletEnabled val="1"/>
        </dgm:presLayoutVars>
      </dgm:prSet>
      <dgm:spPr/>
    </dgm:pt>
    <dgm:pt modelId="{5F708973-FE75-4E77-9A24-9AD92FC842DA}" type="pres">
      <dgm:prSet presAssocID="{72D51663-3D55-4364-989A-FE9107B09903}" presName="L2TextContainer" presStyleLbl="bgAcc1" presStyleIdx="4" presStyleCnt="8"/>
      <dgm:spPr/>
    </dgm:pt>
    <dgm:pt modelId="{D14C8EEE-AFE0-43F5-841A-590AC0368F41}" type="pres">
      <dgm:prSet presAssocID="{72D51663-3D55-4364-989A-FE9107B09903}" presName="FlexibleEmptyPlaceHolder" presStyleCnt="0"/>
      <dgm:spPr/>
    </dgm:pt>
    <dgm:pt modelId="{A731BE84-CEBF-46CC-BD0E-34327725D237}" type="pres">
      <dgm:prSet presAssocID="{72D51663-3D55-4364-989A-FE9107B09903}" presName="ConnectLine" presStyleLbl="sibTrans1D1" presStyleIdx="4" presStyleCnt="8"/>
      <dgm:spPr>
        <a:noFill/>
        <a:ln w="12700" cap="flat" cmpd="sng" algn="ctr">
          <a:solidFill>
            <a:schemeClr val="accent2">
              <a:hueOff val="3682065"/>
              <a:satOff val="-10567"/>
              <a:lumOff val="-16919"/>
              <a:alphaOff val="0"/>
            </a:schemeClr>
          </a:solidFill>
          <a:prstDash val="dash"/>
          <a:miter lim="800000"/>
        </a:ln>
        <a:effectLst/>
      </dgm:spPr>
    </dgm:pt>
    <dgm:pt modelId="{5D4E97AF-09B4-4BEA-A2C2-093381DB98C9}" type="pres">
      <dgm:prSet presAssocID="{72D51663-3D55-4364-989A-FE9107B09903}" presName="ConnectorPoint" presStyleLbl="alignNode1" presStyleIdx="4" presStyleCnt="8"/>
      <dgm:spPr/>
    </dgm:pt>
    <dgm:pt modelId="{E2DD6CB1-57DB-4A50-AE91-0AE72C210EFA}" type="pres">
      <dgm:prSet presAssocID="{72D51663-3D55-4364-989A-FE9107B09903}" presName="EmptyPlaceHolder" presStyleCnt="0"/>
      <dgm:spPr/>
    </dgm:pt>
    <dgm:pt modelId="{F5E9AEF5-9215-472B-BA03-0698E34A7D46}" type="pres">
      <dgm:prSet presAssocID="{346854AE-8F9B-4623-9DCA-983493EC8360}" presName="spaceBetweenRectangles" presStyleCnt="0"/>
      <dgm:spPr/>
    </dgm:pt>
    <dgm:pt modelId="{D65D5BE3-3B00-4A46-A09F-37CC81483749}" type="pres">
      <dgm:prSet presAssocID="{832E30E5-05D0-4CBE-95E4-D053379654A6}" presName="composite" presStyleCnt="0"/>
      <dgm:spPr/>
    </dgm:pt>
    <dgm:pt modelId="{359163BD-6E02-4CA6-99D8-3651287CDCE6}" type="pres">
      <dgm:prSet presAssocID="{832E30E5-05D0-4CBE-95E4-D053379654A6}" presName="L1TextContainer" presStyleLbl="revTx" presStyleIdx="5" presStyleCnt="8">
        <dgm:presLayoutVars>
          <dgm:chMax val="1"/>
          <dgm:chPref val="1"/>
          <dgm:bulletEnabled val="1"/>
        </dgm:presLayoutVars>
      </dgm:prSet>
      <dgm:spPr/>
    </dgm:pt>
    <dgm:pt modelId="{BD353900-59F9-44FF-B4FD-1C66318238F8}" type="pres">
      <dgm:prSet presAssocID="{832E30E5-05D0-4CBE-95E4-D053379654A6}" presName="L2TextContainerWrapper" presStyleCnt="0">
        <dgm:presLayoutVars>
          <dgm:chMax val="0"/>
          <dgm:chPref val="0"/>
          <dgm:bulletEnabled val="1"/>
        </dgm:presLayoutVars>
      </dgm:prSet>
      <dgm:spPr/>
    </dgm:pt>
    <dgm:pt modelId="{14D1E827-A214-4C76-9EC6-6DBD0C6018F9}" type="pres">
      <dgm:prSet presAssocID="{832E30E5-05D0-4CBE-95E4-D053379654A6}" presName="L2TextContainer" presStyleLbl="bgAcc1" presStyleIdx="5" presStyleCnt="8"/>
      <dgm:spPr/>
    </dgm:pt>
    <dgm:pt modelId="{788F3565-6D82-4F91-AD3A-0F99A8AE2FC7}" type="pres">
      <dgm:prSet presAssocID="{832E30E5-05D0-4CBE-95E4-D053379654A6}" presName="FlexibleEmptyPlaceHolder" presStyleCnt="0"/>
      <dgm:spPr/>
    </dgm:pt>
    <dgm:pt modelId="{CD87A70B-233A-4EAE-9E39-038C3D499E43}" type="pres">
      <dgm:prSet presAssocID="{832E30E5-05D0-4CBE-95E4-D053379654A6}" presName="ConnectLine" presStyleLbl="sibTrans1D1" presStyleIdx="5" presStyleCnt="8"/>
      <dgm:spPr>
        <a:noFill/>
        <a:ln w="12700" cap="flat" cmpd="sng" algn="ctr">
          <a:solidFill>
            <a:schemeClr val="accent2">
              <a:hueOff val="4602581"/>
              <a:satOff val="-13209"/>
              <a:lumOff val="-21149"/>
              <a:alphaOff val="0"/>
            </a:schemeClr>
          </a:solidFill>
          <a:prstDash val="dash"/>
          <a:miter lim="800000"/>
        </a:ln>
        <a:effectLst/>
      </dgm:spPr>
    </dgm:pt>
    <dgm:pt modelId="{EFDCADA8-F038-4975-B60D-FA81A0B1D981}" type="pres">
      <dgm:prSet presAssocID="{832E30E5-05D0-4CBE-95E4-D053379654A6}" presName="ConnectorPoint" presStyleLbl="alignNode1" presStyleIdx="5" presStyleCnt="8"/>
      <dgm:spPr/>
    </dgm:pt>
    <dgm:pt modelId="{015E5EFD-5B33-437D-BE3A-6ABBBF5CAAF0}" type="pres">
      <dgm:prSet presAssocID="{832E30E5-05D0-4CBE-95E4-D053379654A6}" presName="EmptyPlaceHolder" presStyleCnt="0"/>
      <dgm:spPr/>
    </dgm:pt>
    <dgm:pt modelId="{CEA0F6F3-F596-4BB4-92B0-F618E4C1A2C3}" type="pres">
      <dgm:prSet presAssocID="{2414DBED-2B73-4E6B-8663-BE960C4D535E}" presName="spaceBetweenRectangles" presStyleCnt="0"/>
      <dgm:spPr/>
    </dgm:pt>
    <dgm:pt modelId="{BF6F1ED7-262F-4B06-9BA1-C6421FF8D564}" type="pres">
      <dgm:prSet presAssocID="{B68FD43A-66B0-4DC1-831E-CDF51672ADB3}" presName="composite" presStyleCnt="0"/>
      <dgm:spPr/>
    </dgm:pt>
    <dgm:pt modelId="{C582EFCC-B93C-4325-AB21-93B9CD45D7A0}" type="pres">
      <dgm:prSet presAssocID="{B68FD43A-66B0-4DC1-831E-CDF51672ADB3}" presName="L1TextContainer" presStyleLbl="revTx" presStyleIdx="6" presStyleCnt="8">
        <dgm:presLayoutVars>
          <dgm:chMax val="1"/>
          <dgm:chPref val="1"/>
          <dgm:bulletEnabled val="1"/>
        </dgm:presLayoutVars>
      </dgm:prSet>
      <dgm:spPr/>
    </dgm:pt>
    <dgm:pt modelId="{ED42A3BE-0D0E-40D0-AA93-C20B6619CE36}" type="pres">
      <dgm:prSet presAssocID="{B68FD43A-66B0-4DC1-831E-CDF51672ADB3}" presName="L2TextContainerWrapper" presStyleCnt="0">
        <dgm:presLayoutVars>
          <dgm:chMax val="0"/>
          <dgm:chPref val="0"/>
          <dgm:bulletEnabled val="1"/>
        </dgm:presLayoutVars>
      </dgm:prSet>
      <dgm:spPr/>
    </dgm:pt>
    <dgm:pt modelId="{BFAF45C2-5D3E-4E11-9C14-43C65E1EF9C7}" type="pres">
      <dgm:prSet presAssocID="{B68FD43A-66B0-4DC1-831E-CDF51672ADB3}" presName="L2TextContainer" presStyleLbl="bgAcc1" presStyleIdx="6" presStyleCnt="8" custScaleX="118197"/>
      <dgm:spPr/>
    </dgm:pt>
    <dgm:pt modelId="{73F5B663-8688-4561-B963-21F3CEBF1A61}" type="pres">
      <dgm:prSet presAssocID="{B68FD43A-66B0-4DC1-831E-CDF51672ADB3}" presName="FlexibleEmptyPlaceHolder" presStyleCnt="0"/>
      <dgm:spPr/>
    </dgm:pt>
    <dgm:pt modelId="{01E00819-A768-4786-B311-1DC2C6AEE80F}" type="pres">
      <dgm:prSet presAssocID="{B68FD43A-66B0-4DC1-831E-CDF51672ADB3}" presName="ConnectLine" presStyleLbl="sibTrans1D1" presStyleIdx="6" presStyleCnt="8"/>
      <dgm:spPr>
        <a:noFill/>
        <a:ln w="12700" cap="flat" cmpd="sng" algn="ctr">
          <a:solidFill>
            <a:schemeClr val="accent2">
              <a:hueOff val="5523098"/>
              <a:satOff val="-15851"/>
              <a:lumOff val="-25379"/>
              <a:alphaOff val="0"/>
            </a:schemeClr>
          </a:solidFill>
          <a:prstDash val="dash"/>
          <a:miter lim="800000"/>
        </a:ln>
        <a:effectLst/>
      </dgm:spPr>
    </dgm:pt>
    <dgm:pt modelId="{68792292-2EBD-46FD-9D97-C7CFDED08711}" type="pres">
      <dgm:prSet presAssocID="{B68FD43A-66B0-4DC1-831E-CDF51672ADB3}" presName="ConnectorPoint" presStyleLbl="alignNode1" presStyleIdx="6" presStyleCnt="8"/>
      <dgm:spPr/>
    </dgm:pt>
    <dgm:pt modelId="{5927F1FD-F480-4CC8-B224-5B0F9AE4C202}" type="pres">
      <dgm:prSet presAssocID="{B68FD43A-66B0-4DC1-831E-CDF51672ADB3}" presName="EmptyPlaceHolder" presStyleCnt="0"/>
      <dgm:spPr/>
    </dgm:pt>
    <dgm:pt modelId="{2FC65AF1-E8F4-4E62-8B94-262656723728}" type="pres">
      <dgm:prSet presAssocID="{9B4815DC-14AD-4ADE-B3BE-DE78B0B2599A}" presName="spaceBetweenRectangles" presStyleCnt="0"/>
      <dgm:spPr/>
    </dgm:pt>
    <dgm:pt modelId="{496B8A42-0352-49D4-97F2-F6906CD4CAB8}" type="pres">
      <dgm:prSet presAssocID="{48A3A945-7209-475D-B60A-E0C6CB69000A}" presName="composite" presStyleCnt="0"/>
      <dgm:spPr/>
    </dgm:pt>
    <dgm:pt modelId="{FDA5BB01-CFDD-4003-9176-47EB7E4AB1E9}" type="pres">
      <dgm:prSet presAssocID="{48A3A945-7209-475D-B60A-E0C6CB69000A}" presName="L1TextContainer" presStyleLbl="revTx" presStyleIdx="7" presStyleCnt="8">
        <dgm:presLayoutVars>
          <dgm:chMax val="1"/>
          <dgm:chPref val="1"/>
          <dgm:bulletEnabled val="1"/>
        </dgm:presLayoutVars>
      </dgm:prSet>
      <dgm:spPr/>
    </dgm:pt>
    <dgm:pt modelId="{34C7C130-AD24-49E1-B509-8FFBDC18ECD0}" type="pres">
      <dgm:prSet presAssocID="{48A3A945-7209-475D-B60A-E0C6CB69000A}" presName="L2TextContainerWrapper" presStyleCnt="0">
        <dgm:presLayoutVars>
          <dgm:chMax val="0"/>
          <dgm:chPref val="0"/>
          <dgm:bulletEnabled val="1"/>
        </dgm:presLayoutVars>
      </dgm:prSet>
      <dgm:spPr/>
    </dgm:pt>
    <dgm:pt modelId="{456C6518-3064-402A-978D-71F683579655}" type="pres">
      <dgm:prSet presAssocID="{48A3A945-7209-475D-B60A-E0C6CB69000A}" presName="L2TextContainer" presStyleLbl="bgAcc1" presStyleIdx="7" presStyleCnt="8"/>
      <dgm:spPr/>
    </dgm:pt>
    <dgm:pt modelId="{CD86A06C-7163-4798-A5BF-CB1C0E64F8B7}" type="pres">
      <dgm:prSet presAssocID="{48A3A945-7209-475D-B60A-E0C6CB69000A}" presName="FlexibleEmptyPlaceHolder" presStyleCnt="0"/>
      <dgm:spPr/>
    </dgm:pt>
    <dgm:pt modelId="{0A32BE8B-B0D5-40EC-9A14-A8D99B4157A0}" type="pres">
      <dgm:prSet presAssocID="{48A3A945-7209-475D-B60A-E0C6CB69000A}" presName="ConnectLine" presStyleLbl="sibTrans1D1" presStyleIdx="7" presStyleCnt="8"/>
      <dgm:spPr>
        <a:noFill/>
        <a:ln w="12700" cap="flat" cmpd="sng" algn="ctr">
          <a:solidFill>
            <a:schemeClr val="accent2">
              <a:hueOff val="6443614"/>
              <a:satOff val="-18493"/>
              <a:lumOff val="-29609"/>
              <a:alphaOff val="0"/>
            </a:schemeClr>
          </a:solidFill>
          <a:prstDash val="dash"/>
          <a:miter lim="800000"/>
        </a:ln>
        <a:effectLst/>
      </dgm:spPr>
    </dgm:pt>
    <dgm:pt modelId="{A20E08F6-5F05-4353-AD5F-4DC774D1D645}" type="pres">
      <dgm:prSet presAssocID="{48A3A945-7209-475D-B60A-E0C6CB69000A}" presName="ConnectorPoint" presStyleLbl="alignNode1" presStyleIdx="7" presStyleCnt="8"/>
      <dgm:spPr/>
    </dgm:pt>
    <dgm:pt modelId="{6699FFEF-93A0-4B2B-8168-22B202A773AC}" type="pres">
      <dgm:prSet presAssocID="{48A3A945-7209-475D-B60A-E0C6CB69000A}" presName="EmptyPlaceHolder" presStyleCnt="0"/>
      <dgm:spPr/>
    </dgm:pt>
  </dgm:ptLst>
  <dgm:cxnLst>
    <dgm:cxn modelId="{F3E4FD05-EBBB-4573-AC20-49E9A5778EC3}" type="presOf" srcId="{11F9A36A-61B8-4B26-A866-B800FB9DEDAD}" destId="{C0ED3FA5-02C8-4193-AFCC-9F91BB1A5280}" srcOrd="0" destOrd="0" presId="urn:microsoft.com/office/officeart/2016/7/layout/BasicTimeline"/>
    <dgm:cxn modelId="{2F93870A-89D0-4000-98E1-097A3C7E63B6}" srcId="{73ADDA56-AEF3-4C62-88BF-11C36DEB701B}" destId="{48A3A945-7209-475D-B60A-E0C6CB69000A}" srcOrd="7" destOrd="0" parTransId="{08AE1E13-9CFD-4FDF-83B3-4235CB8A916B}" sibTransId="{042D4E11-A1B0-4238-B6CF-3830CC2D2ACC}"/>
    <dgm:cxn modelId="{64502D0C-2E73-4C4B-8112-92953EF2DE32}" srcId="{48A3A945-7209-475D-B60A-E0C6CB69000A}" destId="{BC76C1BD-49A6-41DA-A1FE-901C79EB4011}" srcOrd="0" destOrd="0" parTransId="{22F60D93-3629-43DA-BDD9-71CE19815171}" sibTransId="{BB300BA3-00FC-471E-833E-64F4C9C80C0C}"/>
    <dgm:cxn modelId="{34FC520E-F2C7-41A8-9A15-BE85717BB1F9}" srcId="{73ADDA56-AEF3-4C62-88BF-11C36DEB701B}" destId="{6C75BE00-54EF-43A7-8CA1-71CCD743DB69}" srcOrd="2" destOrd="0" parTransId="{87997E09-64AC-457F-B92C-DC43C56991BB}" sibTransId="{42390DA6-DBF1-4C46-BDD2-A4D9247C9A98}"/>
    <dgm:cxn modelId="{792D4425-F1EB-4E41-B297-591BA868007F}" srcId="{73ADDA56-AEF3-4C62-88BF-11C36DEB701B}" destId="{72D51663-3D55-4364-989A-FE9107B09903}" srcOrd="4" destOrd="0" parTransId="{1CDCBA11-279C-446D-B12B-F00FE87A6754}" sibTransId="{346854AE-8F9B-4623-9DCA-983493EC8360}"/>
    <dgm:cxn modelId="{6DAF7C31-A9B8-4653-8A29-62D8B6886A36}" type="presOf" srcId="{256F9DF7-6F85-4119-A3DD-FFE1AE4B9EA5}" destId="{B15F34F7-FB29-4D70-9DE8-B1D9ABFAC3D0}" srcOrd="0" destOrd="0" presId="urn:microsoft.com/office/officeart/2016/7/layout/BasicTimeline"/>
    <dgm:cxn modelId="{FB4DE034-9162-4B47-A5AD-32BBE6959660}" type="presOf" srcId="{1F2DEFA0-6687-4795-B659-0DD7757744C2}" destId="{5F708973-FE75-4E77-9A24-9AD92FC842DA}" srcOrd="0" destOrd="0" presId="urn:microsoft.com/office/officeart/2016/7/layout/BasicTimeline"/>
    <dgm:cxn modelId="{B4DB923B-5F62-40CB-ADC6-7B65388A9816}" type="presOf" srcId="{C5FC2708-2E7F-45E0-8A12-F9743E6BB5F4}" destId="{14D1E827-A214-4C76-9EC6-6DBD0C6018F9}" srcOrd="0" destOrd="0" presId="urn:microsoft.com/office/officeart/2016/7/layout/BasicTimeline"/>
    <dgm:cxn modelId="{844C973E-7A80-4E34-8882-51067A7BAEA2}" type="presOf" srcId="{F6BADD9B-060D-476C-B7CD-6D991B7DA794}" destId="{1AD64AA8-5AB4-4A0F-8924-346DE20B6649}" srcOrd="0" destOrd="0" presId="urn:microsoft.com/office/officeart/2016/7/layout/BasicTimeline"/>
    <dgm:cxn modelId="{5406255C-729B-4354-8271-80B7E9B4B1D4}" type="presOf" srcId="{73ADDA56-AEF3-4C62-88BF-11C36DEB701B}" destId="{19164AE4-FA64-46FD-A014-498500DF4005}" srcOrd="0" destOrd="0" presId="urn:microsoft.com/office/officeart/2016/7/layout/BasicTimeline"/>
    <dgm:cxn modelId="{68D1CB43-240D-4405-BFC8-195C649A8949}" srcId="{B68FD43A-66B0-4DC1-831E-CDF51672ADB3}" destId="{CC176442-3D9F-42E6-BEF9-1FE35F8DF394}" srcOrd="0" destOrd="0" parTransId="{FC3962EE-F0CB-4C6E-B751-2FBDC3F445C8}" sibTransId="{27FF0B54-20F1-4D7D-8BEA-BEB993BE73F5}"/>
    <dgm:cxn modelId="{65044565-D731-49F8-BE3F-D5EBC2650001}" type="presOf" srcId="{48A3A945-7209-475D-B60A-E0C6CB69000A}" destId="{FDA5BB01-CFDD-4003-9176-47EB7E4AB1E9}" srcOrd="0" destOrd="0" presId="urn:microsoft.com/office/officeart/2016/7/layout/BasicTimeline"/>
    <dgm:cxn modelId="{A3845549-8B0E-4D5D-BA7A-76DE89126F38}" type="presOf" srcId="{6C75BE00-54EF-43A7-8CA1-71CCD743DB69}" destId="{FB5EEBE9-BB82-4F89-A2EF-E7697135C06A}" srcOrd="0" destOrd="0" presId="urn:microsoft.com/office/officeart/2016/7/layout/BasicTimeline"/>
    <dgm:cxn modelId="{76834F50-6557-4436-BA90-96368CA19BA0}" type="presOf" srcId="{BC76C1BD-49A6-41DA-A1FE-901C79EB4011}" destId="{456C6518-3064-402A-978D-71F683579655}" srcOrd="0" destOrd="0" presId="urn:microsoft.com/office/officeart/2016/7/layout/BasicTimeline"/>
    <dgm:cxn modelId="{2090C050-D16C-4496-8B4F-771B002854A6}" type="presOf" srcId="{832E30E5-05D0-4CBE-95E4-D053379654A6}" destId="{359163BD-6E02-4CA6-99D8-3651287CDCE6}" srcOrd="0" destOrd="0" presId="urn:microsoft.com/office/officeart/2016/7/layout/BasicTimeline"/>
    <dgm:cxn modelId="{0B0D3871-73F9-44FD-A5E5-1FD25BF9B123}" type="presOf" srcId="{0D34808F-C2A3-45CD-80B8-7CA535DC1C59}" destId="{CF03A1DF-614B-4A25-B9A7-03BBD20FB8A5}" srcOrd="0" destOrd="0" presId="urn:microsoft.com/office/officeart/2016/7/layout/BasicTimeline"/>
    <dgm:cxn modelId="{ED3B9954-25CA-4A37-8EC9-66B30AB0CADD}" srcId="{73ADDA56-AEF3-4C62-88BF-11C36DEB701B}" destId="{256F9DF7-6F85-4119-A3DD-FFE1AE4B9EA5}" srcOrd="1" destOrd="0" parTransId="{D7A1EFDA-5299-4356-9F4E-0073CC153786}" sibTransId="{7EB13849-5F60-4FE5-BEB8-A34DEBF94909}"/>
    <dgm:cxn modelId="{B4718E79-4DE2-44D6-8D06-E3B0F56B2C99}" srcId="{73ADDA56-AEF3-4C62-88BF-11C36DEB701B}" destId="{11F9A36A-61B8-4B26-A866-B800FB9DEDAD}" srcOrd="0" destOrd="0" parTransId="{965BF885-6333-4594-BBC9-CE7F02DA9C6A}" sibTransId="{16207C09-63D1-46B5-89C2-DB15EBFAC7E9}"/>
    <dgm:cxn modelId="{F1A18F87-0B94-403F-A136-F2A4DDC738B7}" srcId="{256F9DF7-6F85-4119-A3DD-FFE1AE4B9EA5}" destId="{6289683F-3351-42D9-98C3-82F4FC2CFAA3}" srcOrd="0" destOrd="0" parTransId="{1D044F8D-F4E4-4033-A9A5-BD4952493190}" sibTransId="{977B923F-0410-4365-B64F-1B601E71BC7E}"/>
    <dgm:cxn modelId="{ABA9A794-BA12-406A-9191-F8420FB4770B}" type="presOf" srcId="{451C227B-2412-4FA4-A970-33399DC8353E}" destId="{061524D2-D82B-452F-9412-6CC4EF4994C5}" srcOrd="0" destOrd="0" presId="urn:microsoft.com/office/officeart/2016/7/layout/BasicTimeline"/>
    <dgm:cxn modelId="{9CDBBDA4-E48A-4D82-889F-3E42B7CFD73D}" srcId="{73ADDA56-AEF3-4C62-88BF-11C36DEB701B}" destId="{832E30E5-05D0-4CBE-95E4-D053379654A6}" srcOrd="5" destOrd="0" parTransId="{FC825B9C-A644-451F-856D-B17B6287F1AF}" sibTransId="{2414DBED-2B73-4E6B-8663-BE960C4D535E}"/>
    <dgm:cxn modelId="{288216B1-301F-4B62-ACFB-37AD71628791}" srcId="{11F9A36A-61B8-4B26-A866-B800FB9DEDAD}" destId="{F6BADD9B-060D-476C-B7CD-6D991B7DA794}" srcOrd="0" destOrd="0" parTransId="{128553F2-F5B0-4A68-B35E-112509BB5A13}" sibTransId="{F3E2B8BA-6C6B-44C0-841C-907A54B250E9}"/>
    <dgm:cxn modelId="{B98E6FB1-1370-4294-9A03-5B563900078E}" srcId="{832E30E5-05D0-4CBE-95E4-D053379654A6}" destId="{C5FC2708-2E7F-45E0-8A12-F9743E6BB5F4}" srcOrd="0" destOrd="0" parTransId="{D4F73E5B-664A-4C27-82F8-6C2F90E68D9B}" sibTransId="{C79DA5BA-F47A-4522-8A60-A11252901720}"/>
    <dgm:cxn modelId="{C45559B5-393E-49B9-807D-2804F97E1A57}" srcId="{0D34808F-C2A3-45CD-80B8-7CA535DC1C59}" destId="{451C227B-2412-4FA4-A970-33399DC8353E}" srcOrd="0" destOrd="0" parTransId="{D3F4B357-8644-459A-8FA8-6BA50F5447B6}" sibTransId="{14760F44-32C1-4193-A982-B9A1E2AA77ED}"/>
    <dgm:cxn modelId="{E59FD5B8-7743-4362-AE52-59A24A5F084D}" srcId="{72D51663-3D55-4364-989A-FE9107B09903}" destId="{1F2DEFA0-6687-4795-B659-0DD7757744C2}" srcOrd="0" destOrd="0" parTransId="{53A973A5-C1A5-4700-8DE5-9086DC8F969A}" sibTransId="{0F40B179-3326-473B-8558-C39225FDA6C2}"/>
    <dgm:cxn modelId="{B45951BA-6198-4773-ABB7-7D4C1D5D5864}" type="presOf" srcId="{72D51663-3D55-4364-989A-FE9107B09903}" destId="{53CAB475-6438-4D33-82F3-83FD136A7B6C}" srcOrd="0" destOrd="0" presId="urn:microsoft.com/office/officeart/2016/7/layout/BasicTimeline"/>
    <dgm:cxn modelId="{0EE9EBCA-F524-46C9-9842-94E4542B807B}" type="presOf" srcId="{6289683F-3351-42D9-98C3-82F4FC2CFAA3}" destId="{C4ECDCB5-9026-431D-AE4D-36C47AB61607}" srcOrd="0" destOrd="0" presId="urn:microsoft.com/office/officeart/2016/7/layout/BasicTimeline"/>
    <dgm:cxn modelId="{31259BCC-8D91-4408-BD05-AE1D9704962D}" type="presOf" srcId="{CC176442-3D9F-42E6-BEF9-1FE35F8DF394}" destId="{BFAF45C2-5D3E-4E11-9C14-43C65E1EF9C7}" srcOrd="0" destOrd="0" presId="urn:microsoft.com/office/officeart/2016/7/layout/BasicTimeline"/>
    <dgm:cxn modelId="{B02209DC-CEA5-428E-B1FD-99040E6C236C}" srcId="{73ADDA56-AEF3-4C62-88BF-11C36DEB701B}" destId="{0D34808F-C2A3-45CD-80B8-7CA535DC1C59}" srcOrd="3" destOrd="0" parTransId="{37F1EA8A-B4DD-47A7-8FFB-7CADEBAD8C8A}" sibTransId="{FA6E3E83-1110-4253-9ABE-DEC124EB0C89}"/>
    <dgm:cxn modelId="{6F5482E2-AD37-4B1A-A2C0-1C786CAE26EB}" srcId="{6C75BE00-54EF-43A7-8CA1-71CCD743DB69}" destId="{389A0C9F-A1B2-43FE-9405-795D261CEDB5}" srcOrd="0" destOrd="0" parTransId="{98ADCC20-BA79-4DD7-9F19-AEE5D1ABD021}" sibTransId="{9F76159E-7CBF-48F6-A620-669C9B850EDC}"/>
    <dgm:cxn modelId="{6D2FAFE9-5304-4E08-9266-B5CC0EC0B0C5}" type="presOf" srcId="{B68FD43A-66B0-4DC1-831E-CDF51672ADB3}" destId="{C582EFCC-B93C-4325-AB21-93B9CD45D7A0}" srcOrd="0" destOrd="0" presId="urn:microsoft.com/office/officeart/2016/7/layout/BasicTimeline"/>
    <dgm:cxn modelId="{00F665F8-7C3D-4D4D-B833-8C342BBEAEEC}" srcId="{73ADDA56-AEF3-4C62-88BF-11C36DEB701B}" destId="{B68FD43A-66B0-4DC1-831E-CDF51672ADB3}" srcOrd="6" destOrd="0" parTransId="{EEBF4A84-2918-4057-82B2-80DB90EF14A1}" sibTransId="{9B4815DC-14AD-4ADE-B3BE-DE78B0B2599A}"/>
    <dgm:cxn modelId="{AF7EE4FC-F80E-43D9-8A6A-D20491BF0F30}" type="presOf" srcId="{389A0C9F-A1B2-43FE-9405-795D261CEDB5}" destId="{5FB92C05-D9DB-49C5-8978-0E8B4D0365D7}" srcOrd="0" destOrd="0" presId="urn:microsoft.com/office/officeart/2016/7/layout/BasicTimeline"/>
    <dgm:cxn modelId="{FD0A1D3C-3A24-4126-A15F-EC37BADA1CBF}" type="presParOf" srcId="{19164AE4-FA64-46FD-A014-498500DF4005}" destId="{A9495793-5343-443A-9731-B3A7FB4B8607}" srcOrd="0" destOrd="0" presId="urn:microsoft.com/office/officeart/2016/7/layout/BasicTimeline"/>
    <dgm:cxn modelId="{39C4F167-4C74-4C4C-BB0E-4ADAB4A13C62}" type="presParOf" srcId="{19164AE4-FA64-46FD-A014-498500DF4005}" destId="{7913C660-7C84-4D75-BCE1-6BABC67CD791}" srcOrd="1" destOrd="0" presId="urn:microsoft.com/office/officeart/2016/7/layout/BasicTimeline"/>
    <dgm:cxn modelId="{A3476E0B-DDA4-4A78-BA2F-3092C3BA4604}" type="presParOf" srcId="{7913C660-7C84-4D75-BCE1-6BABC67CD791}" destId="{C03E05FB-610E-4EE6-AACE-4DA883E02651}" srcOrd="0" destOrd="0" presId="urn:microsoft.com/office/officeart/2016/7/layout/BasicTimeline"/>
    <dgm:cxn modelId="{E6E9EAD1-907C-4C8D-9CB1-B2BFDFAACD1A}" type="presParOf" srcId="{C03E05FB-610E-4EE6-AACE-4DA883E02651}" destId="{C0ED3FA5-02C8-4193-AFCC-9F91BB1A5280}" srcOrd="0" destOrd="0" presId="urn:microsoft.com/office/officeart/2016/7/layout/BasicTimeline"/>
    <dgm:cxn modelId="{213691D5-A307-4006-AAFA-497FFBC80780}" type="presParOf" srcId="{C03E05FB-610E-4EE6-AACE-4DA883E02651}" destId="{873541F7-07AE-4566-A04B-08183038E369}" srcOrd="1" destOrd="0" presId="urn:microsoft.com/office/officeart/2016/7/layout/BasicTimeline"/>
    <dgm:cxn modelId="{55A9DC89-E7A7-4333-B38D-345A34123F07}" type="presParOf" srcId="{873541F7-07AE-4566-A04B-08183038E369}" destId="{1AD64AA8-5AB4-4A0F-8924-346DE20B6649}" srcOrd="0" destOrd="0" presId="urn:microsoft.com/office/officeart/2016/7/layout/BasicTimeline"/>
    <dgm:cxn modelId="{24B9C4A5-F756-464D-905C-A79F8B5C9D22}" type="presParOf" srcId="{873541F7-07AE-4566-A04B-08183038E369}" destId="{34FEE3A6-3A6C-4859-945E-0BB467B0FE98}" srcOrd="1" destOrd="0" presId="urn:microsoft.com/office/officeart/2016/7/layout/BasicTimeline"/>
    <dgm:cxn modelId="{327A9D42-AF23-4211-A701-EA1E36A9E37D}" type="presParOf" srcId="{C03E05FB-610E-4EE6-AACE-4DA883E02651}" destId="{A2A97C45-4D14-4DD4-9993-605B10F00C16}" srcOrd="2" destOrd="0" presId="urn:microsoft.com/office/officeart/2016/7/layout/BasicTimeline"/>
    <dgm:cxn modelId="{79E7F2E7-B6F8-4910-A82E-D6C357F5CFFD}" type="presParOf" srcId="{C03E05FB-610E-4EE6-AACE-4DA883E02651}" destId="{6B3D5609-D40C-41CB-A17E-3089077DE082}" srcOrd="3" destOrd="0" presId="urn:microsoft.com/office/officeart/2016/7/layout/BasicTimeline"/>
    <dgm:cxn modelId="{EC6229D0-186A-4510-8823-8896D73934F2}" type="presParOf" srcId="{C03E05FB-610E-4EE6-AACE-4DA883E02651}" destId="{1C3BC1EF-32A0-410C-B2E4-214666D1F5DC}" srcOrd="4" destOrd="0" presId="urn:microsoft.com/office/officeart/2016/7/layout/BasicTimeline"/>
    <dgm:cxn modelId="{B19D1AB7-224B-4606-A3A4-5439DE18E494}" type="presParOf" srcId="{7913C660-7C84-4D75-BCE1-6BABC67CD791}" destId="{6199DEDE-A9B7-4778-91D7-0D2AD060411C}" srcOrd="1" destOrd="0" presId="urn:microsoft.com/office/officeart/2016/7/layout/BasicTimeline"/>
    <dgm:cxn modelId="{B00B4011-D108-48CD-9BF9-0A86B54BF426}" type="presParOf" srcId="{7913C660-7C84-4D75-BCE1-6BABC67CD791}" destId="{EBAE9015-EA09-471B-BEB1-5F053279AE57}" srcOrd="2" destOrd="0" presId="urn:microsoft.com/office/officeart/2016/7/layout/BasicTimeline"/>
    <dgm:cxn modelId="{C9A21904-0FA9-4436-81D2-E9E56659147D}" type="presParOf" srcId="{EBAE9015-EA09-471B-BEB1-5F053279AE57}" destId="{B15F34F7-FB29-4D70-9DE8-B1D9ABFAC3D0}" srcOrd="0" destOrd="0" presId="urn:microsoft.com/office/officeart/2016/7/layout/BasicTimeline"/>
    <dgm:cxn modelId="{301F4B35-79C4-474F-AA07-5B2E8CDA3B26}" type="presParOf" srcId="{EBAE9015-EA09-471B-BEB1-5F053279AE57}" destId="{C08051D0-C7DF-4026-A1F3-DF51EEF5792A}" srcOrd="1" destOrd="0" presId="urn:microsoft.com/office/officeart/2016/7/layout/BasicTimeline"/>
    <dgm:cxn modelId="{FFE6CA5E-BA70-42F9-8B6E-FE5D3F119B18}" type="presParOf" srcId="{C08051D0-C7DF-4026-A1F3-DF51EEF5792A}" destId="{C4ECDCB5-9026-431D-AE4D-36C47AB61607}" srcOrd="0" destOrd="0" presId="urn:microsoft.com/office/officeart/2016/7/layout/BasicTimeline"/>
    <dgm:cxn modelId="{C6CF4672-2EEF-4369-ADC5-C6ACFEA90C1E}" type="presParOf" srcId="{C08051D0-C7DF-4026-A1F3-DF51EEF5792A}" destId="{45B979C8-07F4-4F30-909D-868891AE3D31}" srcOrd="1" destOrd="0" presId="urn:microsoft.com/office/officeart/2016/7/layout/BasicTimeline"/>
    <dgm:cxn modelId="{0EA2D38D-7C88-4E1E-9CBF-8E8AC930D580}" type="presParOf" srcId="{EBAE9015-EA09-471B-BEB1-5F053279AE57}" destId="{9A757B06-BE9A-471B-934E-0575E87FB821}" srcOrd="2" destOrd="0" presId="urn:microsoft.com/office/officeart/2016/7/layout/BasicTimeline"/>
    <dgm:cxn modelId="{FDEC4DD8-CEEF-4E7F-BAFC-7F242009ABDD}" type="presParOf" srcId="{EBAE9015-EA09-471B-BEB1-5F053279AE57}" destId="{5E2EE38D-8961-4A50-AFD7-1A86F2EC554F}" srcOrd="3" destOrd="0" presId="urn:microsoft.com/office/officeart/2016/7/layout/BasicTimeline"/>
    <dgm:cxn modelId="{AAFF521F-F31E-43A1-A3B4-0504381ECE31}" type="presParOf" srcId="{EBAE9015-EA09-471B-BEB1-5F053279AE57}" destId="{1F2A6D30-F153-4C70-B13D-672979B4CD08}" srcOrd="4" destOrd="0" presId="urn:microsoft.com/office/officeart/2016/7/layout/BasicTimeline"/>
    <dgm:cxn modelId="{95A294DD-2711-4783-B646-71D7D12ED13C}" type="presParOf" srcId="{7913C660-7C84-4D75-BCE1-6BABC67CD791}" destId="{264B7D7A-67DC-471B-897D-46BCE5124CC3}" srcOrd="3" destOrd="0" presId="urn:microsoft.com/office/officeart/2016/7/layout/BasicTimeline"/>
    <dgm:cxn modelId="{22DA2BD2-2BCD-4AC2-9EDF-F4DE733B4A15}" type="presParOf" srcId="{7913C660-7C84-4D75-BCE1-6BABC67CD791}" destId="{85034E1B-7E59-45C3-97F2-15C240DDE554}" srcOrd="4" destOrd="0" presId="urn:microsoft.com/office/officeart/2016/7/layout/BasicTimeline"/>
    <dgm:cxn modelId="{B40C0EEB-54DC-4DB8-8699-D68DB45D33C3}" type="presParOf" srcId="{85034E1B-7E59-45C3-97F2-15C240DDE554}" destId="{FB5EEBE9-BB82-4F89-A2EF-E7697135C06A}" srcOrd="0" destOrd="0" presId="urn:microsoft.com/office/officeart/2016/7/layout/BasicTimeline"/>
    <dgm:cxn modelId="{39DFD43E-78F7-4BEB-BEF1-051AF9C0E9A4}" type="presParOf" srcId="{85034E1B-7E59-45C3-97F2-15C240DDE554}" destId="{4FECD016-5DD5-4071-9F55-BDE92D08371D}" srcOrd="1" destOrd="0" presId="urn:microsoft.com/office/officeart/2016/7/layout/BasicTimeline"/>
    <dgm:cxn modelId="{F0DFBE97-3D56-4117-AA9E-9ED698E5A35A}" type="presParOf" srcId="{4FECD016-5DD5-4071-9F55-BDE92D08371D}" destId="{5FB92C05-D9DB-49C5-8978-0E8B4D0365D7}" srcOrd="0" destOrd="0" presId="urn:microsoft.com/office/officeart/2016/7/layout/BasicTimeline"/>
    <dgm:cxn modelId="{7A85319B-4C26-493D-B3A8-945BB1E7892D}" type="presParOf" srcId="{4FECD016-5DD5-4071-9F55-BDE92D08371D}" destId="{5A78518A-43F4-476B-BDAB-A3A85F33446E}" srcOrd="1" destOrd="0" presId="urn:microsoft.com/office/officeart/2016/7/layout/BasicTimeline"/>
    <dgm:cxn modelId="{EE6F27FA-78DA-4ED4-8758-CD2FB9ED8BB6}" type="presParOf" srcId="{85034E1B-7E59-45C3-97F2-15C240DDE554}" destId="{91D8FD48-252E-4878-BC20-E3C831CE9917}" srcOrd="2" destOrd="0" presId="urn:microsoft.com/office/officeart/2016/7/layout/BasicTimeline"/>
    <dgm:cxn modelId="{9096837B-B200-4EA2-A05E-C9AA4E10EE3C}" type="presParOf" srcId="{85034E1B-7E59-45C3-97F2-15C240DDE554}" destId="{B86F2DB9-A414-4186-9E2B-E36C1836D3C3}" srcOrd="3" destOrd="0" presId="urn:microsoft.com/office/officeart/2016/7/layout/BasicTimeline"/>
    <dgm:cxn modelId="{68841C50-167B-4594-96B9-19C76E84C281}" type="presParOf" srcId="{85034E1B-7E59-45C3-97F2-15C240DDE554}" destId="{B2474008-73B1-40E7-BDEE-785EAC4ED09C}" srcOrd="4" destOrd="0" presId="urn:microsoft.com/office/officeart/2016/7/layout/BasicTimeline"/>
    <dgm:cxn modelId="{4EF0238F-EBFB-4AFD-9B7F-CC2CE4823839}" type="presParOf" srcId="{7913C660-7C84-4D75-BCE1-6BABC67CD791}" destId="{6A8BA9B6-BFDC-4C80-84F0-08B56B0E376E}" srcOrd="5" destOrd="0" presId="urn:microsoft.com/office/officeart/2016/7/layout/BasicTimeline"/>
    <dgm:cxn modelId="{C4EEF788-666A-44B2-B0B5-92E3EF32B6F8}" type="presParOf" srcId="{7913C660-7C84-4D75-BCE1-6BABC67CD791}" destId="{8558D8D6-0B99-417D-A4A5-4993D74ECC60}" srcOrd="6" destOrd="0" presId="urn:microsoft.com/office/officeart/2016/7/layout/BasicTimeline"/>
    <dgm:cxn modelId="{A1ED4930-2089-4999-8CEF-D9D06E7B47E3}" type="presParOf" srcId="{8558D8D6-0B99-417D-A4A5-4993D74ECC60}" destId="{CF03A1DF-614B-4A25-B9A7-03BBD20FB8A5}" srcOrd="0" destOrd="0" presId="urn:microsoft.com/office/officeart/2016/7/layout/BasicTimeline"/>
    <dgm:cxn modelId="{988EF539-FF87-45FB-B2F2-4D7A0C4A69F7}" type="presParOf" srcId="{8558D8D6-0B99-417D-A4A5-4993D74ECC60}" destId="{84D0546C-8C70-49F5-9EA7-44E2DA48D4F1}" srcOrd="1" destOrd="0" presId="urn:microsoft.com/office/officeart/2016/7/layout/BasicTimeline"/>
    <dgm:cxn modelId="{516C62EF-819E-4695-9E71-B94751A63613}" type="presParOf" srcId="{84D0546C-8C70-49F5-9EA7-44E2DA48D4F1}" destId="{061524D2-D82B-452F-9412-6CC4EF4994C5}" srcOrd="0" destOrd="0" presId="urn:microsoft.com/office/officeart/2016/7/layout/BasicTimeline"/>
    <dgm:cxn modelId="{D9E3386E-FBF8-458C-A121-9D59A5253068}" type="presParOf" srcId="{84D0546C-8C70-49F5-9EA7-44E2DA48D4F1}" destId="{1831E82B-72ED-469F-9B0D-A0C6CB3CF8B6}" srcOrd="1" destOrd="0" presId="urn:microsoft.com/office/officeart/2016/7/layout/BasicTimeline"/>
    <dgm:cxn modelId="{365C661B-AFB0-45F1-858A-D6DE9BA9C53A}" type="presParOf" srcId="{8558D8D6-0B99-417D-A4A5-4993D74ECC60}" destId="{9927AC3B-21BE-4C3D-A437-C5B47AFB8336}" srcOrd="2" destOrd="0" presId="urn:microsoft.com/office/officeart/2016/7/layout/BasicTimeline"/>
    <dgm:cxn modelId="{823E3C02-8DD6-4F06-ACEC-BA9BF46B2CC3}" type="presParOf" srcId="{8558D8D6-0B99-417D-A4A5-4993D74ECC60}" destId="{0CDC50DC-81E1-407D-B696-C3E582562170}" srcOrd="3" destOrd="0" presId="urn:microsoft.com/office/officeart/2016/7/layout/BasicTimeline"/>
    <dgm:cxn modelId="{F9067D4B-FDEF-4F13-BB59-CD3249BB1B15}" type="presParOf" srcId="{8558D8D6-0B99-417D-A4A5-4993D74ECC60}" destId="{4C092F17-89D0-4C1F-B897-7C86AAFFCAFE}" srcOrd="4" destOrd="0" presId="urn:microsoft.com/office/officeart/2016/7/layout/BasicTimeline"/>
    <dgm:cxn modelId="{AE941F73-74A6-4A07-9F96-0396955304E5}" type="presParOf" srcId="{7913C660-7C84-4D75-BCE1-6BABC67CD791}" destId="{F0A0E227-533B-4877-8401-BA4BAA7C6C16}" srcOrd="7" destOrd="0" presId="urn:microsoft.com/office/officeart/2016/7/layout/BasicTimeline"/>
    <dgm:cxn modelId="{F18B7341-9247-4040-8F53-D447F7568E74}" type="presParOf" srcId="{7913C660-7C84-4D75-BCE1-6BABC67CD791}" destId="{E4DB0230-61CB-4295-A4F7-6A07229F2749}" srcOrd="8" destOrd="0" presId="urn:microsoft.com/office/officeart/2016/7/layout/BasicTimeline"/>
    <dgm:cxn modelId="{2206D534-1715-409E-ACF8-0D158FBAEC28}" type="presParOf" srcId="{E4DB0230-61CB-4295-A4F7-6A07229F2749}" destId="{53CAB475-6438-4D33-82F3-83FD136A7B6C}" srcOrd="0" destOrd="0" presId="urn:microsoft.com/office/officeart/2016/7/layout/BasicTimeline"/>
    <dgm:cxn modelId="{871A23A6-10F3-47DB-A9D1-9C2BAD6D8A01}" type="presParOf" srcId="{E4DB0230-61CB-4295-A4F7-6A07229F2749}" destId="{3D057B97-E55C-471F-B711-BE5BAD264CEC}" srcOrd="1" destOrd="0" presId="urn:microsoft.com/office/officeart/2016/7/layout/BasicTimeline"/>
    <dgm:cxn modelId="{D33A215F-045F-4B6A-8FF5-EAAC3AAFA07D}" type="presParOf" srcId="{3D057B97-E55C-471F-B711-BE5BAD264CEC}" destId="{5F708973-FE75-4E77-9A24-9AD92FC842DA}" srcOrd="0" destOrd="0" presId="urn:microsoft.com/office/officeart/2016/7/layout/BasicTimeline"/>
    <dgm:cxn modelId="{625AC738-6794-47F1-982C-6E46609A9134}" type="presParOf" srcId="{3D057B97-E55C-471F-B711-BE5BAD264CEC}" destId="{D14C8EEE-AFE0-43F5-841A-590AC0368F41}" srcOrd="1" destOrd="0" presId="urn:microsoft.com/office/officeart/2016/7/layout/BasicTimeline"/>
    <dgm:cxn modelId="{4255914A-5134-429A-AD88-2C25789F6250}" type="presParOf" srcId="{E4DB0230-61CB-4295-A4F7-6A07229F2749}" destId="{A731BE84-CEBF-46CC-BD0E-34327725D237}" srcOrd="2" destOrd="0" presId="urn:microsoft.com/office/officeart/2016/7/layout/BasicTimeline"/>
    <dgm:cxn modelId="{AA4D79DC-FEA7-4C82-AC1F-90A115A372D1}" type="presParOf" srcId="{E4DB0230-61CB-4295-A4F7-6A07229F2749}" destId="{5D4E97AF-09B4-4BEA-A2C2-093381DB98C9}" srcOrd="3" destOrd="0" presId="urn:microsoft.com/office/officeart/2016/7/layout/BasicTimeline"/>
    <dgm:cxn modelId="{4661132D-7661-4C9C-9C85-FA01D88EA6AF}" type="presParOf" srcId="{E4DB0230-61CB-4295-A4F7-6A07229F2749}" destId="{E2DD6CB1-57DB-4A50-AE91-0AE72C210EFA}" srcOrd="4" destOrd="0" presId="urn:microsoft.com/office/officeart/2016/7/layout/BasicTimeline"/>
    <dgm:cxn modelId="{2EA6B80A-9C43-4A32-87C8-A34889C6AB1D}" type="presParOf" srcId="{7913C660-7C84-4D75-BCE1-6BABC67CD791}" destId="{F5E9AEF5-9215-472B-BA03-0698E34A7D46}" srcOrd="9" destOrd="0" presId="urn:microsoft.com/office/officeart/2016/7/layout/BasicTimeline"/>
    <dgm:cxn modelId="{2A286786-E988-473B-B65A-279659BD925B}" type="presParOf" srcId="{7913C660-7C84-4D75-BCE1-6BABC67CD791}" destId="{D65D5BE3-3B00-4A46-A09F-37CC81483749}" srcOrd="10" destOrd="0" presId="urn:microsoft.com/office/officeart/2016/7/layout/BasicTimeline"/>
    <dgm:cxn modelId="{CC545EF8-0531-4C81-8F4E-73C82CE06540}" type="presParOf" srcId="{D65D5BE3-3B00-4A46-A09F-37CC81483749}" destId="{359163BD-6E02-4CA6-99D8-3651287CDCE6}" srcOrd="0" destOrd="0" presId="urn:microsoft.com/office/officeart/2016/7/layout/BasicTimeline"/>
    <dgm:cxn modelId="{F3E8105E-2002-48EE-9909-52B89C72E6C6}" type="presParOf" srcId="{D65D5BE3-3B00-4A46-A09F-37CC81483749}" destId="{BD353900-59F9-44FF-B4FD-1C66318238F8}" srcOrd="1" destOrd="0" presId="urn:microsoft.com/office/officeart/2016/7/layout/BasicTimeline"/>
    <dgm:cxn modelId="{C14D6BBB-394D-428A-B85E-B3C814A0D1FF}" type="presParOf" srcId="{BD353900-59F9-44FF-B4FD-1C66318238F8}" destId="{14D1E827-A214-4C76-9EC6-6DBD0C6018F9}" srcOrd="0" destOrd="0" presId="urn:microsoft.com/office/officeart/2016/7/layout/BasicTimeline"/>
    <dgm:cxn modelId="{A3F11179-B159-4333-A6D8-69A8C12A5F7C}" type="presParOf" srcId="{BD353900-59F9-44FF-B4FD-1C66318238F8}" destId="{788F3565-6D82-4F91-AD3A-0F99A8AE2FC7}" srcOrd="1" destOrd="0" presId="urn:microsoft.com/office/officeart/2016/7/layout/BasicTimeline"/>
    <dgm:cxn modelId="{3CDE411A-51F1-42D3-B1D7-99BD1E7AE0E0}" type="presParOf" srcId="{D65D5BE3-3B00-4A46-A09F-37CC81483749}" destId="{CD87A70B-233A-4EAE-9E39-038C3D499E43}" srcOrd="2" destOrd="0" presId="urn:microsoft.com/office/officeart/2016/7/layout/BasicTimeline"/>
    <dgm:cxn modelId="{A46F8D99-ED61-4D32-87CD-3713BC367755}" type="presParOf" srcId="{D65D5BE3-3B00-4A46-A09F-37CC81483749}" destId="{EFDCADA8-F038-4975-B60D-FA81A0B1D981}" srcOrd="3" destOrd="0" presId="urn:microsoft.com/office/officeart/2016/7/layout/BasicTimeline"/>
    <dgm:cxn modelId="{93D1444C-1352-4937-A333-E70F8088F92B}" type="presParOf" srcId="{D65D5BE3-3B00-4A46-A09F-37CC81483749}" destId="{015E5EFD-5B33-437D-BE3A-6ABBBF5CAAF0}" srcOrd="4" destOrd="0" presId="urn:microsoft.com/office/officeart/2016/7/layout/BasicTimeline"/>
    <dgm:cxn modelId="{B302C4BB-9DED-4EBD-96C1-465348232752}" type="presParOf" srcId="{7913C660-7C84-4D75-BCE1-6BABC67CD791}" destId="{CEA0F6F3-F596-4BB4-92B0-F618E4C1A2C3}" srcOrd="11" destOrd="0" presId="urn:microsoft.com/office/officeart/2016/7/layout/BasicTimeline"/>
    <dgm:cxn modelId="{4268660C-2A24-4EF1-BD66-C0FB2E88839F}" type="presParOf" srcId="{7913C660-7C84-4D75-BCE1-6BABC67CD791}" destId="{BF6F1ED7-262F-4B06-9BA1-C6421FF8D564}" srcOrd="12" destOrd="0" presId="urn:microsoft.com/office/officeart/2016/7/layout/BasicTimeline"/>
    <dgm:cxn modelId="{CCB651F1-7C54-4B7F-8766-494EED779AC8}" type="presParOf" srcId="{BF6F1ED7-262F-4B06-9BA1-C6421FF8D564}" destId="{C582EFCC-B93C-4325-AB21-93B9CD45D7A0}" srcOrd="0" destOrd="0" presId="urn:microsoft.com/office/officeart/2016/7/layout/BasicTimeline"/>
    <dgm:cxn modelId="{7E0F3188-D66E-4632-8663-0157B174B6AB}" type="presParOf" srcId="{BF6F1ED7-262F-4B06-9BA1-C6421FF8D564}" destId="{ED42A3BE-0D0E-40D0-AA93-C20B6619CE36}" srcOrd="1" destOrd="0" presId="urn:microsoft.com/office/officeart/2016/7/layout/BasicTimeline"/>
    <dgm:cxn modelId="{AF7B24B6-E770-4060-A78B-33134C987AEA}" type="presParOf" srcId="{ED42A3BE-0D0E-40D0-AA93-C20B6619CE36}" destId="{BFAF45C2-5D3E-4E11-9C14-43C65E1EF9C7}" srcOrd="0" destOrd="0" presId="urn:microsoft.com/office/officeart/2016/7/layout/BasicTimeline"/>
    <dgm:cxn modelId="{EFE11737-2403-480F-A987-DD61AC5A154F}" type="presParOf" srcId="{ED42A3BE-0D0E-40D0-AA93-C20B6619CE36}" destId="{73F5B663-8688-4561-B963-21F3CEBF1A61}" srcOrd="1" destOrd="0" presId="urn:microsoft.com/office/officeart/2016/7/layout/BasicTimeline"/>
    <dgm:cxn modelId="{175F8D34-81ED-4626-9552-19270192C142}" type="presParOf" srcId="{BF6F1ED7-262F-4B06-9BA1-C6421FF8D564}" destId="{01E00819-A768-4786-B311-1DC2C6AEE80F}" srcOrd="2" destOrd="0" presId="urn:microsoft.com/office/officeart/2016/7/layout/BasicTimeline"/>
    <dgm:cxn modelId="{65C8D43E-6F61-4455-BAC2-3E223F5BFBB8}" type="presParOf" srcId="{BF6F1ED7-262F-4B06-9BA1-C6421FF8D564}" destId="{68792292-2EBD-46FD-9D97-C7CFDED08711}" srcOrd="3" destOrd="0" presId="urn:microsoft.com/office/officeart/2016/7/layout/BasicTimeline"/>
    <dgm:cxn modelId="{FABE8B60-FE66-423A-84E4-3281B6685B32}" type="presParOf" srcId="{BF6F1ED7-262F-4B06-9BA1-C6421FF8D564}" destId="{5927F1FD-F480-4CC8-B224-5B0F9AE4C202}" srcOrd="4" destOrd="0" presId="urn:microsoft.com/office/officeart/2016/7/layout/BasicTimeline"/>
    <dgm:cxn modelId="{085892E2-F19F-4BA1-8BEE-590B393CE4BF}" type="presParOf" srcId="{7913C660-7C84-4D75-BCE1-6BABC67CD791}" destId="{2FC65AF1-E8F4-4E62-8B94-262656723728}" srcOrd="13" destOrd="0" presId="urn:microsoft.com/office/officeart/2016/7/layout/BasicTimeline"/>
    <dgm:cxn modelId="{80EA4058-04B2-45B5-85CE-FC676657457C}" type="presParOf" srcId="{7913C660-7C84-4D75-BCE1-6BABC67CD791}" destId="{496B8A42-0352-49D4-97F2-F6906CD4CAB8}" srcOrd="14" destOrd="0" presId="urn:microsoft.com/office/officeart/2016/7/layout/BasicTimeline"/>
    <dgm:cxn modelId="{CA296843-DD16-4969-B52C-E8388132CF50}" type="presParOf" srcId="{496B8A42-0352-49D4-97F2-F6906CD4CAB8}" destId="{FDA5BB01-CFDD-4003-9176-47EB7E4AB1E9}" srcOrd="0" destOrd="0" presId="urn:microsoft.com/office/officeart/2016/7/layout/BasicTimeline"/>
    <dgm:cxn modelId="{2416AB95-5A81-4360-A221-C61067A3ECAF}" type="presParOf" srcId="{496B8A42-0352-49D4-97F2-F6906CD4CAB8}" destId="{34C7C130-AD24-49E1-B509-8FFBDC18ECD0}" srcOrd="1" destOrd="0" presId="urn:microsoft.com/office/officeart/2016/7/layout/BasicTimeline"/>
    <dgm:cxn modelId="{2E21C901-51C3-4A98-A1F2-C0FE04142719}" type="presParOf" srcId="{34C7C130-AD24-49E1-B509-8FFBDC18ECD0}" destId="{456C6518-3064-402A-978D-71F683579655}" srcOrd="0" destOrd="0" presId="urn:microsoft.com/office/officeart/2016/7/layout/BasicTimeline"/>
    <dgm:cxn modelId="{5F7796C0-EB98-4CEF-ABB4-2F9B644F3ABF}" type="presParOf" srcId="{34C7C130-AD24-49E1-B509-8FFBDC18ECD0}" destId="{CD86A06C-7163-4798-A5BF-CB1C0E64F8B7}" srcOrd="1" destOrd="0" presId="urn:microsoft.com/office/officeart/2016/7/layout/BasicTimeline"/>
    <dgm:cxn modelId="{3DA9C4E0-1620-4367-8C09-C74C46CD2592}" type="presParOf" srcId="{496B8A42-0352-49D4-97F2-F6906CD4CAB8}" destId="{0A32BE8B-B0D5-40EC-9A14-A8D99B4157A0}" srcOrd="2" destOrd="0" presId="urn:microsoft.com/office/officeart/2016/7/layout/BasicTimeline"/>
    <dgm:cxn modelId="{3EEFE077-1E79-4415-BF79-590696482262}" type="presParOf" srcId="{496B8A42-0352-49D4-97F2-F6906CD4CAB8}" destId="{A20E08F6-5F05-4353-AD5F-4DC774D1D645}" srcOrd="3" destOrd="0" presId="urn:microsoft.com/office/officeart/2016/7/layout/BasicTimeline"/>
    <dgm:cxn modelId="{ECF42A88-65F7-483C-9FFA-D5962979D444}" type="presParOf" srcId="{496B8A42-0352-49D4-97F2-F6906CD4CAB8}" destId="{6699FFEF-93A0-4B2B-8168-22B202A773AC}" srcOrd="4" destOrd="0" presId="urn:microsoft.com/office/officeart/2016/7/layout/BasicTimeline"/>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354503-BFB5-4BA4-A47A-5C5008BCABA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564D1D6-8564-4F66-A9E4-A00BCDBFE91D}">
      <dgm:prSet/>
      <dgm:spPr/>
      <dgm:t>
        <a:bodyPr/>
        <a:lstStyle/>
        <a:p>
          <a:r>
            <a:rPr lang="en-GB"/>
            <a:t>Post-Brexit logistics complexity (duties &amp; custom fees)</a:t>
          </a:r>
          <a:endParaRPr lang="en-US"/>
        </a:p>
      </dgm:t>
    </dgm:pt>
    <dgm:pt modelId="{7ACB9820-0349-47B8-B9CA-BC07ED194E70}" type="parTrans" cxnId="{BA89EEC4-4D8F-4437-B87A-FC057BD3281E}">
      <dgm:prSet/>
      <dgm:spPr/>
      <dgm:t>
        <a:bodyPr/>
        <a:lstStyle/>
        <a:p>
          <a:endParaRPr lang="en-US"/>
        </a:p>
      </dgm:t>
    </dgm:pt>
    <dgm:pt modelId="{9553F508-F5CE-4902-AEEA-812374DF7F02}" type="sibTrans" cxnId="{BA89EEC4-4D8F-4437-B87A-FC057BD3281E}">
      <dgm:prSet/>
      <dgm:spPr/>
      <dgm:t>
        <a:bodyPr/>
        <a:lstStyle/>
        <a:p>
          <a:endParaRPr lang="en-US"/>
        </a:p>
      </dgm:t>
    </dgm:pt>
    <dgm:pt modelId="{F863906F-94EC-4936-90B0-E3086AD3D755}">
      <dgm:prSet/>
      <dgm:spPr/>
      <dgm:t>
        <a:bodyPr/>
        <a:lstStyle/>
        <a:p>
          <a:r>
            <a:rPr lang="en-GB" dirty="0"/>
            <a:t>Limited warehouse space for growth of Product ranges</a:t>
          </a:r>
          <a:endParaRPr lang="en-US" dirty="0"/>
        </a:p>
      </dgm:t>
    </dgm:pt>
    <dgm:pt modelId="{90958D95-2639-431A-9D9C-F0CF59B93167}" type="parTrans" cxnId="{9117C0EF-7630-4AAE-A8A5-EC52E146BE79}">
      <dgm:prSet/>
      <dgm:spPr/>
      <dgm:t>
        <a:bodyPr/>
        <a:lstStyle/>
        <a:p>
          <a:endParaRPr lang="en-US"/>
        </a:p>
      </dgm:t>
    </dgm:pt>
    <dgm:pt modelId="{48FBA44E-BAAE-4910-AED4-A065ABDFAC10}" type="sibTrans" cxnId="{9117C0EF-7630-4AAE-A8A5-EC52E146BE79}">
      <dgm:prSet/>
      <dgm:spPr/>
      <dgm:t>
        <a:bodyPr/>
        <a:lstStyle/>
        <a:p>
          <a:endParaRPr lang="en-US"/>
        </a:p>
      </dgm:t>
    </dgm:pt>
    <dgm:pt modelId="{5B49CE5E-8D2C-4DED-8CED-8ED8B2F635C6}">
      <dgm:prSet/>
      <dgm:spPr/>
      <dgm:t>
        <a:bodyPr/>
        <a:lstStyle/>
        <a:p>
          <a:r>
            <a:rPr lang="en-GB" dirty="0"/>
            <a:t>Need to maintain market share and customer satisfaction</a:t>
          </a:r>
          <a:endParaRPr lang="en-US" dirty="0"/>
        </a:p>
      </dgm:t>
    </dgm:pt>
    <dgm:pt modelId="{59E28954-B856-42FF-B231-DB113776BC47}" type="parTrans" cxnId="{B5E635F2-0C4A-4E72-A177-1E5C258B2A21}">
      <dgm:prSet/>
      <dgm:spPr/>
      <dgm:t>
        <a:bodyPr/>
        <a:lstStyle/>
        <a:p>
          <a:endParaRPr lang="en-US"/>
        </a:p>
      </dgm:t>
    </dgm:pt>
    <dgm:pt modelId="{3C3E9DE8-14F4-48DA-AB3B-CDEEA889C37B}" type="sibTrans" cxnId="{B5E635F2-0C4A-4E72-A177-1E5C258B2A21}">
      <dgm:prSet/>
      <dgm:spPr/>
      <dgm:t>
        <a:bodyPr/>
        <a:lstStyle/>
        <a:p>
          <a:endParaRPr lang="en-US"/>
        </a:p>
      </dgm:t>
    </dgm:pt>
    <dgm:pt modelId="{683D9D69-E789-4E8A-9A79-7AB1EBD67FEB}" type="pres">
      <dgm:prSet presAssocID="{2E354503-BFB5-4BA4-A47A-5C5008BCABAE}" presName="outerComposite" presStyleCnt="0">
        <dgm:presLayoutVars>
          <dgm:chMax val="5"/>
          <dgm:dir/>
          <dgm:resizeHandles val="exact"/>
        </dgm:presLayoutVars>
      </dgm:prSet>
      <dgm:spPr/>
    </dgm:pt>
    <dgm:pt modelId="{687FFE02-5228-48F8-ABC6-3DCD6A045E30}" type="pres">
      <dgm:prSet presAssocID="{2E354503-BFB5-4BA4-A47A-5C5008BCABAE}" presName="dummyMaxCanvas" presStyleCnt="0">
        <dgm:presLayoutVars/>
      </dgm:prSet>
      <dgm:spPr/>
    </dgm:pt>
    <dgm:pt modelId="{195DA6A4-3665-48A2-9351-D5F7C6B8DFE9}" type="pres">
      <dgm:prSet presAssocID="{2E354503-BFB5-4BA4-A47A-5C5008BCABAE}" presName="ThreeNodes_1" presStyleLbl="node1" presStyleIdx="0" presStyleCnt="3">
        <dgm:presLayoutVars>
          <dgm:bulletEnabled val="1"/>
        </dgm:presLayoutVars>
      </dgm:prSet>
      <dgm:spPr/>
    </dgm:pt>
    <dgm:pt modelId="{71A00D3D-B086-4207-ADA6-D367BF1F37AD}" type="pres">
      <dgm:prSet presAssocID="{2E354503-BFB5-4BA4-A47A-5C5008BCABAE}" presName="ThreeNodes_2" presStyleLbl="node1" presStyleIdx="1" presStyleCnt="3">
        <dgm:presLayoutVars>
          <dgm:bulletEnabled val="1"/>
        </dgm:presLayoutVars>
      </dgm:prSet>
      <dgm:spPr/>
    </dgm:pt>
    <dgm:pt modelId="{35C8DC5E-5C6A-4B2A-906B-371C9EBEFD8E}" type="pres">
      <dgm:prSet presAssocID="{2E354503-BFB5-4BA4-A47A-5C5008BCABAE}" presName="ThreeNodes_3" presStyleLbl="node1" presStyleIdx="2" presStyleCnt="3">
        <dgm:presLayoutVars>
          <dgm:bulletEnabled val="1"/>
        </dgm:presLayoutVars>
      </dgm:prSet>
      <dgm:spPr/>
    </dgm:pt>
    <dgm:pt modelId="{AEFE0453-D663-40B4-9470-CC69FEC28797}" type="pres">
      <dgm:prSet presAssocID="{2E354503-BFB5-4BA4-A47A-5C5008BCABAE}" presName="ThreeConn_1-2" presStyleLbl="fgAccFollowNode1" presStyleIdx="0" presStyleCnt="2">
        <dgm:presLayoutVars>
          <dgm:bulletEnabled val="1"/>
        </dgm:presLayoutVars>
      </dgm:prSet>
      <dgm:spPr/>
    </dgm:pt>
    <dgm:pt modelId="{17A4592C-70BD-409F-A1F6-3ABB55D1F9FB}" type="pres">
      <dgm:prSet presAssocID="{2E354503-BFB5-4BA4-A47A-5C5008BCABAE}" presName="ThreeConn_2-3" presStyleLbl="fgAccFollowNode1" presStyleIdx="1" presStyleCnt="2">
        <dgm:presLayoutVars>
          <dgm:bulletEnabled val="1"/>
        </dgm:presLayoutVars>
      </dgm:prSet>
      <dgm:spPr/>
    </dgm:pt>
    <dgm:pt modelId="{6FB5E05D-6359-410B-B6A7-0C9C55B503FD}" type="pres">
      <dgm:prSet presAssocID="{2E354503-BFB5-4BA4-A47A-5C5008BCABAE}" presName="ThreeNodes_1_text" presStyleLbl="node1" presStyleIdx="2" presStyleCnt="3">
        <dgm:presLayoutVars>
          <dgm:bulletEnabled val="1"/>
        </dgm:presLayoutVars>
      </dgm:prSet>
      <dgm:spPr/>
    </dgm:pt>
    <dgm:pt modelId="{FB0E64E5-291E-472E-A99B-DB1B108F806E}" type="pres">
      <dgm:prSet presAssocID="{2E354503-BFB5-4BA4-A47A-5C5008BCABAE}" presName="ThreeNodes_2_text" presStyleLbl="node1" presStyleIdx="2" presStyleCnt="3">
        <dgm:presLayoutVars>
          <dgm:bulletEnabled val="1"/>
        </dgm:presLayoutVars>
      </dgm:prSet>
      <dgm:spPr/>
    </dgm:pt>
    <dgm:pt modelId="{75ECD752-B8F9-40E9-972E-9DDC19C1E95F}" type="pres">
      <dgm:prSet presAssocID="{2E354503-BFB5-4BA4-A47A-5C5008BCABAE}" presName="ThreeNodes_3_text" presStyleLbl="node1" presStyleIdx="2" presStyleCnt="3">
        <dgm:presLayoutVars>
          <dgm:bulletEnabled val="1"/>
        </dgm:presLayoutVars>
      </dgm:prSet>
      <dgm:spPr/>
    </dgm:pt>
  </dgm:ptLst>
  <dgm:cxnLst>
    <dgm:cxn modelId="{2E60DB0F-B429-4A44-9AEC-A96F2B0ACF14}" type="presOf" srcId="{5B49CE5E-8D2C-4DED-8CED-8ED8B2F635C6}" destId="{35C8DC5E-5C6A-4B2A-906B-371C9EBEFD8E}" srcOrd="0" destOrd="0" presId="urn:microsoft.com/office/officeart/2005/8/layout/vProcess5"/>
    <dgm:cxn modelId="{9B84F21A-356A-4924-933F-9DD38D0C45F5}" type="presOf" srcId="{5B49CE5E-8D2C-4DED-8CED-8ED8B2F635C6}" destId="{75ECD752-B8F9-40E9-972E-9DDC19C1E95F}" srcOrd="1" destOrd="0" presId="urn:microsoft.com/office/officeart/2005/8/layout/vProcess5"/>
    <dgm:cxn modelId="{50298C23-823A-45CD-A123-635C7F7D6414}" type="presOf" srcId="{2E354503-BFB5-4BA4-A47A-5C5008BCABAE}" destId="{683D9D69-E789-4E8A-9A79-7AB1EBD67FEB}" srcOrd="0" destOrd="0" presId="urn:microsoft.com/office/officeart/2005/8/layout/vProcess5"/>
    <dgm:cxn modelId="{FB9BF841-8AFD-4730-B4EA-093E4D6E3C1B}" type="presOf" srcId="{9553F508-F5CE-4902-AEEA-812374DF7F02}" destId="{AEFE0453-D663-40B4-9470-CC69FEC28797}" srcOrd="0" destOrd="0" presId="urn:microsoft.com/office/officeart/2005/8/layout/vProcess5"/>
    <dgm:cxn modelId="{AF9A1963-4F75-4DED-B832-FD5B455AADE6}" type="presOf" srcId="{2564D1D6-8564-4F66-A9E4-A00BCDBFE91D}" destId="{195DA6A4-3665-48A2-9351-D5F7C6B8DFE9}" srcOrd="0" destOrd="0" presId="urn:microsoft.com/office/officeart/2005/8/layout/vProcess5"/>
    <dgm:cxn modelId="{48E7B448-2C5C-4023-95B6-84295DCD8A13}" type="presOf" srcId="{F863906F-94EC-4936-90B0-E3086AD3D755}" destId="{71A00D3D-B086-4207-ADA6-D367BF1F37AD}" srcOrd="0" destOrd="0" presId="urn:microsoft.com/office/officeart/2005/8/layout/vProcess5"/>
    <dgm:cxn modelId="{26FF26B9-AD01-497C-9FB4-1CFC08BBEEDB}" type="presOf" srcId="{2564D1D6-8564-4F66-A9E4-A00BCDBFE91D}" destId="{6FB5E05D-6359-410B-B6A7-0C9C55B503FD}" srcOrd="1" destOrd="0" presId="urn:microsoft.com/office/officeart/2005/8/layout/vProcess5"/>
    <dgm:cxn modelId="{BA89EEC4-4D8F-4437-B87A-FC057BD3281E}" srcId="{2E354503-BFB5-4BA4-A47A-5C5008BCABAE}" destId="{2564D1D6-8564-4F66-A9E4-A00BCDBFE91D}" srcOrd="0" destOrd="0" parTransId="{7ACB9820-0349-47B8-B9CA-BC07ED194E70}" sibTransId="{9553F508-F5CE-4902-AEEA-812374DF7F02}"/>
    <dgm:cxn modelId="{711060D2-AE2F-442B-93D6-3E25240C4C6B}" type="presOf" srcId="{48FBA44E-BAAE-4910-AED4-A065ABDFAC10}" destId="{17A4592C-70BD-409F-A1F6-3ABB55D1F9FB}" srcOrd="0" destOrd="0" presId="urn:microsoft.com/office/officeart/2005/8/layout/vProcess5"/>
    <dgm:cxn modelId="{0DADDBD8-AB73-44F9-B974-DB985774B08E}" type="presOf" srcId="{F863906F-94EC-4936-90B0-E3086AD3D755}" destId="{FB0E64E5-291E-472E-A99B-DB1B108F806E}" srcOrd="1" destOrd="0" presId="urn:microsoft.com/office/officeart/2005/8/layout/vProcess5"/>
    <dgm:cxn modelId="{9117C0EF-7630-4AAE-A8A5-EC52E146BE79}" srcId="{2E354503-BFB5-4BA4-A47A-5C5008BCABAE}" destId="{F863906F-94EC-4936-90B0-E3086AD3D755}" srcOrd="1" destOrd="0" parTransId="{90958D95-2639-431A-9D9C-F0CF59B93167}" sibTransId="{48FBA44E-BAAE-4910-AED4-A065ABDFAC10}"/>
    <dgm:cxn modelId="{B5E635F2-0C4A-4E72-A177-1E5C258B2A21}" srcId="{2E354503-BFB5-4BA4-A47A-5C5008BCABAE}" destId="{5B49CE5E-8D2C-4DED-8CED-8ED8B2F635C6}" srcOrd="2" destOrd="0" parTransId="{59E28954-B856-42FF-B231-DB113776BC47}" sibTransId="{3C3E9DE8-14F4-48DA-AB3B-CDEEA889C37B}"/>
    <dgm:cxn modelId="{C51493E3-524D-4F80-8FD9-C74B2266B470}" type="presParOf" srcId="{683D9D69-E789-4E8A-9A79-7AB1EBD67FEB}" destId="{687FFE02-5228-48F8-ABC6-3DCD6A045E30}" srcOrd="0" destOrd="0" presId="urn:microsoft.com/office/officeart/2005/8/layout/vProcess5"/>
    <dgm:cxn modelId="{D576D840-6A71-416E-B9F6-89E8AE97C01C}" type="presParOf" srcId="{683D9D69-E789-4E8A-9A79-7AB1EBD67FEB}" destId="{195DA6A4-3665-48A2-9351-D5F7C6B8DFE9}" srcOrd="1" destOrd="0" presId="urn:microsoft.com/office/officeart/2005/8/layout/vProcess5"/>
    <dgm:cxn modelId="{F0B06E3C-7F8D-4F50-BAC7-0EBDBDF3E756}" type="presParOf" srcId="{683D9D69-E789-4E8A-9A79-7AB1EBD67FEB}" destId="{71A00D3D-B086-4207-ADA6-D367BF1F37AD}" srcOrd="2" destOrd="0" presId="urn:microsoft.com/office/officeart/2005/8/layout/vProcess5"/>
    <dgm:cxn modelId="{4AA2DE28-1824-495C-AD1C-3A41E104F58B}" type="presParOf" srcId="{683D9D69-E789-4E8A-9A79-7AB1EBD67FEB}" destId="{35C8DC5E-5C6A-4B2A-906B-371C9EBEFD8E}" srcOrd="3" destOrd="0" presId="urn:microsoft.com/office/officeart/2005/8/layout/vProcess5"/>
    <dgm:cxn modelId="{FBC52CAD-C881-46A6-BF45-E3FA4BCDDF31}" type="presParOf" srcId="{683D9D69-E789-4E8A-9A79-7AB1EBD67FEB}" destId="{AEFE0453-D663-40B4-9470-CC69FEC28797}" srcOrd="4" destOrd="0" presId="urn:microsoft.com/office/officeart/2005/8/layout/vProcess5"/>
    <dgm:cxn modelId="{C0DFF3FB-A0CF-4CCF-A196-B48BDD5C3889}" type="presParOf" srcId="{683D9D69-E789-4E8A-9A79-7AB1EBD67FEB}" destId="{17A4592C-70BD-409F-A1F6-3ABB55D1F9FB}" srcOrd="5" destOrd="0" presId="urn:microsoft.com/office/officeart/2005/8/layout/vProcess5"/>
    <dgm:cxn modelId="{F5E14373-BE7D-48B5-A243-B4F76ECD0FAB}" type="presParOf" srcId="{683D9D69-E789-4E8A-9A79-7AB1EBD67FEB}" destId="{6FB5E05D-6359-410B-B6A7-0C9C55B503FD}" srcOrd="6" destOrd="0" presId="urn:microsoft.com/office/officeart/2005/8/layout/vProcess5"/>
    <dgm:cxn modelId="{9C037595-0EDA-4C40-B2DD-A18C6384842A}" type="presParOf" srcId="{683D9D69-E789-4E8A-9A79-7AB1EBD67FEB}" destId="{FB0E64E5-291E-472E-A99B-DB1B108F806E}" srcOrd="7" destOrd="0" presId="urn:microsoft.com/office/officeart/2005/8/layout/vProcess5"/>
    <dgm:cxn modelId="{C1873754-ED68-4F59-A158-A48EEB2E7856}" type="presParOf" srcId="{683D9D69-E789-4E8A-9A79-7AB1EBD67FEB}" destId="{75ECD752-B8F9-40E9-972E-9DDC19C1E95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E45F00-219D-48AD-A170-09149DB619C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0CD328A-8BBA-42A9-9E8B-E24B0E54B655}">
      <dgm:prSet/>
      <dgm:spPr/>
      <dgm:t>
        <a:bodyPr/>
        <a:lstStyle/>
        <a:p>
          <a:r>
            <a:rPr lang="en-GB" dirty="0"/>
            <a:t>Infrastructure setup</a:t>
          </a:r>
          <a:endParaRPr lang="en-US" dirty="0"/>
        </a:p>
      </dgm:t>
    </dgm:pt>
    <dgm:pt modelId="{3A759764-0815-4B25-B49F-227BDBC40216}" type="parTrans" cxnId="{53558250-3BFD-4BD9-B0DB-B4E2A7E1D3FD}">
      <dgm:prSet/>
      <dgm:spPr/>
      <dgm:t>
        <a:bodyPr/>
        <a:lstStyle/>
        <a:p>
          <a:endParaRPr lang="en-US"/>
        </a:p>
      </dgm:t>
    </dgm:pt>
    <dgm:pt modelId="{05225E05-3F5B-4FA8-A59C-80E9746D7611}" type="sibTrans" cxnId="{53558250-3BFD-4BD9-B0DB-B4E2A7E1D3FD}">
      <dgm:prSet/>
      <dgm:spPr/>
      <dgm:t>
        <a:bodyPr/>
        <a:lstStyle/>
        <a:p>
          <a:endParaRPr lang="en-US"/>
        </a:p>
      </dgm:t>
    </dgm:pt>
    <dgm:pt modelId="{5BCEDF41-4C79-4340-988D-7CD6A6A778A7}">
      <dgm:prSet/>
      <dgm:spPr/>
      <dgm:t>
        <a:bodyPr/>
        <a:lstStyle/>
        <a:p>
          <a:r>
            <a:rPr lang="en-GB" dirty="0"/>
            <a:t>Internal workforce allocation</a:t>
          </a:r>
          <a:endParaRPr lang="en-US" dirty="0"/>
        </a:p>
      </dgm:t>
    </dgm:pt>
    <dgm:pt modelId="{5E327E4B-B953-44D0-B0C0-F6ACAADC5C2D}" type="parTrans" cxnId="{6BBA3BB3-2DF4-4ED1-99BF-CE6658D7B3C6}">
      <dgm:prSet/>
      <dgm:spPr/>
      <dgm:t>
        <a:bodyPr/>
        <a:lstStyle/>
        <a:p>
          <a:endParaRPr lang="en-US"/>
        </a:p>
      </dgm:t>
    </dgm:pt>
    <dgm:pt modelId="{F85B036E-395F-4B1A-8B28-1A41C0AB1E3D}" type="sibTrans" cxnId="{6BBA3BB3-2DF4-4ED1-99BF-CE6658D7B3C6}">
      <dgm:prSet/>
      <dgm:spPr/>
      <dgm:t>
        <a:bodyPr/>
        <a:lstStyle/>
        <a:p>
          <a:endParaRPr lang="en-US"/>
        </a:p>
      </dgm:t>
    </dgm:pt>
    <dgm:pt modelId="{136FCB37-AE10-498E-AE2E-B9F735A444B3}">
      <dgm:prSet/>
      <dgm:spPr/>
      <dgm:t>
        <a:bodyPr/>
        <a:lstStyle/>
        <a:p>
          <a:r>
            <a:rPr lang="en-GB" dirty="0"/>
            <a:t>Compliance with EU regulations</a:t>
          </a:r>
          <a:endParaRPr lang="en-US" dirty="0"/>
        </a:p>
      </dgm:t>
    </dgm:pt>
    <dgm:pt modelId="{17561F2E-696A-438E-91D3-A28958077ED4}" type="parTrans" cxnId="{72A1D397-AE37-4C93-9714-78F07C74EAA1}">
      <dgm:prSet/>
      <dgm:spPr/>
      <dgm:t>
        <a:bodyPr/>
        <a:lstStyle/>
        <a:p>
          <a:endParaRPr lang="en-US"/>
        </a:p>
      </dgm:t>
    </dgm:pt>
    <dgm:pt modelId="{E7D66EC3-7E88-429A-A1DD-82E5D9D8E6FB}" type="sibTrans" cxnId="{72A1D397-AE37-4C93-9714-78F07C74EAA1}">
      <dgm:prSet/>
      <dgm:spPr/>
      <dgm:t>
        <a:bodyPr/>
        <a:lstStyle/>
        <a:p>
          <a:endParaRPr lang="en-US"/>
        </a:p>
      </dgm:t>
    </dgm:pt>
    <dgm:pt modelId="{73598397-C123-4B12-9E7B-007E86DCFF60}">
      <dgm:prSet/>
      <dgm:spPr/>
      <dgm:t>
        <a:bodyPr/>
        <a:lstStyle/>
        <a:p>
          <a:r>
            <a:rPr lang="en-US" dirty="0"/>
            <a:t>Data-driven planning</a:t>
          </a:r>
        </a:p>
      </dgm:t>
    </dgm:pt>
    <dgm:pt modelId="{AF459678-90A4-4DC8-987C-0E7ADA92AEDF}" type="parTrans" cxnId="{701739AF-4DA7-4396-97AB-5114CD2170A3}">
      <dgm:prSet/>
      <dgm:spPr/>
      <dgm:t>
        <a:bodyPr/>
        <a:lstStyle/>
        <a:p>
          <a:endParaRPr lang="en-US"/>
        </a:p>
      </dgm:t>
    </dgm:pt>
    <dgm:pt modelId="{26156BD9-A10A-4087-898F-4AC8E11D9E26}" type="sibTrans" cxnId="{701739AF-4DA7-4396-97AB-5114CD2170A3}">
      <dgm:prSet/>
      <dgm:spPr/>
      <dgm:t>
        <a:bodyPr/>
        <a:lstStyle/>
        <a:p>
          <a:endParaRPr lang="en-US"/>
        </a:p>
      </dgm:t>
    </dgm:pt>
    <dgm:pt modelId="{FCC039CF-D5F7-459B-8285-9B54346D8798}" type="pres">
      <dgm:prSet presAssocID="{20E45F00-219D-48AD-A170-09149DB619C5}" presName="outerComposite" presStyleCnt="0">
        <dgm:presLayoutVars>
          <dgm:chMax val="5"/>
          <dgm:dir/>
          <dgm:resizeHandles val="exact"/>
        </dgm:presLayoutVars>
      </dgm:prSet>
      <dgm:spPr/>
    </dgm:pt>
    <dgm:pt modelId="{D57ECE81-04AA-409C-A32A-0903C8895594}" type="pres">
      <dgm:prSet presAssocID="{20E45F00-219D-48AD-A170-09149DB619C5}" presName="dummyMaxCanvas" presStyleCnt="0">
        <dgm:presLayoutVars/>
      </dgm:prSet>
      <dgm:spPr/>
    </dgm:pt>
    <dgm:pt modelId="{6665BFD8-AF3D-40EC-AA31-00066642978C}" type="pres">
      <dgm:prSet presAssocID="{20E45F00-219D-48AD-A170-09149DB619C5}" presName="FourNodes_1" presStyleLbl="node1" presStyleIdx="0" presStyleCnt="4">
        <dgm:presLayoutVars>
          <dgm:bulletEnabled val="1"/>
        </dgm:presLayoutVars>
      </dgm:prSet>
      <dgm:spPr/>
    </dgm:pt>
    <dgm:pt modelId="{7006B98C-4DB0-42C8-9CFA-7793917E98F7}" type="pres">
      <dgm:prSet presAssocID="{20E45F00-219D-48AD-A170-09149DB619C5}" presName="FourNodes_2" presStyleLbl="node1" presStyleIdx="1" presStyleCnt="4">
        <dgm:presLayoutVars>
          <dgm:bulletEnabled val="1"/>
        </dgm:presLayoutVars>
      </dgm:prSet>
      <dgm:spPr/>
    </dgm:pt>
    <dgm:pt modelId="{1FDF2552-B9F8-484E-9FDF-1D1FBFFE814A}" type="pres">
      <dgm:prSet presAssocID="{20E45F00-219D-48AD-A170-09149DB619C5}" presName="FourNodes_3" presStyleLbl="node1" presStyleIdx="2" presStyleCnt="4">
        <dgm:presLayoutVars>
          <dgm:bulletEnabled val="1"/>
        </dgm:presLayoutVars>
      </dgm:prSet>
      <dgm:spPr/>
    </dgm:pt>
    <dgm:pt modelId="{D2F6F821-6901-4138-B4AD-50730B2FF253}" type="pres">
      <dgm:prSet presAssocID="{20E45F00-219D-48AD-A170-09149DB619C5}" presName="FourNodes_4" presStyleLbl="node1" presStyleIdx="3" presStyleCnt="4">
        <dgm:presLayoutVars>
          <dgm:bulletEnabled val="1"/>
        </dgm:presLayoutVars>
      </dgm:prSet>
      <dgm:spPr/>
    </dgm:pt>
    <dgm:pt modelId="{A77C5561-28A7-48C6-8725-1E00908E2178}" type="pres">
      <dgm:prSet presAssocID="{20E45F00-219D-48AD-A170-09149DB619C5}" presName="FourConn_1-2" presStyleLbl="fgAccFollowNode1" presStyleIdx="0" presStyleCnt="3">
        <dgm:presLayoutVars>
          <dgm:bulletEnabled val="1"/>
        </dgm:presLayoutVars>
      </dgm:prSet>
      <dgm:spPr/>
    </dgm:pt>
    <dgm:pt modelId="{B7EAB91D-5B4D-4C10-8CAB-55ACAD576EF2}" type="pres">
      <dgm:prSet presAssocID="{20E45F00-219D-48AD-A170-09149DB619C5}" presName="FourConn_2-3" presStyleLbl="fgAccFollowNode1" presStyleIdx="1" presStyleCnt="3">
        <dgm:presLayoutVars>
          <dgm:bulletEnabled val="1"/>
        </dgm:presLayoutVars>
      </dgm:prSet>
      <dgm:spPr/>
    </dgm:pt>
    <dgm:pt modelId="{81E9D830-F9D0-43AB-98D3-047CB5C27EFC}" type="pres">
      <dgm:prSet presAssocID="{20E45F00-219D-48AD-A170-09149DB619C5}" presName="FourConn_3-4" presStyleLbl="fgAccFollowNode1" presStyleIdx="2" presStyleCnt="3">
        <dgm:presLayoutVars>
          <dgm:bulletEnabled val="1"/>
        </dgm:presLayoutVars>
      </dgm:prSet>
      <dgm:spPr/>
    </dgm:pt>
    <dgm:pt modelId="{EEC91AD6-794B-4CE5-A1D8-7E0D7112C09B}" type="pres">
      <dgm:prSet presAssocID="{20E45F00-219D-48AD-A170-09149DB619C5}" presName="FourNodes_1_text" presStyleLbl="node1" presStyleIdx="3" presStyleCnt="4">
        <dgm:presLayoutVars>
          <dgm:bulletEnabled val="1"/>
        </dgm:presLayoutVars>
      </dgm:prSet>
      <dgm:spPr/>
    </dgm:pt>
    <dgm:pt modelId="{F6437E89-607D-4E27-8083-DE829A3DD80E}" type="pres">
      <dgm:prSet presAssocID="{20E45F00-219D-48AD-A170-09149DB619C5}" presName="FourNodes_2_text" presStyleLbl="node1" presStyleIdx="3" presStyleCnt="4">
        <dgm:presLayoutVars>
          <dgm:bulletEnabled val="1"/>
        </dgm:presLayoutVars>
      </dgm:prSet>
      <dgm:spPr/>
    </dgm:pt>
    <dgm:pt modelId="{567CE219-2042-4BB4-894D-274CA9C2E409}" type="pres">
      <dgm:prSet presAssocID="{20E45F00-219D-48AD-A170-09149DB619C5}" presName="FourNodes_3_text" presStyleLbl="node1" presStyleIdx="3" presStyleCnt="4">
        <dgm:presLayoutVars>
          <dgm:bulletEnabled val="1"/>
        </dgm:presLayoutVars>
      </dgm:prSet>
      <dgm:spPr/>
    </dgm:pt>
    <dgm:pt modelId="{E76FC21A-AD02-4830-A822-33212DD3C482}" type="pres">
      <dgm:prSet presAssocID="{20E45F00-219D-48AD-A170-09149DB619C5}" presName="FourNodes_4_text" presStyleLbl="node1" presStyleIdx="3" presStyleCnt="4">
        <dgm:presLayoutVars>
          <dgm:bulletEnabled val="1"/>
        </dgm:presLayoutVars>
      </dgm:prSet>
      <dgm:spPr/>
    </dgm:pt>
  </dgm:ptLst>
  <dgm:cxnLst>
    <dgm:cxn modelId="{24AA6B09-7CEC-41AB-BBCE-7FD01A0929FB}" type="presOf" srcId="{5BCEDF41-4C79-4340-988D-7CD6A6A778A7}" destId="{7006B98C-4DB0-42C8-9CFA-7793917E98F7}" srcOrd="0" destOrd="0" presId="urn:microsoft.com/office/officeart/2005/8/layout/vProcess5"/>
    <dgm:cxn modelId="{71FCB115-3753-44A2-9A0B-BFE03960096B}" type="presOf" srcId="{73598397-C123-4B12-9E7B-007E86DCFF60}" destId="{D2F6F821-6901-4138-B4AD-50730B2FF253}" srcOrd="0" destOrd="0" presId="urn:microsoft.com/office/officeart/2005/8/layout/vProcess5"/>
    <dgm:cxn modelId="{CC4AE729-26BB-46A1-8E13-6E0F9BB276C7}" type="presOf" srcId="{D0CD328A-8BBA-42A9-9E8B-E24B0E54B655}" destId="{EEC91AD6-794B-4CE5-A1D8-7E0D7112C09B}" srcOrd="1" destOrd="0" presId="urn:microsoft.com/office/officeart/2005/8/layout/vProcess5"/>
    <dgm:cxn modelId="{64A46E2E-7EF4-458D-B773-083C6058B418}" type="presOf" srcId="{F85B036E-395F-4B1A-8B28-1A41C0AB1E3D}" destId="{B7EAB91D-5B4D-4C10-8CAB-55ACAD576EF2}" srcOrd="0" destOrd="0" presId="urn:microsoft.com/office/officeart/2005/8/layout/vProcess5"/>
    <dgm:cxn modelId="{3190663C-23C1-44C9-8D10-726467E404A9}" type="presOf" srcId="{20E45F00-219D-48AD-A170-09149DB619C5}" destId="{FCC039CF-D5F7-459B-8285-9B54346D8798}" srcOrd="0" destOrd="0" presId="urn:microsoft.com/office/officeart/2005/8/layout/vProcess5"/>
    <dgm:cxn modelId="{53558250-3BFD-4BD9-B0DB-B4E2A7E1D3FD}" srcId="{20E45F00-219D-48AD-A170-09149DB619C5}" destId="{D0CD328A-8BBA-42A9-9E8B-E24B0E54B655}" srcOrd="0" destOrd="0" parTransId="{3A759764-0815-4B25-B49F-227BDBC40216}" sibTransId="{05225E05-3F5B-4FA8-A59C-80E9746D7611}"/>
    <dgm:cxn modelId="{5BAF7556-220C-49E7-9830-6567E1784228}" type="presOf" srcId="{73598397-C123-4B12-9E7B-007E86DCFF60}" destId="{E76FC21A-AD02-4830-A822-33212DD3C482}" srcOrd="1" destOrd="0" presId="urn:microsoft.com/office/officeart/2005/8/layout/vProcess5"/>
    <dgm:cxn modelId="{B9626B8E-B238-4600-8F6E-4E6AB88FEA4D}" type="presOf" srcId="{136FCB37-AE10-498E-AE2E-B9F735A444B3}" destId="{567CE219-2042-4BB4-894D-274CA9C2E409}" srcOrd="1" destOrd="0" presId="urn:microsoft.com/office/officeart/2005/8/layout/vProcess5"/>
    <dgm:cxn modelId="{72A1D397-AE37-4C93-9714-78F07C74EAA1}" srcId="{20E45F00-219D-48AD-A170-09149DB619C5}" destId="{136FCB37-AE10-498E-AE2E-B9F735A444B3}" srcOrd="2" destOrd="0" parTransId="{17561F2E-696A-438E-91D3-A28958077ED4}" sibTransId="{E7D66EC3-7E88-429A-A1DD-82E5D9D8E6FB}"/>
    <dgm:cxn modelId="{701739AF-4DA7-4396-97AB-5114CD2170A3}" srcId="{20E45F00-219D-48AD-A170-09149DB619C5}" destId="{73598397-C123-4B12-9E7B-007E86DCFF60}" srcOrd="3" destOrd="0" parTransId="{AF459678-90A4-4DC8-987C-0E7ADA92AEDF}" sibTransId="{26156BD9-A10A-4087-898F-4AC8E11D9E26}"/>
    <dgm:cxn modelId="{6BBA3BB3-2DF4-4ED1-99BF-CE6658D7B3C6}" srcId="{20E45F00-219D-48AD-A170-09149DB619C5}" destId="{5BCEDF41-4C79-4340-988D-7CD6A6A778A7}" srcOrd="1" destOrd="0" parTransId="{5E327E4B-B953-44D0-B0C0-F6ACAADC5C2D}" sibTransId="{F85B036E-395F-4B1A-8B28-1A41C0AB1E3D}"/>
    <dgm:cxn modelId="{25FF4DBC-1316-47E7-9DAF-6F047E79ABBA}" type="presOf" srcId="{05225E05-3F5B-4FA8-A59C-80E9746D7611}" destId="{A77C5561-28A7-48C6-8725-1E00908E2178}" srcOrd="0" destOrd="0" presId="urn:microsoft.com/office/officeart/2005/8/layout/vProcess5"/>
    <dgm:cxn modelId="{50523CCF-BE2D-4CE6-87EB-C0DF19BFD56B}" type="presOf" srcId="{E7D66EC3-7E88-429A-A1DD-82E5D9D8E6FB}" destId="{81E9D830-F9D0-43AB-98D3-047CB5C27EFC}" srcOrd="0" destOrd="0" presId="urn:microsoft.com/office/officeart/2005/8/layout/vProcess5"/>
    <dgm:cxn modelId="{AAE570D0-3060-47EA-B134-2FC9FA8B9AB6}" type="presOf" srcId="{5BCEDF41-4C79-4340-988D-7CD6A6A778A7}" destId="{F6437E89-607D-4E27-8083-DE829A3DD80E}" srcOrd="1" destOrd="0" presId="urn:microsoft.com/office/officeart/2005/8/layout/vProcess5"/>
    <dgm:cxn modelId="{CDE3DAD3-826A-4F8A-8D20-D01CCCD77C81}" type="presOf" srcId="{136FCB37-AE10-498E-AE2E-B9F735A444B3}" destId="{1FDF2552-B9F8-484E-9FDF-1D1FBFFE814A}" srcOrd="0" destOrd="0" presId="urn:microsoft.com/office/officeart/2005/8/layout/vProcess5"/>
    <dgm:cxn modelId="{CD815AE7-EA53-4012-B8EB-28FF14402135}" type="presOf" srcId="{D0CD328A-8BBA-42A9-9E8B-E24B0E54B655}" destId="{6665BFD8-AF3D-40EC-AA31-00066642978C}" srcOrd="0" destOrd="0" presId="urn:microsoft.com/office/officeart/2005/8/layout/vProcess5"/>
    <dgm:cxn modelId="{5A3BE355-F90B-498A-94FC-D88E7D6AC411}" type="presParOf" srcId="{FCC039CF-D5F7-459B-8285-9B54346D8798}" destId="{D57ECE81-04AA-409C-A32A-0903C8895594}" srcOrd="0" destOrd="0" presId="urn:microsoft.com/office/officeart/2005/8/layout/vProcess5"/>
    <dgm:cxn modelId="{CC298397-C087-4C19-97DF-FC5B4E816BF3}" type="presParOf" srcId="{FCC039CF-D5F7-459B-8285-9B54346D8798}" destId="{6665BFD8-AF3D-40EC-AA31-00066642978C}" srcOrd="1" destOrd="0" presId="urn:microsoft.com/office/officeart/2005/8/layout/vProcess5"/>
    <dgm:cxn modelId="{E3CD9A76-C811-4C7D-99FA-6AC0A82C38C5}" type="presParOf" srcId="{FCC039CF-D5F7-459B-8285-9B54346D8798}" destId="{7006B98C-4DB0-42C8-9CFA-7793917E98F7}" srcOrd="2" destOrd="0" presId="urn:microsoft.com/office/officeart/2005/8/layout/vProcess5"/>
    <dgm:cxn modelId="{D3A24C5D-1D13-4A9A-AB1F-6DD8E07A96F6}" type="presParOf" srcId="{FCC039CF-D5F7-459B-8285-9B54346D8798}" destId="{1FDF2552-B9F8-484E-9FDF-1D1FBFFE814A}" srcOrd="3" destOrd="0" presId="urn:microsoft.com/office/officeart/2005/8/layout/vProcess5"/>
    <dgm:cxn modelId="{358D32E1-EB53-4E05-8C40-1237BAD8F6A9}" type="presParOf" srcId="{FCC039CF-D5F7-459B-8285-9B54346D8798}" destId="{D2F6F821-6901-4138-B4AD-50730B2FF253}" srcOrd="4" destOrd="0" presId="urn:microsoft.com/office/officeart/2005/8/layout/vProcess5"/>
    <dgm:cxn modelId="{338B04A7-E66F-4379-96E7-52DF88C6F291}" type="presParOf" srcId="{FCC039CF-D5F7-459B-8285-9B54346D8798}" destId="{A77C5561-28A7-48C6-8725-1E00908E2178}" srcOrd="5" destOrd="0" presId="urn:microsoft.com/office/officeart/2005/8/layout/vProcess5"/>
    <dgm:cxn modelId="{AD0D4B93-DE26-4493-B039-A09711E755B9}" type="presParOf" srcId="{FCC039CF-D5F7-459B-8285-9B54346D8798}" destId="{B7EAB91D-5B4D-4C10-8CAB-55ACAD576EF2}" srcOrd="6" destOrd="0" presId="urn:microsoft.com/office/officeart/2005/8/layout/vProcess5"/>
    <dgm:cxn modelId="{3862FCB5-5D53-4157-9A10-C5F39B66E62A}" type="presParOf" srcId="{FCC039CF-D5F7-459B-8285-9B54346D8798}" destId="{81E9D830-F9D0-43AB-98D3-047CB5C27EFC}" srcOrd="7" destOrd="0" presId="urn:microsoft.com/office/officeart/2005/8/layout/vProcess5"/>
    <dgm:cxn modelId="{ECCCF242-A58D-46D8-8D75-0E1ED65F5579}" type="presParOf" srcId="{FCC039CF-D5F7-459B-8285-9B54346D8798}" destId="{EEC91AD6-794B-4CE5-A1D8-7E0D7112C09B}" srcOrd="8" destOrd="0" presId="urn:microsoft.com/office/officeart/2005/8/layout/vProcess5"/>
    <dgm:cxn modelId="{AD692587-95A3-4ACA-A304-7A719417932C}" type="presParOf" srcId="{FCC039CF-D5F7-459B-8285-9B54346D8798}" destId="{F6437E89-607D-4E27-8083-DE829A3DD80E}" srcOrd="9" destOrd="0" presId="urn:microsoft.com/office/officeart/2005/8/layout/vProcess5"/>
    <dgm:cxn modelId="{0CA8DF51-DBDB-4CCD-A1EA-DE3F8761F491}" type="presParOf" srcId="{FCC039CF-D5F7-459B-8285-9B54346D8798}" destId="{567CE219-2042-4BB4-894D-274CA9C2E409}" srcOrd="10" destOrd="0" presId="urn:microsoft.com/office/officeart/2005/8/layout/vProcess5"/>
    <dgm:cxn modelId="{3B7D034D-8FA7-436B-9F5F-F7AF6A93B91C}" type="presParOf" srcId="{FCC039CF-D5F7-459B-8285-9B54346D8798}" destId="{E76FC21A-AD02-4830-A822-33212DD3C48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43DB8C-A31D-4FA9-B689-B89C81DCAA2A}"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49795D71-21FA-49B7-9D19-B3B105283298}">
      <dgm:prSet/>
      <dgm:spPr/>
      <dgm:t>
        <a:bodyPr/>
        <a:lstStyle/>
        <a:p>
          <a:r>
            <a:rPr lang="en-GB" dirty="0"/>
            <a:t>Reduce Freight Costs</a:t>
          </a:r>
          <a:endParaRPr lang="en-US" dirty="0"/>
        </a:p>
      </dgm:t>
    </dgm:pt>
    <dgm:pt modelId="{4497DBD0-2349-431F-B3FD-F2F7C9CCE6DA}" type="parTrans" cxnId="{01C94BC0-8C34-4ACB-BEF1-4DDAFADBCE5B}">
      <dgm:prSet/>
      <dgm:spPr/>
      <dgm:t>
        <a:bodyPr/>
        <a:lstStyle/>
        <a:p>
          <a:endParaRPr lang="en-US"/>
        </a:p>
      </dgm:t>
    </dgm:pt>
    <dgm:pt modelId="{3C45D09D-3246-461A-B562-AC5166C0079B}" type="sibTrans" cxnId="{01C94BC0-8C34-4ACB-BEF1-4DDAFADBCE5B}">
      <dgm:prSet phldrT="1" phldr="0"/>
      <dgm:spPr/>
      <dgm:t>
        <a:bodyPr/>
        <a:lstStyle/>
        <a:p>
          <a:r>
            <a:rPr lang="en-US"/>
            <a:t>1</a:t>
          </a:r>
        </a:p>
      </dgm:t>
    </dgm:pt>
    <dgm:pt modelId="{BAEE2C16-0CE9-42AF-B656-601AA6247470}">
      <dgm:prSet/>
      <dgm:spPr/>
      <dgm:t>
        <a:bodyPr/>
        <a:lstStyle/>
        <a:p>
          <a:r>
            <a:rPr lang="en-GB" dirty="0"/>
            <a:t>Increase Warehouse Space</a:t>
          </a:r>
          <a:endParaRPr lang="en-US" dirty="0"/>
        </a:p>
      </dgm:t>
    </dgm:pt>
    <dgm:pt modelId="{7BB8C5C4-223B-4CC9-AFDE-A99792DF8B84}" type="parTrans" cxnId="{FF8694FB-D15F-49BE-8E8C-397222561AA7}">
      <dgm:prSet/>
      <dgm:spPr/>
      <dgm:t>
        <a:bodyPr/>
        <a:lstStyle/>
        <a:p>
          <a:endParaRPr lang="en-US"/>
        </a:p>
      </dgm:t>
    </dgm:pt>
    <dgm:pt modelId="{74FF7F9F-3F69-4DCE-9EFB-B80DD13025CE}" type="sibTrans" cxnId="{FF8694FB-D15F-49BE-8E8C-397222561AA7}">
      <dgm:prSet phldrT="2" phldr="0"/>
      <dgm:spPr/>
      <dgm:t>
        <a:bodyPr/>
        <a:lstStyle/>
        <a:p>
          <a:r>
            <a:rPr lang="en-US"/>
            <a:t>2</a:t>
          </a:r>
        </a:p>
      </dgm:t>
    </dgm:pt>
    <dgm:pt modelId="{8212FC99-571D-48DC-B883-3C5C4F7C737A}">
      <dgm:prSet/>
      <dgm:spPr/>
      <dgm:t>
        <a:bodyPr/>
        <a:lstStyle/>
        <a:p>
          <a:r>
            <a:rPr lang="en-GB"/>
            <a:t>Establish presence in EU for long-term growth</a:t>
          </a:r>
          <a:endParaRPr lang="en-US"/>
        </a:p>
      </dgm:t>
    </dgm:pt>
    <dgm:pt modelId="{6329582E-C8F8-4F14-869C-6928EF5FD467}" type="parTrans" cxnId="{05C85FF6-13E0-404C-B0ED-4EB7D7D2DB79}">
      <dgm:prSet/>
      <dgm:spPr/>
      <dgm:t>
        <a:bodyPr/>
        <a:lstStyle/>
        <a:p>
          <a:endParaRPr lang="en-US"/>
        </a:p>
      </dgm:t>
    </dgm:pt>
    <dgm:pt modelId="{F68CFB4C-C3B5-4E94-AE6F-477AF0306814}" type="sibTrans" cxnId="{05C85FF6-13E0-404C-B0ED-4EB7D7D2DB79}">
      <dgm:prSet phldrT="3" phldr="0"/>
      <dgm:spPr/>
      <dgm:t>
        <a:bodyPr/>
        <a:lstStyle/>
        <a:p>
          <a:r>
            <a:rPr lang="en-US"/>
            <a:t>3</a:t>
          </a:r>
        </a:p>
      </dgm:t>
    </dgm:pt>
    <dgm:pt modelId="{E5DCA74B-F73B-4D2E-8F50-BD6F2F3BF268}">
      <dgm:prSet/>
      <dgm:spPr/>
      <dgm:t>
        <a:bodyPr/>
        <a:lstStyle/>
        <a:p>
          <a:r>
            <a:rPr lang="en-GB" dirty="0"/>
            <a:t>Target: 20% EU sales growth by end of 2025</a:t>
          </a:r>
          <a:endParaRPr lang="en-US" dirty="0"/>
        </a:p>
      </dgm:t>
    </dgm:pt>
    <dgm:pt modelId="{726A5D18-22D8-43DB-A0F7-78EBF5B2EEBB}" type="parTrans" cxnId="{4107390A-CF5B-49E4-A9D4-82C5C36A029C}">
      <dgm:prSet/>
      <dgm:spPr/>
      <dgm:t>
        <a:bodyPr/>
        <a:lstStyle/>
        <a:p>
          <a:endParaRPr lang="en-US"/>
        </a:p>
      </dgm:t>
    </dgm:pt>
    <dgm:pt modelId="{A1064D1A-43E9-4CD1-855E-5DABFC8C5222}" type="sibTrans" cxnId="{4107390A-CF5B-49E4-A9D4-82C5C36A029C}">
      <dgm:prSet phldrT="4" phldr="0"/>
      <dgm:spPr/>
      <dgm:t>
        <a:bodyPr/>
        <a:lstStyle/>
        <a:p>
          <a:r>
            <a:rPr lang="en-US"/>
            <a:t>4</a:t>
          </a:r>
        </a:p>
      </dgm:t>
    </dgm:pt>
    <dgm:pt modelId="{1543A936-FDBB-4FAF-9850-9D8A7938C275}" type="pres">
      <dgm:prSet presAssocID="{9943DB8C-A31D-4FA9-B689-B89C81DCAA2A}" presName="Name0" presStyleCnt="0">
        <dgm:presLayoutVars>
          <dgm:animLvl val="lvl"/>
          <dgm:resizeHandles val="exact"/>
        </dgm:presLayoutVars>
      </dgm:prSet>
      <dgm:spPr/>
    </dgm:pt>
    <dgm:pt modelId="{4C23C207-F6BF-4EDB-A387-9449470BD9BF}" type="pres">
      <dgm:prSet presAssocID="{49795D71-21FA-49B7-9D19-B3B105283298}" presName="compositeNode" presStyleCnt="0">
        <dgm:presLayoutVars>
          <dgm:bulletEnabled val="1"/>
        </dgm:presLayoutVars>
      </dgm:prSet>
      <dgm:spPr/>
    </dgm:pt>
    <dgm:pt modelId="{CC45BEE7-D595-4F84-B732-FE17FBD65194}" type="pres">
      <dgm:prSet presAssocID="{49795D71-21FA-49B7-9D19-B3B105283298}" presName="bgRect" presStyleLbl="bgAccFollowNode1" presStyleIdx="0" presStyleCnt="4"/>
      <dgm:spPr/>
    </dgm:pt>
    <dgm:pt modelId="{DEE89D91-A244-445A-8E67-0EC71F1A2972}" type="pres">
      <dgm:prSet presAssocID="{3C45D09D-3246-461A-B562-AC5166C0079B}" presName="sibTransNodeCircle" presStyleLbl="alignNode1" presStyleIdx="0" presStyleCnt="8">
        <dgm:presLayoutVars>
          <dgm:chMax val="0"/>
          <dgm:bulletEnabled/>
        </dgm:presLayoutVars>
      </dgm:prSet>
      <dgm:spPr/>
    </dgm:pt>
    <dgm:pt modelId="{FE5EE4DE-BF0A-4F74-B80A-860FCA2806AC}" type="pres">
      <dgm:prSet presAssocID="{49795D71-21FA-49B7-9D19-B3B105283298}" presName="bottomLine" presStyleLbl="alignNode1" presStyleIdx="1" presStyleCnt="8">
        <dgm:presLayoutVars/>
      </dgm:prSet>
      <dgm:spPr/>
    </dgm:pt>
    <dgm:pt modelId="{EC9FCAE3-57FB-4042-ADEC-9C086EC4C645}" type="pres">
      <dgm:prSet presAssocID="{49795D71-21FA-49B7-9D19-B3B105283298}" presName="nodeText" presStyleLbl="bgAccFollowNode1" presStyleIdx="0" presStyleCnt="4">
        <dgm:presLayoutVars>
          <dgm:bulletEnabled val="1"/>
        </dgm:presLayoutVars>
      </dgm:prSet>
      <dgm:spPr/>
    </dgm:pt>
    <dgm:pt modelId="{32407A96-3DE0-4510-AFF6-D90AD41C7E27}" type="pres">
      <dgm:prSet presAssocID="{3C45D09D-3246-461A-B562-AC5166C0079B}" presName="sibTrans" presStyleCnt="0"/>
      <dgm:spPr/>
    </dgm:pt>
    <dgm:pt modelId="{EC19A9E2-58F6-4FE2-9B5B-94F595182CBA}" type="pres">
      <dgm:prSet presAssocID="{BAEE2C16-0CE9-42AF-B656-601AA6247470}" presName="compositeNode" presStyleCnt="0">
        <dgm:presLayoutVars>
          <dgm:bulletEnabled val="1"/>
        </dgm:presLayoutVars>
      </dgm:prSet>
      <dgm:spPr/>
    </dgm:pt>
    <dgm:pt modelId="{D6FCE7C5-C912-4E42-B17B-0763FB9361D4}" type="pres">
      <dgm:prSet presAssocID="{BAEE2C16-0CE9-42AF-B656-601AA6247470}" presName="bgRect" presStyleLbl="bgAccFollowNode1" presStyleIdx="1" presStyleCnt="4"/>
      <dgm:spPr/>
    </dgm:pt>
    <dgm:pt modelId="{866D3EB9-D3E0-46AB-BEF7-E0864D305AB0}" type="pres">
      <dgm:prSet presAssocID="{74FF7F9F-3F69-4DCE-9EFB-B80DD13025CE}" presName="sibTransNodeCircle" presStyleLbl="alignNode1" presStyleIdx="2" presStyleCnt="8">
        <dgm:presLayoutVars>
          <dgm:chMax val="0"/>
          <dgm:bulletEnabled/>
        </dgm:presLayoutVars>
      </dgm:prSet>
      <dgm:spPr/>
    </dgm:pt>
    <dgm:pt modelId="{4DCB13C8-053A-41E5-A5DF-F911DC271559}" type="pres">
      <dgm:prSet presAssocID="{BAEE2C16-0CE9-42AF-B656-601AA6247470}" presName="bottomLine" presStyleLbl="alignNode1" presStyleIdx="3" presStyleCnt="8">
        <dgm:presLayoutVars/>
      </dgm:prSet>
      <dgm:spPr/>
    </dgm:pt>
    <dgm:pt modelId="{D389A152-C35F-4772-B4E8-88B627084EA6}" type="pres">
      <dgm:prSet presAssocID="{BAEE2C16-0CE9-42AF-B656-601AA6247470}" presName="nodeText" presStyleLbl="bgAccFollowNode1" presStyleIdx="1" presStyleCnt="4">
        <dgm:presLayoutVars>
          <dgm:bulletEnabled val="1"/>
        </dgm:presLayoutVars>
      </dgm:prSet>
      <dgm:spPr/>
    </dgm:pt>
    <dgm:pt modelId="{78748DDE-FACB-4C73-BD51-6E7B3AB7FB56}" type="pres">
      <dgm:prSet presAssocID="{74FF7F9F-3F69-4DCE-9EFB-B80DD13025CE}" presName="sibTrans" presStyleCnt="0"/>
      <dgm:spPr/>
    </dgm:pt>
    <dgm:pt modelId="{64924F99-21AA-434C-9544-5C2B7F1F88E1}" type="pres">
      <dgm:prSet presAssocID="{8212FC99-571D-48DC-B883-3C5C4F7C737A}" presName="compositeNode" presStyleCnt="0">
        <dgm:presLayoutVars>
          <dgm:bulletEnabled val="1"/>
        </dgm:presLayoutVars>
      </dgm:prSet>
      <dgm:spPr/>
    </dgm:pt>
    <dgm:pt modelId="{6A5C405A-480A-43B3-B342-2FF3E024E5C6}" type="pres">
      <dgm:prSet presAssocID="{8212FC99-571D-48DC-B883-3C5C4F7C737A}" presName="bgRect" presStyleLbl="bgAccFollowNode1" presStyleIdx="2" presStyleCnt="4"/>
      <dgm:spPr/>
    </dgm:pt>
    <dgm:pt modelId="{481AD6D7-22A3-4835-9CDB-2A91E7B184FE}" type="pres">
      <dgm:prSet presAssocID="{F68CFB4C-C3B5-4E94-AE6F-477AF0306814}" presName="sibTransNodeCircle" presStyleLbl="alignNode1" presStyleIdx="4" presStyleCnt="8">
        <dgm:presLayoutVars>
          <dgm:chMax val="0"/>
          <dgm:bulletEnabled/>
        </dgm:presLayoutVars>
      </dgm:prSet>
      <dgm:spPr/>
    </dgm:pt>
    <dgm:pt modelId="{6857FB2A-DF89-48AA-A9C5-85B553BB34C9}" type="pres">
      <dgm:prSet presAssocID="{8212FC99-571D-48DC-B883-3C5C4F7C737A}" presName="bottomLine" presStyleLbl="alignNode1" presStyleIdx="5" presStyleCnt="8">
        <dgm:presLayoutVars/>
      </dgm:prSet>
      <dgm:spPr/>
    </dgm:pt>
    <dgm:pt modelId="{CB322FAB-717F-44BB-A554-48EF5C90B15D}" type="pres">
      <dgm:prSet presAssocID="{8212FC99-571D-48DC-B883-3C5C4F7C737A}" presName="nodeText" presStyleLbl="bgAccFollowNode1" presStyleIdx="2" presStyleCnt="4">
        <dgm:presLayoutVars>
          <dgm:bulletEnabled val="1"/>
        </dgm:presLayoutVars>
      </dgm:prSet>
      <dgm:spPr/>
    </dgm:pt>
    <dgm:pt modelId="{377FCC61-CF46-40AD-B5E6-40B57997CC72}" type="pres">
      <dgm:prSet presAssocID="{F68CFB4C-C3B5-4E94-AE6F-477AF0306814}" presName="sibTrans" presStyleCnt="0"/>
      <dgm:spPr/>
    </dgm:pt>
    <dgm:pt modelId="{29501F3C-C247-43CA-97B6-CE2ADD3103A3}" type="pres">
      <dgm:prSet presAssocID="{E5DCA74B-F73B-4D2E-8F50-BD6F2F3BF268}" presName="compositeNode" presStyleCnt="0">
        <dgm:presLayoutVars>
          <dgm:bulletEnabled val="1"/>
        </dgm:presLayoutVars>
      </dgm:prSet>
      <dgm:spPr/>
    </dgm:pt>
    <dgm:pt modelId="{AFFE046C-688B-4AB5-9DF0-A0EE11F18D42}" type="pres">
      <dgm:prSet presAssocID="{E5DCA74B-F73B-4D2E-8F50-BD6F2F3BF268}" presName="bgRect" presStyleLbl="bgAccFollowNode1" presStyleIdx="3" presStyleCnt="4"/>
      <dgm:spPr/>
    </dgm:pt>
    <dgm:pt modelId="{930B9850-B374-40E3-B08C-B50B61782A18}" type="pres">
      <dgm:prSet presAssocID="{A1064D1A-43E9-4CD1-855E-5DABFC8C5222}" presName="sibTransNodeCircle" presStyleLbl="alignNode1" presStyleIdx="6" presStyleCnt="8">
        <dgm:presLayoutVars>
          <dgm:chMax val="0"/>
          <dgm:bulletEnabled/>
        </dgm:presLayoutVars>
      </dgm:prSet>
      <dgm:spPr/>
    </dgm:pt>
    <dgm:pt modelId="{4D37A6DD-710D-4095-932B-0DE206FD5698}" type="pres">
      <dgm:prSet presAssocID="{E5DCA74B-F73B-4D2E-8F50-BD6F2F3BF268}" presName="bottomLine" presStyleLbl="alignNode1" presStyleIdx="7" presStyleCnt="8">
        <dgm:presLayoutVars/>
      </dgm:prSet>
      <dgm:spPr/>
    </dgm:pt>
    <dgm:pt modelId="{350E7E9D-5673-40C0-AB06-40A72BCA06A6}" type="pres">
      <dgm:prSet presAssocID="{E5DCA74B-F73B-4D2E-8F50-BD6F2F3BF268}" presName="nodeText" presStyleLbl="bgAccFollowNode1" presStyleIdx="3" presStyleCnt="4">
        <dgm:presLayoutVars>
          <dgm:bulletEnabled val="1"/>
        </dgm:presLayoutVars>
      </dgm:prSet>
      <dgm:spPr/>
    </dgm:pt>
  </dgm:ptLst>
  <dgm:cxnLst>
    <dgm:cxn modelId="{AA53A000-10CC-45BC-B3FD-BB34AAF562BA}" type="presOf" srcId="{A1064D1A-43E9-4CD1-855E-5DABFC8C5222}" destId="{930B9850-B374-40E3-B08C-B50B61782A18}" srcOrd="0" destOrd="0" presId="urn:microsoft.com/office/officeart/2016/7/layout/BasicLinearProcessNumbered"/>
    <dgm:cxn modelId="{4107390A-CF5B-49E4-A9D4-82C5C36A029C}" srcId="{9943DB8C-A31D-4FA9-B689-B89C81DCAA2A}" destId="{E5DCA74B-F73B-4D2E-8F50-BD6F2F3BF268}" srcOrd="3" destOrd="0" parTransId="{726A5D18-22D8-43DB-A0F7-78EBF5B2EEBB}" sibTransId="{A1064D1A-43E9-4CD1-855E-5DABFC8C5222}"/>
    <dgm:cxn modelId="{170AE41D-961D-4FC1-9EBB-AB62ACE2509C}" type="presOf" srcId="{49795D71-21FA-49B7-9D19-B3B105283298}" destId="{EC9FCAE3-57FB-4042-ADEC-9C086EC4C645}" srcOrd="1" destOrd="0" presId="urn:microsoft.com/office/officeart/2016/7/layout/BasicLinearProcessNumbered"/>
    <dgm:cxn modelId="{3DBC5C62-6741-448E-9D17-5C1215F8C5C6}" type="presOf" srcId="{8212FC99-571D-48DC-B883-3C5C4F7C737A}" destId="{6A5C405A-480A-43B3-B342-2FF3E024E5C6}" srcOrd="0" destOrd="0" presId="urn:microsoft.com/office/officeart/2016/7/layout/BasicLinearProcessNumbered"/>
    <dgm:cxn modelId="{FFA04C63-5EF8-4F47-A176-11517DBB5364}" type="presOf" srcId="{3C45D09D-3246-461A-B562-AC5166C0079B}" destId="{DEE89D91-A244-445A-8E67-0EC71F1A2972}" srcOrd="0" destOrd="0" presId="urn:microsoft.com/office/officeart/2016/7/layout/BasicLinearProcessNumbered"/>
    <dgm:cxn modelId="{09BCDD52-8B99-4882-B9DB-F0DBFE22077A}" type="presOf" srcId="{8212FC99-571D-48DC-B883-3C5C4F7C737A}" destId="{CB322FAB-717F-44BB-A554-48EF5C90B15D}" srcOrd="1" destOrd="0" presId="urn:microsoft.com/office/officeart/2016/7/layout/BasicLinearProcessNumbered"/>
    <dgm:cxn modelId="{19F45C73-350E-4953-BD9E-A4F2ABCA6641}" type="presOf" srcId="{E5DCA74B-F73B-4D2E-8F50-BD6F2F3BF268}" destId="{AFFE046C-688B-4AB5-9DF0-A0EE11F18D42}" srcOrd="0" destOrd="0" presId="urn:microsoft.com/office/officeart/2016/7/layout/BasicLinearProcessNumbered"/>
    <dgm:cxn modelId="{C950868B-ACB9-45E6-8ECF-DC6CB471093A}" type="presOf" srcId="{49795D71-21FA-49B7-9D19-B3B105283298}" destId="{CC45BEE7-D595-4F84-B732-FE17FBD65194}" srcOrd="0" destOrd="0" presId="urn:microsoft.com/office/officeart/2016/7/layout/BasicLinearProcessNumbered"/>
    <dgm:cxn modelId="{D182D48C-C159-4AFA-BAB3-5D0D85980F6E}" type="presOf" srcId="{F68CFB4C-C3B5-4E94-AE6F-477AF0306814}" destId="{481AD6D7-22A3-4835-9CDB-2A91E7B184FE}" srcOrd="0" destOrd="0" presId="urn:microsoft.com/office/officeart/2016/7/layout/BasicLinearProcessNumbered"/>
    <dgm:cxn modelId="{A9285D8F-F9A8-4CF7-B07B-E01571B92ADE}" type="presOf" srcId="{74FF7F9F-3F69-4DCE-9EFB-B80DD13025CE}" destId="{866D3EB9-D3E0-46AB-BEF7-E0864D305AB0}" srcOrd="0" destOrd="0" presId="urn:microsoft.com/office/officeart/2016/7/layout/BasicLinearProcessNumbered"/>
    <dgm:cxn modelId="{2D408C90-062C-4655-96C7-DE0A6D58873D}" type="presOf" srcId="{E5DCA74B-F73B-4D2E-8F50-BD6F2F3BF268}" destId="{350E7E9D-5673-40C0-AB06-40A72BCA06A6}" srcOrd="1" destOrd="0" presId="urn:microsoft.com/office/officeart/2016/7/layout/BasicLinearProcessNumbered"/>
    <dgm:cxn modelId="{17C2E4B8-CF1F-4E5A-965B-184A317A3A37}" type="presOf" srcId="{9943DB8C-A31D-4FA9-B689-B89C81DCAA2A}" destId="{1543A936-FDBB-4FAF-9850-9D8A7938C275}" srcOrd="0" destOrd="0" presId="urn:microsoft.com/office/officeart/2016/7/layout/BasicLinearProcessNumbered"/>
    <dgm:cxn modelId="{01C94BC0-8C34-4ACB-BEF1-4DDAFADBCE5B}" srcId="{9943DB8C-A31D-4FA9-B689-B89C81DCAA2A}" destId="{49795D71-21FA-49B7-9D19-B3B105283298}" srcOrd="0" destOrd="0" parTransId="{4497DBD0-2349-431F-B3FD-F2F7C9CCE6DA}" sibTransId="{3C45D09D-3246-461A-B562-AC5166C0079B}"/>
    <dgm:cxn modelId="{54383ED0-E663-4E1E-880B-B3F8F09D0B42}" type="presOf" srcId="{BAEE2C16-0CE9-42AF-B656-601AA6247470}" destId="{D6FCE7C5-C912-4E42-B17B-0763FB9361D4}" srcOrd="0" destOrd="0" presId="urn:microsoft.com/office/officeart/2016/7/layout/BasicLinearProcessNumbered"/>
    <dgm:cxn modelId="{715E04EB-18DF-41E1-8558-BF59F4F877F3}" type="presOf" srcId="{BAEE2C16-0CE9-42AF-B656-601AA6247470}" destId="{D389A152-C35F-4772-B4E8-88B627084EA6}" srcOrd="1" destOrd="0" presId="urn:microsoft.com/office/officeart/2016/7/layout/BasicLinearProcessNumbered"/>
    <dgm:cxn modelId="{05C85FF6-13E0-404C-B0ED-4EB7D7D2DB79}" srcId="{9943DB8C-A31D-4FA9-B689-B89C81DCAA2A}" destId="{8212FC99-571D-48DC-B883-3C5C4F7C737A}" srcOrd="2" destOrd="0" parTransId="{6329582E-C8F8-4F14-869C-6928EF5FD467}" sibTransId="{F68CFB4C-C3B5-4E94-AE6F-477AF0306814}"/>
    <dgm:cxn modelId="{FF8694FB-D15F-49BE-8E8C-397222561AA7}" srcId="{9943DB8C-A31D-4FA9-B689-B89C81DCAA2A}" destId="{BAEE2C16-0CE9-42AF-B656-601AA6247470}" srcOrd="1" destOrd="0" parTransId="{7BB8C5C4-223B-4CC9-AFDE-A99792DF8B84}" sibTransId="{74FF7F9F-3F69-4DCE-9EFB-B80DD13025CE}"/>
    <dgm:cxn modelId="{68CAD964-F672-4538-8B63-78B82FC90848}" type="presParOf" srcId="{1543A936-FDBB-4FAF-9850-9D8A7938C275}" destId="{4C23C207-F6BF-4EDB-A387-9449470BD9BF}" srcOrd="0" destOrd="0" presId="urn:microsoft.com/office/officeart/2016/7/layout/BasicLinearProcessNumbered"/>
    <dgm:cxn modelId="{BD3E74C6-421B-4E76-9286-E2603A147E1D}" type="presParOf" srcId="{4C23C207-F6BF-4EDB-A387-9449470BD9BF}" destId="{CC45BEE7-D595-4F84-B732-FE17FBD65194}" srcOrd="0" destOrd="0" presId="urn:microsoft.com/office/officeart/2016/7/layout/BasicLinearProcessNumbered"/>
    <dgm:cxn modelId="{43F04B98-D669-43AC-B21E-180CDEB5548C}" type="presParOf" srcId="{4C23C207-F6BF-4EDB-A387-9449470BD9BF}" destId="{DEE89D91-A244-445A-8E67-0EC71F1A2972}" srcOrd="1" destOrd="0" presId="urn:microsoft.com/office/officeart/2016/7/layout/BasicLinearProcessNumbered"/>
    <dgm:cxn modelId="{FA7F3FB9-796E-4009-B42E-69DF537626C9}" type="presParOf" srcId="{4C23C207-F6BF-4EDB-A387-9449470BD9BF}" destId="{FE5EE4DE-BF0A-4F74-B80A-860FCA2806AC}" srcOrd="2" destOrd="0" presId="urn:microsoft.com/office/officeart/2016/7/layout/BasicLinearProcessNumbered"/>
    <dgm:cxn modelId="{F43CFC82-BD33-4745-83E7-319BD4480E1A}" type="presParOf" srcId="{4C23C207-F6BF-4EDB-A387-9449470BD9BF}" destId="{EC9FCAE3-57FB-4042-ADEC-9C086EC4C645}" srcOrd="3" destOrd="0" presId="urn:microsoft.com/office/officeart/2016/7/layout/BasicLinearProcessNumbered"/>
    <dgm:cxn modelId="{6978775B-E8B6-4AAA-B62F-E1BC74778161}" type="presParOf" srcId="{1543A936-FDBB-4FAF-9850-9D8A7938C275}" destId="{32407A96-3DE0-4510-AFF6-D90AD41C7E27}" srcOrd="1" destOrd="0" presId="urn:microsoft.com/office/officeart/2016/7/layout/BasicLinearProcessNumbered"/>
    <dgm:cxn modelId="{82527B2A-1693-44C4-BFAB-A311820E0405}" type="presParOf" srcId="{1543A936-FDBB-4FAF-9850-9D8A7938C275}" destId="{EC19A9E2-58F6-4FE2-9B5B-94F595182CBA}" srcOrd="2" destOrd="0" presId="urn:microsoft.com/office/officeart/2016/7/layout/BasicLinearProcessNumbered"/>
    <dgm:cxn modelId="{CF03F2C4-3266-4975-9884-A99F1DD7B251}" type="presParOf" srcId="{EC19A9E2-58F6-4FE2-9B5B-94F595182CBA}" destId="{D6FCE7C5-C912-4E42-B17B-0763FB9361D4}" srcOrd="0" destOrd="0" presId="urn:microsoft.com/office/officeart/2016/7/layout/BasicLinearProcessNumbered"/>
    <dgm:cxn modelId="{05B7BAA9-FB53-47FA-AA3A-1F98C8125AF0}" type="presParOf" srcId="{EC19A9E2-58F6-4FE2-9B5B-94F595182CBA}" destId="{866D3EB9-D3E0-46AB-BEF7-E0864D305AB0}" srcOrd="1" destOrd="0" presId="urn:microsoft.com/office/officeart/2016/7/layout/BasicLinearProcessNumbered"/>
    <dgm:cxn modelId="{7458FE39-E31A-4ABE-84F2-E3715ACE9837}" type="presParOf" srcId="{EC19A9E2-58F6-4FE2-9B5B-94F595182CBA}" destId="{4DCB13C8-053A-41E5-A5DF-F911DC271559}" srcOrd="2" destOrd="0" presId="urn:microsoft.com/office/officeart/2016/7/layout/BasicLinearProcessNumbered"/>
    <dgm:cxn modelId="{80A0696A-9F46-4349-A29A-95C275DDE978}" type="presParOf" srcId="{EC19A9E2-58F6-4FE2-9B5B-94F595182CBA}" destId="{D389A152-C35F-4772-B4E8-88B627084EA6}" srcOrd="3" destOrd="0" presId="urn:microsoft.com/office/officeart/2016/7/layout/BasicLinearProcessNumbered"/>
    <dgm:cxn modelId="{10917F26-00C7-45C7-8F1C-145FF6A066ED}" type="presParOf" srcId="{1543A936-FDBB-4FAF-9850-9D8A7938C275}" destId="{78748DDE-FACB-4C73-BD51-6E7B3AB7FB56}" srcOrd="3" destOrd="0" presId="urn:microsoft.com/office/officeart/2016/7/layout/BasicLinearProcessNumbered"/>
    <dgm:cxn modelId="{883E3AEF-3EEC-495A-8944-C63D2B0F5706}" type="presParOf" srcId="{1543A936-FDBB-4FAF-9850-9D8A7938C275}" destId="{64924F99-21AA-434C-9544-5C2B7F1F88E1}" srcOrd="4" destOrd="0" presId="urn:microsoft.com/office/officeart/2016/7/layout/BasicLinearProcessNumbered"/>
    <dgm:cxn modelId="{B6B8DE37-19BF-4EE4-8C84-0144E18D6BCC}" type="presParOf" srcId="{64924F99-21AA-434C-9544-5C2B7F1F88E1}" destId="{6A5C405A-480A-43B3-B342-2FF3E024E5C6}" srcOrd="0" destOrd="0" presId="urn:microsoft.com/office/officeart/2016/7/layout/BasicLinearProcessNumbered"/>
    <dgm:cxn modelId="{880B790A-32BA-45B2-B5F8-5C5F9631A1D3}" type="presParOf" srcId="{64924F99-21AA-434C-9544-5C2B7F1F88E1}" destId="{481AD6D7-22A3-4835-9CDB-2A91E7B184FE}" srcOrd="1" destOrd="0" presId="urn:microsoft.com/office/officeart/2016/7/layout/BasicLinearProcessNumbered"/>
    <dgm:cxn modelId="{C63412BD-6A66-4BB5-B83A-542E0F17C508}" type="presParOf" srcId="{64924F99-21AA-434C-9544-5C2B7F1F88E1}" destId="{6857FB2A-DF89-48AA-A9C5-85B553BB34C9}" srcOrd="2" destOrd="0" presId="urn:microsoft.com/office/officeart/2016/7/layout/BasicLinearProcessNumbered"/>
    <dgm:cxn modelId="{AC224E8F-B33D-49D5-9A05-F09CA2AC27F1}" type="presParOf" srcId="{64924F99-21AA-434C-9544-5C2B7F1F88E1}" destId="{CB322FAB-717F-44BB-A554-48EF5C90B15D}" srcOrd="3" destOrd="0" presId="urn:microsoft.com/office/officeart/2016/7/layout/BasicLinearProcessNumbered"/>
    <dgm:cxn modelId="{1EB92F85-28CB-48BA-93BA-B585C5D81A03}" type="presParOf" srcId="{1543A936-FDBB-4FAF-9850-9D8A7938C275}" destId="{377FCC61-CF46-40AD-B5E6-40B57997CC72}" srcOrd="5" destOrd="0" presId="urn:microsoft.com/office/officeart/2016/7/layout/BasicLinearProcessNumbered"/>
    <dgm:cxn modelId="{DB5EEAE5-0B86-4166-A160-7818AFD52E70}" type="presParOf" srcId="{1543A936-FDBB-4FAF-9850-9D8A7938C275}" destId="{29501F3C-C247-43CA-97B6-CE2ADD3103A3}" srcOrd="6" destOrd="0" presId="urn:microsoft.com/office/officeart/2016/7/layout/BasicLinearProcessNumbered"/>
    <dgm:cxn modelId="{512BFE21-CC21-4E50-B134-37E98A45637E}" type="presParOf" srcId="{29501F3C-C247-43CA-97B6-CE2ADD3103A3}" destId="{AFFE046C-688B-4AB5-9DF0-A0EE11F18D42}" srcOrd="0" destOrd="0" presId="urn:microsoft.com/office/officeart/2016/7/layout/BasicLinearProcessNumbered"/>
    <dgm:cxn modelId="{AA9C3229-ABBE-410C-9BB4-A79A51A1D35E}" type="presParOf" srcId="{29501F3C-C247-43CA-97B6-CE2ADD3103A3}" destId="{930B9850-B374-40E3-B08C-B50B61782A18}" srcOrd="1" destOrd="0" presId="urn:microsoft.com/office/officeart/2016/7/layout/BasicLinearProcessNumbered"/>
    <dgm:cxn modelId="{A9CF2BC4-162B-4A1A-89E0-7F345617A1A7}" type="presParOf" srcId="{29501F3C-C247-43CA-97B6-CE2ADD3103A3}" destId="{4D37A6DD-710D-4095-932B-0DE206FD5698}" srcOrd="2" destOrd="0" presId="urn:microsoft.com/office/officeart/2016/7/layout/BasicLinearProcessNumbered"/>
    <dgm:cxn modelId="{4C5FAF77-6568-4992-B0E3-2E3F04163FF9}" type="presParOf" srcId="{29501F3C-C247-43CA-97B6-CE2ADD3103A3}" destId="{350E7E9D-5673-40C0-AB06-40A72BCA06A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FC98BD-AC97-4EE2-BB92-FE33CEF3ADC1}"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BD03BB80-6BF5-4C20-BC50-8D73E64F36BA}">
      <dgm:prSet phldrT="[Text]" custT="1"/>
      <dgm:spPr>
        <a:solidFill>
          <a:schemeClr val="accent1">
            <a:hueOff val="0"/>
            <a:satOff val="0"/>
            <a:lumOff val="0"/>
          </a:schemeClr>
        </a:solidFill>
      </dgm:spPr>
      <dgm:t>
        <a:bodyPr/>
        <a:lstStyle/>
        <a:p>
          <a:endParaRPr lang="en-GB" sz="2400" dirty="0"/>
        </a:p>
        <a:p>
          <a:r>
            <a:rPr lang="en-GB" sz="3600" dirty="0"/>
            <a:t>Strengths</a:t>
          </a:r>
        </a:p>
        <a:p>
          <a:r>
            <a:rPr lang="en-GB" sz="2800" dirty="0"/>
            <a:t>Strategic location</a:t>
          </a:r>
        </a:p>
        <a:p>
          <a:r>
            <a:rPr lang="en-GB" sz="2800" dirty="0"/>
            <a:t>Modern facilities</a:t>
          </a:r>
        </a:p>
        <a:p>
          <a:r>
            <a:rPr lang="en-GB" sz="2800" dirty="0"/>
            <a:t>Strong financial backing</a:t>
          </a:r>
        </a:p>
        <a:p>
          <a:endParaRPr lang="en-GB" sz="2000" dirty="0"/>
        </a:p>
        <a:p>
          <a:endParaRPr lang="en-GB" sz="2000" dirty="0"/>
        </a:p>
      </dgm:t>
    </dgm:pt>
    <dgm:pt modelId="{0F6696CF-668D-4456-A849-9D399BCA9ECD}" type="parTrans" cxnId="{EDB3B195-7BA7-40E3-85BA-42B91CF68013}">
      <dgm:prSet/>
      <dgm:spPr/>
      <dgm:t>
        <a:bodyPr/>
        <a:lstStyle/>
        <a:p>
          <a:endParaRPr lang="en-GB"/>
        </a:p>
      </dgm:t>
    </dgm:pt>
    <dgm:pt modelId="{3C2D5669-7125-43B4-8397-6F2F0719E78D}" type="sibTrans" cxnId="{EDB3B195-7BA7-40E3-85BA-42B91CF68013}">
      <dgm:prSet/>
      <dgm:spPr/>
      <dgm:t>
        <a:bodyPr/>
        <a:lstStyle/>
        <a:p>
          <a:endParaRPr lang="en-GB"/>
        </a:p>
      </dgm:t>
    </dgm:pt>
    <dgm:pt modelId="{1264ECF9-F0BC-4EB8-8FD3-C3FFDFD8F0C6}">
      <dgm:prSet phldrT="[Text]" custT="1"/>
      <dgm:spPr>
        <a:solidFill>
          <a:schemeClr val="accent2"/>
        </a:solidFill>
      </dgm:spPr>
      <dgm:t>
        <a:bodyPr/>
        <a:lstStyle/>
        <a:p>
          <a:r>
            <a:rPr lang="en-GB" sz="3600" dirty="0"/>
            <a:t>Weakness</a:t>
          </a:r>
        </a:p>
        <a:p>
          <a:r>
            <a:rPr lang="en-GB" sz="2800" dirty="0"/>
            <a:t>High initial costs</a:t>
          </a:r>
        </a:p>
        <a:p>
          <a:r>
            <a:rPr lang="en-GB" sz="2800" dirty="0"/>
            <a:t>Language barrier</a:t>
          </a:r>
        </a:p>
        <a:p>
          <a:r>
            <a:rPr lang="en-GB" sz="2800" dirty="0"/>
            <a:t>Limited operational history</a:t>
          </a:r>
        </a:p>
        <a:p>
          <a:endParaRPr lang="en-GB" sz="2100" dirty="0"/>
        </a:p>
      </dgm:t>
    </dgm:pt>
    <dgm:pt modelId="{E8A81D3D-18DD-4154-81D8-2EF9F7D30E9C}" type="parTrans" cxnId="{5F42B054-8487-4E97-BE41-AC79737FDED3}">
      <dgm:prSet/>
      <dgm:spPr/>
      <dgm:t>
        <a:bodyPr/>
        <a:lstStyle/>
        <a:p>
          <a:endParaRPr lang="en-GB"/>
        </a:p>
      </dgm:t>
    </dgm:pt>
    <dgm:pt modelId="{D73EAAE0-BE7F-4C51-954F-8AEF7485035B}" type="sibTrans" cxnId="{5F42B054-8487-4E97-BE41-AC79737FDED3}">
      <dgm:prSet/>
      <dgm:spPr/>
      <dgm:t>
        <a:bodyPr/>
        <a:lstStyle/>
        <a:p>
          <a:endParaRPr lang="en-GB"/>
        </a:p>
      </dgm:t>
    </dgm:pt>
    <dgm:pt modelId="{30CE37AC-EEA6-4B55-9D0E-CA609236C9A0}">
      <dgm:prSet phldrT="[Text]" custT="1"/>
      <dgm:spPr>
        <a:solidFill>
          <a:schemeClr val="accent3"/>
        </a:solidFill>
      </dgm:spPr>
      <dgm:t>
        <a:bodyPr/>
        <a:lstStyle/>
        <a:p>
          <a:r>
            <a:rPr lang="en-GB" sz="3600" dirty="0"/>
            <a:t>Opportunity</a:t>
          </a:r>
        </a:p>
        <a:p>
          <a:r>
            <a:rPr lang="en-GB" sz="2800" dirty="0"/>
            <a:t>Growing market demands</a:t>
          </a:r>
        </a:p>
        <a:p>
          <a:r>
            <a:rPr lang="en-GB" sz="2800" dirty="0"/>
            <a:t>Additional warehouse space</a:t>
          </a:r>
        </a:p>
        <a:p>
          <a:r>
            <a:rPr lang="en-GB" sz="2800" dirty="0"/>
            <a:t>New technologies</a:t>
          </a:r>
        </a:p>
      </dgm:t>
    </dgm:pt>
    <dgm:pt modelId="{F7ABBD4C-467B-4D6C-AC0B-FA9C27EB2C07}" type="parTrans" cxnId="{D7B72C07-B1AF-4C1D-9BD1-E8FAF32E6DFE}">
      <dgm:prSet/>
      <dgm:spPr/>
      <dgm:t>
        <a:bodyPr/>
        <a:lstStyle/>
        <a:p>
          <a:endParaRPr lang="en-GB"/>
        </a:p>
      </dgm:t>
    </dgm:pt>
    <dgm:pt modelId="{5C8E2DD7-B690-4A57-875C-38284B70C271}" type="sibTrans" cxnId="{D7B72C07-B1AF-4C1D-9BD1-E8FAF32E6DFE}">
      <dgm:prSet/>
      <dgm:spPr/>
      <dgm:t>
        <a:bodyPr/>
        <a:lstStyle/>
        <a:p>
          <a:endParaRPr lang="en-GB"/>
        </a:p>
      </dgm:t>
    </dgm:pt>
    <dgm:pt modelId="{8FC9ABFE-7E65-4EB4-87C3-10F3462428E3}">
      <dgm:prSet phldrT="[Text]" custT="1"/>
      <dgm:spPr>
        <a:solidFill>
          <a:schemeClr val="accent5">
            <a:lumMod val="75000"/>
          </a:schemeClr>
        </a:solidFill>
      </dgm:spPr>
      <dgm:t>
        <a:bodyPr/>
        <a:lstStyle/>
        <a:p>
          <a:r>
            <a:rPr lang="en-GB" sz="3600" dirty="0"/>
            <a:t>Threats</a:t>
          </a:r>
        </a:p>
        <a:p>
          <a:r>
            <a:rPr lang="en-GB" sz="2800" dirty="0"/>
            <a:t>Changes in regulations</a:t>
          </a:r>
        </a:p>
        <a:p>
          <a:r>
            <a:rPr lang="en-GB" sz="2800" dirty="0"/>
            <a:t>Supply chain disruptions</a:t>
          </a:r>
        </a:p>
        <a:p>
          <a:r>
            <a:rPr lang="en-GB" sz="2800" dirty="0"/>
            <a:t>Lack of experienced presence</a:t>
          </a:r>
        </a:p>
      </dgm:t>
    </dgm:pt>
    <dgm:pt modelId="{FFED4A0D-1D85-46B3-B4B1-C8725AC12ED9}" type="parTrans" cxnId="{845AB475-4846-466D-9772-580CB7CEE834}">
      <dgm:prSet/>
      <dgm:spPr/>
      <dgm:t>
        <a:bodyPr/>
        <a:lstStyle/>
        <a:p>
          <a:endParaRPr lang="en-GB"/>
        </a:p>
      </dgm:t>
    </dgm:pt>
    <dgm:pt modelId="{0EFE2323-3F71-4520-B988-90418EFC81A3}" type="sibTrans" cxnId="{845AB475-4846-466D-9772-580CB7CEE834}">
      <dgm:prSet/>
      <dgm:spPr/>
      <dgm:t>
        <a:bodyPr/>
        <a:lstStyle/>
        <a:p>
          <a:endParaRPr lang="en-GB"/>
        </a:p>
      </dgm:t>
    </dgm:pt>
    <dgm:pt modelId="{88101237-25D7-4FB3-846B-C6D519F13DD2}" type="pres">
      <dgm:prSet presAssocID="{13FC98BD-AC97-4EE2-BB92-FE33CEF3ADC1}" presName="matrix" presStyleCnt="0">
        <dgm:presLayoutVars>
          <dgm:chMax val="1"/>
          <dgm:dir/>
          <dgm:resizeHandles val="exact"/>
        </dgm:presLayoutVars>
      </dgm:prSet>
      <dgm:spPr/>
    </dgm:pt>
    <dgm:pt modelId="{F2C91B38-A2FB-42CD-85BC-E7CBD91EC167}" type="pres">
      <dgm:prSet presAssocID="{13FC98BD-AC97-4EE2-BB92-FE33CEF3ADC1}" presName="diamond" presStyleLbl="bgShp" presStyleIdx="0" presStyleCnt="1"/>
      <dgm:spPr/>
    </dgm:pt>
    <dgm:pt modelId="{0C490676-61FC-4E3D-832D-73CAAF7AF7E4}" type="pres">
      <dgm:prSet presAssocID="{13FC98BD-AC97-4EE2-BB92-FE33CEF3ADC1}" presName="quad1" presStyleLbl="node1" presStyleIdx="0" presStyleCnt="4" custScaleX="200731" custScaleY="109269" custLinFactNeighborX="-57599" custLinFactNeighborY="-8328">
        <dgm:presLayoutVars>
          <dgm:chMax val="0"/>
          <dgm:chPref val="0"/>
          <dgm:bulletEnabled val="1"/>
        </dgm:presLayoutVars>
      </dgm:prSet>
      <dgm:spPr/>
    </dgm:pt>
    <dgm:pt modelId="{B178AE48-9A54-43A8-9671-E33D595DEE3D}" type="pres">
      <dgm:prSet presAssocID="{13FC98BD-AC97-4EE2-BB92-FE33CEF3ADC1}" presName="quad2" presStyleLbl="node1" presStyleIdx="1" presStyleCnt="4" custScaleX="203679" custScaleY="108072" custLinFactNeighborX="61828" custLinFactNeighborY="-10635">
        <dgm:presLayoutVars>
          <dgm:chMax val="0"/>
          <dgm:chPref val="0"/>
          <dgm:bulletEnabled val="1"/>
        </dgm:presLayoutVars>
      </dgm:prSet>
      <dgm:spPr/>
    </dgm:pt>
    <dgm:pt modelId="{EE0F781B-5ECB-4103-A439-44D1A4CF7FD6}" type="pres">
      <dgm:prSet presAssocID="{13FC98BD-AC97-4EE2-BB92-FE33CEF3ADC1}" presName="quad3" presStyleLbl="node1" presStyleIdx="2" presStyleCnt="4" custScaleX="205622" custScaleY="109211" custLinFactNeighborX="-60017" custLinFactNeighborY="9877">
        <dgm:presLayoutVars>
          <dgm:chMax val="0"/>
          <dgm:chPref val="0"/>
          <dgm:bulletEnabled val="1"/>
        </dgm:presLayoutVars>
      </dgm:prSet>
      <dgm:spPr/>
    </dgm:pt>
    <dgm:pt modelId="{80386E35-D62C-4F4D-83C9-7E92ECDA5656}" type="pres">
      <dgm:prSet presAssocID="{13FC98BD-AC97-4EE2-BB92-FE33CEF3ADC1}" presName="quad4" presStyleLbl="node1" presStyleIdx="3" presStyleCnt="4" custScaleX="206243" custScaleY="109686" custLinFactNeighborX="63323" custLinFactNeighborY="9876">
        <dgm:presLayoutVars>
          <dgm:chMax val="0"/>
          <dgm:chPref val="0"/>
          <dgm:bulletEnabled val="1"/>
        </dgm:presLayoutVars>
      </dgm:prSet>
      <dgm:spPr/>
    </dgm:pt>
  </dgm:ptLst>
  <dgm:cxnLst>
    <dgm:cxn modelId="{D7B72C07-B1AF-4C1D-9BD1-E8FAF32E6DFE}" srcId="{13FC98BD-AC97-4EE2-BB92-FE33CEF3ADC1}" destId="{30CE37AC-EEA6-4B55-9D0E-CA609236C9A0}" srcOrd="2" destOrd="0" parTransId="{F7ABBD4C-467B-4D6C-AC0B-FA9C27EB2C07}" sibTransId="{5C8E2DD7-B690-4A57-875C-38284B70C271}"/>
    <dgm:cxn modelId="{02A2646B-6449-4CDC-9250-35CCB7FD45A7}" type="presOf" srcId="{BD03BB80-6BF5-4C20-BC50-8D73E64F36BA}" destId="{0C490676-61FC-4E3D-832D-73CAAF7AF7E4}" srcOrd="0" destOrd="0" presId="urn:microsoft.com/office/officeart/2005/8/layout/matrix3"/>
    <dgm:cxn modelId="{5F42B054-8487-4E97-BE41-AC79737FDED3}" srcId="{13FC98BD-AC97-4EE2-BB92-FE33CEF3ADC1}" destId="{1264ECF9-F0BC-4EB8-8FD3-C3FFDFD8F0C6}" srcOrd="1" destOrd="0" parTransId="{E8A81D3D-18DD-4154-81D8-2EF9F7D30E9C}" sibTransId="{D73EAAE0-BE7F-4C51-954F-8AEF7485035B}"/>
    <dgm:cxn modelId="{845AB475-4846-466D-9772-580CB7CEE834}" srcId="{13FC98BD-AC97-4EE2-BB92-FE33CEF3ADC1}" destId="{8FC9ABFE-7E65-4EB4-87C3-10F3462428E3}" srcOrd="3" destOrd="0" parTransId="{FFED4A0D-1D85-46B3-B4B1-C8725AC12ED9}" sibTransId="{0EFE2323-3F71-4520-B988-90418EFC81A3}"/>
    <dgm:cxn modelId="{EDB3B195-7BA7-40E3-85BA-42B91CF68013}" srcId="{13FC98BD-AC97-4EE2-BB92-FE33CEF3ADC1}" destId="{BD03BB80-6BF5-4C20-BC50-8D73E64F36BA}" srcOrd="0" destOrd="0" parTransId="{0F6696CF-668D-4456-A849-9D399BCA9ECD}" sibTransId="{3C2D5669-7125-43B4-8397-6F2F0719E78D}"/>
    <dgm:cxn modelId="{352849A1-441E-4C10-92EF-AE389A11DB35}" type="presOf" srcId="{1264ECF9-F0BC-4EB8-8FD3-C3FFDFD8F0C6}" destId="{B178AE48-9A54-43A8-9671-E33D595DEE3D}" srcOrd="0" destOrd="0" presId="urn:microsoft.com/office/officeart/2005/8/layout/matrix3"/>
    <dgm:cxn modelId="{CA1203AF-8AC2-4991-8171-6613F72F26E9}" type="presOf" srcId="{30CE37AC-EEA6-4B55-9D0E-CA609236C9A0}" destId="{EE0F781B-5ECB-4103-A439-44D1A4CF7FD6}" srcOrd="0" destOrd="0" presId="urn:microsoft.com/office/officeart/2005/8/layout/matrix3"/>
    <dgm:cxn modelId="{060843E1-0038-4151-BB3A-BC95F6FBDEE3}" type="presOf" srcId="{8FC9ABFE-7E65-4EB4-87C3-10F3462428E3}" destId="{80386E35-D62C-4F4D-83C9-7E92ECDA5656}" srcOrd="0" destOrd="0" presId="urn:microsoft.com/office/officeart/2005/8/layout/matrix3"/>
    <dgm:cxn modelId="{32ED3EE6-4865-4959-9BF9-38AD63DBB9FD}" type="presOf" srcId="{13FC98BD-AC97-4EE2-BB92-FE33CEF3ADC1}" destId="{88101237-25D7-4FB3-846B-C6D519F13DD2}" srcOrd="0" destOrd="0" presId="urn:microsoft.com/office/officeart/2005/8/layout/matrix3"/>
    <dgm:cxn modelId="{C17A0F67-8FE0-4DBF-9D18-3381EFF9EB27}" type="presParOf" srcId="{88101237-25D7-4FB3-846B-C6D519F13DD2}" destId="{F2C91B38-A2FB-42CD-85BC-E7CBD91EC167}" srcOrd="0" destOrd="0" presId="urn:microsoft.com/office/officeart/2005/8/layout/matrix3"/>
    <dgm:cxn modelId="{11B6C178-CC81-48B0-AB37-1E922A9C97DB}" type="presParOf" srcId="{88101237-25D7-4FB3-846B-C6D519F13DD2}" destId="{0C490676-61FC-4E3D-832D-73CAAF7AF7E4}" srcOrd="1" destOrd="0" presId="urn:microsoft.com/office/officeart/2005/8/layout/matrix3"/>
    <dgm:cxn modelId="{7B101820-6E75-4345-9846-7BB771C50B27}" type="presParOf" srcId="{88101237-25D7-4FB3-846B-C6D519F13DD2}" destId="{B178AE48-9A54-43A8-9671-E33D595DEE3D}" srcOrd="2" destOrd="0" presId="urn:microsoft.com/office/officeart/2005/8/layout/matrix3"/>
    <dgm:cxn modelId="{1D25DD02-CE14-4C90-8F46-D5E256CE04EA}" type="presParOf" srcId="{88101237-25D7-4FB3-846B-C6D519F13DD2}" destId="{EE0F781B-5ECB-4103-A439-44D1A4CF7FD6}" srcOrd="3" destOrd="0" presId="urn:microsoft.com/office/officeart/2005/8/layout/matrix3"/>
    <dgm:cxn modelId="{D98D36E3-BFF1-4CF1-92E5-5E5881C6892B}" type="presParOf" srcId="{88101237-25D7-4FB3-846B-C6D519F13DD2}" destId="{80386E35-D62C-4F4D-83C9-7E92ECDA5656}"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4EBDDE-EE0B-49B7-8BC8-8C1449AD6AB9}" type="doc">
      <dgm:prSet loTypeId="urn:microsoft.com/office/officeart/2005/8/layout/orgChart1" loCatId="hierarchy" qsTypeId="urn:microsoft.com/office/officeart/2005/8/quickstyle/simple1" qsCatId="simple" csTypeId="urn:microsoft.com/office/officeart/2005/8/colors/colorful2" csCatId="colorful" phldr="1"/>
      <dgm:spPr/>
      <dgm:t>
        <a:bodyPr/>
        <a:lstStyle/>
        <a:p>
          <a:endParaRPr lang="en-GB"/>
        </a:p>
      </dgm:t>
    </dgm:pt>
    <dgm:pt modelId="{0BC07C30-9392-4D45-90AA-A345982C365F}">
      <dgm:prSet custT="1"/>
      <dgm:spPr/>
      <dgm:t>
        <a:bodyPr/>
        <a:lstStyle/>
        <a:p>
          <a:pPr>
            <a:buFont typeface="+mj-lt"/>
            <a:buAutoNum type="arabicPeriod"/>
          </a:pPr>
          <a:r>
            <a:rPr lang="en-GB" sz="1600" dirty="0"/>
            <a:t>Executive leadership (CEO / CFO)</a:t>
          </a:r>
        </a:p>
      </dgm:t>
    </dgm:pt>
    <dgm:pt modelId="{C614925C-4B1D-430F-8FE7-5CDC95CC1095}" type="parTrans" cxnId="{C97BE650-A676-406E-9DA7-D9536A951CE2}">
      <dgm:prSet/>
      <dgm:spPr/>
      <dgm:t>
        <a:bodyPr/>
        <a:lstStyle/>
        <a:p>
          <a:endParaRPr lang="en-GB" sz="1600"/>
        </a:p>
      </dgm:t>
    </dgm:pt>
    <dgm:pt modelId="{9F3BEC92-09A3-4C7E-864F-2C61696A6425}" type="sibTrans" cxnId="{C97BE650-A676-406E-9DA7-D9536A951CE2}">
      <dgm:prSet/>
      <dgm:spPr/>
      <dgm:t>
        <a:bodyPr/>
        <a:lstStyle/>
        <a:p>
          <a:endParaRPr lang="en-GB" sz="1600"/>
        </a:p>
      </dgm:t>
    </dgm:pt>
    <dgm:pt modelId="{22EDE6F2-AE11-4062-8B9F-45956500ADBD}">
      <dgm:prSet custT="1"/>
      <dgm:spPr/>
      <dgm:t>
        <a:bodyPr/>
        <a:lstStyle/>
        <a:p>
          <a:pPr>
            <a:buFont typeface="+mj-lt"/>
            <a:buAutoNum type="arabicPeriod"/>
          </a:pPr>
          <a:r>
            <a:rPr lang="en-GB" sz="1600" dirty="0"/>
            <a:t>Project Management Team (NA/HS/JB)</a:t>
          </a:r>
        </a:p>
      </dgm:t>
    </dgm:pt>
    <dgm:pt modelId="{D79C5E49-6B90-48B6-A713-51197C4EB109}" type="parTrans" cxnId="{44A8B8AE-56FE-4167-9CBA-738A074930DE}">
      <dgm:prSet/>
      <dgm:spPr/>
      <dgm:t>
        <a:bodyPr/>
        <a:lstStyle/>
        <a:p>
          <a:endParaRPr lang="en-GB" sz="1600"/>
        </a:p>
      </dgm:t>
    </dgm:pt>
    <dgm:pt modelId="{B894EC82-49B1-48F1-98B9-3A11F5C69D7E}" type="sibTrans" cxnId="{44A8B8AE-56FE-4167-9CBA-738A074930DE}">
      <dgm:prSet/>
      <dgm:spPr/>
      <dgm:t>
        <a:bodyPr/>
        <a:lstStyle/>
        <a:p>
          <a:endParaRPr lang="en-GB" sz="1600"/>
        </a:p>
      </dgm:t>
    </dgm:pt>
    <dgm:pt modelId="{290DCED0-2749-4223-8996-3FE2ADE3792C}">
      <dgm:prSet custT="1"/>
      <dgm:spPr/>
      <dgm:t>
        <a:bodyPr/>
        <a:lstStyle/>
        <a:p>
          <a:pPr>
            <a:buFont typeface="+mj-lt"/>
            <a:buAutoNum type="arabicPeriod"/>
          </a:pPr>
          <a:r>
            <a:rPr lang="en-GB" sz="1600" dirty="0"/>
            <a:t>IT Infrastructure</a:t>
          </a:r>
        </a:p>
      </dgm:t>
    </dgm:pt>
    <dgm:pt modelId="{EAC147DB-0D1B-4998-9F41-F175BF9AC6B8}" type="parTrans" cxnId="{B18664EE-D695-496F-9143-01A24E6E256F}">
      <dgm:prSet/>
      <dgm:spPr/>
      <dgm:t>
        <a:bodyPr/>
        <a:lstStyle/>
        <a:p>
          <a:endParaRPr lang="en-GB" sz="1600"/>
        </a:p>
      </dgm:t>
    </dgm:pt>
    <dgm:pt modelId="{0A39FB04-9421-454D-86EB-7297A3447AA9}" type="sibTrans" cxnId="{B18664EE-D695-496F-9143-01A24E6E256F}">
      <dgm:prSet/>
      <dgm:spPr/>
      <dgm:t>
        <a:bodyPr/>
        <a:lstStyle/>
        <a:p>
          <a:endParaRPr lang="en-GB" sz="1600"/>
        </a:p>
      </dgm:t>
    </dgm:pt>
    <dgm:pt modelId="{CE42E65F-6A66-4146-8A31-F12B69D47FFD}">
      <dgm:prSet custT="1"/>
      <dgm:spPr/>
      <dgm:t>
        <a:bodyPr/>
        <a:lstStyle/>
        <a:p>
          <a:pPr>
            <a:buFont typeface="+mj-lt"/>
            <a:buAutoNum type="arabicPeriod"/>
          </a:pPr>
          <a:r>
            <a:rPr lang="en-GB" sz="1600" dirty="0"/>
            <a:t>EW – IT Exec</a:t>
          </a:r>
        </a:p>
      </dgm:t>
    </dgm:pt>
    <dgm:pt modelId="{99682403-158B-4BCA-9786-9E9645A2E91E}" type="parTrans" cxnId="{A75AB4AA-0B63-42FA-B0F6-8435F003DB8C}">
      <dgm:prSet/>
      <dgm:spPr/>
      <dgm:t>
        <a:bodyPr/>
        <a:lstStyle/>
        <a:p>
          <a:endParaRPr lang="en-GB" sz="1600"/>
        </a:p>
      </dgm:t>
    </dgm:pt>
    <dgm:pt modelId="{6A09D301-332E-422B-8F95-80CA1FA242F5}" type="sibTrans" cxnId="{A75AB4AA-0B63-42FA-B0F6-8435F003DB8C}">
      <dgm:prSet/>
      <dgm:spPr/>
      <dgm:t>
        <a:bodyPr/>
        <a:lstStyle/>
        <a:p>
          <a:endParaRPr lang="en-GB" sz="1600"/>
        </a:p>
      </dgm:t>
    </dgm:pt>
    <dgm:pt modelId="{1AD7E7EB-D78B-4A31-AAB4-E713A49F939A}">
      <dgm:prSet custT="1"/>
      <dgm:spPr/>
      <dgm:t>
        <a:bodyPr/>
        <a:lstStyle/>
        <a:p>
          <a:pPr>
            <a:buFont typeface="+mj-lt"/>
            <a:buAutoNum type="arabicPeriod"/>
          </a:pPr>
          <a:r>
            <a:rPr lang="en-GB" sz="1600" dirty="0"/>
            <a:t>TP – Systems Director</a:t>
          </a:r>
        </a:p>
      </dgm:t>
    </dgm:pt>
    <dgm:pt modelId="{8696D2AD-BE55-4A2F-B3E2-AB3704C4D1F8}" type="parTrans" cxnId="{92CE1A10-67CE-4321-BBAC-976CCE4E8BD5}">
      <dgm:prSet/>
      <dgm:spPr/>
      <dgm:t>
        <a:bodyPr/>
        <a:lstStyle/>
        <a:p>
          <a:endParaRPr lang="en-GB" sz="1600"/>
        </a:p>
      </dgm:t>
    </dgm:pt>
    <dgm:pt modelId="{666F6FFF-90D2-4315-B5B1-69C698A3F437}" type="sibTrans" cxnId="{92CE1A10-67CE-4321-BBAC-976CCE4E8BD5}">
      <dgm:prSet/>
      <dgm:spPr/>
      <dgm:t>
        <a:bodyPr/>
        <a:lstStyle/>
        <a:p>
          <a:endParaRPr lang="en-GB" sz="1600"/>
        </a:p>
      </dgm:t>
    </dgm:pt>
    <dgm:pt modelId="{8CF6BFC5-0E73-4166-8E79-A8F943781901}">
      <dgm:prSet custT="1"/>
      <dgm:spPr/>
      <dgm:t>
        <a:bodyPr/>
        <a:lstStyle/>
        <a:p>
          <a:pPr>
            <a:buFont typeface="+mj-lt"/>
            <a:buAutoNum type="arabicPeriod"/>
          </a:pPr>
          <a:r>
            <a:rPr lang="en-GB" sz="1600" dirty="0"/>
            <a:t>MW – Systems assistant</a:t>
          </a:r>
        </a:p>
      </dgm:t>
    </dgm:pt>
    <dgm:pt modelId="{0F47CDE0-A6D2-4C58-8C39-65A5938B9C2C}" type="parTrans" cxnId="{82BE728D-BEFB-4857-941F-9856DED7FAB2}">
      <dgm:prSet/>
      <dgm:spPr/>
      <dgm:t>
        <a:bodyPr/>
        <a:lstStyle/>
        <a:p>
          <a:endParaRPr lang="en-GB" sz="1600"/>
        </a:p>
      </dgm:t>
    </dgm:pt>
    <dgm:pt modelId="{C2550F43-4661-4791-AEF1-D1A4B9E1E53B}" type="sibTrans" cxnId="{82BE728D-BEFB-4857-941F-9856DED7FAB2}">
      <dgm:prSet/>
      <dgm:spPr/>
      <dgm:t>
        <a:bodyPr/>
        <a:lstStyle/>
        <a:p>
          <a:endParaRPr lang="en-GB" sz="1600"/>
        </a:p>
      </dgm:t>
    </dgm:pt>
    <dgm:pt modelId="{FF681A8C-9A61-486A-94C4-DB5723D7C3EF}">
      <dgm:prSet custT="1"/>
      <dgm:spPr/>
      <dgm:t>
        <a:bodyPr/>
        <a:lstStyle/>
        <a:p>
          <a:pPr>
            <a:buFont typeface="+mj-lt"/>
            <a:buAutoNum type="arabicPeriod"/>
          </a:pPr>
          <a:r>
            <a:rPr lang="en-GB" sz="1600" dirty="0"/>
            <a:t>Product Dept</a:t>
          </a:r>
        </a:p>
      </dgm:t>
    </dgm:pt>
    <dgm:pt modelId="{72F40F1E-DA78-4EC9-A74A-62C06309936A}" type="parTrans" cxnId="{A36F3965-A01B-4AF3-9238-0ED5B03B81C7}">
      <dgm:prSet/>
      <dgm:spPr/>
      <dgm:t>
        <a:bodyPr/>
        <a:lstStyle/>
        <a:p>
          <a:endParaRPr lang="en-GB" sz="1600"/>
        </a:p>
      </dgm:t>
    </dgm:pt>
    <dgm:pt modelId="{826D8C6E-5275-4E61-9E60-2CBE9DAE1F1D}" type="sibTrans" cxnId="{A36F3965-A01B-4AF3-9238-0ED5B03B81C7}">
      <dgm:prSet/>
      <dgm:spPr/>
      <dgm:t>
        <a:bodyPr/>
        <a:lstStyle/>
        <a:p>
          <a:endParaRPr lang="en-GB" sz="1600"/>
        </a:p>
      </dgm:t>
    </dgm:pt>
    <dgm:pt modelId="{697C33FA-B856-40C9-A0C3-4F98716B8E7D}">
      <dgm:prSet custT="1"/>
      <dgm:spPr/>
      <dgm:t>
        <a:bodyPr/>
        <a:lstStyle/>
        <a:p>
          <a:pPr>
            <a:buFont typeface="+mj-lt"/>
            <a:buAutoNum type="arabicPeriod"/>
          </a:pPr>
          <a:r>
            <a:rPr lang="en-GB" sz="1600" dirty="0"/>
            <a:t>DM – Product manager</a:t>
          </a:r>
        </a:p>
      </dgm:t>
    </dgm:pt>
    <dgm:pt modelId="{2265E42B-DC1C-49EB-8D47-2CE317E4C83D}" type="parTrans" cxnId="{515F9741-541D-43F5-9AF0-20676C9C19B7}">
      <dgm:prSet/>
      <dgm:spPr/>
      <dgm:t>
        <a:bodyPr/>
        <a:lstStyle/>
        <a:p>
          <a:endParaRPr lang="en-GB" sz="1600"/>
        </a:p>
      </dgm:t>
    </dgm:pt>
    <dgm:pt modelId="{3CF5BB6D-3621-440B-9147-5A78269F242E}" type="sibTrans" cxnId="{515F9741-541D-43F5-9AF0-20676C9C19B7}">
      <dgm:prSet/>
      <dgm:spPr/>
      <dgm:t>
        <a:bodyPr/>
        <a:lstStyle/>
        <a:p>
          <a:endParaRPr lang="en-GB" sz="1600"/>
        </a:p>
      </dgm:t>
    </dgm:pt>
    <dgm:pt modelId="{14994F02-7C7A-4E13-BB25-B8DC6A821588}">
      <dgm:prSet custT="1"/>
      <dgm:spPr/>
      <dgm:t>
        <a:bodyPr/>
        <a:lstStyle/>
        <a:p>
          <a:pPr>
            <a:buFont typeface="+mj-lt"/>
            <a:buAutoNum type="arabicPeriod"/>
          </a:pPr>
          <a:r>
            <a:rPr lang="en-GB" sz="1600" dirty="0"/>
            <a:t>Comms / HR</a:t>
          </a:r>
        </a:p>
      </dgm:t>
    </dgm:pt>
    <dgm:pt modelId="{3C2983EB-2643-4094-ABF5-F6238D4355C8}" type="parTrans" cxnId="{621E887F-D922-46D3-8CCA-3DC593E332ED}">
      <dgm:prSet/>
      <dgm:spPr/>
      <dgm:t>
        <a:bodyPr/>
        <a:lstStyle/>
        <a:p>
          <a:endParaRPr lang="en-GB" sz="1600"/>
        </a:p>
      </dgm:t>
    </dgm:pt>
    <dgm:pt modelId="{7EF99401-E0B6-4EFD-BC6F-E3F44D8F9F55}" type="sibTrans" cxnId="{621E887F-D922-46D3-8CCA-3DC593E332ED}">
      <dgm:prSet/>
      <dgm:spPr/>
      <dgm:t>
        <a:bodyPr/>
        <a:lstStyle/>
        <a:p>
          <a:endParaRPr lang="en-GB" sz="1600"/>
        </a:p>
      </dgm:t>
    </dgm:pt>
    <dgm:pt modelId="{DF2E6BC5-760C-4FD1-8D64-84E3DEFD1A09}">
      <dgm:prSet custT="1"/>
      <dgm:spPr/>
      <dgm:t>
        <a:bodyPr/>
        <a:lstStyle/>
        <a:p>
          <a:pPr>
            <a:buFont typeface="+mj-lt"/>
            <a:buAutoNum type="arabicPeriod"/>
          </a:pPr>
          <a:r>
            <a:rPr lang="en-GB" sz="1600" dirty="0"/>
            <a:t>Procurement</a:t>
          </a:r>
        </a:p>
      </dgm:t>
    </dgm:pt>
    <dgm:pt modelId="{528939BE-D561-4AAB-B30E-41F669DEB449}" type="parTrans" cxnId="{12AD5369-6BBC-4337-8EC5-15A86293C9F2}">
      <dgm:prSet/>
      <dgm:spPr/>
      <dgm:t>
        <a:bodyPr/>
        <a:lstStyle/>
        <a:p>
          <a:endParaRPr lang="en-GB" sz="1600"/>
        </a:p>
      </dgm:t>
    </dgm:pt>
    <dgm:pt modelId="{A67FF8B5-0077-48DB-8290-549AB1FB64D0}" type="sibTrans" cxnId="{12AD5369-6BBC-4337-8EC5-15A86293C9F2}">
      <dgm:prSet/>
      <dgm:spPr/>
      <dgm:t>
        <a:bodyPr/>
        <a:lstStyle/>
        <a:p>
          <a:endParaRPr lang="en-GB" sz="1600"/>
        </a:p>
      </dgm:t>
    </dgm:pt>
    <dgm:pt modelId="{44052D5F-7E8A-4F39-A209-93E0CC7C6734}">
      <dgm:prSet custT="1"/>
      <dgm:spPr/>
      <dgm:t>
        <a:bodyPr/>
        <a:lstStyle/>
        <a:p>
          <a:pPr>
            <a:buFont typeface="+mj-lt"/>
            <a:buAutoNum type="arabicPeriod"/>
          </a:pPr>
          <a:r>
            <a:rPr lang="en-GB" sz="1600" dirty="0"/>
            <a:t>Office team</a:t>
          </a:r>
        </a:p>
      </dgm:t>
    </dgm:pt>
    <dgm:pt modelId="{62811103-9F15-442F-8291-55D0403EED27}" type="parTrans" cxnId="{C7B28680-28CA-4EAA-911E-32335DB639A2}">
      <dgm:prSet/>
      <dgm:spPr/>
      <dgm:t>
        <a:bodyPr/>
        <a:lstStyle/>
        <a:p>
          <a:endParaRPr lang="en-GB" sz="1600"/>
        </a:p>
      </dgm:t>
    </dgm:pt>
    <dgm:pt modelId="{A369496B-288A-44AB-B61C-D400DE718072}" type="sibTrans" cxnId="{C7B28680-28CA-4EAA-911E-32335DB639A2}">
      <dgm:prSet/>
      <dgm:spPr/>
      <dgm:t>
        <a:bodyPr/>
        <a:lstStyle/>
        <a:p>
          <a:endParaRPr lang="en-GB" sz="1600"/>
        </a:p>
      </dgm:t>
    </dgm:pt>
    <dgm:pt modelId="{D920D694-C51F-4223-B66B-8AB3F259B289}">
      <dgm:prSet custT="1"/>
      <dgm:spPr/>
      <dgm:t>
        <a:bodyPr/>
        <a:lstStyle/>
        <a:p>
          <a:pPr>
            <a:buFont typeface="+mj-lt"/>
            <a:buAutoNum type="arabicPeriod"/>
          </a:pPr>
          <a:r>
            <a:rPr lang="en-GB" sz="1600"/>
            <a:t>Suppliers</a:t>
          </a:r>
        </a:p>
      </dgm:t>
    </dgm:pt>
    <dgm:pt modelId="{05B4584A-EA6E-452E-8577-882AB8BF97D6}" type="parTrans" cxnId="{E3237C83-734D-4E1A-8F07-7EF0DD13A3AE}">
      <dgm:prSet/>
      <dgm:spPr/>
      <dgm:t>
        <a:bodyPr/>
        <a:lstStyle/>
        <a:p>
          <a:endParaRPr lang="en-GB" sz="1600"/>
        </a:p>
      </dgm:t>
    </dgm:pt>
    <dgm:pt modelId="{E7871F7A-A06A-483D-BC98-C5EB197DFF77}" type="sibTrans" cxnId="{E3237C83-734D-4E1A-8F07-7EF0DD13A3AE}">
      <dgm:prSet/>
      <dgm:spPr/>
      <dgm:t>
        <a:bodyPr/>
        <a:lstStyle/>
        <a:p>
          <a:endParaRPr lang="en-GB" sz="1600"/>
        </a:p>
      </dgm:t>
    </dgm:pt>
    <dgm:pt modelId="{E93C77BF-75CC-4CF0-8B28-5D2ADD913F34}">
      <dgm:prSet custT="1"/>
      <dgm:spPr/>
      <dgm:t>
        <a:bodyPr/>
        <a:lstStyle/>
        <a:p>
          <a:pPr>
            <a:buFont typeface="+mj-lt"/>
            <a:buAutoNum type="arabicPeriod"/>
          </a:pPr>
          <a:r>
            <a:rPr lang="en-GB" sz="1600" dirty="0"/>
            <a:t>Export Dept</a:t>
          </a:r>
        </a:p>
      </dgm:t>
    </dgm:pt>
    <dgm:pt modelId="{8B3A670F-7360-4B72-8F44-0C12C4A2389F}" type="parTrans" cxnId="{E9BCCEE9-698E-41A7-A79E-771E9FBDCB87}">
      <dgm:prSet/>
      <dgm:spPr/>
      <dgm:t>
        <a:bodyPr/>
        <a:lstStyle/>
        <a:p>
          <a:endParaRPr lang="en-GB" sz="1600"/>
        </a:p>
      </dgm:t>
    </dgm:pt>
    <dgm:pt modelId="{481BAD5C-303C-424F-830E-8C4530D474EB}" type="sibTrans" cxnId="{E9BCCEE9-698E-41A7-A79E-771E9FBDCB87}">
      <dgm:prSet/>
      <dgm:spPr/>
      <dgm:t>
        <a:bodyPr/>
        <a:lstStyle/>
        <a:p>
          <a:endParaRPr lang="en-GB" sz="1600"/>
        </a:p>
      </dgm:t>
    </dgm:pt>
    <dgm:pt modelId="{C8F7A17E-7286-4AFB-9F09-C49482898370}">
      <dgm:prSet custT="1"/>
      <dgm:spPr/>
      <dgm:t>
        <a:bodyPr/>
        <a:lstStyle/>
        <a:p>
          <a:pPr>
            <a:buFont typeface="+mj-lt"/>
            <a:buAutoNum type="arabicPeriod"/>
          </a:pPr>
          <a:r>
            <a:rPr lang="en-GB" sz="1600" dirty="0"/>
            <a:t>NS - International Sales Chief</a:t>
          </a:r>
        </a:p>
      </dgm:t>
    </dgm:pt>
    <dgm:pt modelId="{96C3BD43-F699-407E-AE14-2A6504803183}" type="parTrans" cxnId="{BE34FD57-D6DD-4465-88C8-F23678640B7B}">
      <dgm:prSet/>
      <dgm:spPr/>
      <dgm:t>
        <a:bodyPr/>
        <a:lstStyle/>
        <a:p>
          <a:endParaRPr lang="en-GB" sz="1600"/>
        </a:p>
      </dgm:t>
    </dgm:pt>
    <dgm:pt modelId="{62C487BD-D0D6-4331-B866-2E70E39428DD}" type="sibTrans" cxnId="{BE34FD57-D6DD-4465-88C8-F23678640B7B}">
      <dgm:prSet/>
      <dgm:spPr/>
      <dgm:t>
        <a:bodyPr/>
        <a:lstStyle/>
        <a:p>
          <a:endParaRPr lang="en-GB" sz="1600"/>
        </a:p>
      </dgm:t>
    </dgm:pt>
    <dgm:pt modelId="{BC49C9C8-CDDA-4F82-A30F-EEDF7E524DAE}">
      <dgm:prSet custT="1"/>
      <dgm:spPr/>
      <dgm:t>
        <a:bodyPr/>
        <a:lstStyle/>
        <a:p>
          <a:pPr>
            <a:buFont typeface="+mj-lt"/>
            <a:buAutoNum type="arabicPeriod"/>
          </a:pPr>
          <a:r>
            <a:rPr lang="en-GB" sz="1600" dirty="0"/>
            <a:t>DSV Solutions</a:t>
          </a:r>
        </a:p>
      </dgm:t>
    </dgm:pt>
    <dgm:pt modelId="{9EEF2F45-C6F9-45DA-9091-02AA6AE01C08}" type="parTrans" cxnId="{B7B5F28E-1F3D-4371-8024-449CB617BF3B}">
      <dgm:prSet/>
      <dgm:spPr/>
      <dgm:t>
        <a:bodyPr/>
        <a:lstStyle/>
        <a:p>
          <a:endParaRPr lang="en-GB" sz="1600"/>
        </a:p>
      </dgm:t>
    </dgm:pt>
    <dgm:pt modelId="{F46DC1E3-78A9-49A7-9509-465072ED1567}" type="sibTrans" cxnId="{B7B5F28E-1F3D-4371-8024-449CB617BF3B}">
      <dgm:prSet/>
      <dgm:spPr/>
      <dgm:t>
        <a:bodyPr/>
        <a:lstStyle/>
        <a:p>
          <a:endParaRPr lang="en-GB" sz="1600"/>
        </a:p>
      </dgm:t>
    </dgm:pt>
    <dgm:pt modelId="{545C3E9D-A182-4C68-B305-DE478CD2C0FD}">
      <dgm:prSet custT="1"/>
      <dgm:spPr/>
      <dgm:t>
        <a:bodyPr/>
        <a:lstStyle/>
        <a:p>
          <a:pPr>
            <a:buFont typeface="+mj-lt"/>
            <a:buAutoNum type="arabicPeriod"/>
          </a:pPr>
          <a:r>
            <a:rPr lang="en-GB" sz="1600" dirty="0"/>
            <a:t>Warehouse staff</a:t>
          </a:r>
        </a:p>
      </dgm:t>
    </dgm:pt>
    <dgm:pt modelId="{9A43D6E6-F2D7-40C3-83F4-F0BA21D2BF7C}" type="parTrans" cxnId="{247A3CD5-304A-4699-BDDF-1582A9BD0DF7}">
      <dgm:prSet/>
      <dgm:spPr/>
      <dgm:t>
        <a:bodyPr/>
        <a:lstStyle/>
        <a:p>
          <a:endParaRPr lang="en-GB" sz="1600"/>
        </a:p>
      </dgm:t>
    </dgm:pt>
    <dgm:pt modelId="{6165AD28-D845-4DAA-A7FF-0B2EF4B80342}" type="sibTrans" cxnId="{247A3CD5-304A-4699-BDDF-1582A9BD0DF7}">
      <dgm:prSet/>
      <dgm:spPr/>
      <dgm:t>
        <a:bodyPr/>
        <a:lstStyle/>
        <a:p>
          <a:endParaRPr lang="en-GB" sz="1600"/>
        </a:p>
      </dgm:t>
    </dgm:pt>
    <dgm:pt modelId="{17EDE3DF-90A9-436F-B87A-7E030999F251}">
      <dgm:prSet custT="1"/>
      <dgm:spPr/>
      <dgm:t>
        <a:bodyPr/>
        <a:lstStyle/>
        <a:p>
          <a:pPr>
            <a:buFont typeface="+mj-lt"/>
            <a:buAutoNum type="arabicPeriod"/>
          </a:pPr>
          <a:r>
            <a:rPr lang="en-GB" sz="1600" dirty="0"/>
            <a:t>Logistic partners</a:t>
          </a:r>
        </a:p>
      </dgm:t>
    </dgm:pt>
    <dgm:pt modelId="{8A979066-A769-4131-8E58-20435A95F6F9}" type="parTrans" cxnId="{B0A6861B-16ED-418C-906C-EF71565E84AD}">
      <dgm:prSet/>
      <dgm:spPr/>
      <dgm:t>
        <a:bodyPr/>
        <a:lstStyle/>
        <a:p>
          <a:endParaRPr lang="en-GB" sz="1600"/>
        </a:p>
      </dgm:t>
    </dgm:pt>
    <dgm:pt modelId="{BFC8CA7C-AC3D-4183-902A-97C59242141F}" type="sibTrans" cxnId="{B0A6861B-16ED-418C-906C-EF71565E84AD}">
      <dgm:prSet/>
      <dgm:spPr/>
      <dgm:t>
        <a:bodyPr/>
        <a:lstStyle/>
        <a:p>
          <a:endParaRPr lang="en-GB" sz="1600"/>
        </a:p>
      </dgm:t>
    </dgm:pt>
    <dgm:pt modelId="{B6F88156-3E3A-473E-976A-CE607E819FD2}">
      <dgm:prSet custT="1"/>
      <dgm:spPr/>
      <dgm:t>
        <a:bodyPr/>
        <a:lstStyle/>
        <a:p>
          <a:pPr>
            <a:buFont typeface="+mj-lt"/>
            <a:buAutoNum type="arabicPeriod"/>
          </a:pPr>
          <a:r>
            <a:rPr lang="en-GB" sz="1600" dirty="0"/>
            <a:t>Office team</a:t>
          </a:r>
        </a:p>
      </dgm:t>
    </dgm:pt>
    <dgm:pt modelId="{75A8B84D-AECD-43E0-9BD3-CD062F50A036}" type="parTrans" cxnId="{78777445-2AB3-44F8-8A91-0592E7C69AE5}">
      <dgm:prSet/>
      <dgm:spPr/>
      <dgm:t>
        <a:bodyPr/>
        <a:lstStyle/>
        <a:p>
          <a:endParaRPr lang="en-GB" sz="1600"/>
        </a:p>
      </dgm:t>
    </dgm:pt>
    <dgm:pt modelId="{BC9E5F26-4186-4946-B32F-38F3FDA7662A}" type="sibTrans" cxnId="{78777445-2AB3-44F8-8A91-0592E7C69AE5}">
      <dgm:prSet/>
      <dgm:spPr/>
      <dgm:t>
        <a:bodyPr/>
        <a:lstStyle/>
        <a:p>
          <a:endParaRPr lang="en-GB" sz="1600"/>
        </a:p>
      </dgm:t>
    </dgm:pt>
    <dgm:pt modelId="{C214E3A3-84CE-4DE9-97E1-6CE7116D66DA}">
      <dgm:prSet custT="1"/>
      <dgm:spPr/>
      <dgm:t>
        <a:bodyPr/>
        <a:lstStyle/>
        <a:p>
          <a:pPr>
            <a:buFont typeface="+mj-lt"/>
            <a:buAutoNum type="arabicPeriod"/>
          </a:pPr>
          <a:r>
            <a:rPr lang="en-GB" sz="1600"/>
            <a:t>Reps</a:t>
          </a:r>
        </a:p>
      </dgm:t>
    </dgm:pt>
    <dgm:pt modelId="{761FB47B-861B-4ACB-AAE3-90FDF1DD51B3}" type="parTrans" cxnId="{38709A20-4728-4672-B8B9-6B9C274F8D5A}">
      <dgm:prSet/>
      <dgm:spPr/>
      <dgm:t>
        <a:bodyPr/>
        <a:lstStyle/>
        <a:p>
          <a:endParaRPr lang="en-GB" sz="1600"/>
        </a:p>
      </dgm:t>
    </dgm:pt>
    <dgm:pt modelId="{C477B99A-4565-4E05-A512-6570FF88A277}" type="sibTrans" cxnId="{38709A20-4728-4672-B8B9-6B9C274F8D5A}">
      <dgm:prSet/>
      <dgm:spPr/>
      <dgm:t>
        <a:bodyPr/>
        <a:lstStyle/>
        <a:p>
          <a:endParaRPr lang="en-GB" sz="1600"/>
        </a:p>
      </dgm:t>
    </dgm:pt>
    <dgm:pt modelId="{422FC0C5-F2F6-4167-BBAF-1522990CFD53}">
      <dgm:prSet custT="1"/>
      <dgm:spPr/>
      <dgm:t>
        <a:bodyPr/>
        <a:lstStyle/>
        <a:p>
          <a:pPr>
            <a:buFont typeface="+mj-lt"/>
            <a:buAutoNum type="arabicPeriod"/>
          </a:pPr>
          <a:r>
            <a:rPr lang="en-GB" sz="1600" dirty="0"/>
            <a:t>Customers</a:t>
          </a:r>
        </a:p>
      </dgm:t>
    </dgm:pt>
    <dgm:pt modelId="{13A8DF57-A0AE-4EC8-8385-E4B06DE0606E}" type="parTrans" cxnId="{E35CF883-5704-48A0-A5FA-ED8D26DB84F1}">
      <dgm:prSet/>
      <dgm:spPr/>
      <dgm:t>
        <a:bodyPr/>
        <a:lstStyle/>
        <a:p>
          <a:endParaRPr lang="en-GB" sz="1600"/>
        </a:p>
      </dgm:t>
    </dgm:pt>
    <dgm:pt modelId="{684B32FC-2DAD-4B19-9F47-636225F504A0}" type="sibTrans" cxnId="{E35CF883-5704-48A0-A5FA-ED8D26DB84F1}">
      <dgm:prSet/>
      <dgm:spPr/>
      <dgm:t>
        <a:bodyPr/>
        <a:lstStyle/>
        <a:p>
          <a:endParaRPr lang="en-GB" sz="1600"/>
        </a:p>
      </dgm:t>
    </dgm:pt>
    <dgm:pt modelId="{03C07669-AEB0-44CB-AE7F-1BA51E319707}" type="pres">
      <dgm:prSet presAssocID="{0F4EBDDE-EE0B-49B7-8BC8-8C1449AD6AB9}" presName="hierChild1" presStyleCnt="0">
        <dgm:presLayoutVars>
          <dgm:orgChart val="1"/>
          <dgm:chPref val="1"/>
          <dgm:dir/>
          <dgm:animOne val="branch"/>
          <dgm:animLvl val="lvl"/>
          <dgm:resizeHandles/>
        </dgm:presLayoutVars>
      </dgm:prSet>
      <dgm:spPr/>
    </dgm:pt>
    <dgm:pt modelId="{512B89DE-8CC3-454F-96A9-28A4F045B4D6}" type="pres">
      <dgm:prSet presAssocID="{0BC07C30-9392-4D45-90AA-A345982C365F}" presName="hierRoot1" presStyleCnt="0">
        <dgm:presLayoutVars>
          <dgm:hierBranch val="init"/>
        </dgm:presLayoutVars>
      </dgm:prSet>
      <dgm:spPr/>
    </dgm:pt>
    <dgm:pt modelId="{2E9DBECF-1A34-4D80-91CD-A49DB1E67FF6}" type="pres">
      <dgm:prSet presAssocID="{0BC07C30-9392-4D45-90AA-A345982C365F}" presName="rootComposite1" presStyleCnt="0"/>
      <dgm:spPr/>
    </dgm:pt>
    <dgm:pt modelId="{4DC84231-991B-437D-96A4-9A6F1CA6C8BB}" type="pres">
      <dgm:prSet presAssocID="{0BC07C30-9392-4D45-90AA-A345982C365F}" presName="rootText1" presStyleLbl="node0" presStyleIdx="0" presStyleCnt="1" custScaleX="235405" custScaleY="105178">
        <dgm:presLayoutVars>
          <dgm:chPref val="3"/>
        </dgm:presLayoutVars>
      </dgm:prSet>
      <dgm:spPr/>
    </dgm:pt>
    <dgm:pt modelId="{E1A1E413-6018-4D32-AA59-22869AF3DC4B}" type="pres">
      <dgm:prSet presAssocID="{0BC07C30-9392-4D45-90AA-A345982C365F}" presName="rootConnector1" presStyleLbl="node1" presStyleIdx="0" presStyleCnt="0"/>
      <dgm:spPr/>
    </dgm:pt>
    <dgm:pt modelId="{62E9C11D-1147-415E-9C6D-DC3D6CBEA606}" type="pres">
      <dgm:prSet presAssocID="{0BC07C30-9392-4D45-90AA-A345982C365F}" presName="hierChild2" presStyleCnt="0"/>
      <dgm:spPr/>
    </dgm:pt>
    <dgm:pt modelId="{10ADDEE2-9AF0-45ED-AC8A-C24F34753D2F}" type="pres">
      <dgm:prSet presAssocID="{D79C5E49-6B90-48B6-A713-51197C4EB109}" presName="Name37" presStyleLbl="parChTrans1D2" presStyleIdx="0" presStyleCnt="1"/>
      <dgm:spPr/>
    </dgm:pt>
    <dgm:pt modelId="{C4C86F71-2E28-4759-8D99-142F06BAA539}" type="pres">
      <dgm:prSet presAssocID="{22EDE6F2-AE11-4062-8B9F-45956500ADBD}" presName="hierRoot2" presStyleCnt="0">
        <dgm:presLayoutVars>
          <dgm:hierBranch val="init"/>
        </dgm:presLayoutVars>
      </dgm:prSet>
      <dgm:spPr/>
    </dgm:pt>
    <dgm:pt modelId="{DDA41B0E-7623-4EE2-B9FC-2EF2BFB154BC}" type="pres">
      <dgm:prSet presAssocID="{22EDE6F2-AE11-4062-8B9F-45956500ADBD}" presName="rootComposite" presStyleCnt="0"/>
      <dgm:spPr/>
    </dgm:pt>
    <dgm:pt modelId="{F1EC61E1-3B73-4A5F-AFF4-A9DE815871A9}" type="pres">
      <dgm:prSet presAssocID="{22EDE6F2-AE11-4062-8B9F-45956500ADBD}" presName="rootText" presStyleLbl="node2" presStyleIdx="0" presStyleCnt="1" custScaleX="200023" custScaleY="137645">
        <dgm:presLayoutVars>
          <dgm:chPref val="3"/>
        </dgm:presLayoutVars>
      </dgm:prSet>
      <dgm:spPr/>
    </dgm:pt>
    <dgm:pt modelId="{6F9CE081-5FF3-421F-881D-59EA09A0453E}" type="pres">
      <dgm:prSet presAssocID="{22EDE6F2-AE11-4062-8B9F-45956500ADBD}" presName="rootConnector" presStyleLbl="node2" presStyleIdx="0" presStyleCnt="1"/>
      <dgm:spPr/>
    </dgm:pt>
    <dgm:pt modelId="{39DC601E-900D-4048-9B5B-C79C7714D8AA}" type="pres">
      <dgm:prSet presAssocID="{22EDE6F2-AE11-4062-8B9F-45956500ADBD}" presName="hierChild4" presStyleCnt="0"/>
      <dgm:spPr/>
    </dgm:pt>
    <dgm:pt modelId="{8184385D-B28E-48ED-9C18-64950E955C52}" type="pres">
      <dgm:prSet presAssocID="{8B3A670F-7360-4B72-8F44-0C12C4A2389F}" presName="Name37" presStyleLbl="parChTrans1D3" presStyleIdx="0" presStyleCnt="5"/>
      <dgm:spPr/>
    </dgm:pt>
    <dgm:pt modelId="{E8749CC2-4E54-43B0-8234-C388A11218FA}" type="pres">
      <dgm:prSet presAssocID="{E93C77BF-75CC-4CF0-8B28-5D2ADD913F34}" presName="hierRoot2" presStyleCnt="0">
        <dgm:presLayoutVars>
          <dgm:hierBranch val="init"/>
        </dgm:presLayoutVars>
      </dgm:prSet>
      <dgm:spPr/>
    </dgm:pt>
    <dgm:pt modelId="{CB5D3712-9172-4D5C-9008-11F8D3423B03}" type="pres">
      <dgm:prSet presAssocID="{E93C77BF-75CC-4CF0-8B28-5D2ADD913F34}" presName="rootComposite" presStyleCnt="0"/>
      <dgm:spPr/>
    </dgm:pt>
    <dgm:pt modelId="{D81F08F0-0E4B-4A56-9F88-8937F78A02E0}" type="pres">
      <dgm:prSet presAssocID="{E93C77BF-75CC-4CF0-8B28-5D2ADD913F34}" presName="rootText" presStyleLbl="node3" presStyleIdx="0" presStyleCnt="5" custLinFactNeighborX="-24886" custLinFactNeighborY="3608">
        <dgm:presLayoutVars>
          <dgm:chPref val="3"/>
        </dgm:presLayoutVars>
      </dgm:prSet>
      <dgm:spPr/>
    </dgm:pt>
    <dgm:pt modelId="{48FE81CA-1A3A-47CC-B01C-5BB3AB44C093}" type="pres">
      <dgm:prSet presAssocID="{E93C77BF-75CC-4CF0-8B28-5D2ADD913F34}" presName="rootConnector" presStyleLbl="node3" presStyleIdx="0" presStyleCnt="5"/>
      <dgm:spPr/>
    </dgm:pt>
    <dgm:pt modelId="{14037669-4A4C-433D-AE8E-974402278978}" type="pres">
      <dgm:prSet presAssocID="{E93C77BF-75CC-4CF0-8B28-5D2ADD913F34}" presName="hierChild4" presStyleCnt="0"/>
      <dgm:spPr/>
    </dgm:pt>
    <dgm:pt modelId="{171FA00D-E1C6-414F-93AE-65A9A49387BD}" type="pres">
      <dgm:prSet presAssocID="{96C3BD43-F699-407E-AE14-2A6504803183}" presName="Name37" presStyleLbl="parChTrans1D4" presStyleIdx="0" presStyleCnt="13"/>
      <dgm:spPr/>
    </dgm:pt>
    <dgm:pt modelId="{E73EB16E-D6FD-418C-9BE1-1D452B638814}" type="pres">
      <dgm:prSet presAssocID="{C8F7A17E-7286-4AFB-9F09-C49482898370}" presName="hierRoot2" presStyleCnt="0">
        <dgm:presLayoutVars>
          <dgm:hierBranch val="init"/>
        </dgm:presLayoutVars>
      </dgm:prSet>
      <dgm:spPr/>
    </dgm:pt>
    <dgm:pt modelId="{9A52008E-69D6-4D96-BFF3-F1D26B8A65BC}" type="pres">
      <dgm:prSet presAssocID="{C8F7A17E-7286-4AFB-9F09-C49482898370}" presName="rootComposite" presStyleCnt="0"/>
      <dgm:spPr/>
    </dgm:pt>
    <dgm:pt modelId="{1070FAEB-E283-4D18-A2DF-B4AC98FAD232}" type="pres">
      <dgm:prSet presAssocID="{C8F7A17E-7286-4AFB-9F09-C49482898370}" presName="rootText" presStyleLbl="node4" presStyleIdx="0" presStyleCnt="13" custScaleX="155902" custScaleY="140388" custLinFactNeighborX="-23477" custLinFactNeighborY="3344">
        <dgm:presLayoutVars>
          <dgm:chPref val="3"/>
        </dgm:presLayoutVars>
      </dgm:prSet>
      <dgm:spPr/>
    </dgm:pt>
    <dgm:pt modelId="{43B2E0E9-0AE9-469D-81C8-9A56E85783C9}" type="pres">
      <dgm:prSet presAssocID="{C8F7A17E-7286-4AFB-9F09-C49482898370}" presName="rootConnector" presStyleLbl="node4" presStyleIdx="0" presStyleCnt="13"/>
      <dgm:spPr/>
    </dgm:pt>
    <dgm:pt modelId="{B593192A-DDA3-450C-B314-2A2A502A5809}" type="pres">
      <dgm:prSet presAssocID="{C8F7A17E-7286-4AFB-9F09-C49482898370}" presName="hierChild4" presStyleCnt="0"/>
      <dgm:spPr/>
    </dgm:pt>
    <dgm:pt modelId="{B28A9923-F63C-4F01-B591-5C760788C82E}" type="pres">
      <dgm:prSet presAssocID="{C8F7A17E-7286-4AFB-9F09-C49482898370}" presName="hierChild5" presStyleCnt="0"/>
      <dgm:spPr/>
    </dgm:pt>
    <dgm:pt modelId="{06279D79-D957-40E9-BA3F-8E145B68639B}" type="pres">
      <dgm:prSet presAssocID="{75A8B84D-AECD-43E0-9BD3-CD062F50A036}" presName="Name37" presStyleLbl="parChTrans1D4" presStyleIdx="1" presStyleCnt="13"/>
      <dgm:spPr/>
    </dgm:pt>
    <dgm:pt modelId="{71328A3F-D3FE-4974-937D-65E2E64D2C8E}" type="pres">
      <dgm:prSet presAssocID="{B6F88156-3E3A-473E-976A-CE607E819FD2}" presName="hierRoot2" presStyleCnt="0">
        <dgm:presLayoutVars>
          <dgm:hierBranch val="init"/>
        </dgm:presLayoutVars>
      </dgm:prSet>
      <dgm:spPr/>
    </dgm:pt>
    <dgm:pt modelId="{80342859-5333-40F2-86F3-958701CC7BC3}" type="pres">
      <dgm:prSet presAssocID="{B6F88156-3E3A-473E-976A-CE607E819FD2}" presName="rootComposite" presStyleCnt="0"/>
      <dgm:spPr/>
    </dgm:pt>
    <dgm:pt modelId="{2BF91D51-5A38-4237-9640-854E94C5BFA1}" type="pres">
      <dgm:prSet presAssocID="{B6F88156-3E3A-473E-976A-CE607E819FD2}" presName="rootText" presStyleLbl="node4" presStyleIdx="1" presStyleCnt="13" custScaleX="105799" custScaleY="125988" custLinFactNeighborX="-27597" custLinFactNeighborY="4773">
        <dgm:presLayoutVars>
          <dgm:chPref val="3"/>
        </dgm:presLayoutVars>
      </dgm:prSet>
      <dgm:spPr/>
    </dgm:pt>
    <dgm:pt modelId="{84F4AFD3-0A48-488C-BE6E-78D758EC9B36}" type="pres">
      <dgm:prSet presAssocID="{B6F88156-3E3A-473E-976A-CE607E819FD2}" presName="rootConnector" presStyleLbl="node4" presStyleIdx="1" presStyleCnt="13"/>
      <dgm:spPr/>
    </dgm:pt>
    <dgm:pt modelId="{5ADC18DB-97F5-4FB7-A3B6-89315D05D3D6}" type="pres">
      <dgm:prSet presAssocID="{B6F88156-3E3A-473E-976A-CE607E819FD2}" presName="hierChild4" presStyleCnt="0"/>
      <dgm:spPr/>
    </dgm:pt>
    <dgm:pt modelId="{C1DBC641-28F5-4770-AB36-5A61E8078638}" type="pres">
      <dgm:prSet presAssocID="{B6F88156-3E3A-473E-976A-CE607E819FD2}" presName="hierChild5" presStyleCnt="0"/>
      <dgm:spPr/>
    </dgm:pt>
    <dgm:pt modelId="{0EBADD3F-89A3-4A6E-97EE-1F46BBBA368B}" type="pres">
      <dgm:prSet presAssocID="{761FB47B-861B-4ACB-AAE3-90FDF1DD51B3}" presName="Name37" presStyleLbl="parChTrans1D4" presStyleIdx="2" presStyleCnt="13"/>
      <dgm:spPr/>
    </dgm:pt>
    <dgm:pt modelId="{C481E329-78B2-4910-97B4-A7112AFC04CD}" type="pres">
      <dgm:prSet presAssocID="{C214E3A3-84CE-4DE9-97E1-6CE7116D66DA}" presName="hierRoot2" presStyleCnt="0">
        <dgm:presLayoutVars>
          <dgm:hierBranch val="init"/>
        </dgm:presLayoutVars>
      </dgm:prSet>
      <dgm:spPr/>
    </dgm:pt>
    <dgm:pt modelId="{19595AD4-0F7C-477B-8638-9BED741F9B8D}" type="pres">
      <dgm:prSet presAssocID="{C214E3A3-84CE-4DE9-97E1-6CE7116D66DA}" presName="rootComposite" presStyleCnt="0"/>
      <dgm:spPr/>
    </dgm:pt>
    <dgm:pt modelId="{E81FBA0D-80AE-46EF-B75D-C975DE22BDF0}" type="pres">
      <dgm:prSet presAssocID="{C214E3A3-84CE-4DE9-97E1-6CE7116D66DA}" presName="rootText" presStyleLbl="node4" presStyleIdx="2" presStyleCnt="13" custScaleY="138978" custLinFactNeighborX="-24698" custLinFactNeighborY="6688">
        <dgm:presLayoutVars>
          <dgm:chPref val="3"/>
        </dgm:presLayoutVars>
      </dgm:prSet>
      <dgm:spPr/>
    </dgm:pt>
    <dgm:pt modelId="{6AA85183-2F90-4946-B290-A24680B0F516}" type="pres">
      <dgm:prSet presAssocID="{C214E3A3-84CE-4DE9-97E1-6CE7116D66DA}" presName="rootConnector" presStyleLbl="node4" presStyleIdx="2" presStyleCnt="13"/>
      <dgm:spPr/>
    </dgm:pt>
    <dgm:pt modelId="{743139F0-482F-4366-A152-97126FBBC02B}" type="pres">
      <dgm:prSet presAssocID="{C214E3A3-84CE-4DE9-97E1-6CE7116D66DA}" presName="hierChild4" presStyleCnt="0"/>
      <dgm:spPr/>
    </dgm:pt>
    <dgm:pt modelId="{2C6C077E-D29D-41D5-ADF1-B42FAB04F71E}" type="pres">
      <dgm:prSet presAssocID="{C214E3A3-84CE-4DE9-97E1-6CE7116D66DA}" presName="hierChild5" presStyleCnt="0"/>
      <dgm:spPr/>
    </dgm:pt>
    <dgm:pt modelId="{FBD7B8C4-BFC4-4A69-9BE7-0605923A9B43}" type="pres">
      <dgm:prSet presAssocID="{13A8DF57-A0AE-4EC8-8385-E4B06DE0606E}" presName="Name37" presStyleLbl="parChTrans1D4" presStyleIdx="3" presStyleCnt="13"/>
      <dgm:spPr/>
    </dgm:pt>
    <dgm:pt modelId="{B3194032-5A0B-4518-8E87-39455201F317}" type="pres">
      <dgm:prSet presAssocID="{422FC0C5-F2F6-4167-BBAF-1522990CFD53}" presName="hierRoot2" presStyleCnt="0">
        <dgm:presLayoutVars>
          <dgm:hierBranch val="init"/>
        </dgm:presLayoutVars>
      </dgm:prSet>
      <dgm:spPr/>
    </dgm:pt>
    <dgm:pt modelId="{1F0C5D68-0259-4E33-A3A6-33D18252E64B}" type="pres">
      <dgm:prSet presAssocID="{422FC0C5-F2F6-4167-BBAF-1522990CFD53}" presName="rootComposite" presStyleCnt="0"/>
      <dgm:spPr/>
    </dgm:pt>
    <dgm:pt modelId="{4347ADF3-CA0E-4980-AC7B-D8ABCA4EC642}" type="pres">
      <dgm:prSet presAssocID="{422FC0C5-F2F6-4167-BBAF-1522990CFD53}" presName="rootText" presStyleLbl="node4" presStyleIdx="3" presStyleCnt="13" custScaleX="151768" custLinFactNeighborX="-24315" custLinFactNeighborY="7111">
        <dgm:presLayoutVars>
          <dgm:chPref val="3"/>
        </dgm:presLayoutVars>
      </dgm:prSet>
      <dgm:spPr/>
    </dgm:pt>
    <dgm:pt modelId="{139DEE76-51FE-44D9-8048-F03430401267}" type="pres">
      <dgm:prSet presAssocID="{422FC0C5-F2F6-4167-BBAF-1522990CFD53}" presName="rootConnector" presStyleLbl="node4" presStyleIdx="3" presStyleCnt="13"/>
      <dgm:spPr/>
    </dgm:pt>
    <dgm:pt modelId="{4D482651-DCF7-4291-8B03-91737AA7C829}" type="pres">
      <dgm:prSet presAssocID="{422FC0C5-F2F6-4167-BBAF-1522990CFD53}" presName="hierChild4" presStyleCnt="0"/>
      <dgm:spPr/>
    </dgm:pt>
    <dgm:pt modelId="{72210D76-8FDF-4DDA-BC39-1829B426445A}" type="pres">
      <dgm:prSet presAssocID="{422FC0C5-F2F6-4167-BBAF-1522990CFD53}" presName="hierChild5" presStyleCnt="0"/>
      <dgm:spPr/>
    </dgm:pt>
    <dgm:pt modelId="{E3DD2711-D02E-441D-9201-FC1C9B8D5CCE}" type="pres">
      <dgm:prSet presAssocID="{E93C77BF-75CC-4CF0-8B28-5D2ADD913F34}" presName="hierChild5" presStyleCnt="0"/>
      <dgm:spPr/>
    </dgm:pt>
    <dgm:pt modelId="{42828014-A6BF-489F-A9A1-D0DE68F5018A}" type="pres">
      <dgm:prSet presAssocID="{9EEF2F45-C6F9-45DA-9091-02AA6AE01C08}" presName="Name37" presStyleLbl="parChTrans1D3" presStyleIdx="1" presStyleCnt="5"/>
      <dgm:spPr/>
    </dgm:pt>
    <dgm:pt modelId="{2C27C23E-3109-4E7E-83F2-A86F1E9A259C}" type="pres">
      <dgm:prSet presAssocID="{BC49C9C8-CDDA-4F82-A30F-EEDF7E524DAE}" presName="hierRoot2" presStyleCnt="0">
        <dgm:presLayoutVars>
          <dgm:hierBranch val="init"/>
        </dgm:presLayoutVars>
      </dgm:prSet>
      <dgm:spPr/>
    </dgm:pt>
    <dgm:pt modelId="{8657F704-E8AD-4E45-95B3-39FF08D1E212}" type="pres">
      <dgm:prSet presAssocID="{BC49C9C8-CDDA-4F82-A30F-EEDF7E524DAE}" presName="rootComposite" presStyleCnt="0"/>
      <dgm:spPr/>
    </dgm:pt>
    <dgm:pt modelId="{0111CA3E-0F53-494C-A8EE-0C8F062D16C2}" type="pres">
      <dgm:prSet presAssocID="{BC49C9C8-CDDA-4F82-A30F-EEDF7E524DAE}" presName="rootText" presStyleLbl="node3" presStyleIdx="1" presStyleCnt="5" custLinFactNeighborX="-13415" custLinFactNeighborY="3608">
        <dgm:presLayoutVars>
          <dgm:chPref val="3"/>
        </dgm:presLayoutVars>
      </dgm:prSet>
      <dgm:spPr/>
    </dgm:pt>
    <dgm:pt modelId="{56F65955-7C02-4D3A-9877-8CBA1D77032B}" type="pres">
      <dgm:prSet presAssocID="{BC49C9C8-CDDA-4F82-A30F-EEDF7E524DAE}" presName="rootConnector" presStyleLbl="node3" presStyleIdx="1" presStyleCnt="5"/>
      <dgm:spPr/>
    </dgm:pt>
    <dgm:pt modelId="{AE71F1A0-580D-46E1-AFC4-2F3BD4766022}" type="pres">
      <dgm:prSet presAssocID="{BC49C9C8-CDDA-4F82-A30F-EEDF7E524DAE}" presName="hierChild4" presStyleCnt="0"/>
      <dgm:spPr/>
    </dgm:pt>
    <dgm:pt modelId="{823EC7EC-D2A4-4E15-987F-90045C5F92C2}" type="pres">
      <dgm:prSet presAssocID="{9A43D6E6-F2D7-40C3-83F4-F0BA21D2BF7C}" presName="Name37" presStyleLbl="parChTrans1D4" presStyleIdx="4" presStyleCnt="13"/>
      <dgm:spPr/>
    </dgm:pt>
    <dgm:pt modelId="{DE939D04-8B61-446A-B512-8D17CF168121}" type="pres">
      <dgm:prSet presAssocID="{545C3E9D-A182-4C68-B305-DE478CD2C0FD}" presName="hierRoot2" presStyleCnt="0">
        <dgm:presLayoutVars>
          <dgm:hierBranch val="init"/>
        </dgm:presLayoutVars>
      </dgm:prSet>
      <dgm:spPr/>
    </dgm:pt>
    <dgm:pt modelId="{2FE28819-567D-4384-ABC5-84149920D5CF}" type="pres">
      <dgm:prSet presAssocID="{545C3E9D-A182-4C68-B305-DE478CD2C0FD}" presName="rootComposite" presStyleCnt="0"/>
      <dgm:spPr/>
    </dgm:pt>
    <dgm:pt modelId="{1C0D7688-81B1-4A68-8842-EF40075E115E}" type="pres">
      <dgm:prSet presAssocID="{545C3E9D-A182-4C68-B305-DE478CD2C0FD}" presName="rootText" presStyleLbl="node4" presStyleIdx="4" presStyleCnt="13">
        <dgm:presLayoutVars>
          <dgm:chPref val="3"/>
        </dgm:presLayoutVars>
      </dgm:prSet>
      <dgm:spPr/>
    </dgm:pt>
    <dgm:pt modelId="{B529F042-0611-4D47-84C4-0C1332E23101}" type="pres">
      <dgm:prSet presAssocID="{545C3E9D-A182-4C68-B305-DE478CD2C0FD}" presName="rootConnector" presStyleLbl="node4" presStyleIdx="4" presStyleCnt="13"/>
      <dgm:spPr/>
    </dgm:pt>
    <dgm:pt modelId="{740DFE39-75F0-4167-98B9-4060B2413FE3}" type="pres">
      <dgm:prSet presAssocID="{545C3E9D-A182-4C68-B305-DE478CD2C0FD}" presName="hierChild4" presStyleCnt="0"/>
      <dgm:spPr/>
    </dgm:pt>
    <dgm:pt modelId="{1418A17B-F708-46EA-AB63-6F7B57E843F3}" type="pres">
      <dgm:prSet presAssocID="{545C3E9D-A182-4C68-B305-DE478CD2C0FD}" presName="hierChild5" presStyleCnt="0"/>
      <dgm:spPr/>
    </dgm:pt>
    <dgm:pt modelId="{78CADCCB-1925-493B-8668-BFE0843D2775}" type="pres">
      <dgm:prSet presAssocID="{8A979066-A769-4131-8E58-20435A95F6F9}" presName="Name37" presStyleLbl="parChTrans1D4" presStyleIdx="5" presStyleCnt="13"/>
      <dgm:spPr/>
    </dgm:pt>
    <dgm:pt modelId="{F17B56DF-AC64-4239-9122-963A7C636496}" type="pres">
      <dgm:prSet presAssocID="{17EDE3DF-90A9-436F-B87A-7E030999F251}" presName="hierRoot2" presStyleCnt="0">
        <dgm:presLayoutVars>
          <dgm:hierBranch val="init"/>
        </dgm:presLayoutVars>
      </dgm:prSet>
      <dgm:spPr/>
    </dgm:pt>
    <dgm:pt modelId="{72441B34-1B8B-4EDA-8BA7-A5696A40C5A4}" type="pres">
      <dgm:prSet presAssocID="{17EDE3DF-90A9-436F-B87A-7E030999F251}" presName="rootComposite" presStyleCnt="0"/>
      <dgm:spPr/>
    </dgm:pt>
    <dgm:pt modelId="{6C5ADC47-6716-49FD-A4E7-F6E0AEAAEF22}" type="pres">
      <dgm:prSet presAssocID="{17EDE3DF-90A9-436F-B87A-7E030999F251}" presName="rootText" presStyleLbl="node4" presStyleIdx="5" presStyleCnt="13">
        <dgm:presLayoutVars>
          <dgm:chPref val="3"/>
        </dgm:presLayoutVars>
      </dgm:prSet>
      <dgm:spPr/>
    </dgm:pt>
    <dgm:pt modelId="{1DEA9DFF-A742-456F-95AA-3E5C891C7967}" type="pres">
      <dgm:prSet presAssocID="{17EDE3DF-90A9-436F-B87A-7E030999F251}" presName="rootConnector" presStyleLbl="node4" presStyleIdx="5" presStyleCnt="13"/>
      <dgm:spPr/>
    </dgm:pt>
    <dgm:pt modelId="{971052F8-808C-4E2D-85BF-FF1A25743B5F}" type="pres">
      <dgm:prSet presAssocID="{17EDE3DF-90A9-436F-B87A-7E030999F251}" presName="hierChild4" presStyleCnt="0"/>
      <dgm:spPr/>
    </dgm:pt>
    <dgm:pt modelId="{7ECCEEBA-3EDF-42F9-BDF5-3BF758843055}" type="pres">
      <dgm:prSet presAssocID="{17EDE3DF-90A9-436F-B87A-7E030999F251}" presName="hierChild5" presStyleCnt="0"/>
      <dgm:spPr/>
    </dgm:pt>
    <dgm:pt modelId="{A53622A0-5043-476C-AFCF-705737EC9C05}" type="pres">
      <dgm:prSet presAssocID="{BC49C9C8-CDDA-4F82-A30F-EEDF7E524DAE}" presName="hierChild5" presStyleCnt="0"/>
      <dgm:spPr/>
    </dgm:pt>
    <dgm:pt modelId="{3427E701-CEFD-4A06-8FC4-11847A30E589}" type="pres">
      <dgm:prSet presAssocID="{EAC147DB-0D1B-4998-9F41-F175BF9AC6B8}" presName="Name37" presStyleLbl="parChTrans1D3" presStyleIdx="2" presStyleCnt="5"/>
      <dgm:spPr/>
    </dgm:pt>
    <dgm:pt modelId="{4A5F7BB9-A59A-4436-98C3-B06B426AC4FA}" type="pres">
      <dgm:prSet presAssocID="{290DCED0-2749-4223-8996-3FE2ADE3792C}" presName="hierRoot2" presStyleCnt="0">
        <dgm:presLayoutVars>
          <dgm:hierBranch val="init"/>
        </dgm:presLayoutVars>
      </dgm:prSet>
      <dgm:spPr/>
    </dgm:pt>
    <dgm:pt modelId="{BEF25B65-4473-4CB2-8915-E46E45463B15}" type="pres">
      <dgm:prSet presAssocID="{290DCED0-2749-4223-8996-3FE2ADE3792C}" presName="rootComposite" presStyleCnt="0"/>
      <dgm:spPr/>
    </dgm:pt>
    <dgm:pt modelId="{3E20F75D-D029-41D1-9AA3-708B8FC3472C}" type="pres">
      <dgm:prSet presAssocID="{290DCED0-2749-4223-8996-3FE2ADE3792C}" presName="rootText" presStyleLbl="node3" presStyleIdx="2" presStyleCnt="5" custScaleX="148211">
        <dgm:presLayoutVars>
          <dgm:chPref val="3"/>
        </dgm:presLayoutVars>
      </dgm:prSet>
      <dgm:spPr/>
    </dgm:pt>
    <dgm:pt modelId="{9EDE7631-3951-4367-A7C0-A47A7F959B0B}" type="pres">
      <dgm:prSet presAssocID="{290DCED0-2749-4223-8996-3FE2ADE3792C}" presName="rootConnector" presStyleLbl="node3" presStyleIdx="2" presStyleCnt="5"/>
      <dgm:spPr/>
    </dgm:pt>
    <dgm:pt modelId="{B4756195-A678-4872-B4EA-BA302258BE6B}" type="pres">
      <dgm:prSet presAssocID="{290DCED0-2749-4223-8996-3FE2ADE3792C}" presName="hierChild4" presStyleCnt="0"/>
      <dgm:spPr/>
    </dgm:pt>
    <dgm:pt modelId="{76632C7B-9AD7-4B35-BAF9-9ED105690AC2}" type="pres">
      <dgm:prSet presAssocID="{99682403-158B-4BCA-9786-9E9645A2E91E}" presName="Name37" presStyleLbl="parChTrans1D4" presStyleIdx="6" presStyleCnt="13"/>
      <dgm:spPr/>
    </dgm:pt>
    <dgm:pt modelId="{342036D5-58C7-433D-A0AD-56AA168BFE1E}" type="pres">
      <dgm:prSet presAssocID="{CE42E65F-6A66-4146-8A31-F12B69D47FFD}" presName="hierRoot2" presStyleCnt="0">
        <dgm:presLayoutVars>
          <dgm:hierBranch val="init"/>
        </dgm:presLayoutVars>
      </dgm:prSet>
      <dgm:spPr/>
    </dgm:pt>
    <dgm:pt modelId="{A3C03EB2-0D06-45CE-9C69-E3E27AA7078B}" type="pres">
      <dgm:prSet presAssocID="{CE42E65F-6A66-4146-8A31-F12B69D47FFD}" presName="rootComposite" presStyleCnt="0"/>
      <dgm:spPr/>
    </dgm:pt>
    <dgm:pt modelId="{5EDA5837-5DC8-4E43-8E71-A9F3B382BE91}" type="pres">
      <dgm:prSet presAssocID="{CE42E65F-6A66-4146-8A31-F12B69D47FFD}" presName="rootText" presStyleLbl="node4" presStyleIdx="6" presStyleCnt="13" custScaleX="113348">
        <dgm:presLayoutVars>
          <dgm:chPref val="3"/>
        </dgm:presLayoutVars>
      </dgm:prSet>
      <dgm:spPr/>
    </dgm:pt>
    <dgm:pt modelId="{1704DE57-7762-4B15-9487-2C8618E28C5E}" type="pres">
      <dgm:prSet presAssocID="{CE42E65F-6A66-4146-8A31-F12B69D47FFD}" presName="rootConnector" presStyleLbl="node4" presStyleIdx="6" presStyleCnt="13"/>
      <dgm:spPr/>
    </dgm:pt>
    <dgm:pt modelId="{A4456EC3-87AD-4E89-9EC1-102619A15583}" type="pres">
      <dgm:prSet presAssocID="{CE42E65F-6A66-4146-8A31-F12B69D47FFD}" presName="hierChild4" presStyleCnt="0"/>
      <dgm:spPr/>
    </dgm:pt>
    <dgm:pt modelId="{4CE68CBA-9950-43C0-B060-428EDE47D868}" type="pres">
      <dgm:prSet presAssocID="{CE42E65F-6A66-4146-8A31-F12B69D47FFD}" presName="hierChild5" presStyleCnt="0"/>
      <dgm:spPr/>
    </dgm:pt>
    <dgm:pt modelId="{2A2D410C-C719-4636-84C4-B963281D176E}" type="pres">
      <dgm:prSet presAssocID="{8696D2AD-BE55-4A2F-B3E2-AB3704C4D1F8}" presName="Name37" presStyleLbl="parChTrans1D4" presStyleIdx="7" presStyleCnt="13"/>
      <dgm:spPr/>
    </dgm:pt>
    <dgm:pt modelId="{8050AA4D-8B5F-42B8-9418-A97246A73CE5}" type="pres">
      <dgm:prSet presAssocID="{1AD7E7EB-D78B-4A31-AAB4-E713A49F939A}" presName="hierRoot2" presStyleCnt="0">
        <dgm:presLayoutVars>
          <dgm:hierBranch val="init"/>
        </dgm:presLayoutVars>
      </dgm:prSet>
      <dgm:spPr/>
    </dgm:pt>
    <dgm:pt modelId="{27C81AE0-C2C9-4CD2-B373-6C9391A79F4A}" type="pres">
      <dgm:prSet presAssocID="{1AD7E7EB-D78B-4A31-AAB4-E713A49F939A}" presName="rootComposite" presStyleCnt="0"/>
      <dgm:spPr/>
    </dgm:pt>
    <dgm:pt modelId="{9F524EBD-9136-40AB-9976-FEC2BB4BC5D4}" type="pres">
      <dgm:prSet presAssocID="{1AD7E7EB-D78B-4A31-AAB4-E713A49F939A}" presName="rootText" presStyleLbl="node4" presStyleIdx="7" presStyleCnt="13" custScaleY="159037">
        <dgm:presLayoutVars>
          <dgm:chPref val="3"/>
        </dgm:presLayoutVars>
      </dgm:prSet>
      <dgm:spPr/>
    </dgm:pt>
    <dgm:pt modelId="{8E2C14FE-57C1-4155-B52B-A3A206024C6B}" type="pres">
      <dgm:prSet presAssocID="{1AD7E7EB-D78B-4A31-AAB4-E713A49F939A}" presName="rootConnector" presStyleLbl="node4" presStyleIdx="7" presStyleCnt="13"/>
      <dgm:spPr/>
    </dgm:pt>
    <dgm:pt modelId="{4CE255A5-E17C-4EFD-B795-3B202AACB57E}" type="pres">
      <dgm:prSet presAssocID="{1AD7E7EB-D78B-4A31-AAB4-E713A49F939A}" presName="hierChild4" presStyleCnt="0"/>
      <dgm:spPr/>
    </dgm:pt>
    <dgm:pt modelId="{752A8C30-7C6E-4F37-BD8B-0327246216F6}" type="pres">
      <dgm:prSet presAssocID="{1AD7E7EB-D78B-4A31-AAB4-E713A49F939A}" presName="hierChild5" presStyleCnt="0"/>
      <dgm:spPr/>
    </dgm:pt>
    <dgm:pt modelId="{DA215189-894A-4CE1-8679-B2DBD5BD2698}" type="pres">
      <dgm:prSet presAssocID="{0F47CDE0-A6D2-4C58-8C39-65A5938B9C2C}" presName="Name37" presStyleLbl="parChTrans1D4" presStyleIdx="8" presStyleCnt="13"/>
      <dgm:spPr/>
    </dgm:pt>
    <dgm:pt modelId="{81A7A9F1-C56E-4381-9D83-B13CD4331D5D}" type="pres">
      <dgm:prSet presAssocID="{8CF6BFC5-0E73-4166-8E79-A8F943781901}" presName="hierRoot2" presStyleCnt="0">
        <dgm:presLayoutVars>
          <dgm:hierBranch val="init"/>
        </dgm:presLayoutVars>
      </dgm:prSet>
      <dgm:spPr/>
    </dgm:pt>
    <dgm:pt modelId="{6DD8A2F9-2AFB-40A2-B069-25B5D05E76C8}" type="pres">
      <dgm:prSet presAssocID="{8CF6BFC5-0E73-4166-8E79-A8F943781901}" presName="rootComposite" presStyleCnt="0"/>
      <dgm:spPr/>
    </dgm:pt>
    <dgm:pt modelId="{B23825E7-962B-48D4-84B5-07226C0178EC}" type="pres">
      <dgm:prSet presAssocID="{8CF6BFC5-0E73-4166-8E79-A8F943781901}" presName="rootText" presStyleLbl="node4" presStyleIdx="8" presStyleCnt="13" custScaleY="158286">
        <dgm:presLayoutVars>
          <dgm:chPref val="3"/>
        </dgm:presLayoutVars>
      </dgm:prSet>
      <dgm:spPr/>
    </dgm:pt>
    <dgm:pt modelId="{A99ED6F2-B80E-4B5A-B605-BCB5EA7C5C20}" type="pres">
      <dgm:prSet presAssocID="{8CF6BFC5-0E73-4166-8E79-A8F943781901}" presName="rootConnector" presStyleLbl="node4" presStyleIdx="8" presStyleCnt="13"/>
      <dgm:spPr/>
    </dgm:pt>
    <dgm:pt modelId="{0FF51883-2761-4752-BE9F-F330920A9AB6}" type="pres">
      <dgm:prSet presAssocID="{8CF6BFC5-0E73-4166-8E79-A8F943781901}" presName="hierChild4" presStyleCnt="0"/>
      <dgm:spPr/>
    </dgm:pt>
    <dgm:pt modelId="{D5D82C1D-7BFE-4D58-9A7A-C2A6265DE5E6}" type="pres">
      <dgm:prSet presAssocID="{8CF6BFC5-0E73-4166-8E79-A8F943781901}" presName="hierChild5" presStyleCnt="0"/>
      <dgm:spPr/>
    </dgm:pt>
    <dgm:pt modelId="{147E7D23-CC40-42BB-AAFB-325DBCB4809F}" type="pres">
      <dgm:prSet presAssocID="{290DCED0-2749-4223-8996-3FE2ADE3792C}" presName="hierChild5" presStyleCnt="0"/>
      <dgm:spPr/>
    </dgm:pt>
    <dgm:pt modelId="{EAC434CC-826B-4A85-8341-024B6E8D605C}" type="pres">
      <dgm:prSet presAssocID="{72F40F1E-DA78-4EC9-A74A-62C06309936A}" presName="Name37" presStyleLbl="parChTrans1D3" presStyleIdx="3" presStyleCnt="5"/>
      <dgm:spPr/>
    </dgm:pt>
    <dgm:pt modelId="{FD9B6DDD-A110-4869-9B37-93475BADC075}" type="pres">
      <dgm:prSet presAssocID="{FF681A8C-9A61-486A-94C4-DB5723D7C3EF}" presName="hierRoot2" presStyleCnt="0">
        <dgm:presLayoutVars>
          <dgm:hierBranch val="init"/>
        </dgm:presLayoutVars>
      </dgm:prSet>
      <dgm:spPr/>
    </dgm:pt>
    <dgm:pt modelId="{355087FC-C673-4C7B-8042-1039A5C7BA91}" type="pres">
      <dgm:prSet presAssocID="{FF681A8C-9A61-486A-94C4-DB5723D7C3EF}" presName="rootComposite" presStyleCnt="0"/>
      <dgm:spPr/>
    </dgm:pt>
    <dgm:pt modelId="{119E56B9-AD23-4E24-937F-7B5395F5F2A8}" type="pres">
      <dgm:prSet presAssocID="{FF681A8C-9A61-486A-94C4-DB5723D7C3EF}" presName="rootText" presStyleLbl="node3" presStyleIdx="3" presStyleCnt="5">
        <dgm:presLayoutVars>
          <dgm:chPref val="3"/>
        </dgm:presLayoutVars>
      </dgm:prSet>
      <dgm:spPr/>
    </dgm:pt>
    <dgm:pt modelId="{6FA55667-0E48-4C05-B4BA-3BF86242356F}" type="pres">
      <dgm:prSet presAssocID="{FF681A8C-9A61-486A-94C4-DB5723D7C3EF}" presName="rootConnector" presStyleLbl="node3" presStyleIdx="3" presStyleCnt="5"/>
      <dgm:spPr/>
    </dgm:pt>
    <dgm:pt modelId="{7ABC959A-6AC2-4BD8-9A5B-8250DCA4A5D3}" type="pres">
      <dgm:prSet presAssocID="{FF681A8C-9A61-486A-94C4-DB5723D7C3EF}" presName="hierChild4" presStyleCnt="0"/>
      <dgm:spPr/>
    </dgm:pt>
    <dgm:pt modelId="{7ACCE900-8E37-4907-92C9-5768B0F0AB7D}" type="pres">
      <dgm:prSet presAssocID="{2265E42B-DC1C-49EB-8D47-2CE317E4C83D}" presName="Name37" presStyleLbl="parChTrans1D4" presStyleIdx="9" presStyleCnt="13"/>
      <dgm:spPr/>
    </dgm:pt>
    <dgm:pt modelId="{0CBD4241-6DEC-4D7C-95CF-0433E1DC999B}" type="pres">
      <dgm:prSet presAssocID="{697C33FA-B856-40C9-A0C3-4F98716B8E7D}" presName="hierRoot2" presStyleCnt="0">
        <dgm:presLayoutVars>
          <dgm:hierBranch val="init"/>
        </dgm:presLayoutVars>
      </dgm:prSet>
      <dgm:spPr/>
    </dgm:pt>
    <dgm:pt modelId="{686F2B0F-5F92-4524-A68A-126C58C88B73}" type="pres">
      <dgm:prSet presAssocID="{697C33FA-B856-40C9-A0C3-4F98716B8E7D}" presName="rootComposite" presStyleCnt="0"/>
      <dgm:spPr/>
    </dgm:pt>
    <dgm:pt modelId="{A0C5FE1D-12FD-481E-9B78-BB2916FB47EE}" type="pres">
      <dgm:prSet presAssocID="{697C33FA-B856-40C9-A0C3-4F98716B8E7D}" presName="rootText" presStyleLbl="node4" presStyleIdx="9" presStyleCnt="13" custScaleY="161318">
        <dgm:presLayoutVars>
          <dgm:chPref val="3"/>
        </dgm:presLayoutVars>
      </dgm:prSet>
      <dgm:spPr/>
    </dgm:pt>
    <dgm:pt modelId="{2416FD37-20DB-4FD5-BA36-717DF72E55B0}" type="pres">
      <dgm:prSet presAssocID="{697C33FA-B856-40C9-A0C3-4F98716B8E7D}" presName="rootConnector" presStyleLbl="node4" presStyleIdx="9" presStyleCnt="13"/>
      <dgm:spPr/>
    </dgm:pt>
    <dgm:pt modelId="{C54A7097-4EF9-49B1-8632-92BA8BE593D6}" type="pres">
      <dgm:prSet presAssocID="{697C33FA-B856-40C9-A0C3-4F98716B8E7D}" presName="hierChild4" presStyleCnt="0"/>
      <dgm:spPr/>
    </dgm:pt>
    <dgm:pt modelId="{6856E7DE-2BB9-456D-B445-4B5BFE941078}" type="pres">
      <dgm:prSet presAssocID="{697C33FA-B856-40C9-A0C3-4F98716B8E7D}" presName="hierChild5" presStyleCnt="0"/>
      <dgm:spPr/>
    </dgm:pt>
    <dgm:pt modelId="{E7CA4439-1876-4673-B928-84C1B4F794E9}" type="pres">
      <dgm:prSet presAssocID="{3C2983EB-2643-4094-ABF5-F6238D4355C8}" presName="Name37" presStyleLbl="parChTrans1D4" presStyleIdx="10" presStyleCnt="13"/>
      <dgm:spPr/>
    </dgm:pt>
    <dgm:pt modelId="{F5435505-8778-4D8B-949D-A73B0BCF16EC}" type="pres">
      <dgm:prSet presAssocID="{14994F02-7C7A-4E13-BB25-B8DC6A821588}" presName="hierRoot2" presStyleCnt="0">
        <dgm:presLayoutVars>
          <dgm:hierBranch val="init"/>
        </dgm:presLayoutVars>
      </dgm:prSet>
      <dgm:spPr/>
    </dgm:pt>
    <dgm:pt modelId="{63C342F9-5E3C-4616-80B6-4797709EE389}" type="pres">
      <dgm:prSet presAssocID="{14994F02-7C7A-4E13-BB25-B8DC6A821588}" presName="rootComposite" presStyleCnt="0"/>
      <dgm:spPr/>
    </dgm:pt>
    <dgm:pt modelId="{4CB44045-23C3-4DB6-AE93-AD4044139C24}" type="pres">
      <dgm:prSet presAssocID="{14994F02-7C7A-4E13-BB25-B8DC6A821588}" presName="rootText" presStyleLbl="node4" presStyleIdx="10" presStyleCnt="13" custScaleX="126727" custScaleY="158260">
        <dgm:presLayoutVars>
          <dgm:chPref val="3"/>
        </dgm:presLayoutVars>
      </dgm:prSet>
      <dgm:spPr/>
    </dgm:pt>
    <dgm:pt modelId="{3914A9CD-0FC2-4E19-BEC8-C8F125057F38}" type="pres">
      <dgm:prSet presAssocID="{14994F02-7C7A-4E13-BB25-B8DC6A821588}" presName="rootConnector" presStyleLbl="node4" presStyleIdx="10" presStyleCnt="13"/>
      <dgm:spPr/>
    </dgm:pt>
    <dgm:pt modelId="{E1FA5FD2-D151-4EE5-BE71-F63C6E4927E6}" type="pres">
      <dgm:prSet presAssocID="{14994F02-7C7A-4E13-BB25-B8DC6A821588}" presName="hierChild4" presStyleCnt="0"/>
      <dgm:spPr/>
    </dgm:pt>
    <dgm:pt modelId="{99F572B3-CB94-4C69-B784-C6EED8117879}" type="pres">
      <dgm:prSet presAssocID="{14994F02-7C7A-4E13-BB25-B8DC6A821588}" presName="hierChild5" presStyleCnt="0"/>
      <dgm:spPr/>
    </dgm:pt>
    <dgm:pt modelId="{322189F2-DAB8-4068-9B52-905EA459E526}" type="pres">
      <dgm:prSet presAssocID="{FF681A8C-9A61-486A-94C4-DB5723D7C3EF}" presName="hierChild5" presStyleCnt="0"/>
      <dgm:spPr/>
    </dgm:pt>
    <dgm:pt modelId="{76A4E844-162A-45A0-813D-320BEEEA324F}" type="pres">
      <dgm:prSet presAssocID="{528939BE-D561-4AAB-B30E-41F669DEB449}" presName="Name37" presStyleLbl="parChTrans1D3" presStyleIdx="4" presStyleCnt="5"/>
      <dgm:spPr/>
    </dgm:pt>
    <dgm:pt modelId="{EA1BB4FE-4CEA-4B2E-A182-5A433AF7413D}" type="pres">
      <dgm:prSet presAssocID="{DF2E6BC5-760C-4FD1-8D64-84E3DEFD1A09}" presName="hierRoot2" presStyleCnt="0">
        <dgm:presLayoutVars>
          <dgm:hierBranch val="init"/>
        </dgm:presLayoutVars>
      </dgm:prSet>
      <dgm:spPr/>
    </dgm:pt>
    <dgm:pt modelId="{4E001744-026D-42F9-9CD7-34AC03841787}" type="pres">
      <dgm:prSet presAssocID="{DF2E6BC5-760C-4FD1-8D64-84E3DEFD1A09}" presName="rootComposite" presStyleCnt="0"/>
      <dgm:spPr/>
    </dgm:pt>
    <dgm:pt modelId="{80A25204-2D5A-4F1D-ABEB-D23A3FFC7CE8}" type="pres">
      <dgm:prSet presAssocID="{DF2E6BC5-760C-4FD1-8D64-84E3DEFD1A09}" presName="rootText" presStyleLbl="node3" presStyleIdx="4" presStyleCnt="5" custScaleX="144154">
        <dgm:presLayoutVars>
          <dgm:chPref val="3"/>
        </dgm:presLayoutVars>
      </dgm:prSet>
      <dgm:spPr/>
    </dgm:pt>
    <dgm:pt modelId="{C88D3252-8712-489C-AB36-43773DC0DDB3}" type="pres">
      <dgm:prSet presAssocID="{DF2E6BC5-760C-4FD1-8D64-84E3DEFD1A09}" presName="rootConnector" presStyleLbl="node3" presStyleIdx="4" presStyleCnt="5"/>
      <dgm:spPr/>
    </dgm:pt>
    <dgm:pt modelId="{6FDD0A64-6623-45A0-813F-E2F22E2D9371}" type="pres">
      <dgm:prSet presAssocID="{DF2E6BC5-760C-4FD1-8D64-84E3DEFD1A09}" presName="hierChild4" presStyleCnt="0"/>
      <dgm:spPr/>
    </dgm:pt>
    <dgm:pt modelId="{A2978C5C-9122-49AE-AD83-F433F10A53C0}" type="pres">
      <dgm:prSet presAssocID="{62811103-9F15-442F-8291-55D0403EED27}" presName="Name37" presStyleLbl="parChTrans1D4" presStyleIdx="11" presStyleCnt="13"/>
      <dgm:spPr/>
    </dgm:pt>
    <dgm:pt modelId="{B98D59FE-121A-4CA8-B79F-AFE486271B1D}" type="pres">
      <dgm:prSet presAssocID="{44052D5F-7E8A-4F39-A209-93E0CC7C6734}" presName="hierRoot2" presStyleCnt="0">
        <dgm:presLayoutVars>
          <dgm:hierBranch val="init"/>
        </dgm:presLayoutVars>
      </dgm:prSet>
      <dgm:spPr/>
    </dgm:pt>
    <dgm:pt modelId="{C9C0A0E0-1F28-494E-BF7D-AE5BA8785477}" type="pres">
      <dgm:prSet presAssocID="{44052D5F-7E8A-4F39-A209-93E0CC7C6734}" presName="rootComposite" presStyleCnt="0"/>
      <dgm:spPr/>
    </dgm:pt>
    <dgm:pt modelId="{F8764FB4-9D06-46D2-B7D1-1333974B5777}" type="pres">
      <dgm:prSet presAssocID="{44052D5F-7E8A-4F39-A209-93E0CC7C6734}" presName="rootText" presStyleLbl="node4" presStyleIdx="11" presStyleCnt="13" custScaleX="101151" custScaleY="133817">
        <dgm:presLayoutVars>
          <dgm:chPref val="3"/>
        </dgm:presLayoutVars>
      </dgm:prSet>
      <dgm:spPr/>
    </dgm:pt>
    <dgm:pt modelId="{265D1278-C9B0-4F3C-A4F0-D73D7A089A8D}" type="pres">
      <dgm:prSet presAssocID="{44052D5F-7E8A-4F39-A209-93E0CC7C6734}" presName="rootConnector" presStyleLbl="node4" presStyleIdx="11" presStyleCnt="13"/>
      <dgm:spPr/>
    </dgm:pt>
    <dgm:pt modelId="{ED716808-EE60-493E-8551-717FC50A75E7}" type="pres">
      <dgm:prSet presAssocID="{44052D5F-7E8A-4F39-A209-93E0CC7C6734}" presName="hierChild4" presStyleCnt="0"/>
      <dgm:spPr/>
    </dgm:pt>
    <dgm:pt modelId="{47E83F88-B77B-4EC2-A87D-B8162729FD3F}" type="pres">
      <dgm:prSet presAssocID="{44052D5F-7E8A-4F39-A209-93E0CC7C6734}" presName="hierChild5" presStyleCnt="0"/>
      <dgm:spPr/>
    </dgm:pt>
    <dgm:pt modelId="{0622BB1F-93C4-4EDD-95AB-A9D19B20AB62}" type="pres">
      <dgm:prSet presAssocID="{05B4584A-EA6E-452E-8577-882AB8BF97D6}" presName="Name37" presStyleLbl="parChTrans1D4" presStyleIdx="12" presStyleCnt="13"/>
      <dgm:spPr/>
    </dgm:pt>
    <dgm:pt modelId="{C588F127-997F-4449-BA55-7541273FDFB5}" type="pres">
      <dgm:prSet presAssocID="{D920D694-C51F-4223-B66B-8AB3F259B289}" presName="hierRoot2" presStyleCnt="0">
        <dgm:presLayoutVars>
          <dgm:hierBranch val="init"/>
        </dgm:presLayoutVars>
      </dgm:prSet>
      <dgm:spPr/>
    </dgm:pt>
    <dgm:pt modelId="{81F189B7-AB37-4830-AD1E-130EE1EB03AB}" type="pres">
      <dgm:prSet presAssocID="{D920D694-C51F-4223-B66B-8AB3F259B289}" presName="rootComposite" presStyleCnt="0"/>
      <dgm:spPr/>
    </dgm:pt>
    <dgm:pt modelId="{C1E40333-1511-4CCE-BE72-E048498040FB}" type="pres">
      <dgm:prSet presAssocID="{D920D694-C51F-4223-B66B-8AB3F259B289}" presName="rootText" presStyleLbl="node4" presStyleIdx="12" presStyleCnt="13">
        <dgm:presLayoutVars>
          <dgm:chPref val="3"/>
        </dgm:presLayoutVars>
      </dgm:prSet>
      <dgm:spPr/>
    </dgm:pt>
    <dgm:pt modelId="{B6C586AB-4C80-45D4-B309-1840F197AB5D}" type="pres">
      <dgm:prSet presAssocID="{D920D694-C51F-4223-B66B-8AB3F259B289}" presName="rootConnector" presStyleLbl="node4" presStyleIdx="12" presStyleCnt="13"/>
      <dgm:spPr/>
    </dgm:pt>
    <dgm:pt modelId="{70C5ACEC-5541-4F6D-96A1-10AF7C25C42E}" type="pres">
      <dgm:prSet presAssocID="{D920D694-C51F-4223-B66B-8AB3F259B289}" presName="hierChild4" presStyleCnt="0"/>
      <dgm:spPr/>
    </dgm:pt>
    <dgm:pt modelId="{5A316A8F-A724-434C-AA8A-5DA39340644A}" type="pres">
      <dgm:prSet presAssocID="{D920D694-C51F-4223-B66B-8AB3F259B289}" presName="hierChild5" presStyleCnt="0"/>
      <dgm:spPr/>
    </dgm:pt>
    <dgm:pt modelId="{CC51A621-6417-4FF4-8E72-05BFD6388E60}" type="pres">
      <dgm:prSet presAssocID="{DF2E6BC5-760C-4FD1-8D64-84E3DEFD1A09}" presName="hierChild5" presStyleCnt="0"/>
      <dgm:spPr/>
    </dgm:pt>
    <dgm:pt modelId="{54E18022-FBCB-4022-A071-CAF1DE53ABE8}" type="pres">
      <dgm:prSet presAssocID="{22EDE6F2-AE11-4062-8B9F-45956500ADBD}" presName="hierChild5" presStyleCnt="0"/>
      <dgm:spPr/>
    </dgm:pt>
    <dgm:pt modelId="{7BF0B15C-F747-42CF-B89D-01A6C0DCE0B0}" type="pres">
      <dgm:prSet presAssocID="{0BC07C30-9392-4D45-90AA-A345982C365F}" presName="hierChild3" presStyleCnt="0"/>
      <dgm:spPr/>
    </dgm:pt>
  </dgm:ptLst>
  <dgm:cxnLst>
    <dgm:cxn modelId="{B2E94D05-D701-4109-B22F-124FE5C114A4}" type="presOf" srcId="{0F4EBDDE-EE0B-49B7-8BC8-8C1449AD6AB9}" destId="{03C07669-AEB0-44CB-AE7F-1BA51E319707}" srcOrd="0" destOrd="0" presId="urn:microsoft.com/office/officeart/2005/8/layout/orgChart1"/>
    <dgm:cxn modelId="{67DC8806-D445-423F-9DC5-9EAAF96F4550}" type="presOf" srcId="{528939BE-D561-4AAB-B30E-41F669DEB449}" destId="{76A4E844-162A-45A0-813D-320BEEEA324F}" srcOrd="0" destOrd="0" presId="urn:microsoft.com/office/officeart/2005/8/layout/orgChart1"/>
    <dgm:cxn modelId="{B588CA07-2D07-4AF1-ACA5-000D3C1B4AE1}" type="presOf" srcId="{44052D5F-7E8A-4F39-A209-93E0CC7C6734}" destId="{265D1278-C9B0-4F3C-A4F0-D73D7A089A8D}" srcOrd="1" destOrd="0" presId="urn:microsoft.com/office/officeart/2005/8/layout/orgChart1"/>
    <dgm:cxn modelId="{7AA1B108-AA46-4B4B-A2BA-E32CBDA7FC87}" type="presOf" srcId="{CE42E65F-6A66-4146-8A31-F12B69D47FFD}" destId="{5EDA5837-5DC8-4E43-8E71-A9F3B382BE91}" srcOrd="0" destOrd="0" presId="urn:microsoft.com/office/officeart/2005/8/layout/orgChart1"/>
    <dgm:cxn modelId="{EDA1DE0F-5253-487F-85B8-E654BED95519}" type="presOf" srcId="{0BC07C30-9392-4D45-90AA-A345982C365F}" destId="{4DC84231-991B-437D-96A4-9A6F1CA6C8BB}" srcOrd="0" destOrd="0" presId="urn:microsoft.com/office/officeart/2005/8/layout/orgChart1"/>
    <dgm:cxn modelId="{92CE1A10-67CE-4321-BBAC-976CCE4E8BD5}" srcId="{290DCED0-2749-4223-8996-3FE2ADE3792C}" destId="{1AD7E7EB-D78B-4A31-AAB4-E713A49F939A}" srcOrd="1" destOrd="0" parTransId="{8696D2AD-BE55-4A2F-B3E2-AB3704C4D1F8}" sibTransId="{666F6FFF-90D2-4315-B5B1-69C698A3F437}"/>
    <dgm:cxn modelId="{CD0F3019-DDD7-4023-A28B-81154AA00AD6}" type="presOf" srcId="{9A43D6E6-F2D7-40C3-83F4-F0BA21D2BF7C}" destId="{823EC7EC-D2A4-4E15-987F-90045C5F92C2}" srcOrd="0" destOrd="0" presId="urn:microsoft.com/office/officeart/2005/8/layout/orgChart1"/>
    <dgm:cxn modelId="{72F44C19-B7C2-4212-A057-00DB058DDE62}" type="presOf" srcId="{290DCED0-2749-4223-8996-3FE2ADE3792C}" destId="{9EDE7631-3951-4367-A7C0-A47A7F959B0B}" srcOrd="1" destOrd="0" presId="urn:microsoft.com/office/officeart/2005/8/layout/orgChart1"/>
    <dgm:cxn modelId="{9DF67E19-B181-4DE2-86A8-65C24326EE21}" type="presOf" srcId="{0F47CDE0-A6D2-4C58-8C39-65A5938B9C2C}" destId="{DA215189-894A-4CE1-8679-B2DBD5BD2698}" srcOrd="0" destOrd="0" presId="urn:microsoft.com/office/officeart/2005/8/layout/orgChart1"/>
    <dgm:cxn modelId="{B0A6861B-16ED-418C-906C-EF71565E84AD}" srcId="{BC49C9C8-CDDA-4F82-A30F-EEDF7E524DAE}" destId="{17EDE3DF-90A9-436F-B87A-7E030999F251}" srcOrd="1" destOrd="0" parTransId="{8A979066-A769-4131-8E58-20435A95F6F9}" sibTransId="{BFC8CA7C-AC3D-4183-902A-97C59242141F}"/>
    <dgm:cxn modelId="{51508D1B-9753-421A-A166-0AFA009C338D}" type="presOf" srcId="{2265E42B-DC1C-49EB-8D47-2CE317E4C83D}" destId="{7ACCE900-8E37-4907-92C9-5768B0F0AB7D}" srcOrd="0" destOrd="0" presId="urn:microsoft.com/office/officeart/2005/8/layout/orgChart1"/>
    <dgm:cxn modelId="{0825551E-3F28-4B0E-BE3B-D6CE52EF333F}" type="presOf" srcId="{CE42E65F-6A66-4146-8A31-F12B69D47FFD}" destId="{1704DE57-7762-4B15-9487-2C8618E28C5E}" srcOrd="1" destOrd="0" presId="urn:microsoft.com/office/officeart/2005/8/layout/orgChart1"/>
    <dgm:cxn modelId="{38709A20-4728-4672-B8B9-6B9C274F8D5A}" srcId="{E93C77BF-75CC-4CF0-8B28-5D2ADD913F34}" destId="{C214E3A3-84CE-4DE9-97E1-6CE7116D66DA}" srcOrd="2" destOrd="0" parTransId="{761FB47B-861B-4ACB-AAE3-90FDF1DD51B3}" sibTransId="{C477B99A-4565-4E05-A512-6570FF88A277}"/>
    <dgm:cxn modelId="{CDB78625-6A95-4816-842C-495997D1FCC5}" type="presOf" srcId="{FF681A8C-9A61-486A-94C4-DB5723D7C3EF}" destId="{6FA55667-0E48-4C05-B4BA-3BF86242356F}" srcOrd="1" destOrd="0" presId="urn:microsoft.com/office/officeart/2005/8/layout/orgChart1"/>
    <dgm:cxn modelId="{A61D1726-5070-40CB-8EE4-8ADBA37F8303}" type="presOf" srcId="{14994F02-7C7A-4E13-BB25-B8DC6A821588}" destId="{3914A9CD-0FC2-4E19-BEC8-C8F125057F38}" srcOrd="1" destOrd="0" presId="urn:microsoft.com/office/officeart/2005/8/layout/orgChart1"/>
    <dgm:cxn modelId="{2FA31C31-3440-40FC-AC4F-8FD1A477FD9B}" type="presOf" srcId="{99682403-158B-4BCA-9786-9E9645A2E91E}" destId="{76632C7B-9AD7-4B35-BAF9-9ED105690AC2}" srcOrd="0" destOrd="0" presId="urn:microsoft.com/office/officeart/2005/8/layout/orgChart1"/>
    <dgm:cxn modelId="{C78BB535-BB94-452A-9C59-797ABDBEDADA}" type="presOf" srcId="{C8F7A17E-7286-4AFB-9F09-C49482898370}" destId="{1070FAEB-E283-4D18-A2DF-B4AC98FAD232}" srcOrd="0" destOrd="0" presId="urn:microsoft.com/office/officeart/2005/8/layout/orgChart1"/>
    <dgm:cxn modelId="{5AF1873A-7699-4F9C-81FC-9C18AB787FA5}" type="presOf" srcId="{62811103-9F15-442F-8291-55D0403EED27}" destId="{A2978C5C-9122-49AE-AD83-F433F10A53C0}" srcOrd="0" destOrd="0" presId="urn:microsoft.com/office/officeart/2005/8/layout/orgChart1"/>
    <dgm:cxn modelId="{9450473D-4E15-4D96-AB7E-1CE07BE62625}" type="presOf" srcId="{8A979066-A769-4131-8E58-20435A95F6F9}" destId="{78CADCCB-1925-493B-8668-BFE0843D2775}" srcOrd="0" destOrd="0" presId="urn:microsoft.com/office/officeart/2005/8/layout/orgChart1"/>
    <dgm:cxn modelId="{80C3CC40-312A-4DF4-A5DF-4A746C5AD86B}" type="presOf" srcId="{1AD7E7EB-D78B-4A31-AAB4-E713A49F939A}" destId="{8E2C14FE-57C1-4155-B52B-A3A206024C6B}" srcOrd="1" destOrd="0" presId="urn:microsoft.com/office/officeart/2005/8/layout/orgChart1"/>
    <dgm:cxn modelId="{515F9741-541D-43F5-9AF0-20676C9C19B7}" srcId="{FF681A8C-9A61-486A-94C4-DB5723D7C3EF}" destId="{697C33FA-B856-40C9-A0C3-4F98716B8E7D}" srcOrd="0" destOrd="0" parTransId="{2265E42B-DC1C-49EB-8D47-2CE317E4C83D}" sibTransId="{3CF5BB6D-3621-440B-9147-5A78269F242E}"/>
    <dgm:cxn modelId="{CF309743-EBB6-45B7-962E-921AA97274D6}" type="presOf" srcId="{DF2E6BC5-760C-4FD1-8D64-84E3DEFD1A09}" destId="{80A25204-2D5A-4F1D-ABEB-D23A3FFC7CE8}" srcOrd="0" destOrd="0" presId="urn:microsoft.com/office/officeart/2005/8/layout/orgChart1"/>
    <dgm:cxn modelId="{30DBE243-7E01-4C1D-B4DC-B7902B343A09}" type="presOf" srcId="{EAC147DB-0D1B-4998-9F41-F175BF9AC6B8}" destId="{3427E701-CEFD-4A06-8FC4-11847A30E589}" srcOrd="0" destOrd="0" presId="urn:microsoft.com/office/officeart/2005/8/layout/orgChart1"/>
    <dgm:cxn modelId="{31BC1645-89C1-4D3B-995C-4DFFAA7FFCE4}" type="presOf" srcId="{8CF6BFC5-0E73-4166-8E79-A8F943781901}" destId="{A99ED6F2-B80E-4B5A-B605-BCB5EA7C5C20}" srcOrd="1" destOrd="0" presId="urn:microsoft.com/office/officeart/2005/8/layout/orgChart1"/>
    <dgm:cxn modelId="{A36F3965-A01B-4AF3-9238-0ED5B03B81C7}" srcId="{22EDE6F2-AE11-4062-8B9F-45956500ADBD}" destId="{FF681A8C-9A61-486A-94C4-DB5723D7C3EF}" srcOrd="3" destOrd="0" parTransId="{72F40F1E-DA78-4EC9-A74A-62C06309936A}" sibTransId="{826D8C6E-5275-4E61-9E60-2CBE9DAE1F1D}"/>
    <dgm:cxn modelId="{78777445-2AB3-44F8-8A91-0592E7C69AE5}" srcId="{E93C77BF-75CC-4CF0-8B28-5D2ADD913F34}" destId="{B6F88156-3E3A-473E-976A-CE607E819FD2}" srcOrd="1" destOrd="0" parTransId="{75A8B84D-AECD-43E0-9BD3-CD062F50A036}" sibTransId="{BC9E5F26-4186-4946-B32F-38F3FDA7662A}"/>
    <dgm:cxn modelId="{95265846-3DBF-470C-A5C0-6013C916257B}" type="presOf" srcId="{DF2E6BC5-760C-4FD1-8D64-84E3DEFD1A09}" destId="{C88D3252-8712-489C-AB36-43773DC0DDB3}" srcOrd="1" destOrd="0" presId="urn:microsoft.com/office/officeart/2005/8/layout/orgChart1"/>
    <dgm:cxn modelId="{C90F6B67-98E6-4DA7-AAC3-D99E14D010EF}" type="presOf" srcId="{0BC07C30-9392-4D45-90AA-A345982C365F}" destId="{E1A1E413-6018-4D32-AA59-22869AF3DC4B}" srcOrd="1" destOrd="0" presId="urn:microsoft.com/office/officeart/2005/8/layout/orgChart1"/>
    <dgm:cxn modelId="{1C933248-5901-4A3F-B3B6-89B5068A48F9}" type="presOf" srcId="{E93C77BF-75CC-4CF0-8B28-5D2ADD913F34}" destId="{D81F08F0-0E4B-4A56-9F88-8937F78A02E0}" srcOrd="0" destOrd="0" presId="urn:microsoft.com/office/officeart/2005/8/layout/orgChart1"/>
    <dgm:cxn modelId="{88F54B49-BF31-42DA-8422-8AD4C43270E7}" type="presOf" srcId="{BC49C9C8-CDDA-4F82-A30F-EEDF7E524DAE}" destId="{56F65955-7C02-4D3A-9877-8CBA1D77032B}" srcOrd="1" destOrd="0" presId="urn:microsoft.com/office/officeart/2005/8/layout/orgChart1"/>
    <dgm:cxn modelId="{12AD5369-6BBC-4337-8EC5-15A86293C9F2}" srcId="{22EDE6F2-AE11-4062-8B9F-45956500ADBD}" destId="{DF2E6BC5-760C-4FD1-8D64-84E3DEFD1A09}" srcOrd="4" destOrd="0" parTransId="{528939BE-D561-4AAB-B30E-41F669DEB449}" sibTransId="{A67FF8B5-0077-48DB-8290-549AB1FB64D0}"/>
    <dgm:cxn modelId="{2070464B-3D48-409E-A210-1AA7013F63C4}" type="presOf" srcId="{C214E3A3-84CE-4DE9-97E1-6CE7116D66DA}" destId="{E81FBA0D-80AE-46EF-B75D-C975DE22BDF0}" srcOrd="0" destOrd="0" presId="urn:microsoft.com/office/officeart/2005/8/layout/orgChart1"/>
    <dgm:cxn modelId="{5B261E4C-FB3A-44D3-8293-3048BCDFD557}" type="presOf" srcId="{75A8B84D-AECD-43E0-9BD3-CD062F50A036}" destId="{06279D79-D957-40E9-BA3F-8E145B68639B}" srcOrd="0" destOrd="0" presId="urn:microsoft.com/office/officeart/2005/8/layout/orgChart1"/>
    <dgm:cxn modelId="{B9F0496C-220A-43FC-A3D3-714378CFDE4B}" type="presOf" srcId="{422FC0C5-F2F6-4167-BBAF-1522990CFD53}" destId="{139DEE76-51FE-44D9-8048-F03430401267}" srcOrd="1" destOrd="0" presId="urn:microsoft.com/office/officeart/2005/8/layout/orgChart1"/>
    <dgm:cxn modelId="{C97BE650-A676-406E-9DA7-D9536A951CE2}" srcId="{0F4EBDDE-EE0B-49B7-8BC8-8C1449AD6AB9}" destId="{0BC07C30-9392-4D45-90AA-A345982C365F}" srcOrd="0" destOrd="0" parTransId="{C614925C-4B1D-430F-8FE7-5CDC95CC1095}" sibTransId="{9F3BEC92-09A3-4C7E-864F-2C61696A6425}"/>
    <dgm:cxn modelId="{85D74A73-40E8-48FE-82F2-71C8E7D6C05A}" type="presOf" srcId="{697C33FA-B856-40C9-A0C3-4F98716B8E7D}" destId="{2416FD37-20DB-4FD5-BA36-717DF72E55B0}" srcOrd="1" destOrd="0" presId="urn:microsoft.com/office/officeart/2005/8/layout/orgChart1"/>
    <dgm:cxn modelId="{10697B53-3E1F-4B3A-A932-007641182F8E}" type="presOf" srcId="{545C3E9D-A182-4C68-B305-DE478CD2C0FD}" destId="{1C0D7688-81B1-4A68-8842-EF40075E115E}" srcOrd="0" destOrd="0" presId="urn:microsoft.com/office/officeart/2005/8/layout/orgChart1"/>
    <dgm:cxn modelId="{5CB9B074-7D0C-4FFE-8DFE-27BD7DCF02A2}" type="presOf" srcId="{E93C77BF-75CC-4CF0-8B28-5D2ADD913F34}" destId="{48FE81CA-1A3A-47CC-B01C-5BB3AB44C093}" srcOrd="1" destOrd="0" presId="urn:microsoft.com/office/officeart/2005/8/layout/orgChart1"/>
    <dgm:cxn modelId="{80242676-9EFD-4A12-8FE8-ED7547320529}" type="presOf" srcId="{BC49C9C8-CDDA-4F82-A30F-EEDF7E524DAE}" destId="{0111CA3E-0F53-494C-A8EE-0C8F062D16C2}" srcOrd="0" destOrd="0" presId="urn:microsoft.com/office/officeart/2005/8/layout/orgChart1"/>
    <dgm:cxn modelId="{BE34FD57-D6DD-4465-88C8-F23678640B7B}" srcId="{E93C77BF-75CC-4CF0-8B28-5D2ADD913F34}" destId="{C8F7A17E-7286-4AFB-9F09-C49482898370}" srcOrd="0" destOrd="0" parTransId="{96C3BD43-F699-407E-AE14-2A6504803183}" sibTransId="{62C487BD-D0D6-4331-B866-2E70E39428DD}"/>
    <dgm:cxn modelId="{C9581F58-7290-4DCB-ABB9-4D6E37786257}" type="presOf" srcId="{22EDE6F2-AE11-4062-8B9F-45956500ADBD}" destId="{6F9CE081-5FF3-421F-881D-59EA09A0453E}" srcOrd="1" destOrd="0" presId="urn:microsoft.com/office/officeart/2005/8/layout/orgChart1"/>
    <dgm:cxn modelId="{57BD715A-7E95-4139-80E8-E0894105DB73}" type="presOf" srcId="{96C3BD43-F699-407E-AE14-2A6504803183}" destId="{171FA00D-E1C6-414F-93AE-65A9A49387BD}" srcOrd="0" destOrd="0" presId="urn:microsoft.com/office/officeart/2005/8/layout/orgChart1"/>
    <dgm:cxn modelId="{621E887F-D922-46D3-8CCA-3DC593E332ED}" srcId="{FF681A8C-9A61-486A-94C4-DB5723D7C3EF}" destId="{14994F02-7C7A-4E13-BB25-B8DC6A821588}" srcOrd="1" destOrd="0" parTransId="{3C2983EB-2643-4094-ABF5-F6238D4355C8}" sibTransId="{7EF99401-E0B6-4EFD-BC6F-E3F44D8F9F55}"/>
    <dgm:cxn modelId="{C7B28680-28CA-4EAA-911E-32335DB639A2}" srcId="{DF2E6BC5-760C-4FD1-8D64-84E3DEFD1A09}" destId="{44052D5F-7E8A-4F39-A209-93E0CC7C6734}" srcOrd="0" destOrd="0" parTransId="{62811103-9F15-442F-8291-55D0403EED27}" sibTransId="{A369496B-288A-44AB-B61C-D400DE718072}"/>
    <dgm:cxn modelId="{5809C382-F813-4C1E-A0E3-53BA3A91A094}" type="presOf" srcId="{B6F88156-3E3A-473E-976A-CE607E819FD2}" destId="{2BF91D51-5A38-4237-9640-854E94C5BFA1}" srcOrd="0" destOrd="0" presId="urn:microsoft.com/office/officeart/2005/8/layout/orgChart1"/>
    <dgm:cxn modelId="{E3237C83-734D-4E1A-8F07-7EF0DD13A3AE}" srcId="{DF2E6BC5-760C-4FD1-8D64-84E3DEFD1A09}" destId="{D920D694-C51F-4223-B66B-8AB3F259B289}" srcOrd="1" destOrd="0" parTransId="{05B4584A-EA6E-452E-8577-882AB8BF97D6}" sibTransId="{E7871F7A-A06A-483D-BC98-C5EB197DFF77}"/>
    <dgm:cxn modelId="{E35CF883-5704-48A0-A5FA-ED8D26DB84F1}" srcId="{E93C77BF-75CC-4CF0-8B28-5D2ADD913F34}" destId="{422FC0C5-F2F6-4167-BBAF-1522990CFD53}" srcOrd="3" destOrd="0" parTransId="{13A8DF57-A0AE-4EC8-8385-E4B06DE0606E}" sibTransId="{684B32FC-2DAD-4B19-9F47-636225F504A0}"/>
    <dgm:cxn modelId="{BA348986-67A3-4237-A93D-7BF09A7A5449}" type="presOf" srcId="{8B3A670F-7360-4B72-8F44-0C12C4A2389F}" destId="{8184385D-B28E-48ED-9C18-64950E955C52}" srcOrd="0" destOrd="0" presId="urn:microsoft.com/office/officeart/2005/8/layout/orgChart1"/>
    <dgm:cxn modelId="{CAEB6A8A-AF69-4392-8580-B574107FC74B}" type="presOf" srcId="{1AD7E7EB-D78B-4A31-AAB4-E713A49F939A}" destId="{9F524EBD-9136-40AB-9976-FEC2BB4BC5D4}" srcOrd="0" destOrd="0" presId="urn:microsoft.com/office/officeart/2005/8/layout/orgChart1"/>
    <dgm:cxn modelId="{46D4CD8A-7A8C-4FB4-92E1-B77EBF1CE2C1}" type="presOf" srcId="{14994F02-7C7A-4E13-BB25-B8DC6A821588}" destId="{4CB44045-23C3-4DB6-AE93-AD4044139C24}" srcOrd="0" destOrd="0" presId="urn:microsoft.com/office/officeart/2005/8/layout/orgChart1"/>
    <dgm:cxn modelId="{82BE728D-BEFB-4857-941F-9856DED7FAB2}" srcId="{290DCED0-2749-4223-8996-3FE2ADE3792C}" destId="{8CF6BFC5-0E73-4166-8E79-A8F943781901}" srcOrd="2" destOrd="0" parTransId="{0F47CDE0-A6D2-4C58-8C39-65A5938B9C2C}" sibTransId="{C2550F43-4661-4791-AEF1-D1A4B9E1E53B}"/>
    <dgm:cxn modelId="{5004F78D-EDBE-42D8-AE4A-C51D112F823E}" type="presOf" srcId="{761FB47B-861B-4ACB-AAE3-90FDF1DD51B3}" destId="{0EBADD3F-89A3-4A6E-97EE-1F46BBBA368B}" srcOrd="0" destOrd="0" presId="urn:microsoft.com/office/officeart/2005/8/layout/orgChart1"/>
    <dgm:cxn modelId="{B7B5F28E-1F3D-4371-8024-449CB617BF3B}" srcId="{22EDE6F2-AE11-4062-8B9F-45956500ADBD}" destId="{BC49C9C8-CDDA-4F82-A30F-EEDF7E524DAE}" srcOrd="1" destOrd="0" parTransId="{9EEF2F45-C6F9-45DA-9091-02AA6AE01C08}" sibTransId="{F46DC1E3-78A9-49A7-9509-465072ED1567}"/>
    <dgm:cxn modelId="{02F2A39B-6740-4A12-A927-087B33EE3AE7}" type="presOf" srcId="{72F40F1E-DA78-4EC9-A74A-62C06309936A}" destId="{EAC434CC-826B-4A85-8341-024B6E8D605C}" srcOrd="0" destOrd="0" presId="urn:microsoft.com/office/officeart/2005/8/layout/orgChart1"/>
    <dgm:cxn modelId="{4D6E279C-A4AA-4AF5-9F18-F56630ADD4E0}" type="presOf" srcId="{545C3E9D-A182-4C68-B305-DE478CD2C0FD}" destId="{B529F042-0611-4D47-84C4-0C1332E23101}" srcOrd="1" destOrd="0" presId="urn:microsoft.com/office/officeart/2005/8/layout/orgChart1"/>
    <dgm:cxn modelId="{890667A1-42B5-4012-910F-06F352A65ACF}" type="presOf" srcId="{44052D5F-7E8A-4F39-A209-93E0CC7C6734}" destId="{F8764FB4-9D06-46D2-B7D1-1333974B5777}" srcOrd="0" destOrd="0" presId="urn:microsoft.com/office/officeart/2005/8/layout/orgChart1"/>
    <dgm:cxn modelId="{57E014A2-0332-4A7D-A235-0E6C0093413E}" type="presOf" srcId="{05B4584A-EA6E-452E-8577-882AB8BF97D6}" destId="{0622BB1F-93C4-4EDD-95AB-A9D19B20AB62}" srcOrd="0" destOrd="0" presId="urn:microsoft.com/office/officeart/2005/8/layout/orgChart1"/>
    <dgm:cxn modelId="{02CE3AA3-5ED5-49EB-A850-06379221E139}" type="presOf" srcId="{8696D2AD-BE55-4A2F-B3E2-AB3704C4D1F8}" destId="{2A2D410C-C719-4636-84C4-B963281D176E}" srcOrd="0" destOrd="0" presId="urn:microsoft.com/office/officeart/2005/8/layout/orgChart1"/>
    <dgm:cxn modelId="{55F394AA-ACD1-4955-8E1A-233B8079A083}" type="presOf" srcId="{17EDE3DF-90A9-436F-B87A-7E030999F251}" destId="{6C5ADC47-6716-49FD-A4E7-F6E0AEAAEF22}" srcOrd="0" destOrd="0" presId="urn:microsoft.com/office/officeart/2005/8/layout/orgChart1"/>
    <dgm:cxn modelId="{A75AB4AA-0B63-42FA-B0F6-8435F003DB8C}" srcId="{290DCED0-2749-4223-8996-3FE2ADE3792C}" destId="{CE42E65F-6A66-4146-8A31-F12B69D47FFD}" srcOrd="0" destOrd="0" parTransId="{99682403-158B-4BCA-9786-9E9645A2E91E}" sibTransId="{6A09D301-332E-422B-8F95-80CA1FA242F5}"/>
    <dgm:cxn modelId="{44A8B8AE-56FE-4167-9CBA-738A074930DE}" srcId="{0BC07C30-9392-4D45-90AA-A345982C365F}" destId="{22EDE6F2-AE11-4062-8B9F-45956500ADBD}" srcOrd="0" destOrd="0" parTransId="{D79C5E49-6B90-48B6-A713-51197C4EB109}" sibTransId="{B894EC82-49B1-48F1-98B9-3A11F5C69D7E}"/>
    <dgm:cxn modelId="{DCDAB5B0-1339-4119-9311-C98D7924AF5E}" type="presOf" srcId="{697C33FA-B856-40C9-A0C3-4F98716B8E7D}" destId="{A0C5FE1D-12FD-481E-9B78-BB2916FB47EE}" srcOrd="0" destOrd="0" presId="urn:microsoft.com/office/officeart/2005/8/layout/orgChart1"/>
    <dgm:cxn modelId="{1F3BFDB2-7B1E-4779-8085-850E7C97A3AC}" type="presOf" srcId="{13A8DF57-A0AE-4EC8-8385-E4B06DE0606E}" destId="{FBD7B8C4-BFC4-4A69-9BE7-0605923A9B43}" srcOrd="0" destOrd="0" presId="urn:microsoft.com/office/officeart/2005/8/layout/orgChart1"/>
    <dgm:cxn modelId="{EB64A5B3-75BB-4936-864D-CE98CB145C11}" type="presOf" srcId="{8CF6BFC5-0E73-4166-8E79-A8F943781901}" destId="{B23825E7-962B-48D4-84B5-07226C0178EC}" srcOrd="0" destOrd="0" presId="urn:microsoft.com/office/officeart/2005/8/layout/orgChart1"/>
    <dgm:cxn modelId="{E01B90B5-A7F7-4680-BD14-22B088BCBB2A}" type="presOf" srcId="{B6F88156-3E3A-473E-976A-CE607E819FD2}" destId="{84F4AFD3-0A48-488C-BE6E-78D758EC9B36}" srcOrd="1" destOrd="0" presId="urn:microsoft.com/office/officeart/2005/8/layout/orgChart1"/>
    <dgm:cxn modelId="{3FBF1EBC-F4CB-47D3-932D-23F758ACEC80}" type="presOf" srcId="{D920D694-C51F-4223-B66B-8AB3F259B289}" destId="{C1E40333-1511-4CCE-BE72-E048498040FB}" srcOrd="0" destOrd="0" presId="urn:microsoft.com/office/officeart/2005/8/layout/orgChart1"/>
    <dgm:cxn modelId="{4AC66DBF-1ECD-4BE9-996A-C2676DB4D34B}" type="presOf" srcId="{290DCED0-2749-4223-8996-3FE2ADE3792C}" destId="{3E20F75D-D029-41D1-9AA3-708B8FC3472C}" srcOrd="0" destOrd="0" presId="urn:microsoft.com/office/officeart/2005/8/layout/orgChart1"/>
    <dgm:cxn modelId="{AAE16FC0-F687-416D-A2D3-183846B685A1}" type="presOf" srcId="{17EDE3DF-90A9-436F-B87A-7E030999F251}" destId="{1DEA9DFF-A742-456F-95AA-3E5C891C7967}" srcOrd="1" destOrd="0" presId="urn:microsoft.com/office/officeart/2005/8/layout/orgChart1"/>
    <dgm:cxn modelId="{84AE23C1-7898-4F32-B83F-793DF0596297}" type="presOf" srcId="{C8F7A17E-7286-4AFB-9F09-C49482898370}" destId="{43B2E0E9-0AE9-469D-81C8-9A56E85783C9}" srcOrd="1" destOrd="0" presId="urn:microsoft.com/office/officeart/2005/8/layout/orgChart1"/>
    <dgm:cxn modelId="{DA8AC9D3-41CB-4A42-880F-2C6C87D00BCC}" type="presOf" srcId="{D920D694-C51F-4223-B66B-8AB3F259B289}" destId="{B6C586AB-4C80-45D4-B309-1840F197AB5D}" srcOrd="1" destOrd="0" presId="urn:microsoft.com/office/officeart/2005/8/layout/orgChart1"/>
    <dgm:cxn modelId="{095919D4-12D7-4DE8-8C85-FE06CC02051A}" type="presOf" srcId="{FF681A8C-9A61-486A-94C4-DB5723D7C3EF}" destId="{119E56B9-AD23-4E24-937F-7B5395F5F2A8}" srcOrd="0" destOrd="0" presId="urn:microsoft.com/office/officeart/2005/8/layout/orgChart1"/>
    <dgm:cxn modelId="{247A3CD5-304A-4699-BDDF-1582A9BD0DF7}" srcId="{BC49C9C8-CDDA-4F82-A30F-EEDF7E524DAE}" destId="{545C3E9D-A182-4C68-B305-DE478CD2C0FD}" srcOrd="0" destOrd="0" parTransId="{9A43D6E6-F2D7-40C3-83F4-F0BA21D2BF7C}" sibTransId="{6165AD28-D845-4DAA-A7FF-0B2EF4B80342}"/>
    <dgm:cxn modelId="{514379DD-65E8-478D-9FFB-852A3B53E17C}" type="presOf" srcId="{22EDE6F2-AE11-4062-8B9F-45956500ADBD}" destId="{F1EC61E1-3B73-4A5F-AFF4-A9DE815871A9}" srcOrd="0" destOrd="0" presId="urn:microsoft.com/office/officeart/2005/8/layout/orgChart1"/>
    <dgm:cxn modelId="{FBBD2AE6-0D27-4747-9275-118AFC9D5FB6}" type="presOf" srcId="{C214E3A3-84CE-4DE9-97E1-6CE7116D66DA}" destId="{6AA85183-2F90-4946-B290-A24680B0F516}" srcOrd="1" destOrd="0" presId="urn:microsoft.com/office/officeart/2005/8/layout/orgChart1"/>
    <dgm:cxn modelId="{A5C25DE6-7F3F-4664-A2A6-173C516533FF}" type="presOf" srcId="{3C2983EB-2643-4094-ABF5-F6238D4355C8}" destId="{E7CA4439-1876-4673-B928-84C1B4F794E9}" srcOrd="0" destOrd="0" presId="urn:microsoft.com/office/officeart/2005/8/layout/orgChart1"/>
    <dgm:cxn modelId="{DCC333E8-BDFC-4009-AFCC-48818CD3BC42}" type="presOf" srcId="{422FC0C5-F2F6-4167-BBAF-1522990CFD53}" destId="{4347ADF3-CA0E-4980-AC7B-D8ABCA4EC642}" srcOrd="0" destOrd="0" presId="urn:microsoft.com/office/officeart/2005/8/layout/orgChart1"/>
    <dgm:cxn modelId="{E9BCCEE9-698E-41A7-A79E-771E9FBDCB87}" srcId="{22EDE6F2-AE11-4062-8B9F-45956500ADBD}" destId="{E93C77BF-75CC-4CF0-8B28-5D2ADD913F34}" srcOrd="0" destOrd="0" parTransId="{8B3A670F-7360-4B72-8F44-0C12C4A2389F}" sibTransId="{481BAD5C-303C-424F-830E-8C4530D474EB}"/>
    <dgm:cxn modelId="{A7FCD6EC-2A49-4760-A332-EEBA3B49667D}" type="presOf" srcId="{9EEF2F45-C6F9-45DA-9091-02AA6AE01C08}" destId="{42828014-A6BF-489F-A9A1-D0DE68F5018A}" srcOrd="0" destOrd="0" presId="urn:microsoft.com/office/officeart/2005/8/layout/orgChart1"/>
    <dgm:cxn modelId="{B18664EE-D695-496F-9143-01A24E6E256F}" srcId="{22EDE6F2-AE11-4062-8B9F-45956500ADBD}" destId="{290DCED0-2749-4223-8996-3FE2ADE3792C}" srcOrd="2" destOrd="0" parTransId="{EAC147DB-0D1B-4998-9F41-F175BF9AC6B8}" sibTransId="{0A39FB04-9421-454D-86EB-7297A3447AA9}"/>
    <dgm:cxn modelId="{959931F0-DE1E-41E5-8A8E-6441FF974326}" type="presOf" srcId="{D79C5E49-6B90-48B6-A713-51197C4EB109}" destId="{10ADDEE2-9AF0-45ED-AC8A-C24F34753D2F}" srcOrd="0" destOrd="0" presId="urn:microsoft.com/office/officeart/2005/8/layout/orgChart1"/>
    <dgm:cxn modelId="{637AB955-77C0-49AE-8DBD-755C20F83C75}" type="presParOf" srcId="{03C07669-AEB0-44CB-AE7F-1BA51E319707}" destId="{512B89DE-8CC3-454F-96A9-28A4F045B4D6}" srcOrd="0" destOrd="0" presId="urn:microsoft.com/office/officeart/2005/8/layout/orgChart1"/>
    <dgm:cxn modelId="{4C6DD276-90AD-4727-83BF-C01B97A0006A}" type="presParOf" srcId="{512B89DE-8CC3-454F-96A9-28A4F045B4D6}" destId="{2E9DBECF-1A34-4D80-91CD-A49DB1E67FF6}" srcOrd="0" destOrd="0" presId="urn:microsoft.com/office/officeart/2005/8/layout/orgChart1"/>
    <dgm:cxn modelId="{E74C5B57-91CA-4416-8FE5-D7204E631F39}" type="presParOf" srcId="{2E9DBECF-1A34-4D80-91CD-A49DB1E67FF6}" destId="{4DC84231-991B-437D-96A4-9A6F1CA6C8BB}" srcOrd="0" destOrd="0" presId="urn:microsoft.com/office/officeart/2005/8/layout/orgChart1"/>
    <dgm:cxn modelId="{1CC5441B-86BC-45CC-9E60-557F0DF4BE1F}" type="presParOf" srcId="{2E9DBECF-1A34-4D80-91CD-A49DB1E67FF6}" destId="{E1A1E413-6018-4D32-AA59-22869AF3DC4B}" srcOrd="1" destOrd="0" presId="urn:microsoft.com/office/officeart/2005/8/layout/orgChart1"/>
    <dgm:cxn modelId="{10C73A76-4427-419E-BB3C-C3AA43AA0BAA}" type="presParOf" srcId="{512B89DE-8CC3-454F-96A9-28A4F045B4D6}" destId="{62E9C11D-1147-415E-9C6D-DC3D6CBEA606}" srcOrd="1" destOrd="0" presId="urn:microsoft.com/office/officeart/2005/8/layout/orgChart1"/>
    <dgm:cxn modelId="{5B918F3D-2DB8-45B1-A268-D31F0091626A}" type="presParOf" srcId="{62E9C11D-1147-415E-9C6D-DC3D6CBEA606}" destId="{10ADDEE2-9AF0-45ED-AC8A-C24F34753D2F}" srcOrd="0" destOrd="0" presId="urn:microsoft.com/office/officeart/2005/8/layout/orgChart1"/>
    <dgm:cxn modelId="{F490E5E3-641A-4A37-8E94-D032042070F8}" type="presParOf" srcId="{62E9C11D-1147-415E-9C6D-DC3D6CBEA606}" destId="{C4C86F71-2E28-4759-8D99-142F06BAA539}" srcOrd="1" destOrd="0" presId="urn:microsoft.com/office/officeart/2005/8/layout/orgChart1"/>
    <dgm:cxn modelId="{ABAD84D3-5898-4BE6-AC16-3FA3793DA461}" type="presParOf" srcId="{C4C86F71-2E28-4759-8D99-142F06BAA539}" destId="{DDA41B0E-7623-4EE2-B9FC-2EF2BFB154BC}" srcOrd="0" destOrd="0" presId="urn:microsoft.com/office/officeart/2005/8/layout/orgChart1"/>
    <dgm:cxn modelId="{7EF84A33-A05E-4402-ADBE-D460D18EEB95}" type="presParOf" srcId="{DDA41B0E-7623-4EE2-B9FC-2EF2BFB154BC}" destId="{F1EC61E1-3B73-4A5F-AFF4-A9DE815871A9}" srcOrd="0" destOrd="0" presId="urn:microsoft.com/office/officeart/2005/8/layout/orgChart1"/>
    <dgm:cxn modelId="{905986C3-0B2D-4260-8BC0-BECCD9ACDD0C}" type="presParOf" srcId="{DDA41B0E-7623-4EE2-B9FC-2EF2BFB154BC}" destId="{6F9CE081-5FF3-421F-881D-59EA09A0453E}" srcOrd="1" destOrd="0" presId="urn:microsoft.com/office/officeart/2005/8/layout/orgChart1"/>
    <dgm:cxn modelId="{ED950BC1-76B3-4788-A4CC-144491DDF7DA}" type="presParOf" srcId="{C4C86F71-2E28-4759-8D99-142F06BAA539}" destId="{39DC601E-900D-4048-9B5B-C79C7714D8AA}" srcOrd="1" destOrd="0" presId="urn:microsoft.com/office/officeart/2005/8/layout/orgChart1"/>
    <dgm:cxn modelId="{8EF862D7-98A5-4532-9328-1C444EFD4169}" type="presParOf" srcId="{39DC601E-900D-4048-9B5B-C79C7714D8AA}" destId="{8184385D-B28E-48ED-9C18-64950E955C52}" srcOrd="0" destOrd="0" presId="urn:microsoft.com/office/officeart/2005/8/layout/orgChart1"/>
    <dgm:cxn modelId="{5EB1B71A-C4A6-4155-91DB-B177F647C7A0}" type="presParOf" srcId="{39DC601E-900D-4048-9B5B-C79C7714D8AA}" destId="{E8749CC2-4E54-43B0-8234-C388A11218FA}" srcOrd="1" destOrd="0" presId="urn:microsoft.com/office/officeart/2005/8/layout/orgChart1"/>
    <dgm:cxn modelId="{F1A13B4E-0F62-4296-A816-56684DFC46B6}" type="presParOf" srcId="{E8749CC2-4E54-43B0-8234-C388A11218FA}" destId="{CB5D3712-9172-4D5C-9008-11F8D3423B03}" srcOrd="0" destOrd="0" presId="urn:microsoft.com/office/officeart/2005/8/layout/orgChart1"/>
    <dgm:cxn modelId="{94F79587-ABEE-4B6C-92B7-3A93877514E7}" type="presParOf" srcId="{CB5D3712-9172-4D5C-9008-11F8D3423B03}" destId="{D81F08F0-0E4B-4A56-9F88-8937F78A02E0}" srcOrd="0" destOrd="0" presId="urn:microsoft.com/office/officeart/2005/8/layout/orgChart1"/>
    <dgm:cxn modelId="{F80977AA-E784-4C0A-9FE0-5CC1886B12B6}" type="presParOf" srcId="{CB5D3712-9172-4D5C-9008-11F8D3423B03}" destId="{48FE81CA-1A3A-47CC-B01C-5BB3AB44C093}" srcOrd="1" destOrd="0" presId="urn:microsoft.com/office/officeart/2005/8/layout/orgChart1"/>
    <dgm:cxn modelId="{DD8DE94A-66F4-4A32-A39D-7521A611D016}" type="presParOf" srcId="{E8749CC2-4E54-43B0-8234-C388A11218FA}" destId="{14037669-4A4C-433D-AE8E-974402278978}" srcOrd="1" destOrd="0" presId="urn:microsoft.com/office/officeart/2005/8/layout/orgChart1"/>
    <dgm:cxn modelId="{1F2062F6-69BD-4FBD-BB61-C2B76E3BEC0A}" type="presParOf" srcId="{14037669-4A4C-433D-AE8E-974402278978}" destId="{171FA00D-E1C6-414F-93AE-65A9A49387BD}" srcOrd="0" destOrd="0" presId="urn:microsoft.com/office/officeart/2005/8/layout/orgChart1"/>
    <dgm:cxn modelId="{4E61D2E1-8A07-43AB-93F8-380AE2131F97}" type="presParOf" srcId="{14037669-4A4C-433D-AE8E-974402278978}" destId="{E73EB16E-D6FD-418C-9BE1-1D452B638814}" srcOrd="1" destOrd="0" presId="urn:microsoft.com/office/officeart/2005/8/layout/orgChart1"/>
    <dgm:cxn modelId="{CA0FD38B-D289-464B-9587-A1F2B62CBF7B}" type="presParOf" srcId="{E73EB16E-D6FD-418C-9BE1-1D452B638814}" destId="{9A52008E-69D6-4D96-BFF3-F1D26B8A65BC}" srcOrd="0" destOrd="0" presId="urn:microsoft.com/office/officeart/2005/8/layout/orgChart1"/>
    <dgm:cxn modelId="{5368E983-DDE5-4C7E-84E0-0C58A5C65305}" type="presParOf" srcId="{9A52008E-69D6-4D96-BFF3-F1D26B8A65BC}" destId="{1070FAEB-E283-4D18-A2DF-B4AC98FAD232}" srcOrd="0" destOrd="0" presId="urn:microsoft.com/office/officeart/2005/8/layout/orgChart1"/>
    <dgm:cxn modelId="{1DC612B1-C88F-42ED-B05C-FFFA73F1BDC5}" type="presParOf" srcId="{9A52008E-69D6-4D96-BFF3-F1D26B8A65BC}" destId="{43B2E0E9-0AE9-469D-81C8-9A56E85783C9}" srcOrd="1" destOrd="0" presId="urn:microsoft.com/office/officeart/2005/8/layout/orgChart1"/>
    <dgm:cxn modelId="{F258F26D-7C25-4158-966B-EAA2D740BE9C}" type="presParOf" srcId="{E73EB16E-D6FD-418C-9BE1-1D452B638814}" destId="{B593192A-DDA3-450C-B314-2A2A502A5809}" srcOrd="1" destOrd="0" presId="urn:microsoft.com/office/officeart/2005/8/layout/orgChart1"/>
    <dgm:cxn modelId="{95FA8117-4D6C-44C3-A5B9-91EAA8B02EAA}" type="presParOf" srcId="{E73EB16E-D6FD-418C-9BE1-1D452B638814}" destId="{B28A9923-F63C-4F01-B591-5C760788C82E}" srcOrd="2" destOrd="0" presId="urn:microsoft.com/office/officeart/2005/8/layout/orgChart1"/>
    <dgm:cxn modelId="{B5B8A441-005D-4278-881A-7EE544DC3B6F}" type="presParOf" srcId="{14037669-4A4C-433D-AE8E-974402278978}" destId="{06279D79-D957-40E9-BA3F-8E145B68639B}" srcOrd="2" destOrd="0" presId="urn:microsoft.com/office/officeart/2005/8/layout/orgChart1"/>
    <dgm:cxn modelId="{52E10182-6F5D-4B6F-B536-D2FF6E359D67}" type="presParOf" srcId="{14037669-4A4C-433D-AE8E-974402278978}" destId="{71328A3F-D3FE-4974-937D-65E2E64D2C8E}" srcOrd="3" destOrd="0" presId="urn:microsoft.com/office/officeart/2005/8/layout/orgChart1"/>
    <dgm:cxn modelId="{0CEE6425-89B4-46FB-B9D9-B6000D5DAAA3}" type="presParOf" srcId="{71328A3F-D3FE-4974-937D-65E2E64D2C8E}" destId="{80342859-5333-40F2-86F3-958701CC7BC3}" srcOrd="0" destOrd="0" presId="urn:microsoft.com/office/officeart/2005/8/layout/orgChart1"/>
    <dgm:cxn modelId="{96D1114E-A3CE-48D9-8634-265D84A7A625}" type="presParOf" srcId="{80342859-5333-40F2-86F3-958701CC7BC3}" destId="{2BF91D51-5A38-4237-9640-854E94C5BFA1}" srcOrd="0" destOrd="0" presId="urn:microsoft.com/office/officeart/2005/8/layout/orgChart1"/>
    <dgm:cxn modelId="{146A3F3A-B401-41FF-8554-096C9CA340AE}" type="presParOf" srcId="{80342859-5333-40F2-86F3-958701CC7BC3}" destId="{84F4AFD3-0A48-488C-BE6E-78D758EC9B36}" srcOrd="1" destOrd="0" presId="urn:microsoft.com/office/officeart/2005/8/layout/orgChart1"/>
    <dgm:cxn modelId="{A1BD74D5-C6F8-4E6C-8230-492B361A11B9}" type="presParOf" srcId="{71328A3F-D3FE-4974-937D-65E2E64D2C8E}" destId="{5ADC18DB-97F5-4FB7-A3B6-89315D05D3D6}" srcOrd="1" destOrd="0" presId="urn:microsoft.com/office/officeart/2005/8/layout/orgChart1"/>
    <dgm:cxn modelId="{7CDBDB00-7B41-474F-B9FF-4BE6F1B4B1E0}" type="presParOf" srcId="{71328A3F-D3FE-4974-937D-65E2E64D2C8E}" destId="{C1DBC641-28F5-4770-AB36-5A61E8078638}" srcOrd="2" destOrd="0" presId="urn:microsoft.com/office/officeart/2005/8/layout/orgChart1"/>
    <dgm:cxn modelId="{D3C11BB2-1BC5-45E7-A763-62DE27FEECE3}" type="presParOf" srcId="{14037669-4A4C-433D-AE8E-974402278978}" destId="{0EBADD3F-89A3-4A6E-97EE-1F46BBBA368B}" srcOrd="4" destOrd="0" presId="urn:microsoft.com/office/officeart/2005/8/layout/orgChart1"/>
    <dgm:cxn modelId="{4FF7A143-0909-4494-B50D-96BFF1D3D442}" type="presParOf" srcId="{14037669-4A4C-433D-AE8E-974402278978}" destId="{C481E329-78B2-4910-97B4-A7112AFC04CD}" srcOrd="5" destOrd="0" presId="urn:microsoft.com/office/officeart/2005/8/layout/orgChart1"/>
    <dgm:cxn modelId="{EEB989CA-ED13-4A45-9348-516A4B5B36C8}" type="presParOf" srcId="{C481E329-78B2-4910-97B4-A7112AFC04CD}" destId="{19595AD4-0F7C-477B-8638-9BED741F9B8D}" srcOrd="0" destOrd="0" presId="urn:microsoft.com/office/officeart/2005/8/layout/orgChart1"/>
    <dgm:cxn modelId="{98855EF0-B766-4FC3-B208-2BE19F68B8B7}" type="presParOf" srcId="{19595AD4-0F7C-477B-8638-9BED741F9B8D}" destId="{E81FBA0D-80AE-46EF-B75D-C975DE22BDF0}" srcOrd="0" destOrd="0" presId="urn:microsoft.com/office/officeart/2005/8/layout/orgChart1"/>
    <dgm:cxn modelId="{1D61EEE3-7CA7-4CFF-B2DB-DE62A0F829F3}" type="presParOf" srcId="{19595AD4-0F7C-477B-8638-9BED741F9B8D}" destId="{6AA85183-2F90-4946-B290-A24680B0F516}" srcOrd="1" destOrd="0" presId="urn:microsoft.com/office/officeart/2005/8/layout/orgChart1"/>
    <dgm:cxn modelId="{F51315C8-9262-46DF-B474-4F44C8897770}" type="presParOf" srcId="{C481E329-78B2-4910-97B4-A7112AFC04CD}" destId="{743139F0-482F-4366-A152-97126FBBC02B}" srcOrd="1" destOrd="0" presId="urn:microsoft.com/office/officeart/2005/8/layout/orgChart1"/>
    <dgm:cxn modelId="{34B9EFA0-DA45-405A-A736-9B3CB0511F4A}" type="presParOf" srcId="{C481E329-78B2-4910-97B4-A7112AFC04CD}" destId="{2C6C077E-D29D-41D5-ADF1-B42FAB04F71E}" srcOrd="2" destOrd="0" presId="urn:microsoft.com/office/officeart/2005/8/layout/orgChart1"/>
    <dgm:cxn modelId="{145710AA-D252-4A5B-95DF-6DFB3D875872}" type="presParOf" srcId="{14037669-4A4C-433D-AE8E-974402278978}" destId="{FBD7B8C4-BFC4-4A69-9BE7-0605923A9B43}" srcOrd="6" destOrd="0" presId="urn:microsoft.com/office/officeart/2005/8/layout/orgChart1"/>
    <dgm:cxn modelId="{EEAA8B82-4E82-4857-8F9E-94D258B40DF3}" type="presParOf" srcId="{14037669-4A4C-433D-AE8E-974402278978}" destId="{B3194032-5A0B-4518-8E87-39455201F317}" srcOrd="7" destOrd="0" presId="urn:microsoft.com/office/officeart/2005/8/layout/orgChart1"/>
    <dgm:cxn modelId="{50C2C533-7612-4308-9EE2-DF3FFF8BEC67}" type="presParOf" srcId="{B3194032-5A0B-4518-8E87-39455201F317}" destId="{1F0C5D68-0259-4E33-A3A6-33D18252E64B}" srcOrd="0" destOrd="0" presId="urn:microsoft.com/office/officeart/2005/8/layout/orgChart1"/>
    <dgm:cxn modelId="{52CF841B-655F-48F4-B5AA-F25039049B18}" type="presParOf" srcId="{1F0C5D68-0259-4E33-A3A6-33D18252E64B}" destId="{4347ADF3-CA0E-4980-AC7B-D8ABCA4EC642}" srcOrd="0" destOrd="0" presId="urn:microsoft.com/office/officeart/2005/8/layout/orgChart1"/>
    <dgm:cxn modelId="{96C450A7-59F1-4A47-9304-8DF5E0475B1D}" type="presParOf" srcId="{1F0C5D68-0259-4E33-A3A6-33D18252E64B}" destId="{139DEE76-51FE-44D9-8048-F03430401267}" srcOrd="1" destOrd="0" presId="urn:microsoft.com/office/officeart/2005/8/layout/orgChart1"/>
    <dgm:cxn modelId="{0DFFC356-D4EB-4BFB-B801-3E5F32FB13D2}" type="presParOf" srcId="{B3194032-5A0B-4518-8E87-39455201F317}" destId="{4D482651-DCF7-4291-8B03-91737AA7C829}" srcOrd="1" destOrd="0" presId="urn:microsoft.com/office/officeart/2005/8/layout/orgChart1"/>
    <dgm:cxn modelId="{D69686B9-4427-48F3-8DCC-C3EDBD35E025}" type="presParOf" srcId="{B3194032-5A0B-4518-8E87-39455201F317}" destId="{72210D76-8FDF-4DDA-BC39-1829B426445A}" srcOrd="2" destOrd="0" presId="urn:microsoft.com/office/officeart/2005/8/layout/orgChart1"/>
    <dgm:cxn modelId="{BDBF5A78-98E5-4E0F-9C66-1494D7D6AE46}" type="presParOf" srcId="{E8749CC2-4E54-43B0-8234-C388A11218FA}" destId="{E3DD2711-D02E-441D-9201-FC1C9B8D5CCE}" srcOrd="2" destOrd="0" presId="urn:microsoft.com/office/officeart/2005/8/layout/orgChart1"/>
    <dgm:cxn modelId="{5EDCF38C-4ECA-4A74-A8D7-5B96AA0FE839}" type="presParOf" srcId="{39DC601E-900D-4048-9B5B-C79C7714D8AA}" destId="{42828014-A6BF-489F-A9A1-D0DE68F5018A}" srcOrd="2" destOrd="0" presId="urn:microsoft.com/office/officeart/2005/8/layout/orgChart1"/>
    <dgm:cxn modelId="{C2036A2B-9D38-438C-B413-38510CAA48B7}" type="presParOf" srcId="{39DC601E-900D-4048-9B5B-C79C7714D8AA}" destId="{2C27C23E-3109-4E7E-83F2-A86F1E9A259C}" srcOrd="3" destOrd="0" presId="urn:microsoft.com/office/officeart/2005/8/layout/orgChart1"/>
    <dgm:cxn modelId="{8B37D06A-76E9-41E4-9763-4AF5A7F45B60}" type="presParOf" srcId="{2C27C23E-3109-4E7E-83F2-A86F1E9A259C}" destId="{8657F704-E8AD-4E45-95B3-39FF08D1E212}" srcOrd="0" destOrd="0" presId="urn:microsoft.com/office/officeart/2005/8/layout/orgChart1"/>
    <dgm:cxn modelId="{24680BEE-0D96-4601-BDB9-3D6C733DA7BE}" type="presParOf" srcId="{8657F704-E8AD-4E45-95B3-39FF08D1E212}" destId="{0111CA3E-0F53-494C-A8EE-0C8F062D16C2}" srcOrd="0" destOrd="0" presId="urn:microsoft.com/office/officeart/2005/8/layout/orgChart1"/>
    <dgm:cxn modelId="{EC6AD1E6-44EB-421C-9C5B-E5A7AA14D44B}" type="presParOf" srcId="{8657F704-E8AD-4E45-95B3-39FF08D1E212}" destId="{56F65955-7C02-4D3A-9877-8CBA1D77032B}" srcOrd="1" destOrd="0" presId="urn:microsoft.com/office/officeart/2005/8/layout/orgChart1"/>
    <dgm:cxn modelId="{260E5032-828C-4CED-8C2D-893F0926B102}" type="presParOf" srcId="{2C27C23E-3109-4E7E-83F2-A86F1E9A259C}" destId="{AE71F1A0-580D-46E1-AFC4-2F3BD4766022}" srcOrd="1" destOrd="0" presId="urn:microsoft.com/office/officeart/2005/8/layout/orgChart1"/>
    <dgm:cxn modelId="{819044E9-19C4-4590-902B-5FFBA2533466}" type="presParOf" srcId="{AE71F1A0-580D-46E1-AFC4-2F3BD4766022}" destId="{823EC7EC-D2A4-4E15-987F-90045C5F92C2}" srcOrd="0" destOrd="0" presId="urn:microsoft.com/office/officeart/2005/8/layout/orgChart1"/>
    <dgm:cxn modelId="{BDDEB500-C145-40A3-91A1-42EC322EEF21}" type="presParOf" srcId="{AE71F1A0-580D-46E1-AFC4-2F3BD4766022}" destId="{DE939D04-8B61-446A-B512-8D17CF168121}" srcOrd="1" destOrd="0" presId="urn:microsoft.com/office/officeart/2005/8/layout/orgChart1"/>
    <dgm:cxn modelId="{0958DE14-CBFC-4674-BD60-D8FB3A523059}" type="presParOf" srcId="{DE939D04-8B61-446A-B512-8D17CF168121}" destId="{2FE28819-567D-4384-ABC5-84149920D5CF}" srcOrd="0" destOrd="0" presId="urn:microsoft.com/office/officeart/2005/8/layout/orgChart1"/>
    <dgm:cxn modelId="{3FB2AF6B-D36A-4C87-B30A-312FB44CEF2B}" type="presParOf" srcId="{2FE28819-567D-4384-ABC5-84149920D5CF}" destId="{1C0D7688-81B1-4A68-8842-EF40075E115E}" srcOrd="0" destOrd="0" presId="urn:microsoft.com/office/officeart/2005/8/layout/orgChart1"/>
    <dgm:cxn modelId="{B6A56BB7-509A-465B-93A6-A066F9135598}" type="presParOf" srcId="{2FE28819-567D-4384-ABC5-84149920D5CF}" destId="{B529F042-0611-4D47-84C4-0C1332E23101}" srcOrd="1" destOrd="0" presId="urn:microsoft.com/office/officeart/2005/8/layout/orgChart1"/>
    <dgm:cxn modelId="{FAA9C0AA-68CA-4248-A5F6-7FA89173BAB3}" type="presParOf" srcId="{DE939D04-8B61-446A-B512-8D17CF168121}" destId="{740DFE39-75F0-4167-98B9-4060B2413FE3}" srcOrd="1" destOrd="0" presId="urn:microsoft.com/office/officeart/2005/8/layout/orgChart1"/>
    <dgm:cxn modelId="{7A2A65A6-9009-4C04-9CBB-86E41BBC3984}" type="presParOf" srcId="{DE939D04-8B61-446A-B512-8D17CF168121}" destId="{1418A17B-F708-46EA-AB63-6F7B57E843F3}" srcOrd="2" destOrd="0" presId="urn:microsoft.com/office/officeart/2005/8/layout/orgChart1"/>
    <dgm:cxn modelId="{7269E1C2-F216-4496-8A8B-A6AF1523576C}" type="presParOf" srcId="{AE71F1A0-580D-46E1-AFC4-2F3BD4766022}" destId="{78CADCCB-1925-493B-8668-BFE0843D2775}" srcOrd="2" destOrd="0" presId="urn:microsoft.com/office/officeart/2005/8/layout/orgChart1"/>
    <dgm:cxn modelId="{1CDE255C-1D5D-45FB-B1D4-4C1D3AA9D609}" type="presParOf" srcId="{AE71F1A0-580D-46E1-AFC4-2F3BD4766022}" destId="{F17B56DF-AC64-4239-9122-963A7C636496}" srcOrd="3" destOrd="0" presId="urn:microsoft.com/office/officeart/2005/8/layout/orgChart1"/>
    <dgm:cxn modelId="{8655A65A-40DD-4F14-A0BF-197865D1E808}" type="presParOf" srcId="{F17B56DF-AC64-4239-9122-963A7C636496}" destId="{72441B34-1B8B-4EDA-8BA7-A5696A40C5A4}" srcOrd="0" destOrd="0" presId="urn:microsoft.com/office/officeart/2005/8/layout/orgChart1"/>
    <dgm:cxn modelId="{187FBD52-9C9E-49C1-AE18-46C381D1C858}" type="presParOf" srcId="{72441B34-1B8B-4EDA-8BA7-A5696A40C5A4}" destId="{6C5ADC47-6716-49FD-A4E7-F6E0AEAAEF22}" srcOrd="0" destOrd="0" presId="urn:microsoft.com/office/officeart/2005/8/layout/orgChart1"/>
    <dgm:cxn modelId="{D7C9F7C4-19A5-44DE-8559-18321A6576D2}" type="presParOf" srcId="{72441B34-1B8B-4EDA-8BA7-A5696A40C5A4}" destId="{1DEA9DFF-A742-456F-95AA-3E5C891C7967}" srcOrd="1" destOrd="0" presId="urn:microsoft.com/office/officeart/2005/8/layout/orgChart1"/>
    <dgm:cxn modelId="{FCFF709B-739A-473D-9A60-6C8E51A49A26}" type="presParOf" srcId="{F17B56DF-AC64-4239-9122-963A7C636496}" destId="{971052F8-808C-4E2D-85BF-FF1A25743B5F}" srcOrd="1" destOrd="0" presId="urn:microsoft.com/office/officeart/2005/8/layout/orgChart1"/>
    <dgm:cxn modelId="{1D35BEC0-BB47-42A8-8A00-4DCA6EA695D1}" type="presParOf" srcId="{F17B56DF-AC64-4239-9122-963A7C636496}" destId="{7ECCEEBA-3EDF-42F9-BDF5-3BF758843055}" srcOrd="2" destOrd="0" presId="urn:microsoft.com/office/officeart/2005/8/layout/orgChart1"/>
    <dgm:cxn modelId="{E04F03FA-1BE6-4FCD-B425-A5874843926D}" type="presParOf" srcId="{2C27C23E-3109-4E7E-83F2-A86F1E9A259C}" destId="{A53622A0-5043-476C-AFCF-705737EC9C05}" srcOrd="2" destOrd="0" presId="urn:microsoft.com/office/officeart/2005/8/layout/orgChart1"/>
    <dgm:cxn modelId="{D66D8E04-0787-4137-A2ED-B79CD0CB8CBC}" type="presParOf" srcId="{39DC601E-900D-4048-9B5B-C79C7714D8AA}" destId="{3427E701-CEFD-4A06-8FC4-11847A30E589}" srcOrd="4" destOrd="0" presId="urn:microsoft.com/office/officeart/2005/8/layout/orgChart1"/>
    <dgm:cxn modelId="{2BF95BF9-931F-4353-8782-5BD48220E6F0}" type="presParOf" srcId="{39DC601E-900D-4048-9B5B-C79C7714D8AA}" destId="{4A5F7BB9-A59A-4436-98C3-B06B426AC4FA}" srcOrd="5" destOrd="0" presId="urn:microsoft.com/office/officeart/2005/8/layout/orgChart1"/>
    <dgm:cxn modelId="{6AC0D842-A402-4E36-82F5-9AD1E45CE317}" type="presParOf" srcId="{4A5F7BB9-A59A-4436-98C3-B06B426AC4FA}" destId="{BEF25B65-4473-4CB2-8915-E46E45463B15}" srcOrd="0" destOrd="0" presId="urn:microsoft.com/office/officeart/2005/8/layout/orgChart1"/>
    <dgm:cxn modelId="{BFFC33D3-2860-4BF8-AFCD-B3BD2ACCE859}" type="presParOf" srcId="{BEF25B65-4473-4CB2-8915-E46E45463B15}" destId="{3E20F75D-D029-41D1-9AA3-708B8FC3472C}" srcOrd="0" destOrd="0" presId="urn:microsoft.com/office/officeart/2005/8/layout/orgChart1"/>
    <dgm:cxn modelId="{D7C264F4-6D0B-4FDA-86B4-A17CBDD035A4}" type="presParOf" srcId="{BEF25B65-4473-4CB2-8915-E46E45463B15}" destId="{9EDE7631-3951-4367-A7C0-A47A7F959B0B}" srcOrd="1" destOrd="0" presId="urn:microsoft.com/office/officeart/2005/8/layout/orgChart1"/>
    <dgm:cxn modelId="{BC0AE289-9826-45C0-A573-26B9A20209FB}" type="presParOf" srcId="{4A5F7BB9-A59A-4436-98C3-B06B426AC4FA}" destId="{B4756195-A678-4872-B4EA-BA302258BE6B}" srcOrd="1" destOrd="0" presId="urn:microsoft.com/office/officeart/2005/8/layout/orgChart1"/>
    <dgm:cxn modelId="{E695B8EB-1DAA-4D62-908B-C6777A2AA2F5}" type="presParOf" srcId="{B4756195-A678-4872-B4EA-BA302258BE6B}" destId="{76632C7B-9AD7-4B35-BAF9-9ED105690AC2}" srcOrd="0" destOrd="0" presId="urn:microsoft.com/office/officeart/2005/8/layout/orgChart1"/>
    <dgm:cxn modelId="{E9EE1A8D-7CC8-4AA9-BF93-96C989E67B64}" type="presParOf" srcId="{B4756195-A678-4872-B4EA-BA302258BE6B}" destId="{342036D5-58C7-433D-A0AD-56AA168BFE1E}" srcOrd="1" destOrd="0" presId="urn:microsoft.com/office/officeart/2005/8/layout/orgChart1"/>
    <dgm:cxn modelId="{C0B649B6-A0BF-47C9-AA36-09BADC774BE0}" type="presParOf" srcId="{342036D5-58C7-433D-A0AD-56AA168BFE1E}" destId="{A3C03EB2-0D06-45CE-9C69-E3E27AA7078B}" srcOrd="0" destOrd="0" presId="urn:microsoft.com/office/officeart/2005/8/layout/orgChart1"/>
    <dgm:cxn modelId="{0E5A19CC-4D9B-43FE-A94F-B616823A1115}" type="presParOf" srcId="{A3C03EB2-0D06-45CE-9C69-E3E27AA7078B}" destId="{5EDA5837-5DC8-4E43-8E71-A9F3B382BE91}" srcOrd="0" destOrd="0" presId="urn:microsoft.com/office/officeart/2005/8/layout/orgChart1"/>
    <dgm:cxn modelId="{7F64AA1D-A7BA-4759-877F-25D8565DBDAA}" type="presParOf" srcId="{A3C03EB2-0D06-45CE-9C69-E3E27AA7078B}" destId="{1704DE57-7762-4B15-9487-2C8618E28C5E}" srcOrd="1" destOrd="0" presId="urn:microsoft.com/office/officeart/2005/8/layout/orgChart1"/>
    <dgm:cxn modelId="{542523EE-566B-4309-B07A-312E5F1D8F1C}" type="presParOf" srcId="{342036D5-58C7-433D-A0AD-56AA168BFE1E}" destId="{A4456EC3-87AD-4E89-9EC1-102619A15583}" srcOrd="1" destOrd="0" presId="urn:microsoft.com/office/officeart/2005/8/layout/orgChart1"/>
    <dgm:cxn modelId="{F0BE0FAA-CE0B-4BC6-8793-78429342BDE1}" type="presParOf" srcId="{342036D5-58C7-433D-A0AD-56AA168BFE1E}" destId="{4CE68CBA-9950-43C0-B060-428EDE47D868}" srcOrd="2" destOrd="0" presId="urn:microsoft.com/office/officeart/2005/8/layout/orgChart1"/>
    <dgm:cxn modelId="{2904147E-F4C6-40A6-AAC4-DCDC4A1C6DE7}" type="presParOf" srcId="{B4756195-A678-4872-B4EA-BA302258BE6B}" destId="{2A2D410C-C719-4636-84C4-B963281D176E}" srcOrd="2" destOrd="0" presId="urn:microsoft.com/office/officeart/2005/8/layout/orgChart1"/>
    <dgm:cxn modelId="{44B3B1B2-50D7-4A1B-A2F7-BF0A83108FB0}" type="presParOf" srcId="{B4756195-A678-4872-B4EA-BA302258BE6B}" destId="{8050AA4D-8B5F-42B8-9418-A97246A73CE5}" srcOrd="3" destOrd="0" presId="urn:microsoft.com/office/officeart/2005/8/layout/orgChart1"/>
    <dgm:cxn modelId="{81A63F73-8167-4339-BE58-7DE106C8F089}" type="presParOf" srcId="{8050AA4D-8B5F-42B8-9418-A97246A73CE5}" destId="{27C81AE0-C2C9-4CD2-B373-6C9391A79F4A}" srcOrd="0" destOrd="0" presId="urn:microsoft.com/office/officeart/2005/8/layout/orgChart1"/>
    <dgm:cxn modelId="{0551560B-C23E-48B8-A489-136E9A51B7A3}" type="presParOf" srcId="{27C81AE0-C2C9-4CD2-B373-6C9391A79F4A}" destId="{9F524EBD-9136-40AB-9976-FEC2BB4BC5D4}" srcOrd="0" destOrd="0" presId="urn:microsoft.com/office/officeart/2005/8/layout/orgChart1"/>
    <dgm:cxn modelId="{3E84D856-CA04-4EDB-877C-223CF0CDE1A3}" type="presParOf" srcId="{27C81AE0-C2C9-4CD2-B373-6C9391A79F4A}" destId="{8E2C14FE-57C1-4155-B52B-A3A206024C6B}" srcOrd="1" destOrd="0" presId="urn:microsoft.com/office/officeart/2005/8/layout/orgChart1"/>
    <dgm:cxn modelId="{B571349C-A68C-4370-A17B-B9FAFC299F81}" type="presParOf" srcId="{8050AA4D-8B5F-42B8-9418-A97246A73CE5}" destId="{4CE255A5-E17C-4EFD-B795-3B202AACB57E}" srcOrd="1" destOrd="0" presId="urn:microsoft.com/office/officeart/2005/8/layout/orgChart1"/>
    <dgm:cxn modelId="{219CA18A-F6E7-46AA-B5A0-E011CC655CB9}" type="presParOf" srcId="{8050AA4D-8B5F-42B8-9418-A97246A73CE5}" destId="{752A8C30-7C6E-4F37-BD8B-0327246216F6}" srcOrd="2" destOrd="0" presId="urn:microsoft.com/office/officeart/2005/8/layout/orgChart1"/>
    <dgm:cxn modelId="{07D69CE1-9C73-4011-8E5B-FD5B4E3BA629}" type="presParOf" srcId="{B4756195-A678-4872-B4EA-BA302258BE6B}" destId="{DA215189-894A-4CE1-8679-B2DBD5BD2698}" srcOrd="4" destOrd="0" presId="urn:microsoft.com/office/officeart/2005/8/layout/orgChart1"/>
    <dgm:cxn modelId="{70DF7B2A-1B6A-454A-AE75-E5EFC76A3641}" type="presParOf" srcId="{B4756195-A678-4872-B4EA-BA302258BE6B}" destId="{81A7A9F1-C56E-4381-9D83-B13CD4331D5D}" srcOrd="5" destOrd="0" presId="urn:microsoft.com/office/officeart/2005/8/layout/orgChart1"/>
    <dgm:cxn modelId="{2A1E8CEB-DF31-470E-8F5D-F677C7928B3F}" type="presParOf" srcId="{81A7A9F1-C56E-4381-9D83-B13CD4331D5D}" destId="{6DD8A2F9-2AFB-40A2-B069-25B5D05E76C8}" srcOrd="0" destOrd="0" presId="urn:microsoft.com/office/officeart/2005/8/layout/orgChart1"/>
    <dgm:cxn modelId="{58EC2309-B3F0-4179-8307-E7375C554D8D}" type="presParOf" srcId="{6DD8A2F9-2AFB-40A2-B069-25B5D05E76C8}" destId="{B23825E7-962B-48D4-84B5-07226C0178EC}" srcOrd="0" destOrd="0" presId="urn:microsoft.com/office/officeart/2005/8/layout/orgChart1"/>
    <dgm:cxn modelId="{A0903F7F-0A08-4534-BFCA-E7BA1405E12B}" type="presParOf" srcId="{6DD8A2F9-2AFB-40A2-B069-25B5D05E76C8}" destId="{A99ED6F2-B80E-4B5A-B605-BCB5EA7C5C20}" srcOrd="1" destOrd="0" presId="urn:microsoft.com/office/officeart/2005/8/layout/orgChart1"/>
    <dgm:cxn modelId="{78ED8F3C-64D1-4DD6-8984-E5A69B1A5381}" type="presParOf" srcId="{81A7A9F1-C56E-4381-9D83-B13CD4331D5D}" destId="{0FF51883-2761-4752-BE9F-F330920A9AB6}" srcOrd="1" destOrd="0" presId="urn:microsoft.com/office/officeart/2005/8/layout/orgChart1"/>
    <dgm:cxn modelId="{DF70BADE-7A0D-46B5-ABC2-AF9732AA459A}" type="presParOf" srcId="{81A7A9F1-C56E-4381-9D83-B13CD4331D5D}" destId="{D5D82C1D-7BFE-4D58-9A7A-C2A6265DE5E6}" srcOrd="2" destOrd="0" presId="urn:microsoft.com/office/officeart/2005/8/layout/orgChart1"/>
    <dgm:cxn modelId="{F854FB6A-1B77-43C0-AB43-A99D71B73904}" type="presParOf" srcId="{4A5F7BB9-A59A-4436-98C3-B06B426AC4FA}" destId="{147E7D23-CC40-42BB-AAFB-325DBCB4809F}" srcOrd="2" destOrd="0" presId="urn:microsoft.com/office/officeart/2005/8/layout/orgChart1"/>
    <dgm:cxn modelId="{7865211D-2231-4F87-B545-82EFC12A2BB9}" type="presParOf" srcId="{39DC601E-900D-4048-9B5B-C79C7714D8AA}" destId="{EAC434CC-826B-4A85-8341-024B6E8D605C}" srcOrd="6" destOrd="0" presId="urn:microsoft.com/office/officeart/2005/8/layout/orgChart1"/>
    <dgm:cxn modelId="{7B1712D5-E4C6-4116-A02B-8D7AF4107671}" type="presParOf" srcId="{39DC601E-900D-4048-9B5B-C79C7714D8AA}" destId="{FD9B6DDD-A110-4869-9B37-93475BADC075}" srcOrd="7" destOrd="0" presId="urn:microsoft.com/office/officeart/2005/8/layout/orgChart1"/>
    <dgm:cxn modelId="{B98F5E5B-2376-480A-A159-7156547A0000}" type="presParOf" srcId="{FD9B6DDD-A110-4869-9B37-93475BADC075}" destId="{355087FC-C673-4C7B-8042-1039A5C7BA91}" srcOrd="0" destOrd="0" presId="urn:microsoft.com/office/officeart/2005/8/layout/orgChart1"/>
    <dgm:cxn modelId="{13581D73-818C-477A-80F0-48F82D90F210}" type="presParOf" srcId="{355087FC-C673-4C7B-8042-1039A5C7BA91}" destId="{119E56B9-AD23-4E24-937F-7B5395F5F2A8}" srcOrd="0" destOrd="0" presId="urn:microsoft.com/office/officeart/2005/8/layout/orgChart1"/>
    <dgm:cxn modelId="{B424F0D7-5C27-448F-B0D7-3E04F972CF3F}" type="presParOf" srcId="{355087FC-C673-4C7B-8042-1039A5C7BA91}" destId="{6FA55667-0E48-4C05-B4BA-3BF86242356F}" srcOrd="1" destOrd="0" presId="urn:microsoft.com/office/officeart/2005/8/layout/orgChart1"/>
    <dgm:cxn modelId="{843455C3-16B2-4CF6-8137-D2E4BB986049}" type="presParOf" srcId="{FD9B6DDD-A110-4869-9B37-93475BADC075}" destId="{7ABC959A-6AC2-4BD8-9A5B-8250DCA4A5D3}" srcOrd="1" destOrd="0" presId="urn:microsoft.com/office/officeart/2005/8/layout/orgChart1"/>
    <dgm:cxn modelId="{CAFC8D5C-41AA-4A2D-9025-A1E35AA98F29}" type="presParOf" srcId="{7ABC959A-6AC2-4BD8-9A5B-8250DCA4A5D3}" destId="{7ACCE900-8E37-4907-92C9-5768B0F0AB7D}" srcOrd="0" destOrd="0" presId="urn:microsoft.com/office/officeart/2005/8/layout/orgChart1"/>
    <dgm:cxn modelId="{ADFB2C89-CFD6-418E-80F4-50B57940E3F9}" type="presParOf" srcId="{7ABC959A-6AC2-4BD8-9A5B-8250DCA4A5D3}" destId="{0CBD4241-6DEC-4D7C-95CF-0433E1DC999B}" srcOrd="1" destOrd="0" presId="urn:microsoft.com/office/officeart/2005/8/layout/orgChart1"/>
    <dgm:cxn modelId="{8370D4DF-D5B4-41E6-B625-F7A98477A043}" type="presParOf" srcId="{0CBD4241-6DEC-4D7C-95CF-0433E1DC999B}" destId="{686F2B0F-5F92-4524-A68A-126C58C88B73}" srcOrd="0" destOrd="0" presId="urn:microsoft.com/office/officeart/2005/8/layout/orgChart1"/>
    <dgm:cxn modelId="{13FD770A-641D-452C-85E4-95A3033B4D62}" type="presParOf" srcId="{686F2B0F-5F92-4524-A68A-126C58C88B73}" destId="{A0C5FE1D-12FD-481E-9B78-BB2916FB47EE}" srcOrd="0" destOrd="0" presId="urn:microsoft.com/office/officeart/2005/8/layout/orgChart1"/>
    <dgm:cxn modelId="{0CDAD186-A580-45FB-8FD8-7B6E19810B19}" type="presParOf" srcId="{686F2B0F-5F92-4524-A68A-126C58C88B73}" destId="{2416FD37-20DB-4FD5-BA36-717DF72E55B0}" srcOrd="1" destOrd="0" presId="urn:microsoft.com/office/officeart/2005/8/layout/orgChart1"/>
    <dgm:cxn modelId="{8D59897C-EEFA-4323-AF01-34791E69F674}" type="presParOf" srcId="{0CBD4241-6DEC-4D7C-95CF-0433E1DC999B}" destId="{C54A7097-4EF9-49B1-8632-92BA8BE593D6}" srcOrd="1" destOrd="0" presId="urn:microsoft.com/office/officeart/2005/8/layout/orgChart1"/>
    <dgm:cxn modelId="{05229132-9880-4598-94A4-33D6AD0D8C85}" type="presParOf" srcId="{0CBD4241-6DEC-4D7C-95CF-0433E1DC999B}" destId="{6856E7DE-2BB9-456D-B445-4B5BFE941078}" srcOrd="2" destOrd="0" presId="urn:microsoft.com/office/officeart/2005/8/layout/orgChart1"/>
    <dgm:cxn modelId="{ACFC3FF6-011B-4E85-BD5B-03B28D3A879C}" type="presParOf" srcId="{7ABC959A-6AC2-4BD8-9A5B-8250DCA4A5D3}" destId="{E7CA4439-1876-4673-B928-84C1B4F794E9}" srcOrd="2" destOrd="0" presId="urn:microsoft.com/office/officeart/2005/8/layout/orgChart1"/>
    <dgm:cxn modelId="{ECA32FD1-40A1-4F81-AD1B-728EABC20888}" type="presParOf" srcId="{7ABC959A-6AC2-4BD8-9A5B-8250DCA4A5D3}" destId="{F5435505-8778-4D8B-949D-A73B0BCF16EC}" srcOrd="3" destOrd="0" presId="urn:microsoft.com/office/officeart/2005/8/layout/orgChart1"/>
    <dgm:cxn modelId="{BFA90177-FB0C-445E-914A-1A8041130BAE}" type="presParOf" srcId="{F5435505-8778-4D8B-949D-A73B0BCF16EC}" destId="{63C342F9-5E3C-4616-80B6-4797709EE389}" srcOrd="0" destOrd="0" presId="urn:microsoft.com/office/officeart/2005/8/layout/orgChart1"/>
    <dgm:cxn modelId="{B934F829-11D0-4614-8659-E15939D8C341}" type="presParOf" srcId="{63C342F9-5E3C-4616-80B6-4797709EE389}" destId="{4CB44045-23C3-4DB6-AE93-AD4044139C24}" srcOrd="0" destOrd="0" presId="urn:microsoft.com/office/officeart/2005/8/layout/orgChart1"/>
    <dgm:cxn modelId="{2BA30021-F42C-46CD-AF03-3E761BF2F498}" type="presParOf" srcId="{63C342F9-5E3C-4616-80B6-4797709EE389}" destId="{3914A9CD-0FC2-4E19-BEC8-C8F125057F38}" srcOrd="1" destOrd="0" presId="urn:microsoft.com/office/officeart/2005/8/layout/orgChart1"/>
    <dgm:cxn modelId="{72EE999D-5C9C-4792-BD61-5B011765FED5}" type="presParOf" srcId="{F5435505-8778-4D8B-949D-A73B0BCF16EC}" destId="{E1FA5FD2-D151-4EE5-BE71-F63C6E4927E6}" srcOrd="1" destOrd="0" presId="urn:microsoft.com/office/officeart/2005/8/layout/orgChart1"/>
    <dgm:cxn modelId="{534E5B1D-2780-4614-A23A-F982EE433699}" type="presParOf" srcId="{F5435505-8778-4D8B-949D-A73B0BCF16EC}" destId="{99F572B3-CB94-4C69-B784-C6EED8117879}" srcOrd="2" destOrd="0" presId="urn:microsoft.com/office/officeart/2005/8/layout/orgChart1"/>
    <dgm:cxn modelId="{F0675DC1-C88A-4906-8F27-87968D48298E}" type="presParOf" srcId="{FD9B6DDD-A110-4869-9B37-93475BADC075}" destId="{322189F2-DAB8-4068-9B52-905EA459E526}" srcOrd="2" destOrd="0" presId="urn:microsoft.com/office/officeart/2005/8/layout/orgChart1"/>
    <dgm:cxn modelId="{8098C878-879A-42AD-A61F-ED89D5A25818}" type="presParOf" srcId="{39DC601E-900D-4048-9B5B-C79C7714D8AA}" destId="{76A4E844-162A-45A0-813D-320BEEEA324F}" srcOrd="8" destOrd="0" presId="urn:microsoft.com/office/officeart/2005/8/layout/orgChart1"/>
    <dgm:cxn modelId="{F47DEF24-3CFB-465C-AF1C-34B01CF41DF6}" type="presParOf" srcId="{39DC601E-900D-4048-9B5B-C79C7714D8AA}" destId="{EA1BB4FE-4CEA-4B2E-A182-5A433AF7413D}" srcOrd="9" destOrd="0" presId="urn:microsoft.com/office/officeart/2005/8/layout/orgChart1"/>
    <dgm:cxn modelId="{A378EFD2-25BE-4A3A-8D62-0861318A4113}" type="presParOf" srcId="{EA1BB4FE-4CEA-4B2E-A182-5A433AF7413D}" destId="{4E001744-026D-42F9-9CD7-34AC03841787}" srcOrd="0" destOrd="0" presId="urn:microsoft.com/office/officeart/2005/8/layout/orgChart1"/>
    <dgm:cxn modelId="{F730D5B1-E364-47EF-914B-4F791997B41A}" type="presParOf" srcId="{4E001744-026D-42F9-9CD7-34AC03841787}" destId="{80A25204-2D5A-4F1D-ABEB-D23A3FFC7CE8}" srcOrd="0" destOrd="0" presId="urn:microsoft.com/office/officeart/2005/8/layout/orgChart1"/>
    <dgm:cxn modelId="{F37F6512-B93C-40C7-AE15-16AD8448A73D}" type="presParOf" srcId="{4E001744-026D-42F9-9CD7-34AC03841787}" destId="{C88D3252-8712-489C-AB36-43773DC0DDB3}" srcOrd="1" destOrd="0" presId="urn:microsoft.com/office/officeart/2005/8/layout/orgChart1"/>
    <dgm:cxn modelId="{1FF46F32-B3C6-495B-8B01-37EDB6DFD7EB}" type="presParOf" srcId="{EA1BB4FE-4CEA-4B2E-A182-5A433AF7413D}" destId="{6FDD0A64-6623-45A0-813F-E2F22E2D9371}" srcOrd="1" destOrd="0" presId="urn:microsoft.com/office/officeart/2005/8/layout/orgChart1"/>
    <dgm:cxn modelId="{EB31EA5A-FF1D-4716-A930-9E529C7470B5}" type="presParOf" srcId="{6FDD0A64-6623-45A0-813F-E2F22E2D9371}" destId="{A2978C5C-9122-49AE-AD83-F433F10A53C0}" srcOrd="0" destOrd="0" presId="urn:microsoft.com/office/officeart/2005/8/layout/orgChart1"/>
    <dgm:cxn modelId="{F6112B59-CCB5-483C-83E4-CE283730D92E}" type="presParOf" srcId="{6FDD0A64-6623-45A0-813F-E2F22E2D9371}" destId="{B98D59FE-121A-4CA8-B79F-AFE486271B1D}" srcOrd="1" destOrd="0" presId="urn:microsoft.com/office/officeart/2005/8/layout/orgChart1"/>
    <dgm:cxn modelId="{72788E5D-F542-4BDD-8108-0917BA4FEA07}" type="presParOf" srcId="{B98D59FE-121A-4CA8-B79F-AFE486271B1D}" destId="{C9C0A0E0-1F28-494E-BF7D-AE5BA8785477}" srcOrd="0" destOrd="0" presId="urn:microsoft.com/office/officeart/2005/8/layout/orgChart1"/>
    <dgm:cxn modelId="{C7731D82-9089-4B1E-9D1A-6E3F42862BF6}" type="presParOf" srcId="{C9C0A0E0-1F28-494E-BF7D-AE5BA8785477}" destId="{F8764FB4-9D06-46D2-B7D1-1333974B5777}" srcOrd="0" destOrd="0" presId="urn:microsoft.com/office/officeart/2005/8/layout/orgChart1"/>
    <dgm:cxn modelId="{4D3A4B27-D5F7-4FFE-B918-2A60285AD081}" type="presParOf" srcId="{C9C0A0E0-1F28-494E-BF7D-AE5BA8785477}" destId="{265D1278-C9B0-4F3C-A4F0-D73D7A089A8D}" srcOrd="1" destOrd="0" presId="urn:microsoft.com/office/officeart/2005/8/layout/orgChart1"/>
    <dgm:cxn modelId="{93A101EB-FE0D-4800-8203-57426898155D}" type="presParOf" srcId="{B98D59FE-121A-4CA8-B79F-AFE486271B1D}" destId="{ED716808-EE60-493E-8551-717FC50A75E7}" srcOrd="1" destOrd="0" presId="urn:microsoft.com/office/officeart/2005/8/layout/orgChart1"/>
    <dgm:cxn modelId="{C3FB136C-C09C-4C39-AF88-4D80993F49FD}" type="presParOf" srcId="{B98D59FE-121A-4CA8-B79F-AFE486271B1D}" destId="{47E83F88-B77B-4EC2-A87D-B8162729FD3F}" srcOrd="2" destOrd="0" presId="urn:microsoft.com/office/officeart/2005/8/layout/orgChart1"/>
    <dgm:cxn modelId="{53C6CB43-30AD-44A2-A38A-7D9B8790EB76}" type="presParOf" srcId="{6FDD0A64-6623-45A0-813F-E2F22E2D9371}" destId="{0622BB1F-93C4-4EDD-95AB-A9D19B20AB62}" srcOrd="2" destOrd="0" presId="urn:microsoft.com/office/officeart/2005/8/layout/orgChart1"/>
    <dgm:cxn modelId="{A91A1751-8546-4316-BE96-05785A41187D}" type="presParOf" srcId="{6FDD0A64-6623-45A0-813F-E2F22E2D9371}" destId="{C588F127-997F-4449-BA55-7541273FDFB5}" srcOrd="3" destOrd="0" presId="urn:microsoft.com/office/officeart/2005/8/layout/orgChart1"/>
    <dgm:cxn modelId="{EF3A6226-336D-42C5-9861-D4C7AA1AC0BB}" type="presParOf" srcId="{C588F127-997F-4449-BA55-7541273FDFB5}" destId="{81F189B7-AB37-4830-AD1E-130EE1EB03AB}" srcOrd="0" destOrd="0" presId="urn:microsoft.com/office/officeart/2005/8/layout/orgChart1"/>
    <dgm:cxn modelId="{325F9265-0941-462C-B96B-012921F18F61}" type="presParOf" srcId="{81F189B7-AB37-4830-AD1E-130EE1EB03AB}" destId="{C1E40333-1511-4CCE-BE72-E048498040FB}" srcOrd="0" destOrd="0" presId="urn:microsoft.com/office/officeart/2005/8/layout/orgChart1"/>
    <dgm:cxn modelId="{652179E7-A1DC-4F6B-9C69-A107B38D9A69}" type="presParOf" srcId="{81F189B7-AB37-4830-AD1E-130EE1EB03AB}" destId="{B6C586AB-4C80-45D4-B309-1840F197AB5D}" srcOrd="1" destOrd="0" presId="urn:microsoft.com/office/officeart/2005/8/layout/orgChart1"/>
    <dgm:cxn modelId="{18B72AB1-E531-4D07-86BA-4EE9AB7EE4F5}" type="presParOf" srcId="{C588F127-997F-4449-BA55-7541273FDFB5}" destId="{70C5ACEC-5541-4F6D-96A1-10AF7C25C42E}" srcOrd="1" destOrd="0" presId="urn:microsoft.com/office/officeart/2005/8/layout/orgChart1"/>
    <dgm:cxn modelId="{CD038A26-EA2F-44FC-A508-FFDFDE3A7BBD}" type="presParOf" srcId="{C588F127-997F-4449-BA55-7541273FDFB5}" destId="{5A316A8F-A724-434C-AA8A-5DA39340644A}" srcOrd="2" destOrd="0" presId="urn:microsoft.com/office/officeart/2005/8/layout/orgChart1"/>
    <dgm:cxn modelId="{7D113BDC-784B-42C5-845E-5429E2681ADE}" type="presParOf" srcId="{EA1BB4FE-4CEA-4B2E-A182-5A433AF7413D}" destId="{CC51A621-6417-4FF4-8E72-05BFD6388E60}" srcOrd="2" destOrd="0" presId="urn:microsoft.com/office/officeart/2005/8/layout/orgChart1"/>
    <dgm:cxn modelId="{DB3ED526-1AD3-4D7C-92A4-0C5E67D94166}" type="presParOf" srcId="{C4C86F71-2E28-4759-8D99-142F06BAA539}" destId="{54E18022-FBCB-4022-A071-CAF1DE53ABE8}" srcOrd="2" destOrd="0" presId="urn:microsoft.com/office/officeart/2005/8/layout/orgChart1"/>
    <dgm:cxn modelId="{5A4FA465-E13D-46CB-B812-21EC1F794086}" type="presParOf" srcId="{512B89DE-8CC3-454F-96A9-28A4F045B4D6}" destId="{7BF0B15C-F747-42CF-B89D-01A6C0DCE0B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1F7FF9-564C-46CD-A5FF-763C559AD720}" type="doc">
      <dgm:prSet loTypeId="urn:microsoft.com/office/officeart/2005/8/layout/orgChart1" loCatId="hierarchy" qsTypeId="urn:microsoft.com/office/officeart/2005/8/quickstyle/simple1" qsCatId="simple" csTypeId="urn:microsoft.com/office/officeart/2005/8/colors/colorful2" csCatId="colorful" phldr="1"/>
      <dgm:spPr/>
      <dgm:t>
        <a:bodyPr/>
        <a:lstStyle/>
        <a:p>
          <a:endParaRPr lang="en-GB"/>
        </a:p>
      </dgm:t>
    </dgm:pt>
    <dgm:pt modelId="{0FD00370-031B-46CE-BD5E-491E34314797}">
      <dgm:prSet phldrT="[Text]"/>
      <dgm:spPr/>
      <dgm:t>
        <a:bodyPr/>
        <a:lstStyle/>
        <a:p>
          <a:pPr>
            <a:buFont typeface="+mj-lt"/>
            <a:buAutoNum type="arabicPeriod"/>
          </a:pPr>
          <a:r>
            <a:rPr lang="en-GB" b="1" dirty="0"/>
            <a:t>EU Hub Project</a:t>
          </a:r>
          <a:endParaRPr lang="en-GB" dirty="0"/>
        </a:p>
      </dgm:t>
    </dgm:pt>
    <dgm:pt modelId="{C3425811-D921-4CAC-9D7D-C2A912626627}" type="parTrans" cxnId="{F6A8A83B-A6E4-4AEF-A449-4D86FED19E48}">
      <dgm:prSet/>
      <dgm:spPr/>
      <dgm:t>
        <a:bodyPr/>
        <a:lstStyle/>
        <a:p>
          <a:endParaRPr lang="en-GB"/>
        </a:p>
      </dgm:t>
    </dgm:pt>
    <dgm:pt modelId="{908F013F-A175-4543-9D0C-BD6BAC9F48CE}" type="sibTrans" cxnId="{F6A8A83B-A6E4-4AEF-A449-4D86FED19E48}">
      <dgm:prSet/>
      <dgm:spPr/>
      <dgm:t>
        <a:bodyPr/>
        <a:lstStyle/>
        <a:p>
          <a:endParaRPr lang="en-GB"/>
        </a:p>
      </dgm:t>
    </dgm:pt>
    <dgm:pt modelId="{3085B3A9-7EC3-45CE-9610-8E5A5524D168}">
      <dgm:prSet/>
      <dgm:spPr/>
      <dgm:t>
        <a:bodyPr/>
        <a:lstStyle/>
        <a:p>
          <a:pPr>
            <a:buFont typeface="+mj-lt"/>
            <a:buAutoNum type="arabicPeriod"/>
          </a:pPr>
          <a:r>
            <a:rPr lang="en-GB" dirty="0"/>
            <a:t>Project Definition &amp; Planning</a:t>
          </a:r>
        </a:p>
      </dgm:t>
    </dgm:pt>
    <dgm:pt modelId="{4A8131A5-89E1-48A6-B292-78B4C91DBF19}" type="parTrans" cxnId="{388E4027-8C0A-4B48-A5E9-C44C67CB6115}">
      <dgm:prSet/>
      <dgm:spPr/>
      <dgm:t>
        <a:bodyPr/>
        <a:lstStyle/>
        <a:p>
          <a:endParaRPr lang="en-GB"/>
        </a:p>
      </dgm:t>
    </dgm:pt>
    <dgm:pt modelId="{48E3B4FF-C192-4B40-B9CF-3F9C2374AF2E}" type="sibTrans" cxnId="{388E4027-8C0A-4B48-A5E9-C44C67CB6115}">
      <dgm:prSet/>
      <dgm:spPr/>
      <dgm:t>
        <a:bodyPr/>
        <a:lstStyle/>
        <a:p>
          <a:endParaRPr lang="en-GB"/>
        </a:p>
      </dgm:t>
    </dgm:pt>
    <dgm:pt modelId="{9C8F6286-AEEC-47B1-AFA5-AC7E93216033}">
      <dgm:prSet/>
      <dgm:spPr/>
      <dgm:t>
        <a:bodyPr/>
        <a:lstStyle/>
        <a:p>
          <a:pPr>
            <a:buFont typeface="+mj-lt"/>
            <a:buAutoNum type="arabicPeriod"/>
          </a:pPr>
          <a:r>
            <a:rPr lang="en-GB" dirty="0"/>
            <a:t>Define Project Scope</a:t>
          </a:r>
        </a:p>
      </dgm:t>
    </dgm:pt>
    <dgm:pt modelId="{2DB62755-50C4-46C1-8BFB-FDBB4E3C1ECA}" type="parTrans" cxnId="{68FDD272-8673-4EEC-90DB-A0C80580E15C}">
      <dgm:prSet/>
      <dgm:spPr/>
      <dgm:t>
        <a:bodyPr/>
        <a:lstStyle/>
        <a:p>
          <a:endParaRPr lang="en-GB"/>
        </a:p>
      </dgm:t>
    </dgm:pt>
    <dgm:pt modelId="{C440B32B-29F2-49DE-BB5B-9202895AE6BF}" type="sibTrans" cxnId="{68FDD272-8673-4EEC-90DB-A0C80580E15C}">
      <dgm:prSet/>
      <dgm:spPr/>
      <dgm:t>
        <a:bodyPr/>
        <a:lstStyle/>
        <a:p>
          <a:endParaRPr lang="en-GB"/>
        </a:p>
      </dgm:t>
    </dgm:pt>
    <dgm:pt modelId="{8EED7F63-A80F-40DD-81DF-052CCF65067E}">
      <dgm:prSet/>
      <dgm:spPr/>
      <dgm:t>
        <a:bodyPr/>
        <a:lstStyle/>
        <a:p>
          <a:pPr>
            <a:buFont typeface="+mj-lt"/>
            <a:buAutoNum type="arabicPeriod"/>
          </a:pPr>
          <a:r>
            <a:rPr lang="en-GB"/>
            <a:t>Site selection</a:t>
          </a:r>
        </a:p>
      </dgm:t>
    </dgm:pt>
    <dgm:pt modelId="{84BAA8B1-6253-416F-9546-BCB621EE5A40}" type="parTrans" cxnId="{BAC79BEF-EE46-4203-9045-8D8078EDC7A8}">
      <dgm:prSet/>
      <dgm:spPr/>
      <dgm:t>
        <a:bodyPr/>
        <a:lstStyle/>
        <a:p>
          <a:endParaRPr lang="en-GB"/>
        </a:p>
      </dgm:t>
    </dgm:pt>
    <dgm:pt modelId="{657A154F-C8C8-4A6B-A730-F8AAB0DA9EFE}" type="sibTrans" cxnId="{BAC79BEF-EE46-4203-9045-8D8078EDC7A8}">
      <dgm:prSet/>
      <dgm:spPr/>
      <dgm:t>
        <a:bodyPr/>
        <a:lstStyle/>
        <a:p>
          <a:endParaRPr lang="en-GB"/>
        </a:p>
      </dgm:t>
    </dgm:pt>
    <dgm:pt modelId="{306E07BF-EEBF-4107-B5E2-DEFE1BA9E7CE}">
      <dgm:prSet/>
      <dgm:spPr/>
      <dgm:t>
        <a:bodyPr/>
        <a:lstStyle/>
        <a:p>
          <a:pPr>
            <a:buFont typeface="+mj-lt"/>
            <a:buAutoNum type="arabicPeriod"/>
          </a:pPr>
          <a:r>
            <a:rPr lang="en-GB"/>
            <a:t>Develop project schedule (GANTT Chart)</a:t>
          </a:r>
        </a:p>
      </dgm:t>
    </dgm:pt>
    <dgm:pt modelId="{DA1B2D8E-2698-4DAD-AD41-99ABED2EE0F6}" type="parTrans" cxnId="{56CAD4EB-B63A-49B6-91C7-CBC7C5C11DCA}">
      <dgm:prSet/>
      <dgm:spPr/>
      <dgm:t>
        <a:bodyPr/>
        <a:lstStyle/>
        <a:p>
          <a:endParaRPr lang="en-GB"/>
        </a:p>
      </dgm:t>
    </dgm:pt>
    <dgm:pt modelId="{FC6DFCE7-EA68-45F9-99BB-A8E1E2122609}" type="sibTrans" cxnId="{56CAD4EB-B63A-49B6-91C7-CBC7C5C11DCA}">
      <dgm:prSet/>
      <dgm:spPr/>
      <dgm:t>
        <a:bodyPr/>
        <a:lstStyle/>
        <a:p>
          <a:endParaRPr lang="en-GB"/>
        </a:p>
      </dgm:t>
    </dgm:pt>
    <dgm:pt modelId="{143CADFA-0C95-4A58-BB7D-65D663142DE9}">
      <dgm:prSet/>
      <dgm:spPr/>
      <dgm:t>
        <a:bodyPr/>
        <a:lstStyle/>
        <a:p>
          <a:pPr>
            <a:buFont typeface="+mj-lt"/>
            <a:buAutoNum type="arabicPeriod"/>
          </a:pPr>
          <a:r>
            <a:rPr lang="en-GB"/>
            <a:t>Budget reviews</a:t>
          </a:r>
        </a:p>
      </dgm:t>
    </dgm:pt>
    <dgm:pt modelId="{6B8CC457-6739-42AB-B476-63D922AB7C14}" type="parTrans" cxnId="{481A40EA-59E8-4230-9B9A-4152EA2DA907}">
      <dgm:prSet/>
      <dgm:spPr/>
      <dgm:t>
        <a:bodyPr/>
        <a:lstStyle/>
        <a:p>
          <a:endParaRPr lang="en-GB"/>
        </a:p>
      </dgm:t>
    </dgm:pt>
    <dgm:pt modelId="{D8AF3FF5-FFBB-4019-B3E8-C3FEADEF6EBE}" type="sibTrans" cxnId="{481A40EA-59E8-4230-9B9A-4152EA2DA907}">
      <dgm:prSet/>
      <dgm:spPr/>
      <dgm:t>
        <a:bodyPr/>
        <a:lstStyle/>
        <a:p>
          <a:endParaRPr lang="en-GB"/>
        </a:p>
      </dgm:t>
    </dgm:pt>
    <dgm:pt modelId="{ADE98434-91BC-499C-8AD0-F73629592C51}">
      <dgm:prSet/>
      <dgm:spPr/>
      <dgm:t>
        <a:bodyPr/>
        <a:lstStyle/>
        <a:p>
          <a:pPr>
            <a:buFont typeface="+mj-lt"/>
            <a:buAutoNum type="arabicPeriod"/>
          </a:pPr>
          <a:r>
            <a:rPr lang="en-GB"/>
            <a:t>Legal entity &amp; Contracts</a:t>
          </a:r>
        </a:p>
      </dgm:t>
    </dgm:pt>
    <dgm:pt modelId="{195585CA-3877-42D7-A3EB-9FD225D39AD8}" type="parTrans" cxnId="{6FC78C67-5BFC-4BCA-96D1-2DE7177121CC}">
      <dgm:prSet/>
      <dgm:spPr/>
      <dgm:t>
        <a:bodyPr/>
        <a:lstStyle/>
        <a:p>
          <a:endParaRPr lang="en-GB"/>
        </a:p>
      </dgm:t>
    </dgm:pt>
    <dgm:pt modelId="{99C24CE1-1F2B-4DAF-A836-4A0150AEBC46}" type="sibTrans" cxnId="{6FC78C67-5BFC-4BCA-96D1-2DE7177121CC}">
      <dgm:prSet/>
      <dgm:spPr/>
      <dgm:t>
        <a:bodyPr/>
        <a:lstStyle/>
        <a:p>
          <a:endParaRPr lang="en-GB"/>
        </a:p>
      </dgm:t>
    </dgm:pt>
    <dgm:pt modelId="{BE6DAF75-0B0D-4C1C-AEBB-57144B2E911A}">
      <dgm:prSet/>
      <dgm:spPr/>
      <dgm:t>
        <a:bodyPr/>
        <a:lstStyle/>
        <a:p>
          <a:pPr>
            <a:buFont typeface="+mj-lt"/>
            <a:buAutoNum type="arabicPeriod"/>
          </a:pPr>
          <a:r>
            <a:rPr lang="en-GB"/>
            <a:t>Agreement contract</a:t>
          </a:r>
        </a:p>
      </dgm:t>
    </dgm:pt>
    <dgm:pt modelId="{345D7436-6961-47F1-9416-0BE4615F121A}" type="parTrans" cxnId="{83F09A7F-F0DF-4B6E-9303-030FB13058F4}">
      <dgm:prSet/>
      <dgm:spPr/>
      <dgm:t>
        <a:bodyPr/>
        <a:lstStyle/>
        <a:p>
          <a:endParaRPr lang="en-GB"/>
        </a:p>
      </dgm:t>
    </dgm:pt>
    <dgm:pt modelId="{A1C71CF1-673C-4513-A6D3-8E24C97DDC4F}" type="sibTrans" cxnId="{83F09A7F-F0DF-4B6E-9303-030FB13058F4}">
      <dgm:prSet/>
      <dgm:spPr/>
      <dgm:t>
        <a:bodyPr/>
        <a:lstStyle/>
        <a:p>
          <a:endParaRPr lang="en-GB"/>
        </a:p>
      </dgm:t>
    </dgm:pt>
    <dgm:pt modelId="{A1168832-4A45-41E0-835D-ECEE189DE6D0}">
      <dgm:prSet/>
      <dgm:spPr/>
      <dgm:t>
        <a:bodyPr/>
        <a:lstStyle/>
        <a:p>
          <a:pPr>
            <a:buFont typeface="+mj-lt"/>
            <a:buAutoNum type="arabicPeriod"/>
          </a:pPr>
          <a:r>
            <a:rPr lang="en-GB"/>
            <a:t>Polish VAT</a:t>
          </a:r>
        </a:p>
      </dgm:t>
    </dgm:pt>
    <dgm:pt modelId="{EFB127C0-02B7-4F9F-A141-05EA83FE1F22}" type="parTrans" cxnId="{0B85BFEC-D86E-4B72-AFF4-FB56EADC415E}">
      <dgm:prSet/>
      <dgm:spPr/>
      <dgm:t>
        <a:bodyPr/>
        <a:lstStyle/>
        <a:p>
          <a:endParaRPr lang="en-GB"/>
        </a:p>
      </dgm:t>
    </dgm:pt>
    <dgm:pt modelId="{B083955A-3D63-4A7B-B106-33571D9BB6DA}" type="sibTrans" cxnId="{0B85BFEC-D86E-4B72-AFF4-FB56EADC415E}">
      <dgm:prSet/>
      <dgm:spPr/>
      <dgm:t>
        <a:bodyPr/>
        <a:lstStyle/>
        <a:p>
          <a:endParaRPr lang="en-GB"/>
        </a:p>
      </dgm:t>
    </dgm:pt>
    <dgm:pt modelId="{40DC402C-AAE1-43F8-BC48-E81B489261DD}">
      <dgm:prSet/>
      <dgm:spPr/>
      <dgm:t>
        <a:bodyPr/>
        <a:lstStyle/>
        <a:p>
          <a:pPr>
            <a:buFont typeface="+mj-lt"/>
            <a:buAutoNum type="arabicPeriod"/>
          </a:pPr>
          <a:r>
            <a:rPr lang="en-GB"/>
            <a:t>Registration of Company</a:t>
          </a:r>
        </a:p>
      </dgm:t>
    </dgm:pt>
    <dgm:pt modelId="{A8C556C7-95FA-42E5-8BDE-564B3CAA7D7F}" type="parTrans" cxnId="{C32A5E4B-3E11-4C6C-B97D-F6162E4726F7}">
      <dgm:prSet/>
      <dgm:spPr/>
      <dgm:t>
        <a:bodyPr/>
        <a:lstStyle/>
        <a:p>
          <a:endParaRPr lang="en-GB"/>
        </a:p>
      </dgm:t>
    </dgm:pt>
    <dgm:pt modelId="{BD2602E3-169B-46D0-BBEB-96ECFE282C99}" type="sibTrans" cxnId="{C32A5E4B-3E11-4C6C-B97D-F6162E4726F7}">
      <dgm:prSet/>
      <dgm:spPr/>
      <dgm:t>
        <a:bodyPr/>
        <a:lstStyle/>
        <a:p>
          <a:endParaRPr lang="en-GB"/>
        </a:p>
      </dgm:t>
    </dgm:pt>
    <dgm:pt modelId="{3744675C-353F-4DE2-AE92-AC38786EDD39}">
      <dgm:prSet/>
      <dgm:spPr/>
      <dgm:t>
        <a:bodyPr/>
        <a:lstStyle/>
        <a:p>
          <a:pPr>
            <a:buFont typeface="+mj-lt"/>
            <a:buAutoNum type="arabicPeriod"/>
          </a:pPr>
          <a:r>
            <a:rPr lang="en-GB"/>
            <a:t>Time frame / Equipment</a:t>
          </a:r>
        </a:p>
      </dgm:t>
    </dgm:pt>
    <dgm:pt modelId="{DCACC806-AF12-4F53-B315-3741F3B7F1CF}" type="parTrans" cxnId="{4F3E4BB9-0BEE-4558-95BA-6A3D26885509}">
      <dgm:prSet/>
      <dgm:spPr/>
      <dgm:t>
        <a:bodyPr/>
        <a:lstStyle/>
        <a:p>
          <a:endParaRPr lang="en-GB"/>
        </a:p>
      </dgm:t>
    </dgm:pt>
    <dgm:pt modelId="{3CBB9B68-FB83-4E50-AEC4-5DA920B79505}" type="sibTrans" cxnId="{4F3E4BB9-0BEE-4558-95BA-6A3D26885509}">
      <dgm:prSet/>
      <dgm:spPr/>
      <dgm:t>
        <a:bodyPr/>
        <a:lstStyle/>
        <a:p>
          <a:endParaRPr lang="en-GB"/>
        </a:p>
      </dgm:t>
    </dgm:pt>
    <dgm:pt modelId="{6F194A88-4D4B-493E-B605-31E933897272}">
      <dgm:prSet/>
      <dgm:spPr/>
      <dgm:t>
        <a:bodyPr/>
        <a:lstStyle/>
        <a:p>
          <a:pPr>
            <a:buFont typeface="+mj-lt"/>
            <a:buAutoNum type="arabicPeriod"/>
          </a:pPr>
          <a:r>
            <a:rPr lang="en-GB"/>
            <a:t>Site preparation</a:t>
          </a:r>
        </a:p>
      </dgm:t>
    </dgm:pt>
    <dgm:pt modelId="{A253949E-D71D-41D4-9B9B-DF81DB10A720}" type="parTrans" cxnId="{785ABF8E-8627-4F5F-86D3-E7EF0283C5A9}">
      <dgm:prSet/>
      <dgm:spPr/>
      <dgm:t>
        <a:bodyPr/>
        <a:lstStyle/>
        <a:p>
          <a:endParaRPr lang="en-GB"/>
        </a:p>
      </dgm:t>
    </dgm:pt>
    <dgm:pt modelId="{75F391D1-BE8F-4BF5-BBE1-3804466D4EC8}" type="sibTrans" cxnId="{785ABF8E-8627-4F5F-86D3-E7EF0283C5A9}">
      <dgm:prSet/>
      <dgm:spPr/>
      <dgm:t>
        <a:bodyPr/>
        <a:lstStyle/>
        <a:p>
          <a:endParaRPr lang="en-GB"/>
        </a:p>
      </dgm:t>
    </dgm:pt>
    <dgm:pt modelId="{084611D6-0271-4E48-8E8C-1040047F219D}">
      <dgm:prSet/>
      <dgm:spPr/>
      <dgm:t>
        <a:bodyPr/>
        <a:lstStyle/>
        <a:p>
          <a:pPr>
            <a:buFont typeface="+mj-lt"/>
            <a:buAutoNum type="arabicPeriod"/>
          </a:pPr>
          <a:r>
            <a:rPr lang="en-GB" dirty="0"/>
            <a:t>Data based design layout</a:t>
          </a:r>
        </a:p>
      </dgm:t>
    </dgm:pt>
    <dgm:pt modelId="{4DE09484-57D6-4DD3-BABF-AC6A7F2BF3F2}" type="parTrans" cxnId="{BADEE26C-ABD5-4482-9CDD-3A8416509ED3}">
      <dgm:prSet/>
      <dgm:spPr/>
      <dgm:t>
        <a:bodyPr/>
        <a:lstStyle/>
        <a:p>
          <a:endParaRPr lang="en-GB"/>
        </a:p>
      </dgm:t>
    </dgm:pt>
    <dgm:pt modelId="{3AF872A9-79F8-4D5B-B959-E62B2590C251}" type="sibTrans" cxnId="{BADEE26C-ABD5-4482-9CDD-3A8416509ED3}">
      <dgm:prSet/>
      <dgm:spPr/>
      <dgm:t>
        <a:bodyPr/>
        <a:lstStyle/>
        <a:p>
          <a:endParaRPr lang="en-GB"/>
        </a:p>
      </dgm:t>
    </dgm:pt>
    <dgm:pt modelId="{4DEC324C-E4AB-47DF-9A47-D04E87A18B27}">
      <dgm:prSet/>
      <dgm:spPr/>
      <dgm:t>
        <a:bodyPr/>
        <a:lstStyle/>
        <a:p>
          <a:pPr>
            <a:buFont typeface="+mj-lt"/>
            <a:buAutoNum type="arabicPeriod"/>
          </a:pPr>
          <a:r>
            <a:rPr lang="en-GB"/>
            <a:t>Racking and shelving</a:t>
          </a:r>
        </a:p>
      </dgm:t>
    </dgm:pt>
    <dgm:pt modelId="{EAFD9950-98B8-4397-BACF-029B1B92FB7A}" type="parTrans" cxnId="{93912446-7360-4CCB-9FD5-42BD475644AF}">
      <dgm:prSet/>
      <dgm:spPr/>
      <dgm:t>
        <a:bodyPr/>
        <a:lstStyle/>
        <a:p>
          <a:endParaRPr lang="en-GB"/>
        </a:p>
      </dgm:t>
    </dgm:pt>
    <dgm:pt modelId="{2E9559E2-B023-4F24-94BF-7F110BBDBB4D}" type="sibTrans" cxnId="{93912446-7360-4CCB-9FD5-42BD475644AF}">
      <dgm:prSet/>
      <dgm:spPr/>
      <dgm:t>
        <a:bodyPr/>
        <a:lstStyle/>
        <a:p>
          <a:endParaRPr lang="en-GB"/>
        </a:p>
      </dgm:t>
    </dgm:pt>
    <dgm:pt modelId="{AF363A2C-2694-4E51-A989-DDFAFF51C63F}">
      <dgm:prSet/>
      <dgm:spPr/>
      <dgm:t>
        <a:bodyPr/>
        <a:lstStyle/>
        <a:p>
          <a:pPr>
            <a:buFont typeface="+mj-lt"/>
            <a:buAutoNum type="arabicPeriod"/>
          </a:pPr>
          <a:r>
            <a:rPr lang="en-GB"/>
            <a:t>Forklifts and trollys</a:t>
          </a:r>
        </a:p>
      </dgm:t>
    </dgm:pt>
    <dgm:pt modelId="{41AE1143-5781-4851-8836-1E4153EB631E}" type="parTrans" cxnId="{36065F02-CD33-4098-851B-78E04EB7DEEE}">
      <dgm:prSet/>
      <dgm:spPr/>
      <dgm:t>
        <a:bodyPr/>
        <a:lstStyle/>
        <a:p>
          <a:endParaRPr lang="en-GB"/>
        </a:p>
      </dgm:t>
    </dgm:pt>
    <dgm:pt modelId="{C46CD96F-DD84-446B-AF08-12E937D2D63C}" type="sibTrans" cxnId="{36065F02-CD33-4098-851B-78E04EB7DEEE}">
      <dgm:prSet/>
      <dgm:spPr/>
      <dgm:t>
        <a:bodyPr/>
        <a:lstStyle/>
        <a:p>
          <a:endParaRPr lang="en-GB"/>
        </a:p>
      </dgm:t>
    </dgm:pt>
    <dgm:pt modelId="{C2FF607D-F31F-408C-BBB1-8C7E7F929BF0}">
      <dgm:prSet/>
      <dgm:spPr/>
      <dgm:t>
        <a:bodyPr/>
        <a:lstStyle/>
        <a:p>
          <a:pPr>
            <a:buFont typeface="+mj-lt"/>
            <a:buAutoNum type="arabicPeriod"/>
          </a:pPr>
          <a:r>
            <a:rPr lang="en-GB"/>
            <a:t>Scanners and IT equipment</a:t>
          </a:r>
        </a:p>
      </dgm:t>
    </dgm:pt>
    <dgm:pt modelId="{82442783-8F81-4FAA-803D-6EACAAA0CF6A}" type="parTrans" cxnId="{24C5AFD5-8FFF-4F8A-A0A4-A1D10EC6C7B2}">
      <dgm:prSet/>
      <dgm:spPr/>
      <dgm:t>
        <a:bodyPr/>
        <a:lstStyle/>
        <a:p>
          <a:endParaRPr lang="en-GB"/>
        </a:p>
      </dgm:t>
    </dgm:pt>
    <dgm:pt modelId="{A75572A6-018A-47E7-9FF3-16FFFE67B8C9}" type="sibTrans" cxnId="{24C5AFD5-8FFF-4F8A-A0A4-A1D10EC6C7B2}">
      <dgm:prSet/>
      <dgm:spPr/>
      <dgm:t>
        <a:bodyPr/>
        <a:lstStyle/>
        <a:p>
          <a:endParaRPr lang="en-GB"/>
        </a:p>
      </dgm:t>
    </dgm:pt>
    <dgm:pt modelId="{844EDABC-5E2F-42EE-AC63-669725472E9A}">
      <dgm:prSet/>
      <dgm:spPr/>
      <dgm:t>
        <a:bodyPr/>
        <a:lstStyle/>
        <a:p>
          <a:pPr>
            <a:buFont typeface="+mj-lt"/>
            <a:buAutoNum type="arabicPeriod"/>
          </a:pPr>
          <a:r>
            <a:rPr lang="en-GB"/>
            <a:t>WMS systems</a:t>
          </a:r>
        </a:p>
      </dgm:t>
    </dgm:pt>
    <dgm:pt modelId="{3E4D6942-A2CB-4AA9-BC61-ABBA4C5486F3}" type="parTrans" cxnId="{211BAA8D-E2CF-4F45-9AAE-361577D0EA5C}">
      <dgm:prSet/>
      <dgm:spPr/>
      <dgm:t>
        <a:bodyPr/>
        <a:lstStyle/>
        <a:p>
          <a:endParaRPr lang="en-GB"/>
        </a:p>
      </dgm:t>
    </dgm:pt>
    <dgm:pt modelId="{D354D521-6F05-432D-9BCA-856D26C8F020}" type="sibTrans" cxnId="{211BAA8D-E2CF-4F45-9AAE-361577D0EA5C}">
      <dgm:prSet/>
      <dgm:spPr/>
      <dgm:t>
        <a:bodyPr/>
        <a:lstStyle/>
        <a:p>
          <a:endParaRPr lang="en-GB"/>
        </a:p>
      </dgm:t>
    </dgm:pt>
    <dgm:pt modelId="{72139BDC-3B88-48A2-8BE2-94BA639CD44C}">
      <dgm:prSet/>
      <dgm:spPr/>
      <dgm:t>
        <a:bodyPr/>
        <a:lstStyle/>
        <a:p>
          <a:pPr>
            <a:buFont typeface="+mj-lt"/>
            <a:buAutoNum type="arabicPeriod"/>
          </a:pPr>
          <a:r>
            <a:rPr lang="en-GB"/>
            <a:t>Wifi and boosters</a:t>
          </a:r>
        </a:p>
      </dgm:t>
    </dgm:pt>
    <dgm:pt modelId="{17702A64-0EE7-4D41-BADF-8017D03E8BA2}" type="parTrans" cxnId="{0DCD82C4-A059-436D-810E-12DCE56CC5C5}">
      <dgm:prSet/>
      <dgm:spPr/>
      <dgm:t>
        <a:bodyPr/>
        <a:lstStyle/>
        <a:p>
          <a:endParaRPr lang="en-GB"/>
        </a:p>
      </dgm:t>
    </dgm:pt>
    <dgm:pt modelId="{C9154733-CCFF-4C5D-BE84-5511836289FB}" type="sibTrans" cxnId="{0DCD82C4-A059-436D-810E-12DCE56CC5C5}">
      <dgm:prSet/>
      <dgm:spPr/>
      <dgm:t>
        <a:bodyPr/>
        <a:lstStyle/>
        <a:p>
          <a:endParaRPr lang="en-GB"/>
        </a:p>
      </dgm:t>
    </dgm:pt>
    <dgm:pt modelId="{77F392F1-046E-49F4-A5CD-794768AC7FC3}">
      <dgm:prSet/>
      <dgm:spPr/>
      <dgm:t>
        <a:bodyPr/>
        <a:lstStyle/>
        <a:p>
          <a:pPr>
            <a:buFont typeface="+mj-lt"/>
            <a:buAutoNum type="arabicPeriod"/>
          </a:pPr>
          <a:r>
            <a:rPr lang="en-GB"/>
            <a:t>Security and Safety</a:t>
          </a:r>
        </a:p>
      </dgm:t>
    </dgm:pt>
    <dgm:pt modelId="{3D363332-9050-40F1-8AB9-3CB3FAAA9CAB}" type="parTrans" cxnId="{03671661-BB6E-4DC8-BDA3-88A981592153}">
      <dgm:prSet/>
      <dgm:spPr/>
      <dgm:t>
        <a:bodyPr/>
        <a:lstStyle/>
        <a:p>
          <a:endParaRPr lang="en-GB"/>
        </a:p>
      </dgm:t>
    </dgm:pt>
    <dgm:pt modelId="{91B6050F-E874-4545-80BF-6759EE91E3F6}" type="sibTrans" cxnId="{03671661-BB6E-4DC8-BDA3-88A981592153}">
      <dgm:prSet/>
      <dgm:spPr/>
      <dgm:t>
        <a:bodyPr/>
        <a:lstStyle/>
        <a:p>
          <a:endParaRPr lang="en-GB"/>
        </a:p>
      </dgm:t>
    </dgm:pt>
    <dgm:pt modelId="{E995CEA2-FF31-4342-870B-AF733C02BEBB}">
      <dgm:prSet/>
      <dgm:spPr/>
      <dgm:t>
        <a:bodyPr/>
        <a:lstStyle/>
        <a:p>
          <a:pPr>
            <a:buFont typeface="+mj-lt"/>
            <a:buAutoNum type="arabicPeriod"/>
          </a:pPr>
          <a:r>
            <a:rPr lang="en-GB"/>
            <a:t>Operational Setup</a:t>
          </a:r>
        </a:p>
      </dgm:t>
    </dgm:pt>
    <dgm:pt modelId="{BBD85C86-D576-4869-9912-51759F17A4EE}" type="parTrans" cxnId="{EE54BD53-1E1B-4374-9B97-28A29FECCC21}">
      <dgm:prSet/>
      <dgm:spPr/>
      <dgm:t>
        <a:bodyPr/>
        <a:lstStyle/>
        <a:p>
          <a:endParaRPr lang="en-GB"/>
        </a:p>
      </dgm:t>
    </dgm:pt>
    <dgm:pt modelId="{D177E993-9E27-4F72-A756-97403F9C083A}" type="sibTrans" cxnId="{EE54BD53-1E1B-4374-9B97-28A29FECCC21}">
      <dgm:prSet/>
      <dgm:spPr/>
      <dgm:t>
        <a:bodyPr/>
        <a:lstStyle/>
        <a:p>
          <a:endParaRPr lang="en-GB"/>
        </a:p>
      </dgm:t>
    </dgm:pt>
    <dgm:pt modelId="{1A7FFE1F-A7A9-48AE-A41C-D1C2E0BE1BF5}">
      <dgm:prSet/>
      <dgm:spPr/>
      <dgm:t>
        <a:bodyPr/>
        <a:lstStyle/>
        <a:p>
          <a:pPr>
            <a:buFont typeface="+mj-lt"/>
            <a:buAutoNum type="arabicPeriod"/>
          </a:pPr>
          <a:r>
            <a:rPr lang="en-GB"/>
            <a:t>WH staffing</a:t>
          </a:r>
        </a:p>
      </dgm:t>
    </dgm:pt>
    <dgm:pt modelId="{1F3A8184-9E89-4C13-8C98-0752CD5BC579}" type="parTrans" cxnId="{B426204B-CF03-4DD2-9A7F-01430A1BD874}">
      <dgm:prSet/>
      <dgm:spPr/>
      <dgm:t>
        <a:bodyPr/>
        <a:lstStyle/>
        <a:p>
          <a:endParaRPr lang="en-GB"/>
        </a:p>
      </dgm:t>
    </dgm:pt>
    <dgm:pt modelId="{EC068F7A-7106-478F-8378-0695468FF29E}" type="sibTrans" cxnId="{B426204B-CF03-4DD2-9A7F-01430A1BD874}">
      <dgm:prSet/>
      <dgm:spPr/>
      <dgm:t>
        <a:bodyPr/>
        <a:lstStyle/>
        <a:p>
          <a:endParaRPr lang="en-GB"/>
        </a:p>
      </dgm:t>
    </dgm:pt>
    <dgm:pt modelId="{DDE09681-4CDD-4730-BCFE-254A0AC9C07E}">
      <dgm:prSet/>
      <dgm:spPr/>
      <dgm:t>
        <a:bodyPr/>
        <a:lstStyle/>
        <a:p>
          <a:pPr>
            <a:buFont typeface="+mj-lt"/>
            <a:buAutoNum type="arabicPeriod"/>
          </a:pPr>
          <a:r>
            <a:rPr lang="en-GB"/>
            <a:t>Inventory setup</a:t>
          </a:r>
        </a:p>
      </dgm:t>
    </dgm:pt>
    <dgm:pt modelId="{A0DA3D68-DE4A-4D59-9142-E032F140E24E}" type="parTrans" cxnId="{AA866885-43DE-4560-8ADC-C3D03CAE2729}">
      <dgm:prSet/>
      <dgm:spPr/>
      <dgm:t>
        <a:bodyPr/>
        <a:lstStyle/>
        <a:p>
          <a:endParaRPr lang="en-GB"/>
        </a:p>
      </dgm:t>
    </dgm:pt>
    <dgm:pt modelId="{C9AC0520-7210-47B1-8452-EFF111BEC16D}" type="sibTrans" cxnId="{AA866885-43DE-4560-8ADC-C3D03CAE2729}">
      <dgm:prSet/>
      <dgm:spPr/>
      <dgm:t>
        <a:bodyPr/>
        <a:lstStyle/>
        <a:p>
          <a:endParaRPr lang="en-GB"/>
        </a:p>
      </dgm:t>
    </dgm:pt>
    <dgm:pt modelId="{D498264E-BEFF-400E-B02C-16F655120B3F}">
      <dgm:prSet/>
      <dgm:spPr/>
      <dgm:t>
        <a:bodyPr/>
        <a:lstStyle/>
        <a:p>
          <a:pPr>
            <a:buFont typeface="+mj-lt"/>
            <a:buAutoNum type="arabicPeriod"/>
          </a:pPr>
          <a:r>
            <a:rPr lang="en-GB"/>
            <a:t>Process and procedures</a:t>
          </a:r>
        </a:p>
      </dgm:t>
    </dgm:pt>
    <dgm:pt modelId="{4DCA6C31-D5A1-49CA-9D01-56176F0C4389}" type="parTrans" cxnId="{68422B81-F3FE-4767-AC6C-318DBB3A68FC}">
      <dgm:prSet/>
      <dgm:spPr/>
      <dgm:t>
        <a:bodyPr/>
        <a:lstStyle/>
        <a:p>
          <a:endParaRPr lang="en-GB"/>
        </a:p>
      </dgm:t>
    </dgm:pt>
    <dgm:pt modelId="{1214A8B0-227C-41A3-A39E-653E9BF82C10}" type="sibTrans" cxnId="{68422B81-F3FE-4767-AC6C-318DBB3A68FC}">
      <dgm:prSet/>
      <dgm:spPr/>
      <dgm:t>
        <a:bodyPr/>
        <a:lstStyle/>
        <a:p>
          <a:endParaRPr lang="en-GB"/>
        </a:p>
      </dgm:t>
    </dgm:pt>
    <dgm:pt modelId="{B74B6B21-FB37-45E0-A474-4021861F591B}">
      <dgm:prSet/>
      <dgm:spPr/>
      <dgm:t>
        <a:bodyPr/>
        <a:lstStyle/>
        <a:p>
          <a:pPr>
            <a:buFont typeface="+mj-lt"/>
            <a:buAutoNum type="arabicPeriod"/>
          </a:pPr>
          <a:r>
            <a:rPr lang="en-GB"/>
            <a:t>System testing and training</a:t>
          </a:r>
        </a:p>
      </dgm:t>
    </dgm:pt>
    <dgm:pt modelId="{4517A8B0-70B2-4C30-A4B3-4E334D0FB61C}" type="parTrans" cxnId="{6F2055C7-EB58-4B40-B76C-3C7AD5A7379B}">
      <dgm:prSet/>
      <dgm:spPr/>
      <dgm:t>
        <a:bodyPr/>
        <a:lstStyle/>
        <a:p>
          <a:endParaRPr lang="en-GB"/>
        </a:p>
      </dgm:t>
    </dgm:pt>
    <dgm:pt modelId="{5282FDEE-9C01-4D11-BF2F-30FEBEE2CEED}" type="sibTrans" cxnId="{6F2055C7-EB58-4B40-B76C-3C7AD5A7379B}">
      <dgm:prSet/>
      <dgm:spPr/>
      <dgm:t>
        <a:bodyPr/>
        <a:lstStyle/>
        <a:p>
          <a:endParaRPr lang="en-GB"/>
        </a:p>
      </dgm:t>
    </dgm:pt>
    <dgm:pt modelId="{6B9DF911-36FA-4361-BCC6-974897F5C067}">
      <dgm:prSet/>
      <dgm:spPr/>
      <dgm:t>
        <a:bodyPr/>
        <a:lstStyle/>
        <a:p>
          <a:pPr>
            <a:buFont typeface="+mj-lt"/>
            <a:buAutoNum type="arabicPeriod"/>
          </a:pPr>
          <a:r>
            <a:rPr lang="en-GB"/>
            <a:t>Go-live soft launch</a:t>
          </a:r>
        </a:p>
      </dgm:t>
    </dgm:pt>
    <dgm:pt modelId="{66770244-76AD-4125-915E-FBB39482EFD9}" type="parTrans" cxnId="{CD26F18E-C011-4CE1-968E-FEDD2A768404}">
      <dgm:prSet/>
      <dgm:spPr/>
      <dgm:t>
        <a:bodyPr/>
        <a:lstStyle/>
        <a:p>
          <a:endParaRPr lang="en-GB"/>
        </a:p>
      </dgm:t>
    </dgm:pt>
    <dgm:pt modelId="{A0FA3782-9CAA-4725-8857-C1BB4B7E9B54}" type="sibTrans" cxnId="{CD26F18E-C011-4CE1-968E-FEDD2A768404}">
      <dgm:prSet/>
      <dgm:spPr/>
      <dgm:t>
        <a:bodyPr/>
        <a:lstStyle/>
        <a:p>
          <a:endParaRPr lang="en-GB"/>
        </a:p>
      </dgm:t>
    </dgm:pt>
    <dgm:pt modelId="{96B15B07-BB0C-412A-99C7-EEF3C29171B1}">
      <dgm:prSet/>
      <dgm:spPr/>
      <dgm:t>
        <a:bodyPr/>
        <a:lstStyle/>
        <a:p>
          <a:pPr>
            <a:buFont typeface="+mj-lt"/>
            <a:buAutoNum type="arabicPeriod"/>
          </a:pPr>
          <a:r>
            <a:rPr lang="en-GB" dirty="0"/>
            <a:t>Post launch monitoring</a:t>
          </a:r>
        </a:p>
      </dgm:t>
    </dgm:pt>
    <dgm:pt modelId="{ADFBE7AD-E098-4B86-AD68-298F87E43D27}" type="parTrans" cxnId="{B216EDED-36CC-4CBA-8FFC-8F8B0C22B144}">
      <dgm:prSet/>
      <dgm:spPr/>
      <dgm:t>
        <a:bodyPr/>
        <a:lstStyle/>
        <a:p>
          <a:endParaRPr lang="en-GB"/>
        </a:p>
      </dgm:t>
    </dgm:pt>
    <dgm:pt modelId="{7387130C-F987-412A-A01F-78C6AF031D62}" type="sibTrans" cxnId="{B216EDED-36CC-4CBA-8FFC-8F8B0C22B144}">
      <dgm:prSet/>
      <dgm:spPr/>
      <dgm:t>
        <a:bodyPr/>
        <a:lstStyle/>
        <a:p>
          <a:endParaRPr lang="en-GB"/>
        </a:p>
      </dgm:t>
    </dgm:pt>
    <dgm:pt modelId="{089CC4D0-197B-404E-9756-18BF1E9F320F}">
      <dgm:prSet/>
      <dgm:spPr/>
      <dgm:t>
        <a:bodyPr/>
        <a:lstStyle/>
        <a:p>
          <a:pPr>
            <a:buFont typeface="+mj-lt"/>
            <a:buAutoNum type="arabicPeriod"/>
          </a:pPr>
          <a:r>
            <a:rPr lang="en-GB"/>
            <a:t>KPI tracking</a:t>
          </a:r>
        </a:p>
      </dgm:t>
    </dgm:pt>
    <dgm:pt modelId="{3855FB33-3CF3-465C-82D6-6D949036D5C6}" type="parTrans" cxnId="{7DB293F1-9322-452E-8EAC-5175E2085BAC}">
      <dgm:prSet/>
      <dgm:spPr/>
      <dgm:t>
        <a:bodyPr/>
        <a:lstStyle/>
        <a:p>
          <a:endParaRPr lang="en-GB"/>
        </a:p>
      </dgm:t>
    </dgm:pt>
    <dgm:pt modelId="{1FC8B205-151E-4095-BBDA-334F9BED3E9A}" type="sibTrans" cxnId="{7DB293F1-9322-452E-8EAC-5175E2085BAC}">
      <dgm:prSet/>
      <dgm:spPr/>
      <dgm:t>
        <a:bodyPr/>
        <a:lstStyle/>
        <a:p>
          <a:endParaRPr lang="en-GB"/>
        </a:p>
      </dgm:t>
    </dgm:pt>
    <dgm:pt modelId="{ED26B708-69AC-48CD-B076-208BC7E88E98}">
      <dgm:prSet/>
      <dgm:spPr/>
      <dgm:t>
        <a:bodyPr/>
        <a:lstStyle/>
        <a:p>
          <a:pPr>
            <a:buFont typeface="+mj-lt"/>
            <a:buAutoNum type="arabicPeriod"/>
          </a:pPr>
          <a:r>
            <a:rPr lang="en-GB"/>
            <a:t>Stock checks</a:t>
          </a:r>
        </a:p>
      </dgm:t>
    </dgm:pt>
    <dgm:pt modelId="{8803BE13-39A4-43F0-8E0E-413EB053F26D}" type="parTrans" cxnId="{B0BBEE64-46E9-4347-AC1A-63C2B8444426}">
      <dgm:prSet/>
      <dgm:spPr/>
      <dgm:t>
        <a:bodyPr/>
        <a:lstStyle/>
        <a:p>
          <a:endParaRPr lang="en-GB"/>
        </a:p>
      </dgm:t>
    </dgm:pt>
    <dgm:pt modelId="{6E264BC5-D22B-4843-804A-FF481F0AF936}" type="sibTrans" cxnId="{B0BBEE64-46E9-4347-AC1A-63C2B8444426}">
      <dgm:prSet/>
      <dgm:spPr/>
      <dgm:t>
        <a:bodyPr/>
        <a:lstStyle/>
        <a:p>
          <a:endParaRPr lang="en-GB"/>
        </a:p>
      </dgm:t>
    </dgm:pt>
    <dgm:pt modelId="{5DC1E908-88BF-4DE4-96CA-24787DA6CDF2}">
      <dgm:prSet/>
      <dgm:spPr/>
      <dgm:t>
        <a:bodyPr/>
        <a:lstStyle/>
        <a:p>
          <a:pPr>
            <a:buFont typeface="+mj-lt"/>
            <a:buAutoNum type="arabicPeriod"/>
          </a:pPr>
          <a:r>
            <a:rPr lang="en-GB"/>
            <a:t>Upgrading equipment</a:t>
          </a:r>
        </a:p>
      </dgm:t>
    </dgm:pt>
    <dgm:pt modelId="{7B239D23-8319-43A8-B05D-BF0B846C6FD2}" type="parTrans" cxnId="{39D160AE-82C6-453A-9EB2-6F410EA0F837}">
      <dgm:prSet/>
      <dgm:spPr/>
      <dgm:t>
        <a:bodyPr/>
        <a:lstStyle/>
        <a:p>
          <a:endParaRPr lang="en-GB"/>
        </a:p>
      </dgm:t>
    </dgm:pt>
    <dgm:pt modelId="{7FC2C8C5-9451-45D0-AD87-D7E59CC8DFE9}" type="sibTrans" cxnId="{39D160AE-82C6-453A-9EB2-6F410EA0F837}">
      <dgm:prSet/>
      <dgm:spPr/>
      <dgm:t>
        <a:bodyPr/>
        <a:lstStyle/>
        <a:p>
          <a:endParaRPr lang="en-GB"/>
        </a:p>
      </dgm:t>
    </dgm:pt>
    <dgm:pt modelId="{515851B3-124A-418C-A4E7-94B5CC46E029}" type="pres">
      <dgm:prSet presAssocID="{F51F7FF9-564C-46CD-A5FF-763C559AD720}" presName="hierChild1" presStyleCnt="0">
        <dgm:presLayoutVars>
          <dgm:orgChart val="1"/>
          <dgm:chPref val="1"/>
          <dgm:dir/>
          <dgm:animOne val="branch"/>
          <dgm:animLvl val="lvl"/>
          <dgm:resizeHandles/>
        </dgm:presLayoutVars>
      </dgm:prSet>
      <dgm:spPr/>
    </dgm:pt>
    <dgm:pt modelId="{5ACA90B6-8DEE-43C2-A261-1BAF21B46392}" type="pres">
      <dgm:prSet presAssocID="{0FD00370-031B-46CE-BD5E-491E34314797}" presName="hierRoot1" presStyleCnt="0">
        <dgm:presLayoutVars>
          <dgm:hierBranch val="init"/>
        </dgm:presLayoutVars>
      </dgm:prSet>
      <dgm:spPr/>
    </dgm:pt>
    <dgm:pt modelId="{89A7FBFD-0F0F-4F36-B4B8-BA2FFADDB719}" type="pres">
      <dgm:prSet presAssocID="{0FD00370-031B-46CE-BD5E-491E34314797}" presName="rootComposite1" presStyleCnt="0"/>
      <dgm:spPr/>
    </dgm:pt>
    <dgm:pt modelId="{A0392C59-4B17-49B6-86F5-1D82FF6BDD0E}" type="pres">
      <dgm:prSet presAssocID="{0FD00370-031B-46CE-BD5E-491E34314797}" presName="rootText1" presStyleLbl="node0" presStyleIdx="0" presStyleCnt="1">
        <dgm:presLayoutVars>
          <dgm:chPref val="3"/>
        </dgm:presLayoutVars>
      </dgm:prSet>
      <dgm:spPr/>
    </dgm:pt>
    <dgm:pt modelId="{6F68D9D4-3185-4F5F-94D2-BDCA171FF6FA}" type="pres">
      <dgm:prSet presAssocID="{0FD00370-031B-46CE-BD5E-491E34314797}" presName="rootConnector1" presStyleLbl="node1" presStyleIdx="0" presStyleCnt="0"/>
      <dgm:spPr/>
    </dgm:pt>
    <dgm:pt modelId="{83A751E5-936D-4A6F-B1EC-A70D6531DD13}" type="pres">
      <dgm:prSet presAssocID="{0FD00370-031B-46CE-BD5E-491E34314797}" presName="hierChild2" presStyleCnt="0"/>
      <dgm:spPr/>
    </dgm:pt>
    <dgm:pt modelId="{F1833160-38EA-480C-A827-C4EE18D39727}" type="pres">
      <dgm:prSet presAssocID="{4A8131A5-89E1-48A6-B292-78B4C91DBF19}" presName="Name37" presStyleLbl="parChTrans1D2" presStyleIdx="0" presStyleCnt="5"/>
      <dgm:spPr/>
    </dgm:pt>
    <dgm:pt modelId="{BEBF009C-B63A-40DC-9207-35406ADE9049}" type="pres">
      <dgm:prSet presAssocID="{3085B3A9-7EC3-45CE-9610-8E5A5524D168}" presName="hierRoot2" presStyleCnt="0">
        <dgm:presLayoutVars>
          <dgm:hierBranch val="init"/>
        </dgm:presLayoutVars>
      </dgm:prSet>
      <dgm:spPr/>
    </dgm:pt>
    <dgm:pt modelId="{D78B2D3F-9883-4D9E-8371-BE56B5515359}" type="pres">
      <dgm:prSet presAssocID="{3085B3A9-7EC3-45CE-9610-8E5A5524D168}" presName="rootComposite" presStyleCnt="0"/>
      <dgm:spPr/>
    </dgm:pt>
    <dgm:pt modelId="{D47133A6-3BC1-41BD-8421-C01302185AF8}" type="pres">
      <dgm:prSet presAssocID="{3085B3A9-7EC3-45CE-9610-8E5A5524D168}" presName="rootText" presStyleLbl="node2" presStyleIdx="0" presStyleCnt="5">
        <dgm:presLayoutVars>
          <dgm:chPref val="3"/>
        </dgm:presLayoutVars>
      </dgm:prSet>
      <dgm:spPr/>
    </dgm:pt>
    <dgm:pt modelId="{4B266054-68E3-47EA-A27B-135CE78EC49D}" type="pres">
      <dgm:prSet presAssocID="{3085B3A9-7EC3-45CE-9610-8E5A5524D168}" presName="rootConnector" presStyleLbl="node2" presStyleIdx="0" presStyleCnt="5"/>
      <dgm:spPr/>
    </dgm:pt>
    <dgm:pt modelId="{F696DE56-5720-4826-9D28-037DBFE3865C}" type="pres">
      <dgm:prSet presAssocID="{3085B3A9-7EC3-45CE-9610-8E5A5524D168}" presName="hierChild4" presStyleCnt="0"/>
      <dgm:spPr/>
    </dgm:pt>
    <dgm:pt modelId="{A9C41DDC-5FF8-483A-BF7D-C53DA870B938}" type="pres">
      <dgm:prSet presAssocID="{2DB62755-50C4-46C1-8BFB-FDBB4E3C1ECA}" presName="Name37" presStyleLbl="parChTrans1D3" presStyleIdx="0" presStyleCnt="6"/>
      <dgm:spPr/>
    </dgm:pt>
    <dgm:pt modelId="{34770F42-2C28-419B-B65B-EDB0E19FD056}" type="pres">
      <dgm:prSet presAssocID="{9C8F6286-AEEC-47B1-AFA5-AC7E93216033}" presName="hierRoot2" presStyleCnt="0">
        <dgm:presLayoutVars>
          <dgm:hierBranch val="init"/>
        </dgm:presLayoutVars>
      </dgm:prSet>
      <dgm:spPr/>
    </dgm:pt>
    <dgm:pt modelId="{A9DD2958-6719-470F-9B9B-5B595EE99FDF}" type="pres">
      <dgm:prSet presAssocID="{9C8F6286-AEEC-47B1-AFA5-AC7E93216033}" presName="rootComposite" presStyleCnt="0"/>
      <dgm:spPr/>
    </dgm:pt>
    <dgm:pt modelId="{4CDAE154-DE6F-41CF-BFEC-3620584C0FEB}" type="pres">
      <dgm:prSet presAssocID="{9C8F6286-AEEC-47B1-AFA5-AC7E93216033}" presName="rootText" presStyleLbl="node3" presStyleIdx="0" presStyleCnt="6">
        <dgm:presLayoutVars>
          <dgm:chPref val="3"/>
        </dgm:presLayoutVars>
      </dgm:prSet>
      <dgm:spPr/>
    </dgm:pt>
    <dgm:pt modelId="{F755B8B4-0736-416B-B89F-11BC2B4F3B22}" type="pres">
      <dgm:prSet presAssocID="{9C8F6286-AEEC-47B1-AFA5-AC7E93216033}" presName="rootConnector" presStyleLbl="node3" presStyleIdx="0" presStyleCnt="6"/>
      <dgm:spPr/>
    </dgm:pt>
    <dgm:pt modelId="{AE1990E2-B478-43FB-822C-F45A5A4B4FAF}" type="pres">
      <dgm:prSet presAssocID="{9C8F6286-AEEC-47B1-AFA5-AC7E93216033}" presName="hierChild4" presStyleCnt="0"/>
      <dgm:spPr/>
    </dgm:pt>
    <dgm:pt modelId="{50082319-4447-4D9B-A368-D936D14070AA}" type="pres">
      <dgm:prSet presAssocID="{84BAA8B1-6253-416F-9546-BCB621EE5A40}" presName="Name37" presStyleLbl="parChTrans1D4" presStyleIdx="0" presStyleCnt="17"/>
      <dgm:spPr/>
    </dgm:pt>
    <dgm:pt modelId="{C46DC8D5-7BF5-4F54-B876-2EC05D21933D}" type="pres">
      <dgm:prSet presAssocID="{8EED7F63-A80F-40DD-81DF-052CCF65067E}" presName="hierRoot2" presStyleCnt="0">
        <dgm:presLayoutVars>
          <dgm:hierBranch val="init"/>
        </dgm:presLayoutVars>
      </dgm:prSet>
      <dgm:spPr/>
    </dgm:pt>
    <dgm:pt modelId="{333D8FDA-766B-4045-A780-8FE2346E229D}" type="pres">
      <dgm:prSet presAssocID="{8EED7F63-A80F-40DD-81DF-052CCF65067E}" presName="rootComposite" presStyleCnt="0"/>
      <dgm:spPr/>
    </dgm:pt>
    <dgm:pt modelId="{02236B3F-DFEB-4778-9AA3-55E8D39FEA3E}" type="pres">
      <dgm:prSet presAssocID="{8EED7F63-A80F-40DD-81DF-052CCF65067E}" presName="rootText" presStyleLbl="node4" presStyleIdx="0" presStyleCnt="17">
        <dgm:presLayoutVars>
          <dgm:chPref val="3"/>
        </dgm:presLayoutVars>
      </dgm:prSet>
      <dgm:spPr/>
    </dgm:pt>
    <dgm:pt modelId="{E984BC86-4A35-4879-80EA-64BF3751DB2C}" type="pres">
      <dgm:prSet presAssocID="{8EED7F63-A80F-40DD-81DF-052CCF65067E}" presName="rootConnector" presStyleLbl="node4" presStyleIdx="0" presStyleCnt="17"/>
      <dgm:spPr/>
    </dgm:pt>
    <dgm:pt modelId="{8C4D9926-3AFE-4D44-B06D-8A7723D93521}" type="pres">
      <dgm:prSet presAssocID="{8EED7F63-A80F-40DD-81DF-052CCF65067E}" presName="hierChild4" presStyleCnt="0"/>
      <dgm:spPr/>
    </dgm:pt>
    <dgm:pt modelId="{6A9D72A7-AF05-4C3E-890C-97F7C6A94184}" type="pres">
      <dgm:prSet presAssocID="{DA1B2D8E-2698-4DAD-AD41-99ABED2EE0F6}" presName="Name37" presStyleLbl="parChTrans1D4" presStyleIdx="1" presStyleCnt="17"/>
      <dgm:spPr/>
    </dgm:pt>
    <dgm:pt modelId="{17943653-9C97-4535-9DCE-8337AEB19E53}" type="pres">
      <dgm:prSet presAssocID="{306E07BF-EEBF-4107-B5E2-DEFE1BA9E7CE}" presName="hierRoot2" presStyleCnt="0">
        <dgm:presLayoutVars>
          <dgm:hierBranch val="init"/>
        </dgm:presLayoutVars>
      </dgm:prSet>
      <dgm:spPr/>
    </dgm:pt>
    <dgm:pt modelId="{211749F9-1564-4D32-B8CA-616A808B54D9}" type="pres">
      <dgm:prSet presAssocID="{306E07BF-EEBF-4107-B5E2-DEFE1BA9E7CE}" presName="rootComposite" presStyleCnt="0"/>
      <dgm:spPr/>
    </dgm:pt>
    <dgm:pt modelId="{D2C24AC8-EB40-4B27-8A5D-47926138AF87}" type="pres">
      <dgm:prSet presAssocID="{306E07BF-EEBF-4107-B5E2-DEFE1BA9E7CE}" presName="rootText" presStyleLbl="node4" presStyleIdx="1" presStyleCnt="17">
        <dgm:presLayoutVars>
          <dgm:chPref val="3"/>
        </dgm:presLayoutVars>
      </dgm:prSet>
      <dgm:spPr/>
    </dgm:pt>
    <dgm:pt modelId="{AD6406F8-6ED4-4C52-A21A-A8F4A58EEBD6}" type="pres">
      <dgm:prSet presAssocID="{306E07BF-EEBF-4107-B5E2-DEFE1BA9E7CE}" presName="rootConnector" presStyleLbl="node4" presStyleIdx="1" presStyleCnt="17"/>
      <dgm:spPr/>
    </dgm:pt>
    <dgm:pt modelId="{34FA0CA7-CEBA-46D8-8838-6660F2AC911E}" type="pres">
      <dgm:prSet presAssocID="{306E07BF-EEBF-4107-B5E2-DEFE1BA9E7CE}" presName="hierChild4" presStyleCnt="0"/>
      <dgm:spPr/>
    </dgm:pt>
    <dgm:pt modelId="{A25EC4D7-C976-48BF-A1FC-AAA655C346A0}" type="pres">
      <dgm:prSet presAssocID="{6B8CC457-6739-42AB-B476-63D922AB7C14}" presName="Name37" presStyleLbl="parChTrans1D4" presStyleIdx="2" presStyleCnt="17"/>
      <dgm:spPr/>
    </dgm:pt>
    <dgm:pt modelId="{E4C446CF-D05F-4FE5-B7D1-11F37340B045}" type="pres">
      <dgm:prSet presAssocID="{143CADFA-0C95-4A58-BB7D-65D663142DE9}" presName="hierRoot2" presStyleCnt="0">
        <dgm:presLayoutVars>
          <dgm:hierBranch val="init"/>
        </dgm:presLayoutVars>
      </dgm:prSet>
      <dgm:spPr/>
    </dgm:pt>
    <dgm:pt modelId="{3630EB77-0DCA-4D34-A1A6-ECDDC274DBC4}" type="pres">
      <dgm:prSet presAssocID="{143CADFA-0C95-4A58-BB7D-65D663142DE9}" presName="rootComposite" presStyleCnt="0"/>
      <dgm:spPr/>
    </dgm:pt>
    <dgm:pt modelId="{E3BF52D9-AE45-4B4C-92A7-9AF151095605}" type="pres">
      <dgm:prSet presAssocID="{143CADFA-0C95-4A58-BB7D-65D663142DE9}" presName="rootText" presStyleLbl="node4" presStyleIdx="2" presStyleCnt="17">
        <dgm:presLayoutVars>
          <dgm:chPref val="3"/>
        </dgm:presLayoutVars>
      </dgm:prSet>
      <dgm:spPr/>
    </dgm:pt>
    <dgm:pt modelId="{527AEA88-DE5C-4AA0-A68E-69D8AD5C370E}" type="pres">
      <dgm:prSet presAssocID="{143CADFA-0C95-4A58-BB7D-65D663142DE9}" presName="rootConnector" presStyleLbl="node4" presStyleIdx="2" presStyleCnt="17"/>
      <dgm:spPr/>
    </dgm:pt>
    <dgm:pt modelId="{26D88CDB-F897-48EE-8619-BFB6E6616E3B}" type="pres">
      <dgm:prSet presAssocID="{143CADFA-0C95-4A58-BB7D-65D663142DE9}" presName="hierChild4" presStyleCnt="0"/>
      <dgm:spPr/>
    </dgm:pt>
    <dgm:pt modelId="{14F391B3-049F-4EE2-917F-B0EE5EBF3CFF}" type="pres">
      <dgm:prSet presAssocID="{143CADFA-0C95-4A58-BB7D-65D663142DE9}" presName="hierChild5" presStyleCnt="0"/>
      <dgm:spPr/>
    </dgm:pt>
    <dgm:pt modelId="{2BD92C94-E9C4-4857-A2C5-C7C02D03E131}" type="pres">
      <dgm:prSet presAssocID="{306E07BF-EEBF-4107-B5E2-DEFE1BA9E7CE}" presName="hierChild5" presStyleCnt="0"/>
      <dgm:spPr/>
    </dgm:pt>
    <dgm:pt modelId="{36047836-4F7A-4AED-861B-D7B477241F3C}" type="pres">
      <dgm:prSet presAssocID="{8EED7F63-A80F-40DD-81DF-052CCF65067E}" presName="hierChild5" presStyleCnt="0"/>
      <dgm:spPr/>
    </dgm:pt>
    <dgm:pt modelId="{5626F4EE-753F-4874-BEDC-2BCD997D216F}" type="pres">
      <dgm:prSet presAssocID="{9C8F6286-AEEC-47B1-AFA5-AC7E93216033}" presName="hierChild5" presStyleCnt="0"/>
      <dgm:spPr/>
    </dgm:pt>
    <dgm:pt modelId="{FB6A81A2-2DD2-4DE4-89A8-01B1AE8EF654}" type="pres">
      <dgm:prSet presAssocID="{3085B3A9-7EC3-45CE-9610-8E5A5524D168}" presName="hierChild5" presStyleCnt="0"/>
      <dgm:spPr/>
    </dgm:pt>
    <dgm:pt modelId="{EB520D5F-BE98-4734-A375-D7012DBD69DD}" type="pres">
      <dgm:prSet presAssocID="{195585CA-3877-42D7-A3EB-9FD225D39AD8}" presName="Name37" presStyleLbl="parChTrans1D2" presStyleIdx="1" presStyleCnt="5"/>
      <dgm:spPr/>
    </dgm:pt>
    <dgm:pt modelId="{55A79C12-7863-42B4-A29B-2D4BBC4869F9}" type="pres">
      <dgm:prSet presAssocID="{ADE98434-91BC-499C-8AD0-F73629592C51}" presName="hierRoot2" presStyleCnt="0">
        <dgm:presLayoutVars>
          <dgm:hierBranch val="init"/>
        </dgm:presLayoutVars>
      </dgm:prSet>
      <dgm:spPr/>
    </dgm:pt>
    <dgm:pt modelId="{02A363C9-9406-4D14-B23F-749068EECE8D}" type="pres">
      <dgm:prSet presAssocID="{ADE98434-91BC-499C-8AD0-F73629592C51}" presName="rootComposite" presStyleCnt="0"/>
      <dgm:spPr/>
    </dgm:pt>
    <dgm:pt modelId="{9D4962FB-7FC0-4195-9795-F5A184022B5F}" type="pres">
      <dgm:prSet presAssocID="{ADE98434-91BC-499C-8AD0-F73629592C51}" presName="rootText" presStyleLbl="node2" presStyleIdx="1" presStyleCnt="5">
        <dgm:presLayoutVars>
          <dgm:chPref val="3"/>
        </dgm:presLayoutVars>
      </dgm:prSet>
      <dgm:spPr/>
    </dgm:pt>
    <dgm:pt modelId="{A1A57102-B7EA-4947-839B-407230701C66}" type="pres">
      <dgm:prSet presAssocID="{ADE98434-91BC-499C-8AD0-F73629592C51}" presName="rootConnector" presStyleLbl="node2" presStyleIdx="1" presStyleCnt="5"/>
      <dgm:spPr/>
    </dgm:pt>
    <dgm:pt modelId="{11052CFF-B344-42D4-B2DD-4D677848E718}" type="pres">
      <dgm:prSet presAssocID="{ADE98434-91BC-499C-8AD0-F73629592C51}" presName="hierChild4" presStyleCnt="0"/>
      <dgm:spPr/>
    </dgm:pt>
    <dgm:pt modelId="{F778874B-84F5-404E-A46F-106454ADD2C1}" type="pres">
      <dgm:prSet presAssocID="{345D7436-6961-47F1-9416-0BE4615F121A}" presName="Name37" presStyleLbl="parChTrans1D3" presStyleIdx="1" presStyleCnt="6"/>
      <dgm:spPr/>
    </dgm:pt>
    <dgm:pt modelId="{3E846FB5-2F09-4582-8A0C-9052A1E2E28C}" type="pres">
      <dgm:prSet presAssocID="{BE6DAF75-0B0D-4C1C-AEBB-57144B2E911A}" presName="hierRoot2" presStyleCnt="0">
        <dgm:presLayoutVars>
          <dgm:hierBranch val="init"/>
        </dgm:presLayoutVars>
      </dgm:prSet>
      <dgm:spPr/>
    </dgm:pt>
    <dgm:pt modelId="{C3C8DD1F-766E-421E-9663-08061AD1C712}" type="pres">
      <dgm:prSet presAssocID="{BE6DAF75-0B0D-4C1C-AEBB-57144B2E911A}" presName="rootComposite" presStyleCnt="0"/>
      <dgm:spPr/>
    </dgm:pt>
    <dgm:pt modelId="{2E1BF69F-3909-4A06-95AC-D9D937A32422}" type="pres">
      <dgm:prSet presAssocID="{BE6DAF75-0B0D-4C1C-AEBB-57144B2E911A}" presName="rootText" presStyleLbl="node3" presStyleIdx="1" presStyleCnt="6">
        <dgm:presLayoutVars>
          <dgm:chPref val="3"/>
        </dgm:presLayoutVars>
      </dgm:prSet>
      <dgm:spPr/>
    </dgm:pt>
    <dgm:pt modelId="{546578AA-5B66-4ADA-843F-57C996836DD7}" type="pres">
      <dgm:prSet presAssocID="{BE6DAF75-0B0D-4C1C-AEBB-57144B2E911A}" presName="rootConnector" presStyleLbl="node3" presStyleIdx="1" presStyleCnt="6"/>
      <dgm:spPr/>
    </dgm:pt>
    <dgm:pt modelId="{091DAFC6-3DEC-4FC4-8E2E-CF7BECC5373B}" type="pres">
      <dgm:prSet presAssocID="{BE6DAF75-0B0D-4C1C-AEBB-57144B2E911A}" presName="hierChild4" presStyleCnt="0"/>
      <dgm:spPr/>
    </dgm:pt>
    <dgm:pt modelId="{540E3669-EA0E-4D52-A55F-6F12AE095814}" type="pres">
      <dgm:prSet presAssocID="{EFB127C0-02B7-4F9F-A141-05EA83FE1F22}" presName="Name37" presStyleLbl="parChTrans1D4" presStyleIdx="3" presStyleCnt="17"/>
      <dgm:spPr/>
    </dgm:pt>
    <dgm:pt modelId="{C8FFF255-973B-4AEE-B003-AF76CE515818}" type="pres">
      <dgm:prSet presAssocID="{A1168832-4A45-41E0-835D-ECEE189DE6D0}" presName="hierRoot2" presStyleCnt="0">
        <dgm:presLayoutVars>
          <dgm:hierBranch val="init"/>
        </dgm:presLayoutVars>
      </dgm:prSet>
      <dgm:spPr/>
    </dgm:pt>
    <dgm:pt modelId="{0FF88EC1-6019-4BDE-86BF-795F7DD4B50D}" type="pres">
      <dgm:prSet presAssocID="{A1168832-4A45-41E0-835D-ECEE189DE6D0}" presName="rootComposite" presStyleCnt="0"/>
      <dgm:spPr/>
    </dgm:pt>
    <dgm:pt modelId="{AC980D09-5623-4E01-ADFA-88E8886D6899}" type="pres">
      <dgm:prSet presAssocID="{A1168832-4A45-41E0-835D-ECEE189DE6D0}" presName="rootText" presStyleLbl="node4" presStyleIdx="3" presStyleCnt="17">
        <dgm:presLayoutVars>
          <dgm:chPref val="3"/>
        </dgm:presLayoutVars>
      </dgm:prSet>
      <dgm:spPr/>
    </dgm:pt>
    <dgm:pt modelId="{09D4511A-4220-4876-AA86-2C2AE9D2B82C}" type="pres">
      <dgm:prSet presAssocID="{A1168832-4A45-41E0-835D-ECEE189DE6D0}" presName="rootConnector" presStyleLbl="node4" presStyleIdx="3" presStyleCnt="17"/>
      <dgm:spPr/>
    </dgm:pt>
    <dgm:pt modelId="{62ED4071-0EB0-47EB-9A2E-DBF76E3729E0}" type="pres">
      <dgm:prSet presAssocID="{A1168832-4A45-41E0-835D-ECEE189DE6D0}" presName="hierChild4" presStyleCnt="0"/>
      <dgm:spPr/>
    </dgm:pt>
    <dgm:pt modelId="{AE0018EA-4AB2-4BAA-8DF2-6CC1423212E8}" type="pres">
      <dgm:prSet presAssocID="{A8C556C7-95FA-42E5-8BDE-564B3CAA7D7F}" presName="Name37" presStyleLbl="parChTrans1D4" presStyleIdx="4" presStyleCnt="17"/>
      <dgm:spPr/>
    </dgm:pt>
    <dgm:pt modelId="{B77BD5D1-B763-4E7C-B688-643694AF7AF2}" type="pres">
      <dgm:prSet presAssocID="{40DC402C-AAE1-43F8-BC48-E81B489261DD}" presName="hierRoot2" presStyleCnt="0">
        <dgm:presLayoutVars>
          <dgm:hierBranch val="init"/>
        </dgm:presLayoutVars>
      </dgm:prSet>
      <dgm:spPr/>
    </dgm:pt>
    <dgm:pt modelId="{C0419C2A-79A6-4523-A922-AC6D741EE0F9}" type="pres">
      <dgm:prSet presAssocID="{40DC402C-AAE1-43F8-BC48-E81B489261DD}" presName="rootComposite" presStyleCnt="0"/>
      <dgm:spPr/>
    </dgm:pt>
    <dgm:pt modelId="{09A9BE4B-ACB9-47F5-B24A-1A5D7ECE3055}" type="pres">
      <dgm:prSet presAssocID="{40DC402C-AAE1-43F8-BC48-E81B489261DD}" presName="rootText" presStyleLbl="node4" presStyleIdx="4" presStyleCnt="17">
        <dgm:presLayoutVars>
          <dgm:chPref val="3"/>
        </dgm:presLayoutVars>
      </dgm:prSet>
      <dgm:spPr/>
    </dgm:pt>
    <dgm:pt modelId="{51CC96A3-CD8F-4C09-B560-1A35DC9CFFCD}" type="pres">
      <dgm:prSet presAssocID="{40DC402C-AAE1-43F8-BC48-E81B489261DD}" presName="rootConnector" presStyleLbl="node4" presStyleIdx="4" presStyleCnt="17"/>
      <dgm:spPr/>
    </dgm:pt>
    <dgm:pt modelId="{510E210C-05F1-493A-8D77-BC7A1C5D7757}" type="pres">
      <dgm:prSet presAssocID="{40DC402C-AAE1-43F8-BC48-E81B489261DD}" presName="hierChild4" presStyleCnt="0"/>
      <dgm:spPr/>
    </dgm:pt>
    <dgm:pt modelId="{B4F490B8-8AB8-43BF-8380-4F1EA0782852}" type="pres">
      <dgm:prSet presAssocID="{40DC402C-AAE1-43F8-BC48-E81B489261DD}" presName="hierChild5" presStyleCnt="0"/>
      <dgm:spPr/>
    </dgm:pt>
    <dgm:pt modelId="{68520D10-62AB-456E-B090-211BB7AAE084}" type="pres">
      <dgm:prSet presAssocID="{A1168832-4A45-41E0-835D-ECEE189DE6D0}" presName="hierChild5" presStyleCnt="0"/>
      <dgm:spPr/>
    </dgm:pt>
    <dgm:pt modelId="{D38CA24C-BCAA-4CAE-A458-FA30C7D3F37F}" type="pres">
      <dgm:prSet presAssocID="{BE6DAF75-0B0D-4C1C-AEBB-57144B2E911A}" presName="hierChild5" presStyleCnt="0"/>
      <dgm:spPr/>
    </dgm:pt>
    <dgm:pt modelId="{0C702F09-E8CC-46F5-B75F-C4EF129BEA30}" type="pres">
      <dgm:prSet presAssocID="{ADE98434-91BC-499C-8AD0-F73629592C51}" presName="hierChild5" presStyleCnt="0"/>
      <dgm:spPr/>
    </dgm:pt>
    <dgm:pt modelId="{C5158B05-6749-4816-8118-9EFFBC76B08D}" type="pres">
      <dgm:prSet presAssocID="{DCACC806-AF12-4F53-B315-3741F3B7F1CF}" presName="Name37" presStyleLbl="parChTrans1D2" presStyleIdx="2" presStyleCnt="5"/>
      <dgm:spPr/>
    </dgm:pt>
    <dgm:pt modelId="{55A0217C-5C96-455B-8385-F949EA6F8CB9}" type="pres">
      <dgm:prSet presAssocID="{3744675C-353F-4DE2-AE92-AC38786EDD39}" presName="hierRoot2" presStyleCnt="0">
        <dgm:presLayoutVars>
          <dgm:hierBranch val="init"/>
        </dgm:presLayoutVars>
      </dgm:prSet>
      <dgm:spPr/>
    </dgm:pt>
    <dgm:pt modelId="{745A59E8-E4E3-4922-9EF8-F89B5AC557C2}" type="pres">
      <dgm:prSet presAssocID="{3744675C-353F-4DE2-AE92-AC38786EDD39}" presName="rootComposite" presStyleCnt="0"/>
      <dgm:spPr/>
    </dgm:pt>
    <dgm:pt modelId="{2E3932E6-2506-44F7-935B-177778A8E5A2}" type="pres">
      <dgm:prSet presAssocID="{3744675C-353F-4DE2-AE92-AC38786EDD39}" presName="rootText" presStyleLbl="node2" presStyleIdx="2" presStyleCnt="5">
        <dgm:presLayoutVars>
          <dgm:chPref val="3"/>
        </dgm:presLayoutVars>
      </dgm:prSet>
      <dgm:spPr/>
    </dgm:pt>
    <dgm:pt modelId="{507EBA1B-B1C9-409D-8EEE-F48FDC4A68AC}" type="pres">
      <dgm:prSet presAssocID="{3744675C-353F-4DE2-AE92-AC38786EDD39}" presName="rootConnector" presStyleLbl="node2" presStyleIdx="2" presStyleCnt="5"/>
      <dgm:spPr/>
    </dgm:pt>
    <dgm:pt modelId="{AA5218A4-4210-424F-AE9B-4C8C13A8A0E5}" type="pres">
      <dgm:prSet presAssocID="{3744675C-353F-4DE2-AE92-AC38786EDD39}" presName="hierChild4" presStyleCnt="0"/>
      <dgm:spPr/>
    </dgm:pt>
    <dgm:pt modelId="{07B94A73-DA88-478F-80FD-CFC0F5CEB659}" type="pres">
      <dgm:prSet presAssocID="{A253949E-D71D-41D4-9B9B-DF81DB10A720}" presName="Name37" presStyleLbl="parChTrans1D3" presStyleIdx="2" presStyleCnt="6"/>
      <dgm:spPr/>
    </dgm:pt>
    <dgm:pt modelId="{77650F82-F1C9-4AEA-BE14-6D966D3A4A11}" type="pres">
      <dgm:prSet presAssocID="{6F194A88-4D4B-493E-B605-31E933897272}" presName="hierRoot2" presStyleCnt="0">
        <dgm:presLayoutVars>
          <dgm:hierBranch val="init"/>
        </dgm:presLayoutVars>
      </dgm:prSet>
      <dgm:spPr/>
    </dgm:pt>
    <dgm:pt modelId="{50678318-B095-4699-A2EF-529B79FC0BF4}" type="pres">
      <dgm:prSet presAssocID="{6F194A88-4D4B-493E-B605-31E933897272}" presName="rootComposite" presStyleCnt="0"/>
      <dgm:spPr/>
    </dgm:pt>
    <dgm:pt modelId="{D399920B-36D5-46EF-A111-6DBA31BC0D71}" type="pres">
      <dgm:prSet presAssocID="{6F194A88-4D4B-493E-B605-31E933897272}" presName="rootText" presStyleLbl="node3" presStyleIdx="2" presStyleCnt="6">
        <dgm:presLayoutVars>
          <dgm:chPref val="3"/>
        </dgm:presLayoutVars>
      </dgm:prSet>
      <dgm:spPr/>
    </dgm:pt>
    <dgm:pt modelId="{FE9E1127-4B42-4A86-A3B9-B0B3358A1BC2}" type="pres">
      <dgm:prSet presAssocID="{6F194A88-4D4B-493E-B605-31E933897272}" presName="rootConnector" presStyleLbl="node3" presStyleIdx="2" presStyleCnt="6"/>
      <dgm:spPr/>
    </dgm:pt>
    <dgm:pt modelId="{85F05D8A-788B-4667-8597-42576A3853BA}" type="pres">
      <dgm:prSet presAssocID="{6F194A88-4D4B-493E-B605-31E933897272}" presName="hierChild4" presStyleCnt="0"/>
      <dgm:spPr/>
    </dgm:pt>
    <dgm:pt modelId="{BD768C0E-6D6A-4B0F-9922-ECA0C19470D5}" type="pres">
      <dgm:prSet presAssocID="{4DE09484-57D6-4DD3-BABF-AC6A7F2BF3F2}" presName="Name37" presStyleLbl="parChTrans1D4" presStyleIdx="5" presStyleCnt="17"/>
      <dgm:spPr/>
    </dgm:pt>
    <dgm:pt modelId="{0F39431B-A787-4B0D-9705-F7CA54AA1F95}" type="pres">
      <dgm:prSet presAssocID="{084611D6-0271-4E48-8E8C-1040047F219D}" presName="hierRoot2" presStyleCnt="0">
        <dgm:presLayoutVars>
          <dgm:hierBranch val="init"/>
        </dgm:presLayoutVars>
      </dgm:prSet>
      <dgm:spPr/>
    </dgm:pt>
    <dgm:pt modelId="{F2F42535-A3BA-4E86-BC0E-BB3E8CFFEF03}" type="pres">
      <dgm:prSet presAssocID="{084611D6-0271-4E48-8E8C-1040047F219D}" presName="rootComposite" presStyleCnt="0"/>
      <dgm:spPr/>
    </dgm:pt>
    <dgm:pt modelId="{12C560C7-32A2-45E9-B665-68630413F4FA}" type="pres">
      <dgm:prSet presAssocID="{084611D6-0271-4E48-8E8C-1040047F219D}" presName="rootText" presStyleLbl="node4" presStyleIdx="5" presStyleCnt="17">
        <dgm:presLayoutVars>
          <dgm:chPref val="3"/>
        </dgm:presLayoutVars>
      </dgm:prSet>
      <dgm:spPr/>
    </dgm:pt>
    <dgm:pt modelId="{40933FFD-3C96-4A04-8BB7-6592DDC6FDDD}" type="pres">
      <dgm:prSet presAssocID="{084611D6-0271-4E48-8E8C-1040047F219D}" presName="rootConnector" presStyleLbl="node4" presStyleIdx="5" presStyleCnt="17"/>
      <dgm:spPr/>
    </dgm:pt>
    <dgm:pt modelId="{321A27B5-F56D-4103-BD6F-644D4220F178}" type="pres">
      <dgm:prSet presAssocID="{084611D6-0271-4E48-8E8C-1040047F219D}" presName="hierChild4" presStyleCnt="0"/>
      <dgm:spPr/>
    </dgm:pt>
    <dgm:pt modelId="{2CEC0738-BAF4-4D92-BCB1-543D8CC1657D}" type="pres">
      <dgm:prSet presAssocID="{EAFD9950-98B8-4397-BACF-029B1B92FB7A}" presName="Name37" presStyleLbl="parChTrans1D4" presStyleIdx="6" presStyleCnt="17"/>
      <dgm:spPr/>
    </dgm:pt>
    <dgm:pt modelId="{B8DF0942-4830-4459-B05F-A4D96B9EAE2C}" type="pres">
      <dgm:prSet presAssocID="{4DEC324C-E4AB-47DF-9A47-D04E87A18B27}" presName="hierRoot2" presStyleCnt="0">
        <dgm:presLayoutVars>
          <dgm:hierBranch val="init"/>
        </dgm:presLayoutVars>
      </dgm:prSet>
      <dgm:spPr/>
    </dgm:pt>
    <dgm:pt modelId="{0943775B-8C8C-4F45-B356-04C4967552EA}" type="pres">
      <dgm:prSet presAssocID="{4DEC324C-E4AB-47DF-9A47-D04E87A18B27}" presName="rootComposite" presStyleCnt="0"/>
      <dgm:spPr/>
    </dgm:pt>
    <dgm:pt modelId="{FE53ED0C-F247-41BC-96F4-0E3B232F9D12}" type="pres">
      <dgm:prSet presAssocID="{4DEC324C-E4AB-47DF-9A47-D04E87A18B27}" presName="rootText" presStyleLbl="node4" presStyleIdx="6" presStyleCnt="17">
        <dgm:presLayoutVars>
          <dgm:chPref val="3"/>
        </dgm:presLayoutVars>
      </dgm:prSet>
      <dgm:spPr/>
    </dgm:pt>
    <dgm:pt modelId="{91D3A1E8-8EA2-442E-9483-CBEEDEBEC519}" type="pres">
      <dgm:prSet presAssocID="{4DEC324C-E4AB-47DF-9A47-D04E87A18B27}" presName="rootConnector" presStyleLbl="node4" presStyleIdx="6" presStyleCnt="17"/>
      <dgm:spPr/>
    </dgm:pt>
    <dgm:pt modelId="{528A8FE5-8542-4E69-B295-96BD4ACCFA78}" type="pres">
      <dgm:prSet presAssocID="{4DEC324C-E4AB-47DF-9A47-D04E87A18B27}" presName="hierChild4" presStyleCnt="0"/>
      <dgm:spPr/>
    </dgm:pt>
    <dgm:pt modelId="{94BEB6E0-CF6F-44DC-892C-CCF6CE8649AD}" type="pres">
      <dgm:prSet presAssocID="{41AE1143-5781-4851-8836-1E4153EB631E}" presName="Name37" presStyleLbl="parChTrans1D4" presStyleIdx="7" presStyleCnt="17"/>
      <dgm:spPr/>
    </dgm:pt>
    <dgm:pt modelId="{BC1D7FBC-AA5B-4466-B524-EFCBB3DD69E2}" type="pres">
      <dgm:prSet presAssocID="{AF363A2C-2694-4E51-A989-DDFAFF51C63F}" presName="hierRoot2" presStyleCnt="0">
        <dgm:presLayoutVars>
          <dgm:hierBranch val="init"/>
        </dgm:presLayoutVars>
      </dgm:prSet>
      <dgm:spPr/>
    </dgm:pt>
    <dgm:pt modelId="{066804E2-A551-46AC-A9BA-DC5FABBE606C}" type="pres">
      <dgm:prSet presAssocID="{AF363A2C-2694-4E51-A989-DDFAFF51C63F}" presName="rootComposite" presStyleCnt="0"/>
      <dgm:spPr/>
    </dgm:pt>
    <dgm:pt modelId="{D1F3A92C-12EA-465D-A426-5D799A2EDAE4}" type="pres">
      <dgm:prSet presAssocID="{AF363A2C-2694-4E51-A989-DDFAFF51C63F}" presName="rootText" presStyleLbl="node4" presStyleIdx="7" presStyleCnt="17">
        <dgm:presLayoutVars>
          <dgm:chPref val="3"/>
        </dgm:presLayoutVars>
      </dgm:prSet>
      <dgm:spPr/>
    </dgm:pt>
    <dgm:pt modelId="{0641C93B-ADD9-4064-B256-C786511003BE}" type="pres">
      <dgm:prSet presAssocID="{AF363A2C-2694-4E51-A989-DDFAFF51C63F}" presName="rootConnector" presStyleLbl="node4" presStyleIdx="7" presStyleCnt="17"/>
      <dgm:spPr/>
    </dgm:pt>
    <dgm:pt modelId="{909C1FD8-AAAC-4D38-942D-6738F3E9EF6F}" type="pres">
      <dgm:prSet presAssocID="{AF363A2C-2694-4E51-A989-DDFAFF51C63F}" presName="hierChild4" presStyleCnt="0"/>
      <dgm:spPr/>
    </dgm:pt>
    <dgm:pt modelId="{697CAD28-36C9-4DFC-A0C2-459E9954DC5E}" type="pres">
      <dgm:prSet presAssocID="{82442783-8F81-4FAA-803D-6EACAAA0CF6A}" presName="Name37" presStyleLbl="parChTrans1D4" presStyleIdx="8" presStyleCnt="17"/>
      <dgm:spPr/>
    </dgm:pt>
    <dgm:pt modelId="{8F4AE8A2-FF46-4423-8466-391AE3E033C2}" type="pres">
      <dgm:prSet presAssocID="{C2FF607D-F31F-408C-BBB1-8C7E7F929BF0}" presName="hierRoot2" presStyleCnt="0">
        <dgm:presLayoutVars>
          <dgm:hierBranch val="init"/>
        </dgm:presLayoutVars>
      </dgm:prSet>
      <dgm:spPr/>
    </dgm:pt>
    <dgm:pt modelId="{8892E789-D159-4AA9-BAA6-C59BE8E6B54B}" type="pres">
      <dgm:prSet presAssocID="{C2FF607D-F31F-408C-BBB1-8C7E7F929BF0}" presName="rootComposite" presStyleCnt="0"/>
      <dgm:spPr/>
    </dgm:pt>
    <dgm:pt modelId="{8F42767B-C3FB-4F03-810D-398EA51FF324}" type="pres">
      <dgm:prSet presAssocID="{C2FF607D-F31F-408C-BBB1-8C7E7F929BF0}" presName="rootText" presStyleLbl="node4" presStyleIdx="8" presStyleCnt="17">
        <dgm:presLayoutVars>
          <dgm:chPref val="3"/>
        </dgm:presLayoutVars>
      </dgm:prSet>
      <dgm:spPr/>
    </dgm:pt>
    <dgm:pt modelId="{674493F7-9141-4CD8-AEDD-E4A4CDC177B9}" type="pres">
      <dgm:prSet presAssocID="{C2FF607D-F31F-408C-BBB1-8C7E7F929BF0}" presName="rootConnector" presStyleLbl="node4" presStyleIdx="8" presStyleCnt="17"/>
      <dgm:spPr/>
    </dgm:pt>
    <dgm:pt modelId="{C9460B32-42C3-4E1E-A46A-2D4E032C7A11}" type="pres">
      <dgm:prSet presAssocID="{C2FF607D-F31F-408C-BBB1-8C7E7F929BF0}" presName="hierChild4" presStyleCnt="0"/>
      <dgm:spPr/>
    </dgm:pt>
    <dgm:pt modelId="{42C212A6-EF08-4D8C-BBFE-7FE79415DD60}" type="pres">
      <dgm:prSet presAssocID="{C2FF607D-F31F-408C-BBB1-8C7E7F929BF0}" presName="hierChild5" presStyleCnt="0"/>
      <dgm:spPr/>
    </dgm:pt>
    <dgm:pt modelId="{7FB0652A-DC48-47EB-9EA5-47A75C66DC11}" type="pres">
      <dgm:prSet presAssocID="{3E4D6942-A2CB-4AA9-BC61-ABBA4C5486F3}" presName="Name37" presStyleLbl="parChTrans1D4" presStyleIdx="9" presStyleCnt="17"/>
      <dgm:spPr/>
    </dgm:pt>
    <dgm:pt modelId="{79E4104B-4CE1-4111-B010-776427279C5D}" type="pres">
      <dgm:prSet presAssocID="{844EDABC-5E2F-42EE-AC63-669725472E9A}" presName="hierRoot2" presStyleCnt="0">
        <dgm:presLayoutVars>
          <dgm:hierBranch val="init"/>
        </dgm:presLayoutVars>
      </dgm:prSet>
      <dgm:spPr/>
    </dgm:pt>
    <dgm:pt modelId="{82177DA1-ED1C-461C-B296-B039C53BC51C}" type="pres">
      <dgm:prSet presAssocID="{844EDABC-5E2F-42EE-AC63-669725472E9A}" presName="rootComposite" presStyleCnt="0"/>
      <dgm:spPr/>
    </dgm:pt>
    <dgm:pt modelId="{F3EC20BE-AB3B-4F46-873B-DB427032B48F}" type="pres">
      <dgm:prSet presAssocID="{844EDABC-5E2F-42EE-AC63-669725472E9A}" presName="rootText" presStyleLbl="node4" presStyleIdx="9" presStyleCnt="17">
        <dgm:presLayoutVars>
          <dgm:chPref val="3"/>
        </dgm:presLayoutVars>
      </dgm:prSet>
      <dgm:spPr/>
    </dgm:pt>
    <dgm:pt modelId="{D269986E-A744-464C-BC32-112A5CE4C303}" type="pres">
      <dgm:prSet presAssocID="{844EDABC-5E2F-42EE-AC63-669725472E9A}" presName="rootConnector" presStyleLbl="node4" presStyleIdx="9" presStyleCnt="17"/>
      <dgm:spPr/>
    </dgm:pt>
    <dgm:pt modelId="{2182FDFE-833B-4C6A-80FB-79A7D30C467B}" type="pres">
      <dgm:prSet presAssocID="{844EDABC-5E2F-42EE-AC63-669725472E9A}" presName="hierChild4" presStyleCnt="0"/>
      <dgm:spPr/>
    </dgm:pt>
    <dgm:pt modelId="{EB7B23F3-CA1F-41B3-941D-A3F28F91C8EE}" type="pres">
      <dgm:prSet presAssocID="{844EDABC-5E2F-42EE-AC63-669725472E9A}" presName="hierChild5" presStyleCnt="0"/>
      <dgm:spPr/>
    </dgm:pt>
    <dgm:pt modelId="{17C08ED6-D969-43D6-8224-AF21E06DC85F}" type="pres">
      <dgm:prSet presAssocID="{17702A64-0EE7-4D41-BADF-8017D03E8BA2}" presName="Name37" presStyleLbl="parChTrans1D4" presStyleIdx="10" presStyleCnt="17"/>
      <dgm:spPr/>
    </dgm:pt>
    <dgm:pt modelId="{B4F6CB1F-B16C-4521-AA42-9056D665252C}" type="pres">
      <dgm:prSet presAssocID="{72139BDC-3B88-48A2-8BE2-94BA639CD44C}" presName="hierRoot2" presStyleCnt="0">
        <dgm:presLayoutVars>
          <dgm:hierBranch val="init"/>
        </dgm:presLayoutVars>
      </dgm:prSet>
      <dgm:spPr/>
    </dgm:pt>
    <dgm:pt modelId="{5ACA1509-D809-4D83-83AD-271EB9918B06}" type="pres">
      <dgm:prSet presAssocID="{72139BDC-3B88-48A2-8BE2-94BA639CD44C}" presName="rootComposite" presStyleCnt="0"/>
      <dgm:spPr/>
    </dgm:pt>
    <dgm:pt modelId="{2514B0C4-FD90-4ACE-8B15-BA94EA7CA8D5}" type="pres">
      <dgm:prSet presAssocID="{72139BDC-3B88-48A2-8BE2-94BA639CD44C}" presName="rootText" presStyleLbl="node4" presStyleIdx="10" presStyleCnt="17">
        <dgm:presLayoutVars>
          <dgm:chPref val="3"/>
        </dgm:presLayoutVars>
      </dgm:prSet>
      <dgm:spPr/>
    </dgm:pt>
    <dgm:pt modelId="{E5979E4F-74B4-47AC-9E2F-6D43D7FAB316}" type="pres">
      <dgm:prSet presAssocID="{72139BDC-3B88-48A2-8BE2-94BA639CD44C}" presName="rootConnector" presStyleLbl="node4" presStyleIdx="10" presStyleCnt="17"/>
      <dgm:spPr/>
    </dgm:pt>
    <dgm:pt modelId="{A24F8191-833A-4C40-82BE-AFBC8840B6EC}" type="pres">
      <dgm:prSet presAssocID="{72139BDC-3B88-48A2-8BE2-94BA639CD44C}" presName="hierChild4" presStyleCnt="0"/>
      <dgm:spPr/>
    </dgm:pt>
    <dgm:pt modelId="{9ED19A25-BC97-46B6-81FC-C7FA61E8BF30}" type="pres">
      <dgm:prSet presAssocID="{72139BDC-3B88-48A2-8BE2-94BA639CD44C}" presName="hierChild5" presStyleCnt="0"/>
      <dgm:spPr/>
    </dgm:pt>
    <dgm:pt modelId="{84EF8A46-5739-49A2-97BF-BBE8E3970310}" type="pres">
      <dgm:prSet presAssocID="{AF363A2C-2694-4E51-A989-DDFAFF51C63F}" presName="hierChild5" presStyleCnt="0"/>
      <dgm:spPr/>
    </dgm:pt>
    <dgm:pt modelId="{F46124C6-567D-443B-81BF-C59951CE6EC4}" type="pres">
      <dgm:prSet presAssocID="{4DEC324C-E4AB-47DF-9A47-D04E87A18B27}" presName="hierChild5" presStyleCnt="0"/>
      <dgm:spPr/>
    </dgm:pt>
    <dgm:pt modelId="{1C277F6B-A0B5-46BF-B820-242DCFBE900A}" type="pres">
      <dgm:prSet presAssocID="{084611D6-0271-4E48-8E8C-1040047F219D}" presName="hierChild5" presStyleCnt="0"/>
      <dgm:spPr/>
    </dgm:pt>
    <dgm:pt modelId="{2E77FB5D-7BAB-4D9D-B4A4-1B8DD74C115D}" type="pres">
      <dgm:prSet presAssocID="{6F194A88-4D4B-493E-B605-31E933897272}" presName="hierChild5" presStyleCnt="0"/>
      <dgm:spPr/>
    </dgm:pt>
    <dgm:pt modelId="{ADD06AFB-B15C-43DD-9226-EB4E7C248068}" type="pres">
      <dgm:prSet presAssocID="{3D363332-9050-40F1-8AB9-3CB3FAAA9CAB}" presName="Name37" presStyleLbl="parChTrans1D3" presStyleIdx="3" presStyleCnt="6"/>
      <dgm:spPr/>
    </dgm:pt>
    <dgm:pt modelId="{8D747A8A-3CFE-43E1-9EC0-1570839B7054}" type="pres">
      <dgm:prSet presAssocID="{77F392F1-046E-49F4-A5CD-794768AC7FC3}" presName="hierRoot2" presStyleCnt="0">
        <dgm:presLayoutVars>
          <dgm:hierBranch val="init"/>
        </dgm:presLayoutVars>
      </dgm:prSet>
      <dgm:spPr/>
    </dgm:pt>
    <dgm:pt modelId="{B58A932B-857A-45CD-BCB0-6B5C1AD73493}" type="pres">
      <dgm:prSet presAssocID="{77F392F1-046E-49F4-A5CD-794768AC7FC3}" presName="rootComposite" presStyleCnt="0"/>
      <dgm:spPr/>
    </dgm:pt>
    <dgm:pt modelId="{5AEAE5EE-B566-4804-AF63-329B2FF22C4F}" type="pres">
      <dgm:prSet presAssocID="{77F392F1-046E-49F4-A5CD-794768AC7FC3}" presName="rootText" presStyleLbl="node3" presStyleIdx="3" presStyleCnt="6">
        <dgm:presLayoutVars>
          <dgm:chPref val="3"/>
        </dgm:presLayoutVars>
      </dgm:prSet>
      <dgm:spPr/>
    </dgm:pt>
    <dgm:pt modelId="{C2EB4C33-C232-4379-883D-E2B145844FE6}" type="pres">
      <dgm:prSet presAssocID="{77F392F1-046E-49F4-A5CD-794768AC7FC3}" presName="rootConnector" presStyleLbl="node3" presStyleIdx="3" presStyleCnt="6"/>
      <dgm:spPr/>
    </dgm:pt>
    <dgm:pt modelId="{3E615309-F79B-4238-B03B-7ADC3E63DAE6}" type="pres">
      <dgm:prSet presAssocID="{77F392F1-046E-49F4-A5CD-794768AC7FC3}" presName="hierChild4" presStyleCnt="0"/>
      <dgm:spPr/>
    </dgm:pt>
    <dgm:pt modelId="{559E9D60-D5D3-403A-A135-702F2A48771D}" type="pres">
      <dgm:prSet presAssocID="{77F392F1-046E-49F4-A5CD-794768AC7FC3}" presName="hierChild5" presStyleCnt="0"/>
      <dgm:spPr/>
    </dgm:pt>
    <dgm:pt modelId="{3FB00D4B-F2B5-4C68-88E5-B56E4688BDE5}" type="pres">
      <dgm:prSet presAssocID="{3744675C-353F-4DE2-AE92-AC38786EDD39}" presName="hierChild5" presStyleCnt="0"/>
      <dgm:spPr/>
    </dgm:pt>
    <dgm:pt modelId="{2D1FAE99-CEB3-4D6F-B0F3-4FD3BE4DFFA2}" type="pres">
      <dgm:prSet presAssocID="{BBD85C86-D576-4869-9912-51759F17A4EE}" presName="Name37" presStyleLbl="parChTrans1D2" presStyleIdx="3" presStyleCnt="5"/>
      <dgm:spPr/>
    </dgm:pt>
    <dgm:pt modelId="{092EFB29-BD84-4C68-910D-171343F22564}" type="pres">
      <dgm:prSet presAssocID="{E995CEA2-FF31-4342-870B-AF733C02BEBB}" presName="hierRoot2" presStyleCnt="0">
        <dgm:presLayoutVars>
          <dgm:hierBranch val="init"/>
        </dgm:presLayoutVars>
      </dgm:prSet>
      <dgm:spPr/>
    </dgm:pt>
    <dgm:pt modelId="{C323F212-D26E-4A96-9F23-75E1EA3A73ED}" type="pres">
      <dgm:prSet presAssocID="{E995CEA2-FF31-4342-870B-AF733C02BEBB}" presName="rootComposite" presStyleCnt="0"/>
      <dgm:spPr/>
    </dgm:pt>
    <dgm:pt modelId="{98C45E9F-3A34-4B58-9109-DAE7B8AF9E09}" type="pres">
      <dgm:prSet presAssocID="{E995CEA2-FF31-4342-870B-AF733C02BEBB}" presName="rootText" presStyleLbl="node2" presStyleIdx="3" presStyleCnt="5">
        <dgm:presLayoutVars>
          <dgm:chPref val="3"/>
        </dgm:presLayoutVars>
      </dgm:prSet>
      <dgm:spPr/>
    </dgm:pt>
    <dgm:pt modelId="{B42D2014-AEB7-44CD-A8C6-F89F03FB20A5}" type="pres">
      <dgm:prSet presAssocID="{E995CEA2-FF31-4342-870B-AF733C02BEBB}" presName="rootConnector" presStyleLbl="node2" presStyleIdx="3" presStyleCnt="5"/>
      <dgm:spPr/>
    </dgm:pt>
    <dgm:pt modelId="{A48EF473-5A62-4320-9700-DDDB4DD383F6}" type="pres">
      <dgm:prSet presAssocID="{E995CEA2-FF31-4342-870B-AF733C02BEBB}" presName="hierChild4" presStyleCnt="0"/>
      <dgm:spPr/>
    </dgm:pt>
    <dgm:pt modelId="{B58DFC2A-D9DF-4808-92A6-43849EC118E2}" type="pres">
      <dgm:prSet presAssocID="{1F3A8184-9E89-4C13-8C98-0752CD5BC579}" presName="Name37" presStyleLbl="parChTrans1D3" presStyleIdx="4" presStyleCnt="6"/>
      <dgm:spPr/>
    </dgm:pt>
    <dgm:pt modelId="{FAC5F785-16CD-4004-B947-DF40D4853D1C}" type="pres">
      <dgm:prSet presAssocID="{1A7FFE1F-A7A9-48AE-A41C-D1C2E0BE1BF5}" presName="hierRoot2" presStyleCnt="0">
        <dgm:presLayoutVars>
          <dgm:hierBranch val="init"/>
        </dgm:presLayoutVars>
      </dgm:prSet>
      <dgm:spPr/>
    </dgm:pt>
    <dgm:pt modelId="{57FBC6F1-BD49-4733-84DF-D7B0EC36D40D}" type="pres">
      <dgm:prSet presAssocID="{1A7FFE1F-A7A9-48AE-A41C-D1C2E0BE1BF5}" presName="rootComposite" presStyleCnt="0"/>
      <dgm:spPr/>
    </dgm:pt>
    <dgm:pt modelId="{97E7C2AB-2B62-4872-8EC8-76FD99FD0FF3}" type="pres">
      <dgm:prSet presAssocID="{1A7FFE1F-A7A9-48AE-A41C-D1C2E0BE1BF5}" presName="rootText" presStyleLbl="node3" presStyleIdx="4" presStyleCnt="6">
        <dgm:presLayoutVars>
          <dgm:chPref val="3"/>
        </dgm:presLayoutVars>
      </dgm:prSet>
      <dgm:spPr/>
    </dgm:pt>
    <dgm:pt modelId="{E38A5492-7037-4625-BBC4-CBC5F6B90792}" type="pres">
      <dgm:prSet presAssocID="{1A7FFE1F-A7A9-48AE-A41C-D1C2E0BE1BF5}" presName="rootConnector" presStyleLbl="node3" presStyleIdx="4" presStyleCnt="6"/>
      <dgm:spPr/>
    </dgm:pt>
    <dgm:pt modelId="{524B03FC-1339-44FB-A590-31EEFB5514AC}" type="pres">
      <dgm:prSet presAssocID="{1A7FFE1F-A7A9-48AE-A41C-D1C2E0BE1BF5}" presName="hierChild4" presStyleCnt="0"/>
      <dgm:spPr/>
    </dgm:pt>
    <dgm:pt modelId="{CE59DEB6-6E1A-405C-95E5-AA080576B58A}" type="pres">
      <dgm:prSet presAssocID="{A0DA3D68-DE4A-4D59-9142-E032F140E24E}" presName="Name37" presStyleLbl="parChTrans1D4" presStyleIdx="11" presStyleCnt="17"/>
      <dgm:spPr/>
    </dgm:pt>
    <dgm:pt modelId="{7A1E12E5-6147-4A90-87F6-D65DB36E088A}" type="pres">
      <dgm:prSet presAssocID="{DDE09681-4CDD-4730-BCFE-254A0AC9C07E}" presName="hierRoot2" presStyleCnt="0">
        <dgm:presLayoutVars>
          <dgm:hierBranch val="init"/>
        </dgm:presLayoutVars>
      </dgm:prSet>
      <dgm:spPr/>
    </dgm:pt>
    <dgm:pt modelId="{B7CFA820-A742-4A5C-A6BC-C05210B7B8E9}" type="pres">
      <dgm:prSet presAssocID="{DDE09681-4CDD-4730-BCFE-254A0AC9C07E}" presName="rootComposite" presStyleCnt="0"/>
      <dgm:spPr/>
    </dgm:pt>
    <dgm:pt modelId="{6A40D315-FB7A-4222-B2E9-4BAD4527E6C7}" type="pres">
      <dgm:prSet presAssocID="{DDE09681-4CDD-4730-BCFE-254A0AC9C07E}" presName="rootText" presStyleLbl="node4" presStyleIdx="11" presStyleCnt="17">
        <dgm:presLayoutVars>
          <dgm:chPref val="3"/>
        </dgm:presLayoutVars>
      </dgm:prSet>
      <dgm:spPr/>
    </dgm:pt>
    <dgm:pt modelId="{49479CCE-2026-4FE3-ADBC-D40C1D03E11A}" type="pres">
      <dgm:prSet presAssocID="{DDE09681-4CDD-4730-BCFE-254A0AC9C07E}" presName="rootConnector" presStyleLbl="node4" presStyleIdx="11" presStyleCnt="17"/>
      <dgm:spPr/>
    </dgm:pt>
    <dgm:pt modelId="{CB11BAF8-453F-4C2F-A43E-8CC9369911DF}" type="pres">
      <dgm:prSet presAssocID="{DDE09681-4CDD-4730-BCFE-254A0AC9C07E}" presName="hierChild4" presStyleCnt="0"/>
      <dgm:spPr/>
    </dgm:pt>
    <dgm:pt modelId="{F6DF1609-BAC8-4ADF-B073-9A81E435AB44}" type="pres">
      <dgm:prSet presAssocID="{4DCA6C31-D5A1-49CA-9D01-56176F0C4389}" presName="Name37" presStyleLbl="parChTrans1D4" presStyleIdx="12" presStyleCnt="17"/>
      <dgm:spPr/>
    </dgm:pt>
    <dgm:pt modelId="{3DB8EA81-A914-4FD2-BC6B-76AF6A953BF5}" type="pres">
      <dgm:prSet presAssocID="{D498264E-BEFF-400E-B02C-16F655120B3F}" presName="hierRoot2" presStyleCnt="0">
        <dgm:presLayoutVars>
          <dgm:hierBranch val="init"/>
        </dgm:presLayoutVars>
      </dgm:prSet>
      <dgm:spPr/>
    </dgm:pt>
    <dgm:pt modelId="{D12D45B6-DAB3-42EA-9685-26E80595F819}" type="pres">
      <dgm:prSet presAssocID="{D498264E-BEFF-400E-B02C-16F655120B3F}" presName="rootComposite" presStyleCnt="0"/>
      <dgm:spPr/>
    </dgm:pt>
    <dgm:pt modelId="{4172F9F1-A98C-4624-94C5-5ACEA3D264F1}" type="pres">
      <dgm:prSet presAssocID="{D498264E-BEFF-400E-B02C-16F655120B3F}" presName="rootText" presStyleLbl="node4" presStyleIdx="12" presStyleCnt="17">
        <dgm:presLayoutVars>
          <dgm:chPref val="3"/>
        </dgm:presLayoutVars>
      </dgm:prSet>
      <dgm:spPr/>
    </dgm:pt>
    <dgm:pt modelId="{58CD4F26-455D-4264-84B4-9FE1A153FF1D}" type="pres">
      <dgm:prSet presAssocID="{D498264E-BEFF-400E-B02C-16F655120B3F}" presName="rootConnector" presStyleLbl="node4" presStyleIdx="12" presStyleCnt="17"/>
      <dgm:spPr/>
    </dgm:pt>
    <dgm:pt modelId="{4562F8BC-0A1A-423E-B607-BDB247DD7961}" type="pres">
      <dgm:prSet presAssocID="{D498264E-BEFF-400E-B02C-16F655120B3F}" presName="hierChild4" presStyleCnt="0"/>
      <dgm:spPr/>
    </dgm:pt>
    <dgm:pt modelId="{CC6BFE98-CF77-42A0-A616-68AC28611520}" type="pres">
      <dgm:prSet presAssocID="{4517A8B0-70B2-4C30-A4B3-4E334D0FB61C}" presName="Name37" presStyleLbl="parChTrans1D4" presStyleIdx="13" presStyleCnt="17"/>
      <dgm:spPr/>
    </dgm:pt>
    <dgm:pt modelId="{7D98D8A1-E617-4BBE-88E7-FB9CBF565C7E}" type="pres">
      <dgm:prSet presAssocID="{B74B6B21-FB37-45E0-A474-4021861F591B}" presName="hierRoot2" presStyleCnt="0">
        <dgm:presLayoutVars>
          <dgm:hierBranch val="init"/>
        </dgm:presLayoutVars>
      </dgm:prSet>
      <dgm:spPr/>
    </dgm:pt>
    <dgm:pt modelId="{8913771B-4492-4100-A4A2-81DF7D60604C}" type="pres">
      <dgm:prSet presAssocID="{B74B6B21-FB37-45E0-A474-4021861F591B}" presName="rootComposite" presStyleCnt="0"/>
      <dgm:spPr/>
    </dgm:pt>
    <dgm:pt modelId="{6933C4F4-6F41-45C5-8C7B-8245D6FC7FCB}" type="pres">
      <dgm:prSet presAssocID="{B74B6B21-FB37-45E0-A474-4021861F591B}" presName="rootText" presStyleLbl="node4" presStyleIdx="13" presStyleCnt="17">
        <dgm:presLayoutVars>
          <dgm:chPref val="3"/>
        </dgm:presLayoutVars>
      </dgm:prSet>
      <dgm:spPr/>
    </dgm:pt>
    <dgm:pt modelId="{DA252C02-386F-40D9-9840-7089F256D306}" type="pres">
      <dgm:prSet presAssocID="{B74B6B21-FB37-45E0-A474-4021861F591B}" presName="rootConnector" presStyleLbl="node4" presStyleIdx="13" presStyleCnt="17"/>
      <dgm:spPr/>
    </dgm:pt>
    <dgm:pt modelId="{7E5A5117-5010-44AF-930C-C43DFBFC2EA7}" type="pres">
      <dgm:prSet presAssocID="{B74B6B21-FB37-45E0-A474-4021861F591B}" presName="hierChild4" presStyleCnt="0"/>
      <dgm:spPr/>
    </dgm:pt>
    <dgm:pt modelId="{B3CE8705-073A-43AB-ACF1-69F1B196657F}" type="pres">
      <dgm:prSet presAssocID="{66770244-76AD-4125-915E-FBB39482EFD9}" presName="Name37" presStyleLbl="parChTrans1D4" presStyleIdx="14" presStyleCnt="17"/>
      <dgm:spPr/>
    </dgm:pt>
    <dgm:pt modelId="{DF024D2F-1489-4909-AF76-2F82A8000F66}" type="pres">
      <dgm:prSet presAssocID="{6B9DF911-36FA-4361-BCC6-974897F5C067}" presName="hierRoot2" presStyleCnt="0">
        <dgm:presLayoutVars>
          <dgm:hierBranch val="init"/>
        </dgm:presLayoutVars>
      </dgm:prSet>
      <dgm:spPr/>
    </dgm:pt>
    <dgm:pt modelId="{3FB0D752-B5FC-419C-9335-7D67337C54AB}" type="pres">
      <dgm:prSet presAssocID="{6B9DF911-36FA-4361-BCC6-974897F5C067}" presName="rootComposite" presStyleCnt="0"/>
      <dgm:spPr/>
    </dgm:pt>
    <dgm:pt modelId="{A9322AC8-077C-4D23-B2B7-5FCBA0215E0B}" type="pres">
      <dgm:prSet presAssocID="{6B9DF911-36FA-4361-BCC6-974897F5C067}" presName="rootText" presStyleLbl="node4" presStyleIdx="14" presStyleCnt="17">
        <dgm:presLayoutVars>
          <dgm:chPref val="3"/>
        </dgm:presLayoutVars>
      </dgm:prSet>
      <dgm:spPr/>
    </dgm:pt>
    <dgm:pt modelId="{18795AE4-7F41-4FB0-A1A1-0533351686B2}" type="pres">
      <dgm:prSet presAssocID="{6B9DF911-36FA-4361-BCC6-974897F5C067}" presName="rootConnector" presStyleLbl="node4" presStyleIdx="14" presStyleCnt="17"/>
      <dgm:spPr/>
    </dgm:pt>
    <dgm:pt modelId="{566F4EA9-2824-4611-8E22-C440838F3BC5}" type="pres">
      <dgm:prSet presAssocID="{6B9DF911-36FA-4361-BCC6-974897F5C067}" presName="hierChild4" presStyleCnt="0"/>
      <dgm:spPr/>
    </dgm:pt>
    <dgm:pt modelId="{AD3C83DD-6BF5-4AF6-A186-4AEEC0C05DAF}" type="pres">
      <dgm:prSet presAssocID="{6B9DF911-36FA-4361-BCC6-974897F5C067}" presName="hierChild5" presStyleCnt="0"/>
      <dgm:spPr/>
    </dgm:pt>
    <dgm:pt modelId="{31341F45-A693-4981-B25B-1A89167185F3}" type="pres">
      <dgm:prSet presAssocID="{B74B6B21-FB37-45E0-A474-4021861F591B}" presName="hierChild5" presStyleCnt="0"/>
      <dgm:spPr/>
    </dgm:pt>
    <dgm:pt modelId="{A1FFD67A-6FFB-41D3-8FA2-3BF63048BFA7}" type="pres">
      <dgm:prSet presAssocID="{D498264E-BEFF-400E-B02C-16F655120B3F}" presName="hierChild5" presStyleCnt="0"/>
      <dgm:spPr/>
    </dgm:pt>
    <dgm:pt modelId="{FF66CDA7-5F1C-41D1-82B2-0447E1997013}" type="pres">
      <dgm:prSet presAssocID="{DDE09681-4CDD-4730-BCFE-254A0AC9C07E}" presName="hierChild5" presStyleCnt="0"/>
      <dgm:spPr/>
    </dgm:pt>
    <dgm:pt modelId="{40797C0C-2599-4CF2-AF1C-B17D9439D76C}" type="pres">
      <dgm:prSet presAssocID="{1A7FFE1F-A7A9-48AE-A41C-D1C2E0BE1BF5}" presName="hierChild5" presStyleCnt="0"/>
      <dgm:spPr/>
    </dgm:pt>
    <dgm:pt modelId="{237337BA-7D72-4EE6-B23A-B4DBD13EABC8}" type="pres">
      <dgm:prSet presAssocID="{E995CEA2-FF31-4342-870B-AF733C02BEBB}" presName="hierChild5" presStyleCnt="0"/>
      <dgm:spPr/>
    </dgm:pt>
    <dgm:pt modelId="{32518520-CBCE-4D44-8925-FD487C5A324B}" type="pres">
      <dgm:prSet presAssocID="{ADFBE7AD-E098-4B86-AD68-298F87E43D27}" presName="Name37" presStyleLbl="parChTrans1D2" presStyleIdx="4" presStyleCnt="5"/>
      <dgm:spPr/>
    </dgm:pt>
    <dgm:pt modelId="{8F7363D3-7038-4378-948B-C4F96030ABB6}" type="pres">
      <dgm:prSet presAssocID="{96B15B07-BB0C-412A-99C7-EEF3C29171B1}" presName="hierRoot2" presStyleCnt="0">
        <dgm:presLayoutVars>
          <dgm:hierBranch val="init"/>
        </dgm:presLayoutVars>
      </dgm:prSet>
      <dgm:spPr/>
    </dgm:pt>
    <dgm:pt modelId="{256B0473-7D0F-4610-B32C-1098E0C0432F}" type="pres">
      <dgm:prSet presAssocID="{96B15B07-BB0C-412A-99C7-EEF3C29171B1}" presName="rootComposite" presStyleCnt="0"/>
      <dgm:spPr/>
    </dgm:pt>
    <dgm:pt modelId="{C86F41A5-C176-4119-BE1D-DB1AD4334A60}" type="pres">
      <dgm:prSet presAssocID="{96B15B07-BB0C-412A-99C7-EEF3C29171B1}" presName="rootText" presStyleLbl="node2" presStyleIdx="4" presStyleCnt="5" custScaleX="112510">
        <dgm:presLayoutVars>
          <dgm:chPref val="3"/>
        </dgm:presLayoutVars>
      </dgm:prSet>
      <dgm:spPr/>
    </dgm:pt>
    <dgm:pt modelId="{6FC766D1-880E-41F8-BCFF-63B4FA0A5228}" type="pres">
      <dgm:prSet presAssocID="{96B15B07-BB0C-412A-99C7-EEF3C29171B1}" presName="rootConnector" presStyleLbl="node2" presStyleIdx="4" presStyleCnt="5"/>
      <dgm:spPr/>
    </dgm:pt>
    <dgm:pt modelId="{CC5DA88E-4131-48DF-84FA-1D2753748E33}" type="pres">
      <dgm:prSet presAssocID="{96B15B07-BB0C-412A-99C7-EEF3C29171B1}" presName="hierChild4" presStyleCnt="0"/>
      <dgm:spPr/>
    </dgm:pt>
    <dgm:pt modelId="{144906E4-0E48-46D9-8686-5BABB6102475}" type="pres">
      <dgm:prSet presAssocID="{3855FB33-3CF3-465C-82D6-6D949036D5C6}" presName="Name37" presStyleLbl="parChTrans1D3" presStyleIdx="5" presStyleCnt="6"/>
      <dgm:spPr/>
    </dgm:pt>
    <dgm:pt modelId="{D9D070E8-84BD-40E6-AA04-EE0573B692FB}" type="pres">
      <dgm:prSet presAssocID="{089CC4D0-197B-404E-9756-18BF1E9F320F}" presName="hierRoot2" presStyleCnt="0">
        <dgm:presLayoutVars>
          <dgm:hierBranch val="init"/>
        </dgm:presLayoutVars>
      </dgm:prSet>
      <dgm:spPr/>
    </dgm:pt>
    <dgm:pt modelId="{B3E23646-665C-418E-BFE8-F9252C51F55A}" type="pres">
      <dgm:prSet presAssocID="{089CC4D0-197B-404E-9756-18BF1E9F320F}" presName="rootComposite" presStyleCnt="0"/>
      <dgm:spPr/>
    </dgm:pt>
    <dgm:pt modelId="{0B7BA522-8832-4497-BA31-B4ECBFAEC7D7}" type="pres">
      <dgm:prSet presAssocID="{089CC4D0-197B-404E-9756-18BF1E9F320F}" presName="rootText" presStyleLbl="node3" presStyleIdx="5" presStyleCnt="6">
        <dgm:presLayoutVars>
          <dgm:chPref val="3"/>
        </dgm:presLayoutVars>
      </dgm:prSet>
      <dgm:spPr/>
    </dgm:pt>
    <dgm:pt modelId="{4E538333-3786-4427-A00F-666B205F0ADA}" type="pres">
      <dgm:prSet presAssocID="{089CC4D0-197B-404E-9756-18BF1E9F320F}" presName="rootConnector" presStyleLbl="node3" presStyleIdx="5" presStyleCnt="6"/>
      <dgm:spPr/>
    </dgm:pt>
    <dgm:pt modelId="{A4D1B225-2870-4924-85D0-BC63EF0D9B58}" type="pres">
      <dgm:prSet presAssocID="{089CC4D0-197B-404E-9756-18BF1E9F320F}" presName="hierChild4" presStyleCnt="0"/>
      <dgm:spPr/>
    </dgm:pt>
    <dgm:pt modelId="{7E4322A5-97D6-42D7-B21E-78605E9925A5}" type="pres">
      <dgm:prSet presAssocID="{8803BE13-39A4-43F0-8E0E-413EB053F26D}" presName="Name37" presStyleLbl="parChTrans1D4" presStyleIdx="15" presStyleCnt="17"/>
      <dgm:spPr/>
    </dgm:pt>
    <dgm:pt modelId="{1A171162-9C03-4ADC-B00C-ABA9175B26F4}" type="pres">
      <dgm:prSet presAssocID="{ED26B708-69AC-48CD-B076-208BC7E88E98}" presName="hierRoot2" presStyleCnt="0">
        <dgm:presLayoutVars>
          <dgm:hierBranch val="init"/>
        </dgm:presLayoutVars>
      </dgm:prSet>
      <dgm:spPr/>
    </dgm:pt>
    <dgm:pt modelId="{1EEF6434-0071-4F98-BD96-FABC96056CEC}" type="pres">
      <dgm:prSet presAssocID="{ED26B708-69AC-48CD-B076-208BC7E88E98}" presName="rootComposite" presStyleCnt="0"/>
      <dgm:spPr/>
    </dgm:pt>
    <dgm:pt modelId="{02ABA2A1-23E6-4528-8215-DAEE1E825986}" type="pres">
      <dgm:prSet presAssocID="{ED26B708-69AC-48CD-B076-208BC7E88E98}" presName="rootText" presStyleLbl="node4" presStyleIdx="15" presStyleCnt="17">
        <dgm:presLayoutVars>
          <dgm:chPref val="3"/>
        </dgm:presLayoutVars>
      </dgm:prSet>
      <dgm:spPr/>
    </dgm:pt>
    <dgm:pt modelId="{2F13E0AB-8F95-416F-9ADC-F08D2D3EB733}" type="pres">
      <dgm:prSet presAssocID="{ED26B708-69AC-48CD-B076-208BC7E88E98}" presName="rootConnector" presStyleLbl="node4" presStyleIdx="15" presStyleCnt="17"/>
      <dgm:spPr/>
    </dgm:pt>
    <dgm:pt modelId="{2BB3B835-7834-45D5-8C2F-CBB4D6DA50CE}" type="pres">
      <dgm:prSet presAssocID="{ED26B708-69AC-48CD-B076-208BC7E88E98}" presName="hierChild4" presStyleCnt="0"/>
      <dgm:spPr/>
    </dgm:pt>
    <dgm:pt modelId="{06DE40CA-3AEF-43C8-9CE2-8B7C2C693A79}" type="pres">
      <dgm:prSet presAssocID="{ED26B708-69AC-48CD-B076-208BC7E88E98}" presName="hierChild5" presStyleCnt="0"/>
      <dgm:spPr/>
    </dgm:pt>
    <dgm:pt modelId="{2D4B8C3D-1943-4F8E-8AAD-6B69FFBC4FDF}" type="pres">
      <dgm:prSet presAssocID="{7B239D23-8319-43A8-B05D-BF0B846C6FD2}" presName="Name37" presStyleLbl="parChTrans1D4" presStyleIdx="16" presStyleCnt="17"/>
      <dgm:spPr/>
    </dgm:pt>
    <dgm:pt modelId="{91D1F3D0-691B-47F6-8365-9FA154C815D4}" type="pres">
      <dgm:prSet presAssocID="{5DC1E908-88BF-4DE4-96CA-24787DA6CDF2}" presName="hierRoot2" presStyleCnt="0">
        <dgm:presLayoutVars>
          <dgm:hierBranch val="init"/>
        </dgm:presLayoutVars>
      </dgm:prSet>
      <dgm:spPr/>
    </dgm:pt>
    <dgm:pt modelId="{7284EF7B-A645-4B11-97B3-173F8C2D38F3}" type="pres">
      <dgm:prSet presAssocID="{5DC1E908-88BF-4DE4-96CA-24787DA6CDF2}" presName="rootComposite" presStyleCnt="0"/>
      <dgm:spPr/>
    </dgm:pt>
    <dgm:pt modelId="{88C5477D-9564-4A0E-81BB-C99A4899868F}" type="pres">
      <dgm:prSet presAssocID="{5DC1E908-88BF-4DE4-96CA-24787DA6CDF2}" presName="rootText" presStyleLbl="node4" presStyleIdx="16" presStyleCnt="17">
        <dgm:presLayoutVars>
          <dgm:chPref val="3"/>
        </dgm:presLayoutVars>
      </dgm:prSet>
      <dgm:spPr/>
    </dgm:pt>
    <dgm:pt modelId="{9A65873E-9BF9-48E9-B68C-33EE3D5ECF61}" type="pres">
      <dgm:prSet presAssocID="{5DC1E908-88BF-4DE4-96CA-24787DA6CDF2}" presName="rootConnector" presStyleLbl="node4" presStyleIdx="16" presStyleCnt="17"/>
      <dgm:spPr/>
    </dgm:pt>
    <dgm:pt modelId="{15DD3321-D0CB-4B7C-A189-98F770641E85}" type="pres">
      <dgm:prSet presAssocID="{5DC1E908-88BF-4DE4-96CA-24787DA6CDF2}" presName="hierChild4" presStyleCnt="0"/>
      <dgm:spPr/>
    </dgm:pt>
    <dgm:pt modelId="{66095164-DCD4-4663-B653-8513443F61E6}" type="pres">
      <dgm:prSet presAssocID="{5DC1E908-88BF-4DE4-96CA-24787DA6CDF2}" presName="hierChild5" presStyleCnt="0"/>
      <dgm:spPr/>
    </dgm:pt>
    <dgm:pt modelId="{63E32C5E-BB94-44AC-9F14-15D96F1780B8}" type="pres">
      <dgm:prSet presAssocID="{089CC4D0-197B-404E-9756-18BF1E9F320F}" presName="hierChild5" presStyleCnt="0"/>
      <dgm:spPr/>
    </dgm:pt>
    <dgm:pt modelId="{11AA134F-DA7A-455F-8EF8-363D082252E8}" type="pres">
      <dgm:prSet presAssocID="{96B15B07-BB0C-412A-99C7-EEF3C29171B1}" presName="hierChild5" presStyleCnt="0"/>
      <dgm:spPr/>
    </dgm:pt>
    <dgm:pt modelId="{71FC6FB5-A658-4B27-88FB-E597A041AE4D}" type="pres">
      <dgm:prSet presAssocID="{0FD00370-031B-46CE-BD5E-491E34314797}" presName="hierChild3" presStyleCnt="0"/>
      <dgm:spPr/>
    </dgm:pt>
  </dgm:ptLst>
  <dgm:cxnLst>
    <dgm:cxn modelId="{E0AC4F01-D371-47A9-8449-0AE396E3313D}" type="presOf" srcId="{6B9DF911-36FA-4361-BCC6-974897F5C067}" destId="{18795AE4-7F41-4FB0-A1A1-0533351686B2}" srcOrd="1" destOrd="0" presId="urn:microsoft.com/office/officeart/2005/8/layout/orgChart1"/>
    <dgm:cxn modelId="{36065F02-CD33-4098-851B-78E04EB7DEEE}" srcId="{4DEC324C-E4AB-47DF-9A47-D04E87A18B27}" destId="{AF363A2C-2694-4E51-A989-DDFAFF51C63F}" srcOrd="0" destOrd="0" parTransId="{41AE1143-5781-4851-8836-1E4153EB631E}" sibTransId="{C46CD96F-DD84-446B-AF08-12E937D2D63C}"/>
    <dgm:cxn modelId="{35602707-9D98-44E2-BDA3-FB8D5649E594}" type="presOf" srcId="{BE6DAF75-0B0D-4C1C-AEBB-57144B2E911A}" destId="{546578AA-5B66-4ADA-843F-57C996836DD7}" srcOrd="1" destOrd="0" presId="urn:microsoft.com/office/officeart/2005/8/layout/orgChart1"/>
    <dgm:cxn modelId="{3A979B10-8D23-4879-83C7-8A815E1A32F1}" type="presOf" srcId="{BE6DAF75-0B0D-4C1C-AEBB-57144B2E911A}" destId="{2E1BF69F-3909-4A06-95AC-D9D937A32422}" srcOrd="0" destOrd="0" presId="urn:microsoft.com/office/officeart/2005/8/layout/orgChart1"/>
    <dgm:cxn modelId="{29D38C11-E278-4B98-AA30-40264473DD6D}" type="presOf" srcId="{1A7FFE1F-A7A9-48AE-A41C-D1C2E0BE1BF5}" destId="{E38A5492-7037-4625-BBC4-CBC5F6B90792}" srcOrd="1" destOrd="0" presId="urn:microsoft.com/office/officeart/2005/8/layout/orgChart1"/>
    <dgm:cxn modelId="{7F36F913-2077-4E00-ACD7-E44FBCC47E53}" type="presOf" srcId="{72139BDC-3B88-48A2-8BE2-94BA639CD44C}" destId="{E5979E4F-74B4-47AC-9E2F-6D43D7FAB316}" srcOrd="1" destOrd="0" presId="urn:microsoft.com/office/officeart/2005/8/layout/orgChart1"/>
    <dgm:cxn modelId="{878FFF13-A4FB-4602-8C30-EB005F971CB0}" type="presOf" srcId="{ED26B708-69AC-48CD-B076-208BC7E88E98}" destId="{2F13E0AB-8F95-416F-9ADC-F08D2D3EB733}" srcOrd="1" destOrd="0" presId="urn:microsoft.com/office/officeart/2005/8/layout/orgChart1"/>
    <dgm:cxn modelId="{F4671915-1B88-4CE7-A11F-C838DEDCD4F3}" type="presOf" srcId="{4DEC324C-E4AB-47DF-9A47-D04E87A18B27}" destId="{FE53ED0C-F247-41BC-96F4-0E3B232F9D12}" srcOrd="0" destOrd="0" presId="urn:microsoft.com/office/officeart/2005/8/layout/orgChart1"/>
    <dgm:cxn modelId="{6AB4451D-31D0-43A3-8EA0-30A1D506C000}" type="presOf" srcId="{DA1B2D8E-2698-4DAD-AD41-99ABED2EE0F6}" destId="{6A9D72A7-AF05-4C3E-890C-97F7C6A94184}" srcOrd="0" destOrd="0" presId="urn:microsoft.com/office/officeart/2005/8/layout/orgChart1"/>
    <dgm:cxn modelId="{4A9CBB20-4FBA-451A-A49B-27E8DEE02A6D}" type="presOf" srcId="{D498264E-BEFF-400E-B02C-16F655120B3F}" destId="{58CD4F26-455D-4264-84B4-9FE1A153FF1D}" srcOrd="1" destOrd="0" presId="urn:microsoft.com/office/officeart/2005/8/layout/orgChart1"/>
    <dgm:cxn modelId="{BF822B24-16B0-4C59-B51E-310C73564C3E}" type="presOf" srcId="{3744675C-353F-4DE2-AE92-AC38786EDD39}" destId="{2E3932E6-2506-44F7-935B-177778A8E5A2}" srcOrd="0" destOrd="0" presId="urn:microsoft.com/office/officeart/2005/8/layout/orgChart1"/>
    <dgm:cxn modelId="{388E4027-8C0A-4B48-A5E9-C44C67CB6115}" srcId="{0FD00370-031B-46CE-BD5E-491E34314797}" destId="{3085B3A9-7EC3-45CE-9610-8E5A5524D168}" srcOrd="0" destOrd="0" parTransId="{4A8131A5-89E1-48A6-B292-78B4C91DBF19}" sibTransId="{48E3B4FF-C192-4B40-B9CF-3F9C2374AF2E}"/>
    <dgm:cxn modelId="{6F803228-3AF9-44B1-B68B-134EC7DF1365}" type="presOf" srcId="{4517A8B0-70B2-4C30-A4B3-4E334D0FB61C}" destId="{CC6BFE98-CF77-42A0-A616-68AC28611520}" srcOrd="0" destOrd="0" presId="urn:microsoft.com/office/officeart/2005/8/layout/orgChart1"/>
    <dgm:cxn modelId="{F421542B-1B54-4850-A7FA-1F33DB2D2600}" type="presOf" srcId="{E995CEA2-FF31-4342-870B-AF733C02BEBB}" destId="{B42D2014-AEB7-44CD-A8C6-F89F03FB20A5}" srcOrd="1" destOrd="0" presId="urn:microsoft.com/office/officeart/2005/8/layout/orgChart1"/>
    <dgm:cxn modelId="{F614F22C-6831-46D2-8EDE-5C4CD952FA8A}" type="presOf" srcId="{143CADFA-0C95-4A58-BB7D-65D663142DE9}" destId="{E3BF52D9-AE45-4B4C-92A7-9AF151095605}" srcOrd="0" destOrd="0" presId="urn:microsoft.com/office/officeart/2005/8/layout/orgChart1"/>
    <dgm:cxn modelId="{69A8B933-0EEE-4EE0-8ED5-FB26F40005B0}" type="presOf" srcId="{3744675C-353F-4DE2-AE92-AC38786EDD39}" destId="{507EBA1B-B1C9-409D-8EEE-F48FDC4A68AC}" srcOrd="1" destOrd="0" presId="urn:microsoft.com/office/officeart/2005/8/layout/orgChart1"/>
    <dgm:cxn modelId="{BD8AA035-3172-45D2-BF49-F61E988219CD}" type="presOf" srcId="{ADE98434-91BC-499C-8AD0-F73629592C51}" destId="{9D4962FB-7FC0-4195-9795-F5A184022B5F}" srcOrd="0" destOrd="0" presId="urn:microsoft.com/office/officeart/2005/8/layout/orgChart1"/>
    <dgm:cxn modelId="{18C38636-0498-49EC-82D1-D3422E450662}" type="presOf" srcId="{84BAA8B1-6253-416F-9546-BCB621EE5A40}" destId="{50082319-4447-4D9B-A368-D936D14070AA}" srcOrd="0" destOrd="0" presId="urn:microsoft.com/office/officeart/2005/8/layout/orgChart1"/>
    <dgm:cxn modelId="{E716F237-F266-4E7B-BCC2-4CEB3253A277}" type="presOf" srcId="{089CC4D0-197B-404E-9756-18BF1E9F320F}" destId="{4E538333-3786-4427-A00F-666B205F0ADA}" srcOrd="1" destOrd="0" presId="urn:microsoft.com/office/officeart/2005/8/layout/orgChart1"/>
    <dgm:cxn modelId="{F6A8A83B-A6E4-4AEF-A449-4D86FED19E48}" srcId="{F51F7FF9-564C-46CD-A5FF-763C559AD720}" destId="{0FD00370-031B-46CE-BD5E-491E34314797}" srcOrd="0" destOrd="0" parTransId="{C3425811-D921-4CAC-9D7D-C2A912626627}" sibTransId="{908F013F-A175-4543-9D0C-BD6BAC9F48CE}"/>
    <dgm:cxn modelId="{347EE83B-F985-4B8F-B608-BA329A2F35DB}" type="presOf" srcId="{DDE09681-4CDD-4730-BCFE-254A0AC9C07E}" destId="{49479CCE-2026-4FE3-ADBC-D40C1D03E11A}" srcOrd="1" destOrd="0" presId="urn:microsoft.com/office/officeart/2005/8/layout/orgChart1"/>
    <dgm:cxn modelId="{149F5D3D-31C9-4703-86E9-24F7D689D6C0}" type="presOf" srcId="{0FD00370-031B-46CE-BD5E-491E34314797}" destId="{A0392C59-4B17-49B6-86F5-1D82FF6BDD0E}" srcOrd="0" destOrd="0" presId="urn:microsoft.com/office/officeart/2005/8/layout/orgChart1"/>
    <dgm:cxn modelId="{0309183F-BCBB-48EC-91FA-B1C6518DC50B}" type="presOf" srcId="{EAFD9950-98B8-4397-BACF-029B1B92FB7A}" destId="{2CEC0738-BAF4-4D92-BCB1-543D8CC1657D}" srcOrd="0" destOrd="0" presId="urn:microsoft.com/office/officeart/2005/8/layout/orgChart1"/>
    <dgm:cxn modelId="{4D9F2D5B-1FEA-43D3-B7B6-62C89109B93B}" type="presOf" srcId="{B74B6B21-FB37-45E0-A474-4021861F591B}" destId="{DA252C02-386F-40D9-9840-7089F256D306}" srcOrd="1" destOrd="0" presId="urn:microsoft.com/office/officeart/2005/8/layout/orgChart1"/>
    <dgm:cxn modelId="{20FCEA5D-BE4D-440B-9A59-0E521ED5403F}" type="presOf" srcId="{6F194A88-4D4B-493E-B605-31E933897272}" destId="{D399920B-36D5-46EF-A111-6DBA31BC0D71}" srcOrd="0" destOrd="0" presId="urn:microsoft.com/office/officeart/2005/8/layout/orgChart1"/>
    <dgm:cxn modelId="{9753695E-AED9-4975-8777-43928BD12C3B}" type="presOf" srcId="{82442783-8F81-4FAA-803D-6EACAAA0CF6A}" destId="{697CAD28-36C9-4DFC-A0C2-459E9954DC5E}" srcOrd="0" destOrd="0" presId="urn:microsoft.com/office/officeart/2005/8/layout/orgChart1"/>
    <dgm:cxn modelId="{03671661-BB6E-4DC8-BDA3-88A981592153}" srcId="{3744675C-353F-4DE2-AE92-AC38786EDD39}" destId="{77F392F1-046E-49F4-A5CD-794768AC7FC3}" srcOrd="1" destOrd="0" parTransId="{3D363332-9050-40F1-8AB9-3CB3FAAA9CAB}" sibTransId="{91B6050F-E874-4545-80BF-6759EE91E3F6}"/>
    <dgm:cxn modelId="{C1422561-30BB-41EA-B8DC-0B5D6A135BB0}" type="presOf" srcId="{084611D6-0271-4E48-8E8C-1040047F219D}" destId="{40933FFD-3C96-4A04-8BB7-6592DDC6FDDD}" srcOrd="1" destOrd="0" presId="urn:microsoft.com/office/officeart/2005/8/layout/orgChart1"/>
    <dgm:cxn modelId="{5E8BBE41-AB3B-45B0-85F6-0F6352339807}" type="presOf" srcId="{195585CA-3877-42D7-A3EB-9FD225D39AD8}" destId="{EB520D5F-BE98-4734-A375-D7012DBD69DD}" srcOrd="0" destOrd="0" presId="urn:microsoft.com/office/officeart/2005/8/layout/orgChart1"/>
    <dgm:cxn modelId="{B0BBEE64-46E9-4347-AC1A-63C2B8444426}" srcId="{089CC4D0-197B-404E-9756-18BF1E9F320F}" destId="{ED26B708-69AC-48CD-B076-208BC7E88E98}" srcOrd="0" destOrd="0" parTransId="{8803BE13-39A4-43F0-8E0E-413EB053F26D}" sibTransId="{6E264BC5-D22B-4843-804A-FF481F0AF936}"/>
    <dgm:cxn modelId="{822BF644-F62E-4169-B638-4E93BE3C63CB}" type="presOf" srcId="{3085B3A9-7EC3-45CE-9610-8E5A5524D168}" destId="{4B266054-68E3-47EA-A27B-135CE78EC49D}" srcOrd="1" destOrd="0" presId="urn:microsoft.com/office/officeart/2005/8/layout/orgChart1"/>
    <dgm:cxn modelId="{312CB845-8AE7-4A0B-A623-A40ED74D18AD}" type="presOf" srcId="{306E07BF-EEBF-4107-B5E2-DEFE1BA9E7CE}" destId="{AD6406F8-6ED4-4C52-A21A-A8F4A58EEBD6}" srcOrd="1" destOrd="0" presId="urn:microsoft.com/office/officeart/2005/8/layout/orgChart1"/>
    <dgm:cxn modelId="{93912446-7360-4CCB-9FD5-42BD475644AF}" srcId="{084611D6-0271-4E48-8E8C-1040047F219D}" destId="{4DEC324C-E4AB-47DF-9A47-D04E87A18B27}" srcOrd="0" destOrd="0" parTransId="{EAFD9950-98B8-4397-BACF-029B1B92FB7A}" sibTransId="{2E9559E2-B023-4F24-94BF-7F110BBDBB4D}"/>
    <dgm:cxn modelId="{99544A46-5C3C-4D08-8E52-87BDC18B1B6C}" type="presOf" srcId="{8803BE13-39A4-43F0-8E0E-413EB053F26D}" destId="{7E4322A5-97D6-42D7-B21E-78605E9925A5}" srcOrd="0" destOrd="0" presId="urn:microsoft.com/office/officeart/2005/8/layout/orgChart1"/>
    <dgm:cxn modelId="{42028946-CEA1-4900-8D40-2E826845024D}" type="presOf" srcId="{6F194A88-4D4B-493E-B605-31E933897272}" destId="{FE9E1127-4B42-4A86-A3B9-B0B3358A1BC2}" srcOrd="1" destOrd="0" presId="urn:microsoft.com/office/officeart/2005/8/layout/orgChart1"/>
    <dgm:cxn modelId="{A3AE5547-0239-4C95-A889-37F2415EC140}" type="presOf" srcId="{143CADFA-0C95-4A58-BB7D-65D663142DE9}" destId="{527AEA88-DE5C-4AA0-A68E-69D8AD5C370E}" srcOrd="1" destOrd="0" presId="urn:microsoft.com/office/officeart/2005/8/layout/orgChart1"/>
    <dgm:cxn modelId="{6FC78C67-5BFC-4BCA-96D1-2DE7177121CC}" srcId="{0FD00370-031B-46CE-BD5E-491E34314797}" destId="{ADE98434-91BC-499C-8AD0-F73629592C51}" srcOrd="1" destOrd="0" parTransId="{195585CA-3877-42D7-A3EB-9FD225D39AD8}" sibTransId="{99C24CE1-1F2B-4DAF-A836-4A0150AEBC46}"/>
    <dgm:cxn modelId="{B426204B-CF03-4DD2-9A7F-01430A1BD874}" srcId="{E995CEA2-FF31-4342-870B-AF733C02BEBB}" destId="{1A7FFE1F-A7A9-48AE-A41C-D1C2E0BE1BF5}" srcOrd="0" destOrd="0" parTransId="{1F3A8184-9E89-4C13-8C98-0752CD5BC579}" sibTransId="{EC068F7A-7106-478F-8378-0695468FF29E}"/>
    <dgm:cxn modelId="{C32A5E4B-3E11-4C6C-B97D-F6162E4726F7}" srcId="{A1168832-4A45-41E0-835D-ECEE189DE6D0}" destId="{40DC402C-AAE1-43F8-BC48-E81B489261DD}" srcOrd="0" destOrd="0" parTransId="{A8C556C7-95FA-42E5-8BDE-564B3CAA7D7F}" sibTransId="{BD2602E3-169B-46D0-BBEB-96ECFE282C99}"/>
    <dgm:cxn modelId="{69E3A34C-714F-49BD-AAF8-5769AC72E99B}" type="presOf" srcId="{345D7436-6961-47F1-9416-0BE4615F121A}" destId="{F778874B-84F5-404E-A46F-106454ADD2C1}" srcOrd="0" destOrd="0" presId="urn:microsoft.com/office/officeart/2005/8/layout/orgChart1"/>
    <dgm:cxn modelId="{BADEE26C-ABD5-4482-9CDD-3A8416509ED3}" srcId="{6F194A88-4D4B-493E-B605-31E933897272}" destId="{084611D6-0271-4E48-8E8C-1040047F219D}" srcOrd="0" destOrd="0" parTransId="{4DE09484-57D6-4DD3-BABF-AC6A7F2BF3F2}" sibTransId="{3AF872A9-79F8-4D5B-B959-E62B2590C251}"/>
    <dgm:cxn modelId="{12FC654F-EFF1-4FA5-B5E9-3615AFF97593}" type="presOf" srcId="{DCACC806-AF12-4F53-B315-3741F3B7F1CF}" destId="{C5158B05-6749-4816-8118-9EFFBC76B08D}" srcOrd="0" destOrd="0" presId="urn:microsoft.com/office/officeart/2005/8/layout/orgChart1"/>
    <dgm:cxn modelId="{EAC96950-D81A-473D-9FC9-5F046C055CE3}" type="presOf" srcId="{40DC402C-AAE1-43F8-BC48-E81B489261DD}" destId="{09A9BE4B-ACB9-47F5-B24A-1A5D7ECE3055}" srcOrd="0" destOrd="0" presId="urn:microsoft.com/office/officeart/2005/8/layout/orgChart1"/>
    <dgm:cxn modelId="{AC809C70-4E11-4138-B07B-529E300B49DB}" type="presOf" srcId="{0FD00370-031B-46CE-BD5E-491E34314797}" destId="{6F68D9D4-3185-4F5F-94D2-BDCA171FF6FA}" srcOrd="1" destOrd="0" presId="urn:microsoft.com/office/officeart/2005/8/layout/orgChart1"/>
    <dgm:cxn modelId="{02B0E450-7722-42CE-BA01-A2EE8CAFFD06}" type="presOf" srcId="{BBD85C86-D576-4869-9912-51759F17A4EE}" destId="{2D1FAE99-CEB3-4D6F-B0F3-4FD3BE4DFFA2}" srcOrd="0" destOrd="0" presId="urn:microsoft.com/office/officeart/2005/8/layout/orgChart1"/>
    <dgm:cxn modelId="{2AC34B72-34C7-4563-905C-34BFCD2E0BC4}" type="presOf" srcId="{72139BDC-3B88-48A2-8BE2-94BA639CD44C}" destId="{2514B0C4-FD90-4ACE-8B15-BA94EA7CA8D5}" srcOrd="0" destOrd="0" presId="urn:microsoft.com/office/officeart/2005/8/layout/orgChart1"/>
    <dgm:cxn modelId="{68FDD272-8673-4EEC-90DB-A0C80580E15C}" srcId="{3085B3A9-7EC3-45CE-9610-8E5A5524D168}" destId="{9C8F6286-AEEC-47B1-AFA5-AC7E93216033}" srcOrd="0" destOrd="0" parTransId="{2DB62755-50C4-46C1-8BFB-FDBB4E3C1ECA}" sibTransId="{C440B32B-29F2-49DE-BB5B-9202895AE6BF}"/>
    <dgm:cxn modelId="{3BAA9B53-4045-4564-8B6B-D909785015CC}" type="presOf" srcId="{6B9DF911-36FA-4361-BCC6-974897F5C067}" destId="{A9322AC8-077C-4D23-B2B7-5FCBA0215E0B}" srcOrd="0" destOrd="0" presId="urn:microsoft.com/office/officeart/2005/8/layout/orgChart1"/>
    <dgm:cxn modelId="{EE54BD53-1E1B-4374-9B97-28A29FECCC21}" srcId="{0FD00370-031B-46CE-BD5E-491E34314797}" destId="{E995CEA2-FF31-4342-870B-AF733C02BEBB}" srcOrd="3" destOrd="0" parTransId="{BBD85C86-D576-4869-9912-51759F17A4EE}" sibTransId="{D177E993-9E27-4F72-A756-97403F9C083A}"/>
    <dgm:cxn modelId="{643CC873-2B5C-4B48-872D-F5C6CA71D93F}" type="presOf" srcId="{A1168832-4A45-41E0-835D-ECEE189DE6D0}" destId="{AC980D09-5623-4E01-ADFA-88E8886D6899}" srcOrd="0" destOrd="0" presId="urn:microsoft.com/office/officeart/2005/8/layout/orgChart1"/>
    <dgm:cxn modelId="{830EE577-1419-42BF-A3C4-9AF3F4345761}" type="presOf" srcId="{5DC1E908-88BF-4DE4-96CA-24787DA6CDF2}" destId="{88C5477D-9564-4A0E-81BB-C99A4899868F}" srcOrd="0" destOrd="0" presId="urn:microsoft.com/office/officeart/2005/8/layout/orgChart1"/>
    <dgm:cxn modelId="{1EA5D478-A8EF-4ACB-B934-4B5CEAB4931D}" type="presOf" srcId="{40DC402C-AAE1-43F8-BC48-E81B489261DD}" destId="{51CC96A3-CD8F-4C09-B560-1A35DC9CFFCD}" srcOrd="1" destOrd="0" presId="urn:microsoft.com/office/officeart/2005/8/layout/orgChart1"/>
    <dgm:cxn modelId="{ED0CF57C-BEF7-4645-881A-7D9FE8591DBC}" type="presOf" srcId="{3E4D6942-A2CB-4AA9-BC61-ABBA4C5486F3}" destId="{7FB0652A-DC48-47EB-9EA5-47A75C66DC11}" srcOrd="0" destOrd="0" presId="urn:microsoft.com/office/officeart/2005/8/layout/orgChart1"/>
    <dgm:cxn modelId="{83F09A7F-F0DF-4B6E-9303-030FB13058F4}" srcId="{ADE98434-91BC-499C-8AD0-F73629592C51}" destId="{BE6DAF75-0B0D-4C1C-AEBB-57144B2E911A}" srcOrd="0" destOrd="0" parTransId="{345D7436-6961-47F1-9416-0BE4615F121A}" sibTransId="{A1C71CF1-673C-4513-A6D3-8E24C97DDC4F}"/>
    <dgm:cxn modelId="{905CB180-A053-4163-BC98-D206BBC8E32E}" type="presOf" srcId="{6B8CC457-6739-42AB-B476-63D922AB7C14}" destId="{A25EC4D7-C976-48BF-A1FC-AAA655C346A0}" srcOrd="0" destOrd="0" presId="urn:microsoft.com/office/officeart/2005/8/layout/orgChart1"/>
    <dgm:cxn modelId="{4956DC80-15B3-4DD2-A951-0E00C0287964}" type="presOf" srcId="{4DE09484-57D6-4DD3-BABF-AC6A7F2BF3F2}" destId="{BD768C0E-6D6A-4B0F-9922-ECA0C19470D5}" srcOrd="0" destOrd="0" presId="urn:microsoft.com/office/officeart/2005/8/layout/orgChart1"/>
    <dgm:cxn modelId="{68422B81-F3FE-4767-AC6C-318DBB3A68FC}" srcId="{DDE09681-4CDD-4730-BCFE-254A0AC9C07E}" destId="{D498264E-BEFF-400E-B02C-16F655120B3F}" srcOrd="0" destOrd="0" parTransId="{4DCA6C31-D5A1-49CA-9D01-56176F0C4389}" sibTransId="{1214A8B0-227C-41A3-A39E-653E9BF82C10}"/>
    <dgm:cxn modelId="{55BC6E81-5E95-401D-9C93-DFF8913A1F5E}" type="presOf" srcId="{4DCA6C31-D5A1-49CA-9D01-56176F0C4389}" destId="{F6DF1609-BAC8-4ADF-B073-9A81E435AB44}" srcOrd="0" destOrd="0" presId="urn:microsoft.com/office/officeart/2005/8/layout/orgChart1"/>
    <dgm:cxn modelId="{EEE0D684-DD7F-43B3-9D20-1A39EA6FF94A}" type="presOf" srcId="{AF363A2C-2694-4E51-A989-DDFAFF51C63F}" destId="{D1F3A92C-12EA-465D-A426-5D799A2EDAE4}" srcOrd="0" destOrd="0" presId="urn:microsoft.com/office/officeart/2005/8/layout/orgChart1"/>
    <dgm:cxn modelId="{2BE7DD84-66AB-4500-89ED-014DAE8FF626}" type="presOf" srcId="{1F3A8184-9E89-4C13-8C98-0752CD5BC579}" destId="{B58DFC2A-D9DF-4808-92A6-43849EC118E2}" srcOrd="0" destOrd="0" presId="urn:microsoft.com/office/officeart/2005/8/layout/orgChart1"/>
    <dgm:cxn modelId="{55A8FB84-0877-42CE-9B52-10514FD739F3}" type="presOf" srcId="{7B239D23-8319-43A8-B05D-BF0B846C6FD2}" destId="{2D4B8C3D-1943-4F8E-8AAD-6B69FFBC4FDF}" srcOrd="0" destOrd="0" presId="urn:microsoft.com/office/officeart/2005/8/layout/orgChart1"/>
    <dgm:cxn modelId="{AA866885-43DE-4560-8ADC-C3D03CAE2729}" srcId="{1A7FFE1F-A7A9-48AE-A41C-D1C2E0BE1BF5}" destId="{DDE09681-4CDD-4730-BCFE-254A0AC9C07E}" srcOrd="0" destOrd="0" parTransId="{A0DA3D68-DE4A-4D59-9142-E032F140E24E}" sibTransId="{C9AC0520-7210-47B1-8452-EFF111BEC16D}"/>
    <dgm:cxn modelId="{6767B885-718A-4409-B8AD-F000239C4A40}" type="presOf" srcId="{EFB127C0-02B7-4F9F-A141-05EA83FE1F22}" destId="{540E3669-EA0E-4D52-A55F-6F12AE095814}" srcOrd="0" destOrd="0" presId="urn:microsoft.com/office/officeart/2005/8/layout/orgChart1"/>
    <dgm:cxn modelId="{79B59A86-C1F6-41C1-A6F8-FEAADB3C1A01}" type="presOf" srcId="{A1168832-4A45-41E0-835D-ECEE189DE6D0}" destId="{09D4511A-4220-4876-AA86-2C2AE9D2B82C}" srcOrd="1" destOrd="0" presId="urn:microsoft.com/office/officeart/2005/8/layout/orgChart1"/>
    <dgm:cxn modelId="{211BAA8D-E2CF-4F45-9AAE-361577D0EA5C}" srcId="{AF363A2C-2694-4E51-A989-DDFAFF51C63F}" destId="{844EDABC-5E2F-42EE-AC63-669725472E9A}" srcOrd="1" destOrd="0" parTransId="{3E4D6942-A2CB-4AA9-BC61-ABBA4C5486F3}" sibTransId="{D354D521-6F05-432D-9BCA-856D26C8F020}"/>
    <dgm:cxn modelId="{785ABF8E-8627-4F5F-86D3-E7EF0283C5A9}" srcId="{3744675C-353F-4DE2-AE92-AC38786EDD39}" destId="{6F194A88-4D4B-493E-B605-31E933897272}" srcOrd="0" destOrd="0" parTransId="{A253949E-D71D-41D4-9B9B-DF81DB10A720}" sibTransId="{75F391D1-BE8F-4BF5-BBE1-3804466D4EC8}"/>
    <dgm:cxn modelId="{CD26F18E-C011-4CE1-968E-FEDD2A768404}" srcId="{B74B6B21-FB37-45E0-A474-4021861F591B}" destId="{6B9DF911-36FA-4361-BCC6-974897F5C067}" srcOrd="0" destOrd="0" parTransId="{66770244-76AD-4125-915E-FBB39482EFD9}" sibTransId="{A0FA3782-9CAA-4725-8857-C1BB4B7E9B54}"/>
    <dgm:cxn modelId="{09BF3D8F-62DE-46EA-AF97-CE00E3763166}" type="presOf" srcId="{3085B3A9-7EC3-45CE-9610-8E5A5524D168}" destId="{D47133A6-3BC1-41BD-8421-C01302185AF8}" srcOrd="0" destOrd="0" presId="urn:microsoft.com/office/officeart/2005/8/layout/orgChart1"/>
    <dgm:cxn modelId="{2178DF90-19F8-4E10-9B26-5363360064BC}" type="presOf" srcId="{2DB62755-50C4-46C1-8BFB-FDBB4E3C1ECA}" destId="{A9C41DDC-5FF8-483A-BF7D-C53DA870B938}" srcOrd="0" destOrd="0" presId="urn:microsoft.com/office/officeart/2005/8/layout/orgChart1"/>
    <dgm:cxn modelId="{EAF56792-3589-4A9E-8870-67AC81078388}" type="presOf" srcId="{1A7FFE1F-A7A9-48AE-A41C-D1C2E0BE1BF5}" destId="{97E7C2AB-2B62-4872-8EC8-76FD99FD0FF3}" srcOrd="0" destOrd="0" presId="urn:microsoft.com/office/officeart/2005/8/layout/orgChart1"/>
    <dgm:cxn modelId="{ADD06895-A600-455F-BB73-7B4CCD676BBA}" type="presOf" srcId="{A253949E-D71D-41D4-9B9B-DF81DB10A720}" destId="{07B94A73-DA88-478F-80FD-CFC0F5CEB659}" srcOrd="0" destOrd="0" presId="urn:microsoft.com/office/officeart/2005/8/layout/orgChart1"/>
    <dgm:cxn modelId="{D0328B96-4156-419F-BAC1-48803FBBB230}" type="presOf" srcId="{B74B6B21-FB37-45E0-A474-4021861F591B}" destId="{6933C4F4-6F41-45C5-8C7B-8245D6FC7FCB}" srcOrd="0" destOrd="0" presId="urn:microsoft.com/office/officeart/2005/8/layout/orgChart1"/>
    <dgm:cxn modelId="{AC3F1D99-B7CA-45E4-9B1E-53225278C77F}" type="presOf" srcId="{C2FF607D-F31F-408C-BBB1-8C7E7F929BF0}" destId="{8F42767B-C3FB-4F03-810D-398EA51FF324}" srcOrd="0" destOrd="0" presId="urn:microsoft.com/office/officeart/2005/8/layout/orgChart1"/>
    <dgm:cxn modelId="{3052449D-BED4-4B74-967D-2000CBF225D2}" type="presOf" srcId="{96B15B07-BB0C-412A-99C7-EEF3C29171B1}" destId="{C86F41A5-C176-4119-BE1D-DB1AD4334A60}" srcOrd="0" destOrd="0" presId="urn:microsoft.com/office/officeart/2005/8/layout/orgChart1"/>
    <dgm:cxn modelId="{2EF7A59F-E8A4-4820-A7C9-A8303559E643}" type="presOf" srcId="{ED26B708-69AC-48CD-B076-208BC7E88E98}" destId="{02ABA2A1-23E6-4528-8215-DAEE1E825986}" srcOrd="0" destOrd="0" presId="urn:microsoft.com/office/officeart/2005/8/layout/orgChart1"/>
    <dgm:cxn modelId="{09D6CF9F-3A3F-438F-8908-CC79EEE60894}" type="presOf" srcId="{306E07BF-EEBF-4107-B5E2-DEFE1BA9E7CE}" destId="{D2C24AC8-EB40-4B27-8A5D-47926138AF87}" srcOrd="0" destOrd="0" presId="urn:microsoft.com/office/officeart/2005/8/layout/orgChart1"/>
    <dgm:cxn modelId="{2E0D36A2-3726-4A16-AC7A-A6FC0C848DB4}" type="presOf" srcId="{089CC4D0-197B-404E-9756-18BF1E9F320F}" destId="{0B7BA522-8832-4497-BA31-B4ECBFAEC7D7}" srcOrd="0" destOrd="0" presId="urn:microsoft.com/office/officeart/2005/8/layout/orgChart1"/>
    <dgm:cxn modelId="{91C440A2-AE5F-4124-8916-FA07B26938B0}" type="presOf" srcId="{4DEC324C-E4AB-47DF-9A47-D04E87A18B27}" destId="{91D3A1E8-8EA2-442E-9483-CBEEDEBEC519}" srcOrd="1" destOrd="0" presId="urn:microsoft.com/office/officeart/2005/8/layout/orgChart1"/>
    <dgm:cxn modelId="{2FD943A2-AD7F-41F0-BD88-4927D275F01C}" type="presOf" srcId="{A8C556C7-95FA-42E5-8BDE-564B3CAA7D7F}" destId="{AE0018EA-4AB2-4BAA-8DF2-6CC1423212E8}" srcOrd="0" destOrd="0" presId="urn:microsoft.com/office/officeart/2005/8/layout/orgChart1"/>
    <dgm:cxn modelId="{1F36BDA4-E241-48E2-9662-FD225C16D0E1}" type="presOf" srcId="{A0DA3D68-DE4A-4D59-9142-E032F140E24E}" destId="{CE59DEB6-6E1A-405C-95E5-AA080576B58A}" srcOrd="0" destOrd="0" presId="urn:microsoft.com/office/officeart/2005/8/layout/orgChart1"/>
    <dgm:cxn modelId="{31047FA7-A700-4988-AE7B-24DF031D270A}" type="presOf" srcId="{844EDABC-5E2F-42EE-AC63-669725472E9A}" destId="{D269986E-A744-464C-BC32-112A5CE4C303}" srcOrd="1" destOrd="0" presId="urn:microsoft.com/office/officeart/2005/8/layout/orgChart1"/>
    <dgm:cxn modelId="{39D160AE-82C6-453A-9EB2-6F410EA0F837}" srcId="{089CC4D0-197B-404E-9756-18BF1E9F320F}" destId="{5DC1E908-88BF-4DE4-96CA-24787DA6CDF2}" srcOrd="1" destOrd="0" parTransId="{7B239D23-8319-43A8-B05D-BF0B846C6FD2}" sibTransId="{7FC2C8C5-9451-45D0-AD87-D7E59CC8DFE9}"/>
    <dgm:cxn modelId="{BF5DD9AF-BC4B-49C0-A971-FCA884073936}" type="presOf" srcId="{4A8131A5-89E1-48A6-B292-78B4C91DBF19}" destId="{F1833160-38EA-480C-A827-C4EE18D39727}" srcOrd="0" destOrd="0" presId="urn:microsoft.com/office/officeart/2005/8/layout/orgChart1"/>
    <dgm:cxn modelId="{E86F34B2-ACFD-48DF-B353-5E18AB969380}" type="presOf" srcId="{17702A64-0EE7-4D41-BADF-8017D03E8BA2}" destId="{17C08ED6-D969-43D6-8224-AF21E06DC85F}" srcOrd="0" destOrd="0" presId="urn:microsoft.com/office/officeart/2005/8/layout/orgChart1"/>
    <dgm:cxn modelId="{8165FEB2-3544-4568-917C-E5A2A630DC5A}" type="presOf" srcId="{C2FF607D-F31F-408C-BBB1-8C7E7F929BF0}" destId="{674493F7-9141-4CD8-AEDD-E4A4CDC177B9}" srcOrd="1" destOrd="0" presId="urn:microsoft.com/office/officeart/2005/8/layout/orgChart1"/>
    <dgm:cxn modelId="{F3E626B4-8CF6-4545-A5BD-A52AB79833A4}" type="presOf" srcId="{8EED7F63-A80F-40DD-81DF-052CCF65067E}" destId="{02236B3F-DFEB-4778-9AA3-55E8D39FEA3E}" srcOrd="0" destOrd="0" presId="urn:microsoft.com/office/officeart/2005/8/layout/orgChart1"/>
    <dgm:cxn modelId="{8615D2B7-F57A-499C-9470-0557D975D94E}" type="presOf" srcId="{844EDABC-5E2F-42EE-AC63-669725472E9A}" destId="{F3EC20BE-AB3B-4F46-873B-DB427032B48F}" srcOrd="0" destOrd="0" presId="urn:microsoft.com/office/officeart/2005/8/layout/orgChart1"/>
    <dgm:cxn modelId="{C935C3B8-CE9F-4940-8B16-0D75F0EF1259}" type="presOf" srcId="{E995CEA2-FF31-4342-870B-AF733C02BEBB}" destId="{98C45E9F-3A34-4B58-9109-DAE7B8AF9E09}" srcOrd="0" destOrd="0" presId="urn:microsoft.com/office/officeart/2005/8/layout/orgChart1"/>
    <dgm:cxn modelId="{4F3E4BB9-0BEE-4558-95BA-6A3D26885509}" srcId="{0FD00370-031B-46CE-BD5E-491E34314797}" destId="{3744675C-353F-4DE2-AE92-AC38786EDD39}" srcOrd="2" destOrd="0" parTransId="{DCACC806-AF12-4F53-B315-3741F3B7F1CF}" sibTransId="{3CBB9B68-FB83-4E50-AEC4-5DA920B79505}"/>
    <dgm:cxn modelId="{D10C0EBA-8D39-45FF-88D1-7E1052383940}" type="presOf" srcId="{5DC1E908-88BF-4DE4-96CA-24787DA6CDF2}" destId="{9A65873E-9BF9-48E9-B68C-33EE3D5ECF61}" srcOrd="1" destOrd="0" presId="urn:microsoft.com/office/officeart/2005/8/layout/orgChart1"/>
    <dgm:cxn modelId="{C632CDBB-BAB8-4852-84E2-C3D39D115AF4}" type="presOf" srcId="{DDE09681-4CDD-4730-BCFE-254A0AC9C07E}" destId="{6A40D315-FB7A-4222-B2E9-4BAD4527E6C7}" srcOrd="0" destOrd="0" presId="urn:microsoft.com/office/officeart/2005/8/layout/orgChart1"/>
    <dgm:cxn modelId="{A4FBBFBC-A84C-4F25-B1CD-22E20F749911}" type="presOf" srcId="{F51F7FF9-564C-46CD-A5FF-763C559AD720}" destId="{515851B3-124A-418C-A4E7-94B5CC46E029}" srcOrd="0" destOrd="0" presId="urn:microsoft.com/office/officeart/2005/8/layout/orgChart1"/>
    <dgm:cxn modelId="{C7856DBE-821D-49F8-8194-10207120290A}" type="presOf" srcId="{96B15B07-BB0C-412A-99C7-EEF3C29171B1}" destId="{6FC766D1-880E-41F8-BCFF-63B4FA0A5228}" srcOrd="1" destOrd="0" presId="urn:microsoft.com/office/officeart/2005/8/layout/orgChart1"/>
    <dgm:cxn modelId="{0DCD82C4-A059-436D-810E-12DCE56CC5C5}" srcId="{AF363A2C-2694-4E51-A989-DDFAFF51C63F}" destId="{72139BDC-3B88-48A2-8BE2-94BA639CD44C}" srcOrd="2" destOrd="0" parTransId="{17702A64-0EE7-4D41-BADF-8017D03E8BA2}" sibTransId="{C9154733-CCFF-4C5D-BE84-5511836289FB}"/>
    <dgm:cxn modelId="{6F2055C7-EB58-4B40-B76C-3C7AD5A7379B}" srcId="{D498264E-BEFF-400E-B02C-16F655120B3F}" destId="{B74B6B21-FB37-45E0-A474-4021861F591B}" srcOrd="0" destOrd="0" parTransId="{4517A8B0-70B2-4C30-A4B3-4E334D0FB61C}" sibTransId="{5282FDEE-9C01-4D11-BF2F-30FEBEE2CEED}"/>
    <dgm:cxn modelId="{82EA65C8-0664-4C2A-BE92-E904B658DE89}" type="presOf" srcId="{3D363332-9050-40F1-8AB9-3CB3FAAA9CAB}" destId="{ADD06AFB-B15C-43DD-9226-EB4E7C248068}" srcOrd="0" destOrd="0" presId="urn:microsoft.com/office/officeart/2005/8/layout/orgChart1"/>
    <dgm:cxn modelId="{E528E6C8-3D01-4A06-B431-F92EF60EF85D}" type="presOf" srcId="{9C8F6286-AEEC-47B1-AFA5-AC7E93216033}" destId="{4CDAE154-DE6F-41CF-BFEC-3620584C0FEB}" srcOrd="0" destOrd="0" presId="urn:microsoft.com/office/officeart/2005/8/layout/orgChart1"/>
    <dgm:cxn modelId="{7F31F6C9-AAEB-4FAB-96DF-98DF104D40D7}" type="presOf" srcId="{ADE98434-91BC-499C-8AD0-F73629592C51}" destId="{A1A57102-B7EA-4947-839B-407230701C66}" srcOrd="1" destOrd="0" presId="urn:microsoft.com/office/officeart/2005/8/layout/orgChart1"/>
    <dgm:cxn modelId="{8B08D9D3-94D8-408A-B6FD-E917B57AB52E}" type="presOf" srcId="{8EED7F63-A80F-40DD-81DF-052CCF65067E}" destId="{E984BC86-4A35-4879-80EA-64BF3751DB2C}" srcOrd="1" destOrd="0" presId="urn:microsoft.com/office/officeart/2005/8/layout/orgChart1"/>
    <dgm:cxn modelId="{24C5AFD5-8FFF-4F8A-A0A4-A1D10EC6C7B2}" srcId="{AF363A2C-2694-4E51-A989-DDFAFF51C63F}" destId="{C2FF607D-F31F-408C-BBB1-8C7E7F929BF0}" srcOrd="0" destOrd="0" parTransId="{82442783-8F81-4FAA-803D-6EACAAA0CF6A}" sibTransId="{A75572A6-018A-47E7-9FF3-16FFFE67B8C9}"/>
    <dgm:cxn modelId="{E096DDD5-E691-4416-B20E-68FF22A9CFF5}" type="presOf" srcId="{AF363A2C-2694-4E51-A989-DDFAFF51C63F}" destId="{0641C93B-ADD9-4064-B256-C786511003BE}" srcOrd="1" destOrd="0" presId="urn:microsoft.com/office/officeart/2005/8/layout/orgChart1"/>
    <dgm:cxn modelId="{9CC95CD7-101D-494B-AA9C-5DDECEDDFAC7}" type="presOf" srcId="{77F392F1-046E-49F4-A5CD-794768AC7FC3}" destId="{C2EB4C33-C232-4379-883D-E2B145844FE6}" srcOrd="1" destOrd="0" presId="urn:microsoft.com/office/officeart/2005/8/layout/orgChart1"/>
    <dgm:cxn modelId="{A08BD2DB-9077-43E2-9397-2114A51D6FE2}" type="presOf" srcId="{D498264E-BEFF-400E-B02C-16F655120B3F}" destId="{4172F9F1-A98C-4624-94C5-5ACEA3D264F1}" srcOrd="0" destOrd="0" presId="urn:microsoft.com/office/officeart/2005/8/layout/orgChart1"/>
    <dgm:cxn modelId="{20542CDE-F51C-4467-8DE5-09685B8F4A12}" type="presOf" srcId="{66770244-76AD-4125-915E-FBB39482EFD9}" destId="{B3CE8705-073A-43AB-ACF1-69F1B196657F}" srcOrd="0" destOrd="0" presId="urn:microsoft.com/office/officeart/2005/8/layout/orgChart1"/>
    <dgm:cxn modelId="{5324A3E2-E208-4752-BB78-EB93EE7ADD71}" type="presOf" srcId="{3855FB33-3CF3-465C-82D6-6D949036D5C6}" destId="{144906E4-0E48-46D9-8686-5BABB6102475}" srcOrd="0" destOrd="0" presId="urn:microsoft.com/office/officeart/2005/8/layout/orgChart1"/>
    <dgm:cxn modelId="{69F6C0E2-EC21-4B34-AFA4-4C30665B1E0B}" type="presOf" srcId="{084611D6-0271-4E48-8E8C-1040047F219D}" destId="{12C560C7-32A2-45E9-B665-68630413F4FA}" srcOrd="0" destOrd="0" presId="urn:microsoft.com/office/officeart/2005/8/layout/orgChart1"/>
    <dgm:cxn modelId="{4944A9E6-9AD2-4A65-8711-C527DBA3CCFB}" type="presOf" srcId="{41AE1143-5781-4851-8836-1E4153EB631E}" destId="{94BEB6E0-CF6F-44DC-892C-CCF6CE8649AD}" srcOrd="0" destOrd="0" presId="urn:microsoft.com/office/officeart/2005/8/layout/orgChart1"/>
    <dgm:cxn modelId="{481A40EA-59E8-4230-9B9A-4152EA2DA907}" srcId="{306E07BF-EEBF-4107-B5E2-DEFE1BA9E7CE}" destId="{143CADFA-0C95-4A58-BB7D-65D663142DE9}" srcOrd="0" destOrd="0" parTransId="{6B8CC457-6739-42AB-B476-63D922AB7C14}" sibTransId="{D8AF3FF5-FFBB-4019-B3E8-C3FEADEF6EBE}"/>
    <dgm:cxn modelId="{8E0BEAEA-48A1-4CE5-AB31-F13BBAD707FF}" type="presOf" srcId="{77F392F1-046E-49F4-A5CD-794768AC7FC3}" destId="{5AEAE5EE-B566-4804-AF63-329B2FF22C4F}" srcOrd="0" destOrd="0" presId="urn:microsoft.com/office/officeart/2005/8/layout/orgChart1"/>
    <dgm:cxn modelId="{56CAD4EB-B63A-49B6-91C7-CBC7C5C11DCA}" srcId="{8EED7F63-A80F-40DD-81DF-052CCF65067E}" destId="{306E07BF-EEBF-4107-B5E2-DEFE1BA9E7CE}" srcOrd="0" destOrd="0" parTransId="{DA1B2D8E-2698-4DAD-AD41-99ABED2EE0F6}" sibTransId="{FC6DFCE7-EA68-45F9-99BB-A8E1E2122609}"/>
    <dgm:cxn modelId="{0B85BFEC-D86E-4B72-AFF4-FB56EADC415E}" srcId="{BE6DAF75-0B0D-4C1C-AEBB-57144B2E911A}" destId="{A1168832-4A45-41E0-835D-ECEE189DE6D0}" srcOrd="0" destOrd="0" parTransId="{EFB127C0-02B7-4F9F-A141-05EA83FE1F22}" sibTransId="{B083955A-3D63-4A7B-B106-33571D9BB6DA}"/>
    <dgm:cxn modelId="{B216EDED-36CC-4CBA-8FFC-8F8B0C22B144}" srcId="{0FD00370-031B-46CE-BD5E-491E34314797}" destId="{96B15B07-BB0C-412A-99C7-EEF3C29171B1}" srcOrd="4" destOrd="0" parTransId="{ADFBE7AD-E098-4B86-AD68-298F87E43D27}" sibTransId="{7387130C-F987-412A-A01F-78C6AF031D62}"/>
    <dgm:cxn modelId="{EDC788EF-2A00-4641-A339-56B5D1AA7746}" type="presOf" srcId="{ADFBE7AD-E098-4B86-AD68-298F87E43D27}" destId="{32518520-CBCE-4D44-8925-FD487C5A324B}" srcOrd="0" destOrd="0" presId="urn:microsoft.com/office/officeart/2005/8/layout/orgChart1"/>
    <dgm:cxn modelId="{BAC79BEF-EE46-4203-9045-8D8078EDC7A8}" srcId="{9C8F6286-AEEC-47B1-AFA5-AC7E93216033}" destId="{8EED7F63-A80F-40DD-81DF-052CCF65067E}" srcOrd="0" destOrd="0" parTransId="{84BAA8B1-6253-416F-9546-BCB621EE5A40}" sibTransId="{657A154F-C8C8-4A6B-A730-F8AAB0DA9EFE}"/>
    <dgm:cxn modelId="{7DB293F1-9322-452E-8EAC-5175E2085BAC}" srcId="{96B15B07-BB0C-412A-99C7-EEF3C29171B1}" destId="{089CC4D0-197B-404E-9756-18BF1E9F320F}" srcOrd="0" destOrd="0" parTransId="{3855FB33-3CF3-465C-82D6-6D949036D5C6}" sibTransId="{1FC8B205-151E-4095-BBDA-334F9BED3E9A}"/>
    <dgm:cxn modelId="{2100B2F7-9EE1-44D1-B31C-929E22487C9E}" type="presOf" srcId="{9C8F6286-AEEC-47B1-AFA5-AC7E93216033}" destId="{F755B8B4-0736-416B-B89F-11BC2B4F3B22}" srcOrd="1" destOrd="0" presId="urn:microsoft.com/office/officeart/2005/8/layout/orgChart1"/>
    <dgm:cxn modelId="{48E082CA-DD68-4D42-9269-F23BB48F9092}" type="presParOf" srcId="{515851B3-124A-418C-A4E7-94B5CC46E029}" destId="{5ACA90B6-8DEE-43C2-A261-1BAF21B46392}" srcOrd="0" destOrd="0" presId="urn:microsoft.com/office/officeart/2005/8/layout/orgChart1"/>
    <dgm:cxn modelId="{98EABEF5-4DDD-45F1-AD04-6F2714390625}" type="presParOf" srcId="{5ACA90B6-8DEE-43C2-A261-1BAF21B46392}" destId="{89A7FBFD-0F0F-4F36-B4B8-BA2FFADDB719}" srcOrd="0" destOrd="0" presId="urn:microsoft.com/office/officeart/2005/8/layout/orgChart1"/>
    <dgm:cxn modelId="{CBD1D4E9-2C91-4A05-9DCB-4E9483DDE4B1}" type="presParOf" srcId="{89A7FBFD-0F0F-4F36-B4B8-BA2FFADDB719}" destId="{A0392C59-4B17-49B6-86F5-1D82FF6BDD0E}" srcOrd="0" destOrd="0" presId="urn:microsoft.com/office/officeart/2005/8/layout/orgChart1"/>
    <dgm:cxn modelId="{1389A136-F7E7-4965-B687-BB997922DC95}" type="presParOf" srcId="{89A7FBFD-0F0F-4F36-B4B8-BA2FFADDB719}" destId="{6F68D9D4-3185-4F5F-94D2-BDCA171FF6FA}" srcOrd="1" destOrd="0" presId="urn:microsoft.com/office/officeart/2005/8/layout/orgChart1"/>
    <dgm:cxn modelId="{385252CA-5FDB-4CA7-B955-8BE763E4F179}" type="presParOf" srcId="{5ACA90B6-8DEE-43C2-A261-1BAF21B46392}" destId="{83A751E5-936D-4A6F-B1EC-A70D6531DD13}" srcOrd="1" destOrd="0" presId="urn:microsoft.com/office/officeart/2005/8/layout/orgChart1"/>
    <dgm:cxn modelId="{60522AFC-E649-4E0F-84C5-1538EC2F522F}" type="presParOf" srcId="{83A751E5-936D-4A6F-B1EC-A70D6531DD13}" destId="{F1833160-38EA-480C-A827-C4EE18D39727}" srcOrd="0" destOrd="0" presId="urn:microsoft.com/office/officeart/2005/8/layout/orgChart1"/>
    <dgm:cxn modelId="{BB66AC9F-5AD1-4D57-BF99-B623B74D9CBB}" type="presParOf" srcId="{83A751E5-936D-4A6F-B1EC-A70D6531DD13}" destId="{BEBF009C-B63A-40DC-9207-35406ADE9049}" srcOrd="1" destOrd="0" presId="urn:microsoft.com/office/officeart/2005/8/layout/orgChart1"/>
    <dgm:cxn modelId="{8AF881E6-2237-4453-BA30-37543863BFB0}" type="presParOf" srcId="{BEBF009C-B63A-40DC-9207-35406ADE9049}" destId="{D78B2D3F-9883-4D9E-8371-BE56B5515359}" srcOrd="0" destOrd="0" presId="urn:microsoft.com/office/officeart/2005/8/layout/orgChart1"/>
    <dgm:cxn modelId="{17281320-8441-4C77-9779-D9BF8F19E135}" type="presParOf" srcId="{D78B2D3F-9883-4D9E-8371-BE56B5515359}" destId="{D47133A6-3BC1-41BD-8421-C01302185AF8}" srcOrd="0" destOrd="0" presId="urn:microsoft.com/office/officeart/2005/8/layout/orgChart1"/>
    <dgm:cxn modelId="{D6870924-3F59-413C-80BA-D6D0298B23ED}" type="presParOf" srcId="{D78B2D3F-9883-4D9E-8371-BE56B5515359}" destId="{4B266054-68E3-47EA-A27B-135CE78EC49D}" srcOrd="1" destOrd="0" presId="urn:microsoft.com/office/officeart/2005/8/layout/orgChart1"/>
    <dgm:cxn modelId="{D1F6A6FB-A6E0-4055-A0F6-D38B9F184119}" type="presParOf" srcId="{BEBF009C-B63A-40DC-9207-35406ADE9049}" destId="{F696DE56-5720-4826-9D28-037DBFE3865C}" srcOrd="1" destOrd="0" presId="urn:microsoft.com/office/officeart/2005/8/layout/orgChart1"/>
    <dgm:cxn modelId="{B847D92E-27A6-4903-A289-CAA9C7A7406A}" type="presParOf" srcId="{F696DE56-5720-4826-9D28-037DBFE3865C}" destId="{A9C41DDC-5FF8-483A-BF7D-C53DA870B938}" srcOrd="0" destOrd="0" presId="urn:microsoft.com/office/officeart/2005/8/layout/orgChart1"/>
    <dgm:cxn modelId="{B479F1FB-EC95-4A3B-9AD3-06390271B2AE}" type="presParOf" srcId="{F696DE56-5720-4826-9D28-037DBFE3865C}" destId="{34770F42-2C28-419B-B65B-EDB0E19FD056}" srcOrd="1" destOrd="0" presId="urn:microsoft.com/office/officeart/2005/8/layout/orgChart1"/>
    <dgm:cxn modelId="{0540CD9E-A721-4917-AC8C-E842C4D6021B}" type="presParOf" srcId="{34770F42-2C28-419B-B65B-EDB0E19FD056}" destId="{A9DD2958-6719-470F-9B9B-5B595EE99FDF}" srcOrd="0" destOrd="0" presId="urn:microsoft.com/office/officeart/2005/8/layout/orgChart1"/>
    <dgm:cxn modelId="{EE3329D5-7475-47D3-BDD1-D7FAB046C491}" type="presParOf" srcId="{A9DD2958-6719-470F-9B9B-5B595EE99FDF}" destId="{4CDAE154-DE6F-41CF-BFEC-3620584C0FEB}" srcOrd="0" destOrd="0" presId="urn:microsoft.com/office/officeart/2005/8/layout/orgChart1"/>
    <dgm:cxn modelId="{9A5BC6E9-9D0D-4B83-B954-531B562ED3F5}" type="presParOf" srcId="{A9DD2958-6719-470F-9B9B-5B595EE99FDF}" destId="{F755B8B4-0736-416B-B89F-11BC2B4F3B22}" srcOrd="1" destOrd="0" presId="urn:microsoft.com/office/officeart/2005/8/layout/orgChart1"/>
    <dgm:cxn modelId="{03E9D58C-FA51-4D37-BCB0-73EC5F2FF0AB}" type="presParOf" srcId="{34770F42-2C28-419B-B65B-EDB0E19FD056}" destId="{AE1990E2-B478-43FB-822C-F45A5A4B4FAF}" srcOrd="1" destOrd="0" presId="urn:microsoft.com/office/officeart/2005/8/layout/orgChart1"/>
    <dgm:cxn modelId="{19F23791-6F8C-4DA1-8B49-591C437DA186}" type="presParOf" srcId="{AE1990E2-B478-43FB-822C-F45A5A4B4FAF}" destId="{50082319-4447-4D9B-A368-D936D14070AA}" srcOrd="0" destOrd="0" presId="urn:microsoft.com/office/officeart/2005/8/layout/orgChart1"/>
    <dgm:cxn modelId="{3B20351F-2C99-4BF3-A3F0-626E6BB9B06E}" type="presParOf" srcId="{AE1990E2-B478-43FB-822C-F45A5A4B4FAF}" destId="{C46DC8D5-7BF5-4F54-B876-2EC05D21933D}" srcOrd="1" destOrd="0" presId="urn:microsoft.com/office/officeart/2005/8/layout/orgChart1"/>
    <dgm:cxn modelId="{81C735A4-6285-4EBF-9F68-636AFDC89AA3}" type="presParOf" srcId="{C46DC8D5-7BF5-4F54-B876-2EC05D21933D}" destId="{333D8FDA-766B-4045-A780-8FE2346E229D}" srcOrd="0" destOrd="0" presId="urn:microsoft.com/office/officeart/2005/8/layout/orgChart1"/>
    <dgm:cxn modelId="{D6B75567-F247-4EBE-B20E-06D9E1F94CB0}" type="presParOf" srcId="{333D8FDA-766B-4045-A780-8FE2346E229D}" destId="{02236B3F-DFEB-4778-9AA3-55E8D39FEA3E}" srcOrd="0" destOrd="0" presId="urn:microsoft.com/office/officeart/2005/8/layout/orgChart1"/>
    <dgm:cxn modelId="{1E3C2B34-69CF-4088-9FD9-9DF3B71B4104}" type="presParOf" srcId="{333D8FDA-766B-4045-A780-8FE2346E229D}" destId="{E984BC86-4A35-4879-80EA-64BF3751DB2C}" srcOrd="1" destOrd="0" presId="urn:microsoft.com/office/officeart/2005/8/layout/orgChart1"/>
    <dgm:cxn modelId="{0F916C73-1023-4465-A239-67BB5A71EA01}" type="presParOf" srcId="{C46DC8D5-7BF5-4F54-B876-2EC05D21933D}" destId="{8C4D9926-3AFE-4D44-B06D-8A7723D93521}" srcOrd="1" destOrd="0" presId="urn:microsoft.com/office/officeart/2005/8/layout/orgChart1"/>
    <dgm:cxn modelId="{B937D768-2BE3-413F-A708-905586937EA3}" type="presParOf" srcId="{8C4D9926-3AFE-4D44-B06D-8A7723D93521}" destId="{6A9D72A7-AF05-4C3E-890C-97F7C6A94184}" srcOrd="0" destOrd="0" presId="urn:microsoft.com/office/officeart/2005/8/layout/orgChart1"/>
    <dgm:cxn modelId="{90EF0232-8C4E-4069-8B36-B3D8F115512F}" type="presParOf" srcId="{8C4D9926-3AFE-4D44-B06D-8A7723D93521}" destId="{17943653-9C97-4535-9DCE-8337AEB19E53}" srcOrd="1" destOrd="0" presId="urn:microsoft.com/office/officeart/2005/8/layout/orgChart1"/>
    <dgm:cxn modelId="{D8140CF7-175F-41BA-B885-599E0F952B78}" type="presParOf" srcId="{17943653-9C97-4535-9DCE-8337AEB19E53}" destId="{211749F9-1564-4D32-B8CA-616A808B54D9}" srcOrd="0" destOrd="0" presId="urn:microsoft.com/office/officeart/2005/8/layout/orgChart1"/>
    <dgm:cxn modelId="{440939F2-401A-4FE1-B8BC-725C1D665858}" type="presParOf" srcId="{211749F9-1564-4D32-B8CA-616A808B54D9}" destId="{D2C24AC8-EB40-4B27-8A5D-47926138AF87}" srcOrd="0" destOrd="0" presId="urn:microsoft.com/office/officeart/2005/8/layout/orgChart1"/>
    <dgm:cxn modelId="{CA193272-1201-418D-AA92-2B4732A26D51}" type="presParOf" srcId="{211749F9-1564-4D32-B8CA-616A808B54D9}" destId="{AD6406F8-6ED4-4C52-A21A-A8F4A58EEBD6}" srcOrd="1" destOrd="0" presId="urn:microsoft.com/office/officeart/2005/8/layout/orgChart1"/>
    <dgm:cxn modelId="{2329B82C-7905-4C50-9163-39EA1CBBA3B4}" type="presParOf" srcId="{17943653-9C97-4535-9DCE-8337AEB19E53}" destId="{34FA0CA7-CEBA-46D8-8838-6660F2AC911E}" srcOrd="1" destOrd="0" presId="urn:microsoft.com/office/officeart/2005/8/layout/orgChart1"/>
    <dgm:cxn modelId="{6443BDAB-EE2A-4ADF-ACCF-E49AC8ACF382}" type="presParOf" srcId="{34FA0CA7-CEBA-46D8-8838-6660F2AC911E}" destId="{A25EC4D7-C976-48BF-A1FC-AAA655C346A0}" srcOrd="0" destOrd="0" presId="urn:microsoft.com/office/officeart/2005/8/layout/orgChart1"/>
    <dgm:cxn modelId="{9BAB8BF4-C6D9-410F-9188-74C10969D10F}" type="presParOf" srcId="{34FA0CA7-CEBA-46D8-8838-6660F2AC911E}" destId="{E4C446CF-D05F-4FE5-B7D1-11F37340B045}" srcOrd="1" destOrd="0" presId="urn:microsoft.com/office/officeart/2005/8/layout/orgChart1"/>
    <dgm:cxn modelId="{C7D0E1BE-BC4A-4820-8F30-C066DC76532F}" type="presParOf" srcId="{E4C446CF-D05F-4FE5-B7D1-11F37340B045}" destId="{3630EB77-0DCA-4D34-A1A6-ECDDC274DBC4}" srcOrd="0" destOrd="0" presId="urn:microsoft.com/office/officeart/2005/8/layout/orgChart1"/>
    <dgm:cxn modelId="{1C0655AA-6985-457E-8771-A9A75788D9E3}" type="presParOf" srcId="{3630EB77-0DCA-4D34-A1A6-ECDDC274DBC4}" destId="{E3BF52D9-AE45-4B4C-92A7-9AF151095605}" srcOrd="0" destOrd="0" presId="urn:microsoft.com/office/officeart/2005/8/layout/orgChart1"/>
    <dgm:cxn modelId="{48C18E13-ABAA-4027-921C-49D2FCED986C}" type="presParOf" srcId="{3630EB77-0DCA-4D34-A1A6-ECDDC274DBC4}" destId="{527AEA88-DE5C-4AA0-A68E-69D8AD5C370E}" srcOrd="1" destOrd="0" presId="urn:microsoft.com/office/officeart/2005/8/layout/orgChart1"/>
    <dgm:cxn modelId="{E7FBBF4E-6F19-41A9-99A1-81AC58AE7A99}" type="presParOf" srcId="{E4C446CF-D05F-4FE5-B7D1-11F37340B045}" destId="{26D88CDB-F897-48EE-8619-BFB6E6616E3B}" srcOrd="1" destOrd="0" presId="urn:microsoft.com/office/officeart/2005/8/layout/orgChart1"/>
    <dgm:cxn modelId="{B212A4FE-D038-41DC-B880-8D250891165A}" type="presParOf" srcId="{E4C446CF-D05F-4FE5-B7D1-11F37340B045}" destId="{14F391B3-049F-4EE2-917F-B0EE5EBF3CFF}" srcOrd="2" destOrd="0" presId="urn:microsoft.com/office/officeart/2005/8/layout/orgChart1"/>
    <dgm:cxn modelId="{6C375E63-7BC2-46FC-B14A-0514EC719BAB}" type="presParOf" srcId="{17943653-9C97-4535-9DCE-8337AEB19E53}" destId="{2BD92C94-E9C4-4857-A2C5-C7C02D03E131}" srcOrd="2" destOrd="0" presId="urn:microsoft.com/office/officeart/2005/8/layout/orgChart1"/>
    <dgm:cxn modelId="{8C34D849-5A52-46C1-B65F-AFFFFFFCA0E2}" type="presParOf" srcId="{C46DC8D5-7BF5-4F54-B876-2EC05D21933D}" destId="{36047836-4F7A-4AED-861B-D7B477241F3C}" srcOrd="2" destOrd="0" presId="urn:microsoft.com/office/officeart/2005/8/layout/orgChart1"/>
    <dgm:cxn modelId="{80551B43-B5A5-4499-A22A-8557AF5B813F}" type="presParOf" srcId="{34770F42-2C28-419B-B65B-EDB0E19FD056}" destId="{5626F4EE-753F-4874-BEDC-2BCD997D216F}" srcOrd="2" destOrd="0" presId="urn:microsoft.com/office/officeart/2005/8/layout/orgChart1"/>
    <dgm:cxn modelId="{6822B4F4-1AAF-4BBE-86AF-5DBAE1079238}" type="presParOf" srcId="{BEBF009C-B63A-40DC-9207-35406ADE9049}" destId="{FB6A81A2-2DD2-4DE4-89A8-01B1AE8EF654}" srcOrd="2" destOrd="0" presId="urn:microsoft.com/office/officeart/2005/8/layout/orgChart1"/>
    <dgm:cxn modelId="{C795AD55-7C8C-4804-A6DD-ACFCD9330083}" type="presParOf" srcId="{83A751E5-936D-4A6F-B1EC-A70D6531DD13}" destId="{EB520D5F-BE98-4734-A375-D7012DBD69DD}" srcOrd="2" destOrd="0" presId="urn:microsoft.com/office/officeart/2005/8/layout/orgChart1"/>
    <dgm:cxn modelId="{CE4F301C-8865-4963-BFF6-CEAF4245F954}" type="presParOf" srcId="{83A751E5-936D-4A6F-B1EC-A70D6531DD13}" destId="{55A79C12-7863-42B4-A29B-2D4BBC4869F9}" srcOrd="3" destOrd="0" presId="urn:microsoft.com/office/officeart/2005/8/layout/orgChart1"/>
    <dgm:cxn modelId="{602B8A03-62AD-42DF-B21A-9DB64FBD1409}" type="presParOf" srcId="{55A79C12-7863-42B4-A29B-2D4BBC4869F9}" destId="{02A363C9-9406-4D14-B23F-749068EECE8D}" srcOrd="0" destOrd="0" presId="urn:microsoft.com/office/officeart/2005/8/layout/orgChart1"/>
    <dgm:cxn modelId="{9EDF8982-43E8-4745-9F32-7962EA7CD396}" type="presParOf" srcId="{02A363C9-9406-4D14-B23F-749068EECE8D}" destId="{9D4962FB-7FC0-4195-9795-F5A184022B5F}" srcOrd="0" destOrd="0" presId="urn:microsoft.com/office/officeart/2005/8/layout/orgChart1"/>
    <dgm:cxn modelId="{95930586-DE71-4A55-B544-FBFFCA71A7F8}" type="presParOf" srcId="{02A363C9-9406-4D14-B23F-749068EECE8D}" destId="{A1A57102-B7EA-4947-839B-407230701C66}" srcOrd="1" destOrd="0" presId="urn:microsoft.com/office/officeart/2005/8/layout/orgChart1"/>
    <dgm:cxn modelId="{243FB2E2-7F15-4ABA-8C00-3414CAB71F38}" type="presParOf" srcId="{55A79C12-7863-42B4-A29B-2D4BBC4869F9}" destId="{11052CFF-B344-42D4-B2DD-4D677848E718}" srcOrd="1" destOrd="0" presId="urn:microsoft.com/office/officeart/2005/8/layout/orgChart1"/>
    <dgm:cxn modelId="{762428C1-0277-4ABC-AFE8-9D627A720B0B}" type="presParOf" srcId="{11052CFF-B344-42D4-B2DD-4D677848E718}" destId="{F778874B-84F5-404E-A46F-106454ADD2C1}" srcOrd="0" destOrd="0" presId="urn:microsoft.com/office/officeart/2005/8/layout/orgChart1"/>
    <dgm:cxn modelId="{09407917-16ED-430F-914D-CFD8697EB0CE}" type="presParOf" srcId="{11052CFF-B344-42D4-B2DD-4D677848E718}" destId="{3E846FB5-2F09-4582-8A0C-9052A1E2E28C}" srcOrd="1" destOrd="0" presId="urn:microsoft.com/office/officeart/2005/8/layout/orgChart1"/>
    <dgm:cxn modelId="{EEA2A81F-6969-4921-83D9-661DF8B9D5EC}" type="presParOf" srcId="{3E846FB5-2F09-4582-8A0C-9052A1E2E28C}" destId="{C3C8DD1F-766E-421E-9663-08061AD1C712}" srcOrd="0" destOrd="0" presId="urn:microsoft.com/office/officeart/2005/8/layout/orgChart1"/>
    <dgm:cxn modelId="{42E6EEBC-633D-405D-BF9C-09D4528CF5DD}" type="presParOf" srcId="{C3C8DD1F-766E-421E-9663-08061AD1C712}" destId="{2E1BF69F-3909-4A06-95AC-D9D937A32422}" srcOrd="0" destOrd="0" presId="urn:microsoft.com/office/officeart/2005/8/layout/orgChart1"/>
    <dgm:cxn modelId="{2A31524E-EB9D-49BD-A197-7D69F7D30D15}" type="presParOf" srcId="{C3C8DD1F-766E-421E-9663-08061AD1C712}" destId="{546578AA-5B66-4ADA-843F-57C996836DD7}" srcOrd="1" destOrd="0" presId="urn:microsoft.com/office/officeart/2005/8/layout/orgChart1"/>
    <dgm:cxn modelId="{6900A742-BF3B-4E74-ABE4-D8DBAADD088E}" type="presParOf" srcId="{3E846FB5-2F09-4582-8A0C-9052A1E2E28C}" destId="{091DAFC6-3DEC-4FC4-8E2E-CF7BECC5373B}" srcOrd="1" destOrd="0" presId="urn:microsoft.com/office/officeart/2005/8/layout/orgChart1"/>
    <dgm:cxn modelId="{E7833F22-A467-4777-AC5D-A0234CF4929A}" type="presParOf" srcId="{091DAFC6-3DEC-4FC4-8E2E-CF7BECC5373B}" destId="{540E3669-EA0E-4D52-A55F-6F12AE095814}" srcOrd="0" destOrd="0" presId="urn:microsoft.com/office/officeart/2005/8/layout/orgChart1"/>
    <dgm:cxn modelId="{E3D854EE-83C5-49B9-B5E9-CEABE9193942}" type="presParOf" srcId="{091DAFC6-3DEC-4FC4-8E2E-CF7BECC5373B}" destId="{C8FFF255-973B-4AEE-B003-AF76CE515818}" srcOrd="1" destOrd="0" presId="urn:microsoft.com/office/officeart/2005/8/layout/orgChart1"/>
    <dgm:cxn modelId="{0096B32F-7EE9-433A-B27F-A36824E21006}" type="presParOf" srcId="{C8FFF255-973B-4AEE-B003-AF76CE515818}" destId="{0FF88EC1-6019-4BDE-86BF-795F7DD4B50D}" srcOrd="0" destOrd="0" presId="urn:microsoft.com/office/officeart/2005/8/layout/orgChart1"/>
    <dgm:cxn modelId="{442B3419-1C71-4429-9DDE-3CA5682BBDF2}" type="presParOf" srcId="{0FF88EC1-6019-4BDE-86BF-795F7DD4B50D}" destId="{AC980D09-5623-4E01-ADFA-88E8886D6899}" srcOrd="0" destOrd="0" presId="urn:microsoft.com/office/officeart/2005/8/layout/orgChart1"/>
    <dgm:cxn modelId="{A0915AB9-30DD-4875-BBDB-C1AFEB9D8827}" type="presParOf" srcId="{0FF88EC1-6019-4BDE-86BF-795F7DD4B50D}" destId="{09D4511A-4220-4876-AA86-2C2AE9D2B82C}" srcOrd="1" destOrd="0" presId="urn:microsoft.com/office/officeart/2005/8/layout/orgChart1"/>
    <dgm:cxn modelId="{FC8CCB8A-6BCB-4014-ABEA-9983207DA3BB}" type="presParOf" srcId="{C8FFF255-973B-4AEE-B003-AF76CE515818}" destId="{62ED4071-0EB0-47EB-9A2E-DBF76E3729E0}" srcOrd="1" destOrd="0" presId="urn:microsoft.com/office/officeart/2005/8/layout/orgChart1"/>
    <dgm:cxn modelId="{9B9C9A8D-B6BF-4FAC-8715-578CECE0521C}" type="presParOf" srcId="{62ED4071-0EB0-47EB-9A2E-DBF76E3729E0}" destId="{AE0018EA-4AB2-4BAA-8DF2-6CC1423212E8}" srcOrd="0" destOrd="0" presId="urn:microsoft.com/office/officeart/2005/8/layout/orgChart1"/>
    <dgm:cxn modelId="{B5D384D7-1FFD-4E0D-BADE-566034B169D5}" type="presParOf" srcId="{62ED4071-0EB0-47EB-9A2E-DBF76E3729E0}" destId="{B77BD5D1-B763-4E7C-B688-643694AF7AF2}" srcOrd="1" destOrd="0" presId="urn:microsoft.com/office/officeart/2005/8/layout/orgChart1"/>
    <dgm:cxn modelId="{96DCBD59-9D5C-414A-9645-6F958EFABB77}" type="presParOf" srcId="{B77BD5D1-B763-4E7C-B688-643694AF7AF2}" destId="{C0419C2A-79A6-4523-A922-AC6D741EE0F9}" srcOrd="0" destOrd="0" presId="urn:microsoft.com/office/officeart/2005/8/layout/orgChart1"/>
    <dgm:cxn modelId="{F23F0869-D757-44F0-9992-C166DDA786B3}" type="presParOf" srcId="{C0419C2A-79A6-4523-A922-AC6D741EE0F9}" destId="{09A9BE4B-ACB9-47F5-B24A-1A5D7ECE3055}" srcOrd="0" destOrd="0" presId="urn:microsoft.com/office/officeart/2005/8/layout/orgChart1"/>
    <dgm:cxn modelId="{47BD5476-3D4C-44E3-A980-CAFC6369FB26}" type="presParOf" srcId="{C0419C2A-79A6-4523-A922-AC6D741EE0F9}" destId="{51CC96A3-CD8F-4C09-B560-1A35DC9CFFCD}" srcOrd="1" destOrd="0" presId="urn:microsoft.com/office/officeart/2005/8/layout/orgChart1"/>
    <dgm:cxn modelId="{A3AE3331-DF69-4115-A11A-876041E2811A}" type="presParOf" srcId="{B77BD5D1-B763-4E7C-B688-643694AF7AF2}" destId="{510E210C-05F1-493A-8D77-BC7A1C5D7757}" srcOrd="1" destOrd="0" presId="urn:microsoft.com/office/officeart/2005/8/layout/orgChart1"/>
    <dgm:cxn modelId="{CC0836C3-77B2-4465-9825-497F0A41DD9E}" type="presParOf" srcId="{B77BD5D1-B763-4E7C-B688-643694AF7AF2}" destId="{B4F490B8-8AB8-43BF-8380-4F1EA0782852}" srcOrd="2" destOrd="0" presId="urn:microsoft.com/office/officeart/2005/8/layout/orgChart1"/>
    <dgm:cxn modelId="{696F14C6-452B-49BE-A3FC-E5EF0340B88B}" type="presParOf" srcId="{C8FFF255-973B-4AEE-B003-AF76CE515818}" destId="{68520D10-62AB-456E-B090-211BB7AAE084}" srcOrd="2" destOrd="0" presId="urn:microsoft.com/office/officeart/2005/8/layout/orgChart1"/>
    <dgm:cxn modelId="{9EEF90E8-D396-4D1E-A88B-D3E375C605E4}" type="presParOf" srcId="{3E846FB5-2F09-4582-8A0C-9052A1E2E28C}" destId="{D38CA24C-BCAA-4CAE-A458-FA30C7D3F37F}" srcOrd="2" destOrd="0" presId="urn:microsoft.com/office/officeart/2005/8/layout/orgChart1"/>
    <dgm:cxn modelId="{D346EB3A-2E60-4511-AC96-FE8CE7EDCB5E}" type="presParOf" srcId="{55A79C12-7863-42B4-A29B-2D4BBC4869F9}" destId="{0C702F09-E8CC-46F5-B75F-C4EF129BEA30}" srcOrd="2" destOrd="0" presId="urn:microsoft.com/office/officeart/2005/8/layout/orgChart1"/>
    <dgm:cxn modelId="{8E975659-9C7F-413E-A002-C501EA5DB122}" type="presParOf" srcId="{83A751E5-936D-4A6F-B1EC-A70D6531DD13}" destId="{C5158B05-6749-4816-8118-9EFFBC76B08D}" srcOrd="4" destOrd="0" presId="urn:microsoft.com/office/officeart/2005/8/layout/orgChart1"/>
    <dgm:cxn modelId="{10264386-88B4-44C8-8729-6B5C2A833116}" type="presParOf" srcId="{83A751E5-936D-4A6F-B1EC-A70D6531DD13}" destId="{55A0217C-5C96-455B-8385-F949EA6F8CB9}" srcOrd="5" destOrd="0" presId="urn:microsoft.com/office/officeart/2005/8/layout/orgChart1"/>
    <dgm:cxn modelId="{AB55F558-4DC8-440D-AD25-A44A50FBE8AD}" type="presParOf" srcId="{55A0217C-5C96-455B-8385-F949EA6F8CB9}" destId="{745A59E8-E4E3-4922-9EF8-F89B5AC557C2}" srcOrd="0" destOrd="0" presId="urn:microsoft.com/office/officeart/2005/8/layout/orgChart1"/>
    <dgm:cxn modelId="{62B47816-4D80-45D3-944D-8774BE57CCD0}" type="presParOf" srcId="{745A59E8-E4E3-4922-9EF8-F89B5AC557C2}" destId="{2E3932E6-2506-44F7-935B-177778A8E5A2}" srcOrd="0" destOrd="0" presId="urn:microsoft.com/office/officeart/2005/8/layout/orgChart1"/>
    <dgm:cxn modelId="{B6925D53-D9DF-4602-B11F-C8F284B02D22}" type="presParOf" srcId="{745A59E8-E4E3-4922-9EF8-F89B5AC557C2}" destId="{507EBA1B-B1C9-409D-8EEE-F48FDC4A68AC}" srcOrd="1" destOrd="0" presId="urn:microsoft.com/office/officeart/2005/8/layout/orgChart1"/>
    <dgm:cxn modelId="{324580B1-4F2D-4E2A-A1D8-E86B9F0BAA56}" type="presParOf" srcId="{55A0217C-5C96-455B-8385-F949EA6F8CB9}" destId="{AA5218A4-4210-424F-AE9B-4C8C13A8A0E5}" srcOrd="1" destOrd="0" presId="urn:microsoft.com/office/officeart/2005/8/layout/orgChart1"/>
    <dgm:cxn modelId="{2768D0BF-0888-41AB-B83E-802DB7358B15}" type="presParOf" srcId="{AA5218A4-4210-424F-AE9B-4C8C13A8A0E5}" destId="{07B94A73-DA88-478F-80FD-CFC0F5CEB659}" srcOrd="0" destOrd="0" presId="urn:microsoft.com/office/officeart/2005/8/layout/orgChart1"/>
    <dgm:cxn modelId="{411DED08-D002-4D8D-91CC-2FA632371449}" type="presParOf" srcId="{AA5218A4-4210-424F-AE9B-4C8C13A8A0E5}" destId="{77650F82-F1C9-4AEA-BE14-6D966D3A4A11}" srcOrd="1" destOrd="0" presId="urn:microsoft.com/office/officeart/2005/8/layout/orgChart1"/>
    <dgm:cxn modelId="{4A6AFF4B-42EF-4E38-8CBD-E0E71D79B64C}" type="presParOf" srcId="{77650F82-F1C9-4AEA-BE14-6D966D3A4A11}" destId="{50678318-B095-4699-A2EF-529B79FC0BF4}" srcOrd="0" destOrd="0" presId="urn:microsoft.com/office/officeart/2005/8/layout/orgChart1"/>
    <dgm:cxn modelId="{26E5F730-FDDC-4992-962B-6D0A6D148A7B}" type="presParOf" srcId="{50678318-B095-4699-A2EF-529B79FC0BF4}" destId="{D399920B-36D5-46EF-A111-6DBA31BC0D71}" srcOrd="0" destOrd="0" presId="urn:microsoft.com/office/officeart/2005/8/layout/orgChart1"/>
    <dgm:cxn modelId="{AB6F7121-04E9-4572-81A9-537ED5005893}" type="presParOf" srcId="{50678318-B095-4699-A2EF-529B79FC0BF4}" destId="{FE9E1127-4B42-4A86-A3B9-B0B3358A1BC2}" srcOrd="1" destOrd="0" presId="urn:microsoft.com/office/officeart/2005/8/layout/orgChart1"/>
    <dgm:cxn modelId="{E58A9333-81DA-4EE6-9C3B-9FB5FF63DCE8}" type="presParOf" srcId="{77650F82-F1C9-4AEA-BE14-6D966D3A4A11}" destId="{85F05D8A-788B-4667-8597-42576A3853BA}" srcOrd="1" destOrd="0" presId="urn:microsoft.com/office/officeart/2005/8/layout/orgChart1"/>
    <dgm:cxn modelId="{F284E9EF-5C82-4CB8-BA47-07A08DB982E8}" type="presParOf" srcId="{85F05D8A-788B-4667-8597-42576A3853BA}" destId="{BD768C0E-6D6A-4B0F-9922-ECA0C19470D5}" srcOrd="0" destOrd="0" presId="urn:microsoft.com/office/officeart/2005/8/layout/orgChart1"/>
    <dgm:cxn modelId="{06B79B6F-0C3E-4312-B359-C5A11607E8D1}" type="presParOf" srcId="{85F05D8A-788B-4667-8597-42576A3853BA}" destId="{0F39431B-A787-4B0D-9705-F7CA54AA1F95}" srcOrd="1" destOrd="0" presId="urn:microsoft.com/office/officeart/2005/8/layout/orgChart1"/>
    <dgm:cxn modelId="{709E75B7-E1D6-4652-AF17-89AA79B43873}" type="presParOf" srcId="{0F39431B-A787-4B0D-9705-F7CA54AA1F95}" destId="{F2F42535-A3BA-4E86-BC0E-BB3E8CFFEF03}" srcOrd="0" destOrd="0" presId="urn:microsoft.com/office/officeart/2005/8/layout/orgChart1"/>
    <dgm:cxn modelId="{017F8EEE-7E89-43D2-8651-1EAEC5DAAEFE}" type="presParOf" srcId="{F2F42535-A3BA-4E86-BC0E-BB3E8CFFEF03}" destId="{12C560C7-32A2-45E9-B665-68630413F4FA}" srcOrd="0" destOrd="0" presId="urn:microsoft.com/office/officeart/2005/8/layout/orgChart1"/>
    <dgm:cxn modelId="{509F2E67-E60B-43DE-A187-E5A371657122}" type="presParOf" srcId="{F2F42535-A3BA-4E86-BC0E-BB3E8CFFEF03}" destId="{40933FFD-3C96-4A04-8BB7-6592DDC6FDDD}" srcOrd="1" destOrd="0" presId="urn:microsoft.com/office/officeart/2005/8/layout/orgChart1"/>
    <dgm:cxn modelId="{6D6C8DF9-0384-4EC8-8CCF-20921A6758F0}" type="presParOf" srcId="{0F39431B-A787-4B0D-9705-F7CA54AA1F95}" destId="{321A27B5-F56D-4103-BD6F-644D4220F178}" srcOrd="1" destOrd="0" presId="urn:microsoft.com/office/officeart/2005/8/layout/orgChart1"/>
    <dgm:cxn modelId="{C1D5F779-3370-45A8-AB01-E16284EF2D07}" type="presParOf" srcId="{321A27B5-F56D-4103-BD6F-644D4220F178}" destId="{2CEC0738-BAF4-4D92-BCB1-543D8CC1657D}" srcOrd="0" destOrd="0" presId="urn:microsoft.com/office/officeart/2005/8/layout/orgChart1"/>
    <dgm:cxn modelId="{19D971E9-45A7-410D-9A3C-401738443429}" type="presParOf" srcId="{321A27B5-F56D-4103-BD6F-644D4220F178}" destId="{B8DF0942-4830-4459-B05F-A4D96B9EAE2C}" srcOrd="1" destOrd="0" presId="urn:microsoft.com/office/officeart/2005/8/layout/orgChart1"/>
    <dgm:cxn modelId="{C513FCB9-BACD-41FE-91D1-44F26C3C4A42}" type="presParOf" srcId="{B8DF0942-4830-4459-B05F-A4D96B9EAE2C}" destId="{0943775B-8C8C-4F45-B356-04C4967552EA}" srcOrd="0" destOrd="0" presId="urn:microsoft.com/office/officeart/2005/8/layout/orgChart1"/>
    <dgm:cxn modelId="{1E26F039-C8A7-4D2F-BB68-305215D1DA4F}" type="presParOf" srcId="{0943775B-8C8C-4F45-B356-04C4967552EA}" destId="{FE53ED0C-F247-41BC-96F4-0E3B232F9D12}" srcOrd="0" destOrd="0" presId="urn:microsoft.com/office/officeart/2005/8/layout/orgChart1"/>
    <dgm:cxn modelId="{848D890D-3631-4714-9103-0BE52E3886FE}" type="presParOf" srcId="{0943775B-8C8C-4F45-B356-04C4967552EA}" destId="{91D3A1E8-8EA2-442E-9483-CBEEDEBEC519}" srcOrd="1" destOrd="0" presId="urn:microsoft.com/office/officeart/2005/8/layout/orgChart1"/>
    <dgm:cxn modelId="{DF7B7608-7B7F-4912-8AC4-8378C8BF76E8}" type="presParOf" srcId="{B8DF0942-4830-4459-B05F-A4D96B9EAE2C}" destId="{528A8FE5-8542-4E69-B295-96BD4ACCFA78}" srcOrd="1" destOrd="0" presId="urn:microsoft.com/office/officeart/2005/8/layout/orgChart1"/>
    <dgm:cxn modelId="{83776EDB-A3C6-4675-9BFB-80A4B520C09F}" type="presParOf" srcId="{528A8FE5-8542-4E69-B295-96BD4ACCFA78}" destId="{94BEB6E0-CF6F-44DC-892C-CCF6CE8649AD}" srcOrd="0" destOrd="0" presId="urn:microsoft.com/office/officeart/2005/8/layout/orgChart1"/>
    <dgm:cxn modelId="{544F31CF-A3BE-4190-8357-E185B24947A6}" type="presParOf" srcId="{528A8FE5-8542-4E69-B295-96BD4ACCFA78}" destId="{BC1D7FBC-AA5B-4466-B524-EFCBB3DD69E2}" srcOrd="1" destOrd="0" presId="urn:microsoft.com/office/officeart/2005/8/layout/orgChart1"/>
    <dgm:cxn modelId="{605831EB-74EB-4598-AC0E-308E006F31F1}" type="presParOf" srcId="{BC1D7FBC-AA5B-4466-B524-EFCBB3DD69E2}" destId="{066804E2-A551-46AC-A9BA-DC5FABBE606C}" srcOrd="0" destOrd="0" presId="urn:microsoft.com/office/officeart/2005/8/layout/orgChart1"/>
    <dgm:cxn modelId="{D457199B-62A2-4762-9A49-F364416EA5B5}" type="presParOf" srcId="{066804E2-A551-46AC-A9BA-DC5FABBE606C}" destId="{D1F3A92C-12EA-465D-A426-5D799A2EDAE4}" srcOrd="0" destOrd="0" presId="urn:microsoft.com/office/officeart/2005/8/layout/orgChart1"/>
    <dgm:cxn modelId="{58EEC87D-4400-4BCA-A3E7-B8F20C1AC5EE}" type="presParOf" srcId="{066804E2-A551-46AC-A9BA-DC5FABBE606C}" destId="{0641C93B-ADD9-4064-B256-C786511003BE}" srcOrd="1" destOrd="0" presId="urn:microsoft.com/office/officeart/2005/8/layout/orgChart1"/>
    <dgm:cxn modelId="{8EA9D584-C244-4C92-8833-C7FBB0C81EA0}" type="presParOf" srcId="{BC1D7FBC-AA5B-4466-B524-EFCBB3DD69E2}" destId="{909C1FD8-AAAC-4D38-942D-6738F3E9EF6F}" srcOrd="1" destOrd="0" presId="urn:microsoft.com/office/officeart/2005/8/layout/orgChart1"/>
    <dgm:cxn modelId="{4829916C-290A-4C74-AB9A-9F634FD0701E}" type="presParOf" srcId="{909C1FD8-AAAC-4D38-942D-6738F3E9EF6F}" destId="{697CAD28-36C9-4DFC-A0C2-459E9954DC5E}" srcOrd="0" destOrd="0" presId="urn:microsoft.com/office/officeart/2005/8/layout/orgChart1"/>
    <dgm:cxn modelId="{60AC326C-511F-4819-8EF7-3522704D70EF}" type="presParOf" srcId="{909C1FD8-AAAC-4D38-942D-6738F3E9EF6F}" destId="{8F4AE8A2-FF46-4423-8466-391AE3E033C2}" srcOrd="1" destOrd="0" presId="urn:microsoft.com/office/officeart/2005/8/layout/orgChart1"/>
    <dgm:cxn modelId="{EBF4FD6D-C2C5-4753-80EF-379F29F2D84C}" type="presParOf" srcId="{8F4AE8A2-FF46-4423-8466-391AE3E033C2}" destId="{8892E789-D159-4AA9-BAA6-C59BE8E6B54B}" srcOrd="0" destOrd="0" presId="urn:microsoft.com/office/officeart/2005/8/layout/orgChart1"/>
    <dgm:cxn modelId="{3C15F11C-E2F4-4B77-8788-17B7957AF9EC}" type="presParOf" srcId="{8892E789-D159-4AA9-BAA6-C59BE8E6B54B}" destId="{8F42767B-C3FB-4F03-810D-398EA51FF324}" srcOrd="0" destOrd="0" presId="urn:microsoft.com/office/officeart/2005/8/layout/orgChart1"/>
    <dgm:cxn modelId="{E00DA7B1-120C-4B2B-B288-5FBAE1F7A74D}" type="presParOf" srcId="{8892E789-D159-4AA9-BAA6-C59BE8E6B54B}" destId="{674493F7-9141-4CD8-AEDD-E4A4CDC177B9}" srcOrd="1" destOrd="0" presId="urn:microsoft.com/office/officeart/2005/8/layout/orgChart1"/>
    <dgm:cxn modelId="{74B2650D-060F-42FA-B560-0E563E3E1857}" type="presParOf" srcId="{8F4AE8A2-FF46-4423-8466-391AE3E033C2}" destId="{C9460B32-42C3-4E1E-A46A-2D4E032C7A11}" srcOrd="1" destOrd="0" presId="urn:microsoft.com/office/officeart/2005/8/layout/orgChart1"/>
    <dgm:cxn modelId="{1795E108-19B7-4689-94B2-B6B53E239231}" type="presParOf" srcId="{8F4AE8A2-FF46-4423-8466-391AE3E033C2}" destId="{42C212A6-EF08-4D8C-BBFE-7FE79415DD60}" srcOrd="2" destOrd="0" presId="urn:microsoft.com/office/officeart/2005/8/layout/orgChart1"/>
    <dgm:cxn modelId="{4BE68B88-6992-4E96-98E7-2891E4E3D881}" type="presParOf" srcId="{909C1FD8-AAAC-4D38-942D-6738F3E9EF6F}" destId="{7FB0652A-DC48-47EB-9EA5-47A75C66DC11}" srcOrd="2" destOrd="0" presId="urn:microsoft.com/office/officeart/2005/8/layout/orgChart1"/>
    <dgm:cxn modelId="{821CCCC8-5242-4802-9379-A31E90E646C3}" type="presParOf" srcId="{909C1FD8-AAAC-4D38-942D-6738F3E9EF6F}" destId="{79E4104B-4CE1-4111-B010-776427279C5D}" srcOrd="3" destOrd="0" presId="urn:microsoft.com/office/officeart/2005/8/layout/orgChart1"/>
    <dgm:cxn modelId="{C888359B-8961-4029-8A60-A5300EF28715}" type="presParOf" srcId="{79E4104B-4CE1-4111-B010-776427279C5D}" destId="{82177DA1-ED1C-461C-B296-B039C53BC51C}" srcOrd="0" destOrd="0" presId="urn:microsoft.com/office/officeart/2005/8/layout/orgChart1"/>
    <dgm:cxn modelId="{3B3CA2A3-8973-4CFB-AC4A-01AEF17EF097}" type="presParOf" srcId="{82177DA1-ED1C-461C-B296-B039C53BC51C}" destId="{F3EC20BE-AB3B-4F46-873B-DB427032B48F}" srcOrd="0" destOrd="0" presId="urn:microsoft.com/office/officeart/2005/8/layout/orgChart1"/>
    <dgm:cxn modelId="{8E40EC9C-A15A-4E34-BCD5-4CBEE967EDA8}" type="presParOf" srcId="{82177DA1-ED1C-461C-B296-B039C53BC51C}" destId="{D269986E-A744-464C-BC32-112A5CE4C303}" srcOrd="1" destOrd="0" presId="urn:microsoft.com/office/officeart/2005/8/layout/orgChart1"/>
    <dgm:cxn modelId="{1FE734FD-B173-421B-B750-7EDE2D7F2961}" type="presParOf" srcId="{79E4104B-4CE1-4111-B010-776427279C5D}" destId="{2182FDFE-833B-4C6A-80FB-79A7D30C467B}" srcOrd="1" destOrd="0" presId="urn:microsoft.com/office/officeart/2005/8/layout/orgChart1"/>
    <dgm:cxn modelId="{F4C2D9C5-BB2F-440C-84F8-4442761AB0B6}" type="presParOf" srcId="{79E4104B-4CE1-4111-B010-776427279C5D}" destId="{EB7B23F3-CA1F-41B3-941D-A3F28F91C8EE}" srcOrd="2" destOrd="0" presId="urn:microsoft.com/office/officeart/2005/8/layout/orgChart1"/>
    <dgm:cxn modelId="{994DD72D-2CE9-4409-8312-E477A61BC6AE}" type="presParOf" srcId="{909C1FD8-AAAC-4D38-942D-6738F3E9EF6F}" destId="{17C08ED6-D969-43D6-8224-AF21E06DC85F}" srcOrd="4" destOrd="0" presId="urn:microsoft.com/office/officeart/2005/8/layout/orgChart1"/>
    <dgm:cxn modelId="{F580A37E-0170-45FA-BB40-49FA5E1149F7}" type="presParOf" srcId="{909C1FD8-AAAC-4D38-942D-6738F3E9EF6F}" destId="{B4F6CB1F-B16C-4521-AA42-9056D665252C}" srcOrd="5" destOrd="0" presId="urn:microsoft.com/office/officeart/2005/8/layout/orgChart1"/>
    <dgm:cxn modelId="{2C2ED44E-356A-42E0-80D0-93AFB96CC4B2}" type="presParOf" srcId="{B4F6CB1F-B16C-4521-AA42-9056D665252C}" destId="{5ACA1509-D809-4D83-83AD-271EB9918B06}" srcOrd="0" destOrd="0" presId="urn:microsoft.com/office/officeart/2005/8/layout/orgChart1"/>
    <dgm:cxn modelId="{ED16A857-CB1D-4AF8-8EBD-658D1C039662}" type="presParOf" srcId="{5ACA1509-D809-4D83-83AD-271EB9918B06}" destId="{2514B0C4-FD90-4ACE-8B15-BA94EA7CA8D5}" srcOrd="0" destOrd="0" presId="urn:microsoft.com/office/officeart/2005/8/layout/orgChart1"/>
    <dgm:cxn modelId="{ADB1963D-6543-4087-B856-A422BBAC97EE}" type="presParOf" srcId="{5ACA1509-D809-4D83-83AD-271EB9918B06}" destId="{E5979E4F-74B4-47AC-9E2F-6D43D7FAB316}" srcOrd="1" destOrd="0" presId="urn:microsoft.com/office/officeart/2005/8/layout/orgChart1"/>
    <dgm:cxn modelId="{918FFE5B-F2DF-46B6-9D9C-85FCFCD2CAC9}" type="presParOf" srcId="{B4F6CB1F-B16C-4521-AA42-9056D665252C}" destId="{A24F8191-833A-4C40-82BE-AFBC8840B6EC}" srcOrd="1" destOrd="0" presId="urn:microsoft.com/office/officeart/2005/8/layout/orgChart1"/>
    <dgm:cxn modelId="{50A478AB-890D-4EEE-B97D-21619E06D311}" type="presParOf" srcId="{B4F6CB1F-B16C-4521-AA42-9056D665252C}" destId="{9ED19A25-BC97-46B6-81FC-C7FA61E8BF30}" srcOrd="2" destOrd="0" presId="urn:microsoft.com/office/officeart/2005/8/layout/orgChart1"/>
    <dgm:cxn modelId="{C9C2F11F-18AB-4DFB-AA53-75A36A3180AC}" type="presParOf" srcId="{BC1D7FBC-AA5B-4466-B524-EFCBB3DD69E2}" destId="{84EF8A46-5739-49A2-97BF-BBE8E3970310}" srcOrd="2" destOrd="0" presId="urn:microsoft.com/office/officeart/2005/8/layout/orgChart1"/>
    <dgm:cxn modelId="{D77539CB-0D04-4B78-A097-D2FBBBE0733F}" type="presParOf" srcId="{B8DF0942-4830-4459-B05F-A4D96B9EAE2C}" destId="{F46124C6-567D-443B-81BF-C59951CE6EC4}" srcOrd="2" destOrd="0" presId="urn:microsoft.com/office/officeart/2005/8/layout/orgChart1"/>
    <dgm:cxn modelId="{BFE0260D-B8CB-4D5B-815D-F1B7DBDD8FF0}" type="presParOf" srcId="{0F39431B-A787-4B0D-9705-F7CA54AA1F95}" destId="{1C277F6B-A0B5-46BF-B820-242DCFBE900A}" srcOrd="2" destOrd="0" presId="urn:microsoft.com/office/officeart/2005/8/layout/orgChart1"/>
    <dgm:cxn modelId="{FB67CBF1-EF5C-4CBA-945A-57C54B4E3971}" type="presParOf" srcId="{77650F82-F1C9-4AEA-BE14-6D966D3A4A11}" destId="{2E77FB5D-7BAB-4D9D-B4A4-1B8DD74C115D}" srcOrd="2" destOrd="0" presId="urn:microsoft.com/office/officeart/2005/8/layout/orgChart1"/>
    <dgm:cxn modelId="{B75E8367-A314-417F-9702-C62ED8F987D3}" type="presParOf" srcId="{AA5218A4-4210-424F-AE9B-4C8C13A8A0E5}" destId="{ADD06AFB-B15C-43DD-9226-EB4E7C248068}" srcOrd="2" destOrd="0" presId="urn:microsoft.com/office/officeart/2005/8/layout/orgChart1"/>
    <dgm:cxn modelId="{0A95D530-CF59-4581-8363-A959E5B5FC98}" type="presParOf" srcId="{AA5218A4-4210-424F-AE9B-4C8C13A8A0E5}" destId="{8D747A8A-3CFE-43E1-9EC0-1570839B7054}" srcOrd="3" destOrd="0" presId="urn:microsoft.com/office/officeart/2005/8/layout/orgChart1"/>
    <dgm:cxn modelId="{98A2D70B-12F8-4AAD-93DD-D915E9705CA2}" type="presParOf" srcId="{8D747A8A-3CFE-43E1-9EC0-1570839B7054}" destId="{B58A932B-857A-45CD-BCB0-6B5C1AD73493}" srcOrd="0" destOrd="0" presId="urn:microsoft.com/office/officeart/2005/8/layout/orgChart1"/>
    <dgm:cxn modelId="{7FC32C45-6FFB-4734-94D0-6D2ABABD2E76}" type="presParOf" srcId="{B58A932B-857A-45CD-BCB0-6B5C1AD73493}" destId="{5AEAE5EE-B566-4804-AF63-329B2FF22C4F}" srcOrd="0" destOrd="0" presId="urn:microsoft.com/office/officeart/2005/8/layout/orgChart1"/>
    <dgm:cxn modelId="{1DB501DC-07E6-4C8E-8AB4-48BD71D9BFA4}" type="presParOf" srcId="{B58A932B-857A-45CD-BCB0-6B5C1AD73493}" destId="{C2EB4C33-C232-4379-883D-E2B145844FE6}" srcOrd="1" destOrd="0" presId="urn:microsoft.com/office/officeart/2005/8/layout/orgChart1"/>
    <dgm:cxn modelId="{98CAD783-275C-4E60-AAC1-07233184826F}" type="presParOf" srcId="{8D747A8A-3CFE-43E1-9EC0-1570839B7054}" destId="{3E615309-F79B-4238-B03B-7ADC3E63DAE6}" srcOrd="1" destOrd="0" presId="urn:microsoft.com/office/officeart/2005/8/layout/orgChart1"/>
    <dgm:cxn modelId="{ADF3807C-D84C-4854-92B8-5B6C7769569B}" type="presParOf" srcId="{8D747A8A-3CFE-43E1-9EC0-1570839B7054}" destId="{559E9D60-D5D3-403A-A135-702F2A48771D}" srcOrd="2" destOrd="0" presId="urn:microsoft.com/office/officeart/2005/8/layout/orgChart1"/>
    <dgm:cxn modelId="{C4FEAA9B-6F04-47CB-9EB7-FC193D26DA59}" type="presParOf" srcId="{55A0217C-5C96-455B-8385-F949EA6F8CB9}" destId="{3FB00D4B-F2B5-4C68-88E5-B56E4688BDE5}" srcOrd="2" destOrd="0" presId="urn:microsoft.com/office/officeart/2005/8/layout/orgChart1"/>
    <dgm:cxn modelId="{A80BCAC8-2E81-4D7F-98B3-2F7EEEC91085}" type="presParOf" srcId="{83A751E5-936D-4A6F-B1EC-A70D6531DD13}" destId="{2D1FAE99-CEB3-4D6F-B0F3-4FD3BE4DFFA2}" srcOrd="6" destOrd="0" presId="urn:microsoft.com/office/officeart/2005/8/layout/orgChart1"/>
    <dgm:cxn modelId="{574721F1-F49A-4CDA-AF73-068B2D2DBE71}" type="presParOf" srcId="{83A751E5-936D-4A6F-B1EC-A70D6531DD13}" destId="{092EFB29-BD84-4C68-910D-171343F22564}" srcOrd="7" destOrd="0" presId="urn:microsoft.com/office/officeart/2005/8/layout/orgChart1"/>
    <dgm:cxn modelId="{95D625FE-54F7-4223-AA98-9BDE73BB15E6}" type="presParOf" srcId="{092EFB29-BD84-4C68-910D-171343F22564}" destId="{C323F212-D26E-4A96-9F23-75E1EA3A73ED}" srcOrd="0" destOrd="0" presId="urn:microsoft.com/office/officeart/2005/8/layout/orgChart1"/>
    <dgm:cxn modelId="{E0FB609E-CFF5-45FE-8C25-DBAE0DB98CEB}" type="presParOf" srcId="{C323F212-D26E-4A96-9F23-75E1EA3A73ED}" destId="{98C45E9F-3A34-4B58-9109-DAE7B8AF9E09}" srcOrd="0" destOrd="0" presId="urn:microsoft.com/office/officeart/2005/8/layout/orgChart1"/>
    <dgm:cxn modelId="{BE39B052-25AE-4991-AB87-21D58BFABD08}" type="presParOf" srcId="{C323F212-D26E-4A96-9F23-75E1EA3A73ED}" destId="{B42D2014-AEB7-44CD-A8C6-F89F03FB20A5}" srcOrd="1" destOrd="0" presId="urn:microsoft.com/office/officeart/2005/8/layout/orgChart1"/>
    <dgm:cxn modelId="{07D0A862-D844-45C9-9919-F1D572EAA2C4}" type="presParOf" srcId="{092EFB29-BD84-4C68-910D-171343F22564}" destId="{A48EF473-5A62-4320-9700-DDDB4DD383F6}" srcOrd="1" destOrd="0" presId="urn:microsoft.com/office/officeart/2005/8/layout/orgChart1"/>
    <dgm:cxn modelId="{A4CB32DA-2395-4C04-824B-3A30B216CBF3}" type="presParOf" srcId="{A48EF473-5A62-4320-9700-DDDB4DD383F6}" destId="{B58DFC2A-D9DF-4808-92A6-43849EC118E2}" srcOrd="0" destOrd="0" presId="urn:microsoft.com/office/officeart/2005/8/layout/orgChart1"/>
    <dgm:cxn modelId="{C03F1C62-31F0-4229-A279-8029F6689A6A}" type="presParOf" srcId="{A48EF473-5A62-4320-9700-DDDB4DD383F6}" destId="{FAC5F785-16CD-4004-B947-DF40D4853D1C}" srcOrd="1" destOrd="0" presId="urn:microsoft.com/office/officeart/2005/8/layout/orgChart1"/>
    <dgm:cxn modelId="{C553F1BF-EF37-44D5-9DDB-A6B3C2B36330}" type="presParOf" srcId="{FAC5F785-16CD-4004-B947-DF40D4853D1C}" destId="{57FBC6F1-BD49-4733-84DF-D7B0EC36D40D}" srcOrd="0" destOrd="0" presId="urn:microsoft.com/office/officeart/2005/8/layout/orgChart1"/>
    <dgm:cxn modelId="{29BB9C2A-230A-481B-951B-776F14F93F80}" type="presParOf" srcId="{57FBC6F1-BD49-4733-84DF-D7B0EC36D40D}" destId="{97E7C2AB-2B62-4872-8EC8-76FD99FD0FF3}" srcOrd="0" destOrd="0" presId="urn:microsoft.com/office/officeart/2005/8/layout/orgChart1"/>
    <dgm:cxn modelId="{1A88FE27-218A-4C38-A4E7-EBAEB1F6335E}" type="presParOf" srcId="{57FBC6F1-BD49-4733-84DF-D7B0EC36D40D}" destId="{E38A5492-7037-4625-BBC4-CBC5F6B90792}" srcOrd="1" destOrd="0" presId="urn:microsoft.com/office/officeart/2005/8/layout/orgChart1"/>
    <dgm:cxn modelId="{9E51DD80-06A7-4403-9F77-8934CDCC7E5E}" type="presParOf" srcId="{FAC5F785-16CD-4004-B947-DF40D4853D1C}" destId="{524B03FC-1339-44FB-A590-31EEFB5514AC}" srcOrd="1" destOrd="0" presId="urn:microsoft.com/office/officeart/2005/8/layout/orgChart1"/>
    <dgm:cxn modelId="{3254D663-625D-4AA9-A17E-7DF39B11372C}" type="presParOf" srcId="{524B03FC-1339-44FB-A590-31EEFB5514AC}" destId="{CE59DEB6-6E1A-405C-95E5-AA080576B58A}" srcOrd="0" destOrd="0" presId="urn:microsoft.com/office/officeart/2005/8/layout/orgChart1"/>
    <dgm:cxn modelId="{10F50C34-D5A3-4166-9F96-FADDCCE9D22E}" type="presParOf" srcId="{524B03FC-1339-44FB-A590-31EEFB5514AC}" destId="{7A1E12E5-6147-4A90-87F6-D65DB36E088A}" srcOrd="1" destOrd="0" presId="urn:microsoft.com/office/officeart/2005/8/layout/orgChart1"/>
    <dgm:cxn modelId="{BEA34909-399E-4E76-A19F-145E44AAE5E3}" type="presParOf" srcId="{7A1E12E5-6147-4A90-87F6-D65DB36E088A}" destId="{B7CFA820-A742-4A5C-A6BC-C05210B7B8E9}" srcOrd="0" destOrd="0" presId="urn:microsoft.com/office/officeart/2005/8/layout/orgChart1"/>
    <dgm:cxn modelId="{AA39B9A0-B36C-409D-8CF4-F041A94EE19F}" type="presParOf" srcId="{B7CFA820-A742-4A5C-A6BC-C05210B7B8E9}" destId="{6A40D315-FB7A-4222-B2E9-4BAD4527E6C7}" srcOrd="0" destOrd="0" presId="urn:microsoft.com/office/officeart/2005/8/layout/orgChart1"/>
    <dgm:cxn modelId="{BC7B7520-B9A7-46DC-A14B-1D3CE2740606}" type="presParOf" srcId="{B7CFA820-A742-4A5C-A6BC-C05210B7B8E9}" destId="{49479CCE-2026-4FE3-ADBC-D40C1D03E11A}" srcOrd="1" destOrd="0" presId="urn:microsoft.com/office/officeart/2005/8/layout/orgChart1"/>
    <dgm:cxn modelId="{BA08924B-6428-4FB1-8B7A-2A71B69F7C91}" type="presParOf" srcId="{7A1E12E5-6147-4A90-87F6-D65DB36E088A}" destId="{CB11BAF8-453F-4C2F-A43E-8CC9369911DF}" srcOrd="1" destOrd="0" presId="urn:microsoft.com/office/officeart/2005/8/layout/orgChart1"/>
    <dgm:cxn modelId="{7595DB4D-1AA5-4E59-8BB0-CC34D02D298D}" type="presParOf" srcId="{CB11BAF8-453F-4C2F-A43E-8CC9369911DF}" destId="{F6DF1609-BAC8-4ADF-B073-9A81E435AB44}" srcOrd="0" destOrd="0" presId="urn:microsoft.com/office/officeart/2005/8/layout/orgChart1"/>
    <dgm:cxn modelId="{478773AB-ECD9-4F5D-BAAC-3939F3F2D4C8}" type="presParOf" srcId="{CB11BAF8-453F-4C2F-A43E-8CC9369911DF}" destId="{3DB8EA81-A914-4FD2-BC6B-76AF6A953BF5}" srcOrd="1" destOrd="0" presId="urn:microsoft.com/office/officeart/2005/8/layout/orgChart1"/>
    <dgm:cxn modelId="{BB6E2C86-812E-413F-AA49-97D503C6E29F}" type="presParOf" srcId="{3DB8EA81-A914-4FD2-BC6B-76AF6A953BF5}" destId="{D12D45B6-DAB3-42EA-9685-26E80595F819}" srcOrd="0" destOrd="0" presId="urn:microsoft.com/office/officeart/2005/8/layout/orgChart1"/>
    <dgm:cxn modelId="{999935CD-E2CB-4079-8D38-00B6AFABF279}" type="presParOf" srcId="{D12D45B6-DAB3-42EA-9685-26E80595F819}" destId="{4172F9F1-A98C-4624-94C5-5ACEA3D264F1}" srcOrd="0" destOrd="0" presId="urn:microsoft.com/office/officeart/2005/8/layout/orgChart1"/>
    <dgm:cxn modelId="{7E1A2A84-8467-4FE2-992D-43F5AD33934C}" type="presParOf" srcId="{D12D45B6-DAB3-42EA-9685-26E80595F819}" destId="{58CD4F26-455D-4264-84B4-9FE1A153FF1D}" srcOrd="1" destOrd="0" presId="urn:microsoft.com/office/officeart/2005/8/layout/orgChart1"/>
    <dgm:cxn modelId="{6875880C-E09E-49A6-A929-913BD925ECBF}" type="presParOf" srcId="{3DB8EA81-A914-4FD2-BC6B-76AF6A953BF5}" destId="{4562F8BC-0A1A-423E-B607-BDB247DD7961}" srcOrd="1" destOrd="0" presId="urn:microsoft.com/office/officeart/2005/8/layout/orgChart1"/>
    <dgm:cxn modelId="{D117CC57-D377-416A-9C35-D05A76EE77C7}" type="presParOf" srcId="{4562F8BC-0A1A-423E-B607-BDB247DD7961}" destId="{CC6BFE98-CF77-42A0-A616-68AC28611520}" srcOrd="0" destOrd="0" presId="urn:microsoft.com/office/officeart/2005/8/layout/orgChart1"/>
    <dgm:cxn modelId="{E21E2E1E-C978-469A-887A-68C66A915AE0}" type="presParOf" srcId="{4562F8BC-0A1A-423E-B607-BDB247DD7961}" destId="{7D98D8A1-E617-4BBE-88E7-FB9CBF565C7E}" srcOrd="1" destOrd="0" presId="urn:microsoft.com/office/officeart/2005/8/layout/orgChart1"/>
    <dgm:cxn modelId="{6F8D3026-60F0-4C30-ADE9-77D47C70C2C5}" type="presParOf" srcId="{7D98D8A1-E617-4BBE-88E7-FB9CBF565C7E}" destId="{8913771B-4492-4100-A4A2-81DF7D60604C}" srcOrd="0" destOrd="0" presId="urn:microsoft.com/office/officeart/2005/8/layout/orgChart1"/>
    <dgm:cxn modelId="{93D68EE3-8268-4ADA-A8B3-82C2D5F2C6D7}" type="presParOf" srcId="{8913771B-4492-4100-A4A2-81DF7D60604C}" destId="{6933C4F4-6F41-45C5-8C7B-8245D6FC7FCB}" srcOrd="0" destOrd="0" presId="urn:microsoft.com/office/officeart/2005/8/layout/orgChart1"/>
    <dgm:cxn modelId="{D3DEA5D6-8426-490E-A148-0B8267249B17}" type="presParOf" srcId="{8913771B-4492-4100-A4A2-81DF7D60604C}" destId="{DA252C02-386F-40D9-9840-7089F256D306}" srcOrd="1" destOrd="0" presId="urn:microsoft.com/office/officeart/2005/8/layout/orgChart1"/>
    <dgm:cxn modelId="{B8CBA023-DFD7-4245-83D6-A079A9793BCD}" type="presParOf" srcId="{7D98D8A1-E617-4BBE-88E7-FB9CBF565C7E}" destId="{7E5A5117-5010-44AF-930C-C43DFBFC2EA7}" srcOrd="1" destOrd="0" presId="urn:microsoft.com/office/officeart/2005/8/layout/orgChart1"/>
    <dgm:cxn modelId="{DA0D34E8-1BDA-4105-8699-1222137B0E05}" type="presParOf" srcId="{7E5A5117-5010-44AF-930C-C43DFBFC2EA7}" destId="{B3CE8705-073A-43AB-ACF1-69F1B196657F}" srcOrd="0" destOrd="0" presId="urn:microsoft.com/office/officeart/2005/8/layout/orgChart1"/>
    <dgm:cxn modelId="{EBE87AD3-A827-4E3B-840A-F163409E2395}" type="presParOf" srcId="{7E5A5117-5010-44AF-930C-C43DFBFC2EA7}" destId="{DF024D2F-1489-4909-AF76-2F82A8000F66}" srcOrd="1" destOrd="0" presId="urn:microsoft.com/office/officeart/2005/8/layout/orgChart1"/>
    <dgm:cxn modelId="{B6EC1AC3-0B8D-4483-9699-03936FF4D3EF}" type="presParOf" srcId="{DF024D2F-1489-4909-AF76-2F82A8000F66}" destId="{3FB0D752-B5FC-419C-9335-7D67337C54AB}" srcOrd="0" destOrd="0" presId="urn:microsoft.com/office/officeart/2005/8/layout/orgChart1"/>
    <dgm:cxn modelId="{24E9500C-57E2-4F5E-8E61-753E8E918DBC}" type="presParOf" srcId="{3FB0D752-B5FC-419C-9335-7D67337C54AB}" destId="{A9322AC8-077C-4D23-B2B7-5FCBA0215E0B}" srcOrd="0" destOrd="0" presId="urn:microsoft.com/office/officeart/2005/8/layout/orgChart1"/>
    <dgm:cxn modelId="{278E5EFC-D2F0-44AD-B4BD-0A6F257F1FDB}" type="presParOf" srcId="{3FB0D752-B5FC-419C-9335-7D67337C54AB}" destId="{18795AE4-7F41-4FB0-A1A1-0533351686B2}" srcOrd="1" destOrd="0" presId="urn:microsoft.com/office/officeart/2005/8/layout/orgChart1"/>
    <dgm:cxn modelId="{99F7D2B6-24FE-44CB-8571-5A88F0A2532B}" type="presParOf" srcId="{DF024D2F-1489-4909-AF76-2F82A8000F66}" destId="{566F4EA9-2824-4611-8E22-C440838F3BC5}" srcOrd="1" destOrd="0" presId="urn:microsoft.com/office/officeart/2005/8/layout/orgChart1"/>
    <dgm:cxn modelId="{12030FBE-E829-4101-9AFD-79568452B075}" type="presParOf" srcId="{DF024D2F-1489-4909-AF76-2F82A8000F66}" destId="{AD3C83DD-6BF5-4AF6-A186-4AEEC0C05DAF}" srcOrd="2" destOrd="0" presId="urn:microsoft.com/office/officeart/2005/8/layout/orgChart1"/>
    <dgm:cxn modelId="{02E20116-AF77-4589-8331-F9300B0296BB}" type="presParOf" srcId="{7D98D8A1-E617-4BBE-88E7-FB9CBF565C7E}" destId="{31341F45-A693-4981-B25B-1A89167185F3}" srcOrd="2" destOrd="0" presId="urn:microsoft.com/office/officeart/2005/8/layout/orgChart1"/>
    <dgm:cxn modelId="{26A00E78-6A29-48C9-BC98-32EACF1F0E3A}" type="presParOf" srcId="{3DB8EA81-A914-4FD2-BC6B-76AF6A953BF5}" destId="{A1FFD67A-6FFB-41D3-8FA2-3BF63048BFA7}" srcOrd="2" destOrd="0" presId="urn:microsoft.com/office/officeart/2005/8/layout/orgChart1"/>
    <dgm:cxn modelId="{8BA989FB-3987-4603-A4FE-CC220FB1985C}" type="presParOf" srcId="{7A1E12E5-6147-4A90-87F6-D65DB36E088A}" destId="{FF66CDA7-5F1C-41D1-82B2-0447E1997013}" srcOrd="2" destOrd="0" presId="urn:microsoft.com/office/officeart/2005/8/layout/orgChart1"/>
    <dgm:cxn modelId="{FC3C9609-D6C6-4E35-8EE6-77006A2CD092}" type="presParOf" srcId="{FAC5F785-16CD-4004-B947-DF40D4853D1C}" destId="{40797C0C-2599-4CF2-AF1C-B17D9439D76C}" srcOrd="2" destOrd="0" presId="urn:microsoft.com/office/officeart/2005/8/layout/orgChart1"/>
    <dgm:cxn modelId="{795BB6EB-8B48-404E-B718-7CA71ED621DE}" type="presParOf" srcId="{092EFB29-BD84-4C68-910D-171343F22564}" destId="{237337BA-7D72-4EE6-B23A-B4DBD13EABC8}" srcOrd="2" destOrd="0" presId="urn:microsoft.com/office/officeart/2005/8/layout/orgChart1"/>
    <dgm:cxn modelId="{A4F43CB0-C391-4B49-95F7-17D47ACD6BE3}" type="presParOf" srcId="{83A751E5-936D-4A6F-B1EC-A70D6531DD13}" destId="{32518520-CBCE-4D44-8925-FD487C5A324B}" srcOrd="8" destOrd="0" presId="urn:microsoft.com/office/officeart/2005/8/layout/orgChart1"/>
    <dgm:cxn modelId="{F4F387C5-CA38-4CC0-A061-EFBD778EE8AB}" type="presParOf" srcId="{83A751E5-936D-4A6F-B1EC-A70D6531DD13}" destId="{8F7363D3-7038-4378-948B-C4F96030ABB6}" srcOrd="9" destOrd="0" presId="urn:microsoft.com/office/officeart/2005/8/layout/orgChart1"/>
    <dgm:cxn modelId="{A479F505-B1EC-4C1A-97BD-40B79EB1AD78}" type="presParOf" srcId="{8F7363D3-7038-4378-948B-C4F96030ABB6}" destId="{256B0473-7D0F-4610-B32C-1098E0C0432F}" srcOrd="0" destOrd="0" presId="urn:microsoft.com/office/officeart/2005/8/layout/orgChart1"/>
    <dgm:cxn modelId="{EFF88416-39B4-47A7-9785-6AF4CAFCCF09}" type="presParOf" srcId="{256B0473-7D0F-4610-B32C-1098E0C0432F}" destId="{C86F41A5-C176-4119-BE1D-DB1AD4334A60}" srcOrd="0" destOrd="0" presId="urn:microsoft.com/office/officeart/2005/8/layout/orgChart1"/>
    <dgm:cxn modelId="{F6879457-327A-44DE-AB55-C3759A449E72}" type="presParOf" srcId="{256B0473-7D0F-4610-B32C-1098E0C0432F}" destId="{6FC766D1-880E-41F8-BCFF-63B4FA0A5228}" srcOrd="1" destOrd="0" presId="urn:microsoft.com/office/officeart/2005/8/layout/orgChart1"/>
    <dgm:cxn modelId="{C83FD2FE-557E-4E10-8DC7-A920FF373F3B}" type="presParOf" srcId="{8F7363D3-7038-4378-948B-C4F96030ABB6}" destId="{CC5DA88E-4131-48DF-84FA-1D2753748E33}" srcOrd="1" destOrd="0" presId="urn:microsoft.com/office/officeart/2005/8/layout/orgChart1"/>
    <dgm:cxn modelId="{B9068924-2DEF-4B32-BCDE-8BDF79A39AA9}" type="presParOf" srcId="{CC5DA88E-4131-48DF-84FA-1D2753748E33}" destId="{144906E4-0E48-46D9-8686-5BABB6102475}" srcOrd="0" destOrd="0" presId="urn:microsoft.com/office/officeart/2005/8/layout/orgChart1"/>
    <dgm:cxn modelId="{479DFE1E-6044-46FA-9D97-BCC388279336}" type="presParOf" srcId="{CC5DA88E-4131-48DF-84FA-1D2753748E33}" destId="{D9D070E8-84BD-40E6-AA04-EE0573B692FB}" srcOrd="1" destOrd="0" presId="urn:microsoft.com/office/officeart/2005/8/layout/orgChart1"/>
    <dgm:cxn modelId="{2538E41F-75A4-4E18-8807-C01BCCFE8D47}" type="presParOf" srcId="{D9D070E8-84BD-40E6-AA04-EE0573B692FB}" destId="{B3E23646-665C-418E-BFE8-F9252C51F55A}" srcOrd="0" destOrd="0" presId="urn:microsoft.com/office/officeart/2005/8/layout/orgChart1"/>
    <dgm:cxn modelId="{12462FC6-EC04-428F-A78F-82E8928DB057}" type="presParOf" srcId="{B3E23646-665C-418E-BFE8-F9252C51F55A}" destId="{0B7BA522-8832-4497-BA31-B4ECBFAEC7D7}" srcOrd="0" destOrd="0" presId="urn:microsoft.com/office/officeart/2005/8/layout/orgChart1"/>
    <dgm:cxn modelId="{790C0D43-00A1-4A44-B691-C158D9B34C95}" type="presParOf" srcId="{B3E23646-665C-418E-BFE8-F9252C51F55A}" destId="{4E538333-3786-4427-A00F-666B205F0ADA}" srcOrd="1" destOrd="0" presId="urn:microsoft.com/office/officeart/2005/8/layout/orgChart1"/>
    <dgm:cxn modelId="{39CE8495-279D-44D8-A111-AB5558069BEA}" type="presParOf" srcId="{D9D070E8-84BD-40E6-AA04-EE0573B692FB}" destId="{A4D1B225-2870-4924-85D0-BC63EF0D9B58}" srcOrd="1" destOrd="0" presId="urn:microsoft.com/office/officeart/2005/8/layout/orgChart1"/>
    <dgm:cxn modelId="{446C5A08-96D7-4635-AC10-1FFB8D46E7E9}" type="presParOf" srcId="{A4D1B225-2870-4924-85D0-BC63EF0D9B58}" destId="{7E4322A5-97D6-42D7-B21E-78605E9925A5}" srcOrd="0" destOrd="0" presId="urn:microsoft.com/office/officeart/2005/8/layout/orgChart1"/>
    <dgm:cxn modelId="{CA7D32EA-E8BA-4A01-A749-4FAA53493847}" type="presParOf" srcId="{A4D1B225-2870-4924-85D0-BC63EF0D9B58}" destId="{1A171162-9C03-4ADC-B00C-ABA9175B26F4}" srcOrd="1" destOrd="0" presId="urn:microsoft.com/office/officeart/2005/8/layout/orgChart1"/>
    <dgm:cxn modelId="{2BB72A3D-DDDE-4445-B012-E7C791FE0281}" type="presParOf" srcId="{1A171162-9C03-4ADC-B00C-ABA9175B26F4}" destId="{1EEF6434-0071-4F98-BD96-FABC96056CEC}" srcOrd="0" destOrd="0" presId="urn:microsoft.com/office/officeart/2005/8/layout/orgChart1"/>
    <dgm:cxn modelId="{8613B6E5-94E9-4089-94FB-401C70A94853}" type="presParOf" srcId="{1EEF6434-0071-4F98-BD96-FABC96056CEC}" destId="{02ABA2A1-23E6-4528-8215-DAEE1E825986}" srcOrd="0" destOrd="0" presId="urn:microsoft.com/office/officeart/2005/8/layout/orgChart1"/>
    <dgm:cxn modelId="{3DF789B2-9614-41F7-BDFB-5ACBDF2A17FC}" type="presParOf" srcId="{1EEF6434-0071-4F98-BD96-FABC96056CEC}" destId="{2F13E0AB-8F95-416F-9ADC-F08D2D3EB733}" srcOrd="1" destOrd="0" presId="urn:microsoft.com/office/officeart/2005/8/layout/orgChart1"/>
    <dgm:cxn modelId="{A52F7556-0575-49E7-AA20-F0252BD65213}" type="presParOf" srcId="{1A171162-9C03-4ADC-B00C-ABA9175B26F4}" destId="{2BB3B835-7834-45D5-8C2F-CBB4D6DA50CE}" srcOrd="1" destOrd="0" presId="urn:microsoft.com/office/officeart/2005/8/layout/orgChart1"/>
    <dgm:cxn modelId="{10301E69-7472-4249-A6F6-B4FB68DD7C07}" type="presParOf" srcId="{1A171162-9C03-4ADC-B00C-ABA9175B26F4}" destId="{06DE40CA-3AEF-43C8-9CE2-8B7C2C693A79}" srcOrd="2" destOrd="0" presId="urn:microsoft.com/office/officeart/2005/8/layout/orgChart1"/>
    <dgm:cxn modelId="{A35099CB-0851-4EA5-B1FC-F95F14590074}" type="presParOf" srcId="{A4D1B225-2870-4924-85D0-BC63EF0D9B58}" destId="{2D4B8C3D-1943-4F8E-8AAD-6B69FFBC4FDF}" srcOrd="2" destOrd="0" presId="urn:microsoft.com/office/officeart/2005/8/layout/orgChart1"/>
    <dgm:cxn modelId="{68649AA8-EA1A-47A6-A623-BB8EC8767EF4}" type="presParOf" srcId="{A4D1B225-2870-4924-85D0-BC63EF0D9B58}" destId="{91D1F3D0-691B-47F6-8365-9FA154C815D4}" srcOrd="3" destOrd="0" presId="urn:microsoft.com/office/officeart/2005/8/layout/orgChart1"/>
    <dgm:cxn modelId="{FECFEDF5-12FD-46E3-B33C-8191D8BAEB68}" type="presParOf" srcId="{91D1F3D0-691B-47F6-8365-9FA154C815D4}" destId="{7284EF7B-A645-4B11-97B3-173F8C2D38F3}" srcOrd="0" destOrd="0" presId="urn:microsoft.com/office/officeart/2005/8/layout/orgChart1"/>
    <dgm:cxn modelId="{DCCE8FB5-4CF7-4E5F-AA80-017F7536D6BC}" type="presParOf" srcId="{7284EF7B-A645-4B11-97B3-173F8C2D38F3}" destId="{88C5477D-9564-4A0E-81BB-C99A4899868F}" srcOrd="0" destOrd="0" presId="urn:microsoft.com/office/officeart/2005/8/layout/orgChart1"/>
    <dgm:cxn modelId="{02466156-DC85-4874-8D16-CDAA3E4D289E}" type="presParOf" srcId="{7284EF7B-A645-4B11-97B3-173F8C2D38F3}" destId="{9A65873E-9BF9-48E9-B68C-33EE3D5ECF61}" srcOrd="1" destOrd="0" presId="urn:microsoft.com/office/officeart/2005/8/layout/orgChart1"/>
    <dgm:cxn modelId="{3C60B426-808D-44D5-9979-B30DB58EF8C5}" type="presParOf" srcId="{91D1F3D0-691B-47F6-8365-9FA154C815D4}" destId="{15DD3321-D0CB-4B7C-A189-98F770641E85}" srcOrd="1" destOrd="0" presId="urn:microsoft.com/office/officeart/2005/8/layout/orgChart1"/>
    <dgm:cxn modelId="{E3A9E5D2-28ED-4DF8-A470-2DCE61A4B81D}" type="presParOf" srcId="{91D1F3D0-691B-47F6-8365-9FA154C815D4}" destId="{66095164-DCD4-4663-B653-8513443F61E6}" srcOrd="2" destOrd="0" presId="urn:microsoft.com/office/officeart/2005/8/layout/orgChart1"/>
    <dgm:cxn modelId="{F9BE13BA-B11C-4473-92E2-A8547A0AE3A6}" type="presParOf" srcId="{D9D070E8-84BD-40E6-AA04-EE0573B692FB}" destId="{63E32C5E-BB94-44AC-9F14-15D96F1780B8}" srcOrd="2" destOrd="0" presId="urn:microsoft.com/office/officeart/2005/8/layout/orgChart1"/>
    <dgm:cxn modelId="{1728C244-CF47-4626-A829-32A6E8AC113B}" type="presParOf" srcId="{8F7363D3-7038-4378-948B-C4F96030ABB6}" destId="{11AA134F-DA7A-455F-8EF8-363D082252E8}" srcOrd="2" destOrd="0" presId="urn:microsoft.com/office/officeart/2005/8/layout/orgChart1"/>
    <dgm:cxn modelId="{D515D286-2209-474C-A189-21558D1ED1FF}" type="presParOf" srcId="{5ACA90B6-8DEE-43C2-A261-1BAF21B46392}" destId="{71FC6FB5-A658-4B27-88FB-E597A041AE4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A180E47-044D-43C4-BBC6-C27928775614}"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6F39BECA-6FDA-4807-ABC0-90335BB87456}">
      <dgm:prSet/>
      <dgm:spPr/>
      <dgm:t>
        <a:bodyPr/>
        <a:lstStyle/>
        <a:p>
          <a:pPr>
            <a:defRPr b="1"/>
          </a:pPr>
          <a:r>
            <a:rPr lang="en-US"/>
            <a:t>June 2022</a:t>
          </a:r>
        </a:p>
      </dgm:t>
    </dgm:pt>
    <dgm:pt modelId="{5FD26094-6D77-4E11-A02B-D02B3492C139}" type="parTrans" cxnId="{AB8ADA02-3241-4558-BB5E-765482140018}">
      <dgm:prSet/>
      <dgm:spPr/>
      <dgm:t>
        <a:bodyPr/>
        <a:lstStyle/>
        <a:p>
          <a:endParaRPr lang="en-US"/>
        </a:p>
      </dgm:t>
    </dgm:pt>
    <dgm:pt modelId="{0446261B-D7C5-4E78-A7C1-D31A8A72DBA7}" type="sibTrans" cxnId="{AB8ADA02-3241-4558-BB5E-765482140018}">
      <dgm:prSet/>
      <dgm:spPr/>
      <dgm:t>
        <a:bodyPr/>
        <a:lstStyle/>
        <a:p>
          <a:endParaRPr lang="en-US"/>
        </a:p>
      </dgm:t>
    </dgm:pt>
    <dgm:pt modelId="{AC188C08-06E2-45AC-B5ED-3145E8CE2EE2}">
      <dgm:prSet custT="1"/>
      <dgm:spPr/>
      <dgm:t>
        <a:bodyPr/>
        <a:lstStyle/>
        <a:p>
          <a:r>
            <a:rPr lang="en-US" sz="2000" dirty="0"/>
            <a:t>MAP approved EU hub – Project Charter presentation</a:t>
          </a:r>
        </a:p>
      </dgm:t>
    </dgm:pt>
    <dgm:pt modelId="{8EE3A025-56E1-4EC2-BFA4-EB90C484E2A0}" type="parTrans" cxnId="{6BB7AB48-F7D7-43FA-A91F-AF0B47AC28B8}">
      <dgm:prSet/>
      <dgm:spPr/>
      <dgm:t>
        <a:bodyPr/>
        <a:lstStyle/>
        <a:p>
          <a:endParaRPr lang="en-US"/>
        </a:p>
      </dgm:t>
    </dgm:pt>
    <dgm:pt modelId="{E6EEC3A8-5F4B-48E5-ADF1-6EB21F4BFE84}" type="sibTrans" cxnId="{6BB7AB48-F7D7-43FA-A91F-AF0B47AC28B8}">
      <dgm:prSet/>
      <dgm:spPr/>
      <dgm:t>
        <a:bodyPr/>
        <a:lstStyle/>
        <a:p>
          <a:endParaRPr lang="en-US"/>
        </a:p>
      </dgm:t>
    </dgm:pt>
    <dgm:pt modelId="{D96956CC-C3EE-410D-B715-6D1442073793}">
      <dgm:prSet/>
      <dgm:spPr/>
      <dgm:t>
        <a:bodyPr/>
        <a:lstStyle/>
        <a:p>
          <a:pPr>
            <a:defRPr b="1"/>
          </a:pPr>
          <a:r>
            <a:rPr lang="en-US"/>
            <a:t>Dec. 2022</a:t>
          </a:r>
        </a:p>
      </dgm:t>
    </dgm:pt>
    <dgm:pt modelId="{ECE61462-8E34-4E69-9E14-E8370C2C29E5}" type="parTrans" cxnId="{CC215385-841C-4467-82D5-060A1DF32309}">
      <dgm:prSet/>
      <dgm:spPr/>
      <dgm:t>
        <a:bodyPr/>
        <a:lstStyle/>
        <a:p>
          <a:endParaRPr lang="en-US"/>
        </a:p>
      </dgm:t>
    </dgm:pt>
    <dgm:pt modelId="{941ABB82-5F5A-44FB-82A0-874F29B307DA}" type="sibTrans" cxnId="{CC215385-841C-4467-82D5-060A1DF32309}">
      <dgm:prSet/>
      <dgm:spPr/>
      <dgm:t>
        <a:bodyPr/>
        <a:lstStyle/>
        <a:p>
          <a:endParaRPr lang="en-US"/>
        </a:p>
      </dgm:t>
    </dgm:pt>
    <dgm:pt modelId="{19E275F5-FAB1-431D-B410-6161430EA1F6}">
      <dgm:prSet custT="1"/>
      <dgm:spPr/>
      <dgm:t>
        <a:bodyPr/>
        <a:lstStyle/>
        <a:p>
          <a:r>
            <a:rPr lang="en-US" sz="2000" dirty="0"/>
            <a:t>Location decided</a:t>
          </a:r>
        </a:p>
      </dgm:t>
    </dgm:pt>
    <dgm:pt modelId="{5E51EC71-2852-4A7D-A6AA-49F7144BB468}" type="parTrans" cxnId="{FE496139-193C-4D67-AD15-24BE43039812}">
      <dgm:prSet/>
      <dgm:spPr/>
      <dgm:t>
        <a:bodyPr/>
        <a:lstStyle/>
        <a:p>
          <a:endParaRPr lang="en-US"/>
        </a:p>
      </dgm:t>
    </dgm:pt>
    <dgm:pt modelId="{7A4FAD8A-7727-46AA-B8B2-E0BD5DFDDF86}" type="sibTrans" cxnId="{FE496139-193C-4D67-AD15-24BE43039812}">
      <dgm:prSet/>
      <dgm:spPr/>
      <dgm:t>
        <a:bodyPr/>
        <a:lstStyle/>
        <a:p>
          <a:endParaRPr lang="en-US"/>
        </a:p>
      </dgm:t>
    </dgm:pt>
    <dgm:pt modelId="{AF882EDA-8091-45F8-9D44-D8C7599E10DD}">
      <dgm:prSet/>
      <dgm:spPr/>
      <dgm:t>
        <a:bodyPr/>
        <a:lstStyle/>
        <a:p>
          <a:pPr>
            <a:defRPr b="1"/>
          </a:pPr>
          <a:r>
            <a:rPr lang="en-US"/>
            <a:t>Jan. 2023</a:t>
          </a:r>
        </a:p>
      </dgm:t>
    </dgm:pt>
    <dgm:pt modelId="{85E0376F-9F72-4B59-94EE-B467273E7969}" type="parTrans" cxnId="{940A1397-1FCB-4098-B35C-7DE40494EBC7}">
      <dgm:prSet/>
      <dgm:spPr/>
      <dgm:t>
        <a:bodyPr/>
        <a:lstStyle/>
        <a:p>
          <a:endParaRPr lang="en-US"/>
        </a:p>
      </dgm:t>
    </dgm:pt>
    <dgm:pt modelId="{D208EB77-C813-4FEA-BFF3-34DFD47CFE28}" type="sibTrans" cxnId="{940A1397-1FCB-4098-B35C-7DE40494EBC7}">
      <dgm:prSet/>
      <dgm:spPr/>
      <dgm:t>
        <a:bodyPr/>
        <a:lstStyle/>
        <a:p>
          <a:endParaRPr lang="en-US"/>
        </a:p>
      </dgm:t>
    </dgm:pt>
    <dgm:pt modelId="{7B6D538E-EC93-43A5-92DC-1D5DAB068312}">
      <dgm:prSet custT="1"/>
      <dgm:spPr/>
      <dgm:t>
        <a:bodyPr/>
        <a:lstStyle/>
        <a:p>
          <a:r>
            <a:rPr lang="en-US" sz="2000" dirty="0"/>
            <a:t>Data collection – Gantt Chart created</a:t>
          </a:r>
        </a:p>
      </dgm:t>
    </dgm:pt>
    <dgm:pt modelId="{237D445F-6BB9-426E-9C9E-FF907CFD00A7}" type="parTrans" cxnId="{914D2123-7C67-4A73-A356-53241EFACECA}">
      <dgm:prSet/>
      <dgm:spPr/>
      <dgm:t>
        <a:bodyPr/>
        <a:lstStyle/>
        <a:p>
          <a:endParaRPr lang="en-US"/>
        </a:p>
      </dgm:t>
    </dgm:pt>
    <dgm:pt modelId="{98B26B67-060A-41D9-BC4B-F2ABBFD0AD6E}" type="sibTrans" cxnId="{914D2123-7C67-4A73-A356-53241EFACECA}">
      <dgm:prSet/>
      <dgm:spPr/>
      <dgm:t>
        <a:bodyPr/>
        <a:lstStyle/>
        <a:p>
          <a:endParaRPr lang="en-US"/>
        </a:p>
      </dgm:t>
    </dgm:pt>
    <dgm:pt modelId="{94EFCACD-58D8-4F05-889D-9FD38BE84E63}">
      <dgm:prSet/>
      <dgm:spPr/>
      <dgm:t>
        <a:bodyPr/>
        <a:lstStyle/>
        <a:p>
          <a:pPr>
            <a:defRPr b="1"/>
          </a:pPr>
          <a:r>
            <a:rPr lang="en-US"/>
            <a:t>June 2023</a:t>
          </a:r>
        </a:p>
      </dgm:t>
    </dgm:pt>
    <dgm:pt modelId="{E5995C68-D782-44AB-92C9-7F92E7615236}" type="parTrans" cxnId="{8DEC654D-B751-4DC1-9AB4-A20B9E4EF990}">
      <dgm:prSet/>
      <dgm:spPr/>
      <dgm:t>
        <a:bodyPr/>
        <a:lstStyle/>
        <a:p>
          <a:endParaRPr lang="en-US"/>
        </a:p>
      </dgm:t>
    </dgm:pt>
    <dgm:pt modelId="{B0FBB790-7867-47FD-AC9C-7778178F6BF8}" type="sibTrans" cxnId="{8DEC654D-B751-4DC1-9AB4-A20B9E4EF990}">
      <dgm:prSet/>
      <dgm:spPr/>
      <dgm:t>
        <a:bodyPr/>
        <a:lstStyle/>
        <a:p>
          <a:endParaRPr lang="en-US"/>
        </a:p>
      </dgm:t>
    </dgm:pt>
    <dgm:pt modelId="{4619DF89-AC0D-4D5E-8B43-2F5BDCFC2689}">
      <dgm:prSet custT="1"/>
      <dgm:spPr/>
      <dgm:t>
        <a:bodyPr/>
        <a:lstStyle/>
        <a:p>
          <a:r>
            <a:rPr lang="en-US" sz="2000" dirty="0"/>
            <a:t>Infrastructure setup</a:t>
          </a:r>
        </a:p>
      </dgm:t>
    </dgm:pt>
    <dgm:pt modelId="{D6C360B1-C1F5-4998-B6D5-C6F850DEE930}" type="parTrans" cxnId="{12AF22D1-8EB7-48FF-A77E-3E609465D5B5}">
      <dgm:prSet/>
      <dgm:spPr/>
      <dgm:t>
        <a:bodyPr/>
        <a:lstStyle/>
        <a:p>
          <a:endParaRPr lang="en-US"/>
        </a:p>
      </dgm:t>
    </dgm:pt>
    <dgm:pt modelId="{A4E65E8B-BE78-43CE-9536-5CB939957136}" type="sibTrans" cxnId="{12AF22D1-8EB7-48FF-A77E-3E609465D5B5}">
      <dgm:prSet/>
      <dgm:spPr/>
      <dgm:t>
        <a:bodyPr/>
        <a:lstStyle/>
        <a:p>
          <a:endParaRPr lang="en-US"/>
        </a:p>
      </dgm:t>
    </dgm:pt>
    <dgm:pt modelId="{81AFE537-4744-4C1A-8A8F-7ACAFE5100B2}">
      <dgm:prSet/>
      <dgm:spPr/>
      <dgm:t>
        <a:bodyPr/>
        <a:lstStyle/>
        <a:p>
          <a:pPr>
            <a:defRPr b="1"/>
          </a:pPr>
          <a:r>
            <a:rPr lang="en-US"/>
            <a:t>Dec. 2023</a:t>
          </a:r>
        </a:p>
      </dgm:t>
    </dgm:pt>
    <dgm:pt modelId="{BEBB173B-B6BB-4D9A-8C64-7065BB0F66A3}" type="parTrans" cxnId="{98224A89-5E76-4637-9560-43D8FE4EC295}">
      <dgm:prSet/>
      <dgm:spPr/>
      <dgm:t>
        <a:bodyPr/>
        <a:lstStyle/>
        <a:p>
          <a:endParaRPr lang="en-US"/>
        </a:p>
      </dgm:t>
    </dgm:pt>
    <dgm:pt modelId="{CFAB9447-44A7-446A-8399-65655D753D65}" type="sibTrans" cxnId="{98224A89-5E76-4637-9560-43D8FE4EC295}">
      <dgm:prSet/>
      <dgm:spPr/>
      <dgm:t>
        <a:bodyPr/>
        <a:lstStyle/>
        <a:p>
          <a:endParaRPr lang="en-US"/>
        </a:p>
      </dgm:t>
    </dgm:pt>
    <dgm:pt modelId="{9EB446DA-DDAF-4C5C-8FE8-EA551B5D46AA}">
      <dgm:prSet custT="1"/>
      <dgm:spPr/>
      <dgm:t>
        <a:bodyPr/>
        <a:lstStyle/>
        <a:p>
          <a:r>
            <a:rPr lang="en-US" sz="2000" dirty="0"/>
            <a:t>Testing systems and trial run integration</a:t>
          </a:r>
        </a:p>
      </dgm:t>
    </dgm:pt>
    <dgm:pt modelId="{B16EBB09-9DA2-4664-B02B-43EBF99EC080}" type="parTrans" cxnId="{69F18150-9461-4482-896B-07499F3FF1E7}">
      <dgm:prSet/>
      <dgm:spPr/>
      <dgm:t>
        <a:bodyPr/>
        <a:lstStyle/>
        <a:p>
          <a:endParaRPr lang="en-US"/>
        </a:p>
      </dgm:t>
    </dgm:pt>
    <dgm:pt modelId="{C9183172-DD5A-4083-AE8B-CC4E2117BADE}" type="sibTrans" cxnId="{69F18150-9461-4482-896B-07499F3FF1E7}">
      <dgm:prSet/>
      <dgm:spPr/>
      <dgm:t>
        <a:bodyPr/>
        <a:lstStyle/>
        <a:p>
          <a:endParaRPr lang="en-US"/>
        </a:p>
      </dgm:t>
    </dgm:pt>
    <dgm:pt modelId="{D4AD2F8B-F96F-4462-9C8B-5292D8CB7D52}">
      <dgm:prSet/>
      <dgm:spPr/>
      <dgm:t>
        <a:bodyPr/>
        <a:lstStyle/>
        <a:p>
          <a:pPr>
            <a:defRPr b="1"/>
          </a:pPr>
          <a:r>
            <a:rPr lang="en-US"/>
            <a:t>Feb. 2024</a:t>
          </a:r>
        </a:p>
      </dgm:t>
    </dgm:pt>
    <dgm:pt modelId="{58BEE271-4C33-4AB7-9359-CC0986E50694}" type="parTrans" cxnId="{2C6C3262-6F91-42B8-9BAF-BEB3FEDAA382}">
      <dgm:prSet/>
      <dgm:spPr/>
      <dgm:t>
        <a:bodyPr/>
        <a:lstStyle/>
        <a:p>
          <a:endParaRPr lang="en-US"/>
        </a:p>
      </dgm:t>
    </dgm:pt>
    <dgm:pt modelId="{DD1376CB-2E9D-4314-A68A-8298276D358E}" type="sibTrans" cxnId="{2C6C3262-6F91-42B8-9BAF-BEB3FEDAA382}">
      <dgm:prSet/>
      <dgm:spPr/>
      <dgm:t>
        <a:bodyPr/>
        <a:lstStyle/>
        <a:p>
          <a:endParaRPr lang="en-US"/>
        </a:p>
      </dgm:t>
    </dgm:pt>
    <dgm:pt modelId="{0BD49646-4E5B-47BA-82EF-07B57F8BE559}">
      <dgm:prSet custT="1"/>
      <dgm:spPr/>
      <dgm:t>
        <a:bodyPr/>
        <a:lstStyle/>
        <a:p>
          <a:r>
            <a:rPr lang="en-US" sz="2000" dirty="0"/>
            <a:t>Soft Launch</a:t>
          </a:r>
        </a:p>
      </dgm:t>
    </dgm:pt>
    <dgm:pt modelId="{B2CCC10F-54EB-4A1D-B6A2-5C41F2805899}" type="parTrans" cxnId="{04E63733-7579-4AF7-9135-2D3D03382B34}">
      <dgm:prSet/>
      <dgm:spPr/>
      <dgm:t>
        <a:bodyPr/>
        <a:lstStyle/>
        <a:p>
          <a:endParaRPr lang="en-US"/>
        </a:p>
      </dgm:t>
    </dgm:pt>
    <dgm:pt modelId="{30C0A4E4-7FA4-490D-B36D-4ED9A11893D3}" type="sibTrans" cxnId="{04E63733-7579-4AF7-9135-2D3D03382B34}">
      <dgm:prSet/>
      <dgm:spPr/>
      <dgm:t>
        <a:bodyPr/>
        <a:lstStyle/>
        <a:p>
          <a:endParaRPr lang="en-US"/>
        </a:p>
      </dgm:t>
    </dgm:pt>
    <dgm:pt modelId="{4A7D53B6-91A3-4EE4-881F-5788EDA2AC2D}">
      <dgm:prSet/>
      <dgm:spPr/>
      <dgm:t>
        <a:bodyPr/>
        <a:lstStyle/>
        <a:p>
          <a:pPr>
            <a:defRPr b="1"/>
          </a:pPr>
          <a:r>
            <a:rPr lang="en-US"/>
            <a:t>Mar. 2024</a:t>
          </a:r>
        </a:p>
      </dgm:t>
    </dgm:pt>
    <dgm:pt modelId="{F65343FF-0F11-4DB2-8DD0-A332DF916578}" type="parTrans" cxnId="{0D4921A6-D389-4223-B1F0-C780C940F558}">
      <dgm:prSet/>
      <dgm:spPr/>
      <dgm:t>
        <a:bodyPr/>
        <a:lstStyle/>
        <a:p>
          <a:endParaRPr lang="en-US"/>
        </a:p>
      </dgm:t>
    </dgm:pt>
    <dgm:pt modelId="{3FCA94ED-4E31-47E2-9F0A-8BC92143C8C6}" type="sibTrans" cxnId="{0D4921A6-D389-4223-B1F0-C780C940F558}">
      <dgm:prSet/>
      <dgm:spPr/>
      <dgm:t>
        <a:bodyPr/>
        <a:lstStyle/>
        <a:p>
          <a:endParaRPr lang="en-US"/>
        </a:p>
      </dgm:t>
    </dgm:pt>
    <dgm:pt modelId="{03380D58-5E10-4AED-8EFF-9E25E8B7DC03}">
      <dgm:prSet custT="1"/>
      <dgm:spPr/>
      <dgm:t>
        <a:bodyPr/>
        <a:lstStyle/>
        <a:p>
          <a:r>
            <a:rPr lang="en-US" sz="2000" dirty="0"/>
            <a:t>Full operational launch</a:t>
          </a:r>
        </a:p>
      </dgm:t>
    </dgm:pt>
    <dgm:pt modelId="{CF383D17-2EFD-44FC-9942-96837A3E26A8}" type="parTrans" cxnId="{62B165E3-30B2-466B-A922-04F276379EC4}">
      <dgm:prSet/>
      <dgm:spPr/>
      <dgm:t>
        <a:bodyPr/>
        <a:lstStyle/>
        <a:p>
          <a:endParaRPr lang="en-US"/>
        </a:p>
      </dgm:t>
    </dgm:pt>
    <dgm:pt modelId="{B2371EE2-5AD9-4786-AF24-E224A6D8A64C}" type="sibTrans" cxnId="{62B165E3-30B2-466B-A922-04F276379EC4}">
      <dgm:prSet/>
      <dgm:spPr/>
      <dgm:t>
        <a:bodyPr/>
        <a:lstStyle/>
        <a:p>
          <a:endParaRPr lang="en-US"/>
        </a:p>
      </dgm:t>
    </dgm:pt>
    <dgm:pt modelId="{7B128DD2-FC09-461D-A4F9-4EB711D83788}" type="pres">
      <dgm:prSet presAssocID="{2A180E47-044D-43C4-BBC6-C27928775614}" presName="root" presStyleCnt="0">
        <dgm:presLayoutVars>
          <dgm:chMax/>
          <dgm:chPref/>
          <dgm:animLvl val="lvl"/>
        </dgm:presLayoutVars>
      </dgm:prSet>
      <dgm:spPr/>
    </dgm:pt>
    <dgm:pt modelId="{F03EB8E1-4C56-4B67-8CB8-76577ED390E2}" type="pres">
      <dgm:prSet presAssocID="{2A180E47-044D-43C4-BBC6-C27928775614}" presName="divider" presStyleLbl="fgAcc1" presStyleIdx="0" presStyleCnt="8"/>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462DB503-861D-499D-8D43-8FF66467D75C}" type="pres">
      <dgm:prSet presAssocID="{2A180E47-044D-43C4-BBC6-C27928775614}" presName="nodes" presStyleCnt="0">
        <dgm:presLayoutVars>
          <dgm:chMax/>
          <dgm:chPref/>
          <dgm:animLvl val="lvl"/>
        </dgm:presLayoutVars>
      </dgm:prSet>
      <dgm:spPr/>
    </dgm:pt>
    <dgm:pt modelId="{D5F132C8-5F07-450B-8E39-387636F508ED}" type="pres">
      <dgm:prSet presAssocID="{6F39BECA-6FDA-4807-ABC0-90335BB87456}" presName="composite" presStyleCnt="0"/>
      <dgm:spPr/>
    </dgm:pt>
    <dgm:pt modelId="{0C4E29D1-CFCC-4C47-A128-EA1818F908DB}" type="pres">
      <dgm:prSet presAssocID="{6F39BECA-6FDA-4807-ABC0-90335BB87456}" presName="ConnectorPoint" presStyleLbl="lnNode1" presStyleIdx="0" presStyleCnt="7"/>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726390C-D7BE-464E-904E-AAE327B6FBC4}" type="pres">
      <dgm:prSet presAssocID="{6F39BECA-6FDA-4807-ABC0-90335BB87456}" presName="DropPinPlaceHolder" presStyleCnt="0"/>
      <dgm:spPr/>
    </dgm:pt>
    <dgm:pt modelId="{99316DE9-F09F-4B46-A83E-62A06CC00732}" type="pres">
      <dgm:prSet presAssocID="{6F39BECA-6FDA-4807-ABC0-90335BB87456}" presName="DropPin" presStyleLbl="alignNode1" presStyleIdx="0" presStyleCnt="7"/>
      <dgm:spPr/>
    </dgm:pt>
    <dgm:pt modelId="{429BF1BA-8CDC-4C1E-B15A-2F5335B3D576}" type="pres">
      <dgm:prSet presAssocID="{6F39BECA-6FDA-4807-ABC0-90335BB87456}" presName="Ellipse" presStyleLbl="fgAcc1" presStyleIdx="1" presStyleCnt="8"/>
      <dgm:spPr>
        <a:solidFill>
          <a:schemeClr val="lt1">
            <a:alpha val="90000"/>
            <a:hueOff val="0"/>
            <a:satOff val="0"/>
            <a:lumOff val="0"/>
            <a:alphaOff val="0"/>
          </a:schemeClr>
        </a:solidFill>
        <a:ln w="19050" cap="flat" cmpd="sng" algn="ctr">
          <a:noFill/>
          <a:prstDash val="solid"/>
          <a:miter lim="800000"/>
        </a:ln>
        <a:effectLst/>
      </dgm:spPr>
    </dgm:pt>
    <dgm:pt modelId="{E1DB9E0D-6493-4B9E-A944-6F59680672FF}" type="pres">
      <dgm:prSet presAssocID="{6F39BECA-6FDA-4807-ABC0-90335BB87456}" presName="L2TextContainer" presStyleLbl="revTx" presStyleIdx="0" presStyleCnt="14">
        <dgm:presLayoutVars>
          <dgm:bulletEnabled val="1"/>
        </dgm:presLayoutVars>
      </dgm:prSet>
      <dgm:spPr/>
    </dgm:pt>
    <dgm:pt modelId="{349FC8AE-5A8A-4627-AB29-F8C4EA0D1A64}" type="pres">
      <dgm:prSet presAssocID="{6F39BECA-6FDA-4807-ABC0-90335BB87456}" presName="L1TextContainer" presStyleLbl="revTx" presStyleIdx="1" presStyleCnt="14">
        <dgm:presLayoutVars>
          <dgm:chMax val="1"/>
          <dgm:chPref val="1"/>
          <dgm:bulletEnabled val="1"/>
        </dgm:presLayoutVars>
      </dgm:prSet>
      <dgm:spPr/>
    </dgm:pt>
    <dgm:pt modelId="{F7C424E9-5B91-4971-A5A2-DC0F11905D5A}" type="pres">
      <dgm:prSet presAssocID="{6F39BECA-6FDA-4807-ABC0-90335BB87456}" presName="ConnectLine" presStyleLbl="sibTrans1D1" presStyleIdx="0" presStyleCnt="7"/>
      <dgm:spPr>
        <a:noFill/>
        <a:ln w="12700" cap="flat" cmpd="sng" algn="ctr">
          <a:solidFill>
            <a:schemeClr val="accent2">
              <a:hueOff val="0"/>
              <a:satOff val="0"/>
              <a:lumOff val="0"/>
              <a:alphaOff val="0"/>
            </a:schemeClr>
          </a:solidFill>
          <a:prstDash val="dash"/>
          <a:miter lim="800000"/>
        </a:ln>
        <a:effectLst/>
      </dgm:spPr>
    </dgm:pt>
    <dgm:pt modelId="{B8850540-C739-4487-B971-8987A3356D14}" type="pres">
      <dgm:prSet presAssocID="{6F39BECA-6FDA-4807-ABC0-90335BB87456}" presName="EmptyPlaceHolder" presStyleCnt="0"/>
      <dgm:spPr/>
    </dgm:pt>
    <dgm:pt modelId="{9966AE85-14B1-4AAC-8ACD-ADE94FB58B52}" type="pres">
      <dgm:prSet presAssocID="{0446261B-D7C5-4E78-A7C1-D31A8A72DBA7}" presName="spaceBetweenRectangles" presStyleCnt="0"/>
      <dgm:spPr/>
    </dgm:pt>
    <dgm:pt modelId="{3646BB7C-F2E9-42C5-ADFB-BE5402EA90C3}" type="pres">
      <dgm:prSet presAssocID="{D96956CC-C3EE-410D-B715-6D1442073793}" presName="composite" presStyleCnt="0"/>
      <dgm:spPr/>
    </dgm:pt>
    <dgm:pt modelId="{33FC4235-C323-4E34-AD70-6D7B874D5367}" type="pres">
      <dgm:prSet presAssocID="{D96956CC-C3EE-410D-B715-6D1442073793}" presName="ConnectorPoint" presStyleLbl="lnNode1" presStyleIdx="1" presStyleCnt="7"/>
      <dgm:spPr>
        <a:solidFill>
          <a:schemeClr val="accent2">
            <a:hueOff val="1073936"/>
            <a:satOff val="-3082"/>
            <a:lumOff val="-4935"/>
            <a:alphaOff val="0"/>
          </a:schemeClr>
        </a:solidFill>
        <a:ln w="6350" cap="flat" cmpd="sng" algn="ctr">
          <a:solidFill>
            <a:schemeClr val="lt1">
              <a:hueOff val="0"/>
              <a:satOff val="0"/>
              <a:lumOff val="0"/>
              <a:alphaOff val="0"/>
            </a:schemeClr>
          </a:solidFill>
          <a:prstDash val="solid"/>
          <a:miter lim="800000"/>
        </a:ln>
        <a:effectLst/>
      </dgm:spPr>
    </dgm:pt>
    <dgm:pt modelId="{C37A220C-7F54-4133-BA29-48C717E6D996}" type="pres">
      <dgm:prSet presAssocID="{D96956CC-C3EE-410D-B715-6D1442073793}" presName="DropPinPlaceHolder" presStyleCnt="0"/>
      <dgm:spPr/>
    </dgm:pt>
    <dgm:pt modelId="{7E4215FE-25E3-4D3C-BCE3-84414FF6BE9D}" type="pres">
      <dgm:prSet presAssocID="{D96956CC-C3EE-410D-B715-6D1442073793}" presName="DropPin" presStyleLbl="alignNode1" presStyleIdx="1" presStyleCnt="7"/>
      <dgm:spPr/>
    </dgm:pt>
    <dgm:pt modelId="{B71FDEA9-37EA-4E9A-A980-C95846285F42}" type="pres">
      <dgm:prSet presAssocID="{D96956CC-C3EE-410D-B715-6D1442073793}" presName="Ellipse" presStyleLbl="fgAcc1" presStyleIdx="2" presStyleCnt="8"/>
      <dgm:spPr>
        <a:solidFill>
          <a:schemeClr val="lt1">
            <a:alpha val="90000"/>
            <a:hueOff val="0"/>
            <a:satOff val="0"/>
            <a:lumOff val="0"/>
            <a:alphaOff val="0"/>
          </a:schemeClr>
        </a:solidFill>
        <a:ln w="19050" cap="flat" cmpd="sng" algn="ctr">
          <a:noFill/>
          <a:prstDash val="solid"/>
          <a:miter lim="800000"/>
        </a:ln>
        <a:effectLst/>
      </dgm:spPr>
    </dgm:pt>
    <dgm:pt modelId="{4D5919E7-F6B0-405C-834D-EDA257E05B6F}" type="pres">
      <dgm:prSet presAssocID="{D96956CC-C3EE-410D-B715-6D1442073793}" presName="L2TextContainer" presStyleLbl="revTx" presStyleIdx="2" presStyleCnt="14">
        <dgm:presLayoutVars>
          <dgm:bulletEnabled val="1"/>
        </dgm:presLayoutVars>
      </dgm:prSet>
      <dgm:spPr/>
    </dgm:pt>
    <dgm:pt modelId="{EE93E282-3CFA-4130-A2F7-38CC2D8E2BDC}" type="pres">
      <dgm:prSet presAssocID="{D96956CC-C3EE-410D-B715-6D1442073793}" presName="L1TextContainer" presStyleLbl="revTx" presStyleIdx="3" presStyleCnt="14">
        <dgm:presLayoutVars>
          <dgm:chMax val="1"/>
          <dgm:chPref val="1"/>
          <dgm:bulletEnabled val="1"/>
        </dgm:presLayoutVars>
      </dgm:prSet>
      <dgm:spPr/>
    </dgm:pt>
    <dgm:pt modelId="{B6512F92-61E7-47D9-B952-90AB3614DA1A}" type="pres">
      <dgm:prSet presAssocID="{D96956CC-C3EE-410D-B715-6D1442073793}" presName="ConnectLine" presStyleLbl="sibTrans1D1" presStyleIdx="1" presStyleCnt="7"/>
      <dgm:spPr>
        <a:noFill/>
        <a:ln w="12700" cap="flat" cmpd="sng" algn="ctr">
          <a:solidFill>
            <a:schemeClr val="accent2">
              <a:hueOff val="1073936"/>
              <a:satOff val="-3082"/>
              <a:lumOff val="-4935"/>
              <a:alphaOff val="0"/>
            </a:schemeClr>
          </a:solidFill>
          <a:prstDash val="dash"/>
          <a:miter lim="800000"/>
        </a:ln>
        <a:effectLst/>
      </dgm:spPr>
    </dgm:pt>
    <dgm:pt modelId="{9F883E93-EA27-424E-B75D-9A850B43AE69}" type="pres">
      <dgm:prSet presAssocID="{D96956CC-C3EE-410D-B715-6D1442073793}" presName="EmptyPlaceHolder" presStyleCnt="0"/>
      <dgm:spPr/>
    </dgm:pt>
    <dgm:pt modelId="{9C018911-EF3E-449A-87FC-BBB0D3E55874}" type="pres">
      <dgm:prSet presAssocID="{941ABB82-5F5A-44FB-82A0-874F29B307DA}" presName="spaceBetweenRectangles" presStyleCnt="0"/>
      <dgm:spPr/>
    </dgm:pt>
    <dgm:pt modelId="{AE9E6355-1006-41E0-90B5-8B90ECFA76BA}" type="pres">
      <dgm:prSet presAssocID="{AF882EDA-8091-45F8-9D44-D8C7599E10DD}" presName="composite" presStyleCnt="0"/>
      <dgm:spPr/>
    </dgm:pt>
    <dgm:pt modelId="{81CFFFFF-D0FB-4FFA-9A02-77AA6B1F932C}" type="pres">
      <dgm:prSet presAssocID="{AF882EDA-8091-45F8-9D44-D8C7599E10DD}" presName="ConnectorPoint" presStyleLbl="lnNode1" presStyleIdx="2" presStyleCnt="7"/>
      <dgm:spPr>
        <a:solidFill>
          <a:schemeClr val="accent2">
            <a:hueOff val="2147871"/>
            <a:satOff val="-6164"/>
            <a:lumOff val="-9870"/>
            <a:alphaOff val="0"/>
          </a:schemeClr>
        </a:solidFill>
        <a:ln w="6350" cap="flat" cmpd="sng" algn="ctr">
          <a:solidFill>
            <a:schemeClr val="lt1">
              <a:hueOff val="0"/>
              <a:satOff val="0"/>
              <a:lumOff val="0"/>
              <a:alphaOff val="0"/>
            </a:schemeClr>
          </a:solidFill>
          <a:prstDash val="solid"/>
          <a:miter lim="800000"/>
        </a:ln>
        <a:effectLst/>
      </dgm:spPr>
    </dgm:pt>
    <dgm:pt modelId="{E01AE6BE-7C45-439B-BB05-AF2F78122524}" type="pres">
      <dgm:prSet presAssocID="{AF882EDA-8091-45F8-9D44-D8C7599E10DD}" presName="DropPinPlaceHolder" presStyleCnt="0"/>
      <dgm:spPr/>
    </dgm:pt>
    <dgm:pt modelId="{212D29DE-BC6F-43FD-BB00-C1C53B1155A6}" type="pres">
      <dgm:prSet presAssocID="{AF882EDA-8091-45F8-9D44-D8C7599E10DD}" presName="DropPin" presStyleLbl="alignNode1" presStyleIdx="2" presStyleCnt="7"/>
      <dgm:spPr/>
    </dgm:pt>
    <dgm:pt modelId="{EE145D10-2D3F-49B4-BB43-34A7C8532305}" type="pres">
      <dgm:prSet presAssocID="{AF882EDA-8091-45F8-9D44-D8C7599E10DD}" presName="Ellipse" presStyleLbl="fgAcc1" presStyleIdx="3" presStyleCnt="8"/>
      <dgm:spPr>
        <a:solidFill>
          <a:schemeClr val="lt1">
            <a:alpha val="90000"/>
            <a:hueOff val="0"/>
            <a:satOff val="0"/>
            <a:lumOff val="0"/>
            <a:alphaOff val="0"/>
          </a:schemeClr>
        </a:solidFill>
        <a:ln w="19050" cap="flat" cmpd="sng" algn="ctr">
          <a:noFill/>
          <a:prstDash val="solid"/>
          <a:miter lim="800000"/>
        </a:ln>
        <a:effectLst/>
      </dgm:spPr>
    </dgm:pt>
    <dgm:pt modelId="{FC15D1B9-1203-4B1D-87FB-2035C1A3D122}" type="pres">
      <dgm:prSet presAssocID="{AF882EDA-8091-45F8-9D44-D8C7599E10DD}" presName="L2TextContainer" presStyleLbl="revTx" presStyleIdx="4" presStyleCnt="14">
        <dgm:presLayoutVars>
          <dgm:bulletEnabled val="1"/>
        </dgm:presLayoutVars>
      </dgm:prSet>
      <dgm:spPr/>
    </dgm:pt>
    <dgm:pt modelId="{6B54BB0C-1F09-46F3-AB39-D38D042B4A84}" type="pres">
      <dgm:prSet presAssocID="{AF882EDA-8091-45F8-9D44-D8C7599E10DD}" presName="L1TextContainer" presStyleLbl="revTx" presStyleIdx="5" presStyleCnt="14">
        <dgm:presLayoutVars>
          <dgm:chMax val="1"/>
          <dgm:chPref val="1"/>
          <dgm:bulletEnabled val="1"/>
        </dgm:presLayoutVars>
      </dgm:prSet>
      <dgm:spPr/>
    </dgm:pt>
    <dgm:pt modelId="{50C0B583-0AD0-421D-A6B4-0748E09562A9}" type="pres">
      <dgm:prSet presAssocID="{AF882EDA-8091-45F8-9D44-D8C7599E10DD}" presName="ConnectLine" presStyleLbl="sibTrans1D1" presStyleIdx="2" presStyleCnt="7"/>
      <dgm:spPr>
        <a:noFill/>
        <a:ln w="12700" cap="flat" cmpd="sng" algn="ctr">
          <a:solidFill>
            <a:schemeClr val="accent2">
              <a:hueOff val="2147871"/>
              <a:satOff val="-6164"/>
              <a:lumOff val="-9870"/>
              <a:alphaOff val="0"/>
            </a:schemeClr>
          </a:solidFill>
          <a:prstDash val="dash"/>
          <a:miter lim="800000"/>
        </a:ln>
        <a:effectLst/>
      </dgm:spPr>
    </dgm:pt>
    <dgm:pt modelId="{C1E4BB2D-224C-4E40-8D55-D0063FF59740}" type="pres">
      <dgm:prSet presAssocID="{AF882EDA-8091-45F8-9D44-D8C7599E10DD}" presName="EmptyPlaceHolder" presStyleCnt="0"/>
      <dgm:spPr/>
    </dgm:pt>
    <dgm:pt modelId="{7C7922CE-6980-4A1E-8290-4FCE043F5033}" type="pres">
      <dgm:prSet presAssocID="{D208EB77-C813-4FEA-BFF3-34DFD47CFE28}" presName="spaceBetweenRectangles" presStyleCnt="0"/>
      <dgm:spPr/>
    </dgm:pt>
    <dgm:pt modelId="{26BDB344-1312-4AF5-9B9D-E6506A9D20AA}" type="pres">
      <dgm:prSet presAssocID="{94EFCACD-58D8-4F05-889D-9FD38BE84E63}" presName="composite" presStyleCnt="0"/>
      <dgm:spPr/>
    </dgm:pt>
    <dgm:pt modelId="{53771313-3308-440D-B154-C830BEE050BD}" type="pres">
      <dgm:prSet presAssocID="{94EFCACD-58D8-4F05-889D-9FD38BE84E63}" presName="ConnectorPoint" presStyleLbl="lnNode1" presStyleIdx="3" presStyleCnt="7"/>
      <dgm:spPr>
        <a:solidFill>
          <a:schemeClr val="accent2">
            <a:hueOff val="3221807"/>
            <a:satOff val="-9246"/>
            <a:lumOff val="-14805"/>
            <a:alphaOff val="0"/>
          </a:schemeClr>
        </a:solidFill>
        <a:ln w="6350" cap="flat" cmpd="sng" algn="ctr">
          <a:solidFill>
            <a:schemeClr val="lt1">
              <a:hueOff val="0"/>
              <a:satOff val="0"/>
              <a:lumOff val="0"/>
              <a:alphaOff val="0"/>
            </a:schemeClr>
          </a:solidFill>
          <a:prstDash val="solid"/>
          <a:miter lim="800000"/>
        </a:ln>
        <a:effectLst/>
      </dgm:spPr>
    </dgm:pt>
    <dgm:pt modelId="{4D7CA900-253B-4B7D-B5D2-1232A15A25C2}" type="pres">
      <dgm:prSet presAssocID="{94EFCACD-58D8-4F05-889D-9FD38BE84E63}" presName="DropPinPlaceHolder" presStyleCnt="0"/>
      <dgm:spPr/>
    </dgm:pt>
    <dgm:pt modelId="{234EA556-3C39-4B74-B2C1-7918751794F3}" type="pres">
      <dgm:prSet presAssocID="{94EFCACD-58D8-4F05-889D-9FD38BE84E63}" presName="DropPin" presStyleLbl="alignNode1" presStyleIdx="3" presStyleCnt="7"/>
      <dgm:spPr/>
    </dgm:pt>
    <dgm:pt modelId="{8D68E979-92E2-4B20-8C89-123B24FEFFA7}" type="pres">
      <dgm:prSet presAssocID="{94EFCACD-58D8-4F05-889D-9FD38BE84E63}" presName="Ellipse" presStyleLbl="fgAcc1" presStyleIdx="4" presStyleCnt="8"/>
      <dgm:spPr>
        <a:solidFill>
          <a:schemeClr val="lt1">
            <a:alpha val="90000"/>
            <a:hueOff val="0"/>
            <a:satOff val="0"/>
            <a:lumOff val="0"/>
            <a:alphaOff val="0"/>
          </a:schemeClr>
        </a:solidFill>
        <a:ln w="19050" cap="flat" cmpd="sng" algn="ctr">
          <a:noFill/>
          <a:prstDash val="solid"/>
          <a:miter lim="800000"/>
        </a:ln>
        <a:effectLst/>
      </dgm:spPr>
    </dgm:pt>
    <dgm:pt modelId="{DE54C0EA-AABF-4D81-8E1D-2F8A032A2380}" type="pres">
      <dgm:prSet presAssocID="{94EFCACD-58D8-4F05-889D-9FD38BE84E63}" presName="L2TextContainer" presStyleLbl="revTx" presStyleIdx="6" presStyleCnt="14">
        <dgm:presLayoutVars>
          <dgm:bulletEnabled val="1"/>
        </dgm:presLayoutVars>
      </dgm:prSet>
      <dgm:spPr/>
    </dgm:pt>
    <dgm:pt modelId="{4509D546-2AE2-402E-AF25-AA1A342F3BD9}" type="pres">
      <dgm:prSet presAssocID="{94EFCACD-58D8-4F05-889D-9FD38BE84E63}" presName="L1TextContainer" presStyleLbl="revTx" presStyleIdx="7" presStyleCnt="14">
        <dgm:presLayoutVars>
          <dgm:chMax val="1"/>
          <dgm:chPref val="1"/>
          <dgm:bulletEnabled val="1"/>
        </dgm:presLayoutVars>
      </dgm:prSet>
      <dgm:spPr/>
    </dgm:pt>
    <dgm:pt modelId="{38D27D10-F991-4478-8AAF-8011FA88139E}" type="pres">
      <dgm:prSet presAssocID="{94EFCACD-58D8-4F05-889D-9FD38BE84E63}" presName="ConnectLine" presStyleLbl="sibTrans1D1" presStyleIdx="3" presStyleCnt="7"/>
      <dgm:spPr>
        <a:noFill/>
        <a:ln w="12700" cap="flat" cmpd="sng" algn="ctr">
          <a:solidFill>
            <a:schemeClr val="accent2">
              <a:hueOff val="3221807"/>
              <a:satOff val="-9246"/>
              <a:lumOff val="-14805"/>
              <a:alphaOff val="0"/>
            </a:schemeClr>
          </a:solidFill>
          <a:prstDash val="dash"/>
          <a:miter lim="800000"/>
        </a:ln>
        <a:effectLst/>
      </dgm:spPr>
    </dgm:pt>
    <dgm:pt modelId="{7CE1CD6A-0637-4927-94E2-62CD33E5C15A}" type="pres">
      <dgm:prSet presAssocID="{94EFCACD-58D8-4F05-889D-9FD38BE84E63}" presName="EmptyPlaceHolder" presStyleCnt="0"/>
      <dgm:spPr/>
    </dgm:pt>
    <dgm:pt modelId="{1708B4D3-FEC1-484E-A1FF-5BEF003BC124}" type="pres">
      <dgm:prSet presAssocID="{B0FBB790-7867-47FD-AC9C-7778178F6BF8}" presName="spaceBetweenRectangles" presStyleCnt="0"/>
      <dgm:spPr/>
    </dgm:pt>
    <dgm:pt modelId="{346E0D68-1F6B-4F63-A166-7E70E153941E}" type="pres">
      <dgm:prSet presAssocID="{81AFE537-4744-4C1A-8A8F-7ACAFE5100B2}" presName="composite" presStyleCnt="0"/>
      <dgm:spPr/>
    </dgm:pt>
    <dgm:pt modelId="{4BAF5350-C808-4194-9476-52939E902601}" type="pres">
      <dgm:prSet presAssocID="{81AFE537-4744-4C1A-8A8F-7ACAFE5100B2}" presName="ConnectorPoint" presStyleLbl="lnNode1" presStyleIdx="4" presStyleCnt="7"/>
      <dgm:spPr>
        <a:solidFill>
          <a:schemeClr val="accent2">
            <a:hueOff val="4295743"/>
            <a:satOff val="-12329"/>
            <a:lumOff val="-19739"/>
            <a:alphaOff val="0"/>
          </a:schemeClr>
        </a:solidFill>
        <a:ln w="6350" cap="flat" cmpd="sng" algn="ctr">
          <a:solidFill>
            <a:schemeClr val="lt1">
              <a:hueOff val="0"/>
              <a:satOff val="0"/>
              <a:lumOff val="0"/>
              <a:alphaOff val="0"/>
            </a:schemeClr>
          </a:solidFill>
          <a:prstDash val="solid"/>
          <a:miter lim="800000"/>
        </a:ln>
        <a:effectLst/>
      </dgm:spPr>
    </dgm:pt>
    <dgm:pt modelId="{18889EF1-DA94-4CF5-8175-2DB131789D46}" type="pres">
      <dgm:prSet presAssocID="{81AFE537-4744-4C1A-8A8F-7ACAFE5100B2}" presName="DropPinPlaceHolder" presStyleCnt="0"/>
      <dgm:spPr/>
    </dgm:pt>
    <dgm:pt modelId="{D2AC1903-5616-401B-B75A-F9EE5386FB7F}" type="pres">
      <dgm:prSet presAssocID="{81AFE537-4744-4C1A-8A8F-7ACAFE5100B2}" presName="DropPin" presStyleLbl="alignNode1" presStyleIdx="4" presStyleCnt="7"/>
      <dgm:spPr/>
    </dgm:pt>
    <dgm:pt modelId="{31C2E805-B8AE-46BE-8F71-8780DCE76E9B}" type="pres">
      <dgm:prSet presAssocID="{81AFE537-4744-4C1A-8A8F-7ACAFE5100B2}" presName="Ellipse" presStyleLbl="fgAcc1" presStyleIdx="5" presStyleCnt="8"/>
      <dgm:spPr>
        <a:solidFill>
          <a:schemeClr val="lt1">
            <a:alpha val="90000"/>
            <a:hueOff val="0"/>
            <a:satOff val="0"/>
            <a:lumOff val="0"/>
            <a:alphaOff val="0"/>
          </a:schemeClr>
        </a:solidFill>
        <a:ln w="19050" cap="flat" cmpd="sng" algn="ctr">
          <a:noFill/>
          <a:prstDash val="solid"/>
          <a:miter lim="800000"/>
        </a:ln>
        <a:effectLst/>
      </dgm:spPr>
    </dgm:pt>
    <dgm:pt modelId="{83A21050-841D-4C43-A66D-4BFEAA9ECE5B}" type="pres">
      <dgm:prSet presAssocID="{81AFE537-4744-4C1A-8A8F-7ACAFE5100B2}" presName="L2TextContainer" presStyleLbl="revTx" presStyleIdx="8" presStyleCnt="14">
        <dgm:presLayoutVars>
          <dgm:bulletEnabled val="1"/>
        </dgm:presLayoutVars>
      </dgm:prSet>
      <dgm:spPr/>
    </dgm:pt>
    <dgm:pt modelId="{F5CF7481-CF20-40EB-AD79-B273D277E235}" type="pres">
      <dgm:prSet presAssocID="{81AFE537-4744-4C1A-8A8F-7ACAFE5100B2}" presName="L1TextContainer" presStyleLbl="revTx" presStyleIdx="9" presStyleCnt="14">
        <dgm:presLayoutVars>
          <dgm:chMax val="1"/>
          <dgm:chPref val="1"/>
          <dgm:bulletEnabled val="1"/>
        </dgm:presLayoutVars>
      </dgm:prSet>
      <dgm:spPr/>
    </dgm:pt>
    <dgm:pt modelId="{C57BC718-40F7-49A0-8BEF-E1FBD98FD21D}" type="pres">
      <dgm:prSet presAssocID="{81AFE537-4744-4C1A-8A8F-7ACAFE5100B2}" presName="ConnectLine" presStyleLbl="sibTrans1D1" presStyleIdx="4" presStyleCnt="7"/>
      <dgm:spPr>
        <a:noFill/>
        <a:ln w="12700" cap="flat" cmpd="sng" algn="ctr">
          <a:solidFill>
            <a:schemeClr val="accent2">
              <a:hueOff val="4295743"/>
              <a:satOff val="-12329"/>
              <a:lumOff val="-19739"/>
              <a:alphaOff val="0"/>
            </a:schemeClr>
          </a:solidFill>
          <a:prstDash val="dash"/>
          <a:miter lim="800000"/>
        </a:ln>
        <a:effectLst/>
      </dgm:spPr>
    </dgm:pt>
    <dgm:pt modelId="{D4E00320-7547-4C4E-BD70-9582F8491FFC}" type="pres">
      <dgm:prSet presAssocID="{81AFE537-4744-4C1A-8A8F-7ACAFE5100B2}" presName="EmptyPlaceHolder" presStyleCnt="0"/>
      <dgm:spPr/>
    </dgm:pt>
    <dgm:pt modelId="{5247EC19-A75C-422C-AE5A-CEC99F0C73B3}" type="pres">
      <dgm:prSet presAssocID="{CFAB9447-44A7-446A-8399-65655D753D65}" presName="spaceBetweenRectangles" presStyleCnt="0"/>
      <dgm:spPr/>
    </dgm:pt>
    <dgm:pt modelId="{9C4416BB-347A-437F-8F84-C1ADEA97E974}" type="pres">
      <dgm:prSet presAssocID="{D4AD2F8B-F96F-4462-9C8B-5292D8CB7D52}" presName="composite" presStyleCnt="0"/>
      <dgm:spPr/>
    </dgm:pt>
    <dgm:pt modelId="{C9A61DF8-1FA9-4034-8F4C-BD52753EBE5A}" type="pres">
      <dgm:prSet presAssocID="{D4AD2F8B-F96F-4462-9C8B-5292D8CB7D52}" presName="ConnectorPoint" presStyleLbl="lnNode1" presStyleIdx="5" presStyleCnt="7"/>
      <dgm:spPr>
        <a:solidFill>
          <a:schemeClr val="accent2">
            <a:hueOff val="5369678"/>
            <a:satOff val="-15411"/>
            <a:lumOff val="-24674"/>
            <a:alphaOff val="0"/>
          </a:schemeClr>
        </a:solidFill>
        <a:ln w="6350" cap="flat" cmpd="sng" algn="ctr">
          <a:solidFill>
            <a:schemeClr val="lt1">
              <a:hueOff val="0"/>
              <a:satOff val="0"/>
              <a:lumOff val="0"/>
              <a:alphaOff val="0"/>
            </a:schemeClr>
          </a:solidFill>
          <a:prstDash val="solid"/>
          <a:miter lim="800000"/>
        </a:ln>
        <a:effectLst/>
      </dgm:spPr>
    </dgm:pt>
    <dgm:pt modelId="{785EAED1-648B-43E2-9213-B61B74813A92}" type="pres">
      <dgm:prSet presAssocID="{D4AD2F8B-F96F-4462-9C8B-5292D8CB7D52}" presName="DropPinPlaceHolder" presStyleCnt="0"/>
      <dgm:spPr/>
    </dgm:pt>
    <dgm:pt modelId="{2CAC5FEC-7997-4481-B8C9-5F53B7A3BC93}" type="pres">
      <dgm:prSet presAssocID="{D4AD2F8B-F96F-4462-9C8B-5292D8CB7D52}" presName="DropPin" presStyleLbl="alignNode1" presStyleIdx="5" presStyleCnt="7"/>
      <dgm:spPr/>
    </dgm:pt>
    <dgm:pt modelId="{6F1132DE-4839-432E-AAE2-EDE5FEC55CD1}" type="pres">
      <dgm:prSet presAssocID="{D4AD2F8B-F96F-4462-9C8B-5292D8CB7D52}" presName="Ellipse" presStyleLbl="fgAcc1" presStyleIdx="6" presStyleCnt="8"/>
      <dgm:spPr>
        <a:solidFill>
          <a:schemeClr val="lt1">
            <a:alpha val="90000"/>
            <a:hueOff val="0"/>
            <a:satOff val="0"/>
            <a:lumOff val="0"/>
            <a:alphaOff val="0"/>
          </a:schemeClr>
        </a:solidFill>
        <a:ln w="19050" cap="flat" cmpd="sng" algn="ctr">
          <a:noFill/>
          <a:prstDash val="solid"/>
          <a:miter lim="800000"/>
        </a:ln>
        <a:effectLst/>
      </dgm:spPr>
    </dgm:pt>
    <dgm:pt modelId="{6FC5C762-82EE-4C09-A19C-639BA434BABC}" type="pres">
      <dgm:prSet presAssocID="{D4AD2F8B-F96F-4462-9C8B-5292D8CB7D52}" presName="L2TextContainer" presStyleLbl="revTx" presStyleIdx="10" presStyleCnt="14">
        <dgm:presLayoutVars>
          <dgm:bulletEnabled val="1"/>
        </dgm:presLayoutVars>
      </dgm:prSet>
      <dgm:spPr/>
    </dgm:pt>
    <dgm:pt modelId="{B0F98DE7-8F85-4B7D-BAAF-E3027742B357}" type="pres">
      <dgm:prSet presAssocID="{D4AD2F8B-F96F-4462-9C8B-5292D8CB7D52}" presName="L1TextContainer" presStyleLbl="revTx" presStyleIdx="11" presStyleCnt="14">
        <dgm:presLayoutVars>
          <dgm:chMax val="1"/>
          <dgm:chPref val="1"/>
          <dgm:bulletEnabled val="1"/>
        </dgm:presLayoutVars>
      </dgm:prSet>
      <dgm:spPr/>
    </dgm:pt>
    <dgm:pt modelId="{E64366A1-BEE0-49FF-AA64-1F82BD08FB6E}" type="pres">
      <dgm:prSet presAssocID="{D4AD2F8B-F96F-4462-9C8B-5292D8CB7D52}" presName="ConnectLine" presStyleLbl="sibTrans1D1" presStyleIdx="5" presStyleCnt="7"/>
      <dgm:spPr>
        <a:noFill/>
        <a:ln w="12700" cap="flat" cmpd="sng" algn="ctr">
          <a:solidFill>
            <a:schemeClr val="accent2">
              <a:hueOff val="5369678"/>
              <a:satOff val="-15411"/>
              <a:lumOff val="-24674"/>
              <a:alphaOff val="0"/>
            </a:schemeClr>
          </a:solidFill>
          <a:prstDash val="dash"/>
          <a:miter lim="800000"/>
        </a:ln>
        <a:effectLst/>
      </dgm:spPr>
    </dgm:pt>
    <dgm:pt modelId="{BD6ECEAA-C20B-4F35-997B-3F64E5C9B8DA}" type="pres">
      <dgm:prSet presAssocID="{D4AD2F8B-F96F-4462-9C8B-5292D8CB7D52}" presName="EmptyPlaceHolder" presStyleCnt="0"/>
      <dgm:spPr/>
    </dgm:pt>
    <dgm:pt modelId="{7FBCA09B-A4DA-4FDE-8FE3-A98EBB4A6D0D}" type="pres">
      <dgm:prSet presAssocID="{DD1376CB-2E9D-4314-A68A-8298276D358E}" presName="spaceBetweenRectangles" presStyleCnt="0"/>
      <dgm:spPr/>
    </dgm:pt>
    <dgm:pt modelId="{BFC5FB77-DFAD-4BBB-830D-1D9BC9C22704}" type="pres">
      <dgm:prSet presAssocID="{4A7D53B6-91A3-4EE4-881F-5788EDA2AC2D}" presName="composite" presStyleCnt="0"/>
      <dgm:spPr/>
    </dgm:pt>
    <dgm:pt modelId="{FFBB5128-302E-4822-8627-177AD4D32A5F}" type="pres">
      <dgm:prSet presAssocID="{4A7D53B6-91A3-4EE4-881F-5788EDA2AC2D}" presName="ConnectorPoint" presStyleLbl="lnNode1" presStyleIdx="6" presStyleCnt="7"/>
      <dgm:spPr>
        <a:solidFill>
          <a:schemeClr val="accent2">
            <a:hueOff val="6443614"/>
            <a:satOff val="-18493"/>
            <a:lumOff val="-29609"/>
            <a:alphaOff val="0"/>
          </a:schemeClr>
        </a:solidFill>
        <a:ln w="6350" cap="flat" cmpd="sng" algn="ctr">
          <a:solidFill>
            <a:schemeClr val="lt1">
              <a:hueOff val="0"/>
              <a:satOff val="0"/>
              <a:lumOff val="0"/>
              <a:alphaOff val="0"/>
            </a:schemeClr>
          </a:solidFill>
          <a:prstDash val="solid"/>
          <a:miter lim="800000"/>
        </a:ln>
        <a:effectLst/>
      </dgm:spPr>
    </dgm:pt>
    <dgm:pt modelId="{7F185272-1820-45A6-9A38-A147D135146F}" type="pres">
      <dgm:prSet presAssocID="{4A7D53B6-91A3-4EE4-881F-5788EDA2AC2D}" presName="DropPinPlaceHolder" presStyleCnt="0"/>
      <dgm:spPr/>
    </dgm:pt>
    <dgm:pt modelId="{2D71A8D9-D74B-4FAB-BD70-52E3391C8C3A}" type="pres">
      <dgm:prSet presAssocID="{4A7D53B6-91A3-4EE4-881F-5788EDA2AC2D}" presName="DropPin" presStyleLbl="alignNode1" presStyleIdx="6" presStyleCnt="7"/>
      <dgm:spPr/>
    </dgm:pt>
    <dgm:pt modelId="{8160593A-4EBB-40CB-A132-C6C258EF2604}" type="pres">
      <dgm:prSet presAssocID="{4A7D53B6-91A3-4EE4-881F-5788EDA2AC2D}" presName="Ellipse" presStyleLbl="fgAcc1" presStyleIdx="7" presStyleCnt="8"/>
      <dgm:spPr>
        <a:solidFill>
          <a:schemeClr val="lt1">
            <a:alpha val="90000"/>
            <a:hueOff val="0"/>
            <a:satOff val="0"/>
            <a:lumOff val="0"/>
            <a:alphaOff val="0"/>
          </a:schemeClr>
        </a:solidFill>
        <a:ln w="19050" cap="flat" cmpd="sng" algn="ctr">
          <a:noFill/>
          <a:prstDash val="solid"/>
          <a:miter lim="800000"/>
        </a:ln>
        <a:effectLst/>
      </dgm:spPr>
    </dgm:pt>
    <dgm:pt modelId="{1645062A-F042-4FFE-BA15-7FB0C6BA2A34}" type="pres">
      <dgm:prSet presAssocID="{4A7D53B6-91A3-4EE4-881F-5788EDA2AC2D}" presName="L2TextContainer" presStyleLbl="revTx" presStyleIdx="12" presStyleCnt="14">
        <dgm:presLayoutVars>
          <dgm:bulletEnabled val="1"/>
        </dgm:presLayoutVars>
      </dgm:prSet>
      <dgm:spPr/>
    </dgm:pt>
    <dgm:pt modelId="{B866A191-4BD7-4B76-9B67-C05D91608112}" type="pres">
      <dgm:prSet presAssocID="{4A7D53B6-91A3-4EE4-881F-5788EDA2AC2D}" presName="L1TextContainer" presStyleLbl="revTx" presStyleIdx="13" presStyleCnt="14">
        <dgm:presLayoutVars>
          <dgm:chMax val="1"/>
          <dgm:chPref val="1"/>
          <dgm:bulletEnabled val="1"/>
        </dgm:presLayoutVars>
      </dgm:prSet>
      <dgm:spPr/>
    </dgm:pt>
    <dgm:pt modelId="{BE4739EF-9A66-4F2C-8535-413C588FB7E6}" type="pres">
      <dgm:prSet presAssocID="{4A7D53B6-91A3-4EE4-881F-5788EDA2AC2D}" presName="ConnectLine" presStyleLbl="sibTrans1D1" presStyleIdx="6" presStyleCnt="7"/>
      <dgm:spPr>
        <a:noFill/>
        <a:ln w="12700" cap="flat" cmpd="sng" algn="ctr">
          <a:solidFill>
            <a:schemeClr val="accent2">
              <a:hueOff val="6443614"/>
              <a:satOff val="-18493"/>
              <a:lumOff val="-29609"/>
              <a:alphaOff val="0"/>
            </a:schemeClr>
          </a:solidFill>
          <a:prstDash val="dash"/>
          <a:miter lim="800000"/>
        </a:ln>
        <a:effectLst/>
      </dgm:spPr>
    </dgm:pt>
    <dgm:pt modelId="{CB5F1AF7-F478-44C9-ABAE-F6B34A935AEB}" type="pres">
      <dgm:prSet presAssocID="{4A7D53B6-91A3-4EE4-881F-5788EDA2AC2D}" presName="EmptyPlaceHolder" presStyleCnt="0"/>
      <dgm:spPr/>
    </dgm:pt>
  </dgm:ptLst>
  <dgm:cxnLst>
    <dgm:cxn modelId="{AB8ADA02-3241-4558-BB5E-765482140018}" srcId="{2A180E47-044D-43C4-BBC6-C27928775614}" destId="{6F39BECA-6FDA-4807-ABC0-90335BB87456}" srcOrd="0" destOrd="0" parTransId="{5FD26094-6D77-4E11-A02B-D02B3492C139}" sibTransId="{0446261B-D7C5-4E78-A7C1-D31A8A72DBA7}"/>
    <dgm:cxn modelId="{F91C6506-E39D-4CE1-9D33-E0001670CAEE}" type="presOf" srcId="{81AFE537-4744-4C1A-8A8F-7ACAFE5100B2}" destId="{F5CF7481-CF20-40EB-AD79-B273D277E235}" srcOrd="0" destOrd="0" presId="urn:microsoft.com/office/officeart/2017/3/layout/DropPinTimeline"/>
    <dgm:cxn modelId="{4B283B1B-9233-4CEB-A56C-C4A5B39EE012}" type="presOf" srcId="{03380D58-5E10-4AED-8EFF-9E25E8B7DC03}" destId="{1645062A-F042-4FFE-BA15-7FB0C6BA2A34}" srcOrd="0" destOrd="0" presId="urn:microsoft.com/office/officeart/2017/3/layout/DropPinTimeline"/>
    <dgm:cxn modelId="{FAF90C1D-9978-41FD-95E5-C433C0E56572}" type="presOf" srcId="{9EB446DA-DDAF-4C5C-8FE8-EA551B5D46AA}" destId="{83A21050-841D-4C43-A66D-4BFEAA9ECE5B}" srcOrd="0" destOrd="0" presId="urn:microsoft.com/office/officeart/2017/3/layout/DropPinTimeline"/>
    <dgm:cxn modelId="{7F654121-FF2F-4484-BF62-55FE01DB6A83}" type="presOf" srcId="{AC188C08-06E2-45AC-B5ED-3145E8CE2EE2}" destId="{E1DB9E0D-6493-4B9E-A944-6F59680672FF}" srcOrd="0" destOrd="0" presId="urn:microsoft.com/office/officeart/2017/3/layout/DropPinTimeline"/>
    <dgm:cxn modelId="{914D2123-7C67-4A73-A356-53241EFACECA}" srcId="{AF882EDA-8091-45F8-9D44-D8C7599E10DD}" destId="{7B6D538E-EC93-43A5-92DC-1D5DAB068312}" srcOrd="0" destOrd="0" parTransId="{237D445F-6BB9-426E-9C9E-FF907CFD00A7}" sibTransId="{98B26B67-060A-41D9-BC4B-F2ABBFD0AD6E}"/>
    <dgm:cxn modelId="{04E63733-7579-4AF7-9135-2D3D03382B34}" srcId="{D4AD2F8B-F96F-4462-9C8B-5292D8CB7D52}" destId="{0BD49646-4E5B-47BA-82EF-07B57F8BE559}" srcOrd="0" destOrd="0" parTransId="{B2CCC10F-54EB-4A1D-B6A2-5C41F2805899}" sibTransId="{30C0A4E4-7FA4-490D-B36D-4ED9A11893D3}"/>
    <dgm:cxn modelId="{BAE52437-D39B-4D85-9425-73659ECECBB1}" type="presOf" srcId="{94EFCACD-58D8-4F05-889D-9FD38BE84E63}" destId="{4509D546-2AE2-402E-AF25-AA1A342F3BD9}" srcOrd="0" destOrd="0" presId="urn:microsoft.com/office/officeart/2017/3/layout/DropPinTimeline"/>
    <dgm:cxn modelId="{FE496139-193C-4D67-AD15-24BE43039812}" srcId="{D96956CC-C3EE-410D-B715-6D1442073793}" destId="{19E275F5-FAB1-431D-B410-6161430EA1F6}" srcOrd="0" destOrd="0" parTransId="{5E51EC71-2852-4A7D-A6AA-49F7144BB468}" sibTransId="{7A4FAD8A-7727-46AA-B8B2-E0BD5DFDDF86}"/>
    <dgm:cxn modelId="{478BF13E-629F-43DF-8FC2-E6F6282E3CFA}" type="presOf" srcId="{7B6D538E-EC93-43A5-92DC-1D5DAB068312}" destId="{FC15D1B9-1203-4B1D-87FB-2035C1A3D122}" srcOrd="0" destOrd="0" presId="urn:microsoft.com/office/officeart/2017/3/layout/DropPinTimeline"/>
    <dgm:cxn modelId="{CA2CB561-7815-41AA-BA1C-54857141747B}" type="presOf" srcId="{D4AD2F8B-F96F-4462-9C8B-5292D8CB7D52}" destId="{B0F98DE7-8F85-4B7D-BAAF-E3027742B357}" srcOrd="0" destOrd="0" presId="urn:microsoft.com/office/officeart/2017/3/layout/DropPinTimeline"/>
    <dgm:cxn modelId="{2C6C3262-6F91-42B8-9BAF-BEB3FEDAA382}" srcId="{2A180E47-044D-43C4-BBC6-C27928775614}" destId="{D4AD2F8B-F96F-4462-9C8B-5292D8CB7D52}" srcOrd="5" destOrd="0" parTransId="{58BEE271-4C33-4AB7-9359-CC0986E50694}" sibTransId="{DD1376CB-2E9D-4314-A68A-8298276D358E}"/>
    <dgm:cxn modelId="{74B4C842-C828-49C5-A8C1-063CB743D2FD}" type="presOf" srcId="{2A180E47-044D-43C4-BBC6-C27928775614}" destId="{7B128DD2-FC09-461D-A4F9-4EB711D83788}" srcOrd="0" destOrd="0" presId="urn:microsoft.com/office/officeart/2017/3/layout/DropPinTimeline"/>
    <dgm:cxn modelId="{9B675664-C910-4690-B28B-A722D3879231}" type="presOf" srcId="{4A7D53B6-91A3-4EE4-881F-5788EDA2AC2D}" destId="{B866A191-4BD7-4B76-9B67-C05D91608112}" srcOrd="0" destOrd="0" presId="urn:microsoft.com/office/officeart/2017/3/layout/DropPinTimeline"/>
    <dgm:cxn modelId="{6BB7AB48-F7D7-43FA-A91F-AF0B47AC28B8}" srcId="{6F39BECA-6FDA-4807-ABC0-90335BB87456}" destId="{AC188C08-06E2-45AC-B5ED-3145E8CE2EE2}" srcOrd="0" destOrd="0" parTransId="{8EE3A025-56E1-4EC2-BFA4-EB90C484E2A0}" sibTransId="{E6EEC3A8-5F4B-48E5-ADF1-6EB21F4BFE84}"/>
    <dgm:cxn modelId="{8DEC654D-B751-4DC1-9AB4-A20B9E4EF990}" srcId="{2A180E47-044D-43C4-BBC6-C27928775614}" destId="{94EFCACD-58D8-4F05-889D-9FD38BE84E63}" srcOrd="3" destOrd="0" parTransId="{E5995C68-D782-44AB-92C9-7F92E7615236}" sibTransId="{B0FBB790-7867-47FD-AC9C-7778178F6BF8}"/>
    <dgm:cxn modelId="{69F18150-9461-4482-896B-07499F3FF1E7}" srcId="{81AFE537-4744-4C1A-8A8F-7ACAFE5100B2}" destId="{9EB446DA-DDAF-4C5C-8FE8-EA551B5D46AA}" srcOrd="0" destOrd="0" parTransId="{B16EBB09-9DA2-4664-B02B-43EBF99EC080}" sibTransId="{C9183172-DD5A-4083-AE8B-CC4E2117BADE}"/>
    <dgm:cxn modelId="{CC215385-841C-4467-82D5-060A1DF32309}" srcId="{2A180E47-044D-43C4-BBC6-C27928775614}" destId="{D96956CC-C3EE-410D-B715-6D1442073793}" srcOrd="1" destOrd="0" parTransId="{ECE61462-8E34-4E69-9E14-E8370C2C29E5}" sibTransId="{941ABB82-5F5A-44FB-82A0-874F29B307DA}"/>
    <dgm:cxn modelId="{98224A89-5E76-4637-9560-43D8FE4EC295}" srcId="{2A180E47-044D-43C4-BBC6-C27928775614}" destId="{81AFE537-4744-4C1A-8A8F-7ACAFE5100B2}" srcOrd="4" destOrd="0" parTransId="{BEBB173B-B6BB-4D9A-8C64-7065BB0F66A3}" sibTransId="{CFAB9447-44A7-446A-8399-65655D753D65}"/>
    <dgm:cxn modelId="{F8DE5096-2051-4D78-AA32-CA8B6C67876F}" type="presOf" srcId="{19E275F5-FAB1-431D-B410-6161430EA1F6}" destId="{4D5919E7-F6B0-405C-834D-EDA257E05B6F}" srcOrd="0" destOrd="0" presId="urn:microsoft.com/office/officeart/2017/3/layout/DropPinTimeline"/>
    <dgm:cxn modelId="{940A1397-1FCB-4098-B35C-7DE40494EBC7}" srcId="{2A180E47-044D-43C4-BBC6-C27928775614}" destId="{AF882EDA-8091-45F8-9D44-D8C7599E10DD}" srcOrd="2" destOrd="0" parTransId="{85E0376F-9F72-4B59-94EE-B467273E7969}" sibTransId="{D208EB77-C813-4FEA-BFF3-34DFD47CFE28}"/>
    <dgm:cxn modelId="{321E0DA3-4E55-4FE3-8460-4C408B4AF42B}" type="presOf" srcId="{D96956CC-C3EE-410D-B715-6D1442073793}" destId="{EE93E282-3CFA-4130-A2F7-38CC2D8E2BDC}" srcOrd="0" destOrd="0" presId="urn:microsoft.com/office/officeart/2017/3/layout/DropPinTimeline"/>
    <dgm:cxn modelId="{0EE359A3-4857-4509-8E33-FD7128BDB7B6}" type="presOf" srcId="{6F39BECA-6FDA-4807-ABC0-90335BB87456}" destId="{349FC8AE-5A8A-4627-AB29-F8C4EA0D1A64}" srcOrd="0" destOrd="0" presId="urn:microsoft.com/office/officeart/2017/3/layout/DropPinTimeline"/>
    <dgm:cxn modelId="{0D4921A6-D389-4223-B1F0-C780C940F558}" srcId="{2A180E47-044D-43C4-BBC6-C27928775614}" destId="{4A7D53B6-91A3-4EE4-881F-5788EDA2AC2D}" srcOrd="6" destOrd="0" parTransId="{F65343FF-0F11-4DB2-8DD0-A332DF916578}" sibTransId="{3FCA94ED-4E31-47E2-9F0A-8BC92143C8C6}"/>
    <dgm:cxn modelId="{1200B4BC-1BD3-4A3F-9589-941D82443E7A}" type="presOf" srcId="{4619DF89-AC0D-4D5E-8B43-2F5BDCFC2689}" destId="{DE54C0EA-AABF-4D81-8E1D-2F8A032A2380}" srcOrd="0" destOrd="0" presId="urn:microsoft.com/office/officeart/2017/3/layout/DropPinTimeline"/>
    <dgm:cxn modelId="{12AF22D1-8EB7-48FF-A77E-3E609465D5B5}" srcId="{94EFCACD-58D8-4F05-889D-9FD38BE84E63}" destId="{4619DF89-AC0D-4D5E-8B43-2F5BDCFC2689}" srcOrd="0" destOrd="0" parTransId="{D6C360B1-C1F5-4998-B6D5-C6F850DEE930}" sibTransId="{A4E65E8B-BE78-43CE-9536-5CB939957136}"/>
    <dgm:cxn modelId="{FDDED6D6-EFD4-4E79-AB8E-479F1BE68DC3}" type="presOf" srcId="{AF882EDA-8091-45F8-9D44-D8C7599E10DD}" destId="{6B54BB0C-1F09-46F3-AB39-D38D042B4A84}" srcOrd="0" destOrd="0" presId="urn:microsoft.com/office/officeart/2017/3/layout/DropPinTimeline"/>
    <dgm:cxn modelId="{C8787FD9-8571-446E-AA3B-CC0DCEF70C8E}" type="presOf" srcId="{0BD49646-4E5B-47BA-82EF-07B57F8BE559}" destId="{6FC5C762-82EE-4C09-A19C-639BA434BABC}" srcOrd="0" destOrd="0" presId="urn:microsoft.com/office/officeart/2017/3/layout/DropPinTimeline"/>
    <dgm:cxn modelId="{62B165E3-30B2-466B-A922-04F276379EC4}" srcId="{4A7D53B6-91A3-4EE4-881F-5788EDA2AC2D}" destId="{03380D58-5E10-4AED-8EFF-9E25E8B7DC03}" srcOrd="0" destOrd="0" parTransId="{CF383D17-2EFD-44FC-9942-96837A3E26A8}" sibTransId="{B2371EE2-5AD9-4786-AF24-E224A6D8A64C}"/>
    <dgm:cxn modelId="{E8CF96BB-0363-4BA9-B03E-F0FD0CF0465F}" type="presParOf" srcId="{7B128DD2-FC09-461D-A4F9-4EB711D83788}" destId="{F03EB8E1-4C56-4B67-8CB8-76577ED390E2}" srcOrd="0" destOrd="0" presId="urn:microsoft.com/office/officeart/2017/3/layout/DropPinTimeline"/>
    <dgm:cxn modelId="{86AABB74-6BBF-44D6-AC6D-DEE1072F8F14}" type="presParOf" srcId="{7B128DD2-FC09-461D-A4F9-4EB711D83788}" destId="{462DB503-861D-499D-8D43-8FF66467D75C}" srcOrd="1" destOrd="0" presId="urn:microsoft.com/office/officeart/2017/3/layout/DropPinTimeline"/>
    <dgm:cxn modelId="{DCA302E0-A5A6-47A1-8503-940880694015}" type="presParOf" srcId="{462DB503-861D-499D-8D43-8FF66467D75C}" destId="{D5F132C8-5F07-450B-8E39-387636F508ED}" srcOrd="0" destOrd="0" presId="urn:microsoft.com/office/officeart/2017/3/layout/DropPinTimeline"/>
    <dgm:cxn modelId="{B4280C07-EC98-4E90-A904-A71F825685F2}" type="presParOf" srcId="{D5F132C8-5F07-450B-8E39-387636F508ED}" destId="{0C4E29D1-CFCC-4C47-A128-EA1818F908DB}" srcOrd="0" destOrd="0" presId="urn:microsoft.com/office/officeart/2017/3/layout/DropPinTimeline"/>
    <dgm:cxn modelId="{C8F4D9EA-FE0F-4AD3-A224-405DB840CF3A}" type="presParOf" srcId="{D5F132C8-5F07-450B-8E39-387636F508ED}" destId="{1726390C-D7BE-464E-904E-AAE327B6FBC4}" srcOrd="1" destOrd="0" presId="urn:microsoft.com/office/officeart/2017/3/layout/DropPinTimeline"/>
    <dgm:cxn modelId="{B63DD8BC-5152-4480-8BA0-DCA292214FEA}" type="presParOf" srcId="{1726390C-D7BE-464E-904E-AAE327B6FBC4}" destId="{99316DE9-F09F-4B46-A83E-62A06CC00732}" srcOrd="0" destOrd="0" presId="urn:microsoft.com/office/officeart/2017/3/layout/DropPinTimeline"/>
    <dgm:cxn modelId="{3F4852CD-1556-4AC7-B96E-5DDF613EBCF8}" type="presParOf" srcId="{1726390C-D7BE-464E-904E-AAE327B6FBC4}" destId="{429BF1BA-8CDC-4C1E-B15A-2F5335B3D576}" srcOrd="1" destOrd="0" presId="urn:microsoft.com/office/officeart/2017/3/layout/DropPinTimeline"/>
    <dgm:cxn modelId="{9F7483EC-3529-400F-A65B-816A4758CBCB}" type="presParOf" srcId="{D5F132C8-5F07-450B-8E39-387636F508ED}" destId="{E1DB9E0D-6493-4B9E-A944-6F59680672FF}" srcOrd="2" destOrd="0" presId="urn:microsoft.com/office/officeart/2017/3/layout/DropPinTimeline"/>
    <dgm:cxn modelId="{41F68F65-B215-444B-91D6-B9615237BBAC}" type="presParOf" srcId="{D5F132C8-5F07-450B-8E39-387636F508ED}" destId="{349FC8AE-5A8A-4627-AB29-F8C4EA0D1A64}" srcOrd="3" destOrd="0" presId="urn:microsoft.com/office/officeart/2017/3/layout/DropPinTimeline"/>
    <dgm:cxn modelId="{0A3CEA6A-6004-462E-BA23-2F21E399237D}" type="presParOf" srcId="{D5F132C8-5F07-450B-8E39-387636F508ED}" destId="{F7C424E9-5B91-4971-A5A2-DC0F11905D5A}" srcOrd="4" destOrd="0" presId="urn:microsoft.com/office/officeart/2017/3/layout/DropPinTimeline"/>
    <dgm:cxn modelId="{C7178BAE-7DB0-426A-86DA-B27A2B08784D}" type="presParOf" srcId="{D5F132C8-5F07-450B-8E39-387636F508ED}" destId="{B8850540-C739-4487-B971-8987A3356D14}" srcOrd="5" destOrd="0" presId="urn:microsoft.com/office/officeart/2017/3/layout/DropPinTimeline"/>
    <dgm:cxn modelId="{10CE0696-3CBB-4740-B0BF-8996E473F716}" type="presParOf" srcId="{462DB503-861D-499D-8D43-8FF66467D75C}" destId="{9966AE85-14B1-4AAC-8ACD-ADE94FB58B52}" srcOrd="1" destOrd="0" presId="urn:microsoft.com/office/officeart/2017/3/layout/DropPinTimeline"/>
    <dgm:cxn modelId="{C246CD79-E5DF-4ABB-B02B-06C6FB4DCE62}" type="presParOf" srcId="{462DB503-861D-499D-8D43-8FF66467D75C}" destId="{3646BB7C-F2E9-42C5-ADFB-BE5402EA90C3}" srcOrd="2" destOrd="0" presId="urn:microsoft.com/office/officeart/2017/3/layout/DropPinTimeline"/>
    <dgm:cxn modelId="{A6F9F311-3462-4B79-8022-014B4073FD4A}" type="presParOf" srcId="{3646BB7C-F2E9-42C5-ADFB-BE5402EA90C3}" destId="{33FC4235-C323-4E34-AD70-6D7B874D5367}" srcOrd="0" destOrd="0" presId="urn:microsoft.com/office/officeart/2017/3/layout/DropPinTimeline"/>
    <dgm:cxn modelId="{BD580A39-9780-412B-B517-91D2A0803D88}" type="presParOf" srcId="{3646BB7C-F2E9-42C5-ADFB-BE5402EA90C3}" destId="{C37A220C-7F54-4133-BA29-48C717E6D996}" srcOrd="1" destOrd="0" presId="urn:microsoft.com/office/officeart/2017/3/layout/DropPinTimeline"/>
    <dgm:cxn modelId="{E74B4ABB-B501-45A5-80C3-6EA1C1B2A0B0}" type="presParOf" srcId="{C37A220C-7F54-4133-BA29-48C717E6D996}" destId="{7E4215FE-25E3-4D3C-BCE3-84414FF6BE9D}" srcOrd="0" destOrd="0" presId="urn:microsoft.com/office/officeart/2017/3/layout/DropPinTimeline"/>
    <dgm:cxn modelId="{26659DF6-5F1F-4911-9674-EF785CF479C3}" type="presParOf" srcId="{C37A220C-7F54-4133-BA29-48C717E6D996}" destId="{B71FDEA9-37EA-4E9A-A980-C95846285F42}" srcOrd="1" destOrd="0" presId="urn:microsoft.com/office/officeart/2017/3/layout/DropPinTimeline"/>
    <dgm:cxn modelId="{7141253F-D490-42A4-9DB2-42FB4B73D690}" type="presParOf" srcId="{3646BB7C-F2E9-42C5-ADFB-BE5402EA90C3}" destId="{4D5919E7-F6B0-405C-834D-EDA257E05B6F}" srcOrd="2" destOrd="0" presId="urn:microsoft.com/office/officeart/2017/3/layout/DropPinTimeline"/>
    <dgm:cxn modelId="{B6D4F445-B58E-48FB-A452-2A5ABE377164}" type="presParOf" srcId="{3646BB7C-F2E9-42C5-ADFB-BE5402EA90C3}" destId="{EE93E282-3CFA-4130-A2F7-38CC2D8E2BDC}" srcOrd="3" destOrd="0" presId="urn:microsoft.com/office/officeart/2017/3/layout/DropPinTimeline"/>
    <dgm:cxn modelId="{6506E7B3-29AD-4E05-8651-2D6C341281BE}" type="presParOf" srcId="{3646BB7C-F2E9-42C5-ADFB-BE5402EA90C3}" destId="{B6512F92-61E7-47D9-B952-90AB3614DA1A}" srcOrd="4" destOrd="0" presId="urn:microsoft.com/office/officeart/2017/3/layout/DropPinTimeline"/>
    <dgm:cxn modelId="{8087D44C-6EEA-46F2-B70C-1F2D0E8CEF74}" type="presParOf" srcId="{3646BB7C-F2E9-42C5-ADFB-BE5402EA90C3}" destId="{9F883E93-EA27-424E-B75D-9A850B43AE69}" srcOrd="5" destOrd="0" presId="urn:microsoft.com/office/officeart/2017/3/layout/DropPinTimeline"/>
    <dgm:cxn modelId="{BAC5661A-5F61-41FD-9B84-3E748ABC31B4}" type="presParOf" srcId="{462DB503-861D-499D-8D43-8FF66467D75C}" destId="{9C018911-EF3E-449A-87FC-BBB0D3E55874}" srcOrd="3" destOrd="0" presId="urn:microsoft.com/office/officeart/2017/3/layout/DropPinTimeline"/>
    <dgm:cxn modelId="{CCE0A2C0-E13E-4F13-AD45-353DF246BD18}" type="presParOf" srcId="{462DB503-861D-499D-8D43-8FF66467D75C}" destId="{AE9E6355-1006-41E0-90B5-8B90ECFA76BA}" srcOrd="4" destOrd="0" presId="urn:microsoft.com/office/officeart/2017/3/layout/DropPinTimeline"/>
    <dgm:cxn modelId="{68C8B354-A2F0-4056-B525-C41603EC8EAD}" type="presParOf" srcId="{AE9E6355-1006-41E0-90B5-8B90ECFA76BA}" destId="{81CFFFFF-D0FB-4FFA-9A02-77AA6B1F932C}" srcOrd="0" destOrd="0" presId="urn:microsoft.com/office/officeart/2017/3/layout/DropPinTimeline"/>
    <dgm:cxn modelId="{EA890B52-F1FF-4967-BE63-01143775A52D}" type="presParOf" srcId="{AE9E6355-1006-41E0-90B5-8B90ECFA76BA}" destId="{E01AE6BE-7C45-439B-BB05-AF2F78122524}" srcOrd="1" destOrd="0" presId="urn:microsoft.com/office/officeart/2017/3/layout/DropPinTimeline"/>
    <dgm:cxn modelId="{3DAB60B4-6591-4A22-9D33-5B10FDB4B14C}" type="presParOf" srcId="{E01AE6BE-7C45-439B-BB05-AF2F78122524}" destId="{212D29DE-BC6F-43FD-BB00-C1C53B1155A6}" srcOrd="0" destOrd="0" presId="urn:microsoft.com/office/officeart/2017/3/layout/DropPinTimeline"/>
    <dgm:cxn modelId="{DD06056B-F20B-4187-8940-316580096E9C}" type="presParOf" srcId="{E01AE6BE-7C45-439B-BB05-AF2F78122524}" destId="{EE145D10-2D3F-49B4-BB43-34A7C8532305}" srcOrd="1" destOrd="0" presId="urn:microsoft.com/office/officeart/2017/3/layout/DropPinTimeline"/>
    <dgm:cxn modelId="{1B1E89BF-3FE9-43E0-972E-842DEDFF2BA7}" type="presParOf" srcId="{AE9E6355-1006-41E0-90B5-8B90ECFA76BA}" destId="{FC15D1B9-1203-4B1D-87FB-2035C1A3D122}" srcOrd="2" destOrd="0" presId="urn:microsoft.com/office/officeart/2017/3/layout/DropPinTimeline"/>
    <dgm:cxn modelId="{89EF1A1C-25BF-4AFC-B309-8EAB5838F1DA}" type="presParOf" srcId="{AE9E6355-1006-41E0-90B5-8B90ECFA76BA}" destId="{6B54BB0C-1F09-46F3-AB39-D38D042B4A84}" srcOrd="3" destOrd="0" presId="urn:microsoft.com/office/officeart/2017/3/layout/DropPinTimeline"/>
    <dgm:cxn modelId="{4CA1AC91-4299-4B38-AC6E-925B00A13E9E}" type="presParOf" srcId="{AE9E6355-1006-41E0-90B5-8B90ECFA76BA}" destId="{50C0B583-0AD0-421D-A6B4-0748E09562A9}" srcOrd="4" destOrd="0" presId="urn:microsoft.com/office/officeart/2017/3/layout/DropPinTimeline"/>
    <dgm:cxn modelId="{E8295BC4-AA01-4721-9E5B-D101FB55E6FB}" type="presParOf" srcId="{AE9E6355-1006-41E0-90B5-8B90ECFA76BA}" destId="{C1E4BB2D-224C-4E40-8D55-D0063FF59740}" srcOrd="5" destOrd="0" presId="urn:microsoft.com/office/officeart/2017/3/layout/DropPinTimeline"/>
    <dgm:cxn modelId="{202A7A02-B287-48BA-91A7-9F6EED88C76E}" type="presParOf" srcId="{462DB503-861D-499D-8D43-8FF66467D75C}" destId="{7C7922CE-6980-4A1E-8290-4FCE043F5033}" srcOrd="5" destOrd="0" presId="urn:microsoft.com/office/officeart/2017/3/layout/DropPinTimeline"/>
    <dgm:cxn modelId="{20764B7D-85C9-466A-B291-EC96F09DD33F}" type="presParOf" srcId="{462DB503-861D-499D-8D43-8FF66467D75C}" destId="{26BDB344-1312-4AF5-9B9D-E6506A9D20AA}" srcOrd="6" destOrd="0" presId="urn:microsoft.com/office/officeart/2017/3/layout/DropPinTimeline"/>
    <dgm:cxn modelId="{2F93E96F-6313-4072-A87B-A446BC4A5021}" type="presParOf" srcId="{26BDB344-1312-4AF5-9B9D-E6506A9D20AA}" destId="{53771313-3308-440D-B154-C830BEE050BD}" srcOrd="0" destOrd="0" presId="urn:microsoft.com/office/officeart/2017/3/layout/DropPinTimeline"/>
    <dgm:cxn modelId="{3D4C9FA1-4D8C-4A24-A5AA-4B93FFAF87BE}" type="presParOf" srcId="{26BDB344-1312-4AF5-9B9D-E6506A9D20AA}" destId="{4D7CA900-253B-4B7D-B5D2-1232A15A25C2}" srcOrd="1" destOrd="0" presId="urn:microsoft.com/office/officeart/2017/3/layout/DropPinTimeline"/>
    <dgm:cxn modelId="{7BBAE6AB-F5B7-4F58-A3E7-939535AFBDEA}" type="presParOf" srcId="{4D7CA900-253B-4B7D-B5D2-1232A15A25C2}" destId="{234EA556-3C39-4B74-B2C1-7918751794F3}" srcOrd="0" destOrd="0" presId="urn:microsoft.com/office/officeart/2017/3/layout/DropPinTimeline"/>
    <dgm:cxn modelId="{0F6B2024-434F-45FA-A324-671DC0EEFD18}" type="presParOf" srcId="{4D7CA900-253B-4B7D-B5D2-1232A15A25C2}" destId="{8D68E979-92E2-4B20-8C89-123B24FEFFA7}" srcOrd="1" destOrd="0" presId="urn:microsoft.com/office/officeart/2017/3/layout/DropPinTimeline"/>
    <dgm:cxn modelId="{0F1D7432-C52C-4238-B52F-B529CBDC3042}" type="presParOf" srcId="{26BDB344-1312-4AF5-9B9D-E6506A9D20AA}" destId="{DE54C0EA-AABF-4D81-8E1D-2F8A032A2380}" srcOrd="2" destOrd="0" presId="urn:microsoft.com/office/officeart/2017/3/layout/DropPinTimeline"/>
    <dgm:cxn modelId="{F64DF121-B234-4402-B2A3-F23807691D19}" type="presParOf" srcId="{26BDB344-1312-4AF5-9B9D-E6506A9D20AA}" destId="{4509D546-2AE2-402E-AF25-AA1A342F3BD9}" srcOrd="3" destOrd="0" presId="urn:microsoft.com/office/officeart/2017/3/layout/DropPinTimeline"/>
    <dgm:cxn modelId="{60B9762C-0555-4508-9413-1DF074FECB81}" type="presParOf" srcId="{26BDB344-1312-4AF5-9B9D-E6506A9D20AA}" destId="{38D27D10-F991-4478-8AAF-8011FA88139E}" srcOrd="4" destOrd="0" presId="urn:microsoft.com/office/officeart/2017/3/layout/DropPinTimeline"/>
    <dgm:cxn modelId="{FD238BC4-3C40-49F4-96AB-9A5CE7374492}" type="presParOf" srcId="{26BDB344-1312-4AF5-9B9D-E6506A9D20AA}" destId="{7CE1CD6A-0637-4927-94E2-62CD33E5C15A}" srcOrd="5" destOrd="0" presId="urn:microsoft.com/office/officeart/2017/3/layout/DropPinTimeline"/>
    <dgm:cxn modelId="{7530948C-E4FD-4A6D-AC1A-01852565F237}" type="presParOf" srcId="{462DB503-861D-499D-8D43-8FF66467D75C}" destId="{1708B4D3-FEC1-484E-A1FF-5BEF003BC124}" srcOrd="7" destOrd="0" presId="urn:microsoft.com/office/officeart/2017/3/layout/DropPinTimeline"/>
    <dgm:cxn modelId="{F4DD931C-DAFA-4C79-BB23-AD1C74A8720C}" type="presParOf" srcId="{462DB503-861D-499D-8D43-8FF66467D75C}" destId="{346E0D68-1F6B-4F63-A166-7E70E153941E}" srcOrd="8" destOrd="0" presId="urn:microsoft.com/office/officeart/2017/3/layout/DropPinTimeline"/>
    <dgm:cxn modelId="{9A2A6177-007A-4CFE-9C44-955B7CFD7946}" type="presParOf" srcId="{346E0D68-1F6B-4F63-A166-7E70E153941E}" destId="{4BAF5350-C808-4194-9476-52939E902601}" srcOrd="0" destOrd="0" presId="urn:microsoft.com/office/officeart/2017/3/layout/DropPinTimeline"/>
    <dgm:cxn modelId="{A73E25EA-CD85-4119-83A0-7E7AA3980A9A}" type="presParOf" srcId="{346E0D68-1F6B-4F63-A166-7E70E153941E}" destId="{18889EF1-DA94-4CF5-8175-2DB131789D46}" srcOrd="1" destOrd="0" presId="urn:microsoft.com/office/officeart/2017/3/layout/DropPinTimeline"/>
    <dgm:cxn modelId="{350A8B05-535B-4B65-A9DC-B08EC8151FC4}" type="presParOf" srcId="{18889EF1-DA94-4CF5-8175-2DB131789D46}" destId="{D2AC1903-5616-401B-B75A-F9EE5386FB7F}" srcOrd="0" destOrd="0" presId="urn:microsoft.com/office/officeart/2017/3/layout/DropPinTimeline"/>
    <dgm:cxn modelId="{0F7B264A-A660-4569-991E-6DA76F3209CC}" type="presParOf" srcId="{18889EF1-DA94-4CF5-8175-2DB131789D46}" destId="{31C2E805-B8AE-46BE-8F71-8780DCE76E9B}" srcOrd="1" destOrd="0" presId="urn:microsoft.com/office/officeart/2017/3/layout/DropPinTimeline"/>
    <dgm:cxn modelId="{3ED8FDE1-BE69-4843-BB48-D024BE4CA687}" type="presParOf" srcId="{346E0D68-1F6B-4F63-A166-7E70E153941E}" destId="{83A21050-841D-4C43-A66D-4BFEAA9ECE5B}" srcOrd="2" destOrd="0" presId="urn:microsoft.com/office/officeart/2017/3/layout/DropPinTimeline"/>
    <dgm:cxn modelId="{E6C1CBDE-085C-4E86-8EDA-869BBF09E026}" type="presParOf" srcId="{346E0D68-1F6B-4F63-A166-7E70E153941E}" destId="{F5CF7481-CF20-40EB-AD79-B273D277E235}" srcOrd="3" destOrd="0" presId="urn:microsoft.com/office/officeart/2017/3/layout/DropPinTimeline"/>
    <dgm:cxn modelId="{4A3EEC9D-13CE-4A65-B05D-814A23F78CEB}" type="presParOf" srcId="{346E0D68-1F6B-4F63-A166-7E70E153941E}" destId="{C57BC718-40F7-49A0-8BEF-E1FBD98FD21D}" srcOrd="4" destOrd="0" presId="urn:microsoft.com/office/officeart/2017/3/layout/DropPinTimeline"/>
    <dgm:cxn modelId="{73CFCF80-B25E-4F69-8F80-5C19D8FB38B3}" type="presParOf" srcId="{346E0D68-1F6B-4F63-A166-7E70E153941E}" destId="{D4E00320-7547-4C4E-BD70-9582F8491FFC}" srcOrd="5" destOrd="0" presId="urn:microsoft.com/office/officeart/2017/3/layout/DropPinTimeline"/>
    <dgm:cxn modelId="{A1E3AFCA-1CCF-440E-A15E-9B5710923214}" type="presParOf" srcId="{462DB503-861D-499D-8D43-8FF66467D75C}" destId="{5247EC19-A75C-422C-AE5A-CEC99F0C73B3}" srcOrd="9" destOrd="0" presId="urn:microsoft.com/office/officeart/2017/3/layout/DropPinTimeline"/>
    <dgm:cxn modelId="{9E901BA2-C653-43E8-8DA2-0A02D1B828D5}" type="presParOf" srcId="{462DB503-861D-499D-8D43-8FF66467D75C}" destId="{9C4416BB-347A-437F-8F84-C1ADEA97E974}" srcOrd="10" destOrd="0" presId="urn:microsoft.com/office/officeart/2017/3/layout/DropPinTimeline"/>
    <dgm:cxn modelId="{5DDD2AC9-759E-478C-B4DF-317106B39F0F}" type="presParOf" srcId="{9C4416BB-347A-437F-8F84-C1ADEA97E974}" destId="{C9A61DF8-1FA9-4034-8F4C-BD52753EBE5A}" srcOrd="0" destOrd="0" presId="urn:microsoft.com/office/officeart/2017/3/layout/DropPinTimeline"/>
    <dgm:cxn modelId="{D4FCAFE2-3BCB-414E-9092-B9598E37AE82}" type="presParOf" srcId="{9C4416BB-347A-437F-8F84-C1ADEA97E974}" destId="{785EAED1-648B-43E2-9213-B61B74813A92}" srcOrd="1" destOrd="0" presId="urn:microsoft.com/office/officeart/2017/3/layout/DropPinTimeline"/>
    <dgm:cxn modelId="{35FB24E1-0A8E-4330-8F55-AD2399A6EE6A}" type="presParOf" srcId="{785EAED1-648B-43E2-9213-B61B74813A92}" destId="{2CAC5FEC-7997-4481-B8C9-5F53B7A3BC93}" srcOrd="0" destOrd="0" presId="urn:microsoft.com/office/officeart/2017/3/layout/DropPinTimeline"/>
    <dgm:cxn modelId="{DB3437D4-FC75-43D1-8E82-E47389F64146}" type="presParOf" srcId="{785EAED1-648B-43E2-9213-B61B74813A92}" destId="{6F1132DE-4839-432E-AAE2-EDE5FEC55CD1}" srcOrd="1" destOrd="0" presId="urn:microsoft.com/office/officeart/2017/3/layout/DropPinTimeline"/>
    <dgm:cxn modelId="{2DFD6957-F15D-46FA-8F50-3906B0E75091}" type="presParOf" srcId="{9C4416BB-347A-437F-8F84-C1ADEA97E974}" destId="{6FC5C762-82EE-4C09-A19C-639BA434BABC}" srcOrd="2" destOrd="0" presId="urn:microsoft.com/office/officeart/2017/3/layout/DropPinTimeline"/>
    <dgm:cxn modelId="{7665CA40-7F01-4EB6-8DF0-2C0C2734105A}" type="presParOf" srcId="{9C4416BB-347A-437F-8F84-C1ADEA97E974}" destId="{B0F98DE7-8F85-4B7D-BAAF-E3027742B357}" srcOrd="3" destOrd="0" presId="urn:microsoft.com/office/officeart/2017/3/layout/DropPinTimeline"/>
    <dgm:cxn modelId="{F085B62C-1719-412A-BFD9-25F73620AD6F}" type="presParOf" srcId="{9C4416BB-347A-437F-8F84-C1ADEA97E974}" destId="{E64366A1-BEE0-49FF-AA64-1F82BD08FB6E}" srcOrd="4" destOrd="0" presId="urn:microsoft.com/office/officeart/2017/3/layout/DropPinTimeline"/>
    <dgm:cxn modelId="{5BFC73F6-FAD8-4829-836E-93E081D36DE7}" type="presParOf" srcId="{9C4416BB-347A-437F-8F84-C1ADEA97E974}" destId="{BD6ECEAA-C20B-4F35-997B-3F64E5C9B8DA}" srcOrd="5" destOrd="0" presId="urn:microsoft.com/office/officeart/2017/3/layout/DropPinTimeline"/>
    <dgm:cxn modelId="{232B284A-C9C7-4E89-AD62-50FBF66A5DC9}" type="presParOf" srcId="{462DB503-861D-499D-8D43-8FF66467D75C}" destId="{7FBCA09B-A4DA-4FDE-8FE3-A98EBB4A6D0D}" srcOrd="11" destOrd="0" presId="urn:microsoft.com/office/officeart/2017/3/layout/DropPinTimeline"/>
    <dgm:cxn modelId="{13A24008-F4F5-49F2-BA05-D21956519877}" type="presParOf" srcId="{462DB503-861D-499D-8D43-8FF66467D75C}" destId="{BFC5FB77-DFAD-4BBB-830D-1D9BC9C22704}" srcOrd="12" destOrd="0" presId="urn:microsoft.com/office/officeart/2017/3/layout/DropPinTimeline"/>
    <dgm:cxn modelId="{8CAE19F5-02D2-4AD9-B2A8-1A5D0E6A70C8}" type="presParOf" srcId="{BFC5FB77-DFAD-4BBB-830D-1D9BC9C22704}" destId="{FFBB5128-302E-4822-8627-177AD4D32A5F}" srcOrd="0" destOrd="0" presId="urn:microsoft.com/office/officeart/2017/3/layout/DropPinTimeline"/>
    <dgm:cxn modelId="{CE028710-F496-4A91-A940-8667054C107A}" type="presParOf" srcId="{BFC5FB77-DFAD-4BBB-830D-1D9BC9C22704}" destId="{7F185272-1820-45A6-9A38-A147D135146F}" srcOrd="1" destOrd="0" presId="urn:microsoft.com/office/officeart/2017/3/layout/DropPinTimeline"/>
    <dgm:cxn modelId="{68569A6B-B59D-4E04-83EF-6877CF826FD1}" type="presParOf" srcId="{7F185272-1820-45A6-9A38-A147D135146F}" destId="{2D71A8D9-D74B-4FAB-BD70-52E3391C8C3A}" srcOrd="0" destOrd="0" presId="urn:microsoft.com/office/officeart/2017/3/layout/DropPinTimeline"/>
    <dgm:cxn modelId="{00A33095-61A7-4226-914D-BE403BAEA08F}" type="presParOf" srcId="{7F185272-1820-45A6-9A38-A147D135146F}" destId="{8160593A-4EBB-40CB-A132-C6C258EF2604}" srcOrd="1" destOrd="0" presId="urn:microsoft.com/office/officeart/2017/3/layout/DropPinTimeline"/>
    <dgm:cxn modelId="{85B1717C-D0F6-491B-BFAE-E412079F734D}" type="presParOf" srcId="{BFC5FB77-DFAD-4BBB-830D-1D9BC9C22704}" destId="{1645062A-F042-4FFE-BA15-7FB0C6BA2A34}" srcOrd="2" destOrd="0" presId="urn:microsoft.com/office/officeart/2017/3/layout/DropPinTimeline"/>
    <dgm:cxn modelId="{CC69A289-40FE-4089-B216-AFE6D83882DD}" type="presParOf" srcId="{BFC5FB77-DFAD-4BBB-830D-1D9BC9C22704}" destId="{B866A191-4BD7-4B76-9B67-C05D91608112}" srcOrd="3" destOrd="0" presId="urn:microsoft.com/office/officeart/2017/3/layout/DropPinTimeline"/>
    <dgm:cxn modelId="{B02F73DE-54FD-4CD5-ABB9-3A1D1349A9E8}" type="presParOf" srcId="{BFC5FB77-DFAD-4BBB-830D-1D9BC9C22704}" destId="{BE4739EF-9A66-4F2C-8535-413C588FB7E6}" srcOrd="4" destOrd="0" presId="urn:microsoft.com/office/officeart/2017/3/layout/DropPinTimeline"/>
    <dgm:cxn modelId="{B126B17C-4DA5-4DC9-9338-2703DC19FE00}" type="presParOf" srcId="{BFC5FB77-DFAD-4BBB-830D-1D9BC9C22704}" destId="{CB5F1AF7-F478-44C9-ABAE-F6B34A935AEB}"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540C525-3E74-49CC-B8D8-099BC8D41E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A94323-8314-4EC9-BC3A-DCB2DBCE003D}">
      <dgm:prSet custT="1"/>
      <dgm:spPr/>
      <dgm:t>
        <a:bodyPr/>
        <a:lstStyle/>
        <a:p>
          <a:r>
            <a:rPr lang="en-GB" sz="2400" dirty="0"/>
            <a:t>Efficiency Gains: Faster problem-solving and decision –making</a:t>
          </a:r>
          <a:endParaRPr lang="en-US" sz="2400" dirty="0"/>
        </a:p>
      </dgm:t>
    </dgm:pt>
    <dgm:pt modelId="{86DA09B1-88C2-4A16-B597-15A1AA8CF3A7}" type="parTrans" cxnId="{B342FA4D-B7CF-42CE-B97B-41E75FF3E491}">
      <dgm:prSet/>
      <dgm:spPr/>
      <dgm:t>
        <a:bodyPr/>
        <a:lstStyle/>
        <a:p>
          <a:endParaRPr lang="en-US"/>
        </a:p>
      </dgm:t>
    </dgm:pt>
    <dgm:pt modelId="{CB5CAB88-09EB-41D1-883D-452544538709}" type="sibTrans" cxnId="{B342FA4D-B7CF-42CE-B97B-41E75FF3E491}">
      <dgm:prSet/>
      <dgm:spPr/>
      <dgm:t>
        <a:bodyPr/>
        <a:lstStyle/>
        <a:p>
          <a:endParaRPr lang="en-US"/>
        </a:p>
      </dgm:t>
    </dgm:pt>
    <dgm:pt modelId="{CD707E42-81E0-40C9-9EB4-35E6559D8A6A}">
      <dgm:prSet custT="1"/>
      <dgm:spPr/>
      <dgm:t>
        <a:bodyPr/>
        <a:lstStyle/>
        <a:p>
          <a:r>
            <a:rPr lang="en-GB" sz="2400" dirty="0"/>
            <a:t>Improved Stakeholder Engagement: Clear delegation led to smoother operations</a:t>
          </a:r>
          <a:endParaRPr lang="en-US" sz="2400" dirty="0"/>
        </a:p>
      </dgm:t>
    </dgm:pt>
    <dgm:pt modelId="{35B6AF82-64F0-4819-B6BF-332AF3324A5A}" type="parTrans" cxnId="{897FDAC6-D1E0-4F23-AD65-7FA0C7EE415B}">
      <dgm:prSet/>
      <dgm:spPr/>
      <dgm:t>
        <a:bodyPr/>
        <a:lstStyle/>
        <a:p>
          <a:endParaRPr lang="en-US"/>
        </a:p>
      </dgm:t>
    </dgm:pt>
    <dgm:pt modelId="{7177CF30-FF27-4EB7-B8DC-62DFDEB6E85D}" type="sibTrans" cxnId="{897FDAC6-D1E0-4F23-AD65-7FA0C7EE415B}">
      <dgm:prSet/>
      <dgm:spPr/>
      <dgm:t>
        <a:bodyPr/>
        <a:lstStyle/>
        <a:p>
          <a:endParaRPr lang="en-US"/>
        </a:p>
      </dgm:t>
    </dgm:pt>
    <dgm:pt modelId="{0840942E-8659-4755-B4CD-1B079AB8A154}">
      <dgm:prSet custT="1"/>
      <dgm:spPr/>
      <dgm:t>
        <a:bodyPr/>
        <a:lstStyle/>
        <a:p>
          <a:r>
            <a:rPr lang="en-GB" sz="2400" dirty="0"/>
            <a:t>Better Risk Management: Strength-based allocation ensured proactive responses to challenges</a:t>
          </a:r>
          <a:endParaRPr lang="en-US" sz="2400" dirty="0"/>
        </a:p>
      </dgm:t>
    </dgm:pt>
    <dgm:pt modelId="{A1AB5A5E-81F0-40F2-B349-5A3DC64AE6EA}" type="parTrans" cxnId="{6F3ED849-A60B-4135-B56B-43D596217F1A}">
      <dgm:prSet/>
      <dgm:spPr/>
      <dgm:t>
        <a:bodyPr/>
        <a:lstStyle/>
        <a:p>
          <a:endParaRPr lang="en-US"/>
        </a:p>
      </dgm:t>
    </dgm:pt>
    <dgm:pt modelId="{FC4F119E-2AF1-4F74-AF79-0D2C0A9E6F8D}" type="sibTrans" cxnId="{6F3ED849-A60B-4135-B56B-43D596217F1A}">
      <dgm:prSet/>
      <dgm:spPr/>
      <dgm:t>
        <a:bodyPr/>
        <a:lstStyle/>
        <a:p>
          <a:endParaRPr lang="en-US"/>
        </a:p>
      </dgm:t>
    </dgm:pt>
    <dgm:pt modelId="{C8093D87-9405-4D75-94F6-F8316A1FC177}" type="pres">
      <dgm:prSet presAssocID="{7540C525-3E74-49CC-B8D8-099BC8D41ED1}" presName="root" presStyleCnt="0">
        <dgm:presLayoutVars>
          <dgm:dir/>
          <dgm:resizeHandles val="exact"/>
        </dgm:presLayoutVars>
      </dgm:prSet>
      <dgm:spPr/>
    </dgm:pt>
    <dgm:pt modelId="{81897DE7-822D-48F4-AE78-C9E973428D99}" type="pres">
      <dgm:prSet presAssocID="{7DA94323-8314-4EC9-BC3A-DCB2DBCE003D}" presName="compNode" presStyleCnt="0"/>
      <dgm:spPr/>
    </dgm:pt>
    <dgm:pt modelId="{1A656A49-812D-407B-8C05-3F19753B428A}" type="pres">
      <dgm:prSet presAssocID="{7DA94323-8314-4EC9-BC3A-DCB2DBCE00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A1DAF64-E661-429C-8A5A-1EFEA61B596D}" type="pres">
      <dgm:prSet presAssocID="{7DA94323-8314-4EC9-BC3A-DCB2DBCE003D}" presName="spaceRect" presStyleCnt="0"/>
      <dgm:spPr/>
    </dgm:pt>
    <dgm:pt modelId="{7E86BDFC-25BE-4AF0-AD54-5CABF1CD8A5A}" type="pres">
      <dgm:prSet presAssocID="{7DA94323-8314-4EC9-BC3A-DCB2DBCE003D}" presName="textRect" presStyleLbl="revTx" presStyleIdx="0" presStyleCnt="3">
        <dgm:presLayoutVars>
          <dgm:chMax val="1"/>
          <dgm:chPref val="1"/>
        </dgm:presLayoutVars>
      </dgm:prSet>
      <dgm:spPr/>
    </dgm:pt>
    <dgm:pt modelId="{EF4F082D-2EB3-4660-9D5D-4DE622E8164A}" type="pres">
      <dgm:prSet presAssocID="{CB5CAB88-09EB-41D1-883D-452544538709}" presName="sibTrans" presStyleCnt="0"/>
      <dgm:spPr/>
    </dgm:pt>
    <dgm:pt modelId="{F83608B7-1AAA-4D48-A08E-392543A20CF1}" type="pres">
      <dgm:prSet presAssocID="{CD707E42-81E0-40C9-9EB4-35E6559D8A6A}" presName="compNode" presStyleCnt="0"/>
      <dgm:spPr/>
    </dgm:pt>
    <dgm:pt modelId="{C14582AD-0061-4410-9E60-78711C573AAC}" type="pres">
      <dgm:prSet presAssocID="{CD707E42-81E0-40C9-9EB4-35E6559D8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96E1A7C-5A18-43AE-A52D-55C26F9A1208}" type="pres">
      <dgm:prSet presAssocID="{CD707E42-81E0-40C9-9EB4-35E6559D8A6A}" presName="spaceRect" presStyleCnt="0"/>
      <dgm:spPr/>
    </dgm:pt>
    <dgm:pt modelId="{68B6F8DA-5A14-4DAD-B9B3-EA2D11101FA4}" type="pres">
      <dgm:prSet presAssocID="{CD707E42-81E0-40C9-9EB4-35E6559D8A6A}" presName="textRect" presStyleLbl="revTx" presStyleIdx="1" presStyleCnt="3">
        <dgm:presLayoutVars>
          <dgm:chMax val="1"/>
          <dgm:chPref val="1"/>
        </dgm:presLayoutVars>
      </dgm:prSet>
      <dgm:spPr/>
    </dgm:pt>
    <dgm:pt modelId="{757530EE-9649-4666-8E09-C1AEBE07B434}" type="pres">
      <dgm:prSet presAssocID="{7177CF30-FF27-4EB7-B8DC-62DFDEB6E85D}" presName="sibTrans" presStyleCnt="0"/>
      <dgm:spPr/>
    </dgm:pt>
    <dgm:pt modelId="{6BF57645-05D6-4608-B8FA-BA0F7B214BBE}" type="pres">
      <dgm:prSet presAssocID="{0840942E-8659-4755-B4CD-1B079AB8A154}" presName="compNode" presStyleCnt="0"/>
      <dgm:spPr/>
    </dgm:pt>
    <dgm:pt modelId="{ACE42651-3C9B-438B-8752-ACC65561A92F}" type="pres">
      <dgm:prSet presAssocID="{0840942E-8659-4755-B4CD-1B079AB8A1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A9CECFE0-8B5C-47A8-845C-F2ED87663812}" type="pres">
      <dgm:prSet presAssocID="{0840942E-8659-4755-B4CD-1B079AB8A154}" presName="spaceRect" presStyleCnt="0"/>
      <dgm:spPr/>
    </dgm:pt>
    <dgm:pt modelId="{F42D221A-4DE5-4E66-9B0B-10387F28A8A6}" type="pres">
      <dgm:prSet presAssocID="{0840942E-8659-4755-B4CD-1B079AB8A154}" presName="textRect" presStyleLbl="revTx" presStyleIdx="2" presStyleCnt="3">
        <dgm:presLayoutVars>
          <dgm:chMax val="1"/>
          <dgm:chPref val="1"/>
        </dgm:presLayoutVars>
      </dgm:prSet>
      <dgm:spPr/>
    </dgm:pt>
  </dgm:ptLst>
  <dgm:cxnLst>
    <dgm:cxn modelId="{97FA6C13-6B2D-49C5-A290-143AAA69A578}" type="presOf" srcId="{7DA94323-8314-4EC9-BC3A-DCB2DBCE003D}" destId="{7E86BDFC-25BE-4AF0-AD54-5CABF1CD8A5A}" srcOrd="0" destOrd="0" presId="urn:microsoft.com/office/officeart/2018/2/layout/IconLabelList"/>
    <dgm:cxn modelId="{3743B531-F1A9-435C-AD7B-54A03FBBE647}" type="presOf" srcId="{7540C525-3E74-49CC-B8D8-099BC8D41ED1}" destId="{C8093D87-9405-4D75-94F6-F8316A1FC177}" srcOrd="0" destOrd="0" presId="urn:microsoft.com/office/officeart/2018/2/layout/IconLabelList"/>
    <dgm:cxn modelId="{6F3ED849-A60B-4135-B56B-43D596217F1A}" srcId="{7540C525-3E74-49CC-B8D8-099BC8D41ED1}" destId="{0840942E-8659-4755-B4CD-1B079AB8A154}" srcOrd="2" destOrd="0" parTransId="{A1AB5A5E-81F0-40F2-B349-5A3DC64AE6EA}" sibTransId="{FC4F119E-2AF1-4F74-AF79-0D2C0A9E6F8D}"/>
    <dgm:cxn modelId="{B342FA4D-B7CF-42CE-B97B-41E75FF3E491}" srcId="{7540C525-3E74-49CC-B8D8-099BC8D41ED1}" destId="{7DA94323-8314-4EC9-BC3A-DCB2DBCE003D}" srcOrd="0" destOrd="0" parTransId="{86DA09B1-88C2-4A16-B597-15A1AA8CF3A7}" sibTransId="{CB5CAB88-09EB-41D1-883D-452544538709}"/>
    <dgm:cxn modelId="{36D03C93-132C-417B-9796-ECB67664361C}" type="presOf" srcId="{CD707E42-81E0-40C9-9EB4-35E6559D8A6A}" destId="{68B6F8DA-5A14-4DAD-B9B3-EA2D11101FA4}" srcOrd="0" destOrd="0" presId="urn:microsoft.com/office/officeart/2018/2/layout/IconLabelList"/>
    <dgm:cxn modelId="{C83A37A3-3F57-443D-B030-0D26335317A5}" type="presOf" srcId="{0840942E-8659-4755-B4CD-1B079AB8A154}" destId="{F42D221A-4DE5-4E66-9B0B-10387F28A8A6}" srcOrd="0" destOrd="0" presId="urn:microsoft.com/office/officeart/2018/2/layout/IconLabelList"/>
    <dgm:cxn modelId="{897FDAC6-D1E0-4F23-AD65-7FA0C7EE415B}" srcId="{7540C525-3E74-49CC-B8D8-099BC8D41ED1}" destId="{CD707E42-81E0-40C9-9EB4-35E6559D8A6A}" srcOrd="1" destOrd="0" parTransId="{35B6AF82-64F0-4819-B6BF-332AF3324A5A}" sibTransId="{7177CF30-FF27-4EB7-B8DC-62DFDEB6E85D}"/>
    <dgm:cxn modelId="{5175AE2C-033E-43F4-8601-D3A973814BA3}" type="presParOf" srcId="{C8093D87-9405-4D75-94F6-F8316A1FC177}" destId="{81897DE7-822D-48F4-AE78-C9E973428D99}" srcOrd="0" destOrd="0" presId="urn:microsoft.com/office/officeart/2018/2/layout/IconLabelList"/>
    <dgm:cxn modelId="{55474C58-6B86-4089-A410-78DBD1841DA3}" type="presParOf" srcId="{81897DE7-822D-48F4-AE78-C9E973428D99}" destId="{1A656A49-812D-407B-8C05-3F19753B428A}" srcOrd="0" destOrd="0" presId="urn:microsoft.com/office/officeart/2018/2/layout/IconLabelList"/>
    <dgm:cxn modelId="{3F839EE9-F52F-4F9D-854A-3401EAA7CD25}" type="presParOf" srcId="{81897DE7-822D-48F4-AE78-C9E973428D99}" destId="{3A1DAF64-E661-429C-8A5A-1EFEA61B596D}" srcOrd="1" destOrd="0" presId="urn:microsoft.com/office/officeart/2018/2/layout/IconLabelList"/>
    <dgm:cxn modelId="{CEB94E2C-9FE2-482D-A349-3784F55DEC54}" type="presParOf" srcId="{81897DE7-822D-48F4-AE78-C9E973428D99}" destId="{7E86BDFC-25BE-4AF0-AD54-5CABF1CD8A5A}" srcOrd="2" destOrd="0" presId="urn:microsoft.com/office/officeart/2018/2/layout/IconLabelList"/>
    <dgm:cxn modelId="{E0A04601-E317-4717-8451-61AFD3AABCF0}" type="presParOf" srcId="{C8093D87-9405-4D75-94F6-F8316A1FC177}" destId="{EF4F082D-2EB3-4660-9D5D-4DE622E8164A}" srcOrd="1" destOrd="0" presId="urn:microsoft.com/office/officeart/2018/2/layout/IconLabelList"/>
    <dgm:cxn modelId="{235D8EDD-46B6-4CDA-A786-85413377F10F}" type="presParOf" srcId="{C8093D87-9405-4D75-94F6-F8316A1FC177}" destId="{F83608B7-1AAA-4D48-A08E-392543A20CF1}" srcOrd="2" destOrd="0" presId="urn:microsoft.com/office/officeart/2018/2/layout/IconLabelList"/>
    <dgm:cxn modelId="{3F5D3B91-A5BA-49C7-905A-231F2AD01A04}" type="presParOf" srcId="{F83608B7-1AAA-4D48-A08E-392543A20CF1}" destId="{C14582AD-0061-4410-9E60-78711C573AAC}" srcOrd="0" destOrd="0" presId="urn:microsoft.com/office/officeart/2018/2/layout/IconLabelList"/>
    <dgm:cxn modelId="{82321FB5-43C3-4113-B0E8-718EF73FFB3D}" type="presParOf" srcId="{F83608B7-1AAA-4D48-A08E-392543A20CF1}" destId="{996E1A7C-5A18-43AE-A52D-55C26F9A1208}" srcOrd="1" destOrd="0" presId="urn:microsoft.com/office/officeart/2018/2/layout/IconLabelList"/>
    <dgm:cxn modelId="{3494CA6A-E7E2-469A-8B46-AC5028EC756E}" type="presParOf" srcId="{F83608B7-1AAA-4D48-A08E-392543A20CF1}" destId="{68B6F8DA-5A14-4DAD-B9B3-EA2D11101FA4}" srcOrd="2" destOrd="0" presId="urn:microsoft.com/office/officeart/2018/2/layout/IconLabelList"/>
    <dgm:cxn modelId="{A89004E6-969C-4C67-99C8-C66F53AF664C}" type="presParOf" srcId="{C8093D87-9405-4D75-94F6-F8316A1FC177}" destId="{757530EE-9649-4666-8E09-C1AEBE07B434}" srcOrd="3" destOrd="0" presId="urn:microsoft.com/office/officeart/2018/2/layout/IconLabelList"/>
    <dgm:cxn modelId="{3BE09B0A-4A31-4609-983E-4722B4E2A784}" type="presParOf" srcId="{C8093D87-9405-4D75-94F6-F8316A1FC177}" destId="{6BF57645-05D6-4608-B8FA-BA0F7B214BBE}" srcOrd="4" destOrd="0" presId="urn:microsoft.com/office/officeart/2018/2/layout/IconLabelList"/>
    <dgm:cxn modelId="{DBAFA517-FD64-4C91-8093-1B78B829820A}" type="presParOf" srcId="{6BF57645-05D6-4608-B8FA-BA0F7B214BBE}" destId="{ACE42651-3C9B-438B-8752-ACC65561A92F}" srcOrd="0" destOrd="0" presId="urn:microsoft.com/office/officeart/2018/2/layout/IconLabelList"/>
    <dgm:cxn modelId="{4840AC6B-027C-41C0-816B-7BC8CA5A7ACA}" type="presParOf" srcId="{6BF57645-05D6-4608-B8FA-BA0F7B214BBE}" destId="{A9CECFE0-8B5C-47A8-845C-F2ED87663812}" srcOrd="1" destOrd="0" presId="urn:microsoft.com/office/officeart/2018/2/layout/IconLabelList"/>
    <dgm:cxn modelId="{44CCC89C-ABBD-4499-9847-6AE050AC81C8}" type="presParOf" srcId="{6BF57645-05D6-4608-B8FA-BA0F7B214BBE}" destId="{F42D221A-4DE5-4E66-9B0B-10387F28A8A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C57A2E3-8C0B-4604-A13E-1143CDAF9E8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3884DF4-2EE1-4F6A-9CE3-BF9C30285D0B}">
      <dgm:prSet/>
      <dgm:spPr/>
      <dgm:t>
        <a:bodyPr/>
        <a:lstStyle/>
        <a:p>
          <a:pPr>
            <a:lnSpc>
              <a:spcPct val="100000"/>
            </a:lnSpc>
          </a:pPr>
          <a:r>
            <a:rPr lang="en-GB" dirty="0"/>
            <a:t>Adapting to fluctuating order volumes.</a:t>
          </a:r>
          <a:endParaRPr lang="en-US" dirty="0"/>
        </a:p>
      </dgm:t>
    </dgm:pt>
    <dgm:pt modelId="{D5AC2775-4AB6-4A41-90B6-26C33BA3626C}" type="parTrans" cxnId="{7082411B-2067-44E8-827C-E9E4311CEBBD}">
      <dgm:prSet/>
      <dgm:spPr/>
      <dgm:t>
        <a:bodyPr/>
        <a:lstStyle/>
        <a:p>
          <a:endParaRPr lang="en-US"/>
        </a:p>
      </dgm:t>
    </dgm:pt>
    <dgm:pt modelId="{82D647EA-5075-4C33-8640-B512D615C41B}" type="sibTrans" cxnId="{7082411B-2067-44E8-827C-E9E4311CEBBD}">
      <dgm:prSet/>
      <dgm:spPr/>
      <dgm:t>
        <a:bodyPr/>
        <a:lstStyle/>
        <a:p>
          <a:endParaRPr lang="en-US"/>
        </a:p>
      </dgm:t>
    </dgm:pt>
    <dgm:pt modelId="{D6DBFBBD-3912-41AA-948A-6E39800749F8}">
      <dgm:prSet/>
      <dgm:spPr/>
      <dgm:t>
        <a:bodyPr/>
        <a:lstStyle/>
        <a:p>
          <a:pPr>
            <a:lnSpc>
              <a:spcPct val="100000"/>
            </a:lnSpc>
          </a:pPr>
          <a:r>
            <a:rPr lang="en-GB"/>
            <a:t>Supply chain disruptions.</a:t>
          </a:r>
          <a:endParaRPr lang="en-US"/>
        </a:p>
      </dgm:t>
    </dgm:pt>
    <dgm:pt modelId="{6C1EC10A-507C-4B4D-B03C-B3035C0403DE}" type="parTrans" cxnId="{12AA4333-0434-47EB-8026-8673D3DDB177}">
      <dgm:prSet/>
      <dgm:spPr/>
      <dgm:t>
        <a:bodyPr/>
        <a:lstStyle/>
        <a:p>
          <a:endParaRPr lang="en-US"/>
        </a:p>
      </dgm:t>
    </dgm:pt>
    <dgm:pt modelId="{7FA8829A-DC79-4F63-B840-F85EAB40DAA0}" type="sibTrans" cxnId="{12AA4333-0434-47EB-8026-8673D3DDB177}">
      <dgm:prSet/>
      <dgm:spPr/>
      <dgm:t>
        <a:bodyPr/>
        <a:lstStyle/>
        <a:p>
          <a:endParaRPr lang="en-US"/>
        </a:p>
      </dgm:t>
    </dgm:pt>
    <dgm:pt modelId="{1925B845-D68A-4524-8D51-D2DA433D3ABA}">
      <dgm:prSet/>
      <dgm:spPr/>
      <dgm:t>
        <a:bodyPr/>
        <a:lstStyle/>
        <a:p>
          <a:pPr>
            <a:lnSpc>
              <a:spcPct val="100000"/>
            </a:lnSpc>
          </a:pPr>
          <a:r>
            <a:rPr lang="en-GB" dirty="0"/>
            <a:t>Getting the stock right.</a:t>
          </a:r>
          <a:endParaRPr lang="en-US" dirty="0"/>
        </a:p>
      </dgm:t>
    </dgm:pt>
    <dgm:pt modelId="{C44297EB-B639-4947-B37F-06D94A9B2B35}" type="parTrans" cxnId="{D9E75159-4AD1-4370-990B-4CA315DF8187}">
      <dgm:prSet/>
      <dgm:spPr/>
      <dgm:t>
        <a:bodyPr/>
        <a:lstStyle/>
        <a:p>
          <a:endParaRPr lang="en-US"/>
        </a:p>
      </dgm:t>
    </dgm:pt>
    <dgm:pt modelId="{176FC742-92B1-4B6C-87AE-47BDD8455709}" type="sibTrans" cxnId="{D9E75159-4AD1-4370-990B-4CA315DF8187}">
      <dgm:prSet/>
      <dgm:spPr/>
      <dgm:t>
        <a:bodyPr/>
        <a:lstStyle/>
        <a:p>
          <a:endParaRPr lang="en-US"/>
        </a:p>
      </dgm:t>
    </dgm:pt>
    <dgm:pt modelId="{1FE49CC7-0CE9-47AA-8A87-A69FBE73D5CB}" type="pres">
      <dgm:prSet presAssocID="{8C57A2E3-8C0B-4604-A13E-1143CDAF9E8D}" presName="root" presStyleCnt="0">
        <dgm:presLayoutVars>
          <dgm:dir/>
          <dgm:resizeHandles val="exact"/>
        </dgm:presLayoutVars>
      </dgm:prSet>
      <dgm:spPr/>
    </dgm:pt>
    <dgm:pt modelId="{546C0A24-7CEA-4531-8D13-2E18AD556CA5}" type="pres">
      <dgm:prSet presAssocID="{33884DF4-2EE1-4F6A-9CE3-BF9C30285D0B}" presName="compNode" presStyleCnt="0"/>
      <dgm:spPr/>
    </dgm:pt>
    <dgm:pt modelId="{E533BC2A-70E4-4117-8474-358BF02F523D}" type="pres">
      <dgm:prSet presAssocID="{33884DF4-2EE1-4F6A-9CE3-BF9C30285D0B}" presName="bgRect" presStyleLbl="bgShp" presStyleIdx="0" presStyleCnt="3"/>
      <dgm:spPr/>
    </dgm:pt>
    <dgm:pt modelId="{1A0CD83A-2FC1-4FED-8AA3-6297A04F56AD}" type="pres">
      <dgm:prSet presAssocID="{33884DF4-2EE1-4F6A-9CE3-BF9C30285D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B2DE9D69-834D-4205-8821-EC4D917EBFE2}" type="pres">
      <dgm:prSet presAssocID="{33884DF4-2EE1-4F6A-9CE3-BF9C30285D0B}" presName="spaceRect" presStyleCnt="0"/>
      <dgm:spPr/>
    </dgm:pt>
    <dgm:pt modelId="{32F15DD9-87E2-45F3-B8CF-B2948E36D6C5}" type="pres">
      <dgm:prSet presAssocID="{33884DF4-2EE1-4F6A-9CE3-BF9C30285D0B}" presName="parTx" presStyleLbl="revTx" presStyleIdx="0" presStyleCnt="3">
        <dgm:presLayoutVars>
          <dgm:chMax val="0"/>
          <dgm:chPref val="0"/>
        </dgm:presLayoutVars>
      </dgm:prSet>
      <dgm:spPr/>
    </dgm:pt>
    <dgm:pt modelId="{C0D4AE96-BC38-456B-8705-2293AA66F00D}" type="pres">
      <dgm:prSet presAssocID="{82D647EA-5075-4C33-8640-B512D615C41B}" presName="sibTrans" presStyleCnt="0"/>
      <dgm:spPr/>
    </dgm:pt>
    <dgm:pt modelId="{906624DC-D686-4EAE-AF31-1A436491D4C3}" type="pres">
      <dgm:prSet presAssocID="{D6DBFBBD-3912-41AA-948A-6E39800749F8}" presName="compNode" presStyleCnt="0"/>
      <dgm:spPr/>
    </dgm:pt>
    <dgm:pt modelId="{62FABA4F-7C06-448C-94BB-CC73780814BB}" type="pres">
      <dgm:prSet presAssocID="{D6DBFBBD-3912-41AA-948A-6E39800749F8}" presName="bgRect" presStyleLbl="bgShp" presStyleIdx="1" presStyleCnt="3"/>
      <dgm:spPr/>
    </dgm:pt>
    <dgm:pt modelId="{DA087546-7700-42C6-BD47-0378319F1648}" type="pres">
      <dgm:prSet presAssocID="{D6DBFBBD-3912-41AA-948A-6E39800749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uck"/>
        </a:ext>
      </dgm:extLst>
    </dgm:pt>
    <dgm:pt modelId="{5AC12F44-61D4-49C0-8200-211D2CCE2229}" type="pres">
      <dgm:prSet presAssocID="{D6DBFBBD-3912-41AA-948A-6E39800749F8}" presName="spaceRect" presStyleCnt="0"/>
      <dgm:spPr/>
    </dgm:pt>
    <dgm:pt modelId="{9E67FA75-990C-43E0-B813-FDB1BFD42863}" type="pres">
      <dgm:prSet presAssocID="{D6DBFBBD-3912-41AA-948A-6E39800749F8}" presName="parTx" presStyleLbl="revTx" presStyleIdx="1" presStyleCnt="3">
        <dgm:presLayoutVars>
          <dgm:chMax val="0"/>
          <dgm:chPref val="0"/>
        </dgm:presLayoutVars>
      </dgm:prSet>
      <dgm:spPr/>
    </dgm:pt>
    <dgm:pt modelId="{6BAFC613-986D-4C07-8552-89E7DA86282A}" type="pres">
      <dgm:prSet presAssocID="{7FA8829A-DC79-4F63-B840-F85EAB40DAA0}" presName="sibTrans" presStyleCnt="0"/>
      <dgm:spPr/>
    </dgm:pt>
    <dgm:pt modelId="{E3A5C23B-7625-4932-940A-4B4649268464}" type="pres">
      <dgm:prSet presAssocID="{1925B845-D68A-4524-8D51-D2DA433D3ABA}" presName="compNode" presStyleCnt="0"/>
      <dgm:spPr/>
    </dgm:pt>
    <dgm:pt modelId="{4264A216-59F3-414D-AD1C-4A870C5B6194}" type="pres">
      <dgm:prSet presAssocID="{1925B845-D68A-4524-8D51-D2DA433D3ABA}" presName="bgRect" presStyleLbl="bgShp" presStyleIdx="2" presStyleCnt="3"/>
      <dgm:spPr/>
    </dgm:pt>
    <dgm:pt modelId="{9FED811B-0491-462A-BA99-3A6905CE32E6}" type="pres">
      <dgm:prSet presAssocID="{1925B845-D68A-4524-8D51-D2DA433D3A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cking"/>
        </a:ext>
      </dgm:extLst>
    </dgm:pt>
    <dgm:pt modelId="{CCDC8C9E-648E-4089-94A8-1C5FF9171F6E}" type="pres">
      <dgm:prSet presAssocID="{1925B845-D68A-4524-8D51-D2DA433D3ABA}" presName="spaceRect" presStyleCnt="0"/>
      <dgm:spPr/>
    </dgm:pt>
    <dgm:pt modelId="{544DD881-2E46-47C2-855D-034304BC174B}" type="pres">
      <dgm:prSet presAssocID="{1925B845-D68A-4524-8D51-D2DA433D3ABA}" presName="parTx" presStyleLbl="revTx" presStyleIdx="2" presStyleCnt="3">
        <dgm:presLayoutVars>
          <dgm:chMax val="0"/>
          <dgm:chPref val="0"/>
        </dgm:presLayoutVars>
      </dgm:prSet>
      <dgm:spPr/>
    </dgm:pt>
  </dgm:ptLst>
  <dgm:cxnLst>
    <dgm:cxn modelId="{7082411B-2067-44E8-827C-E9E4311CEBBD}" srcId="{8C57A2E3-8C0B-4604-A13E-1143CDAF9E8D}" destId="{33884DF4-2EE1-4F6A-9CE3-BF9C30285D0B}" srcOrd="0" destOrd="0" parTransId="{D5AC2775-4AB6-4A41-90B6-26C33BA3626C}" sibTransId="{82D647EA-5075-4C33-8640-B512D615C41B}"/>
    <dgm:cxn modelId="{BFDA9F31-F521-41CC-839E-53B80B529295}" type="presOf" srcId="{D6DBFBBD-3912-41AA-948A-6E39800749F8}" destId="{9E67FA75-990C-43E0-B813-FDB1BFD42863}" srcOrd="0" destOrd="0" presId="urn:microsoft.com/office/officeart/2018/2/layout/IconVerticalSolidList"/>
    <dgm:cxn modelId="{12AA4333-0434-47EB-8026-8673D3DDB177}" srcId="{8C57A2E3-8C0B-4604-A13E-1143CDAF9E8D}" destId="{D6DBFBBD-3912-41AA-948A-6E39800749F8}" srcOrd="1" destOrd="0" parTransId="{6C1EC10A-507C-4B4D-B03C-B3035C0403DE}" sibTransId="{7FA8829A-DC79-4F63-B840-F85EAB40DAA0}"/>
    <dgm:cxn modelId="{D9E75159-4AD1-4370-990B-4CA315DF8187}" srcId="{8C57A2E3-8C0B-4604-A13E-1143CDAF9E8D}" destId="{1925B845-D68A-4524-8D51-D2DA433D3ABA}" srcOrd="2" destOrd="0" parTransId="{C44297EB-B639-4947-B37F-06D94A9B2B35}" sibTransId="{176FC742-92B1-4B6C-87AE-47BDD8455709}"/>
    <dgm:cxn modelId="{A0FF4A9D-70EA-4760-BACB-4656B1D566A1}" type="presOf" srcId="{8C57A2E3-8C0B-4604-A13E-1143CDAF9E8D}" destId="{1FE49CC7-0CE9-47AA-8A87-A69FBE73D5CB}" srcOrd="0" destOrd="0" presId="urn:microsoft.com/office/officeart/2018/2/layout/IconVerticalSolidList"/>
    <dgm:cxn modelId="{38A272A5-FBBE-4D92-962F-59532AD3C364}" type="presOf" srcId="{1925B845-D68A-4524-8D51-D2DA433D3ABA}" destId="{544DD881-2E46-47C2-855D-034304BC174B}" srcOrd="0" destOrd="0" presId="urn:microsoft.com/office/officeart/2018/2/layout/IconVerticalSolidList"/>
    <dgm:cxn modelId="{B35730C9-C26F-45CB-92C9-D0CD55F35B68}" type="presOf" srcId="{33884DF4-2EE1-4F6A-9CE3-BF9C30285D0B}" destId="{32F15DD9-87E2-45F3-B8CF-B2948E36D6C5}" srcOrd="0" destOrd="0" presId="urn:microsoft.com/office/officeart/2018/2/layout/IconVerticalSolidList"/>
    <dgm:cxn modelId="{0C780D11-B625-48EA-8B2E-E300A3254B46}" type="presParOf" srcId="{1FE49CC7-0CE9-47AA-8A87-A69FBE73D5CB}" destId="{546C0A24-7CEA-4531-8D13-2E18AD556CA5}" srcOrd="0" destOrd="0" presId="urn:microsoft.com/office/officeart/2018/2/layout/IconVerticalSolidList"/>
    <dgm:cxn modelId="{B032C38F-8699-4165-B4D4-B44482C60110}" type="presParOf" srcId="{546C0A24-7CEA-4531-8D13-2E18AD556CA5}" destId="{E533BC2A-70E4-4117-8474-358BF02F523D}" srcOrd="0" destOrd="0" presId="urn:microsoft.com/office/officeart/2018/2/layout/IconVerticalSolidList"/>
    <dgm:cxn modelId="{5E6EC98C-E01E-48E6-828A-18E70463AD50}" type="presParOf" srcId="{546C0A24-7CEA-4531-8D13-2E18AD556CA5}" destId="{1A0CD83A-2FC1-4FED-8AA3-6297A04F56AD}" srcOrd="1" destOrd="0" presId="urn:microsoft.com/office/officeart/2018/2/layout/IconVerticalSolidList"/>
    <dgm:cxn modelId="{FB0BAB82-BC60-490E-838E-A2260069B8F6}" type="presParOf" srcId="{546C0A24-7CEA-4531-8D13-2E18AD556CA5}" destId="{B2DE9D69-834D-4205-8821-EC4D917EBFE2}" srcOrd="2" destOrd="0" presId="urn:microsoft.com/office/officeart/2018/2/layout/IconVerticalSolidList"/>
    <dgm:cxn modelId="{17797841-04BE-4DF2-BC9C-11E49B42C782}" type="presParOf" srcId="{546C0A24-7CEA-4531-8D13-2E18AD556CA5}" destId="{32F15DD9-87E2-45F3-B8CF-B2948E36D6C5}" srcOrd="3" destOrd="0" presId="urn:microsoft.com/office/officeart/2018/2/layout/IconVerticalSolidList"/>
    <dgm:cxn modelId="{C6FAC9E4-530B-419C-A058-F6520F4D3230}" type="presParOf" srcId="{1FE49CC7-0CE9-47AA-8A87-A69FBE73D5CB}" destId="{C0D4AE96-BC38-456B-8705-2293AA66F00D}" srcOrd="1" destOrd="0" presId="urn:microsoft.com/office/officeart/2018/2/layout/IconVerticalSolidList"/>
    <dgm:cxn modelId="{5F9AA4BA-02E6-4E25-811F-AF3A70CDFD5F}" type="presParOf" srcId="{1FE49CC7-0CE9-47AA-8A87-A69FBE73D5CB}" destId="{906624DC-D686-4EAE-AF31-1A436491D4C3}" srcOrd="2" destOrd="0" presId="urn:microsoft.com/office/officeart/2018/2/layout/IconVerticalSolidList"/>
    <dgm:cxn modelId="{184F3ACB-B298-49F2-A513-E623B1D47EF5}" type="presParOf" srcId="{906624DC-D686-4EAE-AF31-1A436491D4C3}" destId="{62FABA4F-7C06-448C-94BB-CC73780814BB}" srcOrd="0" destOrd="0" presId="urn:microsoft.com/office/officeart/2018/2/layout/IconVerticalSolidList"/>
    <dgm:cxn modelId="{D0D88809-4A32-4F95-8EDF-E8AAB19CFC43}" type="presParOf" srcId="{906624DC-D686-4EAE-AF31-1A436491D4C3}" destId="{DA087546-7700-42C6-BD47-0378319F1648}" srcOrd="1" destOrd="0" presId="urn:microsoft.com/office/officeart/2018/2/layout/IconVerticalSolidList"/>
    <dgm:cxn modelId="{31A568EE-2A41-4042-8DF2-5558B2EE1FD1}" type="presParOf" srcId="{906624DC-D686-4EAE-AF31-1A436491D4C3}" destId="{5AC12F44-61D4-49C0-8200-211D2CCE2229}" srcOrd="2" destOrd="0" presId="urn:microsoft.com/office/officeart/2018/2/layout/IconVerticalSolidList"/>
    <dgm:cxn modelId="{762A09E8-04FB-40AB-9D6E-5ADDDF3FC54D}" type="presParOf" srcId="{906624DC-D686-4EAE-AF31-1A436491D4C3}" destId="{9E67FA75-990C-43E0-B813-FDB1BFD42863}" srcOrd="3" destOrd="0" presId="urn:microsoft.com/office/officeart/2018/2/layout/IconVerticalSolidList"/>
    <dgm:cxn modelId="{213FFCC5-42F4-46D7-B2F4-3D032D5A8162}" type="presParOf" srcId="{1FE49CC7-0CE9-47AA-8A87-A69FBE73D5CB}" destId="{6BAFC613-986D-4C07-8552-89E7DA86282A}" srcOrd="3" destOrd="0" presId="urn:microsoft.com/office/officeart/2018/2/layout/IconVerticalSolidList"/>
    <dgm:cxn modelId="{78CC42EE-BD5D-45C1-BA51-6F3F5FA994E6}" type="presParOf" srcId="{1FE49CC7-0CE9-47AA-8A87-A69FBE73D5CB}" destId="{E3A5C23B-7625-4932-940A-4B4649268464}" srcOrd="4" destOrd="0" presId="urn:microsoft.com/office/officeart/2018/2/layout/IconVerticalSolidList"/>
    <dgm:cxn modelId="{84E9463C-FBA8-4550-A258-B6F84582144B}" type="presParOf" srcId="{E3A5C23B-7625-4932-940A-4B4649268464}" destId="{4264A216-59F3-414D-AD1C-4A870C5B6194}" srcOrd="0" destOrd="0" presId="urn:microsoft.com/office/officeart/2018/2/layout/IconVerticalSolidList"/>
    <dgm:cxn modelId="{73C97A43-3958-4826-9C0F-B99C6B13FAB4}" type="presParOf" srcId="{E3A5C23B-7625-4932-940A-4B4649268464}" destId="{9FED811B-0491-462A-BA99-3A6905CE32E6}" srcOrd="1" destOrd="0" presId="urn:microsoft.com/office/officeart/2018/2/layout/IconVerticalSolidList"/>
    <dgm:cxn modelId="{F89E4029-78DF-4CC1-B847-C8A684274EE0}" type="presParOf" srcId="{E3A5C23B-7625-4932-940A-4B4649268464}" destId="{CCDC8C9E-648E-4089-94A8-1C5FF9171F6E}" srcOrd="2" destOrd="0" presId="urn:microsoft.com/office/officeart/2018/2/layout/IconVerticalSolidList"/>
    <dgm:cxn modelId="{FDF642EE-F781-4305-AA49-176816F70A72}" type="presParOf" srcId="{E3A5C23B-7625-4932-940A-4B4649268464}" destId="{544DD881-2E46-47C2-855D-034304BC17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76B4A60-F0A7-4C01-8209-0A2ECD48DDB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83E0C1-22AF-4F7A-9E04-1BA4FB8E619C}">
      <dgm:prSet/>
      <dgm:spPr/>
      <dgm:t>
        <a:bodyPr/>
        <a:lstStyle/>
        <a:p>
          <a:pPr>
            <a:lnSpc>
              <a:spcPct val="100000"/>
            </a:lnSpc>
          </a:pPr>
          <a:r>
            <a:rPr lang="en-GB" dirty="0"/>
            <a:t>Change Tier to reflect order volumes.</a:t>
          </a:r>
          <a:endParaRPr lang="en-US" dirty="0"/>
        </a:p>
      </dgm:t>
    </dgm:pt>
    <dgm:pt modelId="{781BD18B-CAAB-4C3A-B94A-B154D64892F6}" type="parTrans" cxnId="{2C78AB95-6919-4671-9596-05D143D57282}">
      <dgm:prSet/>
      <dgm:spPr/>
      <dgm:t>
        <a:bodyPr/>
        <a:lstStyle/>
        <a:p>
          <a:endParaRPr lang="en-US"/>
        </a:p>
      </dgm:t>
    </dgm:pt>
    <dgm:pt modelId="{0EEDD976-D8C6-45BA-BA8A-262C08CC48FA}" type="sibTrans" cxnId="{2C78AB95-6919-4671-9596-05D143D57282}">
      <dgm:prSet/>
      <dgm:spPr/>
      <dgm:t>
        <a:bodyPr/>
        <a:lstStyle/>
        <a:p>
          <a:endParaRPr lang="en-US"/>
        </a:p>
      </dgm:t>
    </dgm:pt>
    <dgm:pt modelId="{8CD92BB6-41FC-4CEF-8328-C7BFC07E0BB7}">
      <dgm:prSet/>
      <dgm:spPr/>
      <dgm:t>
        <a:bodyPr/>
        <a:lstStyle/>
        <a:p>
          <a:pPr>
            <a:lnSpc>
              <a:spcPct val="100000"/>
            </a:lnSpc>
          </a:pPr>
          <a:r>
            <a:rPr lang="en-GB" dirty="0"/>
            <a:t>Increase stock holding.</a:t>
          </a:r>
          <a:endParaRPr lang="en-US" dirty="0"/>
        </a:p>
      </dgm:t>
    </dgm:pt>
    <dgm:pt modelId="{1F45947C-59A6-4087-9699-3FB735AACB4F}" type="parTrans" cxnId="{84BE3EFB-7E6C-49F0-AA05-74FEDB7EDEC1}">
      <dgm:prSet/>
      <dgm:spPr/>
      <dgm:t>
        <a:bodyPr/>
        <a:lstStyle/>
        <a:p>
          <a:endParaRPr lang="en-US"/>
        </a:p>
      </dgm:t>
    </dgm:pt>
    <dgm:pt modelId="{3FE2F2A8-D027-40FE-AEEE-E699F0ABE26D}" type="sibTrans" cxnId="{84BE3EFB-7E6C-49F0-AA05-74FEDB7EDEC1}">
      <dgm:prSet/>
      <dgm:spPr/>
      <dgm:t>
        <a:bodyPr/>
        <a:lstStyle/>
        <a:p>
          <a:endParaRPr lang="en-US"/>
        </a:p>
      </dgm:t>
    </dgm:pt>
    <dgm:pt modelId="{A5B254ED-2845-466C-8A66-B34D5F47911E}">
      <dgm:prSet/>
      <dgm:spPr/>
      <dgm:t>
        <a:bodyPr/>
        <a:lstStyle/>
        <a:p>
          <a:pPr>
            <a:lnSpc>
              <a:spcPct val="100000"/>
            </a:lnSpc>
          </a:pPr>
          <a:r>
            <a:rPr lang="en-GB" dirty="0"/>
            <a:t>Apply lean thinking. </a:t>
          </a:r>
          <a:endParaRPr lang="en-US" dirty="0"/>
        </a:p>
      </dgm:t>
    </dgm:pt>
    <dgm:pt modelId="{2CA06D22-32CF-4A63-9472-6AEC5D6ED3B1}" type="parTrans" cxnId="{66369ABA-660D-4A29-90E5-C72A725FE64D}">
      <dgm:prSet/>
      <dgm:spPr/>
      <dgm:t>
        <a:bodyPr/>
        <a:lstStyle/>
        <a:p>
          <a:endParaRPr lang="en-US"/>
        </a:p>
      </dgm:t>
    </dgm:pt>
    <dgm:pt modelId="{CB8E8AC6-C905-4404-878B-3E5D12C30090}" type="sibTrans" cxnId="{66369ABA-660D-4A29-90E5-C72A725FE64D}">
      <dgm:prSet/>
      <dgm:spPr/>
      <dgm:t>
        <a:bodyPr/>
        <a:lstStyle/>
        <a:p>
          <a:endParaRPr lang="en-US"/>
        </a:p>
      </dgm:t>
    </dgm:pt>
    <dgm:pt modelId="{0B8E2666-18DE-4BFB-8A36-132FC71D3707}" type="pres">
      <dgm:prSet presAssocID="{D76B4A60-F0A7-4C01-8209-0A2ECD48DDBB}" presName="root" presStyleCnt="0">
        <dgm:presLayoutVars>
          <dgm:dir/>
          <dgm:resizeHandles val="exact"/>
        </dgm:presLayoutVars>
      </dgm:prSet>
      <dgm:spPr/>
    </dgm:pt>
    <dgm:pt modelId="{EE7B3ECA-5A6E-4222-9AC7-D8D8462185B9}" type="pres">
      <dgm:prSet presAssocID="{E083E0C1-22AF-4F7A-9E04-1BA4FB8E619C}" presName="compNode" presStyleCnt="0"/>
      <dgm:spPr/>
    </dgm:pt>
    <dgm:pt modelId="{B9020D8A-D423-495F-A04F-2A001F7BACCA}" type="pres">
      <dgm:prSet presAssocID="{E083E0C1-22AF-4F7A-9E04-1BA4FB8E619C}" presName="bgRect" presStyleLbl="bgShp" presStyleIdx="0" presStyleCnt="3"/>
      <dgm:spPr/>
    </dgm:pt>
    <dgm:pt modelId="{B8CD9094-5937-4681-967C-07BACAF0763D}" type="pres">
      <dgm:prSet presAssocID="{E083E0C1-22AF-4F7A-9E04-1BA4FB8E619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nching Diagram"/>
        </a:ext>
      </dgm:extLst>
    </dgm:pt>
    <dgm:pt modelId="{951FAA3E-240D-40C6-9529-7BC0DEF41102}" type="pres">
      <dgm:prSet presAssocID="{E083E0C1-22AF-4F7A-9E04-1BA4FB8E619C}" presName="spaceRect" presStyleCnt="0"/>
      <dgm:spPr/>
    </dgm:pt>
    <dgm:pt modelId="{B465551D-800C-470A-82F4-9FC2840F6AEA}" type="pres">
      <dgm:prSet presAssocID="{E083E0C1-22AF-4F7A-9E04-1BA4FB8E619C}" presName="parTx" presStyleLbl="revTx" presStyleIdx="0" presStyleCnt="3">
        <dgm:presLayoutVars>
          <dgm:chMax val="0"/>
          <dgm:chPref val="0"/>
        </dgm:presLayoutVars>
      </dgm:prSet>
      <dgm:spPr/>
    </dgm:pt>
    <dgm:pt modelId="{609C9D79-A215-4610-998C-50CF350D6CB5}" type="pres">
      <dgm:prSet presAssocID="{0EEDD976-D8C6-45BA-BA8A-262C08CC48FA}" presName="sibTrans" presStyleCnt="0"/>
      <dgm:spPr/>
    </dgm:pt>
    <dgm:pt modelId="{A33505F3-B1C5-4642-8EB4-3580EB580D00}" type="pres">
      <dgm:prSet presAssocID="{8CD92BB6-41FC-4CEF-8328-C7BFC07E0BB7}" presName="compNode" presStyleCnt="0"/>
      <dgm:spPr/>
    </dgm:pt>
    <dgm:pt modelId="{82C43E6E-A0EE-4CDA-886B-3547A381E560}" type="pres">
      <dgm:prSet presAssocID="{8CD92BB6-41FC-4CEF-8328-C7BFC07E0BB7}" presName="bgRect" presStyleLbl="bgShp" presStyleIdx="1" presStyleCnt="3"/>
      <dgm:spPr/>
    </dgm:pt>
    <dgm:pt modelId="{6073DFEC-A465-439A-A1AD-78367795B58F}" type="pres">
      <dgm:prSet presAssocID="{8CD92BB6-41FC-4CEF-8328-C7BFC07E0B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F0BF787E-DEE9-450F-890A-DF46293B85FE}" type="pres">
      <dgm:prSet presAssocID="{8CD92BB6-41FC-4CEF-8328-C7BFC07E0BB7}" presName="spaceRect" presStyleCnt="0"/>
      <dgm:spPr/>
    </dgm:pt>
    <dgm:pt modelId="{37E1817F-F603-43A9-BC43-5D23B6C9E1AE}" type="pres">
      <dgm:prSet presAssocID="{8CD92BB6-41FC-4CEF-8328-C7BFC07E0BB7}" presName="parTx" presStyleLbl="revTx" presStyleIdx="1" presStyleCnt="3">
        <dgm:presLayoutVars>
          <dgm:chMax val="0"/>
          <dgm:chPref val="0"/>
        </dgm:presLayoutVars>
      </dgm:prSet>
      <dgm:spPr/>
    </dgm:pt>
    <dgm:pt modelId="{0951ED7C-411E-4879-94AD-ADA7DD2C2358}" type="pres">
      <dgm:prSet presAssocID="{3FE2F2A8-D027-40FE-AEEE-E699F0ABE26D}" presName="sibTrans" presStyleCnt="0"/>
      <dgm:spPr/>
    </dgm:pt>
    <dgm:pt modelId="{118CF0C6-6BDE-487D-9E9E-5C5D1F9BB82A}" type="pres">
      <dgm:prSet presAssocID="{A5B254ED-2845-466C-8A66-B34D5F47911E}" presName="compNode" presStyleCnt="0"/>
      <dgm:spPr/>
    </dgm:pt>
    <dgm:pt modelId="{35D1FB90-339B-40BB-B2C5-9FFBF8A5106C}" type="pres">
      <dgm:prSet presAssocID="{A5B254ED-2845-466C-8A66-B34D5F47911E}" presName="bgRect" presStyleLbl="bgShp" presStyleIdx="2" presStyleCnt="3"/>
      <dgm:spPr/>
    </dgm:pt>
    <dgm:pt modelId="{B1AA592E-850A-455A-A5B0-53FBCEE3D779}" type="pres">
      <dgm:prSet presAssocID="{A5B254ED-2845-466C-8A66-B34D5F47911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F9D45508-5A7E-46E3-BA94-9D2B59D2F2A5}" type="pres">
      <dgm:prSet presAssocID="{A5B254ED-2845-466C-8A66-B34D5F47911E}" presName="spaceRect" presStyleCnt="0"/>
      <dgm:spPr/>
    </dgm:pt>
    <dgm:pt modelId="{DCC32687-B2CB-480B-B4F9-C2D2DD1ABDC3}" type="pres">
      <dgm:prSet presAssocID="{A5B254ED-2845-466C-8A66-B34D5F47911E}" presName="parTx" presStyleLbl="revTx" presStyleIdx="2" presStyleCnt="3">
        <dgm:presLayoutVars>
          <dgm:chMax val="0"/>
          <dgm:chPref val="0"/>
        </dgm:presLayoutVars>
      </dgm:prSet>
      <dgm:spPr/>
    </dgm:pt>
  </dgm:ptLst>
  <dgm:cxnLst>
    <dgm:cxn modelId="{9214C760-EB15-49D0-865E-B65C0A758A00}" type="presOf" srcId="{8CD92BB6-41FC-4CEF-8328-C7BFC07E0BB7}" destId="{37E1817F-F603-43A9-BC43-5D23B6C9E1AE}" srcOrd="0" destOrd="0" presId="urn:microsoft.com/office/officeart/2018/2/layout/IconVerticalSolidList"/>
    <dgm:cxn modelId="{20EFDB83-1A0C-42D3-B66B-DDEE7C619AB8}" type="presOf" srcId="{A5B254ED-2845-466C-8A66-B34D5F47911E}" destId="{DCC32687-B2CB-480B-B4F9-C2D2DD1ABDC3}" srcOrd="0" destOrd="0" presId="urn:microsoft.com/office/officeart/2018/2/layout/IconVerticalSolidList"/>
    <dgm:cxn modelId="{2C78AB95-6919-4671-9596-05D143D57282}" srcId="{D76B4A60-F0A7-4C01-8209-0A2ECD48DDBB}" destId="{E083E0C1-22AF-4F7A-9E04-1BA4FB8E619C}" srcOrd="0" destOrd="0" parTransId="{781BD18B-CAAB-4C3A-B94A-B154D64892F6}" sibTransId="{0EEDD976-D8C6-45BA-BA8A-262C08CC48FA}"/>
    <dgm:cxn modelId="{EF9F3E9F-B78E-4D6B-A632-DD88C5950459}" type="presOf" srcId="{E083E0C1-22AF-4F7A-9E04-1BA4FB8E619C}" destId="{B465551D-800C-470A-82F4-9FC2840F6AEA}" srcOrd="0" destOrd="0" presId="urn:microsoft.com/office/officeart/2018/2/layout/IconVerticalSolidList"/>
    <dgm:cxn modelId="{47663DA0-CF35-416B-9740-51254D8C4AD2}" type="presOf" srcId="{D76B4A60-F0A7-4C01-8209-0A2ECD48DDBB}" destId="{0B8E2666-18DE-4BFB-8A36-132FC71D3707}" srcOrd="0" destOrd="0" presId="urn:microsoft.com/office/officeart/2018/2/layout/IconVerticalSolidList"/>
    <dgm:cxn modelId="{66369ABA-660D-4A29-90E5-C72A725FE64D}" srcId="{D76B4A60-F0A7-4C01-8209-0A2ECD48DDBB}" destId="{A5B254ED-2845-466C-8A66-B34D5F47911E}" srcOrd="2" destOrd="0" parTransId="{2CA06D22-32CF-4A63-9472-6AEC5D6ED3B1}" sibTransId="{CB8E8AC6-C905-4404-878B-3E5D12C30090}"/>
    <dgm:cxn modelId="{84BE3EFB-7E6C-49F0-AA05-74FEDB7EDEC1}" srcId="{D76B4A60-F0A7-4C01-8209-0A2ECD48DDBB}" destId="{8CD92BB6-41FC-4CEF-8328-C7BFC07E0BB7}" srcOrd="1" destOrd="0" parTransId="{1F45947C-59A6-4087-9699-3FB735AACB4F}" sibTransId="{3FE2F2A8-D027-40FE-AEEE-E699F0ABE26D}"/>
    <dgm:cxn modelId="{6DB4E379-B26D-4F04-A6DA-FCB01DBE5D55}" type="presParOf" srcId="{0B8E2666-18DE-4BFB-8A36-132FC71D3707}" destId="{EE7B3ECA-5A6E-4222-9AC7-D8D8462185B9}" srcOrd="0" destOrd="0" presId="urn:microsoft.com/office/officeart/2018/2/layout/IconVerticalSolidList"/>
    <dgm:cxn modelId="{EC74C30E-DA6D-42A2-B304-53360E2E28FA}" type="presParOf" srcId="{EE7B3ECA-5A6E-4222-9AC7-D8D8462185B9}" destId="{B9020D8A-D423-495F-A04F-2A001F7BACCA}" srcOrd="0" destOrd="0" presId="urn:microsoft.com/office/officeart/2018/2/layout/IconVerticalSolidList"/>
    <dgm:cxn modelId="{CD3B8A0A-EE1D-43CC-BD5A-3AF06E1EDF31}" type="presParOf" srcId="{EE7B3ECA-5A6E-4222-9AC7-D8D8462185B9}" destId="{B8CD9094-5937-4681-967C-07BACAF0763D}" srcOrd="1" destOrd="0" presId="urn:microsoft.com/office/officeart/2018/2/layout/IconVerticalSolidList"/>
    <dgm:cxn modelId="{F9DF3567-5A06-49D1-86D6-EAE5A8F55E52}" type="presParOf" srcId="{EE7B3ECA-5A6E-4222-9AC7-D8D8462185B9}" destId="{951FAA3E-240D-40C6-9529-7BC0DEF41102}" srcOrd="2" destOrd="0" presId="urn:microsoft.com/office/officeart/2018/2/layout/IconVerticalSolidList"/>
    <dgm:cxn modelId="{461B780C-0344-4989-AC43-01204145DC44}" type="presParOf" srcId="{EE7B3ECA-5A6E-4222-9AC7-D8D8462185B9}" destId="{B465551D-800C-470A-82F4-9FC2840F6AEA}" srcOrd="3" destOrd="0" presId="urn:microsoft.com/office/officeart/2018/2/layout/IconVerticalSolidList"/>
    <dgm:cxn modelId="{1B05D8C7-4BB7-4378-9EA9-74104A9E3F25}" type="presParOf" srcId="{0B8E2666-18DE-4BFB-8A36-132FC71D3707}" destId="{609C9D79-A215-4610-998C-50CF350D6CB5}" srcOrd="1" destOrd="0" presId="urn:microsoft.com/office/officeart/2018/2/layout/IconVerticalSolidList"/>
    <dgm:cxn modelId="{47A64553-9243-4FCF-A72A-212E6311F2A5}" type="presParOf" srcId="{0B8E2666-18DE-4BFB-8A36-132FC71D3707}" destId="{A33505F3-B1C5-4642-8EB4-3580EB580D00}" srcOrd="2" destOrd="0" presId="urn:microsoft.com/office/officeart/2018/2/layout/IconVerticalSolidList"/>
    <dgm:cxn modelId="{14953564-C974-40C2-8B57-F047CBEC646B}" type="presParOf" srcId="{A33505F3-B1C5-4642-8EB4-3580EB580D00}" destId="{82C43E6E-A0EE-4CDA-886B-3547A381E560}" srcOrd="0" destOrd="0" presId="urn:microsoft.com/office/officeart/2018/2/layout/IconVerticalSolidList"/>
    <dgm:cxn modelId="{BD08F607-5219-4E47-A5DF-B88A2FCA89D6}" type="presParOf" srcId="{A33505F3-B1C5-4642-8EB4-3580EB580D00}" destId="{6073DFEC-A465-439A-A1AD-78367795B58F}" srcOrd="1" destOrd="0" presId="urn:microsoft.com/office/officeart/2018/2/layout/IconVerticalSolidList"/>
    <dgm:cxn modelId="{A6DB4988-F97D-4789-89F9-425AC62A8B47}" type="presParOf" srcId="{A33505F3-B1C5-4642-8EB4-3580EB580D00}" destId="{F0BF787E-DEE9-450F-890A-DF46293B85FE}" srcOrd="2" destOrd="0" presId="urn:microsoft.com/office/officeart/2018/2/layout/IconVerticalSolidList"/>
    <dgm:cxn modelId="{772CA7DD-BE19-4350-854F-930144CAFFDA}" type="presParOf" srcId="{A33505F3-B1C5-4642-8EB4-3580EB580D00}" destId="{37E1817F-F603-43A9-BC43-5D23B6C9E1AE}" srcOrd="3" destOrd="0" presId="urn:microsoft.com/office/officeart/2018/2/layout/IconVerticalSolidList"/>
    <dgm:cxn modelId="{0074032B-CA45-42E7-A51C-0CC0E40CBB72}" type="presParOf" srcId="{0B8E2666-18DE-4BFB-8A36-132FC71D3707}" destId="{0951ED7C-411E-4879-94AD-ADA7DD2C2358}" srcOrd="3" destOrd="0" presId="urn:microsoft.com/office/officeart/2018/2/layout/IconVerticalSolidList"/>
    <dgm:cxn modelId="{BBA234E1-F1D1-4038-A78E-98244F5703F9}" type="presParOf" srcId="{0B8E2666-18DE-4BFB-8A36-132FC71D3707}" destId="{118CF0C6-6BDE-487D-9E9E-5C5D1F9BB82A}" srcOrd="4" destOrd="0" presId="urn:microsoft.com/office/officeart/2018/2/layout/IconVerticalSolidList"/>
    <dgm:cxn modelId="{812540BC-4707-452C-A89F-4A41FCF3A1D4}" type="presParOf" srcId="{118CF0C6-6BDE-487D-9E9E-5C5D1F9BB82A}" destId="{35D1FB90-339B-40BB-B2C5-9FFBF8A5106C}" srcOrd="0" destOrd="0" presId="urn:microsoft.com/office/officeart/2018/2/layout/IconVerticalSolidList"/>
    <dgm:cxn modelId="{FDCB3587-3068-43F8-83DF-EDAB835F2859}" type="presParOf" srcId="{118CF0C6-6BDE-487D-9E9E-5C5D1F9BB82A}" destId="{B1AA592E-850A-455A-A5B0-53FBCEE3D779}" srcOrd="1" destOrd="0" presId="urn:microsoft.com/office/officeart/2018/2/layout/IconVerticalSolidList"/>
    <dgm:cxn modelId="{9B36E9CB-3F55-4640-8ED3-7AE12674F202}" type="presParOf" srcId="{118CF0C6-6BDE-487D-9E9E-5C5D1F9BB82A}" destId="{F9D45508-5A7E-46E3-BA94-9D2B59D2F2A5}" srcOrd="2" destOrd="0" presId="urn:microsoft.com/office/officeart/2018/2/layout/IconVerticalSolidList"/>
    <dgm:cxn modelId="{BC7995A8-FA57-492B-87D0-91003167B9BF}" type="presParOf" srcId="{118CF0C6-6BDE-487D-9E9E-5C5D1F9BB82A}" destId="{DCC32687-B2CB-480B-B4F9-C2D2DD1ABDC3}"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F6B5DE3-E24D-4527-942B-D31A1CB96C4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565D3EC-3478-4A75-8D5B-7A5D834BECA2}">
      <dgm:prSet/>
      <dgm:spPr/>
      <dgm:t>
        <a:bodyPr/>
        <a:lstStyle/>
        <a:p>
          <a:r>
            <a:rPr lang="en-GB"/>
            <a:t>Adaptability in Planning: Real-Time data improved forecasting</a:t>
          </a:r>
          <a:endParaRPr lang="en-US"/>
        </a:p>
      </dgm:t>
    </dgm:pt>
    <dgm:pt modelId="{ACE782E8-3707-4E07-8122-7E4CF2220915}" type="parTrans" cxnId="{03D172DC-F849-42A3-9CB3-649E897F383D}">
      <dgm:prSet/>
      <dgm:spPr/>
      <dgm:t>
        <a:bodyPr/>
        <a:lstStyle/>
        <a:p>
          <a:endParaRPr lang="en-US"/>
        </a:p>
      </dgm:t>
    </dgm:pt>
    <dgm:pt modelId="{41FC42E0-F73E-4323-BAB2-4A9598E0EA70}" type="sibTrans" cxnId="{03D172DC-F849-42A3-9CB3-649E897F383D}">
      <dgm:prSet/>
      <dgm:spPr/>
      <dgm:t>
        <a:bodyPr/>
        <a:lstStyle/>
        <a:p>
          <a:endParaRPr lang="en-US"/>
        </a:p>
      </dgm:t>
    </dgm:pt>
    <dgm:pt modelId="{98F51841-4FA5-457A-9FA5-F7EB3C40CD99}">
      <dgm:prSet/>
      <dgm:spPr/>
      <dgm:t>
        <a:bodyPr/>
        <a:lstStyle/>
        <a:p>
          <a:r>
            <a:rPr lang="en-GB"/>
            <a:t>Stakeholder Engagement: Ongoing communication smoothed transitions</a:t>
          </a:r>
          <a:endParaRPr lang="en-US"/>
        </a:p>
      </dgm:t>
    </dgm:pt>
    <dgm:pt modelId="{E1F71F20-3EB4-4F77-9770-B668C68835B1}" type="parTrans" cxnId="{8D428EFD-52FE-4FEA-9C8E-FDBB388875AC}">
      <dgm:prSet/>
      <dgm:spPr/>
      <dgm:t>
        <a:bodyPr/>
        <a:lstStyle/>
        <a:p>
          <a:endParaRPr lang="en-US"/>
        </a:p>
      </dgm:t>
    </dgm:pt>
    <dgm:pt modelId="{D96D9529-6382-4BDD-80E5-FA33F107A824}" type="sibTrans" cxnId="{8D428EFD-52FE-4FEA-9C8E-FDBB388875AC}">
      <dgm:prSet/>
      <dgm:spPr/>
      <dgm:t>
        <a:bodyPr/>
        <a:lstStyle/>
        <a:p>
          <a:endParaRPr lang="en-US"/>
        </a:p>
      </dgm:t>
    </dgm:pt>
    <dgm:pt modelId="{E1C56B6F-0D7C-4383-A24D-66F6543AF267}">
      <dgm:prSet/>
      <dgm:spPr/>
      <dgm:t>
        <a:bodyPr/>
        <a:lstStyle/>
        <a:p>
          <a:r>
            <a:rPr lang="en-GB" dirty="0"/>
            <a:t>Future scalability: Predictive modelling for long term expansion</a:t>
          </a:r>
          <a:endParaRPr lang="en-US" dirty="0"/>
        </a:p>
      </dgm:t>
    </dgm:pt>
    <dgm:pt modelId="{75DDAFCF-99CA-433D-8546-D19F8E405648}" type="parTrans" cxnId="{366BF0F3-AFBB-4C76-AB5F-226FD4401720}">
      <dgm:prSet/>
      <dgm:spPr/>
      <dgm:t>
        <a:bodyPr/>
        <a:lstStyle/>
        <a:p>
          <a:endParaRPr lang="en-US"/>
        </a:p>
      </dgm:t>
    </dgm:pt>
    <dgm:pt modelId="{79D87D97-4242-4F1F-B911-F219B32357CB}" type="sibTrans" cxnId="{366BF0F3-AFBB-4C76-AB5F-226FD4401720}">
      <dgm:prSet/>
      <dgm:spPr/>
      <dgm:t>
        <a:bodyPr/>
        <a:lstStyle/>
        <a:p>
          <a:endParaRPr lang="en-US"/>
        </a:p>
      </dgm:t>
    </dgm:pt>
    <dgm:pt modelId="{015CB527-DA87-4ABE-9ED5-2846007FBD82}">
      <dgm:prSet/>
      <dgm:spPr/>
      <dgm:t>
        <a:bodyPr/>
        <a:lstStyle/>
        <a:p>
          <a:r>
            <a:rPr lang="en-GB" dirty="0"/>
            <a:t>Continuous Improvement: Review and assess weakness to improve and strengthen Hub</a:t>
          </a:r>
          <a:endParaRPr lang="en-US" dirty="0"/>
        </a:p>
      </dgm:t>
    </dgm:pt>
    <dgm:pt modelId="{8B5FDA5D-C184-45B8-B8BC-D6ACC7EB4AD2}" type="parTrans" cxnId="{10A083B7-63F1-4A5B-A592-4957A9597615}">
      <dgm:prSet/>
      <dgm:spPr/>
      <dgm:t>
        <a:bodyPr/>
        <a:lstStyle/>
        <a:p>
          <a:endParaRPr lang="en-US"/>
        </a:p>
      </dgm:t>
    </dgm:pt>
    <dgm:pt modelId="{4986DF6D-259C-49A6-8031-E63565A4A56E}" type="sibTrans" cxnId="{10A083B7-63F1-4A5B-A592-4957A9597615}">
      <dgm:prSet/>
      <dgm:spPr/>
      <dgm:t>
        <a:bodyPr/>
        <a:lstStyle/>
        <a:p>
          <a:endParaRPr lang="en-US"/>
        </a:p>
      </dgm:t>
    </dgm:pt>
    <dgm:pt modelId="{7E1293D7-85CF-48B5-9836-0E673CACFC76}" type="pres">
      <dgm:prSet presAssocID="{6F6B5DE3-E24D-4527-942B-D31A1CB96C4D}" presName="outerComposite" presStyleCnt="0">
        <dgm:presLayoutVars>
          <dgm:chMax val="5"/>
          <dgm:dir/>
          <dgm:resizeHandles val="exact"/>
        </dgm:presLayoutVars>
      </dgm:prSet>
      <dgm:spPr/>
    </dgm:pt>
    <dgm:pt modelId="{9267F112-E82F-4C47-AC78-513548DC94D0}" type="pres">
      <dgm:prSet presAssocID="{6F6B5DE3-E24D-4527-942B-D31A1CB96C4D}" presName="dummyMaxCanvas" presStyleCnt="0">
        <dgm:presLayoutVars/>
      </dgm:prSet>
      <dgm:spPr/>
    </dgm:pt>
    <dgm:pt modelId="{C04971DD-EC43-416C-95B3-B8A6AF3F8CF8}" type="pres">
      <dgm:prSet presAssocID="{6F6B5DE3-E24D-4527-942B-D31A1CB96C4D}" presName="FourNodes_1" presStyleLbl="node1" presStyleIdx="0" presStyleCnt="4">
        <dgm:presLayoutVars>
          <dgm:bulletEnabled val="1"/>
        </dgm:presLayoutVars>
      </dgm:prSet>
      <dgm:spPr/>
    </dgm:pt>
    <dgm:pt modelId="{5EA40AA8-96BB-44D9-8A7B-E1156AD957EC}" type="pres">
      <dgm:prSet presAssocID="{6F6B5DE3-E24D-4527-942B-D31A1CB96C4D}" presName="FourNodes_2" presStyleLbl="node1" presStyleIdx="1" presStyleCnt="4">
        <dgm:presLayoutVars>
          <dgm:bulletEnabled val="1"/>
        </dgm:presLayoutVars>
      </dgm:prSet>
      <dgm:spPr/>
    </dgm:pt>
    <dgm:pt modelId="{0250009D-8CA5-4D79-B6B3-DDC4AB024581}" type="pres">
      <dgm:prSet presAssocID="{6F6B5DE3-E24D-4527-942B-D31A1CB96C4D}" presName="FourNodes_3" presStyleLbl="node1" presStyleIdx="2" presStyleCnt="4">
        <dgm:presLayoutVars>
          <dgm:bulletEnabled val="1"/>
        </dgm:presLayoutVars>
      </dgm:prSet>
      <dgm:spPr/>
    </dgm:pt>
    <dgm:pt modelId="{8869D9EB-83C0-4E1B-B23A-54FDE0CA6E26}" type="pres">
      <dgm:prSet presAssocID="{6F6B5DE3-E24D-4527-942B-D31A1CB96C4D}" presName="FourNodes_4" presStyleLbl="node1" presStyleIdx="3" presStyleCnt="4">
        <dgm:presLayoutVars>
          <dgm:bulletEnabled val="1"/>
        </dgm:presLayoutVars>
      </dgm:prSet>
      <dgm:spPr/>
    </dgm:pt>
    <dgm:pt modelId="{43186E79-FB59-49EE-9D82-2069BE6166C6}" type="pres">
      <dgm:prSet presAssocID="{6F6B5DE3-E24D-4527-942B-D31A1CB96C4D}" presName="FourConn_1-2" presStyleLbl="fgAccFollowNode1" presStyleIdx="0" presStyleCnt="3">
        <dgm:presLayoutVars>
          <dgm:bulletEnabled val="1"/>
        </dgm:presLayoutVars>
      </dgm:prSet>
      <dgm:spPr/>
    </dgm:pt>
    <dgm:pt modelId="{3D9B465E-BAC8-4DAE-8311-CCC0DE84C6D5}" type="pres">
      <dgm:prSet presAssocID="{6F6B5DE3-E24D-4527-942B-D31A1CB96C4D}" presName="FourConn_2-3" presStyleLbl="fgAccFollowNode1" presStyleIdx="1" presStyleCnt="3">
        <dgm:presLayoutVars>
          <dgm:bulletEnabled val="1"/>
        </dgm:presLayoutVars>
      </dgm:prSet>
      <dgm:spPr/>
    </dgm:pt>
    <dgm:pt modelId="{2D67320B-C890-44EA-839B-8C3D8249876E}" type="pres">
      <dgm:prSet presAssocID="{6F6B5DE3-E24D-4527-942B-D31A1CB96C4D}" presName="FourConn_3-4" presStyleLbl="fgAccFollowNode1" presStyleIdx="2" presStyleCnt="3">
        <dgm:presLayoutVars>
          <dgm:bulletEnabled val="1"/>
        </dgm:presLayoutVars>
      </dgm:prSet>
      <dgm:spPr/>
    </dgm:pt>
    <dgm:pt modelId="{93C2E05B-D347-4AB5-BE6E-AC2E0C453C7E}" type="pres">
      <dgm:prSet presAssocID="{6F6B5DE3-E24D-4527-942B-D31A1CB96C4D}" presName="FourNodes_1_text" presStyleLbl="node1" presStyleIdx="3" presStyleCnt="4">
        <dgm:presLayoutVars>
          <dgm:bulletEnabled val="1"/>
        </dgm:presLayoutVars>
      </dgm:prSet>
      <dgm:spPr/>
    </dgm:pt>
    <dgm:pt modelId="{D52BA899-900E-4B81-8421-056C5FF8E0B7}" type="pres">
      <dgm:prSet presAssocID="{6F6B5DE3-E24D-4527-942B-D31A1CB96C4D}" presName="FourNodes_2_text" presStyleLbl="node1" presStyleIdx="3" presStyleCnt="4">
        <dgm:presLayoutVars>
          <dgm:bulletEnabled val="1"/>
        </dgm:presLayoutVars>
      </dgm:prSet>
      <dgm:spPr/>
    </dgm:pt>
    <dgm:pt modelId="{417304FE-654E-45DE-A04F-19D9A3E3502E}" type="pres">
      <dgm:prSet presAssocID="{6F6B5DE3-E24D-4527-942B-D31A1CB96C4D}" presName="FourNodes_3_text" presStyleLbl="node1" presStyleIdx="3" presStyleCnt="4">
        <dgm:presLayoutVars>
          <dgm:bulletEnabled val="1"/>
        </dgm:presLayoutVars>
      </dgm:prSet>
      <dgm:spPr/>
    </dgm:pt>
    <dgm:pt modelId="{5B4ECEA9-FE3F-4DE8-9155-52D5A78D16F9}" type="pres">
      <dgm:prSet presAssocID="{6F6B5DE3-E24D-4527-942B-D31A1CB96C4D}" presName="FourNodes_4_text" presStyleLbl="node1" presStyleIdx="3" presStyleCnt="4">
        <dgm:presLayoutVars>
          <dgm:bulletEnabled val="1"/>
        </dgm:presLayoutVars>
      </dgm:prSet>
      <dgm:spPr/>
    </dgm:pt>
  </dgm:ptLst>
  <dgm:cxnLst>
    <dgm:cxn modelId="{D7407F00-C69D-4854-B455-504F7EAFF22A}" type="presOf" srcId="{F565D3EC-3478-4A75-8D5B-7A5D834BECA2}" destId="{93C2E05B-D347-4AB5-BE6E-AC2E0C453C7E}" srcOrd="1" destOrd="0" presId="urn:microsoft.com/office/officeart/2005/8/layout/vProcess5"/>
    <dgm:cxn modelId="{7FF2CF02-6342-4C2F-9206-DBCD2DB0F198}" type="presOf" srcId="{015CB527-DA87-4ABE-9ED5-2846007FBD82}" destId="{8869D9EB-83C0-4E1B-B23A-54FDE0CA6E26}" srcOrd="0" destOrd="0" presId="urn:microsoft.com/office/officeart/2005/8/layout/vProcess5"/>
    <dgm:cxn modelId="{32AD9827-ADC3-4394-9410-CD428F0B2178}" type="presOf" srcId="{D96D9529-6382-4BDD-80E5-FA33F107A824}" destId="{3D9B465E-BAC8-4DAE-8311-CCC0DE84C6D5}" srcOrd="0" destOrd="0" presId="urn:microsoft.com/office/officeart/2005/8/layout/vProcess5"/>
    <dgm:cxn modelId="{356F845F-F2E2-46C3-A607-2D83497300EF}" type="presOf" srcId="{015CB527-DA87-4ABE-9ED5-2846007FBD82}" destId="{5B4ECEA9-FE3F-4DE8-9155-52D5A78D16F9}" srcOrd="1" destOrd="0" presId="urn:microsoft.com/office/officeart/2005/8/layout/vProcess5"/>
    <dgm:cxn modelId="{92D09063-6EBC-4CAE-B9A7-011A60610EA2}" type="presOf" srcId="{41FC42E0-F73E-4323-BAB2-4A9598E0EA70}" destId="{43186E79-FB59-49EE-9D82-2069BE6166C6}" srcOrd="0" destOrd="0" presId="urn:microsoft.com/office/officeart/2005/8/layout/vProcess5"/>
    <dgm:cxn modelId="{397CA347-4D02-4C91-A7BD-F2E9FDEB72B3}" type="presOf" srcId="{79D87D97-4242-4F1F-B911-F219B32357CB}" destId="{2D67320B-C890-44EA-839B-8C3D8249876E}" srcOrd="0" destOrd="0" presId="urn:microsoft.com/office/officeart/2005/8/layout/vProcess5"/>
    <dgm:cxn modelId="{F3EF4D6F-7431-42AA-98DE-9286D7480412}" type="presOf" srcId="{6F6B5DE3-E24D-4527-942B-D31A1CB96C4D}" destId="{7E1293D7-85CF-48B5-9836-0E673CACFC76}" srcOrd="0" destOrd="0" presId="urn:microsoft.com/office/officeart/2005/8/layout/vProcess5"/>
    <dgm:cxn modelId="{C60A5C52-8019-4DDA-9E91-0A76957B5F8C}" type="presOf" srcId="{98F51841-4FA5-457A-9FA5-F7EB3C40CD99}" destId="{5EA40AA8-96BB-44D9-8A7B-E1156AD957EC}" srcOrd="0" destOrd="0" presId="urn:microsoft.com/office/officeart/2005/8/layout/vProcess5"/>
    <dgm:cxn modelId="{74A4ED89-9883-4E0D-A11C-6088E78C2B95}" type="presOf" srcId="{F565D3EC-3478-4A75-8D5B-7A5D834BECA2}" destId="{C04971DD-EC43-416C-95B3-B8A6AF3F8CF8}" srcOrd="0" destOrd="0" presId="urn:microsoft.com/office/officeart/2005/8/layout/vProcess5"/>
    <dgm:cxn modelId="{577799AD-4D92-452D-BC57-9E24154A7F27}" type="presOf" srcId="{E1C56B6F-0D7C-4383-A24D-66F6543AF267}" destId="{417304FE-654E-45DE-A04F-19D9A3E3502E}" srcOrd="1" destOrd="0" presId="urn:microsoft.com/office/officeart/2005/8/layout/vProcess5"/>
    <dgm:cxn modelId="{10A083B7-63F1-4A5B-A592-4957A9597615}" srcId="{6F6B5DE3-E24D-4527-942B-D31A1CB96C4D}" destId="{015CB527-DA87-4ABE-9ED5-2846007FBD82}" srcOrd="3" destOrd="0" parTransId="{8B5FDA5D-C184-45B8-B8BC-D6ACC7EB4AD2}" sibTransId="{4986DF6D-259C-49A6-8031-E63565A4A56E}"/>
    <dgm:cxn modelId="{2AD69ABB-0A15-4136-B3A0-5C78E7BF48A8}" type="presOf" srcId="{98F51841-4FA5-457A-9FA5-F7EB3C40CD99}" destId="{D52BA899-900E-4B81-8421-056C5FF8E0B7}" srcOrd="1" destOrd="0" presId="urn:microsoft.com/office/officeart/2005/8/layout/vProcess5"/>
    <dgm:cxn modelId="{03D172DC-F849-42A3-9CB3-649E897F383D}" srcId="{6F6B5DE3-E24D-4527-942B-D31A1CB96C4D}" destId="{F565D3EC-3478-4A75-8D5B-7A5D834BECA2}" srcOrd="0" destOrd="0" parTransId="{ACE782E8-3707-4E07-8122-7E4CF2220915}" sibTransId="{41FC42E0-F73E-4323-BAB2-4A9598E0EA70}"/>
    <dgm:cxn modelId="{56DF01EE-CB4D-413B-9A0F-D9992610C6AF}" type="presOf" srcId="{E1C56B6F-0D7C-4383-A24D-66F6543AF267}" destId="{0250009D-8CA5-4D79-B6B3-DDC4AB024581}" srcOrd="0" destOrd="0" presId="urn:microsoft.com/office/officeart/2005/8/layout/vProcess5"/>
    <dgm:cxn modelId="{366BF0F3-AFBB-4C76-AB5F-226FD4401720}" srcId="{6F6B5DE3-E24D-4527-942B-D31A1CB96C4D}" destId="{E1C56B6F-0D7C-4383-A24D-66F6543AF267}" srcOrd="2" destOrd="0" parTransId="{75DDAFCF-99CA-433D-8546-D19F8E405648}" sibTransId="{79D87D97-4242-4F1F-B911-F219B32357CB}"/>
    <dgm:cxn modelId="{8D428EFD-52FE-4FEA-9C8E-FDBB388875AC}" srcId="{6F6B5DE3-E24D-4527-942B-D31A1CB96C4D}" destId="{98F51841-4FA5-457A-9FA5-F7EB3C40CD99}" srcOrd="1" destOrd="0" parTransId="{E1F71F20-3EB4-4F77-9770-B668C68835B1}" sibTransId="{D96D9529-6382-4BDD-80E5-FA33F107A824}"/>
    <dgm:cxn modelId="{C6B9F1CB-8FC8-4C30-979A-75D943624E8A}" type="presParOf" srcId="{7E1293D7-85CF-48B5-9836-0E673CACFC76}" destId="{9267F112-E82F-4C47-AC78-513548DC94D0}" srcOrd="0" destOrd="0" presId="urn:microsoft.com/office/officeart/2005/8/layout/vProcess5"/>
    <dgm:cxn modelId="{4F2F37B4-D4C4-459A-9808-56E8D43278B9}" type="presParOf" srcId="{7E1293D7-85CF-48B5-9836-0E673CACFC76}" destId="{C04971DD-EC43-416C-95B3-B8A6AF3F8CF8}" srcOrd="1" destOrd="0" presId="urn:microsoft.com/office/officeart/2005/8/layout/vProcess5"/>
    <dgm:cxn modelId="{425F070B-4237-4AF4-A67E-0C6A42943DD6}" type="presParOf" srcId="{7E1293D7-85CF-48B5-9836-0E673CACFC76}" destId="{5EA40AA8-96BB-44D9-8A7B-E1156AD957EC}" srcOrd="2" destOrd="0" presId="urn:microsoft.com/office/officeart/2005/8/layout/vProcess5"/>
    <dgm:cxn modelId="{85EF1F3A-8676-4421-AA0B-93F6E863C326}" type="presParOf" srcId="{7E1293D7-85CF-48B5-9836-0E673CACFC76}" destId="{0250009D-8CA5-4D79-B6B3-DDC4AB024581}" srcOrd="3" destOrd="0" presId="urn:microsoft.com/office/officeart/2005/8/layout/vProcess5"/>
    <dgm:cxn modelId="{7A7743DC-656C-411F-AE23-7764EE790027}" type="presParOf" srcId="{7E1293D7-85CF-48B5-9836-0E673CACFC76}" destId="{8869D9EB-83C0-4E1B-B23A-54FDE0CA6E26}" srcOrd="4" destOrd="0" presId="urn:microsoft.com/office/officeart/2005/8/layout/vProcess5"/>
    <dgm:cxn modelId="{35B1037F-C8FA-4070-A607-B72FE23E00CE}" type="presParOf" srcId="{7E1293D7-85CF-48B5-9836-0E673CACFC76}" destId="{43186E79-FB59-49EE-9D82-2069BE6166C6}" srcOrd="5" destOrd="0" presId="urn:microsoft.com/office/officeart/2005/8/layout/vProcess5"/>
    <dgm:cxn modelId="{4B55759A-20AD-4F39-BB0D-AD8DC0FB5074}" type="presParOf" srcId="{7E1293D7-85CF-48B5-9836-0E673CACFC76}" destId="{3D9B465E-BAC8-4DAE-8311-CCC0DE84C6D5}" srcOrd="6" destOrd="0" presId="urn:microsoft.com/office/officeart/2005/8/layout/vProcess5"/>
    <dgm:cxn modelId="{1951E1EB-FB5A-4FB0-8789-EF650E0BE3A9}" type="presParOf" srcId="{7E1293D7-85CF-48B5-9836-0E673CACFC76}" destId="{2D67320B-C890-44EA-839B-8C3D8249876E}" srcOrd="7" destOrd="0" presId="urn:microsoft.com/office/officeart/2005/8/layout/vProcess5"/>
    <dgm:cxn modelId="{BB47BAAA-3056-4F60-9599-3CB9E1466554}" type="presParOf" srcId="{7E1293D7-85CF-48B5-9836-0E673CACFC76}" destId="{93C2E05B-D347-4AB5-BE6E-AC2E0C453C7E}" srcOrd="8" destOrd="0" presId="urn:microsoft.com/office/officeart/2005/8/layout/vProcess5"/>
    <dgm:cxn modelId="{D0851181-FB9F-45F6-80A6-4253C1E49E53}" type="presParOf" srcId="{7E1293D7-85CF-48B5-9836-0E673CACFC76}" destId="{D52BA899-900E-4B81-8421-056C5FF8E0B7}" srcOrd="9" destOrd="0" presId="urn:microsoft.com/office/officeart/2005/8/layout/vProcess5"/>
    <dgm:cxn modelId="{BC98F86C-B1E8-4FD9-AE5A-A6E30A30D611}" type="presParOf" srcId="{7E1293D7-85CF-48B5-9836-0E673CACFC76}" destId="{417304FE-654E-45DE-A04F-19D9A3E3502E}" srcOrd="10" destOrd="0" presId="urn:microsoft.com/office/officeart/2005/8/layout/vProcess5"/>
    <dgm:cxn modelId="{12891BD4-BE95-4A5C-9F9B-D324E0F56848}" type="presParOf" srcId="{7E1293D7-85CF-48B5-9836-0E673CACFC76}" destId="{5B4ECEA9-FE3F-4DE8-9155-52D5A78D16F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1DDC370-843B-44F9-AC1F-83EA31AB1A5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CA4327-F918-4FBF-A252-6D6483609316}">
      <dgm:prSet custT="1"/>
      <dgm:spPr/>
      <dgm:t>
        <a:bodyPr/>
        <a:lstStyle/>
        <a:p>
          <a:pPr>
            <a:lnSpc>
              <a:spcPct val="100000"/>
            </a:lnSpc>
          </a:pPr>
          <a:r>
            <a:rPr lang="en-GB" sz="2800" dirty="0"/>
            <a:t>EU Hub Operational on time in March 2024</a:t>
          </a:r>
          <a:endParaRPr lang="en-US" sz="2800" dirty="0"/>
        </a:p>
      </dgm:t>
    </dgm:pt>
    <dgm:pt modelId="{C7A18430-393F-4231-9B61-3467C962ADD7}" type="parTrans" cxnId="{7DEF8308-69AE-4D80-AC6C-2C999C3801A9}">
      <dgm:prSet/>
      <dgm:spPr/>
      <dgm:t>
        <a:bodyPr/>
        <a:lstStyle/>
        <a:p>
          <a:endParaRPr lang="en-US"/>
        </a:p>
      </dgm:t>
    </dgm:pt>
    <dgm:pt modelId="{4C32DA53-5917-44A8-9B4D-575654DE3BAB}" type="sibTrans" cxnId="{7DEF8308-69AE-4D80-AC6C-2C999C3801A9}">
      <dgm:prSet/>
      <dgm:spPr/>
      <dgm:t>
        <a:bodyPr/>
        <a:lstStyle/>
        <a:p>
          <a:endParaRPr lang="en-US"/>
        </a:p>
      </dgm:t>
    </dgm:pt>
    <dgm:pt modelId="{5BD727FC-7899-488F-B2C2-45E82707F66F}">
      <dgm:prSet custT="1"/>
      <dgm:spPr/>
      <dgm:t>
        <a:bodyPr/>
        <a:lstStyle/>
        <a:p>
          <a:pPr>
            <a:lnSpc>
              <a:spcPct val="100000"/>
            </a:lnSpc>
          </a:pPr>
          <a:r>
            <a:rPr lang="en-GB" sz="2800" dirty="0"/>
            <a:t>Seamless transition of supply of goods</a:t>
          </a:r>
          <a:endParaRPr lang="en-US" sz="2800" dirty="0"/>
        </a:p>
      </dgm:t>
    </dgm:pt>
    <dgm:pt modelId="{799FE765-4076-4FFB-8CAF-77F4284F9ABB}" type="parTrans" cxnId="{70E319C0-6861-4222-9E9D-6A4DEB34DC4F}">
      <dgm:prSet/>
      <dgm:spPr/>
      <dgm:t>
        <a:bodyPr/>
        <a:lstStyle/>
        <a:p>
          <a:endParaRPr lang="en-US"/>
        </a:p>
      </dgm:t>
    </dgm:pt>
    <dgm:pt modelId="{3C5AC992-54C5-4130-93B3-5B104A697491}" type="sibTrans" cxnId="{70E319C0-6861-4222-9E9D-6A4DEB34DC4F}">
      <dgm:prSet/>
      <dgm:spPr/>
      <dgm:t>
        <a:bodyPr/>
        <a:lstStyle/>
        <a:p>
          <a:endParaRPr lang="en-US"/>
        </a:p>
      </dgm:t>
    </dgm:pt>
    <dgm:pt modelId="{85F1E9E3-BA01-4021-B669-75074E947CFF}">
      <dgm:prSet custT="1"/>
      <dgm:spPr/>
      <dgm:t>
        <a:bodyPr/>
        <a:lstStyle/>
        <a:p>
          <a:pPr>
            <a:lnSpc>
              <a:spcPct val="100000"/>
            </a:lnSpc>
          </a:pPr>
          <a:r>
            <a:rPr lang="en-GB" sz="2800" dirty="0"/>
            <a:t>Hub came in on Budget</a:t>
          </a:r>
          <a:endParaRPr lang="en-US" sz="2800" dirty="0"/>
        </a:p>
      </dgm:t>
    </dgm:pt>
    <dgm:pt modelId="{287BBFA6-AD3C-4AF1-8960-782B9EBD820F}" type="parTrans" cxnId="{5DDE023B-88E9-4451-8332-EEB835677909}">
      <dgm:prSet/>
      <dgm:spPr/>
      <dgm:t>
        <a:bodyPr/>
        <a:lstStyle/>
        <a:p>
          <a:endParaRPr lang="en-US"/>
        </a:p>
      </dgm:t>
    </dgm:pt>
    <dgm:pt modelId="{3D02BFE0-9DBD-4852-BE2D-40D447B2934A}" type="sibTrans" cxnId="{5DDE023B-88E9-4451-8332-EEB835677909}">
      <dgm:prSet/>
      <dgm:spPr/>
      <dgm:t>
        <a:bodyPr/>
        <a:lstStyle/>
        <a:p>
          <a:endParaRPr lang="en-US"/>
        </a:p>
      </dgm:t>
    </dgm:pt>
    <dgm:pt modelId="{3F13D929-4242-40B9-B7B7-88781F937454}" type="pres">
      <dgm:prSet presAssocID="{D1DDC370-843B-44F9-AC1F-83EA31AB1A57}" presName="root" presStyleCnt="0">
        <dgm:presLayoutVars>
          <dgm:dir/>
          <dgm:resizeHandles val="exact"/>
        </dgm:presLayoutVars>
      </dgm:prSet>
      <dgm:spPr/>
    </dgm:pt>
    <dgm:pt modelId="{0F9B63A1-F97D-4524-B732-D5711923C309}" type="pres">
      <dgm:prSet presAssocID="{96CA4327-F918-4FBF-A252-6D6483609316}" presName="compNode" presStyleCnt="0"/>
      <dgm:spPr/>
    </dgm:pt>
    <dgm:pt modelId="{AA322894-1EEF-4D7A-B02E-78B210F8C836}" type="pres">
      <dgm:prSet presAssocID="{96CA4327-F918-4FBF-A252-6D6483609316}" presName="iconRect" presStyleLbl="node1" presStyleIdx="0" presStyleCnt="3" custScaleX="141758" custScaleY="14240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3E56491A-C86B-4722-AA3A-7564D33E114E}" type="pres">
      <dgm:prSet presAssocID="{96CA4327-F918-4FBF-A252-6D6483609316}" presName="spaceRect" presStyleCnt="0"/>
      <dgm:spPr/>
    </dgm:pt>
    <dgm:pt modelId="{82316CF0-1128-4878-ABC9-225666AD919C}" type="pres">
      <dgm:prSet presAssocID="{96CA4327-F918-4FBF-A252-6D6483609316}" presName="textRect" presStyleLbl="revTx" presStyleIdx="0" presStyleCnt="3">
        <dgm:presLayoutVars>
          <dgm:chMax val="1"/>
          <dgm:chPref val="1"/>
        </dgm:presLayoutVars>
      </dgm:prSet>
      <dgm:spPr/>
    </dgm:pt>
    <dgm:pt modelId="{809AE245-25FF-4130-B34C-8BD994E27A67}" type="pres">
      <dgm:prSet presAssocID="{4C32DA53-5917-44A8-9B4D-575654DE3BAB}" presName="sibTrans" presStyleCnt="0"/>
      <dgm:spPr/>
    </dgm:pt>
    <dgm:pt modelId="{249A20D2-10A5-4F4B-94CE-7A9C933BBA26}" type="pres">
      <dgm:prSet presAssocID="{5BD727FC-7899-488F-B2C2-45E82707F66F}" presName="compNode" presStyleCnt="0"/>
      <dgm:spPr/>
    </dgm:pt>
    <dgm:pt modelId="{414D062C-2A44-4ADA-8FC3-0030144F496B}" type="pres">
      <dgm:prSet presAssocID="{5BD727FC-7899-488F-B2C2-45E82707F66F}" presName="iconRect" presStyleLbl="node1" presStyleIdx="1" presStyleCnt="3" custScaleX="136987" custScaleY="14240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C2F9E7D8-CBA4-45E6-954C-7D4F639F00F4}" type="pres">
      <dgm:prSet presAssocID="{5BD727FC-7899-488F-B2C2-45E82707F66F}" presName="spaceRect" presStyleCnt="0"/>
      <dgm:spPr/>
    </dgm:pt>
    <dgm:pt modelId="{977481E7-6C81-4B2D-97C5-B3FF088D088A}" type="pres">
      <dgm:prSet presAssocID="{5BD727FC-7899-488F-B2C2-45E82707F66F}" presName="textRect" presStyleLbl="revTx" presStyleIdx="1" presStyleCnt="3">
        <dgm:presLayoutVars>
          <dgm:chMax val="1"/>
          <dgm:chPref val="1"/>
        </dgm:presLayoutVars>
      </dgm:prSet>
      <dgm:spPr/>
    </dgm:pt>
    <dgm:pt modelId="{07496B51-6C6F-439E-81BE-2A834707F90C}" type="pres">
      <dgm:prSet presAssocID="{3C5AC992-54C5-4130-93B3-5B104A697491}" presName="sibTrans" presStyleCnt="0"/>
      <dgm:spPr/>
    </dgm:pt>
    <dgm:pt modelId="{F79322DA-6604-4417-9F06-831A548B22A7}" type="pres">
      <dgm:prSet presAssocID="{85F1E9E3-BA01-4021-B669-75074E947CFF}" presName="compNode" presStyleCnt="0"/>
      <dgm:spPr/>
    </dgm:pt>
    <dgm:pt modelId="{71746129-1145-4FC7-A5FA-EEE1E33FCB3B}" type="pres">
      <dgm:prSet presAssocID="{85F1E9E3-BA01-4021-B669-75074E947CFF}" presName="iconRect" presStyleLbl="node1" presStyleIdx="2" presStyleCnt="3" custScaleX="121147" custScaleY="142578" custLinFactNeighborY="-1055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D3B73CE-D618-40D8-8038-0314BEA04EF7}" type="pres">
      <dgm:prSet presAssocID="{85F1E9E3-BA01-4021-B669-75074E947CFF}" presName="spaceRect" presStyleCnt="0"/>
      <dgm:spPr/>
    </dgm:pt>
    <dgm:pt modelId="{7170A9A2-DFC2-4BDD-9ADD-46B2EFFFB175}" type="pres">
      <dgm:prSet presAssocID="{85F1E9E3-BA01-4021-B669-75074E947CFF}" presName="textRect" presStyleLbl="revTx" presStyleIdx="2" presStyleCnt="3">
        <dgm:presLayoutVars>
          <dgm:chMax val="1"/>
          <dgm:chPref val="1"/>
        </dgm:presLayoutVars>
      </dgm:prSet>
      <dgm:spPr/>
    </dgm:pt>
  </dgm:ptLst>
  <dgm:cxnLst>
    <dgm:cxn modelId="{7DEF8308-69AE-4D80-AC6C-2C999C3801A9}" srcId="{D1DDC370-843B-44F9-AC1F-83EA31AB1A57}" destId="{96CA4327-F918-4FBF-A252-6D6483609316}" srcOrd="0" destOrd="0" parTransId="{C7A18430-393F-4231-9B61-3467C962ADD7}" sibTransId="{4C32DA53-5917-44A8-9B4D-575654DE3BAB}"/>
    <dgm:cxn modelId="{8507A42B-ACA8-4C14-82E7-56C281349AB7}" type="presOf" srcId="{5BD727FC-7899-488F-B2C2-45E82707F66F}" destId="{977481E7-6C81-4B2D-97C5-B3FF088D088A}" srcOrd="0" destOrd="0" presId="urn:microsoft.com/office/officeart/2018/2/layout/IconLabelList"/>
    <dgm:cxn modelId="{5DDE023B-88E9-4451-8332-EEB835677909}" srcId="{D1DDC370-843B-44F9-AC1F-83EA31AB1A57}" destId="{85F1E9E3-BA01-4021-B669-75074E947CFF}" srcOrd="2" destOrd="0" parTransId="{287BBFA6-AD3C-4AF1-8960-782B9EBD820F}" sibTransId="{3D02BFE0-9DBD-4852-BE2D-40D447B2934A}"/>
    <dgm:cxn modelId="{70E319C0-6861-4222-9E9D-6A4DEB34DC4F}" srcId="{D1DDC370-843B-44F9-AC1F-83EA31AB1A57}" destId="{5BD727FC-7899-488F-B2C2-45E82707F66F}" srcOrd="1" destOrd="0" parTransId="{799FE765-4076-4FFB-8CAF-77F4284F9ABB}" sibTransId="{3C5AC992-54C5-4130-93B3-5B104A697491}"/>
    <dgm:cxn modelId="{F987FDD0-A824-49F7-85C6-B2007E5EF725}" type="presOf" srcId="{85F1E9E3-BA01-4021-B669-75074E947CFF}" destId="{7170A9A2-DFC2-4BDD-9ADD-46B2EFFFB175}" srcOrd="0" destOrd="0" presId="urn:microsoft.com/office/officeart/2018/2/layout/IconLabelList"/>
    <dgm:cxn modelId="{D44485EB-331F-445D-A313-01A8D5599C8A}" type="presOf" srcId="{96CA4327-F918-4FBF-A252-6D6483609316}" destId="{82316CF0-1128-4878-ABC9-225666AD919C}" srcOrd="0" destOrd="0" presId="urn:microsoft.com/office/officeart/2018/2/layout/IconLabelList"/>
    <dgm:cxn modelId="{E3C654EC-BDC1-419E-91F2-82DCB3E32545}" type="presOf" srcId="{D1DDC370-843B-44F9-AC1F-83EA31AB1A57}" destId="{3F13D929-4242-40B9-B7B7-88781F937454}" srcOrd="0" destOrd="0" presId="urn:microsoft.com/office/officeart/2018/2/layout/IconLabelList"/>
    <dgm:cxn modelId="{E24F7FC8-83BD-4059-A999-A7E1D3585AC5}" type="presParOf" srcId="{3F13D929-4242-40B9-B7B7-88781F937454}" destId="{0F9B63A1-F97D-4524-B732-D5711923C309}" srcOrd="0" destOrd="0" presId="urn:microsoft.com/office/officeart/2018/2/layout/IconLabelList"/>
    <dgm:cxn modelId="{5AC2046E-125F-4288-8AED-4429A03BB216}" type="presParOf" srcId="{0F9B63A1-F97D-4524-B732-D5711923C309}" destId="{AA322894-1EEF-4D7A-B02E-78B210F8C836}" srcOrd="0" destOrd="0" presId="urn:microsoft.com/office/officeart/2018/2/layout/IconLabelList"/>
    <dgm:cxn modelId="{A64C5913-8DC6-4258-B9EC-A88F7AAB3B73}" type="presParOf" srcId="{0F9B63A1-F97D-4524-B732-D5711923C309}" destId="{3E56491A-C86B-4722-AA3A-7564D33E114E}" srcOrd="1" destOrd="0" presId="urn:microsoft.com/office/officeart/2018/2/layout/IconLabelList"/>
    <dgm:cxn modelId="{093F08E7-6E4D-4C62-8EE6-8D30AD857386}" type="presParOf" srcId="{0F9B63A1-F97D-4524-B732-D5711923C309}" destId="{82316CF0-1128-4878-ABC9-225666AD919C}" srcOrd="2" destOrd="0" presId="urn:microsoft.com/office/officeart/2018/2/layout/IconLabelList"/>
    <dgm:cxn modelId="{45AA062F-DEAB-41FD-93AC-875E8272484D}" type="presParOf" srcId="{3F13D929-4242-40B9-B7B7-88781F937454}" destId="{809AE245-25FF-4130-B34C-8BD994E27A67}" srcOrd="1" destOrd="0" presId="urn:microsoft.com/office/officeart/2018/2/layout/IconLabelList"/>
    <dgm:cxn modelId="{72EBEFEA-23CC-49C8-A65C-B7A20F54DA36}" type="presParOf" srcId="{3F13D929-4242-40B9-B7B7-88781F937454}" destId="{249A20D2-10A5-4F4B-94CE-7A9C933BBA26}" srcOrd="2" destOrd="0" presId="urn:microsoft.com/office/officeart/2018/2/layout/IconLabelList"/>
    <dgm:cxn modelId="{C917D00F-95B0-4616-9980-C9DD95A65AAE}" type="presParOf" srcId="{249A20D2-10A5-4F4B-94CE-7A9C933BBA26}" destId="{414D062C-2A44-4ADA-8FC3-0030144F496B}" srcOrd="0" destOrd="0" presId="urn:microsoft.com/office/officeart/2018/2/layout/IconLabelList"/>
    <dgm:cxn modelId="{3C77A217-926C-4EBF-B974-F7080C06115F}" type="presParOf" srcId="{249A20D2-10A5-4F4B-94CE-7A9C933BBA26}" destId="{C2F9E7D8-CBA4-45E6-954C-7D4F639F00F4}" srcOrd="1" destOrd="0" presId="urn:microsoft.com/office/officeart/2018/2/layout/IconLabelList"/>
    <dgm:cxn modelId="{50395038-9CA2-4F30-9796-532ACBEE752B}" type="presParOf" srcId="{249A20D2-10A5-4F4B-94CE-7A9C933BBA26}" destId="{977481E7-6C81-4B2D-97C5-B3FF088D088A}" srcOrd="2" destOrd="0" presId="urn:microsoft.com/office/officeart/2018/2/layout/IconLabelList"/>
    <dgm:cxn modelId="{2C05C931-B332-490A-B78B-5051E05A7DD5}" type="presParOf" srcId="{3F13D929-4242-40B9-B7B7-88781F937454}" destId="{07496B51-6C6F-439E-81BE-2A834707F90C}" srcOrd="3" destOrd="0" presId="urn:microsoft.com/office/officeart/2018/2/layout/IconLabelList"/>
    <dgm:cxn modelId="{3A81C17F-976B-4187-880A-6872ED561022}" type="presParOf" srcId="{3F13D929-4242-40B9-B7B7-88781F937454}" destId="{F79322DA-6604-4417-9F06-831A548B22A7}" srcOrd="4" destOrd="0" presId="urn:microsoft.com/office/officeart/2018/2/layout/IconLabelList"/>
    <dgm:cxn modelId="{BC00F025-39F2-4B56-89EC-619D7CFF3BF1}" type="presParOf" srcId="{F79322DA-6604-4417-9F06-831A548B22A7}" destId="{71746129-1145-4FC7-A5FA-EEE1E33FCB3B}" srcOrd="0" destOrd="0" presId="urn:microsoft.com/office/officeart/2018/2/layout/IconLabelList"/>
    <dgm:cxn modelId="{76BE3E18-C142-4355-B52F-D9241E1140C0}" type="presParOf" srcId="{F79322DA-6604-4417-9F06-831A548B22A7}" destId="{9D3B73CE-D618-40D8-8038-0314BEA04EF7}" srcOrd="1" destOrd="0" presId="urn:microsoft.com/office/officeart/2018/2/layout/IconLabelList"/>
    <dgm:cxn modelId="{AE4FE7A6-8E15-4BAA-A445-49124A376F99}" type="presParOf" srcId="{F79322DA-6604-4417-9F06-831A548B22A7}" destId="{7170A9A2-DFC2-4BDD-9ADD-46B2EFFFB17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95793-5343-443A-9731-B3A7FB4B8607}">
      <dsp:nvSpPr>
        <dsp:cNvPr id="0" name=""/>
        <dsp:cNvSpPr/>
      </dsp:nvSpPr>
      <dsp:spPr>
        <a:xfrm>
          <a:off x="0" y="2500008"/>
          <a:ext cx="11828834" cy="0"/>
        </a:xfrm>
        <a:prstGeom prst="line">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C0ED3FA5-02C8-4193-AFCC-9F91BB1A5280}">
      <dsp:nvSpPr>
        <dsp:cNvPr id="0" name=""/>
        <dsp:cNvSpPr/>
      </dsp:nvSpPr>
      <dsp:spPr>
        <a:xfrm>
          <a:off x="138245" y="2685008"/>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1954</a:t>
          </a:r>
        </a:p>
      </dsp:txBody>
      <dsp:txXfrm>
        <a:off x="138245" y="2685008"/>
        <a:ext cx="1984795" cy="565001"/>
      </dsp:txXfrm>
    </dsp:sp>
    <dsp:sp modelId="{1AD64AA8-5AB4-4A0F-8924-346DE20B6649}">
      <dsp:nvSpPr>
        <dsp:cNvPr id="0" name=""/>
        <dsp:cNvSpPr/>
      </dsp:nvSpPr>
      <dsp:spPr>
        <a:xfrm>
          <a:off x="2918" y="111406"/>
          <a:ext cx="2255449" cy="1438598"/>
        </a:xfrm>
        <a:prstGeom prst="round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48920" rIns="248920" bIns="248920" numCol="1" spcCol="1270" anchor="ctr" anchorCtr="0">
          <a:noAutofit/>
        </a:bodyPr>
        <a:lstStyle/>
        <a:p>
          <a:pPr marL="0" lvl="0" indent="0" algn="l" defTabSz="1244600">
            <a:lnSpc>
              <a:spcPct val="90000"/>
            </a:lnSpc>
            <a:spcBef>
              <a:spcPct val="0"/>
            </a:spcBef>
            <a:spcAft>
              <a:spcPct val="35000"/>
            </a:spcAft>
            <a:buNone/>
          </a:pPr>
          <a:r>
            <a:rPr lang="en-US" sz="2800" kern="1200" dirty="0"/>
            <a:t>The First Rally</a:t>
          </a:r>
        </a:p>
      </dsp:txBody>
      <dsp:txXfrm>
        <a:off x="73145" y="181633"/>
        <a:ext cx="2114995" cy="1298144"/>
      </dsp:txXfrm>
    </dsp:sp>
    <dsp:sp modelId="{A2A97C45-4D14-4DD4-9993-605B10F00C16}">
      <dsp:nvSpPr>
        <dsp:cNvPr id="0" name=""/>
        <dsp:cNvSpPr/>
      </dsp:nvSpPr>
      <dsp:spPr>
        <a:xfrm>
          <a:off x="1130643" y="1550004"/>
          <a:ext cx="0" cy="95000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15F34F7-FB29-4D70-9DE8-B1D9ABFAC3D0}">
      <dsp:nvSpPr>
        <dsp:cNvPr id="0" name=""/>
        <dsp:cNvSpPr/>
      </dsp:nvSpPr>
      <dsp:spPr>
        <a:xfrm>
          <a:off x="1446406" y="1764487"/>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1962</a:t>
          </a:r>
        </a:p>
      </dsp:txBody>
      <dsp:txXfrm>
        <a:off x="1446406" y="1764487"/>
        <a:ext cx="1984795" cy="565001"/>
      </dsp:txXfrm>
    </dsp:sp>
    <dsp:sp modelId="{6B3D5609-D40C-41CB-A17E-3089077DE082}">
      <dsp:nvSpPr>
        <dsp:cNvPr id="0" name=""/>
        <dsp:cNvSpPr/>
      </dsp:nvSpPr>
      <dsp:spPr>
        <a:xfrm>
          <a:off x="1093143" y="2462507"/>
          <a:ext cx="75000" cy="75000"/>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ECDCB5-9026-431D-AE4D-36C47AB61607}">
      <dsp:nvSpPr>
        <dsp:cNvPr id="0" name=""/>
        <dsp:cNvSpPr/>
      </dsp:nvSpPr>
      <dsp:spPr>
        <a:xfrm>
          <a:off x="1311079" y="3493456"/>
          <a:ext cx="2255449" cy="1118217"/>
        </a:xfrm>
        <a:prstGeom prst="roundRect">
          <a:avLst/>
        </a:prstGeom>
        <a:solidFill>
          <a:schemeClr val="lt1">
            <a:alpha val="90000"/>
            <a:hueOff val="0"/>
            <a:satOff val="0"/>
            <a:lumOff val="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Birth of Ian Walker Racing (IWR)</a:t>
          </a:r>
        </a:p>
      </dsp:txBody>
      <dsp:txXfrm>
        <a:off x="1365666" y="3548043"/>
        <a:ext cx="2146275" cy="1009043"/>
      </dsp:txXfrm>
    </dsp:sp>
    <dsp:sp modelId="{9A757B06-BE9A-471B-934E-0575E87FB821}">
      <dsp:nvSpPr>
        <dsp:cNvPr id="0" name=""/>
        <dsp:cNvSpPr/>
      </dsp:nvSpPr>
      <dsp:spPr>
        <a:xfrm>
          <a:off x="2438803" y="2514489"/>
          <a:ext cx="0" cy="950003"/>
        </a:xfrm>
        <a:prstGeom prst="line">
          <a:avLst/>
        </a:prstGeom>
        <a:noFill/>
        <a:ln w="12700" cap="flat" cmpd="sng" algn="ctr">
          <a:solidFill>
            <a:schemeClr val="accent2">
              <a:hueOff val="920516"/>
              <a:satOff val="-2642"/>
              <a:lumOff val="-4230"/>
              <a:alphaOff val="0"/>
            </a:schemeClr>
          </a:solidFill>
          <a:prstDash val="dash"/>
          <a:miter lim="800000"/>
        </a:ln>
        <a:effectLst/>
      </dsp:spPr>
      <dsp:style>
        <a:lnRef idx="1">
          <a:scrgbClr r="0" g="0" b="0"/>
        </a:lnRef>
        <a:fillRef idx="0">
          <a:scrgbClr r="0" g="0" b="0"/>
        </a:fillRef>
        <a:effectRef idx="0">
          <a:scrgbClr r="0" g="0" b="0"/>
        </a:effectRef>
        <a:fontRef idx="minor"/>
      </dsp:style>
    </dsp:sp>
    <dsp:sp modelId="{FB5EEBE9-BB82-4F89-A2EF-E7697135C06A}">
      <dsp:nvSpPr>
        <dsp:cNvPr id="0" name=""/>
        <dsp:cNvSpPr/>
      </dsp:nvSpPr>
      <dsp:spPr>
        <a:xfrm>
          <a:off x="2754566" y="2685008"/>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1970</a:t>
          </a:r>
        </a:p>
      </dsp:txBody>
      <dsp:txXfrm>
        <a:off x="2754566" y="2685008"/>
        <a:ext cx="1984795" cy="565001"/>
      </dsp:txXfrm>
    </dsp:sp>
    <dsp:sp modelId="{5E2EE38D-8961-4A50-AFD7-1A86F2EC554F}">
      <dsp:nvSpPr>
        <dsp:cNvPr id="0" name=""/>
        <dsp:cNvSpPr/>
      </dsp:nvSpPr>
      <dsp:spPr>
        <a:xfrm>
          <a:off x="2401303" y="2476989"/>
          <a:ext cx="75000" cy="75000"/>
        </a:xfrm>
        <a:prstGeom prst="ellips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B92C05-D9DB-49C5-8978-0E8B4D0365D7}">
      <dsp:nvSpPr>
        <dsp:cNvPr id="0" name=""/>
        <dsp:cNvSpPr/>
      </dsp:nvSpPr>
      <dsp:spPr>
        <a:xfrm>
          <a:off x="2619239" y="324532"/>
          <a:ext cx="2255449" cy="1225472"/>
        </a:xfrm>
        <a:prstGeom prst="roundRect">
          <a:avLst/>
        </a:prstGeom>
        <a:solidFill>
          <a:schemeClr val="lt1">
            <a:alpha val="90000"/>
            <a:hueOff val="0"/>
            <a:satOff val="0"/>
            <a:lumOff val="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IWR into Blue Flash</a:t>
          </a:r>
        </a:p>
      </dsp:txBody>
      <dsp:txXfrm>
        <a:off x="2679062" y="384355"/>
        <a:ext cx="2135803" cy="1105826"/>
      </dsp:txXfrm>
    </dsp:sp>
    <dsp:sp modelId="{91D8FD48-252E-4878-BC20-E3C831CE9917}">
      <dsp:nvSpPr>
        <dsp:cNvPr id="0" name=""/>
        <dsp:cNvSpPr/>
      </dsp:nvSpPr>
      <dsp:spPr>
        <a:xfrm>
          <a:off x="3746964" y="1550004"/>
          <a:ext cx="0" cy="950003"/>
        </a:xfrm>
        <a:prstGeom prst="line">
          <a:avLst/>
        </a:prstGeom>
        <a:noFill/>
        <a:ln w="12700" cap="flat" cmpd="sng" algn="ctr">
          <a:solidFill>
            <a:schemeClr val="accent2">
              <a:hueOff val="1841033"/>
              <a:satOff val="-5284"/>
              <a:lumOff val="-8460"/>
              <a:alphaOff val="0"/>
            </a:schemeClr>
          </a:solidFill>
          <a:prstDash val="dash"/>
          <a:miter lim="800000"/>
        </a:ln>
        <a:effectLst/>
      </dsp:spPr>
      <dsp:style>
        <a:lnRef idx="1">
          <a:scrgbClr r="0" g="0" b="0"/>
        </a:lnRef>
        <a:fillRef idx="0">
          <a:scrgbClr r="0" g="0" b="0"/>
        </a:fillRef>
        <a:effectRef idx="0">
          <a:scrgbClr r="0" g="0" b="0"/>
        </a:effectRef>
        <a:fontRef idx="minor"/>
      </dsp:style>
    </dsp:sp>
    <dsp:sp modelId="{CF03A1DF-614B-4A25-B9A7-03BBD20FB8A5}">
      <dsp:nvSpPr>
        <dsp:cNvPr id="0" name=""/>
        <dsp:cNvSpPr/>
      </dsp:nvSpPr>
      <dsp:spPr>
        <a:xfrm>
          <a:off x="4062727" y="1750005"/>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1983</a:t>
          </a:r>
        </a:p>
      </dsp:txBody>
      <dsp:txXfrm>
        <a:off x="4062727" y="1750005"/>
        <a:ext cx="1984795" cy="565001"/>
      </dsp:txXfrm>
    </dsp:sp>
    <dsp:sp modelId="{B86F2DB9-A414-4186-9E2B-E36C1836D3C3}">
      <dsp:nvSpPr>
        <dsp:cNvPr id="0" name=""/>
        <dsp:cNvSpPr/>
      </dsp:nvSpPr>
      <dsp:spPr>
        <a:xfrm>
          <a:off x="3709464" y="2462507"/>
          <a:ext cx="75000" cy="75000"/>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1524D2-D82B-452F-9412-6CC4EF4994C5}">
      <dsp:nvSpPr>
        <dsp:cNvPr id="0" name=""/>
        <dsp:cNvSpPr/>
      </dsp:nvSpPr>
      <dsp:spPr>
        <a:xfrm>
          <a:off x="4000281" y="3450011"/>
          <a:ext cx="1953045" cy="852502"/>
        </a:xfrm>
        <a:prstGeom prst="roundRect">
          <a:avLst/>
        </a:prstGeom>
        <a:solidFill>
          <a:schemeClr val="lt1">
            <a:alpha val="90000"/>
            <a:hueOff val="0"/>
            <a:satOff val="0"/>
            <a:lumOff val="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Birth of FAI</a:t>
          </a:r>
        </a:p>
      </dsp:txBody>
      <dsp:txXfrm>
        <a:off x="4041897" y="3491627"/>
        <a:ext cx="1869813" cy="769270"/>
      </dsp:txXfrm>
    </dsp:sp>
    <dsp:sp modelId="{9927AC3B-21BE-4C3D-A437-C5B47AFB8336}">
      <dsp:nvSpPr>
        <dsp:cNvPr id="0" name=""/>
        <dsp:cNvSpPr/>
      </dsp:nvSpPr>
      <dsp:spPr>
        <a:xfrm>
          <a:off x="5055124" y="2500007"/>
          <a:ext cx="0" cy="950003"/>
        </a:xfrm>
        <a:prstGeom prst="line">
          <a:avLst/>
        </a:prstGeom>
        <a:noFill/>
        <a:ln w="12700" cap="flat" cmpd="sng" algn="ctr">
          <a:solidFill>
            <a:schemeClr val="accent2">
              <a:hueOff val="2761549"/>
              <a:satOff val="-7926"/>
              <a:lumOff val="-12690"/>
              <a:alphaOff val="0"/>
            </a:schemeClr>
          </a:solidFill>
          <a:prstDash val="dash"/>
          <a:miter lim="800000"/>
        </a:ln>
        <a:effectLst/>
      </dsp:spPr>
      <dsp:style>
        <a:lnRef idx="1">
          <a:scrgbClr r="0" g="0" b="0"/>
        </a:lnRef>
        <a:fillRef idx="0">
          <a:scrgbClr r="0" g="0" b="0"/>
        </a:fillRef>
        <a:effectRef idx="0">
          <a:scrgbClr r="0" g="0" b="0"/>
        </a:effectRef>
        <a:fontRef idx="minor"/>
      </dsp:style>
    </dsp:sp>
    <dsp:sp modelId="{53CAB475-6438-4D33-82F3-83FD136A7B6C}">
      <dsp:nvSpPr>
        <dsp:cNvPr id="0" name=""/>
        <dsp:cNvSpPr/>
      </dsp:nvSpPr>
      <dsp:spPr>
        <a:xfrm>
          <a:off x="5370887" y="2685008"/>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2000</a:t>
          </a:r>
        </a:p>
      </dsp:txBody>
      <dsp:txXfrm>
        <a:off x="5370887" y="2685008"/>
        <a:ext cx="1984795" cy="565001"/>
      </dsp:txXfrm>
    </dsp:sp>
    <dsp:sp modelId="{0CDC50DC-81E1-407D-B696-C3E582562170}">
      <dsp:nvSpPr>
        <dsp:cNvPr id="0" name=""/>
        <dsp:cNvSpPr/>
      </dsp:nvSpPr>
      <dsp:spPr>
        <a:xfrm>
          <a:off x="5017624" y="2462507"/>
          <a:ext cx="75000" cy="75000"/>
        </a:xfrm>
        <a:prstGeom prst="ellips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08973-FE75-4E77-9A24-9AD92FC842DA}">
      <dsp:nvSpPr>
        <dsp:cNvPr id="0" name=""/>
        <dsp:cNvSpPr/>
      </dsp:nvSpPr>
      <dsp:spPr>
        <a:xfrm>
          <a:off x="5235560" y="0"/>
          <a:ext cx="2255449" cy="1550004"/>
        </a:xfrm>
        <a:prstGeom prst="roundRect">
          <a:avLst/>
        </a:prstGeom>
        <a:solidFill>
          <a:schemeClr val="lt1">
            <a:alpha val="90000"/>
            <a:hueOff val="0"/>
            <a:satOff val="0"/>
            <a:lumOff val="0"/>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FAI Grow from 2,250 – 67,500 Sq Ft</a:t>
          </a:r>
        </a:p>
      </dsp:txBody>
      <dsp:txXfrm>
        <a:off x="5311225" y="75665"/>
        <a:ext cx="2104119" cy="1398674"/>
      </dsp:txXfrm>
    </dsp:sp>
    <dsp:sp modelId="{A731BE84-CEBF-46CC-BD0E-34327725D237}">
      <dsp:nvSpPr>
        <dsp:cNvPr id="0" name=""/>
        <dsp:cNvSpPr/>
      </dsp:nvSpPr>
      <dsp:spPr>
        <a:xfrm>
          <a:off x="6363285" y="1550004"/>
          <a:ext cx="0" cy="950003"/>
        </a:xfrm>
        <a:prstGeom prst="line">
          <a:avLst/>
        </a:prstGeom>
        <a:noFill/>
        <a:ln w="12700" cap="flat" cmpd="sng" algn="ctr">
          <a:solidFill>
            <a:schemeClr val="accent2">
              <a:hueOff val="3682065"/>
              <a:satOff val="-10567"/>
              <a:lumOff val="-16919"/>
              <a:alphaOff val="0"/>
            </a:schemeClr>
          </a:solidFill>
          <a:prstDash val="dash"/>
          <a:miter lim="800000"/>
        </a:ln>
        <a:effectLst/>
      </dsp:spPr>
      <dsp:style>
        <a:lnRef idx="1">
          <a:scrgbClr r="0" g="0" b="0"/>
        </a:lnRef>
        <a:fillRef idx="0">
          <a:scrgbClr r="0" g="0" b="0"/>
        </a:fillRef>
        <a:effectRef idx="0">
          <a:scrgbClr r="0" g="0" b="0"/>
        </a:effectRef>
        <a:fontRef idx="minor"/>
      </dsp:style>
    </dsp:sp>
    <dsp:sp modelId="{359163BD-6E02-4CA6-99D8-3651287CDCE6}">
      <dsp:nvSpPr>
        <dsp:cNvPr id="0" name=""/>
        <dsp:cNvSpPr/>
      </dsp:nvSpPr>
      <dsp:spPr>
        <a:xfrm>
          <a:off x="6679048" y="1750005"/>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2021</a:t>
          </a:r>
        </a:p>
      </dsp:txBody>
      <dsp:txXfrm>
        <a:off x="6679048" y="1750005"/>
        <a:ext cx="1984795" cy="565001"/>
      </dsp:txXfrm>
    </dsp:sp>
    <dsp:sp modelId="{5D4E97AF-09B4-4BEA-A2C2-093381DB98C9}">
      <dsp:nvSpPr>
        <dsp:cNvPr id="0" name=""/>
        <dsp:cNvSpPr/>
      </dsp:nvSpPr>
      <dsp:spPr>
        <a:xfrm>
          <a:off x="6325785" y="2462507"/>
          <a:ext cx="75000" cy="75000"/>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D1E827-A214-4C76-9EC6-6DBD0C6018F9}">
      <dsp:nvSpPr>
        <dsp:cNvPr id="0" name=""/>
        <dsp:cNvSpPr/>
      </dsp:nvSpPr>
      <dsp:spPr>
        <a:xfrm>
          <a:off x="6543721" y="3450011"/>
          <a:ext cx="2255449" cy="1225472"/>
        </a:xfrm>
        <a:prstGeom prst="roundRect">
          <a:avLst/>
        </a:prstGeom>
        <a:solidFill>
          <a:schemeClr val="lt1">
            <a:alpha val="90000"/>
            <a:hueOff val="0"/>
            <a:satOff val="0"/>
            <a:lumOff val="0"/>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FAI Sold to Motus (MAP)</a:t>
          </a:r>
        </a:p>
      </dsp:txBody>
      <dsp:txXfrm>
        <a:off x="6603544" y="3509834"/>
        <a:ext cx="2135803" cy="1105826"/>
      </dsp:txXfrm>
    </dsp:sp>
    <dsp:sp modelId="{CD87A70B-233A-4EAE-9E39-038C3D499E43}">
      <dsp:nvSpPr>
        <dsp:cNvPr id="0" name=""/>
        <dsp:cNvSpPr/>
      </dsp:nvSpPr>
      <dsp:spPr>
        <a:xfrm>
          <a:off x="7671445" y="2500007"/>
          <a:ext cx="0" cy="950003"/>
        </a:xfrm>
        <a:prstGeom prst="line">
          <a:avLst/>
        </a:prstGeom>
        <a:noFill/>
        <a:ln w="12700" cap="flat" cmpd="sng" algn="ctr">
          <a:solidFill>
            <a:schemeClr val="accent2">
              <a:hueOff val="4602581"/>
              <a:satOff val="-13209"/>
              <a:lumOff val="-21149"/>
              <a:alphaOff val="0"/>
            </a:schemeClr>
          </a:solidFill>
          <a:prstDash val="dash"/>
          <a:miter lim="800000"/>
        </a:ln>
        <a:effectLst/>
      </dsp:spPr>
      <dsp:style>
        <a:lnRef idx="1">
          <a:scrgbClr r="0" g="0" b="0"/>
        </a:lnRef>
        <a:fillRef idx="0">
          <a:scrgbClr r="0" g="0" b="0"/>
        </a:fillRef>
        <a:effectRef idx="0">
          <a:scrgbClr r="0" g="0" b="0"/>
        </a:effectRef>
        <a:fontRef idx="minor"/>
      </dsp:style>
    </dsp:sp>
    <dsp:sp modelId="{C582EFCC-B93C-4325-AB21-93B9CD45D7A0}">
      <dsp:nvSpPr>
        <dsp:cNvPr id="0" name=""/>
        <dsp:cNvSpPr/>
      </dsp:nvSpPr>
      <dsp:spPr>
        <a:xfrm>
          <a:off x="8192420" y="2685008"/>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2022</a:t>
          </a:r>
        </a:p>
      </dsp:txBody>
      <dsp:txXfrm>
        <a:off x="8192420" y="2685008"/>
        <a:ext cx="1984795" cy="565001"/>
      </dsp:txXfrm>
    </dsp:sp>
    <dsp:sp modelId="{EFDCADA8-F038-4975-B60D-FA81A0B1D981}">
      <dsp:nvSpPr>
        <dsp:cNvPr id="0" name=""/>
        <dsp:cNvSpPr/>
      </dsp:nvSpPr>
      <dsp:spPr>
        <a:xfrm>
          <a:off x="7633945" y="2462507"/>
          <a:ext cx="75000" cy="75000"/>
        </a:xfrm>
        <a:prstGeom prst="ellips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AF45C2-5D3E-4E11-9C14-43C65E1EF9C7}">
      <dsp:nvSpPr>
        <dsp:cNvPr id="0" name=""/>
        <dsp:cNvSpPr/>
      </dsp:nvSpPr>
      <dsp:spPr>
        <a:xfrm>
          <a:off x="7851881" y="46969"/>
          <a:ext cx="2665873" cy="1503035"/>
        </a:xfrm>
        <a:prstGeom prst="roundRect">
          <a:avLst/>
        </a:prstGeom>
        <a:solidFill>
          <a:schemeClr val="lt1">
            <a:alpha val="90000"/>
            <a:hueOff val="0"/>
            <a:satOff val="0"/>
            <a:lumOff val="0"/>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Motus acquires Motor Parts Direct (MPD)</a:t>
          </a:r>
        </a:p>
      </dsp:txBody>
      <dsp:txXfrm>
        <a:off x="7925253" y="120341"/>
        <a:ext cx="2519129" cy="1356291"/>
      </dsp:txXfrm>
    </dsp:sp>
    <dsp:sp modelId="{01E00819-A768-4786-B311-1DC2C6AEE80F}">
      <dsp:nvSpPr>
        <dsp:cNvPr id="0" name=""/>
        <dsp:cNvSpPr/>
      </dsp:nvSpPr>
      <dsp:spPr>
        <a:xfrm>
          <a:off x="9184818" y="1550004"/>
          <a:ext cx="0" cy="950003"/>
        </a:xfrm>
        <a:prstGeom prst="line">
          <a:avLst/>
        </a:prstGeom>
        <a:noFill/>
        <a:ln w="12700" cap="flat" cmpd="sng" algn="ctr">
          <a:solidFill>
            <a:schemeClr val="accent2">
              <a:hueOff val="5523098"/>
              <a:satOff val="-15851"/>
              <a:lumOff val="-25379"/>
              <a:alphaOff val="0"/>
            </a:schemeClr>
          </a:solidFill>
          <a:prstDash val="dash"/>
          <a:miter lim="800000"/>
        </a:ln>
        <a:effectLst/>
      </dsp:spPr>
      <dsp:style>
        <a:lnRef idx="1">
          <a:scrgbClr r="0" g="0" b="0"/>
        </a:lnRef>
        <a:fillRef idx="0">
          <a:scrgbClr r="0" g="0" b="0"/>
        </a:fillRef>
        <a:effectRef idx="0">
          <a:scrgbClr r="0" g="0" b="0"/>
        </a:effectRef>
        <a:fontRef idx="minor"/>
      </dsp:style>
    </dsp:sp>
    <dsp:sp modelId="{FDA5BB01-CFDD-4003-9176-47EB7E4AB1E9}">
      <dsp:nvSpPr>
        <dsp:cNvPr id="0" name=""/>
        <dsp:cNvSpPr/>
      </dsp:nvSpPr>
      <dsp:spPr>
        <a:xfrm>
          <a:off x="9705793" y="1750005"/>
          <a:ext cx="1984795" cy="56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2024</a:t>
          </a:r>
        </a:p>
      </dsp:txBody>
      <dsp:txXfrm>
        <a:off x="9705793" y="1750005"/>
        <a:ext cx="1984795" cy="565001"/>
      </dsp:txXfrm>
    </dsp:sp>
    <dsp:sp modelId="{68792292-2EBD-46FD-9D97-C7CFDED08711}">
      <dsp:nvSpPr>
        <dsp:cNvPr id="0" name=""/>
        <dsp:cNvSpPr/>
      </dsp:nvSpPr>
      <dsp:spPr>
        <a:xfrm>
          <a:off x="9147318" y="2462507"/>
          <a:ext cx="75000" cy="75000"/>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C6518-3064-402A-978D-71F683579655}">
      <dsp:nvSpPr>
        <dsp:cNvPr id="0" name=""/>
        <dsp:cNvSpPr/>
      </dsp:nvSpPr>
      <dsp:spPr>
        <a:xfrm>
          <a:off x="9570466" y="3450011"/>
          <a:ext cx="2255449" cy="1225472"/>
        </a:xfrm>
        <a:prstGeom prst="roundRect">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l" defTabSz="1066800">
            <a:lnSpc>
              <a:spcPct val="90000"/>
            </a:lnSpc>
            <a:spcBef>
              <a:spcPct val="0"/>
            </a:spcBef>
            <a:spcAft>
              <a:spcPct val="35000"/>
            </a:spcAft>
            <a:buNone/>
          </a:pPr>
          <a:r>
            <a:rPr lang="en-US" sz="2400" kern="1200" dirty="0"/>
            <a:t>FAI becomes ADC</a:t>
          </a:r>
        </a:p>
      </dsp:txBody>
      <dsp:txXfrm>
        <a:off x="9630289" y="3509834"/>
        <a:ext cx="2135803" cy="1105826"/>
      </dsp:txXfrm>
    </dsp:sp>
    <dsp:sp modelId="{0A32BE8B-B0D5-40EC-9A14-A8D99B4157A0}">
      <dsp:nvSpPr>
        <dsp:cNvPr id="0" name=""/>
        <dsp:cNvSpPr/>
      </dsp:nvSpPr>
      <dsp:spPr>
        <a:xfrm>
          <a:off x="10698190" y="2500007"/>
          <a:ext cx="0" cy="950003"/>
        </a:xfrm>
        <a:prstGeom prst="line">
          <a:avLst/>
        </a:prstGeom>
        <a:noFill/>
        <a:ln w="12700" cap="flat" cmpd="sng" algn="ctr">
          <a:solidFill>
            <a:schemeClr val="accent2">
              <a:hueOff val="6443614"/>
              <a:satOff val="-18493"/>
              <a:lumOff val="-29609"/>
              <a:alphaOff val="0"/>
            </a:schemeClr>
          </a:solidFill>
          <a:prstDash val="dash"/>
          <a:miter lim="800000"/>
        </a:ln>
        <a:effectLst/>
      </dsp:spPr>
      <dsp:style>
        <a:lnRef idx="1">
          <a:scrgbClr r="0" g="0" b="0"/>
        </a:lnRef>
        <a:fillRef idx="0">
          <a:scrgbClr r="0" g="0" b="0"/>
        </a:fillRef>
        <a:effectRef idx="0">
          <a:scrgbClr r="0" g="0" b="0"/>
        </a:effectRef>
        <a:fontRef idx="minor"/>
      </dsp:style>
    </dsp:sp>
    <dsp:sp modelId="{A20E08F6-5F05-4353-AD5F-4DC774D1D645}">
      <dsp:nvSpPr>
        <dsp:cNvPr id="0" name=""/>
        <dsp:cNvSpPr/>
      </dsp:nvSpPr>
      <dsp:spPr>
        <a:xfrm>
          <a:off x="10660690" y="2462507"/>
          <a:ext cx="75000" cy="75000"/>
        </a:xfrm>
        <a:prstGeom prst="ellips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DA6A4-3665-48A2-9351-D5F7C6B8DFE9}">
      <dsp:nvSpPr>
        <dsp:cNvPr id="0" name=""/>
        <dsp:cNvSpPr/>
      </dsp:nvSpPr>
      <dsp:spPr>
        <a:xfrm>
          <a:off x="0" y="0"/>
          <a:ext cx="9288654" cy="135154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Post-Brexit logistics complexity (duties &amp; custom fees)</a:t>
          </a:r>
          <a:endParaRPr lang="en-US" sz="3500" kern="1200"/>
        </a:p>
      </dsp:txBody>
      <dsp:txXfrm>
        <a:off x="39585" y="39585"/>
        <a:ext cx="7830230" cy="1272377"/>
      </dsp:txXfrm>
    </dsp:sp>
    <dsp:sp modelId="{71A00D3D-B086-4207-ADA6-D367BF1F37AD}">
      <dsp:nvSpPr>
        <dsp:cNvPr id="0" name=""/>
        <dsp:cNvSpPr/>
      </dsp:nvSpPr>
      <dsp:spPr>
        <a:xfrm>
          <a:off x="819587" y="1576805"/>
          <a:ext cx="9288654" cy="1351547"/>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Limited warehouse space for growth of Product ranges</a:t>
          </a:r>
          <a:endParaRPr lang="en-US" sz="3500" kern="1200" dirty="0"/>
        </a:p>
      </dsp:txBody>
      <dsp:txXfrm>
        <a:off x="859172" y="1616390"/>
        <a:ext cx="7511391" cy="1272377"/>
      </dsp:txXfrm>
    </dsp:sp>
    <dsp:sp modelId="{35C8DC5E-5C6A-4B2A-906B-371C9EBEFD8E}">
      <dsp:nvSpPr>
        <dsp:cNvPr id="0" name=""/>
        <dsp:cNvSpPr/>
      </dsp:nvSpPr>
      <dsp:spPr>
        <a:xfrm>
          <a:off x="1639174" y="3153611"/>
          <a:ext cx="9288654" cy="135154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Need to maintain market share and customer satisfaction</a:t>
          </a:r>
          <a:endParaRPr lang="en-US" sz="3500" kern="1200" dirty="0"/>
        </a:p>
      </dsp:txBody>
      <dsp:txXfrm>
        <a:off x="1678759" y="3193196"/>
        <a:ext cx="7511391" cy="1272377"/>
      </dsp:txXfrm>
    </dsp:sp>
    <dsp:sp modelId="{AEFE0453-D663-40B4-9470-CC69FEC28797}">
      <dsp:nvSpPr>
        <dsp:cNvPr id="0" name=""/>
        <dsp:cNvSpPr/>
      </dsp:nvSpPr>
      <dsp:spPr>
        <a:xfrm>
          <a:off x="8410148" y="1024923"/>
          <a:ext cx="878506" cy="8785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07812" y="1024923"/>
        <a:ext cx="483178" cy="661076"/>
      </dsp:txXfrm>
    </dsp:sp>
    <dsp:sp modelId="{17A4592C-70BD-409F-A1F6-3ABB55D1F9FB}">
      <dsp:nvSpPr>
        <dsp:cNvPr id="0" name=""/>
        <dsp:cNvSpPr/>
      </dsp:nvSpPr>
      <dsp:spPr>
        <a:xfrm>
          <a:off x="9229735" y="2592719"/>
          <a:ext cx="878506" cy="87850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27399" y="2592719"/>
        <a:ext cx="483178" cy="6610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5BFD8-AF3D-40EC-AA31-00066642978C}">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Infrastructure setup</a:t>
          </a:r>
          <a:endParaRPr lang="en-US" sz="4000" kern="1200" dirty="0"/>
        </a:p>
      </dsp:txBody>
      <dsp:txXfrm>
        <a:off x="27017" y="27017"/>
        <a:ext cx="7668958" cy="868383"/>
      </dsp:txXfrm>
    </dsp:sp>
    <dsp:sp modelId="{7006B98C-4DB0-42C8-9CFA-7793917E98F7}">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Internal workforce allocation</a:t>
          </a:r>
          <a:endParaRPr lang="en-US" sz="4000" kern="1200" dirty="0"/>
        </a:p>
      </dsp:txBody>
      <dsp:txXfrm>
        <a:off x="759181" y="1117146"/>
        <a:ext cx="7356493" cy="868383"/>
      </dsp:txXfrm>
    </dsp:sp>
    <dsp:sp modelId="{1FDF2552-B9F8-484E-9FDF-1D1FBFFE814A}">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Compliance with EU regulations</a:t>
          </a:r>
          <a:endParaRPr lang="en-US" sz="4000" kern="1200" dirty="0"/>
        </a:p>
      </dsp:txBody>
      <dsp:txXfrm>
        <a:off x="1480418" y="2207275"/>
        <a:ext cx="7367421" cy="868383"/>
      </dsp:txXfrm>
    </dsp:sp>
    <dsp:sp modelId="{D2F6F821-6901-4138-B4AD-50730B2FF253}">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Data-driven planning</a:t>
          </a:r>
        </a:p>
      </dsp:txBody>
      <dsp:txXfrm>
        <a:off x="2212582" y="3297404"/>
        <a:ext cx="7356493" cy="868383"/>
      </dsp:txXfrm>
    </dsp:sp>
    <dsp:sp modelId="{A77C5561-28A7-48C6-8725-1E00908E2178}">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B7EAB91D-5B4D-4C10-8CAB-55ACAD576EF2}">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81E9D830-F9D0-43AB-98D3-047CB5C27EFC}">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5BEE7-D595-4F84-B732-FE17FBD65194}">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1155700">
            <a:lnSpc>
              <a:spcPct val="90000"/>
            </a:lnSpc>
            <a:spcBef>
              <a:spcPct val="0"/>
            </a:spcBef>
            <a:spcAft>
              <a:spcPct val="35000"/>
            </a:spcAft>
            <a:buNone/>
          </a:pPr>
          <a:r>
            <a:rPr lang="en-GB" sz="2600" kern="1200" dirty="0"/>
            <a:t>Reduce Freight Costs</a:t>
          </a:r>
          <a:endParaRPr lang="en-US" sz="2600" kern="1200" dirty="0"/>
        </a:p>
      </dsp:txBody>
      <dsp:txXfrm>
        <a:off x="3201" y="1669704"/>
        <a:ext cx="2539866" cy="2133487"/>
      </dsp:txXfrm>
    </dsp:sp>
    <dsp:sp modelId="{DEE89D91-A244-445A-8E67-0EC71F1A2972}">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FE5EE4DE-BF0A-4F74-B80A-860FCA2806AC}">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CE7C5-C912-4E42-B17B-0763FB9361D4}">
      <dsp:nvSpPr>
        <dsp:cNvPr id="0" name=""/>
        <dsp:cNvSpPr/>
      </dsp:nvSpPr>
      <dsp:spPr>
        <a:xfrm>
          <a:off x="2797054" y="3184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1155700">
            <a:lnSpc>
              <a:spcPct val="90000"/>
            </a:lnSpc>
            <a:spcBef>
              <a:spcPct val="0"/>
            </a:spcBef>
            <a:spcAft>
              <a:spcPct val="35000"/>
            </a:spcAft>
            <a:buNone/>
          </a:pPr>
          <a:r>
            <a:rPr lang="en-GB" sz="2600" kern="1200" dirty="0"/>
            <a:t>Increase Warehouse Space</a:t>
          </a:r>
          <a:endParaRPr lang="en-US" sz="2600" kern="1200" dirty="0"/>
        </a:p>
      </dsp:txBody>
      <dsp:txXfrm>
        <a:off x="2797054" y="1669704"/>
        <a:ext cx="2539866" cy="2133487"/>
      </dsp:txXfrm>
    </dsp:sp>
    <dsp:sp modelId="{866D3EB9-D3E0-46AB-BEF7-E0864D305AB0}">
      <dsp:nvSpPr>
        <dsp:cNvPr id="0" name=""/>
        <dsp:cNvSpPr/>
      </dsp:nvSpPr>
      <dsp:spPr>
        <a:xfrm>
          <a:off x="3533615" y="6740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4DCB13C8-053A-41E5-A5DF-F911DC271559}">
      <dsp:nvSpPr>
        <dsp:cNvPr id="0" name=""/>
        <dsp:cNvSpPr/>
      </dsp:nvSpPr>
      <dsp:spPr>
        <a:xfrm>
          <a:off x="2797054" y="38742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C405A-480A-43B3-B342-2FF3E024E5C6}">
      <dsp:nvSpPr>
        <dsp:cNvPr id="0" name=""/>
        <dsp:cNvSpPr/>
      </dsp:nvSpPr>
      <dsp:spPr>
        <a:xfrm>
          <a:off x="5590907" y="3184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1155700">
            <a:lnSpc>
              <a:spcPct val="90000"/>
            </a:lnSpc>
            <a:spcBef>
              <a:spcPct val="0"/>
            </a:spcBef>
            <a:spcAft>
              <a:spcPct val="35000"/>
            </a:spcAft>
            <a:buNone/>
          </a:pPr>
          <a:r>
            <a:rPr lang="en-GB" sz="2600" kern="1200"/>
            <a:t>Establish presence in EU for long-term growth</a:t>
          </a:r>
          <a:endParaRPr lang="en-US" sz="2600" kern="1200"/>
        </a:p>
      </dsp:txBody>
      <dsp:txXfrm>
        <a:off x="5590907" y="1669704"/>
        <a:ext cx="2539866" cy="2133487"/>
      </dsp:txXfrm>
    </dsp:sp>
    <dsp:sp modelId="{481AD6D7-22A3-4835-9CDB-2A91E7B184FE}">
      <dsp:nvSpPr>
        <dsp:cNvPr id="0" name=""/>
        <dsp:cNvSpPr/>
      </dsp:nvSpPr>
      <dsp:spPr>
        <a:xfrm>
          <a:off x="6327469" y="6740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6857FB2A-DF89-48AA-A9C5-85B553BB34C9}">
      <dsp:nvSpPr>
        <dsp:cNvPr id="0" name=""/>
        <dsp:cNvSpPr/>
      </dsp:nvSpPr>
      <dsp:spPr>
        <a:xfrm>
          <a:off x="5590907" y="38742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E046C-688B-4AB5-9DF0-A0EE11F18D42}">
      <dsp:nvSpPr>
        <dsp:cNvPr id="0" name=""/>
        <dsp:cNvSpPr/>
      </dsp:nvSpPr>
      <dsp:spPr>
        <a:xfrm>
          <a:off x="8384760" y="3184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1155700">
            <a:lnSpc>
              <a:spcPct val="90000"/>
            </a:lnSpc>
            <a:spcBef>
              <a:spcPct val="0"/>
            </a:spcBef>
            <a:spcAft>
              <a:spcPct val="35000"/>
            </a:spcAft>
            <a:buNone/>
          </a:pPr>
          <a:r>
            <a:rPr lang="en-GB" sz="2600" kern="1200" dirty="0"/>
            <a:t>Target: 20% EU sales growth by end of 2025</a:t>
          </a:r>
          <a:endParaRPr lang="en-US" sz="2600" kern="1200" dirty="0"/>
        </a:p>
      </dsp:txBody>
      <dsp:txXfrm>
        <a:off x="8384760" y="1669704"/>
        <a:ext cx="2539866" cy="2133487"/>
      </dsp:txXfrm>
    </dsp:sp>
    <dsp:sp modelId="{930B9850-B374-40E3-B08C-B50B61782A18}">
      <dsp:nvSpPr>
        <dsp:cNvPr id="0" name=""/>
        <dsp:cNvSpPr/>
      </dsp:nvSpPr>
      <dsp:spPr>
        <a:xfrm>
          <a:off x="9121322" y="6740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4D37A6DD-710D-4095-932B-0DE206FD5698}">
      <dsp:nvSpPr>
        <dsp:cNvPr id="0" name=""/>
        <dsp:cNvSpPr/>
      </dsp:nvSpPr>
      <dsp:spPr>
        <a:xfrm>
          <a:off x="8384760" y="38742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91B38-A2FB-42CD-85BC-E7CBD91EC167}">
      <dsp:nvSpPr>
        <dsp:cNvPr id="0" name=""/>
        <dsp:cNvSpPr/>
      </dsp:nvSpPr>
      <dsp:spPr>
        <a:xfrm>
          <a:off x="2662847" y="0"/>
          <a:ext cx="6858000" cy="68580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490676-61FC-4E3D-832D-73CAAF7AF7E4}">
      <dsp:nvSpPr>
        <dsp:cNvPr id="0" name=""/>
        <dsp:cNvSpPr/>
      </dsp:nvSpPr>
      <dsp:spPr>
        <a:xfrm>
          <a:off x="426717" y="304812"/>
          <a:ext cx="5368791" cy="2922530"/>
        </a:xfrm>
        <a:prstGeom prst="roundRect">
          <a:avLst/>
        </a:prstGeom>
        <a:solidFill>
          <a:schemeClr val="accent1">
            <a:hueOff val="0"/>
            <a:satOff val="0"/>
            <a:lum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kern="1200" dirty="0"/>
        </a:p>
        <a:p>
          <a:pPr marL="0" lvl="0" indent="0" algn="ctr" defTabSz="1066800">
            <a:lnSpc>
              <a:spcPct val="90000"/>
            </a:lnSpc>
            <a:spcBef>
              <a:spcPct val="0"/>
            </a:spcBef>
            <a:spcAft>
              <a:spcPct val="35000"/>
            </a:spcAft>
            <a:buNone/>
          </a:pPr>
          <a:r>
            <a:rPr lang="en-GB" sz="3600" kern="1200" dirty="0"/>
            <a:t>Strengths</a:t>
          </a:r>
        </a:p>
        <a:p>
          <a:pPr marL="0" lvl="0" indent="0" algn="ctr" defTabSz="1066800">
            <a:lnSpc>
              <a:spcPct val="90000"/>
            </a:lnSpc>
            <a:spcBef>
              <a:spcPct val="0"/>
            </a:spcBef>
            <a:spcAft>
              <a:spcPct val="35000"/>
            </a:spcAft>
            <a:buNone/>
          </a:pPr>
          <a:r>
            <a:rPr lang="en-GB" sz="2800" kern="1200" dirty="0"/>
            <a:t>Strategic location</a:t>
          </a:r>
        </a:p>
        <a:p>
          <a:pPr marL="0" lvl="0" indent="0" algn="ctr" defTabSz="1066800">
            <a:lnSpc>
              <a:spcPct val="90000"/>
            </a:lnSpc>
            <a:spcBef>
              <a:spcPct val="0"/>
            </a:spcBef>
            <a:spcAft>
              <a:spcPct val="35000"/>
            </a:spcAft>
            <a:buNone/>
          </a:pPr>
          <a:r>
            <a:rPr lang="en-GB" sz="2800" kern="1200" dirty="0"/>
            <a:t>Modern facilities</a:t>
          </a:r>
        </a:p>
        <a:p>
          <a:pPr marL="0" lvl="0" indent="0" algn="ctr" defTabSz="1066800">
            <a:lnSpc>
              <a:spcPct val="90000"/>
            </a:lnSpc>
            <a:spcBef>
              <a:spcPct val="0"/>
            </a:spcBef>
            <a:spcAft>
              <a:spcPct val="35000"/>
            </a:spcAft>
            <a:buNone/>
          </a:pPr>
          <a:r>
            <a:rPr lang="en-GB" sz="2800" kern="1200" dirty="0"/>
            <a:t>Strong financial backing</a:t>
          </a:r>
        </a:p>
        <a:p>
          <a:pPr marL="0" lvl="0" indent="0" algn="ctr" defTabSz="1066800">
            <a:lnSpc>
              <a:spcPct val="90000"/>
            </a:lnSpc>
            <a:spcBef>
              <a:spcPct val="0"/>
            </a:spcBef>
            <a:spcAft>
              <a:spcPct val="35000"/>
            </a:spcAft>
            <a:buNone/>
          </a:pPr>
          <a:endParaRPr lang="en-GB" sz="2000" kern="1200" dirty="0"/>
        </a:p>
        <a:p>
          <a:pPr marL="0" lvl="0" indent="0" algn="ctr" defTabSz="1066800">
            <a:lnSpc>
              <a:spcPct val="90000"/>
            </a:lnSpc>
            <a:spcBef>
              <a:spcPct val="0"/>
            </a:spcBef>
            <a:spcAft>
              <a:spcPct val="35000"/>
            </a:spcAft>
            <a:buNone/>
          </a:pPr>
          <a:endParaRPr lang="en-GB" sz="2000" kern="1200" dirty="0"/>
        </a:p>
      </dsp:txBody>
      <dsp:txXfrm>
        <a:off x="569383" y="447478"/>
        <a:ext cx="5083459" cy="2637198"/>
      </dsp:txXfrm>
    </dsp:sp>
    <dsp:sp modelId="{B178AE48-9A54-43A8-9671-E33D595DEE3D}">
      <dsp:nvSpPr>
        <dsp:cNvPr id="0" name=""/>
        <dsp:cNvSpPr/>
      </dsp:nvSpPr>
      <dsp:spPr>
        <a:xfrm>
          <a:off x="6461872" y="259116"/>
          <a:ext cx="5447639" cy="2890515"/>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Weakness</a:t>
          </a:r>
        </a:p>
        <a:p>
          <a:pPr marL="0" lvl="0" indent="0" algn="ctr" defTabSz="1600200">
            <a:lnSpc>
              <a:spcPct val="90000"/>
            </a:lnSpc>
            <a:spcBef>
              <a:spcPct val="0"/>
            </a:spcBef>
            <a:spcAft>
              <a:spcPct val="35000"/>
            </a:spcAft>
            <a:buNone/>
          </a:pPr>
          <a:r>
            <a:rPr lang="en-GB" sz="2800" kern="1200" dirty="0"/>
            <a:t>High initial costs</a:t>
          </a:r>
        </a:p>
        <a:p>
          <a:pPr marL="0" lvl="0" indent="0" algn="ctr" defTabSz="1600200">
            <a:lnSpc>
              <a:spcPct val="90000"/>
            </a:lnSpc>
            <a:spcBef>
              <a:spcPct val="0"/>
            </a:spcBef>
            <a:spcAft>
              <a:spcPct val="35000"/>
            </a:spcAft>
            <a:buNone/>
          </a:pPr>
          <a:r>
            <a:rPr lang="en-GB" sz="2800" kern="1200" dirty="0"/>
            <a:t>Language barrier</a:t>
          </a:r>
        </a:p>
        <a:p>
          <a:pPr marL="0" lvl="0" indent="0" algn="ctr" defTabSz="1600200">
            <a:lnSpc>
              <a:spcPct val="90000"/>
            </a:lnSpc>
            <a:spcBef>
              <a:spcPct val="0"/>
            </a:spcBef>
            <a:spcAft>
              <a:spcPct val="35000"/>
            </a:spcAft>
            <a:buNone/>
          </a:pPr>
          <a:r>
            <a:rPr lang="en-GB" sz="2800" kern="1200" dirty="0"/>
            <a:t>Limited operational history</a:t>
          </a:r>
        </a:p>
        <a:p>
          <a:pPr marL="0" lvl="0" indent="0" algn="ctr" defTabSz="1600200">
            <a:lnSpc>
              <a:spcPct val="90000"/>
            </a:lnSpc>
            <a:spcBef>
              <a:spcPct val="0"/>
            </a:spcBef>
            <a:spcAft>
              <a:spcPct val="35000"/>
            </a:spcAft>
            <a:buNone/>
          </a:pPr>
          <a:endParaRPr lang="en-GB" sz="2100" kern="1200" dirty="0"/>
        </a:p>
      </dsp:txBody>
      <dsp:txXfrm>
        <a:off x="6602975" y="400219"/>
        <a:ext cx="5165433" cy="2608309"/>
      </dsp:txXfrm>
    </dsp:sp>
    <dsp:sp modelId="{EE0F781B-5ECB-4103-A439-44D1A4CF7FD6}">
      <dsp:nvSpPr>
        <dsp:cNvPr id="0" name=""/>
        <dsp:cNvSpPr/>
      </dsp:nvSpPr>
      <dsp:spPr>
        <a:xfrm>
          <a:off x="296637" y="3672862"/>
          <a:ext cx="5499607" cy="2920979"/>
        </a:xfrm>
        <a:prstGeom prst="roundRect">
          <a:avLst/>
        </a:prstGeom>
        <a:solidFill>
          <a:schemeClr val="accent3"/>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Opportunity</a:t>
          </a:r>
        </a:p>
        <a:p>
          <a:pPr marL="0" lvl="0" indent="0" algn="ctr" defTabSz="1600200">
            <a:lnSpc>
              <a:spcPct val="90000"/>
            </a:lnSpc>
            <a:spcBef>
              <a:spcPct val="0"/>
            </a:spcBef>
            <a:spcAft>
              <a:spcPct val="35000"/>
            </a:spcAft>
            <a:buNone/>
          </a:pPr>
          <a:r>
            <a:rPr lang="en-GB" sz="2800" kern="1200" dirty="0"/>
            <a:t>Growing market demands</a:t>
          </a:r>
        </a:p>
        <a:p>
          <a:pPr marL="0" lvl="0" indent="0" algn="ctr" defTabSz="1600200">
            <a:lnSpc>
              <a:spcPct val="90000"/>
            </a:lnSpc>
            <a:spcBef>
              <a:spcPct val="0"/>
            </a:spcBef>
            <a:spcAft>
              <a:spcPct val="35000"/>
            </a:spcAft>
            <a:buNone/>
          </a:pPr>
          <a:r>
            <a:rPr lang="en-GB" sz="2800" kern="1200" dirty="0"/>
            <a:t>Additional warehouse space</a:t>
          </a:r>
        </a:p>
        <a:p>
          <a:pPr marL="0" lvl="0" indent="0" algn="ctr" defTabSz="1600200">
            <a:lnSpc>
              <a:spcPct val="90000"/>
            </a:lnSpc>
            <a:spcBef>
              <a:spcPct val="0"/>
            </a:spcBef>
            <a:spcAft>
              <a:spcPct val="35000"/>
            </a:spcAft>
            <a:buNone/>
          </a:pPr>
          <a:r>
            <a:rPr lang="en-GB" sz="2800" kern="1200" dirty="0"/>
            <a:t>New technologies</a:t>
          </a:r>
        </a:p>
      </dsp:txBody>
      <dsp:txXfrm>
        <a:off x="439227" y="3815452"/>
        <a:ext cx="5214427" cy="2635799"/>
      </dsp:txXfrm>
    </dsp:sp>
    <dsp:sp modelId="{80386E35-D62C-4F4D-83C9-7E92ECDA5656}">
      <dsp:nvSpPr>
        <dsp:cNvPr id="0" name=""/>
        <dsp:cNvSpPr/>
      </dsp:nvSpPr>
      <dsp:spPr>
        <a:xfrm>
          <a:off x="6467569" y="3666483"/>
          <a:ext cx="5516216" cy="2933683"/>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Threats</a:t>
          </a:r>
        </a:p>
        <a:p>
          <a:pPr marL="0" lvl="0" indent="0" algn="ctr" defTabSz="1600200">
            <a:lnSpc>
              <a:spcPct val="90000"/>
            </a:lnSpc>
            <a:spcBef>
              <a:spcPct val="0"/>
            </a:spcBef>
            <a:spcAft>
              <a:spcPct val="35000"/>
            </a:spcAft>
            <a:buNone/>
          </a:pPr>
          <a:r>
            <a:rPr lang="en-GB" sz="2800" kern="1200" dirty="0"/>
            <a:t>Changes in regulations</a:t>
          </a:r>
        </a:p>
        <a:p>
          <a:pPr marL="0" lvl="0" indent="0" algn="ctr" defTabSz="1600200">
            <a:lnSpc>
              <a:spcPct val="90000"/>
            </a:lnSpc>
            <a:spcBef>
              <a:spcPct val="0"/>
            </a:spcBef>
            <a:spcAft>
              <a:spcPct val="35000"/>
            </a:spcAft>
            <a:buNone/>
          </a:pPr>
          <a:r>
            <a:rPr lang="en-GB" sz="2800" kern="1200" dirty="0"/>
            <a:t>Supply chain disruptions</a:t>
          </a:r>
        </a:p>
        <a:p>
          <a:pPr marL="0" lvl="0" indent="0" algn="ctr" defTabSz="1600200">
            <a:lnSpc>
              <a:spcPct val="90000"/>
            </a:lnSpc>
            <a:spcBef>
              <a:spcPct val="0"/>
            </a:spcBef>
            <a:spcAft>
              <a:spcPct val="35000"/>
            </a:spcAft>
            <a:buNone/>
          </a:pPr>
          <a:r>
            <a:rPr lang="en-GB" sz="2800" kern="1200" dirty="0"/>
            <a:t>Lack of experienced presence</a:t>
          </a:r>
        </a:p>
      </dsp:txBody>
      <dsp:txXfrm>
        <a:off x="6610780" y="3809694"/>
        <a:ext cx="5229794" cy="26472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22BB1F-93C4-4EDD-95AB-A9D19B20AB62}">
      <dsp:nvSpPr>
        <dsp:cNvPr id="0" name=""/>
        <dsp:cNvSpPr/>
      </dsp:nvSpPr>
      <dsp:spPr>
        <a:xfrm>
          <a:off x="8415740" y="2325644"/>
          <a:ext cx="235227" cy="1456729"/>
        </a:xfrm>
        <a:custGeom>
          <a:avLst/>
          <a:gdLst/>
          <a:ahLst/>
          <a:cxnLst/>
          <a:rect l="0" t="0" r="0" b="0"/>
          <a:pathLst>
            <a:path>
              <a:moveTo>
                <a:pt x="0" y="0"/>
              </a:moveTo>
              <a:lnTo>
                <a:pt x="0" y="1456729"/>
              </a:lnTo>
              <a:lnTo>
                <a:pt x="235227" y="1456729"/>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978C5C-9122-49AE-AD83-F433F10A53C0}">
      <dsp:nvSpPr>
        <dsp:cNvPr id="0" name=""/>
        <dsp:cNvSpPr/>
      </dsp:nvSpPr>
      <dsp:spPr>
        <a:xfrm>
          <a:off x="8415740" y="2325644"/>
          <a:ext cx="235227" cy="592382"/>
        </a:xfrm>
        <a:custGeom>
          <a:avLst/>
          <a:gdLst/>
          <a:ahLst/>
          <a:cxnLst/>
          <a:rect l="0" t="0" r="0" b="0"/>
          <a:pathLst>
            <a:path>
              <a:moveTo>
                <a:pt x="0" y="0"/>
              </a:moveTo>
              <a:lnTo>
                <a:pt x="0" y="592382"/>
              </a:lnTo>
              <a:lnTo>
                <a:pt x="235227" y="592382"/>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A4E844-162A-45A0-813D-320BEEEA324F}">
      <dsp:nvSpPr>
        <dsp:cNvPr id="0" name=""/>
        <dsp:cNvSpPr/>
      </dsp:nvSpPr>
      <dsp:spPr>
        <a:xfrm>
          <a:off x="5758773" y="1553268"/>
          <a:ext cx="3284240" cy="228449"/>
        </a:xfrm>
        <a:custGeom>
          <a:avLst/>
          <a:gdLst/>
          <a:ahLst/>
          <a:cxnLst/>
          <a:rect l="0" t="0" r="0" b="0"/>
          <a:pathLst>
            <a:path>
              <a:moveTo>
                <a:pt x="0" y="0"/>
              </a:moveTo>
              <a:lnTo>
                <a:pt x="0" y="114224"/>
              </a:lnTo>
              <a:lnTo>
                <a:pt x="3284240" y="114224"/>
              </a:lnTo>
              <a:lnTo>
                <a:pt x="3284240" y="228449"/>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CA4439-1876-4673-B928-84C1B4F794E9}">
      <dsp:nvSpPr>
        <dsp:cNvPr id="0" name=""/>
        <dsp:cNvSpPr/>
      </dsp:nvSpPr>
      <dsp:spPr>
        <a:xfrm>
          <a:off x="6880735" y="2325644"/>
          <a:ext cx="163178" cy="1764760"/>
        </a:xfrm>
        <a:custGeom>
          <a:avLst/>
          <a:gdLst/>
          <a:ahLst/>
          <a:cxnLst/>
          <a:rect l="0" t="0" r="0" b="0"/>
          <a:pathLst>
            <a:path>
              <a:moveTo>
                <a:pt x="0" y="0"/>
              </a:moveTo>
              <a:lnTo>
                <a:pt x="0" y="1764760"/>
              </a:lnTo>
              <a:lnTo>
                <a:pt x="163178" y="176476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CCE900-8E37-4907-92C9-5768B0F0AB7D}">
      <dsp:nvSpPr>
        <dsp:cNvPr id="0" name=""/>
        <dsp:cNvSpPr/>
      </dsp:nvSpPr>
      <dsp:spPr>
        <a:xfrm>
          <a:off x="6880735" y="2325644"/>
          <a:ext cx="163178" cy="667175"/>
        </a:xfrm>
        <a:custGeom>
          <a:avLst/>
          <a:gdLst/>
          <a:ahLst/>
          <a:cxnLst/>
          <a:rect l="0" t="0" r="0" b="0"/>
          <a:pathLst>
            <a:path>
              <a:moveTo>
                <a:pt x="0" y="0"/>
              </a:moveTo>
              <a:lnTo>
                <a:pt x="0" y="667175"/>
              </a:lnTo>
              <a:lnTo>
                <a:pt x="163178" y="667175"/>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C434CC-826B-4A85-8341-024B6E8D605C}">
      <dsp:nvSpPr>
        <dsp:cNvPr id="0" name=""/>
        <dsp:cNvSpPr/>
      </dsp:nvSpPr>
      <dsp:spPr>
        <a:xfrm>
          <a:off x="5758773" y="1553268"/>
          <a:ext cx="1557103" cy="228449"/>
        </a:xfrm>
        <a:custGeom>
          <a:avLst/>
          <a:gdLst/>
          <a:ahLst/>
          <a:cxnLst/>
          <a:rect l="0" t="0" r="0" b="0"/>
          <a:pathLst>
            <a:path>
              <a:moveTo>
                <a:pt x="0" y="0"/>
              </a:moveTo>
              <a:lnTo>
                <a:pt x="0" y="114224"/>
              </a:lnTo>
              <a:lnTo>
                <a:pt x="1557103" y="114224"/>
              </a:lnTo>
              <a:lnTo>
                <a:pt x="1557103" y="228449"/>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215189-894A-4CE1-8679-B2DBD5BD2698}">
      <dsp:nvSpPr>
        <dsp:cNvPr id="0" name=""/>
        <dsp:cNvSpPr/>
      </dsp:nvSpPr>
      <dsp:spPr>
        <a:xfrm>
          <a:off x="5092412" y="2325644"/>
          <a:ext cx="241847" cy="2524801"/>
        </a:xfrm>
        <a:custGeom>
          <a:avLst/>
          <a:gdLst/>
          <a:ahLst/>
          <a:cxnLst/>
          <a:rect l="0" t="0" r="0" b="0"/>
          <a:pathLst>
            <a:path>
              <a:moveTo>
                <a:pt x="0" y="0"/>
              </a:moveTo>
              <a:lnTo>
                <a:pt x="0" y="2524801"/>
              </a:lnTo>
              <a:lnTo>
                <a:pt x="241847" y="252480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2D410C-C719-4636-84C4-B963281D176E}">
      <dsp:nvSpPr>
        <dsp:cNvPr id="0" name=""/>
        <dsp:cNvSpPr/>
      </dsp:nvSpPr>
      <dsp:spPr>
        <a:xfrm>
          <a:off x="5092412" y="2325644"/>
          <a:ext cx="241847" cy="1433348"/>
        </a:xfrm>
        <a:custGeom>
          <a:avLst/>
          <a:gdLst/>
          <a:ahLst/>
          <a:cxnLst/>
          <a:rect l="0" t="0" r="0" b="0"/>
          <a:pathLst>
            <a:path>
              <a:moveTo>
                <a:pt x="0" y="0"/>
              </a:moveTo>
              <a:lnTo>
                <a:pt x="0" y="1433348"/>
              </a:lnTo>
              <a:lnTo>
                <a:pt x="241847" y="1433348"/>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632C7B-9AD7-4B35-BAF9-9ED105690AC2}">
      <dsp:nvSpPr>
        <dsp:cNvPr id="0" name=""/>
        <dsp:cNvSpPr/>
      </dsp:nvSpPr>
      <dsp:spPr>
        <a:xfrm>
          <a:off x="5092412" y="2325644"/>
          <a:ext cx="241847" cy="500412"/>
        </a:xfrm>
        <a:custGeom>
          <a:avLst/>
          <a:gdLst/>
          <a:ahLst/>
          <a:cxnLst/>
          <a:rect l="0" t="0" r="0" b="0"/>
          <a:pathLst>
            <a:path>
              <a:moveTo>
                <a:pt x="0" y="0"/>
              </a:moveTo>
              <a:lnTo>
                <a:pt x="0" y="500412"/>
              </a:lnTo>
              <a:lnTo>
                <a:pt x="241847" y="500412"/>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27E701-CEFD-4A06-8FC4-11847A30E589}">
      <dsp:nvSpPr>
        <dsp:cNvPr id="0" name=""/>
        <dsp:cNvSpPr/>
      </dsp:nvSpPr>
      <dsp:spPr>
        <a:xfrm>
          <a:off x="5691620" y="1553268"/>
          <a:ext cx="91440" cy="228449"/>
        </a:xfrm>
        <a:custGeom>
          <a:avLst/>
          <a:gdLst/>
          <a:ahLst/>
          <a:cxnLst/>
          <a:rect l="0" t="0" r="0" b="0"/>
          <a:pathLst>
            <a:path>
              <a:moveTo>
                <a:pt x="67153" y="0"/>
              </a:moveTo>
              <a:lnTo>
                <a:pt x="67153" y="114224"/>
              </a:lnTo>
              <a:lnTo>
                <a:pt x="45720" y="114224"/>
              </a:lnTo>
              <a:lnTo>
                <a:pt x="45720" y="228449"/>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CADCCB-1925-493B-8668-BFE0843D2775}">
      <dsp:nvSpPr>
        <dsp:cNvPr id="0" name=""/>
        <dsp:cNvSpPr/>
      </dsp:nvSpPr>
      <dsp:spPr>
        <a:xfrm>
          <a:off x="3577726" y="2345269"/>
          <a:ext cx="309113" cy="1253164"/>
        </a:xfrm>
        <a:custGeom>
          <a:avLst/>
          <a:gdLst/>
          <a:ahLst/>
          <a:cxnLst/>
          <a:rect l="0" t="0" r="0" b="0"/>
          <a:pathLst>
            <a:path>
              <a:moveTo>
                <a:pt x="0" y="0"/>
              </a:moveTo>
              <a:lnTo>
                <a:pt x="0" y="1253164"/>
              </a:lnTo>
              <a:lnTo>
                <a:pt x="309113" y="1253164"/>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3EC7EC-D2A4-4E15-987F-90045C5F92C2}">
      <dsp:nvSpPr>
        <dsp:cNvPr id="0" name=""/>
        <dsp:cNvSpPr/>
      </dsp:nvSpPr>
      <dsp:spPr>
        <a:xfrm>
          <a:off x="3577726" y="2345269"/>
          <a:ext cx="309113" cy="480788"/>
        </a:xfrm>
        <a:custGeom>
          <a:avLst/>
          <a:gdLst/>
          <a:ahLst/>
          <a:cxnLst/>
          <a:rect l="0" t="0" r="0" b="0"/>
          <a:pathLst>
            <a:path>
              <a:moveTo>
                <a:pt x="0" y="0"/>
              </a:moveTo>
              <a:lnTo>
                <a:pt x="0" y="480788"/>
              </a:lnTo>
              <a:lnTo>
                <a:pt x="309113" y="480788"/>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828014-A6BF-489F-A9A1-D0DE68F5018A}">
      <dsp:nvSpPr>
        <dsp:cNvPr id="0" name=""/>
        <dsp:cNvSpPr/>
      </dsp:nvSpPr>
      <dsp:spPr>
        <a:xfrm>
          <a:off x="4012868" y="1553268"/>
          <a:ext cx="1745905" cy="248074"/>
        </a:xfrm>
        <a:custGeom>
          <a:avLst/>
          <a:gdLst/>
          <a:ahLst/>
          <a:cxnLst/>
          <a:rect l="0" t="0" r="0" b="0"/>
          <a:pathLst>
            <a:path>
              <a:moveTo>
                <a:pt x="1745905" y="0"/>
              </a:moveTo>
              <a:lnTo>
                <a:pt x="1745905" y="133849"/>
              </a:lnTo>
              <a:lnTo>
                <a:pt x="0" y="133849"/>
              </a:lnTo>
              <a:lnTo>
                <a:pt x="0" y="248074"/>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D7B8C4-BFC4-4A69-9BE7-0605923A9B43}">
      <dsp:nvSpPr>
        <dsp:cNvPr id="0" name=""/>
        <dsp:cNvSpPr/>
      </dsp:nvSpPr>
      <dsp:spPr>
        <a:xfrm>
          <a:off x="1528502" y="2345269"/>
          <a:ext cx="169389" cy="3375005"/>
        </a:xfrm>
        <a:custGeom>
          <a:avLst/>
          <a:gdLst/>
          <a:ahLst/>
          <a:cxnLst/>
          <a:rect l="0" t="0" r="0" b="0"/>
          <a:pathLst>
            <a:path>
              <a:moveTo>
                <a:pt x="0" y="0"/>
              </a:moveTo>
              <a:lnTo>
                <a:pt x="0" y="3375005"/>
              </a:lnTo>
              <a:lnTo>
                <a:pt x="169389" y="3375005"/>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BADD3F-89A3-4A6E-97EE-1F46BBBA368B}">
      <dsp:nvSpPr>
        <dsp:cNvPr id="0" name=""/>
        <dsp:cNvSpPr/>
      </dsp:nvSpPr>
      <dsp:spPr>
        <a:xfrm>
          <a:off x="1528502" y="2345269"/>
          <a:ext cx="165223" cy="2528962"/>
        </a:xfrm>
        <a:custGeom>
          <a:avLst/>
          <a:gdLst/>
          <a:ahLst/>
          <a:cxnLst/>
          <a:rect l="0" t="0" r="0" b="0"/>
          <a:pathLst>
            <a:path>
              <a:moveTo>
                <a:pt x="0" y="0"/>
              </a:moveTo>
              <a:lnTo>
                <a:pt x="0" y="2528962"/>
              </a:lnTo>
              <a:lnTo>
                <a:pt x="165223" y="2528962"/>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6279D79-D957-40E9-BA3F-8E145B68639B}">
      <dsp:nvSpPr>
        <dsp:cNvPr id="0" name=""/>
        <dsp:cNvSpPr/>
      </dsp:nvSpPr>
      <dsp:spPr>
        <a:xfrm>
          <a:off x="1528502" y="2345269"/>
          <a:ext cx="133686" cy="1569485"/>
        </a:xfrm>
        <a:custGeom>
          <a:avLst/>
          <a:gdLst/>
          <a:ahLst/>
          <a:cxnLst/>
          <a:rect l="0" t="0" r="0" b="0"/>
          <a:pathLst>
            <a:path>
              <a:moveTo>
                <a:pt x="0" y="0"/>
              </a:moveTo>
              <a:lnTo>
                <a:pt x="0" y="1569485"/>
              </a:lnTo>
              <a:lnTo>
                <a:pt x="133686" y="1569485"/>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1FA00D-E1C6-414F-93AE-65A9A49387BD}">
      <dsp:nvSpPr>
        <dsp:cNvPr id="0" name=""/>
        <dsp:cNvSpPr/>
      </dsp:nvSpPr>
      <dsp:spPr>
        <a:xfrm>
          <a:off x="1528502" y="2345269"/>
          <a:ext cx="178506" cy="608817"/>
        </a:xfrm>
        <a:custGeom>
          <a:avLst/>
          <a:gdLst/>
          <a:ahLst/>
          <a:cxnLst/>
          <a:rect l="0" t="0" r="0" b="0"/>
          <a:pathLst>
            <a:path>
              <a:moveTo>
                <a:pt x="0" y="0"/>
              </a:moveTo>
              <a:lnTo>
                <a:pt x="0" y="608817"/>
              </a:lnTo>
              <a:lnTo>
                <a:pt x="178506" y="60881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84385D-B28E-48ED-9C18-64950E955C52}">
      <dsp:nvSpPr>
        <dsp:cNvPr id="0" name=""/>
        <dsp:cNvSpPr/>
      </dsp:nvSpPr>
      <dsp:spPr>
        <a:xfrm>
          <a:off x="1963644" y="1553268"/>
          <a:ext cx="3795129" cy="248074"/>
        </a:xfrm>
        <a:custGeom>
          <a:avLst/>
          <a:gdLst/>
          <a:ahLst/>
          <a:cxnLst/>
          <a:rect l="0" t="0" r="0" b="0"/>
          <a:pathLst>
            <a:path>
              <a:moveTo>
                <a:pt x="3795129" y="0"/>
              </a:moveTo>
              <a:lnTo>
                <a:pt x="3795129" y="133849"/>
              </a:lnTo>
              <a:lnTo>
                <a:pt x="0" y="133849"/>
              </a:lnTo>
              <a:lnTo>
                <a:pt x="0" y="248074"/>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ADDEE2-9AF0-45ED-AC8A-C24F34753D2F}">
      <dsp:nvSpPr>
        <dsp:cNvPr id="0" name=""/>
        <dsp:cNvSpPr/>
      </dsp:nvSpPr>
      <dsp:spPr>
        <a:xfrm>
          <a:off x="5713053" y="576130"/>
          <a:ext cx="91440" cy="228449"/>
        </a:xfrm>
        <a:custGeom>
          <a:avLst/>
          <a:gdLst/>
          <a:ahLst/>
          <a:cxnLst/>
          <a:rect l="0" t="0" r="0" b="0"/>
          <a:pathLst>
            <a:path>
              <a:moveTo>
                <a:pt x="45720" y="0"/>
              </a:moveTo>
              <a:lnTo>
                <a:pt x="45720" y="22844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C84231-991B-437D-96A4-9A6F1CA6C8BB}">
      <dsp:nvSpPr>
        <dsp:cNvPr id="0" name=""/>
        <dsp:cNvSpPr/>
      </dsp:nvSpPr>
      <dsp:spPr>
        <a:xfrm>
          <a:off x="4478342" y="4038"/>
          <a:ext cx="2560863" cy="57209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Executive leadership (CEO / CFO)</a:t>
          </a:r>
        </a:p>
      </dsp:txBody>
      <dsp:txXfrm>
        <a:off x="4478342" y="4038"/>
        <a:ext cx="2560863" cy="572091"/>
      </dsp:txXfrm>
    </dsp:sp>
    <dsp:sp modelId="{F1EC61E1-3B73-4A5F-AFF4-A9DE815871A9}">
      <dsp:nvSpPr>
        <dsp:cNvPr id="0" name=""/>
        <dsp:cNvSpPr/>
      </dsp:nvSpPr>
      <dsp:spPr>
        <a:xfrm>
          <a:off x="4670794" y="804579"/>
          <a:ext cx="2175958" cy="7486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Project Management Team (NA/HS/JB)</a:t>
          </a:r>
        </a:p>
      </dsp:txBody>
      <dsp:txXfrm>
        <a:off x="4670794" y="804579"/>
        <a:ext cx="2175958" cy="748688"/>
      </dsp:txXfrm>
    </dsp:sp>
    <dsp:sp modelId="{D81F08F0-0E4B-4A56-9F88-8937F78A02E0}">
      <dsp:nvSpPr>
        <dsp:cNvPr id="0" name=""/>
        <dsp:cNvSpPr/>
      </dsp:nvSpPr>
      <dsp:spPr>
        <a:xfrm>
          <a:off x="1419717" y="1801342"/>
          <a:ext cx="1087854" cy="54392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Export Dept</a:t>
          </a:r>
        </a:p>
      </dsp:txBody>
      <dsp:txXfrm>
        <a:off x="1419717" y="1801342"/>
        <a:ext cx="1087854" cy="543927"/>
      </dsp:txXfrm>
    </dsp:sp>
    <dsp:sp modelId="{1070FAEB-E283-4D18-A2DF-B4AC98FAD232}">
      <dsp:nvSpPr>
        <dsp:cNvPr id="0" name=""/>
        <dsp:cNvSpPr/>
      </dsp:nvSpPr>
      <dsp:spPr>
        <a:xfrm>
          <a:off x="1707008" y="2572283"/>
          <a:ext cx="1695986" cy="7636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NS - International Sales Chief</a:t>
          </a:r>
        </a:p>
      </dsp:txBody>
      <dsp:txXfrm>
        <a:off x="1707008" y="2572283"/>
        <a:ext cx="1695986" cy="763608"/>
      </dsp:txXfrm>
    </dsp:sp>
    <dsp:sp modelId="{2BF91D51-5A38-4237-9640-854E94C5BFA1}">
      <dsp:nvSpPr>
        <dsp:cNvPr id="0" name=""/>
        <dsp:cNvSpPr/>
      </dsp:nvSpPr>
      <dsp:spPr>
        <a:xfrm>
          <a:off x="1662189" y="3572113"/>
          <a:ext cx="1150939" cy="6852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Office team</a:t>
          </a:r>
        </a:p>
      </dsp:txBody>
      <dsp:txXfrm>
        <a:off x="1662189" y="3572113"/>
        <a:ext cx="1150939" cy="685282"/>
      </dsp:txXfrm>
    </dsp:sp>
    <dsp:sp modelId="{E81FBA0D-80AE-46EF-B75D-C975DE22BDF0}">
      <dsp:nvSpPr>
        <dsp:cNvPr id="0" name=""/>
        <dsp:cNvSpPr/>
      </dsp:nvSpPr>
      <dsp:spPr>
        <a:xfrm>
          <a:off x="1693726" y="4496262"/>
          <a:ext cx="1087854" cy="75593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a:t>Reps</a:t>
          </a:r>
        </a:p>
      </dsp:txBody>
      <dsp:txXfrm>
        <a:off x="1693726" y="4496262"/>
        <a:ext cx="1087854" cy="755939"/>
      </dsp:txXfrm>
    </dsp:sp>
    <dsp:sp modelId="{4347ADF3-CA0E-4980-AC7B-D8ABCA4EC642}">
      <dsp:nvSpPr>
        <dsp:cNvPr id="0" name=""/>
        <dsp:cNvSpPr/>
      </dsp:nvSpPr>
      <dsp:spPr>
        <a:xfrm>
          <a:off x="1697892" y="5448311"/>
          <a:ext cx="1651014" cy="54392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Customers</a:t>
          </a:r>
        </a:p>
      </dsp:txBody>
      <dsp:txXfrm>
        <a:off x="1697892" y="5448311"/>
        <a:ext cx="1651014" cy="543927"/>
      </dsp:txXfrm>
    </dsp:sp>
    <dsp:sp modelId="{0111CA3E-0F53-494C-A8EE-0C8F062D16C2}">
      <dsp:nvSpPr>
        <dsp:cNvPr id="0" name=""/>
        <dsp:cNvSpPr/>
      </dsp:nvSpPr>
      <dsp:spPr>
        <a:xfrm>
          <a:off x="3468941" y="1801342"/>
          <a:ext cx="1087854" cy="54392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DSV Solutions</a:t>
          </a:r>
        </a:p>
      </dsp:txBody>
      <dsp:txXfrm>
        <a:off x="3468941" y="1801342"/>
        <a:ext cx="1087854" cy="543927"/>
      </dsp:txXfrm>
    </dsp:sp>
    <dsp:sp modelId="{1C0D7688-81B1-4A68-8842-EF40075E115E}">
      <dsp:nvSpPr>
        <dsp:cNvPr id="0" name=""/>
        <dsp:cNvSpPr/>
      </dsp:nvSpPr>
      <dsp:spPr>
        <a:xfrm>
          <a:off x="3886840" y="2554094"/>
          <a:ext cx="1087854" cy="54392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Warehouse staff</a:t>
          </a:r>
        </a:p>
      </dsp:txBody>
      <dsp:txXfrm>
        <a:off x="3886840" y="2554094"/>
        <a:ext cx="1087854" cy="543927"/>
      </dsp:txXfrm>
    </dsp:sp>
    <dsp:sp modelId="{6C5ADC47-6716-49FD-A4E7-F6E0AEAAEF22}">
      <dsp:nvSpPr>
        <dsp:cNvPr id="0" name=""/>
        <dsp:cNvSpPr/>
      </dsp:nvSpPr>
      <dsp:spPr>
        <a:xfrm>
          <a:off x="3886840" y="3326470"/>
          <a:ext cx="1087854" cy="54392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Logistic partners</a:t>
          </a:r>
        </a:p>
      </dsp:txBody>
      <dsp:txXfrm>
        <a:off x="3886840" y="3326470"/>
        <a:ext cx="1087854" cy="543927"/>
      </dsp:txXfrm>
    </dsp:sp>
    <dsp:sp modelId="{3E20F75D-D029-41D1-9AA3-708B8FC3472C}">
      <dsp:nvSpPr>
        <dsp:cNvPr id="0" name=""/>
        <dsp:cNvSpPr/>
      </dsp:nvSpPr>
      <dsp:spPr>
        <a:xfrm>
          <a:off x="4931180" y="1781717"/>
          <a:ext cx="1612319" cy="54392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IT Infrastructure</a:t>
          </a:r>
        </a:p>
      </dsp:txBody>
      <dsp:txXfrm>
        <a:off x="4931180" y="1781717"/>
        <a:ext cx="1612319" cy="543927"/>
      </dsp:txXfrm>
    </dsp:sp>
    <dsp:sp modelId="{5EDA5837-5DC8-4E43-8E71-A9F3B382BE91}">
      <dsp:nvSpPr>
        <dsp:cNvPr id="0" name=""/>
        <dsp:cNvSpPr/>
      </dsp:nvSpPr>
      <dsp:spPr>
        <a:xfrm>
          <a:off x="5334260" y="2554094"/>
          <a:ext cx="1233061" cy="54392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EW – IT Exec</a:t>
          </a:r>
        </a:p>
      </dsp:txBody>
      <dsp:txXfrm>
        <a:off x="5334260" y="2554094"/>
        <a:ext cx="1233061" cy="543927"/>
      </dsp:txXfrm>
    </dsp:sp>
    <dsp:sp modelId="{9F524EBD-9136-40AB-9976-FEC2BB4BC5D4}">
      <dsp:nvSpPr>
        <dsp:cNvPr id="0" name=""/>
        <dsp:cNvSpPr/>
      </dsp:nvSpPr>
      <dsp:spPr>
        <a:xfrm>
          <a:off x="5334260" y="3326470"/>
          <a:ext cx="1087854" cy="86504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TP – Systems Director</a:t>
          </a:r>
        </a:p>
      </dsp:txBody>
      <dsp:txXfrm>
        <a:off x="5334260" y="3326470"/>
        <a:ext cx="1087854" cy="865045"/>
      </dsp:txXfrm>
    </dsp:sp>
    <dsp:sp modelId="{B23825E7-962B-48D4-84B5-07226C0178EC}">
      <dsp:nvSpPr>
        <dsp:cNvPr id="0" name=""/>
        <dsp:cNvSpPr/>
      </dsp:nvSpPr>
      <dsp:spPr>
        <a:xfrm>
          <a:off x="5334260" y="4419965"/>
          <a:ext cx="1087854" cy="86096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MW – Systems assistant</a:t>
          </a:r>
        </a:p>
      </dsp:txBody>
      <dsp:txXfrm>
        <a:off x="5334260" y="4419965"/>
        <a:ext cx="1087854" cy="860960"/>
      </dsp:txXfrm>
    </dsp:sp>
    <dsp:sp modelId="{119E56B9-AD23-4E24-937F-7B5395F5F2A8}">
      <dsp:nvSpPr>
        <dsp:cNvPr id="0" name=""/>
        <dsp:cNvSpPr/>
      </dsp:nvSpPr>
      <dsp:spPr>
        <a:xfrm>
          <a:off x="6771949" y="1781717"/>
          <a:ext cx="1087854" cy="54392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Product Dept</a:t>
          </a:r>
        </a:p>
      </dsp:txBody>
      <dsp:txXfrm>
        <a:off x="6771949" y="1781717"/>
        <a:ext cx="1087854" cy="543927"/>
      </dsp:txXfrm>
    </dsp:sp>
    <dsp:sp modelId="{A0C5FE1D-12FD-481E-9B78-BB2916FB47EE}">
      <dsp:nvSpPr>
        <dsp:cNvPr id="0" name=""/>
        <dsp:cNvSpPr/>
      </dsp:nvSpPr>
      <dsp:spPr>
        <a:xfrm>
          <a:off x="7043913" y="2554094"/>
          <a:ext cx="1087854" cy="87745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DM – Product manager</a:t>
          </a:r>
        </a:p>
      </dsp:txBody>
      <dsp:txXfrm>
        <a:off x="7043913" y="2554094"/>
        <a:ext cx="1087854" cy="877452"/>
      </dsp:txXfrm>
    </dsp:sp>
    <dsp:sp modelId="{4CB44045-23C3-4DB6-AE93-AD4044139C24}">
      <dsp:nvSpPr>
        <dsp:cNvPr id="0" name=""/>
        <dsp:cNvSpPr/>
      </dsp:nvSpPr>
      <dsp:spPr>
        <a:xfrm>
          <a:off x="7043913" y="3659996"/>
          <a:ext cx="1378605" cy="8608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Comms / HR</a:t>
          </a:r>
        </a:p>
      </dsp:txBody>
      <dsp:txXfrm>
        <a:off x="7043913" y="3659996"/>
        <a:ext cx="1378605" cy="860819"/>
      </dsp:txXfrm>
    </dsp:sp>
    <dsp:sp modelId="{80A25204-2D5A-4F1D-ABEB-D23A3FFC7CE8}">
      <dsp:nvSpPr>
        <dsp:cNvPr id="0" name=""/>
        <dsp:cNvSpPr/>
      </dsp:nvSpPr>
      <dsp:spPr>
        <a:xfrm>
          <a:off x="8258921" y="1781717"/>
          <a:ext cx="1568185" cy="54392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Procurement</a:t>
          </a:r>
        </a:p>
      </dsp:txBody>
      <dsp:txXfrm>
        <a:off x="8258921" y="1781717"/>
        <a:ext cx="1568185" cy="543927"/>
      </dsp:txXfrm>
    </dsp:sp>
    <dsp:sp modelId="{F8764FB4-9D06-46D2-B7D1-1333974B5777}">
      <dsp:nvSpPr>
        <dsp:cNvPr id="0" name=""/>
        <dsp:cNvSpPr/>
      </dsp:nvSpPr>
      <dsp:spPr>
        <a:xfrm>
          <a:off x="8650968" y="2554094"/>
          <a:ext cx="1100375" cy="72786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dirty="0"/>
            <a:t>Office team</a:t>
          </a:r>
        </a:p>
      </dsp:txBody>
      <dsp:txXfrm>
        <a:off x="8650968" y="2554094"/>
        <a:ext cx="1100375" cy="727867"/>
      </dsp:txXfrm>
    </dsp:sp>
    <dsp:sp modelId="{C1E40333-1511-4CCE-BE72-E048498040FB}">
      <dsp:nvSpPr>
        <dsp:cNvPr id="0" name=""/>
        <dsp:cNvSpPr/>
      </dsp:nvSpPr>
      <dsp:spPr>
        <a:xfrm>
          <a:off x="8650968" y="3510410"/>
          <a:ext cx="1087854" cy="54392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mj-lt"/>
            <a:buNone/>
          </a:pPr>
          <a:r>
            <a:rPr lang="en-GB" sz="1600" kern="1200"/>
            <a:t>Suppliers</a:t>
          </a:r>
        </a:p>
      </dsp:txBody>
      <dsp:txXfrm>
        <a:off x="8650968" y="3510410"/>
        <a:ext cx="1087854" cy="5439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B8C3D-1943-4F8E-8AAD-6B69FFBC4FDF}">
      <dsp:nvSpPr>
        <dsp:cNvPr id="0" name=""/>
        <dsp:cNvSpPr/>
      </dsp:nvSpPr>
      <dsp:spPr>
        <a:xfrm>
          <a:off x="8723522" y="2068118"/>
          <a:ext cx="161376" cy="1258740"/>
        </a:xfrm>
        <a:custGeom>
          <a:avLst/>
          <a:gdLst/>
          <a:ahLst/>
          <a:cxnLst/>
          <a:rect l="0" t="0" r="0" b="0"/>
          <a:pathLst>
            <a:path>
              <a:moveTo>
                <a:pt x="0" y="0"/>
              </a:moveTo>
              <a:lnTo>
                <a:pt x="0" y="1258740"/>
              </a:lnTo>
              <a:lnTo>
                <a:pt x="161376" y="125874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4322A5-97D6-42D7-B21E-78605E9925A5}">
      <dsp:nvSpPr>
        <dsp:cNvPr id="0" name=""/>
        <dsp:cNvSpPr/>
      </dsp:nvSpPr>
      <dsp:spPr>
        <a:xfrm>
          <a:off x="8723522" y="2068118"/>
          <a:ext cx="161376" cy="494889"/>
        </a:xfrm>
        <a:custGeom>
          <a:avLst/>
          <a:gdLst/>
          <a:ahLst/>
          <a:cxnLst/>
          <a:rect l="0" t="0" r="0" b="0"/>
          <a:pathLst>
            <a:path>
              <a:moveTo>
                <a:pt x="0" y="0"/>
              </a:moveTo>
              <a:lnTo>
                <a:pt x="0" y="494889"/>
              </a:lnTo>
              <a:lnTo>
                <a:pt x="161376" y="494889"/>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4906E4-0E48-46D9-8686-5BABB6102475}">
      <dsp:nvSpPr>
        <dsp:cNvPr id="0" name=""/>
        <dsp:cNvSpPr/>
      </dsp:nvSpPr>
      <dsp:spPr>
        <a:xfrm>
          <a:off x="9108141" y="1304267"/>
          <a:ext cx="91440" cy="225927"/>
        </a:xfrm>
        <a:custGeom>
          <a:avLst/>
          <a:gdLst/>
          <a:ahLst/>
          <a:cxnLst/>
          <a:rect l="0" t="0" r="0" b="0"/>
          <a:pathLst>
            <a:path>
              <a:moveTo>
                <a:pt x="45720" y="0"/>
              </a:moveTo>
              <a:lnTo>
                <a:pt x="45720" y="22592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518520-CBCE-4D44-8925-FD487C5A324B}">
      <dsp:nvSpPr>
        <dsp:cNvPr id="0" name=""/>
        <dsp:cNvSpPr/>
      </dsp:nvSpPr>
      <dsp:spPr>
        <a:xfrm>
          <a:off x="5764945" y="540417"/>
          <a:ext cx="3388915" cy="225927"/>
        </a:xfrm>
        <a:custGeom>
          <a:avLst/>
          <a:gdLst/>
          <a:ahLst/>
          <a:cxnLst/>
          <a:rect l="0" t="0" r="0" b="0"/>
          <a:pathLst>
            <a:path>
              <a:moveTo>
                <a:pt x="0" y="0"/>
              </a:moveTo>
              <a:lnTo>
                <a:pt x="0" y="112963"/>
              </a:lnTo>
              <a:lnTo>
                <a:pt x="3388915" y="112963"/>
              </a:lnTo>
              <a:lnTo>
                <a:pt x="3388915" y="225927"/>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CE8705-073A-43AB-ACF1-69F1B196657F}">
      <dsp:nvSpPr>
        <dsp:cNvPr id="0" name=""/>
        <dsp:cNvSpPr/>
      </dsp:nvSpPr>
      <dsp:spPr>
        <a:xfrm>
          <a:off x="7354454" y="4359671"/>
          <a:ext cx="161376" cy="494889"/>
        </a:xfrm>
        <a:custGeom>
          <a:avLst/>
          <a:gdLst/>
          <a:ahLst/>
          <a:cxnLst/>
          <a:rect l="0" t="0" r="0" b="0"/>
          <a:pathLst>
            <a:path>
              <a:moveTo>
                <a:pt x="0" y="0"/>
              </a:moveTo>
              <a:lnTo>
                <a:pt x="0" y="494889"/>
              </a:lnTo>
              <a:lnTo>
                <a:pt x="161376" y="494889"/>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C6BFE98-CF77-42A0-A616-68AC28611520}">
      <dsp:nvSpPr>
        <dsp:cNvPr id="0" name=""/>
        <dsp:cNvSpPr/>
      </dsp:nvSpPr>
      <dsp:spPr>
        <a:xfrm>
          <a:off x="7739072" y="3595820"/>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DF1609-BAC8-4ADF-B073-9A81E435AB44}">
      <dsp:nvSpPr>
        <dsp:cNvPr id="0" name=""/>
        <dsp:cNvSpPr/>
      </dsp:nvSpPr>
      <dsp:spPr>
        <a:xfrm>
          <a:off x="7739072" y="2831969"/>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59DEB6-6E1A-405C-95E5-AA080576B58A}">
      <dsp:nvSpPr>
        <dsp:cNvPr id="0" name=""/>
        <dsp:cNvSpPr/>
      </dsp:nvSpPr>
      <dsp:spPr>
        <a:xfrm>
          <a:off x="7739072" y="2068118"/>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8DFC2A-D9DF-4808-92A6-43849EC118E2}">
      <dsp:nvSpPr>
        <dsp:cNvPr id="0" name=""/>
        <dsp:cNvSpPr/>
      </dsp:nvSpPr>
      <dsp:spPr>
        <a:xfrm>
          <a:off x="7739072" y="1304267"/>
          <a:ext cx="91440" cy="225927"/>
        </a:xfrm>
        <a:custGeom>
          <a:avLst/>
          <a:gdLst/>
          <a:ahLst/>
          <a:cxnLst/>
          <a:rect l="0" t="0" r="0" b="0"/>
          <a:pathLst>
            <a:path>
              <a:moveTo>
                <a:pt x="45720" y="0"/>
              </a:moveTo>
              <a:lnTo>
                <a:pt x="45720" y="22592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1FAE99-CEB3-4D6F-B0F3-4FD3BE4DFFA2}">
      <dsp:nvSpPr>
        <dsp:cNvPr id="0" name=""/>
        <dsp:cNvSpPr/>
      </dsp:nvSpPr>
      <dsp:spPr>
        <a:xfrm>
          <a:off x="5764945" y="540417"/>
          <a:ext cx="2019847" cy="225927"/>
        </a:xfrm>
        <a:custGeom>
          <a:avLst/>
          <a:gdLst/>
          <a:ahLst/>
          <a:cxnLst/>
          <a:rect l="0" t="0" r="0" b="0"/>
          <a:pathLst>
            <a:path>
              <a:moveTo>
                <a:pt x="0" y="0"/>
              </a:moveTo>
              <a:lnTo>
                <a:pt x="0" y="112963"/>
              </a:lnTo>
              <a:lnTo>
                <a:pt x="2019847" y="112963"/>
              </a:lnTo>
              <a:lnTo>
                <a:pt x="2019847" y="225927"/>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D06AFB-B15C-43DD-9226-EB4E7C248068}">
      <dsp:nvSpPr>
        <dsp:cNvPr id="0" name=""/>
        <dsp:cNvSpPr/>
      </dsp:nvSpPr>
      <dsp:spPr>
        <a:xfrm>
          <a:off x="5832131" y="1304267"/>
          <a:ext cx="650887" cy="225927"/>
        </a:xfrm>
        <a:custGeom>
          <a:avLst/>
          <a:gdLst/>
          <a:ahLst/>
          <a:cxnLst/>
          <a:rect l="0" t="0" r="0" b="0"/>
          <a:pathLst>
            <a:path>
              <a:moveTo>
                <a:pt x="0" y="0"/>
              </a:moveTo>
              <a:lnTo>
                <a:pt x="0" y="112963"/>
              </a:lnTo>
              <a:lnTo>
                <a:pt x="650887" y="112963"/>
              </a:lnTo>
              <a:lnTo>
                <a:pt x="650887" y="22592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C08ED6-D969-43D6-8224-AF21E06DC85F}">
      <dsp:nvSpPr>
        <dsp:cNvPr id="0" name=""/>
        <dsp:cNvSpPr/>
      </dsp:nvSpPr>
      <dsp:spPr>
        <a:xfrm>
          <a:off x="4750906" y="4359671"/>
          <a:ext cx="161376" cy="2022591"/>
        </a:xfrm>
        <a:custGeom>
          <a:avLst/>
          <a:gdLst/>
          <a:ahLst/>
          <a:cxnLst/>
          <a:rect l="0" t="0" r="0" b="0"/>
          <a:pathLst>
            <a:path>
              <a:moveTo>
                <a:pt x="0" y="0"/>
              </a:moveTo>
              <a:lnTo>
                <a:pt x="0" y="2022591"/>
              </a:lnTo>
              <a:lnTo>
                <a:pt x="161376" y="202259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B0652A-DC48-47EB-9EA5-47A75C66DC11}">
      <dsp:nvSpPr>
        <dsp:cNvPr id="0" name=""/>
        <dsp:cNvSpPr/>
      </dsp:nvSpPr>
      <dsp:spPr>
        <a:xfrm>
          <a:off x="4750906" y="4359671"/>
          <a:ext cx="161376" cy="1258740"/>
        </a:xfrm>
        <a:custGeom>
          <a:avLst/>
          <a:gdLst/>
          <a:ahLst/>
          <a:cxnLst/>
          <a:rect l="0" t="0" r="0" b="0"/>
          <a:pathLst>
            <a:path>
              <a:moveTo>
                <a:pt x="0" y="0"/>
              </a:moveTo>
              <a:lnTo>
                <a:pt x="0" y="1258740"/>
              </a:lnTo>
              <a:lnTo>
                <a:pt x="161376" y="125874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7CAD28-36C9-4DFC-A0C2-459E9954DC5E}">
      <dsp:nvSpPr>
        <dsp:cNvPr id="0" name=""/>
        <dsp:cNvSpPr/>
      </dsp:nvSpPr>
      <dsp:spPr>
        <a:xfrm>
          <a:off x="4750906" y="4359671"/>
          <a:ext cx="161376" cy="494889"/>
        </a:xfrm>
        <a:custGeom>
          <a:avLst/>
          <a:gdLst/>
          <a:ahLst/>
          <a:cxnLst/>
          <a:rect l="0" t="0" r="0" b="0"/>
          <a:pathLst>
            <a:path>
              <a:moveTo>
                <a:pt x="0" y="0"/>
              </a:moveTo>
              <a:lnTo>
                <a:pt x="0" y="494889"/>
              </a:lnTo>
              <a:lnTo>
                <a:pt x="161376" y="494889"/>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BEB6E0-CF6F-44DC-892C-CCF6CE8649AD}">
      <dsp:nvSpPr>
        <dsp:cNvPr id="0" name=""/>
        <dsp:cNvSpPr/>
      </dsp:nvSpPr>
      <dsp:spPr>
        <a:xfrm>
          <a:off x="5135524" y="3595820"/>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EC0738-BAF4-4D92-BCB1-543D8CC1657D}">
      <dsp:nvSpPr>
        <dsp:cNvPr id="0" name=""/>
        <dsp:cNvSpPr/>
      </dsp:nvSpPr>
      <dsp:spPr>
        <a:xfrm>
          <a:off x="5135524" y="2831969"/>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768C0E-6D6A-4B0F-9922-ECA0C19470D5}">
      <dsp:nvSpPr>
        <dsp:cNvPr id="0" name=""/>
        <dsp:cNvSpPr/>
      </dsp:nvSpPr>
      <dsp:spPr>
        <a:xfrm>
          <a:off x="5135524" y="2068118"/>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B94A73-DA88-478F-80FD-CFC0F5CEB659}">
      <dsp:nvSpPr>
        <dsp:cNvPr id="0" name=""/>
        <dsp:cNvSpPr/>
      </dsp:nvSpPr>
      <dsp:spPr>
        <a:xfrm>
          <a:off x="5181244" y="1304267"/>
          <a:ext cx="650887" cy="225927"/>
        </a:xfrm>
        <a:custGeom>
          <a:avLst/>
          <a:gdLst/>
          <a:ahLst/>
          <a:cxnLst/>
          <a:rect l="0" t="0" r="0" b="0"/>
          <a:pathLst>
            <a:path>
              <a:moveTo>
                <a:pt x="650887" y="0"/>
              </a:moveTo>
              <a:lnTo>
                <a:pt x="650887" y="112963"/>
              </a:lnTo>
              <a:lnTo>
                <a:pt x="0" y="112963"/>
              </a:lnTo>
              <a:lnTo>
                <a:pt x="0" y="22592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158B05-6749-4816-8118-9EFFBC76B08D}">
      <dsp:nvSpPr>
        <dsp:cNvPr id="0" name=""/>
        <dsp:cNvSpPr/>
      </dsp:nvSpPr>
      <dsp:spPr>
        <a:xfrm>
          <a:off x="5719225" y="540417"/>
          <a:ext cx="91440" cy="225927"/>
        </a:xfrm>
        <a:custGeom>
          <a:avLst/>
          <a:gdLst/>
          <a:ahLst/>
          <a:cxnLst/>
          <a:rect l="0" t="0" r="0" b="0"/>
          <a:pathLst>
            <a:path>
              <a:moveTo>
                <a:pt x="45720" y="0"/>
              </a:moveTo>
              <a:lnTo>
                <a:pt x="45720" y="112963"/>
              </a:lnTo>
              <a:lnTo>
                <a:pt x="112906" y="112963"/>
              </a:lnTo>
              <a:lnTo>
                <a:pt x="112906" y="225927"/>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0018EA-4AB2-4BAA-8DF2-6CC1423212E8}">
      <dsp:nvSpPr>
        <dsp:cNvPr id="0" name=""/>
        <dsp:cNvSpPr/>
      </dsp:nvSpPr>
      <dsp:spPr>
        <a:xfrm>
          <a:off x="3180170" y="2831969"/>
          <a:ext cx="161376" cy="494889"/>
        </a:xfrm>
        <a:custGeom>
          <a:avLst/>
          <a:gdLst/>
          <a:ahLst/>
          <a:cxnLst/>
          <a:rect l="0" t="0" r="0" b="0"/>
          <a:pathLst>
            <a:path>
              <a:moveTo>
                <a:pt x="0" y="0"/>
              </a:moveTo>
              <a:lnTo>
                <a:pt x="0" y="494889"/>
              </a:lnTo>
              <a:lnTo>
                <a:pt x="161376" y="494889"/>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0E3669-EA0E-4D52-A55F-6F12AE095814}">
      <dsp:nvSpPr>
        <dsp:cNvPr id="0" name=""/>
        <dsp:cNvSpPr/>
      </dsp:nvSpPr>
      <dsp:spPr>
        <a:xfrm>
          <a:off x="3564789" y="2068118"/>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78874B-84F5-404E-A46F-106454ADD2C1}">
      <dsp:nvSpPr>
        <dsp:cNvPr id="0" name=""/>
        <dsp:cNvSpPr/>
      </dsp:nvSpPr>
      <dsp:spPr>
        <a:xfrm>
          <a:off x="3564789" y="1304267"/>
          <a:ext cx="91440" cy="225927"/>
        </a:xfrm>
        <a:custGeom>
          <a:avLst/>
          <a:gdLst/>
          <a:ahLst/>
          <a:cxnLst/>
          <a:rect l="0" t="0" r="0" b="0"/>
          <a:pathLst>
            <a:path>
              <a:moveTo>
                <a:pt x="45720" y="0"/>
              </a:moveTo>
              <a:lnTo>
                <a:pt x="45720" y="22592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B520D5F-BE98-4734-A375-D7012DBD69DD}">
      <dsp:nvSpPr>
        <dsp:cNvPr id="0" name=""/>
        <dsp:cNvSpPr/>
      </dsp:nvSpPr>
      <dsp:spPr>
        <a:xfrm>
          <a:off x="3610509" y="540417"/>
          <a:ext cx="2154436" cy="225927"/>
        </a:xfrm>
        <a:custGeom>
          <a:avLst/>
          <a:gdLst/>
          <a:ahLst/>
          <a:cxnLst/>
          <a:rect l="0" t="0" r="0" b="0"/>
          <a:pathLst>
            <a:path>
              <a:moveTo>
                <a:pt x="2154436" y="0"/>
              </a:moveTo>
              <a:lnTo>
                <a:pt x="2154436" y="112963"/>
              </a:lnTo>
              <a:lnTo>
                <a:pt x="0" y="112963"/>
              </a:lnTo>
              <a:lnTo>
                <a:pt x="0" y="225927"/>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5EC4D7-C976-48BF-A1FC-AAA655C346A0}">
      <dsp:nvSpPr>
        <dsp:cNvPr id="0" name=""/>
        <dsp:cNvSpPr/>
      </dsp:nvSpPr>
      <dsp:spPr>
        <a:xfrm>
          <a:off x="1878396" y="3595820"/>
          <a:ext cx="161376" cy="494889"/>
        </a:xfrm>
        <a:custGeom>
          <a:avLst/>
          <a:gdLst/>
          <a:ahLst/>
          <a:cxnLst/>
          <a:rect l="0" t="0" r="0" b="0"/>
          <a:pathLst>
            <a:path>
              <a:moveTo>
                <a:pt x="0" y="0"/>
              </a:moveTo>
              <a:lnTo>
                <a:pt x="0" y="494889"/>
              </a:lnTo>
              <a:lnTo>
                <a:pt x="161376" y="494889"/>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9D72A7-AF05-4C3E-890C-97F7C6A94184}">
      <dsp:nvSpPr>
        <dsp:cNvPr id="0" name=""/>
        <dsp:cNvSpPr/>
      </dsp:nvSpPr>
      <dsp:spPr>
        <a:xfrm>
          <a:off x="2263015" y="2831969"/>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082319-4447-4D9B-A368-D936D14070AA}">
      <dsp:nvSpPr>
        <dsp:cNvPr id="0" name=""/>
        <dsp:cNvSpPr/>
      </dsp:nvSpPr>
      <dsp:spPr>
        <a:xfrm>
          <a:off x="2263015" y="2068118"/>
          <a:ext cx="91440" cy="225927"/>
        </a:xfrm>
        <a:custGeom>
          <a:avLst/>
          <a:gdLst/>
          <a:ahLst/>
          <a:cxnLst/>
          <a:rect l="0" t="0" r="0" b="0"/>
          <a:pathLst>
            <a:path>
              <a:moveTo>
                <a:pt x="45720" y="0"/>
              </a:moveTo>
              <a:lnTo>
                <a:pt x="45720" y="225927"/>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C41DDC-5FF8-483A-BF7D-C53DA870B938}">
      <dsp:nvSpPr>
        <dsp:cNvPr id="0" name=""/>
        <dsp:cNvSpPr/>
      </dsp:nvSpPr>
      <dsp:spPr>
        <a:xfrm>
          <a:off x="2263015" y="1304267"/>
          <a:ext cx="91440" cy="225927"/>
        </a:xfrm>
        <a:custGeom>
          <a:avLst/>
          <a:gdLst/>
          <a:ahLst/>
          <a:cxnLst/>
          <a:rect l="0" t="0" r="0" b="0"/>
          <a:pathLst>
            <a:path>
              <a:moveTo>
                <a:pt x="45720" y="0"/>
              </a:moveTo>
              <a:lnTo>
                <a:pt x="45720" y="225927"/>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833160-38EA-480C-A827-C4EE18D39727}">
      <dsp:nvSpPr>
        <dsp:cNvPr id="0" name=""/>
        <dsp:cNvSpPr/>
      </dsp:nvSpPr>
      <dsp:spPr>
        <a:xfrm>
          <a:off x="2308735" y="540417"/>
          <a:ext cx="3456210" cy="225927"/>
        </a:xfrm>
        <a:custGeom>
          <a:avLst/>
          <a:gdLst/>
          <a:ahLst/>
          <a:cxnLst/>
          <a:rect l="0" t="0" r="0" b="0"/>
          <a:pathLst>
            <a:path>
              <a:moveTo>
                <a:pt x="3456210" y="0"/>
              </a:moveTo>
              <a:lnTo>
                <a:pt x="3456210" y="112963"/>
              </a:lnTo>
              <a:lnTo>
                <a:pt x="0" y="112963"/>
              </a:lnTo>
              <a:lnTo>
                <a:pt x="0" y="225927"/>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392C59-4B17-49B6-86F5-1D82FF6BDD0E}">
      <dsp:nvSpPr>
        <dsp:cNvPr id="0" name=""/>
        <dsp:cNvSpPr/>
      </dsp:nvSpPr>
      <dsp:spPr>
        <a:xfrm>
          <a:off x="5227022" y="2493"/>
          <a:ext cx="1075846" cy="5379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b="1" kern="1200" dirty="0"/>
            <a:t>EU Hub Project</a:t>
          </a:r>
          <a:endParaRPr lang="en-GB" sz="1200" kern="1200" dirty="0"/>
        </a:p>
      </dsp:txBody>
      <dsp:txXfrm>
        <a:off x="5227022" y="2493"/>
        <a:ext cx="1075846" cy="537923"/>
      </dsp:txXfrm>
    </dsp:sp>
    <dsp:sp modelId="{D47133A6-3BC1-41BD-8421-C01302185AF8}">
      <dsp:nvSpPr>
        <dsp:cNvPr id="0" name=""/>
        <dsp:cNvSpPr/>
      </dsp:nvSpPr>
      <dsp:spPr>
        <a:xfrm>
          <a:off x="1770812" y="766344"/>
          <a:ext cx="1075846" cy="53792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dirty="0"/>
            <a:t>Project Definition &amp; Planning</a:t>
          </a:r>
        </a:p>
      </dsp:txBody>
      <dsp:txXfrm>
        <a:off x="1770812" y="766344"/>
        <a:ext cx="1075846" cy="537923"/>
      </dsp:txXfrm>
    </dsp:sp>
    <dsp:sp modelId="{4CDAE154-DE6F-41CF-BFEC-3620584C0FEB}">
      <dsp:nvSpPr>
        <dsp:cNvPr id="0" name=""/>
        <dsp:cNvSpPr/>
      </dsp:nvSpPr>
      <dsp:spPr>
        <a:xfrm>
          <a:off x="1770812" y="1530195"/>
          <a:ext cx="1075846" cy="5379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dirty="0"/>
            <a:t>Define Project Scope</a:t>
          </a:r>
        </a:p>
      </dsp:txBody>
      <dsp:txXfrm>
        <a:off x="1770812" y="1530195"/>
        <a:ext cx="1075846" cy="537923"/>
      </dsp:txXfrm>
    </dsp:sp>
    <dsp:sp modelId="{02236B3F-DFEB-4778-9AA3-55E8D39FEA3E}">
      <dsp:nvSpPr>
        <dsp:cNvPr id="0" name=""/>
        <dsp:cNvSpPr/>
      </dsp:nvSpPr>
      <dsp:spPr>
        <a:xfrm>
          <a:off x="1770812" y="2294046"/>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Site selection</a:t>
          </a:r>
        </a:p>
      </dsp:txBody>
      <dsp:txXfrm>
        <a:off x="1770812" y="2294046"/>
        <a:ext cx="1075846" cy="537923"/>
      </dsp:txXfrm>
    </dsp:sp>
    <dsp:sp modelId="{D2C24AC8-EB40-4B27-8A5D-47926138AF87}">
      <dsp:nvSpPr>
        <dsp:cNvPr id="0" name=""/>
        <dsp:cNvSpPr/>
      </dsp:nvSpPr>
      <dsp:spPr>
        <a:xfrm>
          <a:off x="1770812" y="3057897"/>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Develop project schedule (GANTT Chart)</a:t>
          </a:r>
        </a:p>
      </dsp:txBody>
      <dsp:txXfrm>
        <a:off x="1770812" y="3057897"/>
        <a:ext cx="1075846" cy="537923"/>
      </dsp:txXfrm>
    </dsp:sp>
    <dsp:sp modelId="{E3BF52D9-AE45-4B4C-92A7-9AF151095605}">
      <dsp:nvSpPr>
        <dsp:cNvPr id="0" name=""/>
        <dsp:cNvSpPr/>
      </dsp:nvSpPr>
      <dsp:spPr>
        <a:xfrm>
          <a:off x="2039773" y="3821748"/>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Budget reviews</a:t>
          </a:r>
        </a:p>
      </dsp:txBody>
      <dsp:txXfrm>
        <a:off x="2039773" y="3821748"/>
        <a:ext cx="1075846" cy="537923"/>
      </dsp:txXfrm>
    </dsp:sp>
    <dsp:sp modelId="{9D4962FB-7FC0-4195-9795-F5A184022B5F}">
      <dsp:nvSpPr>
        <dsp:cNvPr id="0" name=""/>
        <dsp:cNvSpPr/>
      </dsp:nvSpPr>
      <dsp:spPr>
        <a:xfrm>
          <a:off x="3072586" y="766344"/>
          <a:ext cx="1075846" cy="53792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Legal entity &amp; Contracts</a:t>
          </a:r>
        </a:p>
      </dsp:txBody>
      <dsp:txXfrm>
        <a:off x="3072586" y="766344"/>
        <a:ext cx="1075846" cy="537923"/>
      </dsp:txXfrm>
    </dsp:sp>
    <dsp:sp modelId="{2E1BF69F-3909-4A06-95AC-D9D937A32422}">
      <dsp:nvSpPr>
        <dsp:cNvPr id="0" name=""/>
        <dsp:cNvSpPr/>
      </dsp:nvSpPr>
      <dsp:spPr>
        <a:xfrm>
          <a:off x="3072586" y="1530195"/>
          <a:ext cx="1075846" cy="5379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Agreement contract</a:t>
          </a:r>
        </a:p>
      </dsp:txBody>
      <dsp:txXfrm>
        <a:off x="3072586" y="1530195"/>
        <a:ext cx="1075846" cy="537923"/>
      </dsp:txXfrm>
    </dsp:sp>
    <dsp:sp modelId="{AC980D09-5623-4E01-ADFA-88E8886D6899}">
      <dsp:nvSpPr>
        <dsp:cNvPr id="0" name=""/>
        <dsp:cNvSpPr/>
      </dsp:nvSpPr>
      <dsp:spPr>
        <a:xfrm>
          <a:off x="3072586" y="2294046"/>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Polish VAT</a:t>
          </a:r>
        </a:p>
      </dsp:txBody>
      <dsp:txXfrm>
        <a:off x="3072586" y="2294046"/>
        <a:ext cx="1075846" cy="537923"/>
      </dsp:txXfrm>
    </dsp:sp>
    <dsp:sp modelId="{09A9BE4B-ACB9-47F5-B24A-1A5D7ECE3055}">
      <dsp:nvSpPr>
        <dsp:cNvPr id="0" name=""/>
        <dsp:cNvSpPr/>
      </dsp:nvSpPr>
      <dsp:spPr>
        <a:xfrm>
          <a:off x="3341547" y="3057897"/>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Registration of Company</a:t>
          </a:r>
        </a:p>
      </dsp:txBody>
      <dsp:txXfrm>
        <a:off x="3341547" y="3057897"/>
        <a:ext cx="1075846" cy="537923"/>
      </dsp:txXfrm>
    </dsp:sp>
    <dsp:sp modelId="{2E3932E6-2506-44F7-935B-177778A8E5A2}">
      <dsp:nvSpPr>
        <dsp:cNvPr id="0" name=""/>
        <dsp:cNvSpPr/>
      </dsp:nvSpPr>
      <dsp:spPr>
        <a:xfrm>
          <a:off x="5294208" y="766344"/>
          <a:ext cx="1075846" cy="53792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Time frame / Equipment</a:t>
          </a:r>
        </a:p>
      </dsp:txBody>
      <dsp:txXfrm>
        <a:off x="5294208" y="766344"/>
        <a:ext cx="1075846" cy="537923"/>
      </dsp:txXfrm>
    </dsp:sp>
    <dsp:sp modelId="{D399920B-36D5-46EF-A111-6DBA31BC0D71}">
      <dsp:nvSpPr>
        <dsp:cNvPr id="0" name=""/>
        <dsp:cNvSpPr/>
      </dsp:nvSpPr>
      <dsp:spPr>
        <a:xfrm>
          <a:off x="4643321" y="1530195"/>
          <a:ext cx="1075846" cy="5379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Site preparation</a:t>
          </a:r>
        </a:p>
      </dsp:txBody>
      <dsp:txXfrm>
        <a:off x="4643321" y="1530195"/>
        <a:ext cx="1075846" cy="537923"/>
      </dsp:txXfrm>
    </dsp:sp>
    <dsp:sp modelId="{12C560C7-32A2-45E9-B665-68630413F4FA}">
      <dsp:nvSpPr>
        <dsp:cNvPr id="0" name=""/>
        <dsp:cNvSpPr/>
      </dsp:nvSpPr>
      <dsp:spPr>
        <a:xfrm>
          <a:off x="4643321" y="2294046"/>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dirty="0"/>
            <a:t>Data based design layout</a:t>
          </a:r>
        </a:p>
      </dsp:txBody>
      <dsp:txXfrm>
        <a:off x="4643321" y="2294046"/>
        <a:ext cx="1075846" cy="537923"/>
      </dsp:txXfrm>
    </dsp:sp>
    <dsp:sp modelId="{FE53ED0C-F247-41BC-96F4-0E3B232F9D12}">
      <dsp:nvSpPr>
        <dsp:cNvPr id="0" name=""/>
        <dsp:cNvSpPr/>
      </dsp:nvSpPr>
      <dsp:spPr>
        <a:xfrm>
          <a:off x="4643321" y="3057897"/>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Racking and shelving</a:t>
          </a:r>
        </a:p>
      </dsp:txBody>
      <dsp:txXfrm>
        <a:off x="4643321" y="3057897"/>
        <a:ext cx="1075846" cy="537923"/>
      </dsp:txXfrm>
    </dsp:sp>
    <dsp:sp modelId="{D1F3A92C-12EA-465D-A426-5D799A2EDAE4}">
      <dsp:nvSpPr>
        <dsp:cNvPr id="0" name=""/>
        <dsp:cNvSpPr/>
      </dsp:nvSpPr>
      <dsp:spPr>
        <a:xfrm>
          <a:off x="4643321" y="3821748"/>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Forklifts and trollys</a:t>
          </a:r>
        </a:p>
      </dsp:txBody>
      <dsp:txXfrm>
        <a:off x="4643321" y="3821748"/>
        <a:ext cx="1075846" cy="537923"/>
      </dsp:txXfrm>
    </dsp:sp>
    <dsp:sp modelId="{8F42767B-C3FB-4F03-810D-398EA51FF324}">
      <dsp:nvSpPr>
        <dsp:cNvPr id="0" name=""/>
        <dsp:cNvSpPr/>
      </dsp:nvSpPr>
      <dsp:spPr>
        <a:xfrm>
          <a:off x="4912283" y="4585599"/>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Scanners and IT equipment</a:t>
          </a:r>
        </a:p>
      </dsp:txBody>
      <dsp:txXfrm>
        <a:off x="4912283" y="4585599"/>
        <a:ext cx="1075846" cy="537923"/>
      </dsp:txXfrm>
    </dsp:sp>
    <dsp:sp modelId="{F3EC20BE-AB3B-4F46-873B-DB427032B48F}">
      <dsp:nvSpPr>
        <dsp:cNvPr id="0" name=""/>
        <dsp:cNvSpPr/>
      </dsp:nvSpPr>
      <dsp:spPr>
        <a:xfrm>
          <a:off x="4912283" y="5349450"/>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WMS systems</a:t>
          </a:r>
        </a:p>
      </dsp:txBody>
      <dsp:txXfrm>
        <a:off x="4912283" y="5349450"/>
        <a:ext cx="1075846" cy="537923"/>
      </dsp:txXfrm>
    </dsp:sp>
    <dsp:sp modelId="{2514B0C4-FD90-4ACE-8B15-BA94EA7CA8D5}">
      <dsp:nvSpPr>
        <dsp:cNvPr id="0" name=""/>
        <dsp:cNvSpPr/>
      </dsp:nvSpPr>
      <dsp:spPr>
        <a:xfrm>
          <a:off x="4912283" y="6113300"/>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Wifi and boosters</a:t>
          </a:r>
        </a:p>
      </dsp:txBody>
      <dsp:txXfrm>
        <a:off x="4912283" y="6113300"/>
        <a:ext cx="1075846" cy="537923"/>
      </dsp:txXfrm>
    </dsp:sp>
    <dsp:sp modelId="{5AEAE5EE-B566-4804-AF63-329B2FF22C4F}">
      <dsp:nvSpPr>
        <dsp:cNvPr id="0" name=""/>
        <dsp:cNvSpPr/>
      </dsp:nvSpPr>
      <dsp:spPr>
        <a:xfrm>
          <a:off x="5945095" y="1530195"/>
          <a:ext cx="1075846" cy="5379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Security and Safety</a:t>
          </a:r>
        </a:p>
      </dsp:txBody>
      <dsp:txXfrm>
        <a:off x="5945095" y="1530195"/>
        <a:ext cx="1075846" cy="537923"/>
      </dsp:txXfrm>
    </dsp:sp>
    <dsp:sp modelId="{98C45E9F-3A34-4B58-9109-DAE7B8AF9E09}">
      <dsp:nvSpPr>
        <dsp:cNvPr id="0" name=""/>
        <dsp:cNvSpPr/>
      </dsp:nvSpPr>
      <dsp:spPr>
        <a:xfrm>
          <a:off x="7246869" y="766344"/>
          <a:ext cx="1075846" cy="53792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Operational Setup</a:t>
          </a:r>
        </a:p>
      </dsp:txBody>
      <dsp:txXfrm>
        <a:off x="7246869" y="766344"/>
        <a:ext cx="1075846" cy="537923"/>
      </dsp:txXfrm>
    </dsp:sp>
    <dsp:sp modelId="{97E7C2AB-2B62-4872-8EC8-76FD99FD0FF3}">
      <dsp:nvSpPr>
        <dsp:cNvPr id="0" name=""/>
        <dsp:cNvSpPr/>
      </dsp:nvSpPr>
      <dsp:spPr>
        <a:xfrm>
          <a:off x="7246869" y="1530195"/>
          <a:ext cx="1075846" cy="5379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WH staffing</a:t>
          </a:r>
        </a:p>
      </dsp:txBody>
      <dsp:txXfrm>
        <a:off x="7246869" y="1530195"/>
        <a:ext cx="1075846" cy="537923"/>
      </dsp:txXfrm>
    </dsp:sp>
    <dsp:sp modelId="{6A40D315-FB7A-4222-B2E9-4BAD4527E6C7}">
      <dsp:nvSpPr>
        <dsp:cNvPr id="0" name=""/>
        <dsp:cNvSpPr/>
      </dsp:nvSpPr>
      <dsp:spPr>
        <a:xfrm>
          <a:off x="7246869" y="2294046"/>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Inventory setup</a:t>
          </a:r>
        </a:p>
      </dsp:txBody>
      <dsp:txXfrm>
        <a:off x="7246869" y="2294046"/>
        <a:ext cx="1075846" cy="537923"/>
      </dsp:txXfrm>
    </dsp:sp>
    <dsp:sp modelId="{4172F9F1-A98C-4624-94C5-5ACEA3D264F1}">
      <dsp:nvSpPr>
        <dsp:cNvPr id="0" name=""/>
        <dsp:cNvSpPr/>
      </dsp:nvSpPr>
      <dsp:spPr>
        <a:xfrm>
          <a:off x="7246869" y="3057897"/>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Process and procedures</a:t>
          </a:r>
        </a:p>
      </dsp:txBody>
      <dsp:txXfrm>
        <a:off x="7246869" y="3057897"/>
        <a:ext cx="1075846" cy="537923"/>
      </dsp:txXfrm>
    </dsp:sp>
    <dsp:sp modelId="{6933C4F4-6F41-45C5-8C7B-8245D6FC7FCB}">
      <dsp:nvSpPr>
        <dsp:cNvPr id="0" name=""/>
        <dsp:cNvSpPr/>
      </dsp:nvSpPr>
      <dsp:spPr>
        <a:xfrm>
          <a:off x="7246869" y="3821748"/>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System testing and training</a:t>
          </a:r>
        </a:p>
      </dsp:txBody>
      <dsp:txXfrm>
        <a:off x="7246869" y="3821748"/>
        <a:ext cx="1075846" cy="537923"/>
      </dsp:txXfrm>
    </dsp:sp>
    <dsp:sp modelId="{A9322AC8-077C-4D23-B2B7-5FCBA0215E0B}">
      <dsp:nvSpPr>
        <dsp:cNvPr id="0" name=""/>
        <dsp:cNvSpPr/>
      </dsp:nvSpPr>
      <dsp:spPr>
        <a:xfrm>
          <a:off x="7515831" y="4585599"/>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Go-live soft launch</a:t>
          </a:r>
        </a:p>
      </dsp:txBody>
      <dsp:txXfrm>
        <a:off x="7515831" y="4585599"/>
        <a:ext cx="1075846" cy="537923"/>
      </dsp:txXfrm>
    </dsp:sp>
    <dsp:sp modelId="{C86F41A5-C176-4119-BE1D-DB1AD4334A60}">
      <dsp:nvSpPr>
        <dsp:cNvPr id="0" name=""/>
        <dsp:cNvSpPr/>
      </dsp:nvSpPr>
      <dsp:spPr>
        <a:xfrm>
          <a:off x="8548643" y="766344"/>
          <a:ext cx="1210434" cy="53792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dirty="0"/>
            <a:t>Post launch monitoring</a:t>
          </a:r>
        </a:p>
      </dsp:txBody>
      <dsp:txXfrm>
        <a:off x="8548643" y="766344"/>
        <a:ext cx="1210434" cy="537923"/>
      </dsp:txXfrm>
    </dsp:sp>
    <dsp:sp modelId="{0B7BA522-8832-4497-BA31-B4ECBFAEC7D7}">
      <dsp:nvSpPr>
        <dsp:cNvPr id="0" name=""/>
        <dsp:cNvSpPr/>
      </dsp:nvSpPr>
      <dsp:spPr>
        <a:xfrm>
          <a:off x="8615938" y="1530195"/>
          <a:ext cx="1075846" cy="5379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KPI tracking</a:t>
          </a:r>
        </a:p>
      </dsp:txBody>
      <dsp:txXfrm>
        <a:off x="8615938" y="1530195"/>
        <a:ext cx="1075846" cy="537923"/>
      </dsp:txXfrm>
    </dsp:sp>
    <dsp:sp modelId="{02ABA2A1-23E6-4528-8215-DAEE1E825986}">
      <dsp:nvSpPr>
        <dsp:cNvPr id="0" name=""/>
        <dsp:cNvSpPr/>
      </dsp:nvSpPr>
      <dsp:spPr>
        <a:xfrm>
          <a:off x="8884899" y="2294046"/>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Stock checks</a:t>
          </a:r>
        </a:p>
      </dsp:txBody>
      <dsp:txXfrm>
        <a:off x="8884899" y="2294046"/>
        <a:ext cx="1075846" cy="537923"/>
      </dsp:txXfrm>
    </dsp:sp>
    <dsp:sp modelId="{88C5477D-9564-4A0E-81BB-C99A4899868F}">
      <dsp:nvSpPr>
        <dsp:cNvPr id="0" name=""/>
        <dsp:cNvSpPr/>
      </dsp:nvSpPr>
      <dsp:spPr>
        <a:xfrm>
          <a:off x="8884899" y="3057897"/>
          <a:ext cx="1075846" cy="5379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mj-lt"/>
            <a:buNone/>
          </a:pPr>
          <a:r>
            <a:rPr lang="en-GB" sz="1200" kern="1200"/>
            <a:t>Upgrading equipment</a:t>
          </a:r>
        </a:p>
      </dsp:txBody>
      <dsp:txXfrm>
        <a:off x="8884899" y="3057897"/>
        <a:ext cx="1075846" cy="5379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EB8E1-4C56-4B67-8CB8-76577ED390E2}">
      <dsp:nvSpPr>
        <dsp:cNvPr id="0" name=""/>
        <dsp:cNvSpPr/>
      </dsp:nvSpPr>
      <dsp:spPr>
        <a:xfrm>
          <a:off x="0" y="2096402"/>
          <a:ext cx="10927829"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99316DE9-F09F-4B46-A83E-62A06CC00732}">
      <dsp:nvSpPr>
        <dsp:cNvPr id="0" name=""/>
        <dsp:cNvSpPr/>
      </dsp:nvSpPr>
      <dsp:spPr>
        <a:xfrm rot="8100000">
          <a:off x="66259" y="483138"/>
          <a:ext cx="308335" cy="308335"/>
        </a:xfrm>
        <a:prstGeom prst="teardrop">
          <a:avLst>
            <a:gd name="adj" fmla="val 115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BF1BA-8CDC-4C1E-B15A-2F5335B3D576}">
      <dsp:nvSpPr>
        <dsp:cNvPr id="0" name=""/>
        <dsp:cNvSpPr/>
      </dsp:nvSpPr>
      <dsp:spPr>
        <a:xfrm>
          <a:off x="100513"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E1DB9E0D-6493-4B9E-A944-6F59680672FF}">
      <dsp:nvSpPr>
        <dsp:cNvPr id="0" name=""/>
        <dsp:cNvSpPr/>
      </dsp:nvSpPr>
      <dsp:spPr>
        <a:xfrm>
          <a:off x="438453" y="85533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7000" rIns="127000" bIns="190500" numCol="1" spcCol="1270" anchor="t" anchorCtr="0">
          <a:noAutofit/>
        </a:bodyPr>
        <a:lstStyle/>
        <a:p>
          <a:pPr marL="0" lvl="0" indent="0" algn="l" defTabSz="889000">
            <a:lnSpc>
              <a:spcPct val="90000"/>
            </a:lnSpc>
            <a:spcBef>
              <a:spcPct val="0"/>
            </a:spcBef>
            <a:spcAft>
              <a:spcPct val="35000"/>
            </a:spcAft>
            <a:buNone/>
          </a:pPr>
          <a:r>
            <a:rPr lang="en-US" sz="2000" kern="1200" dirty="0"/>
            <a:t>MAP approved EU hub – Project Charter presentation</a:t>
          </a:r>
        </a:p>
      </dsp:txBody>
      <dsp:txXfrm>
        <a:off x="438453" y="855332"/>
        <a:ext cx="2272649" cy="1241070"/>
      </dsp:txXfrm>
    </dsp:sp>
    <dsp:sp modelId="{349FC8AE-5A8A-4627-AB29-F8C4EA0D1A64}">
      <dsp:nvSpPr>
        <dsp:cNvPr id="0" name=""/>
        <dsp:cNvSpPr/>
      </dsp:nvSpPr>
      <dsp:spPr>
        <a:xfrm>
          <a:off x="438453" y="419280"/>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June 2022</a:t>
          </a:r>
        </a:p>
      </dsp:txBody>
      <dsp:txXfrm>
        <a:off x="438453" y="419280"/>
        <a:ext cx="2272649" cy="436051"/>
      </dsp:txXfrm>
    </dsp:sp>
    <dsp:sp modelId="{F7C424E9-5B91-4971-A5A2-DC0F11905D5A}">
      <dsp:nvSpPr>
        <dsp:cNvPr id="0" name=""/>
        <dsp:cNvSpPr/>
      </dsp:nvSpPr>
      <dsp:spPr>
        <a:xfrm>
          <a:off x="220427" y="855332"/>
          <a:ext cx="0" cy="1241070"/>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C4E29D1-CFCC-4C47-A128-EA1818F908DB}">
      <dsp:nvSpPr>
        <dsp:cNvPr id="0" name=""/>
        <dsp:cNvSpPr/>
      </dsp:nvSpPr>
      <dsp:spPr>
        <a:xfrm>
          <a:off x="181182" y="2057157"/>
          <a:ext cx="78489" cy="78489"/>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215FE-25E3-4D3C-BCE3-84414FF6BE9D}">
      <dsp:nvSpPr>
        <dsp:cNvPr id="0" name=""/>
        <dsp:cNvSpPr/>
      </dsp:nvSpPr>
      <dsp:spPr>
        <a:xfrm rot="18900000">
          <a:off x="1430408" y="3401331"/>
          <a:ext cx="308335" cy="308335"/>
        </a:xfrm>
        <a:prstGeom prst="teardrop">
          <a:avLst>
            <a:gd name="adj" fmla="val 115000"/>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1FDEA9-37EA-4E9A-A980-C95846285F42}">
      <dsp:nvSpPr>
        <dsp:cNvPr id="0" name=""/>
        <dsp:cNvSpPr/>
      </dsp:nvSpPr>
      <dsp:spPr>
        <a:xfrm>
          <a:off x="1464662" y="3435584"/>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4D5919E7-F6B0-405C-834D-EDA257E05B6F}">
      <dsp:nvSpPr>
        <dsp:cNvPr id="0" name=""/>
        <dsp:cNvSpPr/>
      </dsp:nvSpPr>
      <dsp:spPr>
        <a:xfrm>
          <a:off x="1802602" y="209640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0" rIns="0" bIns="127000" numCol="1" spcCol="1270" anchor="b" anchorCtr="0">
          <a:noAutofit/>
        </a:bodyPr>
        <a:lstStyle/>
        <a:p>
          <a:pPr marL="0" lvl="0" indent="0" algn="l" defTabSz="889000">
            <a:lnSpc>
              <a:spcPct val="90000"/>
            </a:lnSpc>
            <a:spcBef>
              <a:spcPct val="0"/>
            </a:spcBef>
            <a:spcAft>
              <a:spcPct val="35000"/>
            </a:spcAft>
            <a:buNone/>
          </a:pPr>
          <a:r>
            <a:rPr lang="en-US" sz="2000" kern="1200" dirty="0"/>
            <a:t>Location decided</a:t>
          </a:r>
        </a:p>
      </dsp:txBody>
      <dsp:txXfrm>
        <a:off x="1802602" y="2096402"/>
        <a:ext cx="2272649" cy="1241070"/>
      </dsp:txXfrm>
    </dsp:sp>
    <dsp:sp modelId="{EE93E282-3CFA-4130-A2F7-38CC2D8E2BDC}">
      <dsp:nvSpPr>
        <dsp:cNvPr id="0" name=""/>
        <dsp:cNvSpPr/>
      </dsp:nvSpPr>
      <dsp:spPr>
        <a:xfrm>
          <a:off x="1802602" y="3337472"/>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Dec. 2022</a:t>
          </a:r>
        </a:p>
      </dsp:txBody>
      <dsp:txXfrm>
        <a:off x="1802602" y="3337472"/>
        <a:ext cx="2272649" cy="436051"/>
      </dsp:txXfrm>
    </dsp:sp>
    <dsp:sp modelId="{B6512F92-61E7-47D9-B952-90AB3614DA1A}">
      <dsp:nvSpPr>
        <dsp:cNvPr id="0" name=""/>
        <dsp:cNvSpPr/>
      </dsp:nvSpPr>
      <dsp:spPr>
        <a:xfrm>
          <a:off x="1584576" y="2096402"/>
          <a:ext cx="0" cy="1241070"/>
        </a:xfrm>
        <a:prstGeom prst="line">
          <a:avLst/>
        </a:prstGeom>
        <a:noFill/>
        <a:ln w="12700" cap="flat" cmpd="sng" algn="ctr">
          <a:solidFill>
            <a:schemeClr val="accent2">
              <a:hueOff val="1073936"/>
              <a:satOff val="-3082"/>
              <a:lumOff val="-4935"/>
              <a:alphaOff val="0"/>
            </a:schemeClr>
          </a:solidFill>
          <a:prstDash val="dash"/>
          <a:miter lim="800000"/>
        </a:ln>
        <a:effectLst/>
      </dsp:spPr>
      <dsp:style>
        <a:lnRef idx="1">
          <a:scrgbClr r="0" g="0" b="0"/>
        </a:lnRef>
        <a:fillRef idx="0">
          <a:scrgbClr r="0" g="0" b="0"/>
        </a:fillRef>
        <a:effectRef idx="0">
          <a:scrgbClr r="0" g="0" b="0"/>
        </a:effectRef>
        <a:fontRef idx="minor"/>
      </dsp:style>
    </dsp:sp>
    <dsp:sp modelId="{33FC4235-C323-4E34-AD70-6D7B874D5367}">
      <dsp:nvSpPr>
        <dsp:cNvPr id="0" name=""/>
        <dsp:cNvSpPr/>
      </dsp:nvSpPr>
      <dsp:spPr>
        <a:xfrm>
          <a:off x="1545331" y="2057157"/>
          <a:ext cx="78489" cy="78489"/>
        </a:xfrm>
        <a:prstGeom prst="ellipse">
          <a:avLst/>
        </a:prstGeom>
        <a:solidFill>
          <a:schemeClr val="accent2">
            <a:hueOff val="1073936"/>
            <a:satOff val="-3082"/>
            <a:lumOff val="-493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D29DE-BC6F-43FD-BB00-C1C53B1155A6}">
      <dsp:nvSpPr>
        <dsp:cNvPr id="0" name=""/>
        <dsp:cNvSpPr/>
      </dsp:nvSpPr>
      <dsp:spPr>
        <a:xfrm rot="8100000">
          <a:off x="2794557" y="483138"/>
          <a:ext cx="308335" cy="308335"/>
        </a:xfrm>
        <a:prstGeom prst="teardrop">
          <a:avLst>
            <a:gd name="adj" fmla="val 115000"/>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45D10-2D3F-49B4-BB43-34A7C8532305}">
      <dsp:nvSpPr>
        <dsp:cNvPr id="0" name=""/>
        <dsp:cNvSpPr/>
      </dsp:nvSpPr>
      <dsp:spPr>
        <a:xfrm>
          <a:off x="2828811"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FC15D1B9-1203-4B1D-87FB-2035C1A3D122}">
      <dsp:nvSpPr>
        <dsp:cNvPr id="0" name=""/>
        <dsp:cNvSpPr/>
      </dsp:nvSpPr>
      <dsp:spPr>
        <a:xfrm>
          <a:off x="3166751" y="85533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7000" rIns="127000" bIns="190500" numCol="1" spcCol="1270" anchor="t" anchorCtr="0">
          <a:noAutofit/>
        </a:bodyPr>
        <a:lstStyle/>
        <a:p>
          <a:pPr marL="0" lvl="0" indent="0" algn="l" defTabSz="889000">
            <a:lnSpc>
              <a:spcPct val="90000"/>
            </a:lnSpc>
            <a:spcBef>
              <a:spcPct val="0"/>
            </a:spcBef>
            <a:spcAft>
              <a:spcPct val="35000"/>
            </a:spcAft>
            <a:buNone/>
          </a:pPr>
          <a:r>
            <a:rPr lang="en-US" sz="2000" kern="1200" dirty="0"/>
            <a:t>Data collection – Gantt Chart created</a:t>
          </a:r>
        </a:p>
      </dsp:txBody>
      <dsp:txXfrm>
        <a:off x="3166751" y="855332"/>
        <a:ext cx="2272649" cy="1241070"/>
      </dsp:txXfrm>
    </dsp:sp>
    <dsp:sp modelId="{6B54BB0C-1F09-46F3-AB39-D38D042B4A84}">
      <dsp:nvSpPr>
        <dsp:cNvPr id="0" name=""/>
        <dsp:cNvSpPr/>
      </dsp:nvSpPr>
      <dsp:spPr>
        <a:xfrm>
          <a:off x="3166751" y="419280"/>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Jan. 2023</a:t>
          </a:r>
        </a:p>
      </dsp:txBody>
      <dsp:txXfrm>
        <a:off x="3166751" y="419280"/>
        <a:ext cx="2272649" cy="436051"/>
      </dsp:txXfrm>
    </dsp:sp>
    <dsp:sp modelId="{50C0B583-0AD0-421D-A6B4-0748E09562A9}">
      <dsp:nvSpPr>
        <dsp:cNvPr id="0" name=""/>
        <dsp:cNvSpPr/>
      </dsp:nvSpPr>
      <dsp:spPr>
        <a:xfrm>
          <a:off x="2948725" y="855332"/>
          <a:ext cx="0" cy="1241070"/>
        </a:xfrm>
        <a:prstGeom prst="line">
          <a:avLst/>
        </a:prstGeom>
        <a:noFill/>
        <a:ln w="12700" cap="flat" cmpd="sng" algn="ctr">
          <a:solidFill>
            <a:schemeClr val="accent2">
              <a:hueOff val="2147871"/>
              <a:satOff val="-6164"/>
              <a:lumOff val="-9870"/>
              <a:alphaOff val="0"/>
            </a:schemeClr>
          </a:solidFill>
          <a:prstDash val="dash"/>
          <a:miter lim="800000"/>
        </a:ln>
        <a:effectLst/>
      </dsp:spPr>
      <dsp:style>
        <a:lnRef idx="1">
          <a:scrgbClr r="0" g="0" b="0"/>
        </a:lnRef>
        <a:fillRef idx="0">
          <a:scrgbClr r="0" g="0" b="0"/>
        </a:fillRef>
        <a:effectRef idx="0">
          <a:scrgbClr r="0" g="0" b="0"/>
        </a:effectRef>
        <a:fontRef idx="minor"/>
      </dsp:style>
    </dsp:sp>
    <dsp:sp modelId="{81CFFFFF-D0FB-4FFA-9A02-77AA6B1F932C}">
      <dsp:nvSpPr>
        <dsp:cNvPr id="0" name=""/>
        <dsp:cNvSpPr/>
      </dsp:nvSpPr>
      <dsp:spPr>
        <a:xfrm>
          <a:off x="2909480" y="2057157"/>
          <a:ext cx="78489" cy="78489"/>
        </a:xfrm>
        <a:prstGeom prst="ellipse">
          <a:avLst/>
        </a:prstGeom>
        <a:solidFill>
          <a:schemeClr val="accent2">
            <a:hueOff val="2147871"/>
            <a:satOff val="-6164"/>
            <a:lumOff val="-987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4EA556-3C39-4B74-B2C1-7918751794F3}">
      <dsp:nvSpPr>
        <dsp:cNvPr id="0" name=""/>
        <dsp:cNvSpPr/>
      </dsp:nvSpPr>
      <dsp:spPr>
        <a:xfrm rot="18900000">
          <a:off x="4158707" y="3401331"/>
          <a:ext cx="308335" cy="308335"/>
        </a:xfrm>
        <a:prstGeom prst="teardrop">
          <a:avLst>
            <a:gd name="adj" fmla="val 115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8E979-92E2-4B20-8C89-123B24FEFFA7}">
      <dsp:nvSpPr>
        <dsp:cNvPr id="0" name=""/>
        <dsp:cNvSpPr/>
      </dsp:nvSpPr>
      <dsp:spPr>
        <a:xfrm>
          <a:off x="4192960" y="3435584"/>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DE54C0EA-AABF-4D81-8E1D-2F8A032A2380}">
      <dsp:nvSpPr>
        <dsp:cNvPr id="0" name=""/>
        <dsp:cNvSpPr/>
      </dsp:nvSpPr>
      <dsp:spPr>
        <a:xfrm>
          <a:off x="4530900" y="209640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0" rIns="0" bIns="127000" numCol="1" spcCol="1270" anchor="b" anchorCtr="0">
          <a:noAutofit/>
        </a:bodyPr>
        <a:lstStyle/>
        <a:p>
          <a:pPr marL="0" lvl="0" indent="0" algn="l" defTabSz="889000">
            <a:lnSpc>
              <a:spcPct val="90000"/>
            </a:lnSpc>
            <a:spcBef>
              <a:spcPct val="0"/>
            </a:spcBef>
            <a:spcAft>
              <a:spcPct val="35000"/>
            </a:spcAft>
            <a:buNone/>
          </a:pPr>
          <a:r>
            <a:rPr lang="en-US" sz="2000" kern="1200" dirty="0"/>
            <a:t>Infrastructure setup</a:t>
          </a:r>
        </a:p>
      </dsp:txBody>
      <dsp:txXfrm>
        <a:off x="4530900" y="2096402"/>
        <a:ext cx="2272649" cy="1241070"/>
      </dsp:txXfrm>
    </dsp:sp>
    <dsp:sp modelId="{4509D546-2AE2-402E-AF25-AA1A342F3BD9}">
      <dsp:nvSpPr>
        <dsp:cNvPr id="0" name=""/>
        <dsp:cNvSpPr/>
      </dsp:nvSpPr>
      <dsp:spPr>
        <a:xfrm>
          <a:off x="4530900" y="3337472"/>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June 2023</a:t>
          </a:r>
        </a:p>
      </dsp:txBody>
      <dsp:txXfrm>
        <a:off x="4530900" y="3337472"/>
        <a:ext cx="2272649" cy="436051"/>
      </dsp:txXfrm>
    </dsp:sp>
    <dsp:sp modelId="{38D27D10-F991-4478-8AAF-8011FA88139E}">
      <dsp:nvSpPr>
        <dsp:cNvPr id="0" name=""/>
        <dsp:cNvSpPr/>
      </dsp:nvSpPr>
      <dsp:spPr>
        <a:xfrm>
          <a:off x="4312874" y="2096402"/>
          <a:ext cx="0" cy="1241070"/>
        </a:xfrm>
        <a:prstGeom prst="line">
          <a:avLst/>
        </a:prstGeom>
        <a:noFill/>
        <a:ln w="12700" cap="flat" cmpd="sng" algn="ctr">
          <a:solidFill>
            <a:schemeClr val="accent2">
              <a:hueOff val="3221807"/>
              <a:satOff val="-9246"/>
              <a:lumOff val="-14805"/>
              <a:alphaOff val="0"/>
            </a:schemeClr>
          </a:solidFill>
          <a:prstDash val="dash"/>
          <a:miter lim="800000"/>
        </a:ln>
        <a:effectLst/>
      </dsp:spPr>
      <dsp:style>
        <a:lnRef idx="1">
          <a:scrgbClr r="0" g="0" b="0"/>
        </a:lnRef>
        <a:fillRef idx="0">
          <a:scrgbClr r="0" g="0" b="0"/>
        </a:fillRef>
        <a:effectRef idx="0">
          <a:scrgbClr r="0" g="0" b="0"/>
        </a:effectRef>
        <a:fontRef idx="minor"/>
      </dsp:style>
    </dsp:sp>
    <dsp:sp modelId="{53771313-3308-440D-B154-C830BEE050BD}">
      <dsp:nvSpPr>
        <dsp:cNvPr id="0" name=""/>
        <dsp:cNvSpPr/>
      </dsp:nvSpPr>
      <dsp:spPr>
        <a:xfrm>
          <a:off x="4273629" y="2057157"/>
          <a:ext cx="78489" cy="78489"/>
        </a:xfrm>
        <a:prstGeom prst="ellipse">
          <a:avLst/>
        </a:prstGeom>
        <a:solidFill>
          <a:schemeClr val="accent2">
            <a:hueOff val="3221807"/>
            <a:satOff val="-9246"/>
            <a:lumOff val="-1480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AC1903-5616-401B-B75A-F9EE5386FB7F}">
      <dsp:nvSpPr>
        <dsp:cNvPr id="0" name=""/>
        <dsp:cNvSpPr/>
      </dsp:nvSpPr>
      <dsp:spPr>
        <a:xfrm rot="8100000">
          <a:off x="5522856" y="483138"/>
          <a:ext cx="308335" cy="308335"/>
        </a:xfrm>
        <a:prstGeom prst="teardrop">
          <a:avLst>
            <a:gd name="adj" fmla="val 115000"/>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2E805-B8AE-46BE-8F71-8780DCE76E9B}">
      <dsp:nvSpPr>
        <dsp:cNvPr id="0" name=""/>
        <dsp:cNvSpPr/>
      </dsp:nvSpPr>
      <dsp:spPr>
        <a:xfrm>
          <a:off x="5557109"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83A21050-841D-4C43-A66D-4BFEAA9ECE5B}">
      <dsp:nvSpPr>
        <dsp:cNvPr id="0" name=""/>
        <dsp:cNvSpPr/>
      </dsp:nvSpPr>
      <dsp:spPr>
        <a:xfrm>
          <a:off x="5895049" y="85533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7000" rIns="127000" bIns="190500" numCol="1" spcCol="1270" anchor="t" anchorCtr="0">
          <a:noAutofit/>
        </a:bodyPr>
        <a:lstStyle/>
        <a:p>
          <a:pPr marL="0" lvl="0" indent="0" algn="l" defTabSz="889000">
            <a:lnSpc>
              <a:spcPct val="90000"/>
            </a:lnSpc>
            <a:spcBef>
              <a:spcPct val="0"/>
            </a:spcBef>
            <a:spcAft>
              <a:spcPct val="35000"/>
            </a:spcAft>
            <a:buNone/>
          </a:pPr>
          <a:r>
            <a:rPr lang="en-US" sz="2000" kern="1200" dirty="0"/>
            <a:t>Testing systems and trial run integration</a:t>
          </a:r>
        </a:p>
      </dsp:txBody>
      <dsp:txXfrm>
        <a:off x="5895049" y="855332"/>
        <a:ext cx="2272649" cy="1241070"/>
      </dsp:txXfrm>
    </dsp:sp>
    <dsp:sp modelId="{F5CF7481-CF20-40EB-AD79-B273D277E235}">
      <dsp:nvSpPr>
        <dsp:cNvPr id="0" name=""/>
        <dsp:cNvSpPr/>
      </dsp:nvSpPr>
      <dsp:spPr>
        <a:xfrm>
          <a:off x="5895049" y="419280"/>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Dec. 2023</a:t>
          </a:r>
        </a:p>
      </dsp:txBody>
      <dsp:txXfrm>
        <a:off x="5895049" y="419280"/>
        <a:ext cx="2272649" cy="436051"/>
      </dsp:txXfrm>
    </dsp:sp>
    <dsp:sp modelId="{C57BC718-40F7-49A0-8BEF-E1FBD98FD21D}">
      <dsp:nvSpPr>
        <dsp:cNvPr id="0" name=""/>
        <dsp:cNvSpPr/>
      </dsp:nvSpPr>
      <dsp:spPr>
        <a:xfrm>
          <a:off x="5677023" y="855332"/>
          <a:ext cx="0" cy="1241070"/>
        </a:xfrm>
        <a:prstGeom prst="line">
          <a:avLst/>
        </a:prstGeom>
        <a:noFill/>
        <a:ln w="12700" cap="flat" cmpd="sng" algn="ctr">
          <a:solidFill>
            <a:schemeClr val="accent2">
              <a:hueOff val="4295743"/>
              <a:satOff val="-12329"/>
              <a:lumOff val="-19739"/>
              <a:alphaOff val="0"/>
            </a:schemeClr>
          </a:solidFill>
          <a:prstDash val="dash"/>
          <a:miter lim="800000"/>
        </a:ln>
        <a:effectLst/>
      </dsp:spPr>
      <dsp:style>
        <a:lnRef idx="1">
          <a:scrgbClr r="0" g="0" b="0"/>
        </a:lnRef>
        <a:fillRef idx="0">
          <a:scrgbClr r="0" g="0" b="0"/>
        </a:fillRef>
        <a:effectRef idx="0">
          <a:scrgbClr r="0" g="0" b="0"/>
        </a:effectRef>
        <a:fontRef idx="minor"/>
      </dsp:style>
    </dsp:sp>
    <dsp:sp modelId="{4BAF5350-C808-4194-9476-52939E902601}">
      <dsp:nvSpPr>
        <dsp:cNvPr id="0" name=""/>
        <dsp:cNvSpPr/>
      </dsp:nvSpPr>
      <dsp:spPr>
        <a:xfrm>
          <a:off x="5637779" y="2057157"/>
          <a:ext cx="78489" cy="78489"/>
        </a:xfrm>
        <a:prstGeom prst="ellipse">
          <a:avLst/>
        </a:prstGeom>
        <a:solidFill>
          <a:schemeClr val="accent2">
            <a:hueOff val="4295743"/>
            <a:satOff val="-12329"/>
            <a:lumOff val="-1973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C5FEC-7997-4481-B8C9-5F53B7A3BC93}">
      <dsp:nvSpPr>
        <dsp:cNvPr id="0" name=""/>
        <dsp:cNvSpPr/>
      </dsp:nvSpPr>
      <dsp:spPr>
        <a:xfrm rot="18900000">
          <a:off x="6887005" y="3401331"/>
          <a:ext cx="308335" cy="308335"/>
        </a:xfrm>
        <a:prstGeom prst="teardrop">
          <a:avLst>
            <a:gd name="adj" fmla="val 115000"/>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1132DE-4839-432E-AAE2-EDE5FEC55CD1}">
      <dsp:nvSpPr>
        <dsp:cNvPr id="0" name=""/>
        <dsp:cNvSpPr/>
      </dsp:nvSpPr>
      <dsp:spPr>
        <a:xfrm>
          <a:off x="6921258" y="3435584"/>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6FC5C762-82EE-4C09-A19C-639BA434BABC}">
      <dsp:nvSpPr>
        <dsp:cNvPr id="0" name=""/>
        <dsp:cNvSpPr/>
      </dsp:nvSpPr>
      <dsp:spPr>
        <a:xfrm>
          <a:off x="7259198" y="209640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0500" rIns="0" bIns="127000" numCol="1" spcCol="1270" anchor="b" anchorCtr="0">
          <a:noAutofit/>
        </a:bodyPr>
        <a:lstStyle/>
        <a:p>
          <a:pPr marL="0" lvl="0" indent="0" algn="l" defTabSz="889000">
            <a:lnSpc>
              <a:spcPct val="90000"/>
            </a:lnSpc>
            <a:spcBef>
              <a:spcPct val="0"/>
            </a:spcBef>
            <a:spcAft>
              <a:spcPct val="35000"/>
            </a:spcAft>
            <a:buNone/>
          </a:pPr>
          <a:r>
            <a:rPr lang="en-US" sz="2000" kern="1200" dirty="0"/>
            <a:t>Soft Launch</a:t>
          </a:r>
        </a:p>
      </dsp:txBody>
      <dsp:txXfrm>
        <a:off x="7259198" y="2096402"/>
        <a:ext cx="2272649" cy="1241070"/>
      </dsp:txXfrm>
    </dsp:sp>
    <dsp:sp modelId="{B0F98DE7-8F85-4B7D-BAAF-E3027742B357}">
      <dsp:nvSpPr>
        <dsp:cNvPr id="0" name=""/>
        <dsp:cNvSpPr/>
      </dsp:nvSpPr>
      <dsp:spPr>
        <a:xfrm>
          <a:off x="7259198" y="3337472"/>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Feb. 2024</a:t>
          </a:r>
        </a:p>
      </dsp:txBody>
      <dsp:txXfrm>
        <a:off x="7259198" y="3337472"/>
        <a:ext cx="2272649" cy="436051"/>
      </dsp:txXfrm>
    </dsp:sp>
    <dsp:sp modelId="{E64366A1-BEE0-49FF-AA64-1F82BD08FB6E}">
      <dsp:nvSpPr>
        <dsp:cNvPr id="0" name=""/>
        <dsp:cNvSpPr/>
      </dsp:nvSpPr>
      <dsp:spPr>
        <a:xfrm>
          <a:off x="7041172" y="2096402"/>
          <a:ext cx="0" cy="1241070"/>
        </a:xfrm>
        <a:prstGeom prst="line">
          <a:avLst/>
        </a:prstGeom>
        <a:noFill/>
        <a:ln w="12700" cap="flat" cmpd="sng" algn="ctr">
          <a:solidFill>
            <a:schemeClr val="accent2">
              <a:hueOff val="5369678"/>
              <a:satOff val="-15411"/>
              <a:lumOff val="-24674"/>
              <a:alphaOff val="0"/>
            </a:schemeClr>
          </a:solidFill>
          <a:prstDash val="dash"/>
          <a:miter lim="800000"/>
        </a:ln>
        <a:effectLst/>
      </dsp:spPr>
      <dsp:style>
        <a:lnRef idx="1">
          <a:scrgbClr r="0" g="0" b="0"/>
        </a:lnRef>
        <a:fillRef idx="0">
          <a:scrgbClr r="0" g="0" b="0"/>
        </a:fillRef>
        <a:effectRef idx="0">
          <a:scrgbClr r="0" g="0" b="0"/>
        </a:effectRef>
        <a:fontRef idx="minor"/>
      </dsp:style>
    </dsp:sp>
    <dsp:sp modelId="{C9A61DF8-1FA9-4034-8F4C-BD52753EBE5A}">
      <dsp:nvSpPr>
        <dsp:cNvPr id="0" name=""/>
        <dsp:cNvSpPr/>
      </dsp:nvSpPr>
      <dsp:spPr>
        <a:xfrm>
          <a:off x="7001928" y="2057157"/>
          <a:ext cx="78489" cy="78489"/>
        </a:xfrm>
        <a:prstGeom prst="ellipse">
          <a:avLst/>
        </a:prstGeom>
        <a:solidFill>
          <a:schemeClr val="accent2">
            <a:hueOff val="5369678"/>
            <a:satOff val="-15411"/>
            <a:lumOff val="-2467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1A8D9-D74B-4FAB-BD70-52E3391C8C3A}">
      <dsp:nvSpPr>
        <dsp:cNvPr id="0" name=""/>
        <dsp:cNvSpPr/>
      </dsp:nvSpPr>
      <dsp:spPr>
        <a:xfrm rot="8100000">
          <a:off x="8251154" y="483138"/>
          <a:ext cx="308335" cy="308335"/>
        </a:xfrm>
        <a:prstGeom prst="teardrop">
          <a:avLst>
            <a:gd name="adj" fmla="val 115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0593A-4EBB-40CB-A132-C6C258EF2604}">
      <dsp:nvSpPr>
        <dsp:cNvPr id="0" name=""/>
        <dsp:cNvSpPr/>
      </dsp:nvSpPr>
      <dsp:spPr>
        <a:xfrm>
          <a:off x="8285407" y="517392"/>
          <a:ext cx="239828" cy="239828"/>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1645062A-F042-4FFE-BA15-7FB0C6BA2A34}">
      <dsp:nvSpPr>
        <dsp:cNvPr id="0" name=""/>
        <dsp:cNvSpPr/>
      </dsp:nvSpPr>
      <dsp:spPr>
        <a:xfrm>
          <a:off x="8623347" y="855332"/>
          <a:ext cx="2272649" cy="124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7000" rIns="127000" bIns="190500" numCol="1" spcCol="1270" anchor="t" anchorCtr="0">
          <a:noAutofit/>
        </a:bodyPr>
        <a:lstStyle/>
        <a:p>
          <a:pPr marL="0" lvl="0" indent="0" algn="l" defTabSz="889000">
            <a:lnSpc>
              <a:spcPct val="90000"/>
            </a:lnSpc>
            <a:spcBef>
              <a:spcPct val="0"/>
            </a:spcBef>
            <a:spcAft>
              <a:spcPct val="35000"/>
            </a:spcAft>
            <a:buNone/>
          </a:pPr>
          <a:r>
            <a:rPr lang="en-US" sz="2000" kern="1200" dirty="0"/>
            <a:t>Full operational launch</a:t>
          </a:r>
        </a:p>
      </dsp:txBody>
      <dsp:txXfrm>
        <a:off x="8623347" y="855332"/>
        <a:ext cx="2272649" cy="1241070"/>
      </dsp:txXfrm>
    </dsp:sp>
    <dsp:sp modelId="{B866A191-4BD7-4B76-9B67-C05D91608112}">
      <dsp:nvSpPr>
        <dsp:cNvPr id="0" name=""/>
        <dsp:cNvSpPr/>
      </dsp:nvSpPr>
      <dsp:spPr>
        <a:xfrm>
          <a:off x="8623347" y="419280"/>
          <a:ext cx="2272649" cy="43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Mar. 2024</a:t>
          </a:r>
        </a:p>
      </dsp:txBody>
      <dsp:txXfrm>
        <a:off x="8623347" y="419280"/>
        <a:ext cx="2272649" cy="436051"/>
      </dsp:txXfrm>
    </dsp:sp>
    <dsp:sp modelId="{BE4739EF-9A66-4F2C-8535-413C588FB7E6}">
      <dsp:nvSpPr>
        <dsp:cNvPr id="0" name=""/>
        <dsp:cNvSpPr/>
      </dsp:nvSpPr>
      <dsp:spPr>
        <a:xfrm>
          <a:off x="8405321" y="855332"/>
          <a:ext cx="0" cy="1241070"/>
        </a:xfrm>
        <a:prstGeom prst="line">
          <a:avLst/>
        </a:prstGeom>
        <a:noFill/>
        <a:ln w="12700" cap="flat" cmpd="sng" algn="ctr">
          <a:solidFill>
            <a:schemeClr val="accent2">
              <a:hueOff val="6443614"/>
              <a:satOff val="-18493"/>
              <a:lumOff val="-29609"/>
              <a:alphaOff val="0"/>
            </a:schemeClr>
          </a:solidFill>
          <a:prstDash val="dash"/>
          <a:miter lim="800000"/>
        </a:ln>
        <a:effectLst/>
      </dsp:spPr>
      <dsp:style>
        <a:lnRef idx="1">
          <a:scrgbClr r="0" g="0" b="0"/>
        </a:lnRef>
        <a:fillRef idx="0">
          <a:scrgbClr r="0" g="0" b="0"/>
        </a:fillRef>
        <a:effectRef idx="0">
          <a:scrgbClr r="0" g="0" b="0"/>
        </a:effectRef>
        <a:fontRef idx="minor"/>
      </dsp:style>
    </dsp:sp>
    <dsp:sp modelId="{FFBB5128-302E-4822-8627-177AD4D32A5F}">
      <dsp:nvSpPr>
        <dsp:cNvPr id="0" name=""/>
        <dsp:cNvSpPr/>
      </dsp:nvSpPr>
      <dsp:spPr>
        <a:xfrm>
          <a:off x="8366077" y="2057157"/>
          <a:ext cx="78489" cy="78489"/>
        </a:xfrm>
        <a:prstGeom prst="ellipse">
          <a:avLst/>
        </a:prstGeom>
        <a:solidFill>
          <a:schemeClr val="accent2">
            <a:hueOff val="6443614"/>
            <a:satOff val="-18493"/>
            <a:lumOff val="-2960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56A49-812D-407B-8C05-3F19753B428A}">
      <dsp:nvSpPr>
        <dsp:cNvPr id="0" name=""/>
        <dsp:cNvSpPr/>
      </dsp:nvSpPr>
      <dsp:spPr>
        <a:xfrm>
          <a:off x="947201" y="799406"/>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86BDFC-25BE-4AF0-AD54-5CABF1CD8A5A}">
      <dsp:nvSpPr>
        <dsp:cNvPr id="0" name=""/>
        <dsp:cNvSpPr/>
      </dsp:nvSpPr>
      <dsp:spPr>
        <a:xfrm>
          <a:off x="59990" y="2803955"/>
          <a:ext cx="3226223" cy="167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Efficiency Gains: Faster problem-solving and decision –making</a:t>
          </a:r>
          <a:endParaRPr lang="en-US" sz="2400" kern="1200" dirty="0"/>
        </a:p>
      </dsp:txBody>
      <dsp:txXfrm>
        <a:off x="59990" y="2803955"/>
        <a:ext cx="3226223" cy="1679177"/>
      </dsp:txXfrm>
    </dsp:sp>
    <dsp:sp modelId="{C14582AD-0061-4410-9E60-78711C573AAC}">
      <dsp:nvSpPr>
        <dsp:cNvPr id="0" name=""/>
        <dsp:cNvSpPr/>
      </dsp:nvSpPr>
      <dsp:spPr>
        <a:xfrm>
          <a:off x="4738014" y="799406"/>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6F8DA-5A14-4DAD-B9B3-EA2D11101FA4}">
      <dsp:nvSpPr>
        <dsp:cNvPr id="0" name=""/>
        <dsp:cNvSpPr/>
      </dsp:nvSpPr>
      <dsp:spPr>
        <a:xfrm>
          <a:off x="3850802" y="2803955"/>
          <a:ext cx="3226223" cy="167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Improved Stakeholder Engagement: Clear delegation led to smoother operations</a:t>
          </a:r>
          <a:endParaRPr lang="en-US" sz="2400" kern="1200" dirty="0"/>
        </a:p>
      </dsp:txBody>
      <dsp:txXfrm>
        <a:off x="3850802" y="2803955"/>
        <a:ext cx="3226223" cy="1679177"/>
      </dsp:txXfrm>
    </dsp:sp>
    <dsp:sp modelId="{ACE42651-3C9B-438B-8752-ACC65561A92F}">
      <dsp:nvSpPr>
        <dsp:cNvPr id="0" name=""/>
        <dsp:cNvSpPr/>
      </dsp:nvSpPr>
      <dsp:spPr>
        <a:xfrm>
          <a:off x="8528826" y="799406"/>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D221A-4DE5-4E66-9B0B-10387F28A8A6}">
      <dsp:nvSpPr>
        <dsp:cNvPr id="0" name=""/>
        <dsp:cNvSpPr/>
      </dsp:nvSpPr>
      <dsp:spPr>
        <a:xfrm>
          <a:off x="7641615" y="2803955"/>
          <a:ext cx="3226223" cy="167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Better Risk Management: Strength-based allocation ensured proactive responses to challenges</a:t>
          </a:r>
          <a:endParaRPr lang="en-US" sz="2400" kern="1200" dirty="0"/>
        </a:p>
      </dsp:txBody>
      <dsp:txXfrm>
        <a:off x="7641615" y="2803955"/>
        <a:ext cx="3226223" cy="16791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3BC2A-70E4-4117-8474-358BF02F523D}">
      <dsp:nvSpPr>
        <dsp:cNvPr id="0" name=""/>
        <dsp:cNvSpPr/>
      </dsp:nvSpPr>
      <dsp:spPr>
        <a:xfrm>
          <a:off x="0" y="459"/>
          <a:ext cx="5150878" cy="10763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CD83A-2FC1-4FED-8AA3-6297A04F56AD}">
      <dsp:nvSpPr>
        <dsp:cNvPr id="0" name=""/>
        <dsp:cNvSpPr/>
      </dsp:nvSpPr>
      <dsp:spPr>
        <a:xfrm>
          <a:off x="325607" y="242647"/>
          <a:ext cx="592013" cy="592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15DD9-87E2-45F3-B8CF-B2948E36D6C5}">
      <dsp:nvSpPr>
        <dsp:cNvPr id="0" name=""/>
        <dsp:cNvSpPr/>
      </dsp:nvSpPr>
      <dsp:spPr>
        <a:xfrm>
          <a:off x="1243228" y="459"/>
          <a:ext cx="3907650" cy="1076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918" tIns="113918" rIns="113918" bIns="113918" numCol="1" spcCol="1270" anchor="ctr" anchorCtr="0">
          <a:noAutofit/>
        </a:bodyPr>
        <a:lstStyle/>
        <a:p>
          <a:pPr marL="0" lvl="0" indent="0" algn="l" defTabSz="1111250">
            <a:lnSpc>
              <a:spcPct val="100000"/>
            </a:lnSpc>
            <a:spcBef>
              <a:spcPct val="0"/>
            </a:spcBef>
            <a:spcAft>
              <a:spcPct val="35000"/>
            </a:spcAft>
            <a:buNone/>
          </a:pPr>
          <a:r>
            <a:rPr lang="en-GB" sz="2500" kern="1200" dirty="0"/>
            <a:t>Adapting to fluctuating order volumes.</a:t>
          </a:r>
          <a:endParaRPr lang="en-US" sz="2500" kern="1200" dirty="0"/>
        </a:p>
      </dsp:txBody>
      <dsp:txXfrm>
        <a:off x="1243228" y="459"/>
        <a:ext cx="3907650" cy="1076388"/>
      </dsp:txXfrm>
    </dsp:sp>
    <dsp:sp modelId="{62FABA4F-7C06-448C-94BB-CC73780814BB}">
      <dsp:nvSpPr>
        <dsp:cNvPr id="0" name=""/>
        <dsp:cNvSpPr/>
      </dsp:nvSpPr>
      <dsp:spPr>
        <a:xfrm>
          <a:off x="0" y="1345944"/>
          <a:ext cx="5150878" cy="10763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87546-7700-42C6-BD47-0378319F1648}">
      <dsp:nvSpPr>
        <dsp:cNvPr id="0" name=""/>
        <dsp:cNvSpPr/>
      </dsp:nvSpPr>
      <dsp:spPr>
        <a:xfrm>
          <a:off x="325607" y="1588132"/>
          <a:ext cx="592013" cy="592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67FA75-990C-43E0-B813-FDB1BFD42863}">
      <dsp:nvSpPr>
        <dsp:cNvPr id="0" name=""/>
        <dsp:cNvSpPr/>
      </dsp:nvSpPr>
      <dsp:spPr>
        <a:xfrm>
          <a:off x="1243228" y="1345944"/>
          <a:ext cx="3907650" cy="1076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918" tIns="113918" rIns="113918" bIns="113918" numCol="1" spcCol="1270" anchor="ctr" anchorCtr="0">
          <a:noAutofit/>
        </a:bodyPr>
        <a:lstStyle/>
        <a:p>
          <a:pPr marL="0" lvl="0" indent="0" algn="l" defTabSz="1111250">
            <a:lnSpc>
              <a:spcPct val="100000"/>
            </a:lnSpc>
            <a:spcBef>
              <a:spcPct val="0"/>
            </a:spcBef>
            <a:spcAft>
              <a:spcPct val="35000"/>
            </a:spcAft>
            <a:buNone/>
          </a:pPr>
          <a:r>
            <a:rPr lang="en-GB" sz="2500" kern="1200"/>
            <a:t>Supply chain disruptions.</a:t>
          </a:r>
          <a:endParaRPr lang="en-US" sz="2500" kern="1200"/>
        </a:p>
      </dsp:txBody>
      <dsp:txXfrm>
        <a:off x="1243228" y="1345944"/>
        <a:ext cx="3907650" cy="1076388"/>
      </dsp:txXfrm>
    </dsp:sp>
    <dsp:sp modelId="{4264A216-59F3-414D-AD1C-4A870C5B6194}">
      <dsp:nvSpPr>
        <dsp:cNvPr id="0" name=""/>
        <dsp:cNvSpPr/>
      </dsp:nvSpPr>
      <dsp:spPr>
        <a:xfrm>
          <a:off x="0" y="2691430"/>
          <a:ext cx="5150878" cy="10763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D811B-0491-462A-BA99-3A6905CE32E6}">
      <dsp:nvSpPr>
        <dsp:cNvPr id="0" name=""/>
        <dsp:cNvSpPr/>
      </dsp:nvSpPr>
      <dsp:spPr>
        <a:xfrm>
          <a:off x="325607" y="2933617"/>
          <a:ext cx="592013" cy="592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4DD881-2E46-47C2-855D-034304BC174B}">
      <dsp:nvSpPr>
        <dsp:cNvPr id="0" name=""/>
        <dsp:cNvSpPr/>
      </dsp:nvSpPr>
      <dsp:spPr>
        <a:xfrm>
          <a:off x="1243228" y="2691430"/>
          <a:ext cx="3907650" cy="1076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918" tIns="113918" rIns="113918" bIns="113918" numCol="1" spcCol="1270" anchor="ctr" anchorCtr="0">
          <a:noAutofit/>
        </a:bodyPr>
        <a:lstStyle/>
        <a:p>
          <a:pPr marL="0" lvl="0" indent="0" algn="l" defTabSz="1111250">
            <a:lnSpc>
              <a:spcPct val="100000"/>
            </a:lnSpc>
            <a:spcBef>
              <a:spcPct val="0"/>
            </a:spcBef>
            <a:spcAft>
              <a:spcPct val="35000"/>
            </a:spcAft>
            <a:buNone/>
          </a:pPr>
          <a:r>
            <a:rPr lang="en-GB" sz="2500" kern="1200" dirty="0"/>
            <a:t>Getting the stock right.</a:t>
          </a:r>
          <a:endParaRPr lang="en-US" sz="2500" kern="1200" dirty="0"/>
        </a:p>
      </dsp:txBody>
      <dsp:txXfrm>
        <a:off x="1243228" y="2691430"/>
        <a:ext cx="3907650" cy="107638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20D8A-D423-495F-A04F-2A001F7BACCA}">
      <dsp:nvSpPr>
        <dsp:cNvPr id="0" name=""/>
        <dsp:cNvSpPr/>
      </dsp:nvSpPr>
      <dsp:spPr>
        <a:xfrm>
          <a:off x="0" y="459"/>
          <a:ext cx="5150878" cy="10763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D9094-5937-4681-967C-07BACAF0763D}">
      <dsp:nvSpPr>
        <dsp:cNvPr id="0" name=""/>
        <dsp:cNvSpPr/>
      </dsp:nvSpPr>
      <dsp:spPr>
        <a:xfrm>
          <a:off x="325607" y="242647"/>
          <a:ext cx="592013" cy="592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5551D-800C-470A-82F4-9FC2840F6AEA}">
      <dsp:nvSpPr>
        <dsp:cNvPr id="0" name=""/>
        <dsp:cNvSpPr/>
      </dsp:nvSpPr>
      <dsp:spPr>
        <a:xfrm>
          <a:off x="1243228" y="459"/>
          <a:ext cx="3907650" cy="1076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918" tIns="113918" rIns="113918" bIns="113918" numCol="1" spcCol="1270" anchor="ctr" anchorCtr="0">
          <a:noAutofit/>
        </a:bodyPr>
        <a:lstStyle/>
        <a:p>
          <a:pPr marL="0" lvl="0" indent="0" algn="l" defTabSz="1111250">
            <a:lnSpc>
              <a:spcPct val="100000"/>
            </a:lnSpc>
            <a:spcBef>
              <a:spcPct val="0"/>
            </a:spcBef>
            <a:spcAft>
              <a:spcPct val="35000"/>
            </a:spcAft>
            <a:buNone/>
          </a:pPr>
          <a:r>
            <a:rPr lang="en-GB" sz="2500" kern="1200" dirty="0"/>
            <a:t>Change Tier to reflect order volumes.</a:t>
          </a:r>
          <a:endParaRPr lang="en-US" sz="2500" kern="1200" dirty="0"/>
        </a:p>
      </dsp:txBody>
      <dsp:txXfrm>
        <a:off x="1243228" y="459"/>
        <a:ext cx="3907650" cy="1076388"/>
      </dsp:txXfrm>
    </dsp:sp>
    <dsp:sp modelId="{82C43E6E-A0EE-4CDA-886B-3547A381E560}">
      <dsp:nvSpPr>
        <dsp:cNvPr id="0" name=""/>
        <dsp:cNvSpPr/>
      </dsp:nvSpPr>
      <dsp:spPr>
        <a:xfrm>
          <a:off x="0" y="1345944"/>
          <a:ext cx="5150878" cy="10763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3DFEC-A465-439A-A1AD-78367795B58F}">
      <dsp:nvSpPr>
        <dsp:cNvPr id="0" name=""/>
        <dsp:cNvSpPr/>
      </dsp:nvSpPr>
      <dsp:spPr>
        <a:xfrm>
          <a:off x="325607" y="1588132"/>
          <a:ext cx="592013" cy="592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E1817F-F603-43A9-BC43-5D23B6C9E1AE}">
      <dsp:nvSpPr>
        <dsp:cNvPr id="0" name=""/>
        <dsp:cNvSpPr/>
      </dsp:nvSpPr>
      <dsp:spPr>
        <a:xfrm>
          <a:off x="1243228" y="1345944"/>
          <a:ext cx="3907650" cy="1076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918" tIns="113918" rIns="113918" bIns="113918" numCol="1" spcCol="1270" anchor="ctr" anchorCtr="0">
          <a:noAutofit/>
        </a:bodyPr>
        <a:lstStyle/>
        <a:p>
          <a:pPr marL="0" lvl="0" indent="0" algn="l" defTabSz="1111250">
            <a:lnSpc>
              <a:spcPct val="100000"/>
            </a:lnSpc>
            <a:spcBef>
              <a:spcPct val="0"/>
            </a:spcBef>
            <a:spcAft>
              <a:spcPct val="35000"/>
            </a:spcAft>
            <a:buNone/>
          </a:pPr>
          <a:r>
            <a:rPr lang="en-GB" sz="2500" kern="1200" dirty="0"/>
            <a:t>Increase stock holding.</a:t>
          </a:r>
          <a:endParaRPr lang="en-US" sz="2500" kern="1200" dirty="0"/>
        </a:p>
      </dsp:txBody>
      <dsp:txXfrm>
        <a:off x="1243228" y="1345944"/>
        <a:ext cx="3907650" cy="1076388"/>
      </dsp:txXfrm>
    </dsp:sp>
    <dsp:sp modelId="{35D1FB90-339B-40BB-B2C5-9FFBF8A5106C}">
      <dsp:nvSpPr>
        <dsp:cNvPr id="0" name=""/>
        <dsp:cNvSpPr/>
      </dsp:nvSpPr>
      <dsp:spPr>
        <a:xfrm>
          <a:off x="0" y="2691430"/>
          <a:ext cx="5150878" cy="10763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AA592E-850A-455A-A5B0-53FBCEE3D779}">
      <dsp:nvSpPr>
        <dsp:cNvPr id="0" name=""/>
        <dsp:cNvSpPr/>
      </dsp:nvSpPr>
      <dsp:spPr>
        <a:xfrm>
          <a:off x="325607" y="2933617"/>
          <a:ext cx="592013" cy="592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C32687-B2CB-480B-B4F9-C2D2DD1ABDC3}">
      <dsp:nvSpPr>
        <dsp:cNvPr id="0" name=""/>
        <dsp:cNvSpPr/>
      </dsp:nvSpPr>
      <dsp:spPr>
        <a:xfrm>
          <a:off x="1243228" y="2691430"/>
          <a:ext cx="3907650" cy="1076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918" tIns="113918" rIns="113918" bIns="113918" numCol="1" spcCol="1270" anchor="ctr" anchorCtr="0">
          <a:noAutofit/>
        </a:bodyPr>
        <a:lstStyle/>
        <a:p>
          <a:pPr marL="0" lvl="0" indent="0" algn="l" defTabSz="1111250">
            <a:lnSpc>
              <a:spcPct val="100000"/>
            </a:lnSpc>
            <a:spcBef>
              <a:spcPct val="0"/>
            </a:spcBef>
            <a:spcAft>
              <a:spcPct val="35000"/>
            </a:spcAft>
            <a:buNone/>
          </a:pPr>
          <a:r>
            <a:rPr lang="en-GB" sz="2500" kern="1200" dirty="0"/>
            <a:t>Apply lean thinking. </a:t>
          </a:r>
          <a:endParaRPr lang="en-US" sz="2500" kern="1200" dirty="0"/>
        </a:p>
      </dsp:txBody>
      <dsp:txXfrm>
        <a:off x="1243228" y="2691430"/>
        <a:ext cx="3907650" cy="107638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971DD-EC43-416C-95B3-B8A6AF3F8CF8}">
      <dsp:nvSpPr>
        <dsp:cNvPr id="0" name=""/>
        <dsp:cNvSpPr/>
      </dsp:nvSpPr>
      <dsp:spPr>
        <a:xfrm>
          <a:off x="0" y="0"/>
          <a:ext cx="8914608" cy="99113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Adaptability in Planning: Real-Time data improved forecasting</a:t>
          </a:r>
          <a:endParaRPr lang="en-US" sz="2600" kern="1200"/>
        </a:p>
      </dsp:txBody>
      <dsp:txXfrm>
        <a:off x="29029" y="29029"/>
        <a:ext cx="7761345" cy="933076"/>
      </dsp:txXfrm>
    </dsp:sp>
    <dsp:sp modelId="{5EA40AA8-96BB-44D9-8A7B-E1156AD957EC}">
      <dsp:nvSpPr>
        <dsp:cNvPr id="0" name=""/>
        <dsp:cNvSpPr/>
      </dsp:nvSpPr>
      <dsp:spPr>
        <a:xfrm>
          <a:off x="746598" y="1171341"/>
          <a:ext cx="8914608" cy="99113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Stakeholder Engagement: Ongoing communication smoothed transitions</a:t>
          </a:r>
          <a:endParaRPr lang="en-US" sz="2600" kern="1200"/>
        </a:p>
      </dsp:txBody>
      <dsp:txXfrm>
        <a:off x="775627" y="1200370"/>
        <a:ext cx="7465713" cy="933076"/>
      </dsp:txXfrm>
    </dsp:sp>
    <dsp:sp modelId="{0250009D-8CA5-4D79-B6B3-DDC4AB024581}">
      <dsp:nvSpPr>
        <dsp:cNvPr id="0" name=""/>
        <dsp:cNvSpPr/>
      </dsp:nvSpPr>
      <dsp:spPr>
        <a:xfrm>
          <a:off x="1482053" y="2342682"/>
          <a:ext cx="8914608" cy="99113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Future scalability: Predictive modelling for long term expansion</a:t>
          </a:r>
          <a:endParaRPr lang="en-US" sz="2600" kern="1200" dirty="0"/>
        </a:p>
      </dsp:txBody>
      <dsp:txXfrm>
        <a:off x="1511082" y="2371711"/>
        <a:ext cx="7476857" cy="933076"/>
      </dsp:txXfrm>
    </dsp:sp>
    <dsp:sp modelId="{8869D9EB-83C0-4E1B-B23A-54FDE0CA6E26}">
      <dsp:nvSpPr>
        <dsp:cNvPr id="0" name=""/>
        <dsp:cNvSpPr/>
      </dsp:nvSpPr>
      <dsp:spPr>
        <a:xfrm>
          <a:off x="2228651" y="3514024"/>
          <a:ext cx="8914608" cy="99113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Continuous Improvement: Review and assess weakness to improve and strengthen Hub</a:t>
          </a:r>
          <a:endParaRPr lang="en-US" sz="2600" kern="1200" dirty="0"/>
        </a:p>
      </dsp:txBody>
      <dsp:txXfrm>
        <a:off x="2257680" y="3543053"/>
        <a:ext cx="7465713" cy="933076"/>
      </dsp:txXfrm>
    </dsp:sp>
    <dsp:sp modelId="{43186E79-FB59-49EE-9D82-2069BE6166C6}">
      <dsp:nvSpPr>
        <dsp:cNvPr id="0" name=""/>
        <dsp:cNvSpPr/>
      </dsp:nvSpPr>
      <dsp:spPr>
        <a:xfrm>
          <a:off x="8270370" y="759119"/>
          <a:ext cx="644237" cy="644237"/>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15323" y="759119"/>
        <a:ext cx="354331" cy="484788"/>
      </dsp:txXfrm>
    </dsp:sp>
    <dsp:sp modelId="{3D9B465E-BAC8-4DAE-8311-CCC0DE84C6D5}">
      <dsp:nvSpPr>
        <dsp:cNvPr id="0" name=""/>
        <dsp:cNvSpPr/>
      </dsp:nvSpPr>
      <dsp:spPr>
        <a:xfrm>
          <a:off x="9016968" y="1930460"/>
          <a:ext cx="644237" cy="644237"/>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161921" y="1930460"/>
        <a:ext cx="354331" cy="484788"/>
      </dsp:txXfrm>
    </dsp:sp>
    <dsp:sp modelId="{2D67320B-C890-44EA-839B-8C3D8249876E}">
      <dsp:nvSpPr>
        <dsp:cNvPr id="0" name=""/>
        <dsp:cNvSpPr/>
      </dsp:nvSpPr>
      <dsp:spPr>
        <a:xfrm>
          <a:off x="9752423" y="3101801"/>
          <a:ext cx="644237" cy="644237"/>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897376" y="3101801"/>
        <a:ext cx="354331" cy="4847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22894-1EEF-4D7A-B02E-78B210F8C836}">
      <dsp:nvSpPr>
        <dsp:cNvPr id="0" name=""/>
        <dsp:cNvSpPr/>
      </dsp:nvSpPr>
      <dsp:spPr>
        <a:xfrm>
          <a:off x="708060" y="853911"/>
          <a:ext cx="2081966" cy="2091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316CF0-1128-4878-ABC9-225666AD919C}">
      <dsp:nvSpPr>
        <dsp:cNvPr id="0" name=""/>
        <dsp:cNvSpPr/>
      </dsp:nvSpPr>
      <dsp:spPr>
        <a:xfrm>
          <a:off x="117180" y="3123628"/>
          <a:ext cx="3263724"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t>EU Hub Operational on time in March 2024</a:t>
          </a:r>
          <a:endParaRPr lang="en-US" sz="2800" kern="1200" dirty="0"/>
        </a:p>
      </dsp:txBody>
      <dsp:txXfrm>
        <a:off x="117180" y="3123628"/>
        <a:ext cx="3263724" cy="1305000"/>
      </dsp:txXfrm>
    </dsp:sp>
    <dsp:sp modelId="{414D062C-2A44-4ADA-8FC3-0030144F496B}">
      <dsp:nvSpPr>
        <dsp:cNvPr id="0" name=""/>
        <dsp:cNvSpPr/>
      </dsp:nvSpPr>
      <dsp:spPr>
        <a:xfrm>
          <a:off x="4577972" y="853911"/>
          <a:ext cx="2011895" cy="2091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7481E7-6C81-4B2D-97C5-B3FF088D088A}">
      <dsp:nvSpPr>
        <dsp:cNvPr id="0" name=""/>
        <dsp:cNvSpPr/>
      </dsp:nvSpPr>
      <dsp:spPr>
        <a:xfrm>
          <a:off x="3952057" y="3123628"/>
          <a:ext cx="3263724"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t>Seamless transition of supply of goods</a:t>
          </a:r>
          <a:endParaRPr lang="en-US" sz="2800" kern="1200" dirty="0"/>
        </a:p>
      </dsp:txBody>
      <dsp:txXfrm>
        <a:off x="3952057" y="3123628"/>
        <a:ext cx="3263724" cy="1305000"/>
      </dsp:txXfrm>
    </dsp:sp>
    <dsp:sp modelId="{71746129-1145-4FC7-A5FA-EEE1E33FCB3B}">
      <dsp:nvSpPr>
        <dsp:cNvPr id="0" name=""/>
        <dsp:cNvSpPr/>
      </dsp:nvSpPr>
      <dsp:spPr>
        <a:xfrm>
          <a:off x="8529168" y="698231"/>
          <a:ext cx="1779257" cy="20940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0A9A2-DFC2-4BDD-9ADD-46B2EFFFB175}">
      <dsp:nvSpPr>
        <dsp:cNvPr id="0" name=""/>
        <dsp:cNvSpPr/>
      </dsp:nvSpPr>
      <dsp:spPr>
        <a:xfrm>
          <a:off x="7786934" y="3124274"/>
          <a:ext cx="3263724"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GB" sz="2800" kern="1200" dirty="0"/>
            <a:t>Hub came in on Budget</a:t>
          </a:r>
          <a:endParaRPr lang="en-US" sz="2800" kern="1200" dirty="0"/>
        </a:p>
      </dsp:txBody>
      <dsp:txXfrm>
        <a:off x="7786934" y="3124274"/>
        <a:ext cx="3263724" cy="1305000"/>
      </dsp:txXfrm>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5FCCE0-9B62-4CF3-A225-E609FCCFF591}" type="datetimeFigureOut">
              <a:rPr lang="en-GB" smtClean="0"/>
              <a:t>22/07/2025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2668DB-2938-4248-B63B-3ABD6E9187B2}" type="slidenum">
              <a:rPr lang="en-GB" smtClean="0"/>
              <a:t>‹#›</a:t>
            </a:fld>
            <a:endParaRPr lang="en-GB"/>
          </a:p>
        </p:txBody>
      </p:sp>
    </p:spTree>
    <p:extLst>
      <p:ext uri="{BB962C8B-B14F-4D97-AF65-F5344CB8AC3E}">
        <p14:creationId xmlns:p14="http://schemas.microsoft.com/office/powerpoint/2010/main" val="1371046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6ED00-5273-BFE6-53C3-58DCAF139C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E6BA64-0BD1-49A9-7652-6370DBB09C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134426-66DF-3214-20FB-DE754DF7BFA2}"/>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5" name="Footer Placeholder 4">
            <a:extLst>
              <a:ext uri="{FF2B5EF4-FFF2-40B4-BE49-F238E27FC236}">
                <a16:creationId xmlns:a16="http://schemas.microsoft.com/office/drawing/2014/main" id="{BFD9C24E-B7FA-42D8-A774-CD4EF1C35C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257962-A07F-FEBC-A4D7-F85FEC68DEB6}"/>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3909262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1E3F-1811-EB08-0AA9-921DC92649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B8DCFF-8764-034D-DCD6-42AE3BAF24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86D1C-51B6-9703-8107-4ADBD3FF5A8F}"/>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5" name="Footer Placeholder 4">
            <a:extLst>
              <a:ext uri="{FF2B5EF4-FFF2-40B4-BE49-F238E27FC236}">
                <a16:creationId xmlns:a16="http://schemas.microsoft.com/office/drawing/2014/main" id="{04D3D611-275B-BE2F-8660-DB341E3B0D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91092B-770E-7556-56EE-721DE57059D5}"/>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816688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2A6F4-27EB-0F00-80D1-323FF1E1A8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1C8BEA-101A-8293-A871-9DAC8B185D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F0368F-EB44-D7C4-8FD5-B4E01AE4BA2A}"/>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5" name="Footer Placeholder 4">
            <a:extLst>
              <a:ext uri="{FF2B5EF4-FFF2-40B4-BE49-F238E27FC236}">
                <a16:creationId xmlns:a16="http://schemas.microsoft.com/office/drawing/2014/main" id="{06C12EAA-09B8-8DCB-A9E4-BEE20456E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B4BAD3-0520-F51F-F436-37AC082BD262}"/>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3960238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1B6B3-EBD1-00A8-2AD4-F1B5FFD005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61245A-75AC-8609-230F-5083137EE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2086E9-0C44-A4EA-8CDD-33EB622F16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BFBEFC-08FA-0048-3800-84C2D99558E9}"/>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6" name="Footer Placeholder 5">
            <a:extLst>
              <a:ext uri="{FF2B5EF4-FFF2-40B4-BE49-F238E27FC236}">
                <a16:creationId xmlns:a16="http://schemas.microsoft.com/office/drawing/2014/main" id="{604886A9-A188-9B00-FAAF-08E8705E8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D8442-054D-6D04-3FF7-2FF3800A912A}"/>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741404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9A964-C018-3EFC-4CBD-F329238753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ADECD4-3ACD-1EC2-F035-868ADBBA0E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E12DDB-69EF-36D0-F71E-93C9D86F0E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1D0E60-1A7D-E575-5C5A-618CFBC17D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0BF905-7C0C-AF7B-CED0-9E9929DFFA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70744D-62C8-4BC1-AD3C-9843911C158F}"/>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8" name="Footer Placeholder 7">
            <a:extLst>
              <a:ext uri="{FF2B5EF4-FFF2-40B4-BE49-F238E27FC236}">
                <a16:creationId xmlns:a16="http://schemas.microsoft.com/office/drawing/2014/main" id="{2818D601-0F4C-1495-BCC1-16D2817595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C59861-775C-09F4-C21E-E93A8833ED5D}"/>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2408417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6CBB5-212D-7E4F-4906-AD9655F9CC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A012FA-C103-FB4D-AC2C-C74C26442271}"/>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4" name="Footer Placeholder 3">
            <a:extLst>
              <a:ext uri="{FF2B5EF4-FFF2-40B4-BE49-F238E27FC236}">
                <a16:creationId xmlns:a16="http://schemas.microsoft.com/office/drawing/2014/main" id="{94E39463-A5A8-5AF7-8948-E49EC02BE4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0B0DF91-B06C-F5CE-E2DE-67884316710C}"/>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421776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44EB76-C6A0-95FD-A7CF-4093291F91D5}"/>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3" name="Footer Placeholder 2">
            <a:extLst>
              <a:ext uri="{FF2B5EF4-FFF2-40B4-BE49-F238E27FC236}">
                <a16:creationId xmlns:a16="http://schemas.microsoft.com/office/drawing/2014/main" id="{209B5504-A377-A139-3EE3-2911A23765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C4B963-05AD-1995-9490-8B530270D6FB}"/>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3475425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1171C-E1B6-C173-BF7F-7DB89EDA33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5CC584-A36C-038A-0FA9-5ADCD9A103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359A50-C2D6-7DCF-44C3-582155DC04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F51218-6EE8-F948-4E67-9C210A0FF4AF}"/>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6" name="Footer Placeholder 5">
            <a:extLst>
              <a:ext uri="{FF2B5EF4-FFF2-40B4-BE49-F238E27FC236}">
                <a16:creationId xmlns:a16="http://schemas.microsoft.com/office/drawing/2014/main" id="{9897F58D-4407-9157-F62E-C1780C3D6B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163826-595D-E1EA-F8AE-57C605E1E696}"/>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60174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DF60A-CC6C-9CAC-0ED2-9D46477DFA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B426EB-68B2-66A3-8DB9-836F4E36F9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6D561E-F99C-9B0B-E811-FCF72795FF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9D2AC1-7B7D-CF0C-4EDE-B382B6907BC5}"/>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6" name="Footer Placeholder 5">
            <a:extLst>
              <a:ext uri="{FF2B5EF4-FFF2-40B4-BE49-F238E27FC236}">
                <a16:creationId xmlns:a16="http://schemas.microsoft.com/office/drawing/2014/main" id="{AA6277F5-C052-0F51-324A-BB8212470D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0E7B6F-E8E5-C91A-9C7D-EB053B349944}"/>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1516162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C346B-6286-C5ED-649F-1B8F46BCD3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0CBD5C-CD02-8E67-78DB-B693C0497F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E30E7-2EA7-EB4D-F0DF-E5F80A09CAD9}"/>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5" name="Footer Placeholder 4">
            <a:extLst>
              <a:ext uri="{FF2B5EF4-FFF2-40B4-BE49-F238E27FC236}">
                <a16:creationId xmlns:a16="http://schemas.microsoft.com/office/drawing/2014/main" id="{88F135A8-95E8-F5A7-2D34-6C6A5B5699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CF9990-72CC-674E-6A2F-98BD544917DF}"/>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2754605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5C4C05-9412-BA5F-10FD-B311130720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3611AA-8293-5BC1-8D21-C40E52DF2D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92486-1EBA-3330-A663-136BD5AF721B}"/>
              </a:ext>
            </a:extLst>
          </p:cNvPr>
          <p:cNvSpPr>
            <a:spLocks noGrp="1"/>
          </p:cNvSpPr>
          <p:nvPr>
            <p:ph type="dt" sz="half" idx="10"/>
          </p:nvPr>
        </p:nvSpPr>
        <p:spPr/>
        <p:txBody>
          <a:bodyPr/>
          <a:lstStyle/>
          <a:p>
            <a:fld id="{0C4A5E63-7FFA-4C82-AAA1-D1E0672D2970}" type="datetimeFigureOut">
              <a:rPr lang="en-GB" smtClean="0"/>
              <a:t>22/07/2025</a:t>
            </a:fld>
            <a:endParaRPr lang="en-GB"/>
          </a:p>
        </p:txBody>
      </p:sp>
      <p:sp>
        <p:nvSpPr>
          <p:cNvPr id="5" name="Footer Placeholder 4">
            <a:extLst>
              <a:ext uri="{FF2B5EF4-FFF2-40B4-BE49-F238E27FC236}">
                <a16:creationId xmlns:a16="http://schemas.microsoft.com/office/drawing/2014/main" id="{56AF48EF-A9E4-5839-0B59-9A2191ECFF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7EB3BE-D796-9631-E886-4FAA43CC0DD2}"/>
              </a:ext>
            </a:extLst>
          </p:cNvPr>
          <p:cNvSpPr>
            <a:spLocks noGrp="1"/>
          </p:cNvSpPr>
          <p:nvPr>
            <p:ph type="sldNum" sz="quarter" idx="12"/>
          </p:nvPr>
        </p:nvSpPr>
        <p:spPr/>
        <p:txBody>
          <a:bodyPr/>
          <a:lstStyle/>
          <a:p>
            <a:fld id="{7AEC98D9-214D-490E-A7AC-80F34C9AF112}" type="slidenum">
              <a:rPr lang="en-GB" smtClean="0"/>
              <a:t>‹#›</a:t>
            </a:fld>
            <a:endParaRPr lang="en-GB"/>
          </a:p>
        </p:txBody>
      </p:sp>
    </p:spTree>
    <p:extLst>
      <p:ext uri="{BB962C8B-B14F-4D97-AF65-F5344CB8AC3E}">
        <p14:creationId xmlns:p14="http://schemas.microsoft.com/office/powerpoint/2010/main" val="2635483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75D9C2-6A7A-8955-3A2A-73A9E5B6B5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B82827-4C8D-5701-8962-A7E132AF4A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63E556-DBA1-2A04-332E-70CDF06B7B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4A5E63-7FFA-4C82-AAA1-D1E0672D2970}" type="datetimeFigureOut">
              <a:rPr lang="en-GB" smtClean="0"/>
              <a:t>22/07/2025</a:t>
            </a:fld>
            <a:endParaRPr lang="en-GB"/>
          </a:p>
        </p:txBody>
      </p:sp>
      <p:sp>
        <p:nvSpPr>
          <p:cNvPr id="5" name="Footer Placeholder 4">
            <a:extLst>
              <a:ext uri="{FF2B5EF4-FFF2-40B4-BE49-F238E27FC236}">
                <a16:creationId xmlns:a16="http://schemas.microsoft.com/office/drawing/2014/main" id="{57DEDBAD-B1D8-E930-A8DC-D767763FE9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DF7E48-2251-08FB-3A04-38986B0BBD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EC98D9-214D-490E-A7AC-80F34C9AF112}" type="slidenum">
              <a:rPr lang="en-GB" smtClean="0"/>
              <a:t>‹#›</a:t>
            </a:fld>
            <a:endParaRPr lang="en-GB"/>
          </a:p>
        </p:txBody>
      </p:sp>
    </p:spTree>
    <p:extLst>
      <p:ext uri="{BB962C8B-B14F-4D97-AF65-F5344CB8AC3E}">
        <p14:creationId xmlns:p14="http://schemas.microsoft.com/office/powerpoint/2010/main" val="4021158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lordenmundial.com/ques-es-la-salida-a-la-australiana-para-el-brexit/"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hyperlink" Target="https://www.picpedia.org/highway-signs/c/collaboration.html"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quoteinspector.com/images/investing/execute-key/"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3" Type="http://schemas.openxmlformats.org/officeDocument/2006/relationships/hyperlink" Target="https://www.rawpixel.com/search/logistics" TargetMode="External"/><Relationship Id="rId2" Type="http://schemas.openxmlformats.org/officeDocument/2006/relationships/image" Target="../media/image34.1"/><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foto.wuestenigel.com/green-boat/" TargetMode="External"/><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61580-296C-DFC0-B4AC-CADB824A022E}"/>
              </a:ext>
            </a:extLst>
          </p:cNvPr>
          <p:cNvSpPr>
            <a:spLocks noGrp="1"/>
          </p:cNvSpPr>
          <p:nvPr>
            <p:ph type="ctrTitle"/>
          </p:nvPr>
        </p:nvSpPr>
        <p:spPr>
          <a:xfrm>
            <a:off x="699714" y="5490971"/>
            <a:ext cx="6962072" cy="1159200"/>
          </a:xfrm>
        </p:spPr>
        <p:txBody>
          <a:bodyPr anchor="ctr">
            <a:normAutofit/>
          </a:bodyPr>
          <a:lstStyle/>
          <a:p>
            <a:pPr algn="l"/>
            <a:r>
              <a:rPr lang="en-GB" sz="3200" dirty="0">
                <a:solidFill>
                  <a:srgbClr val="FFFFFF"/>
                </a:solidFill>
              </a:rPr>
              <a:t>ACMA4020 – Hayley Sinclair - 2418018</a:t>
            </a:r>
          </a:p>
        </p:txBody>
      </p:sp>
      <p:sp>
        <p:nvSpPr>
          <p:cNvPr id="3" name="Subtitle 2">
            <a:extLst>
              <a:ext uri="{FF2B5EF4-FFF2-40B4-BE49-F238E27FC236}">
                <a16:creationId xmlns:a16="http://schemas.microsoft.com/office/drawing/2014/main" id="{651DC5E1-27DC-67DC-A105-7ACE63631157}"/>
              </a:ext>
            </a:extLst>
          </p:cNvPr>
          <p:cNvSpPr>
            <a:spLocks noGrp="1"/>
          </p:cNvSpPr>
          <p:nvPr>
            <p:ph type="subTitle" idx="1"/>
          </p:nvPr>
        </p:nvSpPr>
        <p:spPr>
          <a:xfrm>
            <a:off x="8456522" y="5633765"/>
            <a:ext cx="3408555" cy="873612"/>
          </a:xfrm>
        </p:spPr>
        <p:txBody>
          <a:bodyPr anchor="ctr">
            <a:normAutofit/>
          </a:bodyPr>
          <a:lstStyle/>
          <a:p>
            <a:pPr algn="l"/>
            <a:r>
              <a:rPr lang="en-GB" sz="2800" dirty="0">
                <a:solidFill>
                  <a:srgbClr val="FFFFFF"/>
                </a:solidFill>
              </a:rPr>
              <a:t>Organisation Management</a:t>
            </a:r>
          </a:p>
        </p:txBody>
      </p:sp>
      <p:pic>
        <p:nvPicPr>
          <p:cNvPr id="4" name="Picture 3" descr="A close-up of black text&#10;&#10;Description automatically generated">
            <a:extLst>
              <a:ext uri="{FF2B5EF4-FFF2-40B4-BE49-F238E27FC236}">
                <a16:creationId xmlns:a16="http://schemas.microsoft.com/office/drawing/2014/main" id="{0A19CF14-893D-01E9-5BAB-34A0EB61FF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78535" y="682228"/>
            <a:ext cx="11327549" cy="3936321"/>
          </a:xfrm>
          <a:prstGeom prst="rect">
            <a:avLst/>
          </a:prstGeom>
          <a:noFill/>
        </p:spPr>
      </p:pic>
    </p:spTree>
    <p:extLst>
      <p:ext uri="{BB962C8B-B14F-4D97-AF65-F5344CB8AC3E}">
        <p14:creationId xmlns:p14="http://schemas.microsoft.com/office/powerpoint/2010/main" val="1992413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DC83F-D6BE-0A4C-DF4B-94374E07C50D}"/>
            </a:ext>
          </a:extLst>
        </p:cNvPr>
        <p:cNvGrpSpPr/>
        <p:nvPr/>
      </p:nvGrpSpPr>
      <p:grpSpPr>
        <a:xfrm>
          <a:off x="0" y="0"/>
          <a:ext cx="0" cy="0"/>
          <a:chOff x="0" y="0"/>
          <a:chExt cx="0" cy="0"/>
        </a:xfrm>
      </p:grpSpPr>
      <p:pic>
        <p:nvPicPr>
          <p:cNvPr id="8" name="Picture 7" descr="A flag and flag of the european union&#10;&#10;AI-generated content may be incorrect.">
            <a:extLst>
              <a:ext uri="{FF2B5EF4-FFF2-40B4-BE49-F238E27FC236}">
                <a16:creationId xmlns:a16="http://schemas.microsoft.com/office/drawing/2014/main" id="{17D4B086-6314-27A8-4706-ED027C10E5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88" r="19449" b="-1"/>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a:extLst>
              <a:ext uri="{FF2B5EF4-FFF2-40B4-BE49-F238E27FC236}">
                <a16:creationId xmlns:a16="http://schemas.microsoft.com/office/drawing/2014/main" id="{A2487332-5F41-BA74-5F86-BDFFF2B72545}"/>
              </a:ext>
            </a:extLst>
          </p:cNvPr>
          <p:cNvSpPr>
            <a:spLocks noGrp="1"/>
          </p:cNvSpPr>
          <p:nvPr>
            <p:ph type="ctrTitle"/>
          </p:nvPr>
        </p:nvSpPr>
        <p:spPr>
          <a:xfrm>
            <a:off x="242215" y="2806740"/>
            <a:ext cx="4808394" cy="1832538"/>
          </a:xfrm>
        </p:spPr>
        <p:txBody>
          <a:bodyPr anchor="b">
            <a:normAutofit fontScale="90000"/>
          </a:bodyPr>
          <a:lstStyle/>
          <a:p>
            <a:pPr algn="l"/>
            <a:r>
              <a:rPr lang="en-GB" sz="5400" dirty="0"/>
              <a:t>Establishing an EU Hub in Poland:</a:t>
            </a:r>
          </a:p>
        </p:txBody>
      </p:sp>
      <p:sp>
        <p:nvSpPr>
          <p:cNvPr id="3" name="Subtitle 2">
            <a:extLst>
              <a:ext uri="{FF2B5EF4-FFF2-40B4-BE49-F238E27FC236}">
                <a16:creationId xmlns:a16="http://schemas.microsoft.com/office/drawing/2014/main" id="{9A1BE10F-DC04-BD46-5727-9F65AF47C61A}"/>
              </a:ext>
            </a:extLst>
          </p:cNvPr>
          <p:cNvSpPr>
            <a:spLocks noGrp="1"/>
          </p:cNvSpPr>
          <p:nvPr>
            <p:ph type="subTitle" idx="1"/>
          </p:nvPr>
        </p:nvSpPr>
        <p:spPr>
          <a:xfrm>
            <a:off x="328925" y="4721230"/>
            <a:ext cx="4100200" cy="1208141"/>
          </a:xfrm>
        </p:spPr>
        <p:txBody>
          <a:bodyPr>
            <a:noAutofit/>
          </a:bodyPr>
          <a:lstStyle/>
          <a:p>
            <a:pPr algn="l"/>
            <a:r>
              <a:rPr lang="en-GB" sz="2800" dirty="0"/>
              <a:t>A Strategic Response to Brexit and Demand for Warehouse Space</a:t>
            </a:r>
          </a:p>
        </p:txBody>
      </p:sp>
      <p:sp>
        <p:nvSpPr>
          <p:cNvPr id="6" name="Subtitle 2">
            <a:extLst>
              <a:ext uri="{FF2B5EF4-FFF2-40B4-BE49-F238E27FC236}">
                <a16:creationId xmlns:a16="http://schemas.microsoft.com/office/drawing/2014/main" id="{3CCF7B13-4B9B-3630-D6B3-87B45299819A}"/>
              </a:ext>
            </a:extLst>
          </p:cNvPr>
          <p:cNvSpPr txBox="1">
            <a:spLocks/>
          </p:cNvSpPr>
          <p:nvPr/>
        </p:nvSpPr>
        <p:spPr>
          <a:xfrm>
            <a:off x="1365818" y="3669102"/>
            <a:ext cx="9163757" cy="450447"/>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800" dirty="0">
              <a:solidFill>
                <a:schemeClr val="tx2"/>
              </a:solidFill>
            </a:endParaRPr>
          </a:p>
        </p:txBody>
      </p:sp>
      <p:sp>
        <p:nvSpPr>
          <p:cNvPr id="10" name="Title 1">
            <a:extLst>
              <a:ext uri="{FF2B5EF4-FFF2-40B4-BE49-F238E27FC236}">
                <a16:creationId xmlns:a16="http://schemas.microsoft.com/office/drawing/2014/main" id="{0ADD1C48-CAAC-73BC-9457-BF8D762AAD74}"/>
              </a:ext>
            </a:extLst>
          </p:cNvPr>
          <p:cNvSpPr txBox="1">
            <a:spLocks/>
          </p:cNvSpPr>
          <p:nvPr/>
        </p:nvSpPr>
        <p:spPr>
          <a:xfrm>
            <a:off x="333776" y="866389"/>
            <a:ext cx="4808394" cy="183253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GB" sz="5400" dirty="0"/>
          </a:p>
        </p:txBody>
      </p:sp>
      <p:sp>
        <p:nvSpPr>
          <p:cNvPr id="11" name="AutoShape 2" descr="fai logo">
            <a:extLst>
              <a:ext uri="{FF2B5EF4-FFF2-40B4-BE49-F238E27FC236}">
                <a16:creationId xmlns:a16="http://schemas.microsoft.com/office/drawing/2014/main" id="{CAFCEFB2-A139-0837-9DBD-F7A5E669A5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4" descr="fai logo">
            <a:extLst>
              <a:ext uri="{FF2B5EF4-FFF2-40B4-BE49-F238E27FC236}">
                <a16:creationId xmlns:a16="http://schemas.microsoft.com/office/drawing/2014/main" id="{712059F2-30D4-3B8D-D54D-67272B0720EF}"/>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6" descr="fai logo">
            <a:extLst>
              <a:ext uri="{FF2B5EF4-FFF2-40B4-BE49-F238E27FC236}">
                <a16:creationId xmlns:a16="http://schemas.microsoft.com/office/drawing/2014/main" id="{CA026237-746A-1930-390E-274F8179353F}"/>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8" name="Picture 17">
            <a:extLst>
              <a:ext uri="{FF2B5EF4-FFF2-40B4-BE49-F238E27FC236}">
                <a16:creationId xmlns:a16="http://schemas.microsoft.com/office/drawing/2014/main" id="{6D729788-232B-DD0F-EABB-7BB9BBE50794}"/>
              </a:ext>
            </a:extLst>
          </p:cNvPr>
          <p:cNvPicPr>
            <a:picLocks noChangeAspect="1"/>
          </p:cNvPicPr>
          <p:nvPr/>
        </p:nvPicPr>
        <p:blipFill>
          <a:blip r:embed="rId4"/>
          <a:stretch>
            <a:fillRect/>
          </a:stretch>
        </p:blipFill>
        <p:spPr>
          <a:xfrm>
            <a:off x="311180" y="177557"/>
            <a:ext cx="2181529" cy="2162477"/>
          </a:xfrm>
          <a:prstGeom prst="rect">
            <a:avLst/>
          </a:prstGeom>
        </p:spPr>
      </p:pic>
      <p:sp>
        <p:nvSpPr>
          <p:cNvPr id="20" name="Title 1">
            <a:extLst>
              <a:ext uri="{FF2B5EF4-FFF2-40B4-BE49-F238E27FC236}">
                <a16:creationId xmlns:a16="http://schemas.microsoft.com/office/drawing/2014/main" id="{AFA82993-9927-EF47-B495-12119E01F056}"/>
              </a:ext>
            </a:extLst>
          </p:cNvPr>
          <p:cNvSpPr txBox="1">
            <a:spLocks/>
          </p:cNvSpPr>
          <p:nvPr/>
        </p:nvSpPr>
        <p:spPr>
          <a:xfrm>
            <a:off x="242215" y="2431961"/>
            <a:ext cx="4808394" cy="55111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200" dirty="0"/>
              <a:t>Hayley Sinclair – June 2025</a:t>
            </a:r>
          </a:p>
        </p:txBody>
      </p:sp>
      <p:pic>
        <p:nvPicPr>
          <p:cNvPr id="4" name="Image 3">
            <a:extLst>
              <a:ext uri="{FF2B5EF4-FFF2-40B4-BE49-F238E27FC236}">
                <a16:creationId xmlns:a16="http://schemas.microsoft.com/office/drawing/2014/main" id="{FBBB4D2F-E619-027E-7B07-3D13694EC171}"/>
              </a:ext>
            </a:extLst>
          </p:cNvPr>
          <p:cNvPicPr>
            <a:picLocks/>
          </p:cNvPicPr>
          <p:nvPr/>
        </p:nvPicPr>
        <p:blipFill>
          <a:blip r:embed="rId5" cstate="print"/>
          <a:stretch>
            <a:fillRect/>
          </a:stretch>
        </p:blipFill>
        <p:spPr>
          <a:xfrm>
            <a:off x="2492709" y="1381328"/>
            <a:ext cx="2108474" cy="888852"/>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E7629D24-BE0E-8984-B0BA-47E9E1128E0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5224" y="5999307"/>
            <a:ext cx="1768499" cy="858693"/>
          </a:xfrm>
          <a:prstGeom prst="rect">
            <a:avLst/>
          </a:prstGeom>
          <a:noFill/>
          <a:ln>
            <a:noFill/>
          </a:ln>
        </p:spPr>
      </p:pic>
    </p:spTree>
    <p:extLst>
      <p:ext uri="{BB962C8B-B14F-4D97-AF65-F5344CB8AC3E}">
        <p14:creationId xmlns:p14="http://schemas.microsoft.com/office/powerpoint/2010/main" val="304968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nodePh="1">
                                  <p:stCondLst>
                                    <p:cond delay="1000"/>
                                  </p:stCondLst>
                                  <p:endCondLst>
                                    <p:cond evt="begin" delay="0">
                                      <p:tn val="11"/>
                                    </p:cond>
                                  </p:endCondLst>
                                  <p:iterate>
                                    <p:tmPct val="10000"/>
                                  </p:iterate>
                                  <p:childTnLst>
                                    <p:set>
                                      <p:cBhvr>
                                        <p:cTn id="12" dur="1" fill="hold">
                                          <p:stCondLst>
                                            <p:cond delay="0"/>
                                          </p:stCondLst>
                                        </p:cTn>
                                        <p:tgtEl>
                                          <p:spTgt spid="10"/>
                                        </p:tgtEl>
                                        <p:attrNameLst>
                                          <p:attrName>style.visibility</p:attrName>
                                        </p:attrNameLst>
                                      </p:cBhvr>
                                      <p:to>
                                        <p:strVal val="visible"/>
                                      </p:to>
                                    </p:set>
                                    <p:animEffect transition="in" filter="fade">
                                      <p:cBhvr>
                                        <p:cTn id="13" dur="700"/>
                                        <p:tgtEl>
                                          <p:spTgt spid="10"/>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20"/>
                                        </p:tgtEl>
                                        <p:attrNameLst>
                                          <p:attrName>style.visibility</p:attrName>
                                        </p:attrNameLst>
                                      </p:cBhvr>
                                      <p:to>
                                        <p:strVal val="visible"/>
                                      </p:to>
                                    </p:set>
                                    <p:animEffect transition="in" filter="fade">
                                      <p:cBhvr>
                                        <p:cTn id="16" dur="7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0"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155E3E-6240-93DE-2348-404A6C59F05E}"/>
              </a:ext>
            </a:extLst>
          </p:cNvPr>
          <p:cNvSpPr>
            <a:spLocks noGrp="1"/>
          </p:cNvSpPr>
          <p:nvPr>
            <p:ph type="title"/>
          </p:nvPr>
        </p:nvSpPr>
        <p:spPr>
          <a:xfrm>
            <a:off x="1371597" y="348865"/>
            <a:ext cx="10044023" cy="877729"/>
          </a:xfrm>
        </p:spPr>
        <p:txBody>
          <a:bodyPr anchor="ctr">
            <a:normAutofit/>
          </a:bodyPr>
          <a:lstStyle/>
          <a:p>
            <a:r>
              <a:rPr lang="en-GB" sz="3200" dirty="0">
                <a:solidFill>
                  <a:srgbClr val="FFFFFF"/>
                </a:solidFill>
              </a:rPr>
              <a:t>The Evolution of ADC: From Racing Roots to Global Reach</a:t>
            </a:r>
          </a:p>
        </p:txBody>
      </p:sp>
      <p:graphicFrame>
        <p:nvGraphicFramePr>
          <p:cNvPr id="17" name="Content Placeholder 2">
            <a:extLst>
              <a:ext uri="{FF2B5EF4-FFF2-40B4-BE49-F238E27FC236}">
                <a16:creationId xmlns:a16="http://schemas.microsoft.com/office/drawing/2014/main" id="{A174CDD5-B349-D853-67DA-1725BC85ED52}"/>
              </a:ext>
            </a:extLst>
          </p:cNvPr>
          <p:cNvGraphicFramePr/>
          <p:nvPr>
            <p:extLst>
              <p:ext uri="{D42A27DB-BD31-4B8C-83A1-F6EECF244321}">
                <p14:modId xmlns:p14="http://schemas.microsoft.com/office/powerpoint/2010/main" val="2482255822"/>
              </p:ext>
            </p:extLst>
          </p:nvPr>
        </p:nvGraphicFramePr>
        <p:xfrm>
          <a:off x="204282" y="1692614"/>
          <a:ext cx="11828834" cy="5000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6415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Boxes On Rack In Warehouse">
            <a:extLst>
              <a:ext uri="{FF2B5EF4-FFF2-40B4-BE49-F238E27FC236}">
                <a16:creationId xmlns:a16="http://schemas.microsoft.com/office/drawing/2014/main" id="{2AF49BDF-5BB1-84B3-F2B3-16D5336AA575}"/>
              </a:ext>
            </a:extLst>
          </p:cNvPr>
          <p:cNvPicPr>
            <a:picLocks noChangeAspect="1"/>
          </p:cNvPicPr>
          <p:nvPr/>
        </p:nvPicPr>
        <p:blipFill>
          <a:blip r:embed="rId2">
            <a:alphaModFix amt="50000"/>
          </a:blip>
          <a:srcRect t="4338" r="-1" b="1137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6728A7C6-C281-2A8A-246F-6A57D24446C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a:solidFill>
                  <a:schemeClr val="bg1"/>
                </a:solidFill>
              </a:rPr>
              <a:t>The Need for Warehousing Space</a:t>
            </a:r>
          </a:p>
        </p:txBody>
      </p:sp>
      <p:sp>
        <p:nvSpPr>
          <p:cNvPr id="2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7344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57BA43-E5F6-FF60-9C75-CF637DA06560}"/>
              </a:ext>
            </a:extLst>
          </p:cNvPr>
          <p:cNvSpPr>
            <a:spLocks noGrp="1"/>
          </p:cNvSpPr>
          <p:nvPr>
            <p:ph type="title"/>
          </p:nvPr>
        </p:nvSpPr>
        <p:spPr>
          <a:xfrm>
            <a:off x="369651" y="348865"/>
            <a:ext cx="11537003" cy="877729"/>
          </a:xfrm>
        </p:spPr>
        <p:txBody>
          <a:bodyPr anchor="ctr">
            <a:noAutofit/>
          </a:bodyPr>
          <a:lstStyle/>
          <a:p>
            <a:r>
              <a:rPr lang="en-GB" sz="3200" dirty="0">
                <a:solidFill>
                  <a:srgbClr val="FFFFFF"/>
                </a:solidFill>
              </a:rPr>
              <a:t>Expansion of Product Range and Warehouse Capacity (2021-2024)</a:t>
            </a:r>
          </a:p>
        </p:txBody>
      </p:sp>
      <p:graphicFrame>
        <p:nvGraphicFramePr>
          <p:cNvPr id="7" name="Content Placeholder 6">
            <a:extLst>
              <a:ext uri="{FF2B5EF4-FFF2-40B4-BE49-F238E27FC236}">
                <a16:creationId xmlns:a16="http://schemas.microsoft.com/office/drawing/2014/main" id="{D9F435F6-2489-F216-A6F9-D8BF55605641}"/>
              </a:ext>
            </a:extLst>
          </p:cNvPr>
          <p:cNvGraphicFramePr>
            <a:graphicFrameLocks noGrp="1"/>
          </p:cNvGraphicFramePr>
          <p:nvPr>
            <p:ph idx="1"/>
            <p:extLst>
              <p:ext uri="{D42A27DB-BD31-4B8C-83A1-F6EECF244321}">
                <p14:modId xmlns:p14="http://schemas.microsoft.com/office/powerpoint/2010/main" val="4117740638"/>
              </p:ext>
            </p:extLst>
          </p:nvPr>
        </p:nvGraphicFramePr>
        <p:xfrm>
          <a:off x="165369" y="1575458"/>
          <a:ext cx="11741285" cy="516580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796202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FC7694-269B-53A9-9C8E-5F7F29768EDA}"/>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1585BCF-DCE4-13C9-1FAB-BB5F520B5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5F81122-82D4-256E-95E9-5A48145B6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B1B5EA4-5F42-C340-E975-BC200CC852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CEE3394E-C612-156B-5DF4-A42E979F91C4}"/>
              </a:ext>
            </a:extLst>
          </p:cNvPr>
          <p:cNvSpPr>
            <a:spLocks noGrp="1"/>
          </p:cNvSpPr>
          <p:nvPr>
            <p:ph type="title"/>
          </p:nvPr>
        </p:nvSpPr>
        <p:spPr>
          <a:xfrm>
            <a:off x="2752407" y="424741"/>
            <a:ext cx="10301605" cy="151205"/>
          </a:xfrm>
        </p:spPr>
        <p:txBody>
          <a:bodyPr>
            <a:normAutofit fontScale="90000"/>
          </a:bodyPr>
          <a:lstStyle/>
          <a:p>
            <a:r>
              <a:rPr lang="en-GB" dirty="0"/>
              <a:t>Export Sales vs Freight 2018 - 2023</a:t>
            </a:r>
          </a:p>
        </p:txBody>
      </p:sp>
      <p:graphicFrame>
        <p:nvGraphicFramePr>
          <p:cNvPr id="4" name="Chart 3">
            <a:extLst>
              <a:ext uri="{FF2B5EF4-FFF2-40B4-BE49-F238E27FC236}">
                <a16:creationId xmlns:a16="http://schemas.microsoft.com/office/drawing/2014/main" id="{AF86A4F2-C311-2CC7-2EEF-94E67529FD83}"/>
              </a:ext>
            </a:extLst>
          </p:cNvPr>
          <p:cNvGraphicFramePr>
            <a:graphicFrameLocks/>
          </p:cNvGraphicFramePr>
          <p:nvPr>
            <p:extLst>
              <p:ext uri="{D42A27DB-BD31-4B8C-83A1-F6EECF244321}">
                <p14:modId xmlns:p14="http://schemas.microsoft.com/office/powerpoint/2010/main" val="1627515551"/>
              </p:ext>
            </p:extLst>
          </p:nvPr>
        </p:nvGraphicFramePr>
        <p:xfrm>
          <a:off x="862012" y="575946"/>
          <a:ext cx="10815637" cy="595820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27433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77009F-49D7-7F91-6D5E-45884CF9DA9B}"/>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Project Overview – Implementing an EU Hub</a:t>
            </a:r>
          </a:p>
        </p:txBody>
      </p:sp>
      <p:graphicFrame>
        <p:nvGraphicFramePr>
          <p:cNvPr id="21" name="Content Placeholder 2">
            <a:extLst>
              <a:ext uri="{FF2B5EF4-FFF2-40B4-BE49-F238E27FC236}">
                <a16:creationId xmlns:a16="http://schemas.microsoft.com/office/drawing/2014/main" id="{DE41B4C6-5FD8-5DDC-2313-053DA21A0D61}"/>
              </a:ext>
            </a:extLst>
          </p:cNvPr>
          <p:cNvGraphicFramePr>
            <a:graphicFrameLocks noGrp="1"/>
          </p:cNvGraphicFramePr>
          <p:nvPr>
            <p:ph idx="1"/>
            <p:extLst>
              <p:ext uri="{D42A27DB-BD31-4B8C-83A1-F6EECF244321}">
                <p14:modId xmlns:p14="http://schemas.microsoft.com/office/powerpoint/2010/main" val="1543031043"/>
              </p:ext>
            </p:extLst>
          </p:nvPr>
        </p:nvGraphicFramePr>
        <p:xfrm>
          <a:off x="644056" y="1800225"/>
          <a:ext cx="10927829" cy="4505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6130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CECB8C-40D2-0263-ABDD-E30B1E8569EC}"/>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9A1AD3-868A-762B-2F13-43B965BBE96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Project Scope</a:t>
            </a:r>
          </a:p>
        </p:txBody>
      </p:sp>
      <p:graphicFrame>
        <p:nvGraphicFramePr>
          <p:cNvPr id="18" name="Content Placeholder 2">
            <a:extLst>
              <a:ext uri="{FF2B5EF4-FFF2-40B4-BE49-F238E27FC236}">
                <a16:creationId xmlns:a16="http://schemas.microsoft.com/office/drawing/2014/main" id="{D3CF9DC3-E9E2-A311-DE80-6B66F7D5960E}"/>
              </a:ext>
            </a:extLst>
          </p:cNvPr>
          <p:cNvGraphicFramePr>
            <a:graphicFrameLocks noGrp="1"/>
          </p:cNvGraphicFramePr>
          <p:nvPr>
            <p:ph idx="1"/>
            <p:extLst>
              <p:ext uri="{D42A27DB-BD31-4B8C-83A1-F6EECF244321}">
                <p14:modId xmlns:p14="http://schemas.microsoft.com/office/powerpoint/2010/main" val="37731117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5594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AEAAE8-D88C-6A54-2889-159CAE742680}"/>
              </a:ext>
            </a:extLst>
          </p:cNvPr>
          <p:cNvSpPr>
            <a:spLocks noGrp="1"/>
          </p:cNvSpPr>
          <p:nvPr>
            <p:ph type="title"/>
          </p:nvPr>
        </p:nvSpPr>
        <p:spPr>
          <a:xfrm>
            <a:off x="1371597" y="348865"/>
            <a:ext cx="10044023" cy="877729"/>
          </a:xfrm>
        </p:spPr>
        <p:txBody>
          <a:bodyPr anchor="ctr">
            <a:normAutofit/>
          </a:bodyPr>
          <a:lstStyle/>
          <a:p>
            <a:r>
              <a:rPr lang="en-GB" sz="5400" dirty="0">
                <a:solidFill>
                  <a:srgbClr val="FFFFFF"/>
                </a:solidFill>
              </a:rPr>
              <a:t>Project Goals</a:t>
            </a:r>
          </a:p>
        </p:txBody>
      </p:sp>
      <p:graphicFrame>
        <p:nvGraphicFramePr>
          <p:cNvPr id="18" name="Content Placeholder 2">
            <a:extLst>
              <a:ext uri="{FF2B5EF4-FFF2-40B4-BE49-F238E27FC236}">
                <a16:creationId xmlns:a16="http://schemas.microsoft.com/office/drawing/2014/main" id="{AD906C7C-55F6-50D9-203E-8917ED9149CF}"/>
              </a:ext>
            </a:extLst>
          </p:cNvPr>
          <p:cNvGraphicFramePr>
            <a:graphicFrameLocks noGrp="1"/>
          </p:cNvGraphicFramePr>
          <p:nvPr>
            <p:ph idx="1"/>
            <p:extLst>
              <p:ext uri="{D42A27DB-BD31-4B8C-83A1-F6EECF244321}">
                <p14:modId xmlns:p14="http://schemas.microsoft.com/office/powerpoint/2010/main" val="13172101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5665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sign&#10;&#10;AI-generated content may be incorrect.">
            <a:extLst>
              <a:ext uri="{FF2B5EF4-FFF2-40B4-BE49-F238E27FC236}">
                <a16:creationId xmlns:a16="http://schemas.microsoft.com/office/drawing/2014/main" id="{4BFC3409-CBB5-610C-0F6D-2984C73DC193}"/>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4862" r="-1" b="53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3C1AA0FC-69A9-C4C4-6D2B-FA05E02FCB49}"/>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a:solidFill>
                  <a:schemeClr val="bg1"/>
                </a:solidFill>
              </a:rPr>
              <a:t>The Project Team</a:t>
            </a:r>
          </a:p>
        </p:txBody>
      </p:sp>
      <p:sp>
        <p:nvSpPr>
          <p:cNvPr id="4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C266B85-DB9F-2B35-B7F5-84B8B0E26884}"/>
              </a:ext>
            </a:extLst>
          </p:cNvPr>
          <p:cNvSpPr txBox="1"/>
          <p:nvPr/>
        </p:nvSpPr>
        <p:spPr>
          <a:xfrm>
            <a:off x="9756873" y="6657945"/>
            <a:ext cx="24320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highway-signs/c/collabor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825342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D2E38-3AE8-F841-F450-02709603E16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Project Charter</a:t>
            </a:r>
          </a:p>
        </p:txBody>
      </p:sp>
      <p:graphicFrame>
        <p:nvGraphicFramePr>
          <p:cNvPr id="9" name="Content Placeholder 8">
            <a:extLst>
              <a:ext uri="{FF2B5EF4-FFF2-40B4-BE49-F238E27FC236}">
                <a16:creationId xmlns:a16="http://schemas.microsoft.com/office/drawing/2014/main" id="{2B6F1052-51A1-5692-5138-FFFF75DD27EF}"/>
              </a:ext>
            </a:extLst>
          </p:cNvPr>
          <p:cNvGraphicFramePr>
            <a:graphicFrameLocks noGrp="1"/>
          </p:cNvGraphicFramePr>
          <p:nvPr>
            <p:ph idx="1"/>
            <p:extLst>
              <p:ext uri="{D42A27DB-BD31-4B8C-83A1-F6EECF244321}">
                <p14:modId xmlns:p14="http://schemas.microsoft.com/office/powerpoint/2010/main" val="991274159"/>
              </p:ext>
            </p:extLst>
          </p:nvPr>
        </p:nvGraphicFramePr>
        <p:xfrm>
          <a:off x="459346" y="1597432"/>
          <a:ext cx="11275454" cy="5092804"/>
        </p:xfrm>
        <a:graphic>
          <a:graphicData uri="http://schemas.openxmlformats.org/drawingml/2006/table">
            <a:tbl>
              <a:tblPr/>
              <a:tblGrid>
                <a:gridCol w="3631151">
                  <a:extLst>
                    <a:ext uri="{9D8B030D-6E8A-4147-A177-3AD203B41FA5}">
                      <a16:colId xmlns:a16="http://schemas.microsoft.com/office/drawing/2014/main" val="2231366910"/>
                    </a:ext>
                  </a:extLst>
                </a:gridCol>
                <a:gridCol w="7644303">
                  <a:extLst>
                    <a:ext uri="{9D8B030D-6E8A-4147-A177-3AD203B41FA5}">
                      <a16:colId xmlns:a16="http://schemas.microsoft.com/office/drawing/2014/main" val="75926053"/>
                    </a:ext>
                  </a:extLst>
                </a:gridCol>
              </a:tblGrid>
              <a:tr h="331200">
                <a:tc gridSpan="2">
                  <a:txBody>
                    <a:bodyPr/>
                    <a:lstStyle/>
                    <a:p>
                      <a:pPr algn="r" fontAlgn="b"/>
                      <a:r>
                        <a:rPr lang="en-GB" sz="2000" b="0" i="0" u="none" strike="noStrike" dirty="0">
                          <a:solidFill>
                            <a:srgbClr val="FFFFFF"/>
                          </a:solidFill>
                          <a:effectLst/>
                          <a:latin typeface="Aptos Narrow" panose="020B0004020202020204" pitchFamily="34" charset="0"/>
                        </a:rPr>
                        <a:t>Project Charter</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156082"/>
                    </a:solidFill>
                  </a:tcPr>
                </a:tc>
                <a:tc hMerge="1">
                  <a:txBody>
                    <a:bodyPr/>
                    <a:lstStyle/>
                    <a:p>
                      <a:endParaRPr lang="en-GB"/>
                    </a:p>
                  </a:txBody>
                  <a:tcPr/>
                </a:tc>
                <a:extLst>
                  <a:ext uri="{0D108BD9-81ED-4DB2-BD59-A6C34878D82A}">
                    <a16:rowId xmlns:a16="http://schemas.microsoft.com/office/drawing/2014/main" val="2832075533"/>
                  </a:ext>
                </a:extLst>
              </a:tr>
              <a:tr h="252343">
                <a:tc>
                  <a:txBody>
                    <a:bodyPr/>
                    <a:lstStyle/>
                    <a:p>
                      <a:pPr algn="l" fontAlgn="b"/>
                      <a:r>
                        <a:rPr lang="en-GB" sz="2000" b="0" i="0" u="none" strike="noStrike">
                          <a:solidFill>
                            <a:srgbClr val="000000"/>
                          </a:solidFill>
                          <a:effectLst/>
                          <a:latin typeface="Aptos Narrow" panose="020B0004020202020204" pitchFamily="34" charset="0"/>
                        </a:rPr>
                        <a:t>General Project Information</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BE2D5"/>
                    </a:solidFill>
                  </a:tcPr>
                </a:tc>
                <a:tc>
                  <a:txBody>
                    <a:bodyPr/>
                    <a:lstStyle/>
                    <a:p>
                      <a:pPr algn="r" fontAlgn="b"/>
                      <a:r>
                        <a:rPr lang="en-GB" sz="2000" b="0" i="0" u="none" strike="noStrike" dirty="0">
                          <a:solidFill>
                            <a:srgbClr val="000000"/>
                          </a:solidFill>
                          <a:effectLst/>
                          <a:latin typeface="Aptos Narrow" panose="020B0004020202020204" pitchFamily="34" charset="0"/>
                        </a:rPr>
                        <a:t>CHARTER DATE: 1 June 2022</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BE2D5"/>
                    </a:solidFill>
                  </a:tcPr>
                </a:tc>
                <a:extLst>
                  <a:ext uri="{0D108BD9-81ED-4DB2-BD59-A6C34878D82A}">
                    <a16:rowId xmlns:a16="http://schemas.microsoft.com/office/drawing/2014/main" val="924951"/>
                  </a:ext>
                </a:extLst>
              </a:tr>
              <a:tr h="252343">
                <a:tc>
                  <a:txBody>
                    <a:bodyPr/>
                    <a:lstStyle/>
                    <a:p>
                      <a:pPr algn="r" fontAlgn="b"/>
                      <a:r>
                        <a:rPr lang="en-GB" sz="2000" b="0" i="0" u="none" strike="noStrike">
                          <a:solidFill>
                            <a:srgbClr val="000000"/>
                          </a:solidFill>
                          <a:effectLst/>
                          <a:latin typeface="Aptos Narrow" panose="020B0004020202020204" pitchFamily="34" charset="0"/>
                        </a:rPr>
                        <a:t>Project Name</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b"/>
                      <a:r>
                        <a:rPr lang="en-GB" sz="2000" b="0" i="0" u="none" strike="noStrike" dirty="0">
                          <a:solidFill>
                            <a:srgbClr val="000000"/>
                          </a:solidFill>
                          <a:effectLst/>
                          <a:latin typeface="Aptos Narrow" panose="020B0004020202020204" pitchFamily="34" charset="0"/>
                        </a:rPr>
                        <a:t>EU Hub</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53361348"/>
                  </a:ext>
                </a:extLst>
              </a:tr>
              <a:tr h="252343">
                <a:tc>
                  <a:txBody>
                    <a:bodyPr/>
                    <a:lstStyle/>
                    <a:p>
                      <a:pPr algn="r" fontAlgn="b"/>
                      <a:r>
                        <a:rPr lang="en-GB" sz="2000" b="0" i="0" u="none" strike="noStrike">
                          <a:solidFill>
                            <a:srgbClr val="000000"/>
                          </a:solidFill>
                          <a:effectLst/>
                          <a:latin typeface="Aptos Narrow" panose="020B0004020202020204" pitchFamily="34" charset="0"/>
                        </a:rPr>
                        <a:t>Project Sponsor</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b"/>
                      <a:r>
                        <a:rPr lang="en-GB" sz="2000" b="0" i="0" u="none" strike="noStrike" dirty="0">
                          <a:solidFill>
                            <a:srgbClr val="000000"/>
                          </a:solidFill>
                          <a:effectLst/>
                          <a:latin typeface="Aptos Narrow" panose="020B0004020202020204" pitchFamily="34" charset="0"/>
                        </a:rPr>
                        <a:t>Motus Aftermarket Parts (MAP)</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4145861217"/>
                  </a:ext>
                </a:extLst>
              </a:tr>
              <a:tr h="252343">
                <a:tc>
                  <a:txBody>
                    <a:bodyPr/>
                    <a:lstStyle/>
                    <a:p>
                      <a:pPr algn="r" fontAlgn="b"/>
                      <a:r>
                        <a:rPr lang="en-GB" sz="2000" b="0" i="0" u="none" strike="noStrike">
                          <a:solidFill>
                            <a:srgbClr val="000000"/>
                          </a:solidFill>
                          <a:effectLst/>
                          <a:latin typeface="Aptos Narrow" panose="020B0004020202020204" pitchFamily="34" charset="0"/>
                        </a:rPr>
                        <a:t>Project Managers</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b"/>
                      <a:r>
                        <a:rPr lang="en-US" sz="2000" b="0" i="0" u="none" strike="noStrike" dirty="0">
                          <a:solidFill>
                            <a:srgbClr val="000000"/>
                          </a:solidFill>
                          <a:effectLst/>
                          <a:latin typeface="Aptos Narrow" panose="020B0004020202020204" pitchFamily="34" charset="0"/>
                        </a:rPr>
                        <a:t>Nicholas Ablett (NA), Hayley Sinclair (HS), Joel Bennett (JB)</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129224896"/>
                  </a:ext>
                </a:extLst>
              </a:tr>
              <a:tr h="252343">
                <a:tc>
                  <a:txBody>
                    <a:bodyPr/>
                    <a:lstStyle/>
                    <a:p>
                      <a:pPr algn="r" fontAlgn="b"/>
                      <a:r>
                        <a:rPr lang="en-GB" sz="2000" b="0" i="0" u="none" strike="noStrike">
                          <a:solidFill>
                            <a:srgbClr val="000000"/>
                          </a:solidFill>
                          <a:effectLst/>
                          <a:latin typeface="Aptos Narrow" panose="020B0004020202020204" pitchFamily="34" charset="0"/>
                        </a:rPr>
                        <a:t>Expected Start Date</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r" fontAlgn="b"/>
                      <a:r>
                        <a:rPr lang="en-GB" sz="2000" b="0" i="0" u="none" strike="noStrike" dirty="0">
                          <a:solidFill>
                            <a:srgbClr val="000000"/>
                          </a:solidFill>
                          <a:effectLst/>
                          <a:latin typeface="Aptos Narrow" panose="020B0004020202020204" pitchFamily="34" charset="0"/>
                        </a:rPr>
                        <a:t>01 January 2023</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948584657"/>
                  </a:ext>
                </a:extLst>
              </a:tr>
              <a:tr h="252343">
                <a:tc>
                  <a:txBody>
                    <a:bodyPr/>
                    <a:lstStyle/>
                    <a:p>
                      <a:pPr algn="r" fontAlgn="b"/>
                      <a:r>
                        <a:rPr lang="en-GB" sz="2000" b="0" i="0" u="none" strike="noStrike">
                          <a:solidFill>
                            <a:srgbClr val="000000"/>
                          </a:solidFill>
                          <a:effectLst/>
                          <a:latin typeface="Aptos Narrow" panose="020B0004020202020204" pitchFamily="34" charset="0"/>
                        </a:rPr>
                        <a:t>Expected Completion Date</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r" fontAlgn="b"/>
                      <a:r>
                        <a:rPr lang="en-GB" sz="2000" b="0" i="0" u="none" strike="noStrike" dirty="0">
                          <a:solidFill>
                            <a:srgbClr val="000000"/>
                          </a:solidFill>
                          <a:effectLst/>
                          <a:latin typeface="Aptos Narrow" panose="020B0004020202020204" pitchFamily="34" charset="0"/>
                        </a:rPr>
                        <a:t>01 March 2024</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235317534"/>
                  </a:ext>
                </a:extLst>
              </a:tr>
              <a:tr h="234994">
                <a:tc gridSpan="2">
                  <a:txBody>
                    <a:bodyPr/>
                    <a:lstStyle/>
                    <a:p>
                      <a:pPr algn="l" fontAlgn="b"/>
                      <a:r>
                        <a:rPr lang="en-GB" sz="2000" b="0" i="0" u="none" strike="noStrike" dirty="0">
                          <a:solidFill>
                            <a:srgbClr val="000000"/>
                          </a:solidFill>
                          <a:effectLst/>
                          <a:latin typeface="Aptos Narrow" panose="020B0004020202020204" pitchFamily="34" charset="0"/>
                        </a:rPr>
                        <a:t> </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636443087"/>
                  </a:ext>
                </a:extLst>
              </a:tr>
              <a:tr h="252343">
                <a:tc gridSpan="2">
                  <a:txBody>
                    <a:bodyPr/>
                    <a:lstStyle/>
                    <a:p>
                      <a:pPr algn="l" fontAlgn="b"/>
                      <a:r>
                        <a:rPr lang="en-GB" sz="2000" b="0" i="0" u="none" strike="noStrike" dirty="0">
                          <a:solidFill>
                            <a:srgbClr val="000000"/>
                          </a:solidFill>
                          <a:effectLst/>
                          <a:latin typeface="Aptos Narrow" panose="020B0004020202020204" pitchFamily="34" charset="0"/>
                        </a:rPr>
                        <a:t>Project Details</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BE2D5"/>
                    </a:solidFill>
                  </a:tcPr>
                </a:tc>
                <a:tc hMerge="1">
                  <a:txBody>
                    <a:bodyPr/>
                    <a:lstStyle/>
                    <a:p>
                      <a:endParaRPr lang="en-GB"/>
                    </a:p>
                  </a:txBody>
                  <a:tcPr/>
                </a:tc>
                <a:extLst>
                  <a:ext uri="{0D108BD9-81ED-4DB2-BD59-A6C34878D82A}">
                    <a16:rowId xmlns:a16="http://schemas.microsoft.com/office/drawing/2014/main" val="3180781349"/>
                  </a:ext>
                </a:extLst>
              </a:tr>
              <a:tr h="252343">
                <a:tc>
                  <a:txBody>
                    <a:bodyPr/>
                    <a:lstStyle/>
                    <a:p>
                      <a:pPr algn="r" fontAlgn="b"/>
                      <a:r>
                        <a:rPr lang="en-GB" sz="2000" b="0" i="0" u="none" strike="noStrike">
                          <a:solidFill>
                            <a:srgbClr val="000000"/>
                          </a:solidFill>
                          <a:effectLst/>
                          <a:latin typeface="Aptos Narrow" panose="020B0004020202020204" pitchFamily="34" charset="0"/>
                        </a:rPr>
                        <a:t>Project Description</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b"/>
                      <a:r>
                        <a:rPr lang="en-GB" sz="2000" b="0" i="0" u="none" strike="noStrike" dirty="0">
                          <a:solidFill>
                            <a:srgbClr val="000000"/>
                          </a:solidFill>
                          <a:effectLst/>
                          <a:latin typeface="Aptos Narrow" panose="020B0004020202020204" pitchFamily="34" charset="0"/>
                        </a:rPr>
                        <a:t>Establish EU hub for Export Market</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1382259955"/>
                  </a:ext>
                </a:extLst>
              </a:tr>
              <a:tr h="252343">
                <a:tc rowSpan="3">
                  <a:txBody>
                    <a:bodyPr/>
                    <a:lstStyle/>
                    <a:p>
                      <a:pPr algn="r" fontAlgn="ctr"/>
                      <a:r>
                        <a:rPr lang="en-GB" sz="2000" b="0" i="0" u="none" strike="noStrike">
                          <a:solidFill>
                            <a:srgbClr val="000000"/>
                          </a:solidFill>
                          <a:effectLst/>
                          <a:latin typeface="Aptos Narrow" panose="020B0004020202020204" pitchFamily="34" charset="0"/>
                        </a:rPr>
                        <a:t>Key Requirements</a:t>
                      </a:r>
                    </a:p>
                  </a:txBody>
                  <a:tcPr marL="7886" marR="7886" marT="7886"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b"/>
                      <a:r>
                        <a:rPr lang="en-US" sz="2000" b="0" i="0" u="none" strike="noStrike" dirty="0">
                          <a:solidFill>
                            <a:srgbClr val="000000"/>
                          </a:solidFill>
                          <a:effectLst/>
                          <a:latin typeface="Aptos Narrow" panose="020B0004020202020204" pitchFamily="34" charset="0"/>
                        </a:rPr>
                        <a:t>1. Establish warehousing in EU</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a:noFill/>
                    </a:lnB>
                    <a:noFill/>
                  </a:tcPr>
                </a:tc>
                <a:extLst>
                  <a:ext uri="{0D108BD9-81ED-4DB2-BD59-A6C34878D82A}">
                    <a16:rowId xmlns:a16="http://schemas.microsoft.com/office/drawing/2014/main" val="3006428373"/>
                  </a:ext>
                </a:extLst>
              </a:tr>
              <a:tr h="252343">
                <a:tc vMerge="1">
                  <a:txBody>
                    <a:bodyPr/>
                    <a:lstStyle/>
                    <a:p>
                      <a:endParaRPr lang="en-GB"/>
                    </a:p>
                  </a:txBody>
                  <a:tcPr/>
                </a:tc>
                <a:tc>
                  <a:txBody>
                    <a:bodyPr/>
                    <a:lstStyle/>
                    <a:p>
                      <a:pPr algn="l" fontAlgn="b"/>
                      <a:r>
                        <a:rPr lang="en-GB" sz="2000" b="0" i="0" u="none" strike="noStrike" dirty="0">
                          <a:solidFill>
                            <a:srgbClr val="000000"/>
                          </a:solidFill>
                          <a:effectLst/>
                          <a:latin typeface="Aptos Narrow" panose="020B0004020202020204" pitchFamily="34" charset="0"/>
                        </a:rPr>
                        <a:t>2. Additional warehousing space</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a:noFill/>
                    </a:lnB>
                    <a:noFill/>
                  </a:tcPr>
                </a:tc>
                <a:extLst>
                  <a:ext uri="{0D108BD9-81ED-4DB2-BD59-A6C34878D82A}">
                    <a16:rowId xmlns:a16="http://schemas.microsoft.com/office/drawing/2014/main" val="4027192264"/>
                  </a:ext>
                </a:extLst>
              </a:tr>
              <a:tr h="252343">
                <a:tc vMerge="1">
                  <a:txBody>
                    <a:bodyPr/>
                    <a:lstStyle/>
                    <a:p>
                      <a:endParaRPr lang="en-GB"/>
                    </a:p>
                  </a:txBody>
                  <a:tcPr/>
                </a:tc>
                <a:tc>
                  <a:txBody>
                    <a:bodyPr/>
                    <a:lstStyle/>
                    <a:p>
                      <a:pPr algn="l" fontAlgn="b"/>
                      <a:r>
                        <a:rPr lang="en-US" sz="2000" b="0" i="0" u="none" strike="noStrike">
                          <a:solidFill>
                            <a:srgbClr val="000000"/>
                          </a:solidFill>
                          <a:effectLst/>
                          <a:latin typeface="Aptos Narrow" panose="020B0004020202020204" pitchFamily="34" charset="0"/>
                        </a:rPr>
                        <a:t>3. Move project closer to customer base</a:t>
                      </a:r>
                    </a:p>
                  </a:txBody>
                  <a:tcPr marL="7886" marR="7886" marT="7886" marB="0" anchor="b">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4172295362"/>
                  </a:ext>
                </a:extLst>
              </a:tr>
              <a:tr h="1009372">
                <a:tc>
                  <a:txBody>
                    <a:bodyPr/>
                    <a:lstStyle/>
                    <a:p>
                      <a:pPr algn="r" fontAlgn="ctr"/>
                      <a:r>
                        <a:rPr lang="en-GB" sz="2000" b="0" i="0" u="none" strike="noStrike">
                          <a:solidFill>
                            <a:srgbClr val="000000"/>
                          </a:solidFill>
                          <a:effectLst/>
                          <a:latin typeface="Aptos Narrow" panose="020B0004020202020204" pitchFamily="34" charset="0"/>
                        </a:rPr>
                        <a:t>Expected Benefits</a:t>
                      </a:r>
                    </a:p>
                  </a:txBody>
                  <a:tcPr marL="7886" marR="7886" marT="7886"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US" sz="2000" b="0" i="0" u="none" strike="noStrike" dirty="0">
                          <a:solidFill>
                            <a:srgbClr val="000000"/>
                          </a:solidFill>
                          <a:effectLst/>
                          <a:latin typeface="Aptos Narrow" panose="020B0004020202020204" pitchFamily="34" charset="0"/>
                        </a:rPr>
                        <a:t>A reduction in freight fees with the avoidance of additional custom fees. Improved efficiency in delivery to customers. Cheaper warehousing and salary. Increase in sales and growth in the Export market.</a:t>
                      </a:r>
                    </a:p>
                  </a:txBody>
                  <a:tcPr marL="7886" marR="7886" marT="7886"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292460025"/>
                  </a:ext>
                </a:extLst>
              </a:tr>
            </a:tbl>
          </a:graphicData>
        </a:graphic>
      </p:graphicFrame>
    </p:spTree>
    <p:extLst>
      <p:ext uri="{BB962C8B-B14F-4D97-AF65-F5344CB8AC3E}">
        <p14:creationId xmlns:p14="http://schemas.microsoft.com/office/powerpoint/2010/main" val="872316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C3942-BDB2-8D35-30D6-54D3CED1111C}"/>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Project Charter - Continued</a:t>
            </a:r>
          </a:p>
        </p:txBody>
      </p:sp>
      <p:graphicFrame>
        <p:nvGraphicFramePr>
          <p:cNvPr id="7" name="Content Placeholder 6">
            <a:extLst>
              <a:ext uri="{FF2B5EF4-FFF2-40B4-BE49-F238E27FC236}">
                <a16:creationId xmlns:a16="http://schemas.microsoft.com/office/drawing/2014/main" id="{CB06F42E-7C46-D140-BCDF-24AE52A100FB}"/>
              </a:ext>
            </a:extLst>
          </p:cNvPr>
          <p:cNvGraphicFramePr>
            <a:graphicFrameLocks noGrp="1"/>
          </p:cNvGraphicFramePr>
          <p:nvPr>
            <p:ph idx="1"/>
            <p:extLst>
              <p:ext uri="{D42A27DB-BD31-4B8C-83A1-F6EECF244321}">
                <p14:modId xmlns:p14="http://schemas.microsoft.com/office/powerpoint/2010/main" val="1553563584"/>
              </p:ext>
            </p:extLst>
          </p:nvPr>
        </p:nvGraphicFramePr>
        <p:xfrm>
          <a:off x="459350" y="1867694"/>
          <a:ext cx="11180200" cy="4695765"/>
        </p:xfrm>
        <a:graphic>
          <a:graphicData uri="http://schemas.openxmlformats.org/drawingml/2006/table">
            <a:tbl>
              <a:tblPr/>
              <a:tblGrid>
                <a:gridCol w="3702339">
                  <a:extLst>
                    <a:ext uri="{9D8B030D-6E8A-4147-A177-3AD203B41FA5}">
                      <a16:colId xmlns:a16="http://schemas.microsoft.com/office/drawing/2014/main" val="3937251683"/>
                    </a:ext>
                  </a:extLst>
                </a:gridCol>
                <a:gridCol w="7477861">
                  <a:extLst>
                    <a:ext uri="{9D8B030D-6E8A-4147-A177-3AD203B41FA5}">
                      <a16:colId xmlns:a16="http://schemas.microsoft.com/office/drawing/2014/main" val="1152335526"/>
                    </a:ext>
                  </a:extLst>
                </a:gridCol>
              </a:tblGrid>
              <a:tr h="984266">
                <a:tc>
                  <a:txBody>
                    <a:bodyPr/>
                    <a:lstStyle/>
                    <a:p>
                      <a:pPr algn="r" fontAlgn="ctr"/>
                      <a:r>
                        <a:rPr lang="en-GB" sz="2000" b="0" i="0" u="none" strike="noStrike" dirty="0">
                          <a:solidFill>
                            <a:srgbClr val="000000"/>
                          </a:solidFill>
                          <a:effectLst/>
                          <a:latin typeface="Aptos Narrow" panose="020B0004020202020204" pitchFamily="34" charset="0"/>
                        </a:rPr>
                        <a:t>Expected costs &amp; Resources</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US" sz="2000" b="0" i="0" u="none" strike="noStrike" dirty="0">
                          <a:solidFill>
                            <a:srgbClr val="000000"/>
                          </a:solidFill>
                          <a:effectLst/>
                          <a:latin typeface="Aptos Narrow" panose="020B0004020202020204" pitchFamily="34" charset="0"/>
                        </a:rPr>
                        <a:t>Estimated costs of £20 million. Cross functional team collaboration on project, possible increase of staff in Export and Purchasing office.</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1921135584"/>
                  </a:ext>
                </a:extLst>
              </a:tr>
              <a:tr h="666430">
                <a:tc>
                  <a:txBody>
                    <a:bodyPr/>
                    <a:lstStyle/>
                    <a:p>
                      <a:pPr algn="r" fontAlgn="ctr"/>
                      <a:r>
                        <a:rPr lang="en-GB" sz="2000" b="0" i="0" u="none" strike="noStrike">
                          <a:solidFill>
                            <a:srgbClr val="000000"/>
                          </a:solidFill>
                          <a:effectLst/>
                          <a:latin typeface="Aptos Narrow" panose="020B0004020202020204" pitchFamily="34" charset="0"/>
                        </a:rPr>
                        <a:t>Expected Milestones</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US" sz="2000" b="0" i="0" u="none" strike="noStrike" dirty="0">
                          <a:solidFill>
                            <a:srgbClr val="000000"/>
                          </a:solidFill>
                          <a:effectLst/>
                          <a:latin typeface="Aptos Narrow" panose="020B0004020202020204" pitchFamily="34" charset="0"/>
                        </a:rPr>
                        <a:t>January 2023 through to December 2023 to implement, with a view to go live in Q1 OF 2024</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13097812"/>
                  </a:ext>
                </a:extLst>
              </a:tr>
              <a:tr h="338341">
                <a:tc rowSpan="3">
                  <a:txBody>
                    <a:bodyPr/>
                    <a:lstStyle/>
                    <a:p>
                      <a:pPr algn="r" fontAlgn="ctr"/>
                      <a:r>
                        <a:rPr lang="en-GB" sz="2000" b="0" i="0" u="none" strike="noStrike">
                          <a:solidFill>
                            <a:srgbClr val="000000"/>
                          </a:solidFill>
                          <a:effectLst/>
                          <a:latin typeface="Aptos Narrow" panose="020B0004020202020204" pitchFamily="34" charset="0"/>
                        </a:rPr>
                        <a:t>Project Team (Resources)</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GB" sz="2000" b="0" i="0" u="none" strike="noStrike" dirty="0">
                          <a:solidFill>
                            <a:srgbClr val="000000"/>
                          </a:solidFill>
                          <a:effectLst/>
                          <a:latin typeface="Aptos Narrow" panose="020B0004020202020204" pitchFamily="34" charset="0"/>
                        </a:rPr>
                        <a:t>Project Managers: NA, HS, JB (MAP &amp; ADC)</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a:noFill/>
                    </a:lnB>
                    <a:noFill/>
                  </a:tcPr>
                </a:tc>
                <a:extLst>
                  <a:ext uri="{0D108BD9-81ED-4DB2-BD59-A6C34878D82A}">
                    <a16:rowId xmlns:a16="http://schemas.microsoft.com/office/drawing/2014/main" val="4269261688"/>
                  </a:ext>
                </a:extLst>
              </a:tr>
              <a:tr h="338341">
                <a:tc vMerge="1">
                  <a:txBody>
                    <a:bodyPr/>
                    <a:lstStyle/>
                    <a:p>
                      <a:endParaRPr lang="en-GB"/>
                    </a:p>
                  </a:txBody>
                  <a:tcPr/>
                </a:tc>
                <a:tc>
                  <a:txBody>
                    <a:bodyPr/>
                    <a:lstStyle/>
                    <a:p>
                      <a:pPr algn="l" fontAlgn="ctr"/>
                      <a:r>
                        <a:rPr lang="en-GB" sz="2000" b="0" i="0" u="none" strike="noStrike" dirty="0">
                          <a:solidFill>
                            <a:srgbClr val="000000"/>
                          </a:solidFill>
                          <a:effectLst/>
                          <a:latin typeface="Aptos Narrow" panose="020B0004020202020204" pitchFamily="34" charset="0"/>
                        </a:rPr>
                        <a:t>Project Sponsor: MAP</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a:noFill/>
                    </a:lnB>
                    <a:noFill/>
                  </a:tcPr>
                </a:tc>
                <a:extLst>
                  <a:ext uri="{0D108BD9-81ED-4DB2-BD59-A6C34878D82A}">
                    <a16:rowId xmlns:a16="http://schemas.microsoft.com/office/drawing/2014/main" val="3881275479"/>
                  </a:ext>
                </a:extLst>
              </a:tr>
              <a:tr h="338341">
                <a:tc vMerge="1">
                  <a:txBody>
                    <a:bodyPr/>
                    <a:lstStyle/>
                    <a:p>
                      <a:endParaRPr lang="en-GB"/>
                    </a:p>
                  </a:txBody>
                  <a:tcPr/>
                </a:tc>
                <a:tc>
                  <a:txBody>
                    <a:bodyPr/>
                    <a:lstStyle/>
                    <a:p>
                      <a:pPr algn="l" fontAlgn="ctr"/>
                      <a:r>
                        <a:rPr lang="en-GB" sz="2000" b="0" i="0" u="none" strike="noStrike">
                          <a:solidFill>
                            <a:srgbClr val="000000"/>
                          </a:solidFill>
                          <a:effectLst/>
                          <a:latin typeface="Aptos Narrow" panose="020B0004020202020204" pitchFamily="34" charset="0"/>
                        </a:rPr>
                        <a:t>Developers: Systems Director (ADC)</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1838696246"/>
                  </a:ext>
                </a:extLst>
              </a:tr>
              <a:tr h="338341">
                <a:tc rowSpan="6">
                  <a:txBody>
                    <a:bodyPr/>
                    <a:lstStyle/>
                    <a:p>
                      <a:pPr algn="r" fontAlgn="ctr"/>
                      <a:r>
                        <a:rPr lang="en-GB" sz="2000" b="0" i="0" u="none" strike="noStrike">
                          <a:solidFill>
                            <a:srgbClr val="000000"/>
                          </a:solidFill>
                          <a:effectLst/>
                          <a:latin typeface="Aptos Narrow" panose="020B0004020202020204" pitchFamily="34" charset="0"/>
                        </a:rPr>
                        <a:t>Stakeholders (Impacted)</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GB" sz="2000" b="0" i="0" u="none" strike="noStrike" dirty="0">
                          <a:solidFill>
                            <a:srgbClr val="000000"/>
                          </a:solidFill>
                          <a:effectLst/>
                          <a:latin typeface="Aptos Narrow" panose="020B0004020202020204" pitchFamily="34" charset="0"/>
                        </a:rPr>
                        <a:t>MAP - Director of Business</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a:noFill/>
                    </a:lnB>
                    <a:noFill/>
                  </a:tcPr>
                </a:tc>
                <a:extLst>
                  <a:ext uri="{0D108BD9-81ED-4DB2-BD59-A6C34878D82A}">
                    <a16:rowId xmlns:a16="http://schemas.microsoft.com/office/drawing/2014/main" val="2401695851"/>
                  </a:ext>
                </a:extLst>
              </a:tr>
              <a:tr h="338341">
                <a:tc vMerge="1">
                  <a:txBody>
                    <a:bodyPr/>
                    <a:lstStyle/>
                    <a:p>
                      <a:endParaRPr lang="en-GB"/>
                    </a:p>
                  </a:txBody>
                  <a:tcPr/>
                </a:tc>
                <a:tc>
                  <a:txBody>
                    <a:bodyPr/>
                    <a:lstStyle/>
                    <a:p>
                      <a:pPr algn="l" fontAlgn="ctr"/>
                      <a:r>
                        <a:rPr lang="en-GB" sz="2000" b="0" i="0" u="none" strike="noStrike" dirty="0">
                          <a:solidFill>
                            <a:srgbClr val="000000"/>
                          </a:solidFill>
                          <a:effectLst/>
                          <a:latin typeface="Aptos Narrow" panose="020B0004020202020204" pitchFamily="34" charset="0"/>
                        </a:rPr>
                        <a:t>MAP - Financial Director</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a:noFill/>
                    </a:lnB>
                    <a:noFill/>
                  </a:tcPr>
                </a:tc>
                <a:extLst>
                  <a:ext uri="{0D108BD9-81ED-4DB2-BD59-A6C34878D82A}">
                    <a16:rowId xmlns:a16="http://schemas.microsoft.com/office/drawing/2014/main" val="2993525871"/>
                  </a:ext>
                </a:extLst>
              </a:tr>
              <a:tr h="338341">
                <a:tc vMerge="1">
                  <a:txBody>
                    <a:bodyPr/>
                    <a:lstStyle/>
                    <a:p>
                      <a:endParaRPr lang="en-GB"/>
                    </a:p>
                  </a:txBody>
                  <a:tcPr/>
                </a:tc>
                <a:tc>
                  <a:txBody>
                    <a:bodyPr/>
                    <a:lstStyle/>
                    <a:p>
                      <a:pPr algn="l" fontAlgn="ctr"/>
                      <a:r>
                        <a:rPr lang="en-GB" sz="2000" b="0" i="0" u="none" strike="noStrike" dirty="0">
                          <a:solidFill>
                            <a:srgbClr val="000000"/>
                          </a:solidFill>
                          <a:effectLst/>
                          <a:latin typeface="Aptos Narrow" panose="020B0004020202020204" pitchFamily="34" charset="0"/>
                        </a:rPr>
                        <a:t>Export Department (ADC)</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a:noFill/>
                    </a:lnB>
                    <a:noFill/>
                  </a:tcPr>
                </a:tc>
                <a:extLst>
                  <a:ext uri="{0D108BD9-81ED-4DB2-BD59-A6C34878D82A}">
                    <a16:rowId xmlns:a16="http://schemas.microsoft.com/office/drawing/2014/main" val="3135948272"/>
                  </a:ext>
                </a:extLst>
              </a:tr>
              <a:tr h="338341">
                <a:tc vMerge="1">
                  <a:txBody>
                    <a:bodyPr/>
                    <a:lstStyle/>
                    <a:p>
                      <a:endParaRPr lang="en-GB"/>
                    </a:p>
                  </a:txBody>
                  <a:tcPr/>
                </a:tc>
                <a:tc>
                  <a:txBody>
                    <a:bodyPr/>
                    <a:lstStyle/>
                    <a:p>
                      <a:pPr algn="l" fontAlgn="ctr"/>
                      <a:r>
                        <a:rPr lang="en-GB" sz="2000" b="0" i="0" u="none" strike="noStrike" dirty="0">
                          <a:solidFill>
                            <a:srgbClr val="000000"/>
                          </a:solidFill>
                          <a:effectLst/>
                          <a:latin typeface="Aptos Narrow" panose="020B0004020202020204" pitchFamily="34" charset="0"/>
                        </a:rPr>
                        <a:t>Purchasing Department (ADC)</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a:noFill/>
                    </a:lnB>
                    <a:noFill/>
                  </a:tcPr>
                </a:tc>
                <a:extLst>
                  <a:ext uri="{0D108BD9-81ED-4DB2-BD59-A6C34878D82A}">
                    <a16:rowId xmlns:a16="http://schemas.microsoft.com/office/drawing/2014/main" val="3570402919"/>
                  </a:ext>
                </a:extLst>
              </a:tr>
              <a:tr h="338341">
                <a:tc vMerge="1">
                  <a:txBody>
                    <a:bodyPr/>
                    <a:lstStyle/>
                    <a:p>
                      <a:endParaRPr lang="en-GB"/>
                    </a:p>
                  </a:txBody>
                  <a:tcPr/>
                </a:tc>
                <a:tc>
                  <a:txBody>
                    <a:bodyPr/>
                    <a:lstStyle/>
                    <a:p>
                      <a:pPr algn="l" fontAlgn="ctr"/>
                      <a:r>
                        <a:rPr lang="en-GB" sz="2000" b="0" i="0" u="none" strike="noStrike" dirty="0">
                          <a:solidFill>
                            <a:srgbClr val="000000"/>
                          </a:solidFill>
                          <a:effectLst/>
                          <a:latin typeface="Aptos Narrow" panose="020B0004020202020204" pitchFamily="34" charset="0"/>
                        </a:rPr>
                        <a:t>Sales reps (ADC)</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a:noFill/>
                    </a:lnB>
                    <a:noFill/>
                  </a:tcPr>
                </a:tc>
                <a:extLst>
                  <a:ext uri="{0D108BD9-81ED-4DB2-BD59-A6C34878D82A}">
                    <a16:rowId xmlns:a16="http://schemas.microsoft.com/office/drawing/2014/main" val="464139750"/>
                  </a:ext>
                </a:extLst>
              </a:tr>
              <a:tr h="338341">
                <a:tc vMerge="1">
                  <a:txBody>
                    <a:bodyPr/>
                    <a:lstStyle/>
                    <a:p>
                      <a:endParaRPr lang="en-GB"/>
                    </a:p>
                  </a:txBody>
                  <a:tcPr/>
                </a:tc>
                <a:tc>
                  <a:txBody>
                    <a:bodyPr/>
                    <a:lstStyle/>
                    <a:p>
                      <a:pPr algn="l" fontAlgn="ctr"/>
                      <a:r>
                        <a:rPr lang="en-GB" sz="2000" b="0" i="0" u="none" strike="noStrike" dirty="0">
                          <a:solidFill>
                            <a:srgbClr val="000000"/>
                          </a:solidFill>
                          <a:effectLst/>
                          <a:latin typeface="Aptos Narrow" panose="020B0004020202020204" pitchFamily="34" charset="0"/>
                        </a:rPr>
                        <a:t>Customers</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216172980"/>
                  </a:ext>
                </a:extLst>
              </a:tr>
            </a:tbl>
          </a:graphicData>
        </a:graphic>
      </p:graphicFrame>
    </p:spTree>
    <p:extLst>
      <p:ext uri="{BB962C8B-B14F-4D97-AF65-F5344CB8AC3E}">
        <p14:creationId xmlns:p14="http://schemas.microsoft.com/office/powerpoint/2010/main" val="3717688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F2A67-FA4C-3C4E-CBA8-4549D509B68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Project Charter – Continued </a:t>
            </a:r>
          </a:p>
        </p:txBody>
      </p:sp>
      <p:graphicFrame>
        <p:nvGraphicFramePr>
          <p:cNvPr id="4" name="Content Placeholder 3">
            <a:extLst>
              <a:ext uri="{FF2B5EF4-FFF2-40B4-BE49-F238E27FC236}">
                <a16:creationId xmlns:a16="http://schemas.microsoft.com/office/drawing/2014/main" id="{A84278E5-A50E-23E2-03DE-7D53AE8C4B60}"/>
              </a:ext>
            </a:extLst>
          </p:cNvPr>
          <p:cNvGraphicFramePr>
            <a:graphicFrameLocks noGrp="1"/>
          </p:cNvGraphicFramePr>
          <p:nvPr>
            <p:ph idx="1"/>
            <p:extLst>
              <p:ext uri="{D42A27DB-BD31-4B8C-83A1-F6EECF244321}">
                <p14:modId xmlns:p14="http://schemas.microsoft.com/office/powerpoint/2010/main" val="145103335"/>
              </p:ext>
            </p:extLst>
          </p:nvPr>
        </p:nvGraphicFramePr>
        <p:xfrm>
          <a:off x="600075" y="2116931"/>
          <a:ext cx="11001375" cy="2752725"/>
        </p:xfrm>
        <a:graphic>
          <a:graphicData uri="http://schemas.openxmlformats.org/drawingml/2006/table">
            <a:tbl>
              <a:tblPr/>
              <a:tblGrid>
                <a:gridCol w="3648075">
                  <a:extLst>
                    <a:ext uri="{9D8B030D-6E8A-4147-A177-3AD203B41FA5}">
                      <a16:colId xmlns:a16="http://schemas.microsoft.com/office/drawing/2014/main" val="1158013939"/>
                    </a:ext>
                  </a:extLst>
                </a:gridCol>
                <a:gridCol w="7353300">
                  <a:extLst>
                    <a:ext uri="{9D8B030D-6E8A-4147-A177-3AD203B41FA5}">
                      <a16:colId xmlns:a16="http://schemas.microsoft.com/office/drawing/2014/main" val="446194057"/>
                    </a:ext>
                  </a:extLst>
                </a:gridCol>
              </a:tblGrid>
              <a:tr h="609600">
                <a:tc rowSpan="2">
                  <a:txBody>
                    <a:bodyPr/>
                    <a:lstStyle/>
                    <a:p>
                      <a:pPr algn="r" fontAlgn="ctr"/>
                      <a:r>
                        <a:rPr lang="en-GB" sz="2000" b="0" i="0" u="none" strike="noStrike" dirty="0">
                          <a:solidFill>
                            <a:srgbClr val="000000"/>
                          </a:solidFill>
                          <a:effectLst/>
                          <a:latin typeface="Aptos Narrow" panose="020B0004020202020204" pitchFamily="34" charset="0"/>
                        </a:rPr>
                        <a:t>Overall Project Risk</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US" sz="2000" b="0" i="0" u="none" strike="noStrike" dirty="0">
                          <a:solidFill>
                            <a:srgbClr val="000000"/>
                          </a:solidFill>
                          <a:effectLst/>
                          <a:latin typeface="Aptos Narrow" panose="020B0004020202020204" pitchFamily="34" charset="0"/>
                        </a:rPr>
                        <a:t>1. Failure to meet the expected deadline, manage the risk by sticking to a Gantt chart.</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a:noFill/>
                    </a:lnB>
                    <a:noFill/>
                  </a:tcPr>
                </a:tc>
                <a:extLst>
                  <a:ext uri="{0D108BD9-81ED-4DB2-BD59-A6C34878D82A}">
                    <a16:rowId xmlns:a16="http://schemas.microsoft.com/office/drawing/2014/main" val="4187002076"/>
                  </a:ext>
                </a:extLst>
              </a:tr>
              <a:tr h="914400">
                <a:tc vMerge="1">
                  <a:txBody>
                    <a:bodyPr/>
                    <a:lstStyle/>
                    <a:p>
                      <a:endParaRPr lang="en-GB"/>
                    </a:p>
                  </a:txBody>
                  <a:tcPr/>
                </a:tc>
                <a:tc>
                  <a:txBody>
                    <a:bodyPr/>
                    <a:lstStyle/>
                    <a:p>
                      <a:pPr algn="l" fontAlgn="ctr"/>
                      <a:r>
                        <a:rPr lang="en-US" sz="2000" b="0" i="0" u="none" strike="noStrike" dirty="0">
                          <a:solidFill>
                            <a:srgbClr val="000000"/>
                          </a:solidFill>
                          <a:effectLst/>
                          <a:latin typeface="Aptos Narrow" panose="020B0004020202020204" pitchFamily="34" charset="0"/>
                        </a:rPr>
                        <a:t>2. Overspend budget, could happen if for any reason the requirements change. Manage the budget keeping the FD informed</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a:noFill/>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891274395"/>
                  </a:ext>
                </a:extLst>
              </a:tr>
              <a:tr h="1219200">
                <a:tc>
                  <a:txBody>
                    <a:bodyPr/>
                    <a:lstStyle/>
                    <a:p>
                      <a:pPr algn="r" fontAlgn="ctr"/>
                      <a:r>
                        <a:rPr lang="en-GB" sz="2000" b="0" i="0" u="none" strike="noStrike">
                          <a:solidFill>
                            <a:srgbClr val="000000"/>
                          </a:solidFill>
                          <a:effectLst/>
                          <a:latin typeface="Aptos Narrow" panose="020B0004020202020204" pitchFamily="34" charset="0"/>
                        </a:rPr>
                        <a:t>Project Exit Criteria</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C1F0C8"/>
                    </a:solidFill>
                  </a:tcPr>
                </a:tc>
                <a:tc>
                  <a:txBody>
                    <a:bodyPr/>
                    <a:lstStyle/>
                    <a:p>
                      <a:pPr algn="l" fontAlgn="ctr"/>
                      <a:r>
                        <a:rPr lang="en-US" sz="2000" b="0" i="0" u="none" strike="noStrike" dirty="0">
                          <a:solidFill>
                            <a:srgbClr val="000000"/>
                          </a:solidFill>
                          <a:effectLst/>
                          <a:latin typeface="Aptos Narrow" panose="020B0004020202020204" pitchFamily="34" charset="0"/>
                        </a:rPr>
                        <a:t>Warehouse to be up and running by Q1 of 2024. Customers to feel no change over from UK to EU supply. Improved delivery and fulfilment to export market. Reduce freight fees noticeably by Q4 2024.</a:t>
                      </a:r>
                    </a:p>
                  </a:txBody>
                  <a:tcPr marL="9525" marR="9525" marT="9525"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2156152722"/>
                  </a:ext>
                </a:extLst>
              </a:tr>
            </a:tbl>
          </a:graphicData>
        </a:graphic>
      </p:graphicFrame>
    </p:spTree>
    <p:extLst>
      <p:ext uri="{BB962C8B-B14F-4D97-AF65-F5344CB8AC3E}">
        <p14:creationId xmlns:p14="http://schemas.microsoft.com/office/powerpoint/2010/main" val="3692152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3F92D89-A15C-60C7-4116-3194755B2AA9}"/>
              </a:ext>
            </a:extLst>
          </p:cNvPr>
          <p:cNvGraphicFramePr/>
          <p:nvPr>
            <p:extLst>
              <p:ext uri="{D42A27DB-BD31-4B8C-83A1-F6EECF244321}">
                <p14:modId xmlns:p14="http://schemas.microsoft.com/office/powerpoint/2010/main" val="3855309551"/>
              </p:ext>
            </p:extLst>
          </p:nvPr>
        </p:nvGraphicFramePr>
        <p:xfrm>
          <a:off x="0" y="0"/>
          <a:ext cx="12192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Oval 1">
            <a:extLst>
              <a:ext uri="{FF2B5EF4-FFF2-40B4-BE49-F238E27FC236}">
                <a16:creationId xmlns:a16="http://schemas.microsoft.com/office/drawing/2014/main" id="{4052463C-5EBC-ADFB-9AD8-9B18DB6B4AE6}"/>
              </a:ext>
            </a:extLst>
          </p:cNvPr>
          <p:cNvSpPr/>
          <p:nvPr/>
        </p:nvSpPr>
        <p:spPr>
          <a:xfrm>
            <a:off x="4958954" y="2390774"/>
            <a:ext cx="2274093" cy="2275200"/>
          </a:xfrm>
          <a:prstGeom prst="ellipse">
            <a:avLst/>
          </a:prstGeom>
          <a:solidFill>
            <a:schemeClr val="tx1">
              <a:lumMod val="65000"/>
              <a:lumOff val="35000"/>
            </a:schemeClr>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EF5A2E06-BA8B-2BA8-0767-6C993506178B}"/>
              </a:ext>
            </a:extLst>
          </p:cNvPr>
          <p:cNvSpPr txBox="1"/>
          <p:nvPr/>
        </p:nvSpPr>
        <p:spPr>
          <a:xfrm>
            <a:off x="5088732" y="2967335"/>
            <a:ext cx="2105025" cy="923330"/>
          </a:xfrm>
          <a:prstGeom prst="rect">
            <a:avLst/>
          </a:prstGeom>
          <a:noFill/>
        </p:spPr>
        <p:txBody>
          <a:bodyPr wrap="square" rtlCol="0">
            <a:spAutoFit/>
          </a:bodyPr>
          <a:lstStyle/>
          <a:p>
            <a:r>
              <a:rPr lang="en-GB" sz="5400" dirty="0">
                <a:solidFill>
                  <a:schemeClr val="bg1"/>
                </a:solidFill>
              </a:rPr>
              <a:t>SWOT</a:t>
            </a:r>
          </a:p>
        </p:txBody>
      </p:sp>
    </p:spTree>
    <p:extLst>
      <p:ext uri="{BB962C8B-B14F-4D97-AF65-F5344CB8AC3E}">
        <p14:creationId xmlns:p14="http://schemas.microsoft.com/office/powerpoint/2010/main" val="1440781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C860B-A23E-65D8-1506-2088B3220BEF}"/>
              </a:ext>
            </a:extLst>
          </p:cNvPr>
          <p:cNvSpPr>
            <a:spLocks noGrp="1"/>
          </p:cNvSpPr>
          <p:nvPr>
            <p:ph type="title"/>
          </p:nvPr>
        </p:nvSpPr>
        <p:spPr>
          <a:xfrm>
            <a:off x="927225" y="271947"/>
            <a:ext cx="5754896" cy="1008782"/>
          </a:xfrm>
        </p:spPr>
        <p:txBody>
          <a:bodyPr anchor="b">
            <a:normAutofit/>
          </a:bodyPr>
          <a:lstStyle/>
          <a:p>
            <a:r>
              <a:rPr lang="en-GB" sz="4000" dirty="0"/>
              <a:t>Stakeholders</a:t>
            </a:r>
          </a:p>
        </p:txBody>
      </p:sp>
      <p:sp>
        <p:nvSpPr>
          <p:cNvPr id="28" name="Rectangle 2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5">
            <a:extLst>
              <a:ext uri="{FF2B5EF4-FFF2-40B4-BE49-F238E27FC236}">
                <a16:creationId xmlns:a16="http://schemas.microsoft.com/office/drawing/2014/main" id="{538995B5-E122-169B-586E-CADC0D703AE7}"/>
              </a:ext>
            </a:extLst>
          </p:cNvPr>
          <p:cNvGraphicFramePr>
            <a:graphicFrameLocks noGrp="1"/>
          </p:cNvGraphicFramePr>
          <p:nvPr>
            <p:ph idx="1"/>
            <p:extLst>
              <p:ext uri="{D42A27DB-BD31-4B8C-83A1-F6EECF244321}">
                <p14:modId xmlns:p14="http://schemas.microsoft.com/office/powerpoint/2010/main" val="2936069365"/>
              </p:ext>
            </p:extLst>
          </p:nvPr>
        </p:nvGraphicFramePr>
        <p:xfrm>
          <a:off x="389106" y="272374"/>
          <a:ext cx="11517548" cy="59922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8660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ACC94F-4F2F-FCDC-F5C4-A61837E94301}"/>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A2E53C2-2228-EF91-AB04-B42280FD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B6391DD-FAA0-875C-D204-80A212E6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C6B3614-8E9D-1700-CD5B-4D7AACF79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3">
            <a:extLst>
              <a:ext uri="{FF2B5EF4-FFF2-40B4-BE49-F238E27FC236}">
                <a16:creationId xmlns:a16="http://schemas.microsoft.com/office/drawing/2014/main" id="{7B4EDA4D-4987-4A5C-0F23-722AAAD25E53}"/>
              </a:ext>
            </a:extLst>
          </p:cNvPr>
          <p:cNvGraphicFramePr>
            <a:graphicFrameLocks noGrp="1"/>
          </p:cNvGraphicFramePr>
          <p:nvPr>
            <p:ph idx="1"/>
            <p:extLst>
              <p:ext uri="{D42A27DB-BD31-4B8C-83A1-F6EECF244321}">
                <p14:modId xmlns:p14="http://schemas.microsoft.com/office/powerpoint/2010/main" val="1346524304"/>
              </p:ext>
            </p:extLst>
          </p:nvPr>
        </p:nvGraphicFramePr>
        <p:xfrm>
          <a:off x="194553" y="77822"/>
          <a:ext cx="11731558" cy="6653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itle 1">
            <a:extLst>
              <a:ext uri="{FF2B5EF4-FFF2-40B4-BE49-F238E27FC236}">
                <a16:creationId xmlns:a16="http://schemas.microsoft.com/office/drawing/2014/main" id="{1F0B2321-17BD-CC8F-5120-99E27ED824F7}"/>
              </a:ext>
            </a:extLst>
          </p:cNvPr>
          <p:cNvSpPr>
            <a:spLocks noGrp="1"/>
          </p:cNvSpPr>
          <p:nvPr>
            <p:ph type="title"/>
          </p:nvPr>
        </p:nvSpPr>
        <p:spPr>
          <a:xfrm>
            <a:off x="740923" y="4869032"/>
            <a:ext cx="3297677" cy="1325563"/>
          </a:xfrm>
        </p:spPr>
        <p:txBody>
          <a:bodyPr>
            <a:normAutofit fontScale="90000"/>
          </a:bodyPr>
          <a:lstStyle/>
          <a:p>
            <a:r>
              <a:rPr lang="en-GB" dirty="0"/>
              <a:t>Work </a:t>
            </a:r>
            <a:br>
              <a:rPr lang="en-GB" dirty="0"/>
            </a:br>
            <a:r>
              <a:rPr lang="en-GB" dirty="0"/>
              <a:t>Breakdown</a:t>
            </a:r>
            <a:br>
              <a:rPr lang="en-GB" dirty="0"/>
            </a:br>
            <a:r>
              <a:rPr lang="en-GB" dirty="0"/>
              <a:t>Structure</a:t>
            </a:r>
          </a:p>
        </p:txBody>
      </p:sp>
    </p:spTree>
    <p:extLst>
      <p:ext uri="{BB962C8B-B14F-4D97-AF65-F5344CB8AC3E}">
        <p14:creationId xmlns:p14="http://schemas.microsoft.com/office/powerpoint/2010/main" val="6984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7A24BD7-DCF0-5DA7-D5EA-7CE5FF79141E}"/>
              </a:ext>
            </a:extLst>
          </p:cNvPr>
          <p:cNvGraphicFramePr>
            <a:graphicFrameLocks noGrp="1"/>
          </p:cNvGraphicFramePr>
          <p:nvPr>
            <p:ph idx="1"/>
            <p:extLst>
              <p:ext uri="{D42A27DB-BD31-4B8C-83A1-F6EECF244321}">
                <p14:modId xmlns:p14="http://schemas.microsoft.com/office/powerpoint/2010/main" val="1033266732"/>
              </p:ext>
            </p:extLst>
          </p:nvPr>
        </p:nvGraphicFramePr>
        <p:xfrm>
          <a:off x="428625" y="123825"/>
          <a:ext cx="11372853" cy="6577372"/>
        </p:xfrm>
        <a:graphic>
          <a:graphicData uri="http://schemas.openxmlformats.org/drawingml/2006/table">
            <a:tbl>
              <a:tblPr/>
              <a:tblGrid>
                <a:gridCol w="412543">
                  <a:extLst>
                    <a:ext uri="{9D8B030D-6E8A-4147-A177-3AD203B41FA5}">
                      <a16:colId xmlns:a16="http://schemas.microsoft.com/office/drawing/2014/main" val="3924522027"/>
                    </a:ext>
                  </a:extLst>
                </a:gridCol>
                <a:gridCol w="1486583">
                  <a:extLst>
                    <a:ext uri="{9D8B030D-6E8A-4147-A177-3AD203B41FA5}">
                      <a16:colId xmlns:a16="http://schemas.microsoft.com/office/drawing/2014/main" val="3304447593"/>
                    </a:ext>
                  </a:extLst>
                </a:gridCol>
                <a:gridCol w="1753040">
                  <a:extLst>
                    <a:ext uri="{9D8B030D-6E8A-4147-A177-3AD203B41FA5}">
                      <a16:colId xmlns:a16="http://schemas.microsoft.com/office/drawing/2014/main" val="3087006705"/>
                    </a:ext>
                  </a:extLst>
                </a:gridCol>
                <a:gridCol w="598957">
                  <a:extLst>
                    <a:ext uri="{9D8B030D-6E8A-4147-A177-3AD203B41FA5}">
                      <a16:colId xmlns:a16="http://schemas.microsoft.com/office/drawing/2014/main" val="4179807699"/>
                    </a:ext>
                  </a:extLst>
                </a:gridCol>
                <a:gridCol w="598957">
                  <a:extLst>
                    <a:ext uri="{9D8B030D-6E8A-4147-A177-3AD203B41FA5}">
                      <a16:colId xmlns:a16="http://schemas.microsoft.com/office/drawing/2014/main" val="1499709598"/>
                    </a:ext>
                  </a:extLst>
                </a:gridCol>
                <a:gridCol w="591651">
                  <a:extLst>
                    <a:ext uri="{9D8B030D-6E8A-4147-A177-3AD203B41FA5}">
                      <a16:colId xmlns:a16="http://schemas.microsoft.com/office/drawing/2014/main" val="2374344589"/>
                    </a:ext>
                  </a:extLst>
                </a:gridCol>
                <a:gridCol w="591651">
                  <a:extLst>
                    <a:ext uri="{9D8B030D-6E8A-4147-A177-3AD203B41FA5}">
                      <a16:colId xmlns:a16="http://schemas.microsoft.com/office/drawing/2014/main" val="943532158"/>
                    </a:ext>
                  </a:extLst>
                </a:gridCol>
                <a:gridCol w="591651">
                  <a:extLst>
                    <a:ext uri="{9D8B030D-6E8A-4147-A177-3AD203B41FA5}">
                      <a16:colId xmlns:a16="http://schemas.microsoft.com/office/drawing/2014/main" val="325685366"/>
                    </a:ext>
                  </a:extLst>
                </a:gridCol>
                <a:gridCol w="591651">
                  <a:extLst>
                    <a:ext uri="{9D8B030D-6E8A-4147-A177-3AD203B41FA5}">
                      <a16:colId xmlns:a16="http://schemas.microsoft.com/office/drawing/2014/main" val="2221648372"/>
                    </a:ext>
                  </a:extLst>
                </a:gridCol>
                <a:gridCol w="591651">
                  <a:extLst>
                    <a:ext uri="{9D8B030D-6E8A-4147-A177-3AD203B41FA5}">
                      <a16:colId xmlns:a16="http://schemas.microsoft.com/office/drawing/2014/main" val="1304344118"/>
                    </a:ext>
                  </a:extLst>
                </a:gridCol>
                <a:gridCol w="591651">
                  <a:extLst>
                    <a:ext uri="{9D8B030D-6E8A-4147-A177-3AD203B41FA5}">
                      <a16:colId xmlns:a16="http://schemas.microsoft.com/office/drawing/2014/main" val="3175537865"/>
                    </a:ext>
                  </a:extLst>
                </a:gridCol>
                <a:gridCol w="591651">
                  <a:extLst>
                    <a:ext uri="{9D8B030D-6E8A-4147-A177-3AD203B41FA5}">
                      <a16:colId xmlns:a16="http://schemas.microsoft.com/office/drawing/2014/main" val="3607917186"/>
                    </a:ext>
                  </a:extLst>
                </a:gridCol>
                <a:gridCol w="591651">
                  <a:extLst>
                    <a:ext uri="{9D8B030D-6E8A-4147-A177-3AD203B41FA5}">
                      <a16:colId xmlns:a16="http://schemas.microsoft.com/office/drawing/2014/main" val="3526820198"/>
                    </a:ext>
                  </a:extLst>
                </a:gridCol>
                <a:gridCol w="591651">
                  <a:extLst>
                    <a:ext uri="{9D8B030D-6E8A-4147-A177-3AD203B41FA5}">
                      <a16:colId xmlns:a16="http://schemas.microsoft.com/office/drawing/2014/main" val="493757749"/>
                    </a:ext>
                  </a:extLst>
                </a:gridCol>
                <a:gridCol w="598957">
                  <a:extLst>
                    <a:ext uri="{9D8B030D-6E8A-4147-A177-3AD203B41FA5}">
                      <a16:colId xmlns:a16="http://schemas.microsoft.com/office/drawing/2014/main" val="3112488203"/>
                    </a:ext>
                  </a:extLst>
                </a:gridCol>
                <a:gridCol w="598957">
                  <a:extLst>
                    <a:ext uri="{9D8B030D-6E8A-4147-A177-3AD203B41FA5}">
                      <a16:colId xmlns:a16="http://schemas.microsoft.com/office/drawing/2014/main" val="1817981128"/>
                    </a:ext>
                  </a:extLst>
                </a:gridCol>
              </a:tblGrid>
              <a:tr h="372334">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w="12700" cap="flat" cmpd="sng" algn="ctr">
                      <a:solidFill>
                        <a:srgbClr val="000000"/>
                      </a:solidFill>
                      <a:prstDash val="solid"/>
                      <a:round/>
                      <a:headEnd type="none" w="med" len="med"/>
                      <a:tailEnd type="none" w="med" len="med"/>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w="12700" cap="flat" cmpd="sng" algn="ctr">
                      <a:solidFill>
                        <a:srgbClr val="000000"/>
                      </a:solidFill>
                      <a:prstDash val="solid"/>
                      <a:round/>
                      <a:headEnd type="none" w="med" len="med"/>
                      <a:tailEnd type="none" w="med" len="med"/>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w="12700" cap="flat" cmpd="sng" algn="ctr">
                      <a:solidFill>
                        <a:srgbClr val="000000"/>
                      </a:solidFill>
                      <a:prstDash val="solid"/>
                      <a:round/>
                      <a:headEnd type="none" w="med" len="med"/>
                      <a:tailEnd type="none" w="med" len="med"/>
                    </a:lnT>
                    <a:lnB>
                      <a:noFill/>
                    </a:lnB>
                    <a:solidFill>
                      <a:srgbClr val="DAE9F8"/>
                    </a:solidFill>
                  </a:tcPr>
                </a:tc>
                <a:tc>
                  <a:txBody>
                    <a:bodyPr/>
                    <a:lstStyle/>
                    <a:p>
                      <a:pPr algn="l" fontAlgn="b"/>
                      <a:r>
                        <a:rPr lang="en-GB" sz="1200" b="0" i="0" u="none" strike="noStrike" dirty="0">
                          <a:solidFill>
                            <a:srgbClr val="000000"/>
                          </a:solidFill>
                          <a:effectLst/>
                          <a:latin typeface="Aptos Narrow" panose="020B0004020202020204" pitchFamily="34" charset="0"/>
                        </a:rPr>
                        <a:t> </a:t>
                      </a:r>
                    </a:p>
                  </a:txBody>
                  <a:tcPr marL="4707" marR="4707" marT="4707" marB="0" anchor="b">
                    <a:lnL>
                      <a:noFill/>
                    </a:lnL>
                    <a:lnR>
                      <a:noFill/>
                    </a:lnR>
                    <a:lnT w="12700" cap="flat" cmpd="sng" algn="ctr">
                      <a:solidFill>
                        <a:srgbClr val="000000"/>
                      </a:solidFill>
                      <a:prstDash val="solid"/>
                      <a:round/>
                      <a:headEnd type="none" w="med" len="med"/>
                      <a:tailEnd type="none" w="med" len="med"/>
                    </a:lnT>
                    <a:lnB>
                      <a:noFill/>
                    </a:lnB>
                    <a:solidFill>
                      <a:srgbClr val="DAE9F8"/>
                    </a:solidFill>
                  </a:tcPr>
                </a:tc>
                <a:tc gridSpan="9">
                  <a:txBody>
                    <a:bodyPr/>
                    <a:lstStyle/>
                    <a:p>
                      <a:pPr algn="l" fontAlgn="b"/>
                      <a:r>
                        <a:rPr lang="en-GB" sz="2400" b="0" i="0" u="none" strike="noStrike" dirty="0">
                          <a:solidFill>
                            <a:srgbClr val="000000"/>
                          </a:solidFill>
                          <a:effectLst/>
                          <a:latin typeface="Aptos Narrow" panose="020B0004020202020204" pitchFamily="34" charset="0"/>
                        </a:rPr>
                        <a:t>RACI - Resource Assignment Matrix</a:t>
                      </a:r>
                    </a:p>
                  </a:txBody>
                  <a:tcPr marL="4707" marR="4707" marT="4707" marB="0" anchor="b">
                    <a:lnL>
                      <a:noFill/>
                    </a:lnL>
                    <a:lnR>
                      <a:noFill/>
                    </a:lnR>
                    <a:lnT w="12700" cap="flat" cmpd="sng" algn="ctr">
                      <a:solidFill>
                        <a:srgbClr val="000000"/>
                      </a:solidFill>
                      <a:prstDash val="solid"/>
                      <a:round/>
                      <a:headEnd type="none" w="med" len="med"/>
                      <a:tailEnd type="none" w="med" len="med"/>
                    </a:lnT>
                    <a:lnB>
                      <a:noFill/>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w="12700" cap="flat" cmpd="sng" algn="ctr">
                      <a:solidFill>
                        <a:srgbClr val="000000"/>
                      </a:solidFill>
                      <a:prstDash val="solid"/>
                      <a:round/>
                      <a:headEnd type="none" w="med" len="med"/>
                      <a:tailEnd type="none" w="med" len="med"/>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DAE9F8"/>
                    </a:solidFill>
                  </a:tcPr>
                </a:tc>
                <a:extLst>
                  <a:ext uri="{0D108BD9-81ED-4DB2-BD59-A6C34878D82A}">
                    <a16:rowId xmlns:a16="http://schemas.microsoft.com/office/drawing/2014/main" val="3320082249"/>
                  </a:ext>
                </a:extLst>
              </a:tr>
              <a:tr h="552867">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w="12700" cap="flat" cmpd="sng" algn="ctr">
                      <a:solidFill>
                        <a:srgbClr val="000000"/>
                      </a:solidFill>
                      <a:prstDash val="solid"/>
                      <a:round/>
                      <a:headEnd type="none" w="med" len="med"/>
                      <a:tailEnd type="none" w="med" len="med"/>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dirty="0">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gridSpan="5">
                  <a:txBody>
                    <a:bodyPr/>
                    <a:lstStyle/>
                    <a:p>
                      <a:pPr algn="l" fontAlgn="b"/>
                      <a:r>
                        <a:rPr lang="en-GB" sz="2000" b="0" i="0" u="none" strike="noStrike" dirty="0">
                          <a:solidFill>
                            <a:srgbClr val="000000"/>
                          </a:solidFill>
                          <a:effectLst/>
                          <a:latin typeface="Aptos Narrow" panose="020B0004020202020204" pitchFamily="34" charset="0"/>
                        </a:rPr>
                        <a:t>Project name:  EU Hub</a:t>
                      </a:r>
                    </a:p>
                  </a:txBody>
                  <a:tcPr marL="4707" marR="4707" marT="4707" marB="0" anchor="b">
                    <a:lnL>
                      <a:noFill/>
                    </a:lnL>
                    <a:lnR>
                      <a:noFill/>
                    </a:lnR>
                    <a:lnT>
                      <a:noFill/>
                    </a:lnT>
                    <a:lnB>
                      <a:noFill/>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7">
                  <a:txBody>
                    <a:bodyPr/>
                    <a:lstStyle/>
                    <a:p>
                      <a:pPr algn="l" fontAlgn="b"/>
                      <a:r>
                        <a:rPr lang="nl-NL" sz="2000" b="0" i="0" u="none" strike="noStrike" dirty="0">
                          <a:solidFill>
                            <a:srgbClr val="000000"/>
                          </a:solidFill>
                          <a:effectLst/>
                          <a:latin typeface="Aptos Narrow" panose="020B0004020202020204" pitchFamily="34" charset="0"/>
                        </a:rPr>
                        <a:t>Project Manager: NA / HS / JB</a:t>
                      </a:r>
                    </a:p>
                  </a:txBody>
                  <a:tcPr marL="4707" marR="4707" marT="4707" marB="0" anchor="b">
                    <a:lnL>
                      <a:noFill/>
                    </a:lnL>
                    <a:lnR w="12700" cap="flat" cmpd="sng" algn="ctr">
                      <a:solidFill>
                        <a:srgbClr val="000000"/>
                      </a:solidFill>
                      <a:prstDash val="solid"/>
                      <a:round/>
                      <a:headEnd type="none" w="med" len="med"/>
                      <a:tailEnd type="none" w="med" len="med"/>
                    </a:lnR>
                    <a:lnT>
                      <a:noFill/>
                    </a:lnT>
                    <a:lnB>
                      <a:noFill/>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31073132"/>
                  </a:ext>
                </a:extLst>
              </a:tr>
              <a:tr h="140497">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w="12700" cap="flat" cmpd="sng" algn="ctr">
                      <a:solidFill>
                        <a:srgbClr val="000000"/>
                      </a:solidFill>
                      <a:prstDash val="solid"/>
                      <a:round/>
                      <a:headEnd type="none" w="med" len="med"/>
                      <a:tailEnd type="none" w="med" len="med"/>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a:noFill/>
                    </a:lnR>
                    <a:lnT>
                      <a:noFill/>
                    </a:lnT>
                    <a:lnB>
                      <a:noFill/>
                    </a:lnB>
                    <a:solidFill>
                      <a:srgbClr val="DAE9F8"/>
                    </a:solidFill>
                  </a:tcPr>
                </a:tc>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a:noFill/>
                    </a:lnL>
                    <a:lnR w="12700" cap="flat" cmpd="sng" algn="ctr">
                      <a:solidFill>
                        <a:srgbClr val="000000"/>
                      </a:solidFill>
                      <a:prstDash val="solid"/>
                      <a:round/>
                      <a:headEnd type="none" w="med" len="med"/>
                      <a:tailEnd type="none" w="med" len="med"/>
                    </a:lnR>
                    <a:lnT>
                      <a:noFill/>
                    </a:lnT>
                    <a:lnB>
                      <a:noFill/>
                    </a:lnB>
                    <a:solidFill>
                      <a:srgbClr val="DAE9F8"/>
                    </a:solidFill>
                  </a:tcPr>
                </a:tc>
                <a:extLst>
                  <a:ext uri="{0D108BD9-81ED-4DB2-BD59-A6C34878D82A}">
                    <a16:rowId xmlns:a16="http://schemas.microsoft.com/office/drawing/2014/main" val="3182031877"/>
                  </a:ext>
                </a:extLst>
              </a:tr>
              <a:tr h="280992">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FBE2D5"/>
                    </a:solidFill>
                  </a:tcPr>
                </a:tc>
                <a:tc gridSpan="15">
                  <a:txBody>
                    <a:bodyPr/>
                    <a:lstStyle/>
                    <a:p>
                      <a:pPr algn="ctr" fontAlgn="ctr"/>
                      <a:r>
                        <a:rPr lang="en-US" sz="1400" b="1" i="0" u="none" strike="noStrike" dirty="0">
                          <a:solidFill>
                            <a:srgbClr val="FF0000"/>
                          </a:solidFill>
                          <a:effectLst/>
                          <a:latin typeface="Aptos Narrow" panose="020B0004020202020204" pitchFamily="34" charset="0"/>
                        </a:rPr>
                        <a:t>R</a:t>
                      </a:r>
                      <a:r>
                        <a:rPr lang="en-US" sz="1400" b="1" i="0" u="none" strike="noStrike" dirty="0">
                          <a:solidFill>
                            <a:srgbClr val="000000"/>
                          </a:solidFill>
                          <a:effectLst/>
                          <a:latin typeface="Aptos Narrow" panose="020B0004020202020204" pitchFamily="34" charset="0"/>
                        </a:rPr>
                        <a:t> - Responsible - who performs the task</a:t>
                      </a:r>
                      <a:r>
                        <a:rPr lang="en-US" sz="1400" b="1" i="0" u="none" strike="noStrike" dirty="0">
                          <a:solidFill>
                            <a:srgbClr val="0070C0"/>
                          </a:solidFill>
                          <a:effectLst/>
                          <a:latin typeface="Aptos Narrow" panose="020B0004020202020204" pitchFamily="34" charset="0"/>
                        </a:rPr>
                        <a:t> A</a:t>
                      </a:r>
                      <a:r>
                        <a:rPr lang="en-US" sz="1400" b="1" i="0" u="none" strike="noStrike" dirty="0">
                          <a:solidFill>
                            <a:srgbClr val="000000"/>
                          </a:solidFill>
                          <a:effectLst/>
                          <a:latin typeface="Aptos Narrow" panose="020B0004020202020204" pitchFamily="34" charset="0"/>
                        </a:rPr>
                        <a:t> - Accountable - who signs off </a:t>
                      </a:r>
                      <a:r>
                        <a:rPr lang="en-US" sz="1400" b="1" i="0" u="none" strike="noStrike" dirty="0">
                          <a:solidFill>
                            <a:srgbClr val="D86DCD"/>
                          </a:solidFill>
                          <a:effectLst/>
                          <a:latin typeface="Aptos Narrow" panose="020B0004020202020204" pitchFamily="34" charset="0"/>
                        </a:rPr>
                        <a:t>C</a:t>
                      </a:r>
                      <a:r>
                        <a:rPr lang="en-US" sz="1400" b="1" i="0" u="none" strike="noStrike" dirty="0">
                          <a:solidFill>
                            <a:srgbClr val="000000"/>
                          </a:solidFill>
                          <a:effectLst/>
                          <a:latin typeface="Aptos Narrow" panose="020B0004020202020204" pitchFamily="34" charset="0"/>
                        </a:rPr>
                        <a:t> - Consulted - who provides expert Judgement </a:t>
                      </a:r>
                      <a:r>
                        <a:rPr lang="en-US" sz="1400" b="1" i="0" u="none" strike="noStrike" dirty="0">
                          <a:solidFill>
                            <a:srgbClr val="00B050"/>
                          </a:solidFill>
                          <a:effectLst/>
                          <a:latin typeface="Aptos Narrow" panose="020B0004020202020204" pitchFamily="34" charset="0"/>
                        </a:rPr>
                        <a:t>I </a:t>
                      </a:r>
                      <a:r>
                        <a:rPr lang="en-US" sz="1400" b="1" i="0" u="none" strike="noStrike" dirty="0">
                          <a:solidFill>
                            <a:srgbClr val="000000"/>
                          </a:solidFill>
                          <a:effectLst/>
                          <a:latin typeface="Aptos Narrow" panose="020B0004020202020204" pitchFamily="34" charset="0"/>
                        </a:rPr>
                        <a:t>- who is kept informed</a:t>
                      </a:r>
                    </a:p>
                  </a:txBody>
                  <a:tcPr marL="4707" marR="4707" marT="4707" marB="0" anchor="ctr">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BE2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76679329"/>
                  </a:ext>
                </a:extLst>
              </a:tr>
              <a:tr h="779752">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gn="r" fontAlgn="ctr"/>
                      <a:r>
                        <a:rPr lang="en-GB" sz="1100" b="1" i="0" u="none" strike="noStrike" dirty="0">
                          <a:solidFill>
                            <a:srgbClr val="000000"/>
                          </a:solidFill>
                          <a:effectLst/>
                          <a:latin typeface="Aptos Narrow" panose="020B0004020202020204" pitchFamily="34" charset="0"/>
                        </a:rPr>
                        <a:t>Deliverables</a:t>
                      </a:r>
                    </a:p>
                  </a:txBody>
                  <a:tcPr marL="4707" marR="4707" marT="4707" marB="0" vert="vert27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rowSpan="2">
                  <a:txBody>
                    <a:bodyPr/>
                    <a:lstStyle/>
                    <a:p>
                      <a:pPr algn="ctr" fontAlgn="ctr"/>
                      <a:r>
                        <a:rPr lang="en-GB" sz="1600" b="1" i="0" u="none" strike="noStrike" dirty="0">
                          <a:solidFill>
                            <a:srgbClr val="000000"/>
                          </a:solidFill>
                          <a:effectLst/>
                          <a:latin typeface="Aptos Narrow" panose="020B0004020202020204" pitchFamily="34" charset="0"/>
                        </a:rPr>
                        <a:t>Project Charter</a:t>
                      </a:r>
                    </a:p>
                  </a:txBody>
                  <a:tcPr marL="4707" marR="4707" marT="4707" marB="0" vert="vert270" anchor="ctr">
                    <a:lnL w="12700" cap="flat" cmpd="sng" algn="ctr">
                      <a:solidFill>
                        <a:srgbClr val="000000"/>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Budget</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Location</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Poland Entity</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Facility Spec</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a:solidFill>
                            <a:srgbClr val="000000"/>
                          </a:solidFill>
                          <a:effectLst/>
                          <a:latin typeface="Aptos Narrow" panose="020B0004020202020204" pitchFamily="34" charset="0"/>
                        </a:rPr>
                        <a:t>IT Infrastructure</a:t>
                      </a:r>
                      <a:endParaRPr lang="en-GB" sz="1600" b="1" i="0" u="none" strike="noStrike" dirty="0">
                        <a:solidFill>
                          <a:srgbClr val="000000"/>
                        </a:solidFill>
                        <a:effectLst/>
                        <a:latin typeface="Aptos Narrow" panose="020B0004020202020204" pitchFamily="34" charset="0"/>
                      </a:endParaRP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Stakeholder Plan</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Contracts</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Staffing</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Project Status Reports</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Compliance Audit Checks</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Risk Management</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ADADAD"/>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rowSpan="2">
                  <a:txBody>
                    <a:bodyPr/>
                    <a:lstStyle/>
                    <a:p>
                      <a:pPr algn="ctr" fontAlgn="ctr"/>
                      <a:r>
                        <a:rPr lang="en-GB" sz="1600" b="1" i="0" u="none" strike="noStrike" dirty="0">
                          <a:solidFill>
                            <a:srgbClr val="000000"/>
                          </a:solidFill>
                          <a:effectLst/>
                          <a:latin typeface="Aptos Narrow" panose="020B0004020202020204" pitchFamily="34" charset="0"/>
                        </a:rPr>
                        <a:t>Testing / Go-Live</a:t>
                      </a:r>
                    </a:p>
                  </a:txBody>
                  <a:tcPr marL="4707" marR="4707" marT="4707" marB="0" vert="vert270" anchor="ctr">
                    <a:lnL w="12700" cap="flat" cmpd="sng" algn="ctr">
                      <a:solidFill>
                        <a:srgbClr val="ADADAD"/>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1186111640"/>
                  </a:ext>
                </a:extLst>
              </a:tr>
              <a:tr h="505786">
                <a:tc>
                  <a:txBody>
                    <a:bodyPr/>
                    <a:lstStyle/>
                    <a:p>
                      <a:pPr algn="l" fontAlgn="b"/>
                      <a:r>
                        <a:rPr lang="en-GB" sz="500" b="0" i="0" u="none" strike="noStrike">
                          <a:solidFill>
                            <a:srgbClr val="000000"/>
                          </a:solidFill>
                          <a:effectLst/>
                          <a:latin typeface="Aptos Narrow" panose="020B0004020202020204" pitchFamily="34" charset="0"/>
                        </a:rPr>
                        <a:t> </a:t>
                      </a:r>
                    </a:p>
                  </a:txBody>
                  <a:tcPr marL="4707" marR="4707" marT="4707"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8"/>
                    </a:solidFill>
                  </a:tcPr>
                </a:tc>
                <a:tc>
                  <a:txBody>
                    <a:bodyPr/>
                    <a:lstStyle/>
                    <a:p>
                      <a:pPr algn="l" fontAlgn="b"/>
                      <a:r>
                        <a:rPr lang="en-GB" sz="1100" b="1" i="0" u="none" strike="noStrike" dirty="0">
                          <a:solidFill>
                            <a:srgbClr val="000000"/>
                          </a:solidFill>
                          <a:effectLst/>
                          <a:latin typeface="Aptos Narrow" panose="020B0004020202020204" pitchFamily="34" charset="0"/>
                        </a:rPr>
                        <a:t>NAME</a:t>
                      </a:r>
                    </a:p>
                  </a:txBody>
                  <a:tcPr marL="4707" marR="4707" marT="4707"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8"/>
                    </a:solidFill>
                  </a:tcPr>
                </a:tc>
                <a:tc>
                  <a:txBody>
                    <a:bodyPr/>
                    <a:lstStyle/>
                    <a:p>
                      <a:pPr algn="l" fontAlgn="b"/>
                      <a:r>
                        <a:rPr lang="en-GB" sz="1100" b="1" i="0" u="none" strike="noStrike" dirty="0">
                          <a:solidFill>
                            <a:srgbClr val="000000"/>
                          </a:solidFill>
                          <a:effectLst/>
                          <a:latin typeface="Aptos Narrow" panose="020B0004020202020204" pitchFamily="34" charset="0"/>
                        </a:rPr>
                        <a:t>PROJECT ROLE</a:t>
                      </a:r>
                    </a:p>
                  </a:txBody>
                  <a:tcPr marL="4707" marR="4707" marT="4707"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8"/>
                    </a:solidFill>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973157315"/>
                  </a:ext>
                </a:extLst>
              </a:tr>
              <a:tr h="328762">
                <a:tc>
                  <a:txBody>
                    <a:bodyPr/>
                    <a:lstStyle/>
                    <a:p>
                      <a:pPr algn="l" fontAlgn="b"/>
                      <a:r>
                        <a:rPr lang="en-GB" sz="1200" b="0" i="0" u="none" strike="noStrike" dirty="0">
                          <a:solidFill>
                            <a:srgbClr val="000000"/>
                          </a:solidFill>
                          <a:effectLst/>
                          <a:latin typeface="Aptos Narrow" panose="020B0004020202020204" pitchFamily="34" charset="0"/>
                        </a:rPr>
                        <a:t>NA</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Nicolas Ablett</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Project Manager (OPS)</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dirty="0">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dirty="0">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extLst>
                  <a:ext uri="{0D108BD9-81ED-4DB2-BD59-A6C34878D82A}">
                    <a16:rowId xmlns:a16="http://schemas.microsoft.com/office/drawing/2014/main" val="2792792646"/>
                  </a:ext>
                </a:extLst>
              </a:tr>
              <a:tr h="328762">
                <a:tc>
                  <a:txBody>
                    <a:bodyPr/>
                    <a:lstStyle/>
                    <a:p>
                      <a:pPr algn="l" fontAlgn="b"/>
                      <a:r>
                        <a:rPr lang="en-GB" sz="1200" b="0" i="0" u="none" strike="noStrike" dirty="0">
                          <a:solidFill>
                            <a:srgbClr val="000000"/>
                          </a:solidFill>
                          <a:effectLst/>
                          <a:latin typeface="Aptos Narrow" panose="020B0004020202020204" pitchFamily="34" charset="0"/>
                        </a:rPr>
                        <a:t>HS</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Hayley Sinclair</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Project Manager (EXP)</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dirty="0">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extLst>
                  <a:ext uri="{0D108BD9-81ED-4DB2-BD59-A6C34878D82A}">
                    <a16:rowId xmlns:a16="http://schemas.microsoft.com/office/drawing/2014/main" val="1795431685"/>
                  </a:ext>
                </a:extLst>
              </a:tr>
              <a:tr h="328762">
                <a:tc>
                  <a:txBody>
                    <a:bodyPr/>
                    <a:lstStyle/>
                    <a:p>
                      <a:pPr algn="l" fontAlgn="b"/>
                      <a:r>
                        <a:rPr lang="en-GB" sz="1200" b="0" i="0" u="none" strike="noStrike" dirty="0">
                          <a:solidFill>
                            <a:srgbClr val="000000"/>
                          </a:solidFill>
                          <a:effectLst/>
                          <a:latin typeface="Aptos Narrow" panose="020B0004020202020204" pitchFamily="34" charset="0"/>
                        </a:rPr>
                        <a:t>JB</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Joel Bennett</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Project Manager (IMP)</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dirty="0">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extLst>
                  <a:ext uri="{0D108BD9-81ED-4DB2-BD59-A6C34878D82A}">
                    <a16:rowId xmlns:a16="http://schemas.microsoft.com/office/drawing/2014/main" val="2718054189"/>
                  </a:ext>
                </a:extLst>
              </a:tr>
              <a:tr h="328762">
                <a:tc>
                  <a:txBody>
                    <a:bodyPr/>
                    <a:lstStyle/>
                    <a:p>
                      <a:pPr algn="l" fontAlgn="b"/>
                      <a:r>
                        <a:rPr lang="en-GB" sz="1200" b="0" i="0" u="none" strike="noStrike" dirty="0">
                          <a:solidFill>
                            <a:srgbClr val="000000"/>
                          </a:solidFill>
                          <a:effectLst/>
                          <a:latin typeface="Aptos Narrow" panose="020B0004020202020204" pitchFamily="34" charset="0"/>
                        </a:rPr>
                        <a:t>MP</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Malcolm Perrie</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Motus CEO (Sponsor)</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dirty="0">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extLst>
                  <a:ext uri="{0D108BD9-81ED-4DB2-BD59-A6C34878D82A}">
                    <a16:rowId xmlns:a16="http://schemas.microsoft.com/office/drawing/2014/main" val="1658605422"/>
                  </a:ext>
                </a:extLst>
              </a:tr>
              <a:tr h="328762">
                <a:tc>
                  <a:txBody>
                    <a:bodyPr/>
                    <a:lstStyle/>
                    <a:p>
                      <a:pPr algn="l" fontAlgn="b"/>
                      <a:r>
                        <a:rPr lang="en-GB" sz="1200" b="0" i="0" u="none" strike="noStrike" dirty="0">
                          <a:solidFill>
                            <a:srgbClr val="000000"/>
                          </a:solidFill>
                          <a:effectLst/>
                          <a:latin typeface="Aptos Narrow" panose="020B0004020202020204" pitchFamily="34" charset="0"/>
                        </a:rPr>
                        <a:t>CDC</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Carel De Clerk</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Motus CFO (Sponsor)</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extLst>
                  <a:ext uri="{0D108BD9-81ED-4DB2-BD59-A6C34878D82A}">
                    <a16:rowId xmlns:a16="http://schemas.microsoft.com/office/drawing/2014/main" val="1511240185"/>
                  </a:ext>
                </a:extLst>
              </a:tr>
              <a:tr h="328762">
                <a:tc>
                  <a:txBody>
                    <a:bodyPr/>
                    <a:lstStyle/>
                    <a:p>
                      <a:pPr algn="l" fontAlgn="b"/>
                      <a:r>
                        <a:rPr lang="en-GB" sz="1200" b="0" i="0" u="none" strike="noStrike" dirty="0">
                          <a:solidFill>
                            <a:srgbClr val="000000"/>
                          </a:solidFill>
                          <a:effectLst/>
                          <a:latin typeface="Aptos Narrow" panose="020B0004020202020204" pitchFamily="34" charset="0"/>
                        </a:rPr>
                        <a:t>EW</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Ewan Shannon</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IT Executive</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extLst>
                  <a:ext uri="{0D108BD9-81ED-4DB2-BD59-A6C34878D82A}">
                    <a16:rowId xmlns:a16="http://schemas.microsoft.com/office/drawing/2014/main" val="187902881"/>
                  </a:ext>
                </a:extLst>
              </a:tr>
              <a:tr h="328762">
                <a:tc>
                  <a:txBody>
                    <a:bodyPr/>
                    <a:lstStyle/>
                    <a:p>
                      <a:pPr algn="l" fontAlgn="b"/>
                      <a:r>
                        <a:rPr lang="en-GB" sz="1200" b="0" i="0" u="none" strike="noStrike" dirty="0">
                          <a:solidFill>
                            <a:srgbClr val="000000"/>
                          </a:solidFill>
                          <a:effectLst/>
                          <a:latin typeface="Aptos Narrow" panose="020B0004020202020204" pitchFamily="34" charset="0"/>
                        </a:rPr>
                        <a:t>TP</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Tracy Payne</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Systems Director</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extLst>
                  <a:ext uri="{0D108BD9-81ED-4DB2-BD59-A6C34878D82A}">
                    <a16:rowId xmlns:a16="http://schemas.microsoft.com/office/drawing/2014/main" val="630952319"/>
                  </a:ext>
                </a:extLst>
              </a:tr>
              <a:tr h="328762">
                <a:tc>
                  <a:txBody>
                    <a:bodyPr/>
                    <a:lstStyle/>
                    <a:p>
                      <a:pPr algn="l" fontAlgn="b"/>
                      <a:r>
                        <a:rPr lang="en-GB" sz="1200" b="0" i="0" u="none" strike="noStrike" dirty="0">
                          <a:solidFill>
                            <a:srgbClr val="000000"/>
                          </a:solidFill>
                          <a:effectLst/>
                          <a:latin typeface="Aptos Narrow" panose="020B0004020202020204" pitchFamily="34" charset="0"/>
                        </a:rPr>
                        <a:t>MW</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Maria Wellaway</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Systems Assistant</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extLst>
                  <a:ext uri="{0D108BD9-81ED-4DB2-BD59-A6C34878D82A}">
                    <a16:rowId xmlns:a16="http://schemas.microsoft.com/office/drawing/2014/main" val="2835710979"/>
                  </a:ext>
                </a:extLst>
              </a:tr>
              <a:tr h="328762">
                <a:tc>
                  <a:txBody>
                    <a:bodyPr/>
                    <a:lstStyle/>
                    <a:p>
                      <a:pPr algn="l" fontAlgn="b"/>
                      <a:r>
                        <a:rPr lang="en-GB" sz="1200" b="0" i="0" u="none" strike="noStrike" dirty="0">
                          <a:solidFill>
                            <a:srgbClr val="000000"/>
                          </a:solidFill>
                          <a:effectLst/>
                          <a:latin typeface="Aptos Narrow" panose="020B0004020202020204" pitchFamily="34" charset="0"/>
                        </a:rPr>
                        <a:t>DM</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Dominic Moxon</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Product Manager</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extLst>
                  <a:ext uri="{0D108BD9-81ED-4DB2-BD59-A6C34878D82A}">
                    <a16:rowId xmlns:a16="http://schemas.microsoft.com/office/drawing/2014/main" val="1566293324"/>
                  </a:ext>
                </a:extLst>
              </a:tr>
              <a:tr h="328762">
                <a:tc>
                  <a:txBody>
                    <a:bodyPr/>
                    <a:lstStyle/>
                    <a:p>
                      <a:pPr algn="l" fontAlgn="b"/>
                      <a:r>
                        <a:rPr lang="en-GB" sz="1200" b="0" i="0" u="none" strike="noStrike" dirty="0">
                          <a:solidFill>
                            <a:srgbClr val="000000"/>
                          </a:solidFill>
                          <a:effectLst/>
                          <a:latin typeface="Aptos Narrow" panose="020B0004020202020204" pitchFamily="34" charset="0"/>
                        </a:rPr>
                        <a:t>NS</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Nenad Stemenkavic</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International Sales Chief</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dirty="0">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extLst>
                  <a:ext uri="{0D108BD9-81ED-4DB2-BD59-A6C34878D82A}">
                    <a16:rowId xmlns:a16="http://schemas.microsoft.com/office/drawing/2014/main" val="167392158"/>
                  </a:ext>
                </a:extLst>
              </a:tr>
              <a:tr h="328762">
                <a:tc>
                  <a:txBody>
                    <a:bodyPr/>
                    <a:lstStyle/>
                    <a:p>
                      <a:pPr algn="l" fontAlgn="b"/>
                      <a:r>
                        <a:rPr lang="en-GB" sz="1200" b="0" i="0" u="none" strike="noStrike" dirty="0">
                          <a:solidFill>
                            <a:srgbClr val="000000"/>
                          </a:solidFill>
                          <a:effectLst/>
                          <a:latin typeface="Aptos Narrow" panose="020B0004020202020204" pitchFamily="34" charset="0"/>
                        </a:rPr>
                        <a:t>PG</a:t>
                      </a: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Peter Guinn</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ADC CFO</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R</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7C80"/>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C</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49EDD"/>
                    </a:solidFill>
                  </a:tcPr>
                </a:tc>
                <a:extLst>
                  <a:ext uri="{0D108BD9-81ED-4DB2-BD59-A6C34878D82A}">
                    <a16:rowId xmlns:a16="http://schemas.microsoft.com/office/drawing/2014/main" val="395406671"/>
                  </a:ext>
                </a:extLst>
              </a:tr>
              <a:tr h="328762">
                <a:tc>
                  <a:txBody>
                    <a:bodyPr/>
                    <a:lstStyle/>
                    <a:p>
                      <a:pPr algn="l" fontAlgn="b"/>
                      <a:r>
                        <a:rPr lang="en-GB" sz="1200" b="0" i="0" u="none" strike="noStrike" dirty="0" err="1">
                          <a:solidFill>
                            <a:srgbClr val="000000"/>
                          </a:solidFill>
                          <a:effectLst/>
                          <a:latin typeface="Aptos Narrow" panose="020B0004020202020204" pitchFamily="34" charset="0"/>
                        </a:rPr>
                        <a:t>Pga</a:t>
                      </a:r>
                      <a:endParaRPr lang="en-GB" sz="1200" b="0" i="0" u="none" strike="noStrike" dirty="0">
                        <a:solidFill>
                          <a:srgbClr val="000000"/>
                        </a:solidFill>
                        <a:effectLst/>
                        <a:latin typeface="Aptos Narrow" panose="020B0004020202020204" pitchFamily="34" charset="0"/>
                      </a:endParaRPr>
                    </a:p>
                  </a:txBody>
                  <a:tcPr marL="4707" marR="4707" marT="4707"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Pete Garrett</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dirty="0">
                          <a:solidFill>
                            <a:srgbClr val="000000"/>
                          </a:solidFill>
                          <a:effectLst/>
                          <a:latin typeface="Aptos Narrow" panose="020B0004020202020204" pitchFamily="34" charset="0"/>
                        </a:rPr>
                        <a:t>Communications / HR</a:t>
                      </a:r>
                    </a:p>
                  </a:txBody>
                  <a:tcPr marL="4707" marR="4707" marT="47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A</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1CBF3"/>
                    </a:solidFill>
                  </a:tcPr>
                </a:tc>
                <a:tc>
                  <a:txBody>
                    <a:bodyPr/>
                    <a:lstStyle/>
                    <a:p>
                      <a:pPr algn="ctr" fontAlgn="ctr"/>
                      <a:r>
                        <a:rPr lang="en-GB" sz="1200" b="0" i="0" u="none" strike="noStrike">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a:solidFill>
                            <a:srgbClr val="000000"/>
                          </a:solidFill>
                          <a:effectLst/>
                          <a:latin typeface="Aptos Narrow" panose="020B0004020202020204" pitchFamily="34" charset="0"/>
                        </a:rPr>
                        <a:t> </a:t>
                      </a:r>
                    </a:p>
                  </a:txBody>
                  <a:tcPr marL="4707" marR="4707" marT="47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en-GB" sz="1200" b="0" i="0" u="none" strike="noStrike" dirty="0">
                          <a:solidFill>
                            <a:srgbClr val="000000"/>
                          </a:solidFill>
                          <a:effectLst/>
                          <a:latin typeface="Aptos Narrow" panose="020B0004020202020204" pitchFamily="34" charset="0"/>
                        </a:rPr>
                        <a:t>I</a:t>
                      </a:r>
                    </a:p>
                  </a:txBody>
                  <a:tcPr marL="4707" marR="4707" marT="4707"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2374874812"/>
                  </a:ext>
                </a:extLst>
              </a:tr>
            </a:tbl>
          </a:graphicData>
        </a:graphic>
      </p:graphicFrame>
    </p:spTree>
    <p:extLst>
      <p:ext uri="{BB962C8B-B14F-4D97-AF65-F5344CB8AC3E}">
        <p14:creationId xmlns:p14="http://schemas.microsoft.com/office/powerpoint/2010/main" val="1184150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8FDB3D-2EDE-79C5-9302-2D0FA45DA89D}"/>
            </a:ext>
          </a:extLst>
        </p:cNvPr>
        <p:cNvGrpSpPr/>
        <p:nvPr/>
      </p:nvGrpSpPr>
      <p:grpSpPr>
        <a:xfrm>
          <a:off x="0" y="0"/>
          <a:ext cx="0" cy="0"/>
          <a:chOff x="0" y="0"/>
          <a:chExt cx="0" cy="0"/>
        </a:xfrm>
      </p:grpSpPr>
      <p:sp>
        <p:nvSpPr>
          <p:cNvPr id="51" name="Rectangle 5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keyboard&#10;&#10;AI-generated content may be incorrect.">
            <a:extLst>
              <a:ext uri="{FF2B5EF4-FFF2-40B4-BE49-F238E27FC236}">
                <a16:creationId xmlns:a16="http://schemas.microsoft.com/office/drawing/2014/main" id="{B4C495FF-CC31-6460-BA73-CF6715E6695F}"/>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09"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C96273A9-9FAC-1288-896C-BDDB789BAA1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a:solidFill>
                  <a:schemeClr val="bg1"/>
                </a:solidFill>
              </a:rPr>
              <a:t>Execute the Project</a:t>
            </a:r>
          </a:p>
        </p:txBody>
      </p:sp>
      <p:sp>
        <p:nvSpPr>
          <p:cNvPr id="5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21D193C-0611-B256-8978-4955AFC63B4E}"/>
              </a:ext>
            </a:extLst>
          </p:cNvPr>
          <p:cNvSpPr txBox="1"/>
          <p:nvPr/>
        </p:nvSpPr>
        <p:spPr>
          <a:xfrm>
            <a:off x="9736035" y="6657945"/>
            <a:ext cx="24529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quoteinspector.com/images/investing/execute-ke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517360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A70E1E-A1AF-B4D8-2C41-A7DEC26B447B}"/>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Project Timeline</a:t>
            </a:r>
          </a:p>
        </p:txBody>
      </p:sp>
      <p:graphicFrame>
        <p:nvGraphicFramePr>
          <p:cNvPr id="25" name="Content Placeholder 2">
            <a:extLst>
              <a:ext uri="{FF2B5EF4-FFF2-40B4-BE49-F238E27FC236}">
                <a16:creationId xmlns:a16="http://schemas.microsoft.com/office/drawing/2014/main" id="{447C1C93-34BB-9773-982E-398B078A7D3E}"/>
              </a:ext>
            </a:extLst>
          </p:cNvPr>
          <p:cNvGraphicFramePr>
            <a:graphicFrameLocks noGrp="1"/>
          </p:cNvGraphicFramePr>
          <p:nvPr>
            <p:ph idx="1"/>
            <p:extLst>
              <p:ext uri="{D42A27DB-BD31-4B8C-83A1-F6EECF244321}">
                <p14:modId xmlns:p14="http://schemas.microsoft.com/office/powerpoint/2010/main" val="24072075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520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29E3-0CA0-8C1C-6D77-802EBB4E3C5E}"/>
              </a:ext>
            </a:extLst>
          </p:cNvPr>
          <p:cNvSpPr>
            <a:spLocks noGrp="1"/>
          </p:cNvSpPr>
          <p:nvPr>
            <p:ph type="title"/>
          </p:nvPr>
        </p:nvSpPr>
        <p:spPr>
          <a:xfrm>
            <a:off x="342900" y="0"/>
            <a:ext cx="10515600" cy="1325563"/>
          </a:xfrm>
        </p:spPr>
        <p:txBody>
          <a:bodyPr/>
          <a:lstStyle/>
          <a:p>
            <a:r>
              <a:rPr lang="en-GB" dirty="0"/>
              <a:t>Gantt Chart</a:t>
            </a:r>
          </a:p>
        </p:txBody>
      </p:sp>
      <p:graphicFrame>
        <p:nvGraphicFramePr>
          <p:cNvPr id="5" name="Content Placeholder 4">
            <a:extLst>
              <a:ext uri="{FF2B5EF4-FFF2-40B4-BE49-F238E27FC236}">
                <a16:creationId xmlns:a16="http://schemas.microsoft.com/office/drawing/2014/main" id="{DECB64AE-4B88-CADB-EE15-2A285A8C8041}"/>
              </a:ext>
            </a:extLst>
          </p:cNvPr>
          <p:cNvGraphicFramePr>
            <a:graphicFrameLocks noGrp="1"/>
          </p:cNvGraphicFramePr>
          <p:nvPr>
            <p:ph idx="1"/>
            <p:extLst>
              <p:ext uri="{D42A27DB-BD31-4B8C-83A1-F6EECF244321}">
                <p14:modId xmlns:p14="http://schemas.microsoft.com/office/powerpoint/2010/main" val="2767400640"/>
              </p:ext>
            </p:extLst>
          </p:nvPr>
        </p:nvGraphicFramePr>
        <p:xfrm>
          <a:off x="342900" y="962025"/>
          <a:ext cx="11620507" cy="5817614"/>
        </p:xfrm>
        <a:graphic>
          <a:graphicData uri="http://schemas.openxmlformats.org/drawingml/2006/table">
            <a:tbl>
              <a:tblPr/>
              <a:tblGrid>
                <a:gridCol w="1615242">
                  <a:extLst>
                    <a:ext uri="{9D8B030D-6E8A-4147-A177-3AD203B41FA5}">
                      <a16:colId xmlns:a16="http://schemas.microsoft.com/office/drawing/2014/main" val="3382450956"/>
                    </a:ext>
                  </a:extLst>
                </a:gridCol>
                <a:gridCol w="212288">
                  <a:extLst>
                    <a:ext uri="{9D8B030D-6E8A-4147-A177-3AD203B41FA5}">
                      <a16:colId xmlns:a16="http://schemas.microsoft.com/office/drawing/2014/main" val="196043063"/>
                    </a:ext>
                  </a:extLst>
                </a:gridCol>
                <a:gridCol w="203059">
                  <a:extLst>
                    <a:ext uri="{9D8B030D-6E8A-4147-A177-3AD203B41FA5}">
                      <a16:colId xmlns:a16="http://schemas.microsoft.com/office/drawing/2014/main" val="3149829545"/>
                    </a:ext>
                  </a:extLst>
                </a:gridCol>
                <a:gridCol w="166139">
                  <a:extLst>
                    <a:ext uri="{9D8B030D-6E8A-4147-A177-3AD203B41FA5}">
                      <a16:colId xmlns:a16="http://schemas.microsoft.com/office/drawing/2014/main" val="2249393889"/>
                    </a:ext>
                  </a:extLst>
                </a:gridCol>
                <a:gridCol w="193829">
                  <a:extLst>
                    <a:ext uri="{9D8B030D-6E8A-4147-A177-3AD203B41FA5}">
                      <a16:colId xmlns:a16="http://schemas.microsoft.com/office/drawing/2014/main" val="537820355"/>
                    </a:ext>
                  </a:extLst>
                </a:gridCol>
                <a:gridCol w="175370">
                  <a:extLst>
                    <a:ext uri="{9D8B030D-6E8A-4147-A177-3AD203B41FA5}">
                      <a16:colId xmlns:a16="http://schemas.microsoft.com/office/drawing/2014/main" val="2264847619"/>
                    </a:ext>
                  </a:extLst>
                </a:gridCol>
                <a:gridCol w="184598">
                  <a:extLst>
                    <a:ext uri="{9D8B030D-6E8A-4147-A177-3AD203B41FA5}">
                      <a16:colId xmlns:a16="http://schemas.microsoft.com/office/drawing/2014/main" val="2343953794"/>
                    </a:ext>
                  </a:extLst>
                </a:gridCol>
                <a:gridCol w="184598">
                  <a:extLst>
                    <a:ext uri="{9D8B030D-6E8A-4147-A177-3AD203B41FA5}">
                      <a16:colId xmlns:a16="http://schemas.microsoft.com/office/drawing/2014/main" val="1435512449"/>
                    </a:ext>
                  </a:extLst>
                </a:gridCol>
                <a:gridCol w="166139">
                  <a:extLst>
                    <a:ext uri="{9D8B030D-6E8A-4147-A177-3AD203B41FA5}">
                      <a16:colId xmlns:a16="http://schemas.microsoft.com/office/drawing/2014/main" val="3096848652"/>
                    </a:ext>
                  </a:extLst>
                </a:gridCol>
                <a:gridCol w="184598">
                  <a:extLst>
                    <a:ext uri="{9D8B030D-6E8A-4147-A177-3AD203B41FA5}">
                      <a16:colId xmlns:a16="http://schemas.microsoft.com/office/drawing/2014/main" val="2717727497"/>
                    </a:ext>
                  </a:extLst>
                </a:gridCol>
                <a:gridCol w="193829">
                  <a:extLst>
                    <a:ext uri="{9D8B030D-6E8A-4147-A177-3AD203B41FA5}">
                      <a16:colId xmlns:a16="http://schemas.microsoft.com/office/drawing/2014/main" val="3308904341"/>
                    </a:ext>
                  </a:extLst>
                </a:gridCol>
                <a:gridCol w="193829">
                  <a:extLst>
                    <a:ext uri="{9D8B030D-6E8A-4147-A177-3AD203B41FA5}">
                      <a16:colId xmlns:a16="http://schemas.microsoft.com/office/drawing/2014/main" val="20464950"/>
                    </a:ext>
                  </a:extLst>
                </a:gridCol>
                <a:gridCol w="193829">
                  <a:extLst>
                    <a:ext uri="{9D8B030D-6E8A-4147-A177-3AD203B41FA5}">
                      <a16:colId xmlns:a16="http://schemas.microsoft.com/office/drawing/2014/main" val="773064676"/>
                    </a:ext>
                  </a:extLst>
                </a:gridCol>
                <a:gridCol w="193829">
                  <a:extLst>
                    <a:ext uri="{9D8B030D-6E8A-4147-A177-3AD203B41FA5}">
                      <a16:colId xmlns:a16="http://schemas.microsoft.com/office/drawing/2014/main" val="2189540872"/>
                    </a:ext>
                  </a:extLst>
                </a:gridCol>
                <a:gridCol w="193829">
                  <a:extLst>
                    <a:ext uri="{9D8B030D-6E8A-4147-A177-3AD203B41FA5}">
                      <a16:colId xmlns:a16="http://schemas.microsoft.com/office/drawing/2014/main" val="26096795"/>
                    </a:ext>
                  </a:extLst>
                </a:gridCol>
                <a:gridCol w="193829">
                  <a:extLst>
                    <a:ext uri="{9D8B030D-6E8A-4147-A177-3AD203B41FA5}">
                      <a16:colId xmlns:a16="http://schemas.microsoft.com/office/drawing/2014/main" val="3584367881"/>
                    </a:ext>
                  </a:extLst>
                </a:gridCol>
                <a:gridCol w="193829">
                  <a:extLst>
                    <a:ext uri="{9D8B030D-6E8A-4147-A177-3AD203B41FA5}">
                      <a16:colId xmlns:a16="http://schemas.microsoft.com/office/drawing/2014/main" val="2176634577"/>
                    </a:ext>
                  </a:extLst>
                </a:gridCol>
                <a:gridCol w="193829">
                  <a:extLst>
                    <a:ext uri="{9D8B030D-6E8A-4147-A177-3AD203B41FA5}">
                      <a16:colId xmlns:a16="http://schemas.microsoft.com/office/drawing/2014/main" val="2188669326"/>
                    </a:ext>
                  </a:extLst>
                </a:gridCol>
                <a:gridCol w="193829">
                  <a:extLst>
                    <a:ext uri="{9D8B030D-6E8A-4147-A177-3AD203B41FA5}">
                      <a16:colId xmlns:a16="http://schemas.microsoft.com/office/drawing/2014/main" val="2776207023"/>
                    </a:ext>
                  </a:extLst>
                </a:gridCol>
                <a:gridCol w="193829">
                  <a:extLst>
                    <a:ext uri="{9D8B030D-6E8A-4147-A177-3AD203B41FA5}">
                      <a16:colId xmlns:a16="http://schemas.microsoft.com/office/drawing/2014/main" val="3004136346"/>
                    </a:ext>
                  </a:extLst>
                </a:gridCol>
                <a:gridCol w="193829">
                  <a:extLst>
                    <a:ext uri="{9D8B030D-6E8A-4147-A177-3AD203B41FA5}">
                      <a16:colId xmlns:a16="http://schemas.microsoft.com/office/drawing/2014/main" val="1105726606"/>
                    </a:ext>
                  </a:extLst>
                </a:gridCol>
                <a:gridCol w="193829">
                  <a:extLst>
                    <a:ext uri="{9D8B030D-6E8A-4147-A177-3AD203B41FA5}">
                      <a16:colId xmlns:a16="http://schemas.microsoft.com/office/drawing/2014/main" val="1398778274"/>
                    </a:ext>
                  </a:extLst>
                </a:gridCol>
                <a:gridCol w="193829">
                  <a:extLst>
                    <a:ext uri="{9D8B030D-6E8A-4147-A177-3AD203B41FA5}">
                      <a16:colId xmlns:a16="http://schemas.microsoft.com/office/drawing/2014/main" val="1422127081"/>
                    </a:ext>
                  </a:extLst>
                </a:gridCol>
                <a:gridCol w="193829">
                  <a:extLst>
                    <a:ext uri="{9D8B030D-6E8A-4147-A177-3AD203B41FA5}">
                      <a16:colId xmlns:a16="http://schemas.microsoft.com/office/drawing/2014/main" val="3340514746"/>
                    </a:ext>
                  </a:extLst>
                </a:gridCol>
                <a:gridCol w="193829">
                  <a:extLst>
                    <a:ext uri="{9D8B030D-6E8A-4147-A177-3AD203B41FA5}">
                      <a16:colId xmlns:a16="http://schemas.microsoft.com/office/drawing/2014/main" val="1088395409"/>
                    </a:ext>
                  </a:extLst>
                </a:gridCol>
                <a:gridCol w="193829">
                  <a:extLst>
                    <a:ext uri="{9D8B030D-6E8A-4147-A177-3AD203B41FA5}">
                      <a16:colId xmlns:a16="http://schemas.microsoft.com/office/drawing/2014/main" val="4211572848"/>
                    </a:ext>
                  </a:extLst>
                </a:gridCol>
                <a:gridCol w="193829">
                  <a:extLst>
                    <a:ext uri="{9D8B030D-6E8A-4147-A177-3AD203B41FA5}">
                      <a16:colId xmlns:a16="http://schemas.microsoft.com/office/drawing/2014/main" val="1536243971"/>
                    </a:ext>
                  </a:extLst>
                </a:gridCol>
                <a:gridCol w="193829">
                  <a:extLst>
                    <a:ext uri="{9D8B030D-6E8A-4147-A177-3AD203B41FA5}">
                      <a16:colId xmlns:a16="http://schemas.microsoft.com/office/drawing/2014/main" val="2970069419"/>
                    </a:ext>
                  </a:extLst>
                </a:gridCol>
                <a:gridCol w="193829">
                  <a:extLst>
                    <a:ext uri="{9D8B030D-6E8A-4147-A177-3AD203B41FA5}">
                      <a16:colId xmlns:a16="http://schemas.microsoft.com/office/drawing/2014/main" val="2937160333"/>
                    </a:ext>
                  </a:extLst>
                </a:gridCol>
                <a:gridCol w="193829">
                  <a:extLst>
                    <a:ext uri="{9D8B030D-6E8A-4147-A177-3AD203B41FA5}">
                      <a16:colId xmlns:a16="http://schemas.microsoft.com/office/drawing/2014/main" val="874464462"/>
                    </a:ext>
                  </a:extLst>
                </a:gridCol>
                <a:gridCol w="193829">
                  <a:extLst>
                    <a:ext uri="{9D8B030D-6E8A-4147-A177-3AD203B41FA5}">
                      <a16:colId xmlns:a16="http://schemas.microsoft.com/office/drawing/2014/main" val="2491645591"/>
                    </a:ext>
                  </a:extLst>
                </a:gridCol>
                <a:gridCol w="193829">
                  <a:extLst>
                    <a:ext uri="{9D8B030D-6E8A-4147-A177-3AD203B41FA5}">
                      <a16:colId xmlns:a16="http://schemas.microsoft.com/office/drawing/2014/main" val="3349227507"/>
                    </a:ext>
                  </a:extLst>
                </a:gridCol>
                <a:gridCol w="193829">
                  <a:extLst>
                    <a:ext uri="{9D8B030D-6E8A-4147-A177-3AD203B41FA5}">
                      <a16:colId xmlns:a16="http://schemas.microsoft.com/office/drawing/2014/main" val="2590518724"/>
                    </a:ext>
                  </a:extLst>
                </a:gridCol>
                <a:gridCol w="193829">
                  <a:extLst>
                    <a:ext uri="{9D8B030D-6E8A-4147-A177-3AD203B41FA5}">
                      <a16:colId xmlns:a16="http://schemas.microsoft.com/office/drawing/2014/main" val="2844240034"/>
                    </a:ext>
                  </a:extLst>
                </a:gridCol>
                <a:gridCol w="193829">
                  <a:extLst>
                    <a:ext uri="{9D8B030D-6E8A-4147-A177-3AD203B41FA5}">
                      <a16:colId xmlns:a16="http://schemas.microsoft.com/office/drawing/2014/main" val="1001626720"/>
                    </a:ext>
                  </a:extLst>
                </a:gridCol>
                <a:gridCol w="193829">
                  <a:extLst>
                    <a:ext uri="{9D8B030D-6E8A-4147-A177-3AD203B41FA5}">
                      <a16:colId xmlns:a16="http://schemas.microsoft.com/office/drawing/2014/main" val="1456165217"/>
                    </a:ext>
                  </a:extLst>
                </a:gridCol>
                <a:gridCol w="193829">
                  <a:extLst>
                    <a:ext uri="{9D8B030D-6E8A-4147-A177-3AD203B41FA5}">
                      <a16:colId xmlns:a16="http://schemas.microsoft.com/office/drawing/2014/main" val="2493856212"/>
                    </a:ext>
                  </a:extLst>
                </a:gridCol>
                <a:gridCol w="193829">
                  <a:extLst>
                    <a:ext uri="{9D8B030D-6E8A-4147-A177-3AD203B41FA5}">
                      <a16:colId xmlns:a16="http://schemas.microsoft.com/office/drawing/2014/main" val="489110897"/>
                    </a:ext>
                  </a:extLst>
                </a:gridCol>
                <a:gridCol w="193829">
                  <a:extLst>
                    <a:ext uri="{9D8B030D-6E8A-4147-A177-3AD203B41FA5}">
                      <a16:colId xmlns:a16="http://schemas.microsoft.com/office/drawing/2014/main" val="60180738"/>
                    </a:ext>
                  </a:extLst>
                </a:gridCol>
                <a:gridCol w="193829">
                  <a:extLst>
                    <a:ext uri="{9D8B030D-6E8A-4147-A177-3AD203B41FA5}">
                      <a16:colId xmlns:a16="http://schemas.microsoft.com/office/drawing/2014/main" val="2999167596"/>
                    </a:ext>
                  </a:extLst>
                </a:gridCol>
                <a:gridCol w="193829">
                  <a:extLst>
                    <a:ext uri="{9D8B030D-6E8A-4147-A177-3AD203B41FA5}">
                      <a16:colId xmlns:a16="http://schemas.microsoft.com/office/drawing/2014/main" val="2047593807"/>
                    </a:ext>
                  </a:extLst>
                </a:gridCol>
                <a:gridCol w="193829">
                  <a:extLst>
                    <a:ext uri="{9D8B030D-6E8A-4147-A177-3AD203B41FA5}">
                      <a16:colId xmlns:a16="http://schemas.microsoft.com/office/drawing/2014/main" val="2107784138"/>
                    </a:ext>
                  </a:extLst>
                </a:gridCol>
                <a:gridCol w="193829">
                  <a:extLst>
                    <a:ext uri="{9D8B030D-6E8A-4147-A177-3AD203B41FA5}">
                      <a16:colId xmlns:a16="http://schemas.microsoft.com/office/drawing/2014/main" val="3285140259"/>
                    </a:ext>
                  </a:extLst>
                </a:gridCol>
                <a:gridCol w="193829">
                  <a:extLst>
                    <a:ext uri="{9D8B030D-6E8A-4147-A177-3AD203B41FA5}">
                      <a16:colId xmlns:a16="http://schemas.microsoft.com/office/drawing/2014/main" val="3488195953"/>
                    </a:ext>
                  </a:extLst>
                </a:gridCol>
                <a:gridCol w="193829">
                  <a:extLst>
                    <a:ext uri="{9D8B030D-6E8A-4147-A177-3AD203B41FA5}">
                      <a16:colId xmlns:a16="http://schemas.microsoft.com/office/drawing/2014/main" val="3703080583"/>
                    </a:ext>
                  </a:extLst>
                </a:gridCol>
                <a:gridCol w="193829">
                  <a:extLst>
                    <a:ext uri="{9D8B030D-6E8A-4147-A177-3AD203B41FA5}">
                      <a16:colId xmlns:a16="http://schemas.microsoft.com/office/drawing/2014/main" val="3961862035"/>
                    </a:ext>
                  </a:extLst>
                </a:gridCol>
                <a:gridCol w="193829">
                  <a:extLst>
                    <a:ext uri="{9D8B030D-6E8A-4147-A177-3AD203B41FA5}">
                      <a16:colId xmlns:a16="http://schemas.microsoft.com/office/drawing/2014/main" val="1708914110"/>
                    </a:ext>
                  </a:extLst>
                </a:gridCol>
                <a:gridCol w="193829">
                  <a:extLst>
                    <a:ext uri="{9D8B030D-6E8A-4147-A177-3AD203B41FA5}">
                      <a16:colId xmlns:a16="http://schemas.microsoft.com/office/drawing/2014/main" val="2770965055"/>
                    </a:ext>
                  </a:extLst>
                </a:gridCol>
                <a:gridCol w="193829">
                  <a:extLst>
                    <a:ext uri="{9D8B030D-6E8A-4147-A177-3AD203B41FA5}">
                      <a16:colId xmlns:a16="http://schemas.microsoft.com/office/drawing/2014/main" val="929089173"/>
                    </a:ext>
                  </a:extLst>
                </a:gridCol>
                <a:gridCol w="193829">
                  <a:extLst>
                    <a:ext uri="{9D8B030D-6E8A-4147-A177-3AD203B41FA5}">
                      <a16:colId xmlns:a16="http://schemas.microsoft.com/office/drawing/2014/main" val="2681946129"/>
                    </a:ext>
                  </a:extLst>
                </a:gridCol>
                <a:gridCol w="193829">
                  <a:extLst>
                    <a:ext uri="{9D8B030D-6E8A-4147-A177-3AD203B41FA5}">
                      <a16:colId xmlns:a16="http://schemas.microsoft.com/office/drawing/2014/main" val="277085022"/>
                    </a:ext>
                  </a:extLst>
                </a:gridCol>
                <a:gridCol w="193829">
                  <a:extLst>
                    <a:ext uri="{9D8B030D-6E8A-4147-A177-3AD203B41FA5}">
                      <a16:colId xmlns:a16="http://schemas.microsoft.com/office/drawing/2014/main" val="1138900072"/>
                    </a:ext>
                  </a:extLst>
                </a:gridCol>
                <a:gridCol w="193829">
                  <a:extLst>
                    <a:ext uri="{9D8B030D-6E8A-4147-A177-3AD203B41FA5}">
                      <a16:colId xmlns:a16="http://schemas.microsoft.com/office/drawing/2014/main" val="3958022088"/>
                    </a:ext>
                  </a:extLst>
                </a:gridCol>
              </a:tblGrid>
              <a:tr h="294826">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D0D0D0"/>
                    </a:solidFill>
                  </a:tcPr>
                </a:tc>
                <a:tc gridSpan="52">
                  <a:txBody>
                    <a:bodyPr/>
                    <a:lstStyle/>
                    <a:p>
                      <a:pPr algn="ctr" fontAlgn="b"/>
                      <a:r>
                        <a:rPr lang="en-GB" sz="1000" b="1" i="0" u="none" strike="noStrike">
                          <a:solidFill>
                            <a:srgbClr val="000000"/>
                          </a:solidFill>
                          <a:effectLst/>
                          <a:latin typeface="Aptos Narrow" panose="020B0004020202020204" pitchFamily="34" charset="0"/>
                        </a:rPr>
                        <a:t>GANTT CHART 2023 PROJECT</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38899269"/>
                  </a:ext>
                </a:extLst>
              </a:tr>
              <a:tr h="280787">
                <a:tc>
                  <a:txBody>
                    <a:bodyPr/>
                    <a:lstStyle/>
                    <a:p>
                      <a:pPr algn="ctr" fontAlgn="b"/>
                      <a:r>
                        <a:rPr lang="en-GB" sz="1000" b="1" i="0" u="none" strike="noStrike">
                          <a:solidFill>
                            <a:srgbClr val="000000"/>
                          </a:solidFill>
                          <a:effectLst/>
                          <a:latin typeface="Aptos Narrow" panose="020B0004020202020204" pitchFamily="34" charset="0"/>
                        </a:rPr>
                        <a:t>QUARTER</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noFill/>
                  </a:tcPr>
                </a:tc>
                <a:tc gridSpan="13">
                  <a:txBody>
                    <a:bodyPr/>
                    <a:lstStyle/>
                    <a:p>
                      <a:pPr algn="ctr" fontAlgn="b"/>
                      <a:r>
                        <a:rPr lang="en-GB" sz="1000" b="1" i="0" u="none" strike="noStrike">
                          <a:solidFill>
                            <a:srgbClr val="000000"/>
                          </a:solidFill>
                          <a:effectLst/>
                          <a:latin typeface="Aptos Narrow" panose="020B0004020202020204" pitchFamily="34" charset="0"/>
                        </a:rPr>
                        <a:t>Q1</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3">
                  <a:txBody>
                    <a:bodyPr/>
                    <a:lstStyle/>
                    <a:p>
                      <a:pPr algn="ctr" fontAlgn="b"/>
                      <a:r>
                        <a:rPr lang="en-GB" sz="1000" b="1" i="0" u="none" strike="noStrike">
                          <a:solidFill>
                            <a:srgbClr val="000000"/>
                          </a:solidFill>
                          <a:effectLst/>
                          <a:latin typeface="Aptos Narrow" panose="020B0004020202020204" pitchFamily="34" charset="0"/>
                        </a:rPr>
                        <a:t>Q2</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BE2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3">
                  <a:txBody>
                    <a:bodyPr/>
                    <a:lstStyle/>
                    <a:p>
                      <a:pPr algn="ctr" fontAlgn="b"/>
                      <a:r>
                        <a:rPr lang="en-GB" sz="1000" b="1" i="0" u="none" strike="noStrike">
                          <a:solidFill>
                            <a:srgbClr val="000000"/>
                          </a:solidFill>
                          <a:effectLst/>
                          <a:latin typeface="Aptos Narrow" panose="020B0004020202020204" pitchFamily="34" charset="0"/>
                        </a:rPr>
                        <a:t>Q3</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C1F0C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3">
                  <a:txBody>
                    <a:bodyPr/>
                    <a:lstStyle/>
                    <a:p>
                      <a:pPr algn="ctr" fontAlgn="b"/>
                      <a:r>
                        <a:rPr lang="en-GB" sz="1000" b="1" i="0" u="none" strike="noStrike">
                          <a:solidFill>
                            <a:srgbClr val="000000"/>
                          </a:solidFill>
                          <a:effectLst/>
                          <a:latin typeface="Aptos Narrow" panose="020B0004020202020204" pitchFamily="34" charset="0"/>
                        </a:rPr>
                        <a:t>Q4</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2CEE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77431936"/>
                  </a:ext>
                </a:extLst>
              </a:tr>
              <a:tr h="280787">
                <a:tc>
                  <a:txBody>
                    <a:bodyPr/>
                    <a:lstStyle/>
                    <a:p>
                      <a:pPr algn="ctr" fontAlgn="b"/>
                      <a:r>
                        <a:rPr lang="en-GB" sz="1000" b="1" i="0" u="none" strike="noStrike">
                          <a:solidFill>
                            <a:srgbClr val="000000"/>
                          </a:solidFill>
                          <a:effectLst/>
                          <a:latin typeface="Aptos Narrow" panose="020B0004020202020204" pitchFamily="34" charset="0"/>
                        </a:rPr>
                        <a:t>MONTH</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noFill/>
                  </a:tcPr>
                </a:tc>
                <a:tc gridSpan="5">
                  <a:txBody>
                    <a:bodyPr/>
                    <a:lstStyle/>
                    <a:p>
                      <a:pPr algn="ctr" fontAlgn="b"/>
                      <a:r>
                        <a:rPr lang="en-GB" sz="1000" b="1" i="0" u="none" strike="noStrike">
                          <a:solidFill>
                            <a:srgbClr val="000000"/>
                          </a:solidFill>
                          <a:effectLst/>
                          <a:latin typeface="Aptos Narrow" panose="020B0004020202020204" pitchFamily="34" charset="0"/>
                        </a:rPr>
                        <a:t>JAN</a:t>
                      </a:r>
                    </a:p>
                  </a:txBody>
                  <a:tcPr marL="8250" marR="8250" marT="8250" marB="0" anchor="b">
                    <a:lnL w="12700" cap="flat" cmpd="sng" algn="ctr">
                      <a:solidFill>
                        <a:srgbClr val="000000"/>
                      </a:solidFill>
                      <a:prstDash val="solid"/>
                      <a:round/>
                      <a:headEnd type="none" w="med" len="med"/>
                      <a:tailEnd type="none" w="med" len="med"/>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FEB</a:t>
                      </a:r>
                    </a:p>
                  </a:txBody>
                  <a:tcPr marL="8250" marR="8250" marT="8250" marB="0" anchor="b">
                    <a:lnL>
                      <a:noFill/>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MARCH</a:t>
                      </a:r>
                    </a:p>
                  </a:txBody>
                  <a:tcPr marL="8250" marR="8250" marT="8250" marB="0" anchor="b">
                    <a:lnL>
                      <a:noFill/>
                    </a:lnL>
                    <a:lnR w="12700" cap="flat" cmpd="sng" algn="ctr">
                      <a:solidFill>
                        <a:srgbClr val="000000"/>
                      </a:solidFill>
                      <a:prstDash val="solid"/>
                      <a:round/>
                      <a:headEnd type="none" w="med" len="med"/>
                      <a:tailEnd type="none" w="med" len="med"/>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APRIL</a:t>
                      </a:r>
                    </a:p>
                  </a:txBody>
                  <a:tcPr marL="8250" marR="8250" marT="8250" marB="0" anchor="b">
                    <a:lnL w="12700" cap="flat" cmpd="sng" algn="ctr">
                      <a:solidFill>
                        <a:srgbClr val="000000"/>
                      </a:solidFill>
                      <a:prstDash val="solid"/>
                      <a:round/>
                      <a:headEnd type="none" w="med" len="med"/>
                      <a:tailEnd type="none" w="med" len="med"/>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ctr" fontAlgn="b"/>
                      <a:r>
                        <a:rPr lang="en-GB" sz="1000" b="1" i="0" u="none" strike="noStrike">
                          <a:solidFill>
                            <a:srgbClr val="000000"/>
                          </a:solidFill>
                          <a:effectLst/>
                          <a:latin typeface="Aptos Narrow" panose="020B0004020202020204" pitchFamily="34" charset="0"/>
                        </a:rPr>
                        <a:t>MAY</a:t>
                      </a:r>
                    </a:p>
                  </a:txBody>
                  <a:tcPr marL="8250" marR="8250" marT="8250" marB="0" anchor="b">
                    <a:lnL>
                      <a:noFill/>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JUNE</a:t>
                      </a:r>
                    </a:p>
                  </a:txBody>
                  <a:tcPr marL="8250" marR="8250" marT="8250" marB="0" anchor="b">
                    <a:lnL>
                      <a:noFill/>
                    </a:lnL>
                    <a:lnR w="12700" cap="flat" cmpd="sng" algn="ctr">
                      <a:solidFill>
                        <a:srgbClr val="000000"/>
                      </a:solidFill>
                      <a:prstDash val="solid"/>
                      <a:round/>
                      <a:headEnd type="none" w="med" len="med"/>
                      <a:tailEnd type="none" w="med" len="med"/>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ctr" fontAlgn="b"/>
                      <a:r>
                        <a:rPr lang="en-GB" sz="1000" b="1" i="0" u="none" strike="noStrike">
                          <a:solidFill>
                            <a:srgbClr val="000000"/>
                          </a:solidFill>
                          <a:effectLst/>
                          <a:latin typeface="Aptos Narrow" panose="020B0004020202020204" pitchFamily="34" charset="0"/>
                        </a:rPr>
                        <a:t>JULY</a:t>
                      </a:r>
                    </a:p>
                  </a:txBody>
                  <a:tcPr marL="8250" marR="8250" marT="8250" marB="0" anchor="b">
                    <a:lnL w="12700" cap="flat" cmpd="sng" algn="ctr">
                      <a:solidFill>
                        <a:srgbClr val="000000"/>
                      </a:solidFill>
                      <a:prstDash val="solid"/>
                      <a:round/>
                      <a:headEnd type="none" w="med" len="med"/>
                      <a:tailEnd type="none" w="med" len="med"/>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AUG</a:t>
                      </a:r>
                    </a:p>
                  </a:txBody>
                  <a:tcPr marL="8250" marR="8250" marT="8250" marB="0" anchor="b">
                    <a:lnL>
                      <a:noFill/>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SEPT</a:t>
                      </a:r>
                    </a:p>
                  </a:txBody>
                  <a:tcPr marL="8250" marR="8250" marT="8250" marB="0" anchor="b">
                    <a:lnL>
                      <a:noFill/>
                    </a:lnL>
                    <a:lnR w="12700" cap="flat" cmpd="sng" algn="ctr">
                      <a:solidFill>
                        <a:srgbClr val="000000"/>
                      </a:solidFill>
                      <a:prstDash val="solid"/>
                      <a:round/>
                      <a:headEnd type="none" w="med" len="med"/>
                      <a:tailEnd type="none" w="med" len="med"/>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ctr" fontAlgn="b"/>
                      <a:r>
                        <a:rPr lang="en-GB" sz="1000" b="1" i="0" u="none" strike="noStrike">
                          <a:solidFill>
                            <a:srgbClr val="000000"/>
                          </a:solidFill>
                          <a:effectLst/>
                          <a:latin typeface="Aptos Narrow" panose="020B0004020202020204" pitchFamily="34" charset="0"/>
                        </a:rPr>
                        <a:t>OCT</a:t>
                      </a:r>
                    </a:p>
                  </a:txBody>
                  <a:tcPr marL="8250" marR="8250" marT="8250" marB="0" anchor="b">
                    <a:lnL w="12700" cap="flat" cmpd="sng" algn="ctr">
                      <a:solidFill>
                        <a:srgbClr val="000000"/>
                      </a:solidFill>
                      <a:prstDash val="solid"/>
                      <a:round/>
                      <a:headEnd type="none" w="med" len="med"/>
                      <a:tailEnd type="none" w="med" len="med"/>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NOV</a:t>
                      </a:r>
                    </a:p>
                  </a:txBody>
                  <a:tcPr marL="8250" marR="8250" marT="8250" marB="0" anchor="b">
                    <a:lnL>
                      <a:noFill/>
                    </a:lnL>
                    <a:lnR>
                      <a:noFill/>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1000" b="1" i="0" u="none" strike="noStrike">
                          <a:solidFill>
                            <a:srgbClr val="000000"/>
                          </a:solidFill>
                          <a:effectLst/>
                          <a:latin typeface="Aptos Narrow" panose="020B0004020202020204" pitchFamily="34" charset="0"/>
                        </a:rPr>
                        <a:t>DEC</a:t>
                      </a:r>
                    </a:p>
                  </a:txBody>
                  <a:tcPr marL="8250" marR="8250" marT="8250" marB="0" anchor="b">
                    <a:lnL>
                      <a:noFill/>
                    </a:lnL>
                    <a:lnR w="12700" cap="flat" cmpd="sng" algn="ctr">
                      <a:solidFill>
                        <a:srgbClr val="000000"/>
                      </a:solidFill>
                      <a:prstDash val="solid"/>
                      <a:round/>
                      <a:headEnd type="none" w="med" len="med"/>
                      <a:tailEnd type="none" w="med" len="med"/>
                    </a:lnR>
                    <a:lnT>
                      <a:noFill/>
                    </a:lnT>
                    <a:lnB>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10845297"/>
                  </a:ext>
                </a:extLst>
              </a:tr>
              <a:tr h="294826">
                <a:tc>
                  <a:txBody>
                    <a:bodyPr/>
                    <a:lstStyle/>
                    <a:p>
                      <a:pPr algn="ctr" fontAlgn="b"/>
                      <a:r>
                        <a:rPr lang="en-GB" sz="1000" b="1" i="0" u="none" strike="noStrike">
                          <a:solidFill>
                            <a:srgbClr val="000000"/>
                          </a:solidFill>
                          <a:effectLst/>
                          <a:latin typeface="Aptos Narrow" panose="020B0004020202020204" pitchFamily="34" charset="0"/>
                        </a:rPr>
                        <a:t>PROJECT WEEK</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a:t>
                      </a:r>
                    </a:p>
                  </a:txBody>
                  <a:tcPr marL="8250" marR="8250" marT="825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5</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6</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7</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8</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9</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10</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11</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12</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13</a:t>
                      </a:r>
                    </a:p>
                  </a:txBody>
                  <a:tcPr marL="8250" marR="8250" marT="825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14</a:t>
                      </a:r>
                    </a:p>
                  </a:txBody>
                  <a:tcPr marL="8250" marR="8250" marT="825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15</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16</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17</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18</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19</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20</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21</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22</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23</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24</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25</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26</a:t>
                      </a:r>
                    </a:p>
                  </a:txBody>
                  <a:tcPr marL="8250" marR="8250" marT="825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27</a:t>
                      </a:r>
                    </a:p>
                  </a:txBody>
                  <a:tcPr marL="8250" marR="8250" marT="825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28</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29</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30</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31</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32</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33</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34</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35</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36</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37</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38</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39</a:t>
                      </a:r>
                    </a:p>
                  </a:txBody>
                  <a:tcPr marL="8250" marR="8250" marT="825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40</a:t>
                      </a:r>
                    </a:p>
                  </a:txBody>
                  <a:tcPr marL="8250" marR="8250" marT="825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41</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42</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43</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44</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45</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46</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47</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48</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49</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50</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51</a:t>
                      </a:r>
                    </a:p>
                  </a:txBody>
                  <a:tcPr marL="8250" marR="8250" marT="825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algn="r" fontAlgn="b"/>
                      <a:r>
                        <a:rPr lang="en-GB" sz="1000" b="1" i="0" u="none" strike="noStrike">
                          <a:solidFill>
                            <a:srgbClr val="000000"/>
                          </a:solidFill>
                          <a:effectLst/>
                          <a:latin typeface="Aptos Narrow" panose="020B0004020202020204" pitchFamily="34" charset="0"/>
                        </a:rPr>
                        <a:t>52</a:t>
                      </a:r>
                    </a:p>
                  </a:txBody>
                  <a:tcPr marL="8250" marR="8250" marT="825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57337510"/>
                  </a:ext>
                </a:extLst>
              </a:tr>
              <a:tr h="280787">
                <a:tc>
                  <a:txBody>
                    <a:bodyPr/>
                    <a:lstStyle/>
                    <a:p>
                      <a:pPr algn="ctr" fontAlgn="b"/>
                      <a:r>
                        <a:rPr lang="en-GB" sz="1000" b="1" i="0" u="none" strike="noStrike">
                          <a:solidFill>
                            <a:srgbClr val="000000"/>
                          </a:solidFill>
                          <a:effectLst/>
                          <a:latin typeface="Aptos Narrow" panose="020B0004020202020204" pitchFamily="34" charset="0"/>
                        </a:rPr>
                        <a:t>PHASE 1</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gridSpan="52">
                  <a:txBody>
                    <a:bodyPr/>
                    <a:lstStyle/>
                    <a:p>
                      <a:pPr algn="l" fontAlgn="b"/>
                      <a:r>
                        <a:rPr lang="en-GB" sz="1000" b="1"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0D0D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75713384"/>
                  </a:ext>
                </a:extLst>
              </a:tr>
              <a:tr h="280787">
                <a:tc>
                  <a:txBody>
                    <a:bodyPr/>
                    <a:lstStyle/>
                    <a:p>
                      <a:pPr algn="ctr" fontAlgn="b"/>
                      <a:r>
                        <a:rPr lang="en-GB" sz="1000" b="1" i="0" u="none" strike="noStrike">
                          <a:solidFill>
                            <a:srgbClr val="000000"/>
                          </a:solidFill>
                          <a:effectLst/>
                          <a:latin typeface="Aptos Narrow" panose="020B0004020202020204" pitchFamily="34" charset="0"/>
                        </a:rPr>
                        <a:t>Export data collection</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r>
                        <a:rPr lang="en-GB" sz="1000" b="1" i="0" u="none" strike="noStrike" dirty="0">
                          <a:solidFill>
                            <a:srgbClr val="000000"/>
                          </a:solidFill>
                          <a:effectLst/>
                          <a:latin typeface="Aptos Narrow" panose="020B0004020202020204" pitchFamily="34" charset="0"/>
                        </a:rPr>
                        <a:t> </a:t>
                      </a:r>
                      <a:r>
                        <a:rPr lang="en-GB" sz="1800" b="1" i="0" u="none" strike="noStrike" dirty="0">
                          <a:solidFill>
                            <a:srgbClr val="000000"/>
                          </a:solidFill>
                          <a:effectLst/>
                          <a:latin typeface="Aptos Narrow" panose="020B0004020202020204" pitchFamily="34" charset="0"/>
                        </a:rPr>
                        <a:t>HS</a:t>
                      </a:r>
                      <a:endParaRPr lang="en-GB" sz="1000" b="1" i="0" u="none" strike="noStrike" dirty="0">
                        <a:solidFill>
                          <a:srgbClr val="000000"/>
                        </a:solidFill>
                        <a:effectLst/>
                        <a:latin typeface="Aptos Narrow" panose="020B0004020202020204" pitchFamily="34" charset="0"/>
                      </a:endParaRP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5">
                  <a:txBody>
                    <a:bodyPr/>
                    <a:lstStyle/>
                    <a:p>
                      <a:pPr algn="ctr" fontAlgn="b"/>
                      <a:r>
                        <a:rPr lang="en-GB" sz="1800" b="1" i="0" u="none" strike="noStrike" dirty="0">
                          <a:solidFill>
                            <a:srgbClr val="000000"/>
                          </a:solidFill>
                          <a:effectLst/>
                          <a:latin typeface="Aptos Narrow" panose="020B0004020202020204" pitchFamily="34" charset="0"/>
                        </a:rPr>
                        <a:t>HS</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E6F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74059093"/>
                  </a:ext>
                </a:extLst>
              </a:tr>
              <a:tr h="280787">
                <a:tc>
                  <a:txBody>
                    <a:bodyPr/>
                    <a:lstStyle/>
                    <a:p>
                      <a:pPr algn="ctr" fontAlgn="b"/>
                      <a:r>
                        <a:rPr lang="en-GB" sz="1000" b="1" i="0" u="none" strike="noStrike">
                          <a:solidFill>
                            <a:srgbClr val="000000"/>
                          </a:solidFill>
                          <a:effectLst/>
                          <a:latin typeface="Aptos Narrow" panose="020B0004020202020204" pitchFamily="34" charset="0"/>
                        </a:rPr>
                        <a:t>Purchasing data collection</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r>
                        <a:rPr lang="en-GB" sz="1000" b="0" i="0" u="none" strike="noStrike" dirty="0">
                          <a:solidFill>
                            <a:srgbClr val="000000"/>
                          </a:solidFill>
                          <a:effectLst/>
                          <a:latin typeface="Aptos Narrow" panose="020B0004020202020204" pitchFamily="34" charset="0"/>
                        </a:rPr>
                        <a:t> </a:t>
                      </a:r>
                      <a:r>
                        <a:rPr lang="en-GB" sz="1800" b="1" i="0" u="none" strike="noStrike" dirty="0">
                          <a:solidFill>
                            <a:srgbClr val="000000"/>
                          </a:solidFill>
                          <a:effectLst/>
                          <a:latin typeface="Aptos Narrow" panose="020B0004020202020204" pitchFamily="34" charset="0"/>
                        </a:rPr>
                        <a:t>JB</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dirty="0">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5">
                  <a:txBody>
                    <a:bodyPr/>
                    <a:lstStyle/>
                    <a:p>
                      <a:pPr algn="ctr" fontAlgn="b"/>
                      <a:r>
                        <a:rPr lang="en-GB" sz="1800" b="1" i="0" u="none" strike="noStrike" dirty="0">
                          <a:solidFill>
                            <a:srgbClr val="000000"/>
                          </a:solidFill>
                          <a:effectLst/>
                          <a:latin typeface="Aptos Narrow" panose="020B0004020202020204" pitchFamily="34" charset="0"/>
                        </a:rPr>
                        <a:t>JB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E6F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0937934"/>
                  </a:ext>
                </a:extLst>
              </a:tr>
              <a:tr h="280787">
                <a:tc>
                  <a:txBody>
                    <a:bodyPr/>
                    <a:lstStyle/>
                    <a:p>
                      <a:pPr algn="ctr" fontAlgn="b"/>
                      <a:r>
                        <a:rPr lang="en-GB" sz="1000" b="1" i="0" u="none" strike="noStrike">
                          <a:solidFill>
                            <a:srgbClr val="000000"/>
                          </a:solidFill>
                          <a:effectLst/>
                          <a:latin typeface="Aptos Narrow" panose="020B0004020202020204" pitchFamily="34" charset="0"/>
                        </a:rPr>
                        <a:t>SOP and process maps</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8">
                  <a:txBody>
                    <a:bodyPr/>
                    <a:lstStyle/>
                    <a:p>
                      <a:pPr algn="ctr" fontAlgn="b"/>
                      <a:r>
                        <a:rPr lang="en-GB" sz="1800" b="1" i="0" u="none" strike="noStrike" dirty="0">
                          <a:solidFill>
                            <a:srgbClr val="000000"/>
                          </a:solidFill>
                          <a:effectLst/>
                          <a:latin typeface="Aptos Narrow" panose="020B0004020202020204" pitchFamily="34" charset="0"/>
                        </a:rPr>
                        <a:t>NA &amp; HS &amp; JB</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2847485"/>
                  </a:ext>
                </a:extLst>
              </a:tr>
              <a:tr h="280787">
                <a:tc>
                  <a:txBody>
                    <a:bodyPr/>
                    <a:lstStyle/>
                    <a:p>
                      <a:pPr algn="ctr" fontAlgn="b"/>
                      <a:r>
                        <a:rPr lang="en-GB" sz="1000" b="1" i="0" u="none" strike="noStrike">
                          <a:solidFill>
                            <a:srgbClr val="000000"/>
                          </a:solidFill>
                          <a:effectLst/>
                          <a:latin typeface="Aptos Narrow" panose="020B0004020202020204" pitchFamily="34" charset="0"/>
                        </a:rPr>
                        <a:t>PHASE 2</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gridSpan="52">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0D0D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69608522"/>
                  </a:ext>
                </a:extLst>
              </a:tr>
              <a:tr h="280787">
                <a:tc>
                  <a:txBody>
                    <a:bodyPr/>
                    <a:lstStyle/>
                    <a:p>
                      <a:pPr algn="ctr" fontAlgn="b"/>
                      <a:r>
                        <a:rPr lang="en-GB" sz="1000" b="1" i="0" u="none" strike="noStrike">
                          <a:solidFill>
                            <a:srgbClr val="000000"/>
                          </a:solidFill>
                          <a:effectLst/>
                          <a:latin typeface="Aptos Narrow" panose="020B0004020202020204" pitchFamily="34" charset="0"/>
                        </a:rPr>
                        <a:t>KPI templates</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8">
                  <a:txBody>
                    <a:bodyPr/>
                    <a:lstStyle/>
                    <a:p>
                      <a:pPr algn="ctr" fontAlgn="b"/>
                      <a:r>
                        <a:rPr lang="en-GB" sz="1800" b="1" i="0" u="none" strike="noStrike" dirty="0">
                          <a:solidFill>
                            <a:srgbClr val="000000"/>
                          </a:solidFill>
                          <a:effectLst/>
                          <a:latin typeface="Aptos Narrow" panose="020B0004020202020204" pitchFamily="34" charset="0"/>
                        </a:rPr>
                        <a:t>HS &amp; NA</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6029716"/>
                  </a:ext>
                </a:extLst>
              </a:tr>
              <a:tr h="280787">
                <a:tc>
                  <a:txBody>
                    <a:bodyPr/>
                    <a:lstStyle/>
                    <a:p>
                      <a:pPr algn="ctr" fontAlgn="b"/>
                      <a:r>
                        <a:rPr lang="en-GB" sz="1000" b="1" i="0" u="none" strike="noStrike">
                          <a:solidFill>
                            <a:srgbClr val="000000"/>
                          </a:solidFill>
                          <a:effectLst/>
                          <a:latin typeface="Aptos Narrow" panose="020B0004020202020204" pitchFamily="34" charset="0"/>
                        </a:rPr>
                        <a:t>Contracts</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3">
                  <a:txBody>
                    <a:bodyPr/>
                    <a:lstStyle/>
                    <a:p>
                      <a:pPr algn="ctr" fontAlgn="b"/>
                      <a:r>
                        <a:rPr lang="en-GB" sz="1800" b="1" i="0" u="none" strike="noStrike">
                          <a:solidFill>
                            <a:srgbClr val="000000"/>
                          </a:solidFill>
                          <a:effectLst/>
                          <a:latin typeface="Aptos Narrow" panose="020B0004020202020204" pitchFamily="34" charset="0"/>
                        </a:rPr>
                        <a:t>NA</a:t>
                      </a:r>
                      <a:endParaRPr lang="en-GB" sz="1800" b="1" i="0" u="none" strike="noStrike" dirty="0">
                        <a:solidFill>
                          <a:srgbClr val="000000"/>
                        </a:solidFill>
                        <a:effectLst/>
                        <a:latin typeface="Aptos Narrow" panose="020B0004020202020204" pitchFamily="34" charset="0"/>
                      </a:endParaRP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6892912"/>
                  </a:ext>
                </a:extLst>
              </a:tr>
              <a:tr h="280787">
                <a:tc>
                  <a:txBody>
                    <a:bodyPr/>
                    <a:lstStyle/>
                    <a:p>
                      <a:pPr algn="ctr" fontAlgn="b"/>
                      <a:r>
                        <a:rPr lang="en-GB" sz="1000" b="1" i="0" u="none" strike="noStrike">
                          <a:solidFill>
                            <a:srgbClr val="000000"/>
                          </a:solidFill>
                          <a:effectLst/>
                          <a:latin typeface="Aptos Narrow" panose="020B0004020202020204" pitchFamily="34" charset="0"/>
                        </a:rPr>
                        <a:t>Logistics agreements</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r>
                        <a:rPr lang="en-GB" sz="1800" b="1" i="0" u="none" strike="noStrike" dirty="0">
                          <a:solidFill>
                            <a:srgbClr val="000000"/>
                          </a:solidFill>
                          <a:effectLst/>
                          <a:latin typeface="Aptos Narrow" panose="020B0004020202020204" pitchFamily="34" charset="0"/>
                        </a:rPr>
                        <a:t>HS</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7791927"/>
                  </a:ext>
                </a:extLst>
              </a:tr>
              <a:tr h="280787">
                <a:tc>
                  <a:txBody>
                    <a:bodyPr/>
                    <a:lstStyle/>
                    <a:p>
                      <a:pPr algn="ctr" fontAlgn="b"/>
                      <a:r>
                        <a:rPr lang="en-GB" sz="1000" b="1" i="0" u="none" strike="noStrike">
                          <a:solidFill>
                            <a:srgbClr val="000000"/>
                          </a:solidFill>
                          <a:effectLst/>
                          <a:latin typeface="Aptos Narrow" panose="020B0004020202020204" pitchFamily="34" charset="0"/>
                        </a:rPr>
                        <a:t>Legal Entity</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r>
                        <a:rPr lang="en-GB" sz="1800" b="1" i="0" u="none" strike="noStrike" dirty="0">
                          <a:solidFill>
                            <a:srgbClr val="000000"/>
                          </a:solidFill>
                          <a:effectLst/>
                          <a:latin typeface="Aptos Narrow" panose="020B0004020202020204" pitchFamily="34" charset="0"/>
                        </a:rPr>
                        <a:t>PG</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53076832"/>
                  </a:ext>
                </a:extLst>
              </a:tr>
              <a:tr h="280787">
                <a:tc>
                  <a:txBody>
                    <a:bodyPr/>
                    <a:lstStyle/>
                    <a:p>
                      <a:pPr algn="ctr" fontAlgn="b"/>
                      <a:r>
                        <a:rPr lang="en-GB" sz="1000" b="1" i="0" u="none" strike="noStrike">
                          <a:solidFill>
                            <a:srgbClr val="000000"/>
                          </a:solidFill>
                          <a:effectLst/>
                          <a:latin typeface="Aptos Narrow" panose="020B0004020202020204" pitchFamily="34" charset="0"/>
                        </a:rPr>
                        <a:t>PHASE 3</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gridSpan="52">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0D0D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66184971"/>
                  </a:ext>
                </a:extLst>
              </a:tr>
              <a:tr h="280787">
                <a:tc>
                  <a:txBody>
                    <a:bodyPr/>
                    <a:lstStyle/>
                    <a:p>
                      <a:pPr algn="ctr" fontAlgn="b"/>
                      <a:r>
                        <a:rPr lang="en-GB" sz="1000" b="1" i="0" u="none" strike="noStrike">
                          <a:solidFill>
                            <a:srgbClr val="000000"/>
                          </a:solidFill>
                          <a:effectLst/>
                          <a:latin typeface="Aptos Narrow" panose="020B0004020202020204" pitchFamily="34" charset="0"/>
                        </a:rPr>
                        <a:t>EDI &amp; WMS</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3">
                  <a:txBody>
                    <a:bodyPr/>
                    <a:lstStyle/>
                    <a:p>
                      <a:pPr algn="ctr" fontAlgn="b"/>
                      <a:r>
                        <a:rPr lang="en-GB" sz="1800" b="1" i="0" u="none" strike="noStrike" dirty="0">
                          <a:solidFill>
                            <a:srgbClr val="000000"/>
                          </a:solidFill>
                          <a:effectLst/>
                          <a:latin typeface="Aptos Narrow" panose="020B0004020202020204" pitchFamily="34" charset="0"/>
                        </a:rPr>
                        <a:t>EW / TP</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34018463"/>
                  </a:ext>
                </a:extLst>
              </a:tr>
              <a:tr h="280787">
                <a:tc>
                  <a:txBody>
                    <a:bodyPr/>
                    <a:lstStyle/>
                    <a:p>
                      <a:pPr algn="ctr" fontAlgn="b"/>
                      <a:r>
                        <a:rPr lang="en-GB" sz="1000" b="1" i="0" u="none" strike="noStrike">
                          <a:solidFill>
                            <a:srgbClr val="000000"/>
                          </a:solidFill>
                          <a:effectLst/>
                          <a:latin typeface="Aptos Narrow" panose="020B0004020202020204" pitchFamily="34" charset="0"/>
                        </a:rPr>
                        <a:t>Insurance</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5">
                  <a:txBody>
                    <a:bodyPr/>
                    <a:lstStyle/>
                    <a:p>
                      <a:pPr algn="ctr" fontAlgn="b"/>
                      <a:r>
                        <a:rPr lang="en-GB" sz="1800" b="1" i="0" u="none" strike="noStrike" dirty="0">
                          <a:solidFill>
                            <a:srgbClr val="000000"/>
                          </a:solidFill>
                          <a:effectLst/>
                          <a:latin typeface="Aptos Narrow" panose="020B0004020202020204" pitchFamily="34" charset="0"/>
                        </a:rPr>
                        <a:t>NA</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8312441"/>
                  </a:ext>
                </a:extLst>
              </a:tr>
              <a:tr h="280787">
                <a:tc>
                  <a:txBody>
                    <a:bodyPr/>
                    <a:lstStyle/>
                    <a:p>
                      <a:pPr algn="ctr" fontAlgn="b"/>
                      <a:r>
                        <a:rPr lang="en-GB" sz="1000" b="1" i="0" u="none" strike="noStrike">
                          <a:solidFill>
                            <a:srgbClr val="000000"/>
                          </a:solidFill>
                          <a:effectLst/>
                          <a:latin typeface="Aptos Narrow" panose="020B0004020202020204" pitchFamily="34" charset="0"/>
                        </a:rPr>
                        <a:t>Warehouse Racking</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9">
                  <a:txBody>
                    <a:bodyPr/>
                    <a:lstStyle/>
                    <a:p>
                      <a:pPr algn="ctr" fontAlgn="b"/>
                      <a:r>
                        <a:rPr lang="en-GB" sz="1800" b="1" i="0" u="none" strike="noStrike" dirty="0">
                          <a:solidFill>
                            <a:srgbClr val="000000"/>
                          </a:solidFill>
                          <a:effectLst/>
                          <a:latin typeface="Aptos Narrow" panose="020B0004020202020204" pitchFamily="34" charset="0"/>
                        </a:rPr>
                        <a:t>DSV</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13817489"/>
                  </a:ext>
                </a:extLst>
              </a:tr>
              <a:tr h="280787">
                <a:tc>
                  <a:txBody>
                    <a:bodyPr/>
                    <a:lstStyle/>
                    <a:p>
                      <a:pPr algn="ctr" fontAlgn="b"/>
                      <a:r>
                        <a:rPr lang="en-GB" sz="1000" b="1" i="0" u="none" strike="noStrike">
                          <a:solidFill>
                            <a:srgbClr val="000000"/>
                          </a:solidFill>
                          <a:effectLst/>
                          <a:latin typeface="Aptos Narrow" panose="020B0004020202020204" pitchFamily="34" charset="0"/>
                        </a:rPr>
                        <a:t>PHASE 4</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gridSpan="52">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0D0D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74392385"/>
                  </a:ext>
                </a:extLst>
              </a:tr>
              <a:tr h="280787">
                <a:tc>
                  <a:txBody>
                    <a:bodyPr/>
                    <a:lstStyle/>
                    <a:p>
                      <a:pPr algn="ctr" fontAlgn="b"/>
                      <a:r>
                        <a:rPr lang="en-GB" sz="1000" b="1" i="0" u="none" strike="noStrike">
                          <a:solidFill>
                            <a:srgbClr val="000000"/>
                          </a:solidFill>
                          <a:effectLst/>
                          <a:latin typeface="Aptos Narrow" panose="020B0004020202020204" pitchFamily="34" charset="0"/>
                        </a:rPr>
                        <a:t>Stock inbound</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8">
                  <a:txBody>
                    <a:bodyPr/>
                    <a:lstStyle/>
                    <a:p>
                      <a:pPr algn="ctr" fontAlgn="b"/>
                      <a:r>
                        <a:rPr lang="en-GB" sz="1800" b="1" i="0" u="none" strike="noStrike" dirty="0">
                          <a:solidFill>
                            <a:srgbClr val="000000"/>
                          </a:solidFill>
                          <a:effectLst/>
                          <a:latin typeface="Aptos Narrow" panose="020B0004020202020204" pitchFamily="34" charset="0"/>
                        </a:rPr>
                        <a:t>HS &amp; JB</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04942229"/>
                  </a:ext>
                </a:extLst>
              </a:tr>
              <a:tr h="294826">
                <a:tc>
                  <a:txBody>
                    <a:bodyPr/>
                    <a:lstStyle/>
                    <a:p>
                      <a:pPr algn="ctr" fontAlgn="b"/>
                      <a:r>
                        <a:rPr lang="en-GB" sz="1000" b="1" i="0" u="none" strike="noStrike">
                          <a:solidFill>
                            <a:srgbClr val="000000"/>
                          </a:solidFill>
                          <a:effectLst/>
                          <a:latin typeface="Aptos Narrow" panose="020B0004020202020204" pitchFamily="34" charset="0"/>
                        </a:rPr>
                        <a:t>Testing</a:t>
                      </a:r>
                    </a:p>
                  </a:txBody>
                  <a:tcPr marL="8250" marR="8250" marT="825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dirty="0">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 </a:t>
                      </a:r>
                    </a:p>
                  </a:txBody>
                  <a:tcPr marL="8250" marR="8250" marT="82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4">
                  <a:txBody>
                    <a:bodyPr/>
                    <a:lstStyle/>
                    <a:p>
                      <a:pPr algn="ctr" fontAlgn="b"/>
                      <a:r>
                        <a:rPr lang="en-GB" sz="1400" b="1" i="0" u="none" strike="noStrike" dirty="0">
                          <a:solidFill>
                            <a:srgbClr val="000000"/>
                          </a:solidFill>
                          <a:effectLst/>
                          <a:latin typeface="Aptos Narrow" panose="020B0004020202020204" pitchFamily="34" charset="0"/>
                        </a:rPr>
                        <a:t>HS / NA / JB</a:t>
                      </a:r>
                    </a:p>
                  </a:txBody>
                  <a:tcPr marL="8250" marR="8250" marT="825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68960942"/>
                  </a:ext>
                </a:extLst>
              </a:tr>
            </a:tbl>
          </a:graphicData>
        </a:graphic>
      </p:graphicFrame>
    </p:spTree>
    <p:extLst>
      <p:ext uri="{BB962C8B-B14F-4D97-AF65-F5344CB8AC3E}">
        <p14:creationId xmlns:p14="http://schemas.microsoft.com/office/powerpoint/2010/main" val="840092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1C467-92CC-0586-5216-54BCD283BB86}"/>
              </a:ext>
            </a:extLst>
          </p:cNvPr>
          <p:cNvSpPr>
            <a:spLocks noGrp="1"/>
          </p:cNvSpPr>
          <p:nvPr>
            <p:ph type="title"/>
          </p:nvPr>
        </p:nvSpPr>
        <p:spPr>
          <a:xfrm>
            <a:off x="1371599" y="294538"/>
            <a:ext cx="9895951" cy="1033669"/>
          </a:xfrm>
        </p:spPr>
        <p:txBody>
          <a:bodyPr>
            <a:normAutofit/>
          </a:bodyPr>
          <a:lstStyle/>
          <a:p>
            <a:r>
              <a:rPr lang="en-GB" sz="5400" dirty="0">
                <a:solidFill>
                  <a:srgbClr val="FFFFFF"/>
                </a:solidFill>
              </a:rPr>
              <a:t>Leadership – </a:t>
            </a:r>
            <a:r>
              <a:rPr lang="en-GB" sz="4000" dirty="0">
                <a:solidFill>
                  <a:srgbClr val="FFFFFF"/>
                </a:solidFill>
              </a:rPr>
              <a:t>Strength-based</a:t>
            </a:r>
          </a:p>
        </p:txBody>
      </p:sp>
      <p:sp>
        <p:nvSpPr>
          <p:cNvPr id="3" name="Content Placeholder 2">
            <a:extLst>
              <a:ext uri="{FF2B5EF4-FFF2-40B4-BE49-F238E27FC236}">
                <a16:creationId xmlns:a16="http://schemas.microsoft.com/office/drawing/2014/main" id="{F4EE676F-CEA9-DFE5-1443-9EA4561C9E0A}"/>
              </a:ext>
            </a:extLst>
          </p:cNvPr>
          <p:cNvSpPr>
            <a:spLocks noGrp="1"/>
          </p:cNvSpPr>
          <p:nvPr>
            <p:ph idx="1"/>
          </p:nvPr>
        </p:nvSpPr>
        <p:spPr>
          <a:xfrm>
            <a:off x="411398" y="676275"/>
            <a:ext cx="5055103" cy="5238750"/>
          </a:xfrm>
        </p:spPr>
        <p:txBody>
          <a:bodyPr anchor="ctr">
            <a:normAutofit/>
          </a:bodyPr>
          <a:lstStyle/>
          <a:p>
            <a:endParaRPr lang="en-GB" sz="2000" dirty="0"/>
          </a:p>
          <a:p>
            <a:pPr marL="0" indent="0">
              <a:buNone/>
            </a:pPr>
            <a:endParaRPr lang="en-GB" sz="1600" dirty="0"/>
          </a:p>
          <a:p>
            <a:pPr marL="0" indent="0">
              <a:buNone/>
            </a:pPr>
            <a:r>
              <a:rPr lang="en-GB" b="1" u="sng" dirty="0"/>
              <a:t>Identifying Team Strengths</a:t>
            </a:r>
          </a:p>
          <a:p>
            <a:r>
              <a:rPr lang="en-GB" sz="2400" dirty="0"/>
              <a:t>Specialist in logistics forecasting assigned to data analysis</a:t>
            </a:r>
          </a:p>
          <a:p>
            <a:r>
              <a:rPr lang="en-GB" sz="2400" dirty="0"/>
              <a:t>Experienced warehouse managers led operational set up</a:t>
            </a:r>
          </a:p>
          <a:p>
            <a:r>
              <a:rPr lang="en-GB" sz="2400" dirty="0"/>
              <a:t>Stakeholders with strong communication skills managed supplier relationships</a:t>
            </a:r>
          </a:p>
        </p:txBody>
      </p:sp>
      <p:sp>
        <p:nvSpPr>
          <p:cNvPr id="4" name="Content Placeholder 2">
            <a:extLst>
              <a:ext uri="{FF2B5EF4-FFF2-40B4-BE49-F238E27FC236}">
                <a16:creationId xmlns:a16="http://schemas.microsoft.com/office/drawing/2014/main" id="{B2D2532A-8700-1074-BE37-90830F9EE161}"/>
              </a:ext>
            </a:extLst>
          </p:cNvPr>
          <p:cNvSpPr txBox="1">
            <a:spLocks/>
          </p:cNvSpPr>
          <p:nvPr/>
        </p:nvSpPr>
        <p:spPr>
          <a:xfrm>
            <a:off x="6349434" y="1039972"/>
            <a:ext cx="5209649" cy="517032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pPr marL="0" indent="0">
              <a:buFont typeface="Arial" panose="020B0604020202020204" pitchFamily="34" charset="0"/>
              <a:buNone/>
            </a:pPr>
            <a:endParaRPr lang="en-GB" sz="1600" dirty="0"/>
          </a:p>
          <a:p>
            <a:pPr marL="0" indent="0">
              <a:buFont typeface="Arial" panose="020B0604020202020204" pitchFamily="34" charset="0"/>
              <a:buNone/>
            </a:pPr>
            <a:r>
              <a:rPr lang="en-GB" b="1" u="sng" dirty="0"/>
              <a:t>Strategic Role Assignment</a:t>
            </a:r>
          </a:p>
          <a:p>
            <a:r>
              <a:rPr lang="en-GB" sz="2400" dirty="0"/>
              <a:t>Leadership ensured decision making was guided by data-driven insights.</a:t>
            </a:r>
          </a:p>
          <a:p>
            <a:r>
              <a:rPr lang="en-GB" sz="2400" dirty="0"/>
              <a:t>Team empowered to take ownership of specific areas where they had expertise.</a:t>
            </a:r>
          </a:p>
          <a:p>
            <a:r>
              <a:rPr lang="en-GB" sz="2400" dirty="0"/>
              <a:t>Collaboration was encouraged, balancing technical expertise with managerial oversight.</a:t>
            </a:r>
          </a:p>
        </p:txBody>
      </p:sp>
    </p:spTree>
    <p:extLst>
      <p:ext uri="{BB962C8B-B14F-4D97-AF65-F5344CB8AC3E}">
        <p14:creationId xmlns:p14="http://schemas.microsoft.com/office/powerpoint/2010/main" val="800606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8A6332-82B5-81F0-13D8-5F6C372AB68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Impact on Project Success</a:t>
            </a:r>
          </a:p>
        </p:txBody>
      </p:sp>
      <p:graphicFrame>
        <p:nvGraphicFramePr>
          <p:cNvPr id="5" name="Content Placeholder 2">
            <a:extLst>
              <a:ext uri="{FF2B5EF4-FFF2-40B4-BE49-F238E27FC236}">
                <a16:creationId xmlns:a16="http://schemas.microsoft.com/office/drawing/2014/main" id="{0C72D547-F81A-B6D5-FB75-8F0B53F2D553}"/>
              </a:ext>
            </a:extLst>
          </p:cNvPr>
          <p:cNvGraphicFramePr>
            <a:graphicFrameLocks noGrp="1"/>
          </p:cNvGraphicFramePr>
          <p:nvPr>
            <p:ph idx="1"/>
            <p:extLst>
              <p:ext uri="{D42A27DB-BD31-4B8C-83A1-F6EECF244321}">
                <p14:modId xmlns:p14="http://schemas.microsoft.com/office/powerpoint/2010/main" val="3475790307"/>
              </p:ext>
            </p:extLst>
          </p:nvPr>
        </p:nvGraphicFramePr>
        <p:xfrm>
          <a:off x="644056" y="1226595"/>
          <a:ext cx="10927829" cy="5282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6380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932D-1BE4-F94F-385F-0FD094AF27A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Challenges                      &amp;                       Solutions</a:t>
            </a:r>
          </a:p>
        </p:txBody>
      </p:sp>
      <p:graphicFrame>
        <p:nvGraphicFramePr>
          <p:cNvPr id="19" name="Content Placeholder 2">
            <a:extLst>
              <a:ext uri="{FF2B5EF4-FFF2-40B4-BE49-F238E27FC236}">
                <a16:creationId xmlns:a16="http://schemas.microsoft.com/office/drawing/2014/main" id="{E61174C8-F50B-97D0-D7FB-81EEE3886A62}"/>
              </a:ext>
            </a:extLst>
          </p:cNvPr>
          <p:cNvGraphicFramePr>
            <a:graphicFrameLocks noGrp="1"/>
          </p:cNvGraphicFramePr>
          <p:nvPr>
            <p:ph idx="1"/>
            <p:extLst>
              <p:ext uri="{D42A27DB-BD31-4B8C-83A1-F6EECF244321}">
                <p14:modId xmlns:p14="http://schemas.microsoft.com/office/powerpoint/2010/main" val="1902955897"/>
              </p:ext>
            </p:extLst>
          </p:nvPr>
        </p:nvGraphicFramePr>
        <p:xfrm>
          <a:off x="462228" y="2216760"/>
          <a:ext cx="5150879" cy="3768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2">
            <a:extLst>
              <a:ext uri="{FF2B5EF4-FFF2-40B4-BE49-F238E27FC236}">
                <a16:creationId xmlns:a16="http://schemas.microsoft.com/office/drawing/2014/main" id="{6AB5AC91-B79F-305F-4575-A1426AFB7D6D}"/>
              </a:ext>
            </a:extLst>
          </p:cNvPr>
          <p:cNvSpPr txBox="1">
            <a:spLocks/>
          </p:cNvSpPr>
          <p:nvPr/>
        </p:nvSpPr>
        <p:spPr>
          <a:xfrm>
            <a:off x="6116671" y="1597432"/>
            <a:ext cx="5150879" cy="376827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600" dirty="0"/>
          </a:p>
        </p:txBody>
      </p:sp>
      <p:graphicFrame>
        <p:nvGraphicFramePr>
          <p:cNvPr id="7" name="Content Placeholder 2">
            <a:extLst>
              <a:ext uri="{FF2B5EF4-FFF2-40B4-BE49-F238E27FC236}">
                <a16:creationId xmlns:a16="http://schemas.microsoft.com/office/drawing/2014/main" id="{D8504EEF-8E80-71E0-ACD1-5274D202032F}"/>
              </a:ext>
            </a:extLst>
          </p:cNvPr>
          <p:cNvGraphicFramePr/>
          <p:nvPr>
            <p:extLst>
              <p:ext uri="{D42A27DB-BD31-4B8C-83A1-F6EECF244321}">
                <p14:modId xmlns:p14="http://schemas.microsoft.com/office/powerpoint/2010/main" val="2244534860"/>
              </p:ext>
            </p:extLst>
          </p:nvPr>
        </p:nvGraphicFramePr>
        <p:xfrm>
          <a:off x="6578894" y="2216760"/>
          <a:ext cx="5150879" cy="37682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9035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25C71-919B-4D72-72EA-DF0A2ABE73A8}"/>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0614D-6D18-2872-296D-E2EEF10A8F1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Communications &amp; HR Plan</a:t>
            </a:r>
          </a:p>
        </p:txBody>
      </p:sp>
      <p:sp>
        <p:nvSpPr>
          <p:cNvPr id="3" name="Content Placeholder 2">
            <a:extLst>
              <a:ext uri="{FF2B5EF4-FFF2-40B4-BE49-F238E27FC236}">
                <a16:creationId xmlns:a16="http://schemas.microsoft.com/office/drawing/2014/main" id="{5ED768BD-83AB-22C1-8CE5-B3EA0531E8FE}"/>
              </a:ext>
            </a:extLst>
          </p:cNvPr>
          <p:cNvSpPr>
            <a:spLocks noGrp="1"/>
          </p:cNvSpPr>
          <p:nvPr>
            <p:ph idx="1"/>
          </p:nvPr>
        </p:nvSpPr>
        <p:spPr>
          <a:xfrm>
            <a:off x="1371599" y="2318197"/>
            <a:ext cx="9724031" cy="3683358"/>
          </a:xfrm>
        </p:spPr>
        <p:txBody>
          <a:bodyPr anchor="ctr">
            <a:normAutofit/>
          </a:bodyPr>
          <a:lstStyle/>
          <a:p>
            <a:endParaRPr lang="en-GB" sz="2000" dirty="0"/>
          </a:p>
          <a:p>
            <a:endParaRPr lang="en-GB" sz="2000" dirty="0"/>
          </a:p>
          <a:p>
            <a:endParaRPr lang="en-GB" sz="2000" dirty="0"/>
          </a:p>
        </p:txBody>
      </p:sp>
      <p:graphicFrame>
        <p:nvGraphicFramePr>
          <p:cNvPr id="5" name="Table 4">
            <a:extLst>
              <a:ext uri="{FF2B5EF4-FFF2-40B4-BE49-F238E27FC236}">
                <a16:creationId xmlns:a16="http://schemas.microsoft.com/office/drawing/2014/main" id="{D1575FFF-F4B8-D0D6-FC06-5D2A15B87513}"/>
              </a:ext>
            </a:extLst>
          </p:cNvPr>
          <p:cNvGraphicFramePr>
            <a:graphicFrameLocks noGrp="1"/>
          </p:cNvGraphicFramePr>
          <p:nvPr>
            <p:extLst>
              <p:ext uri="{D42A27DB-BD31-4B8C-83A1-F6EECF244321}">
                <p14:modId xmlns:p14="http://schemas.microsoft.com/office/powerpoint/2010/main" val="3483877294"/>
              </p:ext>
            </p:extLst>
          </p:nvPr>
        </p:nvGraphicFramePr>
        <p:xfrm>
          <a:off x="459350" y="1749424"/>
          <a:ext cx="11104001" cy="4814033"/>
        </p:xfrm>
        <a:graphic>
          <a:graphicData uri="http://schemas.openxmlformats.org/drawingml/2006/table">
            <a:tbl>
              <a:tblPr/>
              <a:tblGrid>
                <a:gridCol w="749443">
                  <a:extLst>
                    <a:ext uri="{9D8B030D-6E8A-4147-A177-3AD203B41FA5}">
                      <a16:colId xmlns:a16="http://schemas.microsoft.com/office/drawing/2014/main" val="1994897658"/>
                    </a:ext>
                  </a:extLst>
                </a:gridCol>
                <a:gridCol w="5016682">
                  <a:extLst>
                    <a:ext uri="{9D8B030D-6E8A-4147-A177-3AD203B41FA5}">
                      <a16:colId xmlns:a16="http://schemas.microsoft.com/office/drawing/2014/main" val="2795469850"/>
                    </a:ext>
                  </a:extLst>
                </a:gridCol>
                <a:gridCol w="994160">
                  <a:extLst>
                    <a:ext uri="{9D8B030D-6E8A-4147-A177-3AD203B41FA5}">
                      <a16:colId xmlns:a16="http://schemas.microsoft.com/office/drawing/2014/main" val="4165339551"/>
                    </a:ext>
                  </a:extLst>
                </a:gridCol>
                <a:gridCol w="1085929">
                  <a:extLst>
                    <a:ext uri="{9D8B030D-6E8A-4147-A177-3AD203B41FA5}">
                      <a16:colId xmlns:a16="http://schemas.microsoft.com/office/drawing/2014/main" val="2566928348"/>
                    </a:ext>
                  </a:extLst>
                </a:gridCol>
                <a:gridCol w="1085929">
                  <a:extLst>
                    <a:ext uri="{9D8B030D-6E8A-4147-A177-3AD203B41FA5}">
                      <a16:colId xmlns:a16="http://schemas.microsoft.com/office/drawing/2014/main" val="3368369406"/>
                    </a:ext>
                  </a:extLst>
                </a:gridCol>
                <a:gridCol w="1085929">
                  <a:extLst>
                    <a:ext uri="{9D8B030D-6E8A-4147-A177-3AD203B41FA5}">
                      <a16:colId xmlns:a16="http://schemas.microsoft.com/office/drawing/2014/main" val="33365642"/>
                    </a:ext>
                  </a:extLst>
                </a:gridCol>
                <a:gridCol w="1085929">
                  <a:extLst>
                    <a:ext uri="{9D8B030D-6E8A-4147-A177-3AD203B41FA5}">
                      <a16:colId xmlns:a16="http://schemas.microsoft.com/office/drawing/2014/main" val="490205281"/>
                    </a:ext>
                  </a:extLst>
                </a:gridCol>
              </a:tblGrid>
              <a:tr h="337169">
                <a:tc>
                  <a:txBody>
                    <a:bodyPr/>
                    <a:lstStyle/>
                    <a:p>
                      <a:pPr algn="l" fontAlgn="b"/>
                      <a:r>
                        <a:rPr lang="en-GB" sz="1800" b="0" i="0" u="none" strike="noStrike" dirty="0">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1" i="0" u="none" strike="noStrike" dirty="0">
                          <a:solidFill>
                            <a:srgbClr val="000000"/>
                          </a:solidFill>
                          <a:effectLst/>
                          <a:latin typeface="Arial" panose="020B0604020202020204" pitchFamily="34" charset="0"/>
                        </a:rPr>
                        <a:t>Volume</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800" b="1" i="0" u="none" strike="noStrike">
                          <a:solidFill>
                            <a:srgbClr val="000000"/>
                          </a:solidFill>
                          <a:effectLst/>
                          <a:latin typeface="Arial" panose="020B0604020202020204" pitchFamily="34" charset="0"/>
                        </a:rPr>
                        <a:t>Tier 1</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800" b="1" i="0" u="none" strike="noStrike">
                          <a:solidFill>
                            <a:srgbClr val="000000"/>
                          </a:solidFill>
                          <a:effectLst/>
                          <a:latin typeface="Arial" panose="020B0604020202020204" pitchFamily="34" charset="0"/>
                        </a:rPr>
                        <a:t>Tier 2</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l" fontAlgn="b"/>
                      <a:r>
                        <a:rPr lang="en-GB" sz="1800" b="1" i="0" u="none" strike="noStrike">
                          <a:solidFill>
                            <a:srgbClr val="000000"/>
                          </a:solidFill>
                          <a:effectLst/>
                          <a:latin typeface="Arial" panose="020B0604020202020204" pitchFamily="34" charset="0"/>
                        </a:rPr>
                        <a:t>Tier 3</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800" b="1" i="0" u="none" strike="noStrike">
                          <a:solidFill>
                            <a:srgbClr val="000000"/>
                          </a:solidFill>
                          <a:effectLst/>
                          <a:latin typeface="Arial" panose="020B0604020202020204" pitchFamily="34" charset="0"/>
                        </a:rPr>
                        <a:t>Tier 4</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r>
                        <a:rPr lang="en-GB" sz="1800" b="1" i="0" u="none" strike="noStrike">
                          <a:solidFill>
                            <a:srgbClr val="000000"/>
                          </a:solidFill>
                          <a:effectLst/>
                          <a:latin typeface="Arial" panose="020B0604020202020204" pitchFamily="34" charset="0"/>
                        </a:rPr>
                        <a:t>Tier 5</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36529141"/>
                  </a:ext>
                </a:extLst>
              </a:tr>
              <a:tr h="318438">
                <a:tc>
                  <a:txBody>
                    <a:bodyPr/>
                    <a:lstStyle/>
                    <a:p>
                      <a:pPr algn="r" fontAlgn="b"/>
                      <a:r>
                        <a:rPr lang="en-GB" sz="1800" b="0" i="0" u="none" strike="noStrike">
                          <a:solidFill>
                            <a:srgbClr val="000000"/>
                          </a:solidFill>
                          <a:effectLst/>
                          <a:latin typeface="Arial" panose="020B0604020202020204" pitchFamily="34" charset="0"/>
                        </a:rPr>
                        <a:t>20%</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US" sz="1800" b="0" i="0" u="none" strike="noStrike" dirty="0">
                          <a:solidFill>
                            <a:srgbClr val="000000"/>
                          </a:solidFill>
                          <a:effectLst/>
                          <a:latin typeface="Arial" panose="020B0604020202020204" pitchFamily="34" charset="0"/>
                        </a:rPr>
                        <a:t>Daily Inbound GRN lines Max</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120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160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000000"/>
                          </a:solidFill>
                          <a:effectLst/>
                          <a:latin typeface="Arial" panose="020B0604020202020204" pitchFamily="34" charset="0"/>
                        </a:rPr>
                        <a:t>200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240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280</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966141"/>
                  </a:ext>
                </a:extLst>
              </a:tr>
              <a:tr h="318438">
                <a:tc>
                  <a:txBody>
                    <a:bodyPr/>
                    <a:lstStyle/>
                    <a:p>
                      <a:pPr algn="r" fontAlgn="b"/>
                      <a:r>
                        <a:rPr lang="en-GB" sz="1800" b="0" i="0" u="none" strike="noStrike">
                          <a:solidFill>
                            <a:srgbClr val="000000"/>
                          </a:solidFill>
                          <a:effectLst/>
                          <a:latin typeface="Arial" panose="020B0604020202020204" pitchFamily="34" charset="0"/>
                        </a:rPr>
                        <a:t>80%</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US" sz="1800" b="0" i="0" u="none" strike="noStrike">
                          <a:solidFill>
                            <a:srgbClr val="000000"/>
                          </a:solidFill>
                          <a:effectLst/>
                          <a:latin typeface="Arial" panose="020B0604020202020204" pitchFamily="34" charset="0"/>
                        </a:rPr>
                        <a:t>Daily Outbound Invoice lines Max</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600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800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000000"/>
                          </a:solidFill>
                          <a:effectLst/>
                          <a:latin typeface="Arial" panose="020B0604020202020204" pitchFamily="34" charset="0"/>
                        </a:rPr>
                        <a:t>1,000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1,200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1,400</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09741085"/>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Total Daily Orderlines</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720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960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dirty="0">
                          <a:solidFill>
                            <a:srgbClr val="000000"/>
                          </a:solidFill>
                          <a:effectLst/>
                          <a:latin typeface="Arial" panose="020B0604020202020204" pitchFamily="34" charset="0"/>
                        </a:rPr>
                        <a:t>1,200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1,440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1,680</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20345917"/>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Extra Production</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110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110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dirty="0">
                          <a:solidFill>
                            <a:srgbClr val="000000"/>
                          </a:solidFill>
                          <a:effectLst/>
                          <a:latin typeface="Arial" panose="020B0604020202020204" pitchFamily="34" charset="0"/>
                        </a:rPr>
                        <a:t>110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110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110</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2554239"/>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Max Daily Orderlines</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830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1,070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000000"/>
                          </a:solidFill>
                          <a:effectLst/>
                          <a:latin typeface="Arial" panose="020B0604020202020204" pitchFamily="34" charset="0"/>
                        </a:rPr>
                        <a:t>1,310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1,550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1,790</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22654934"/>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FF0000"/>
                          </a:solidFill>
                          <a:effectLst/>
                          <a:latin typeface="Arial" panose="020B0604020202020204" pitchFamily="34" charset="0"/>
                        </a:rPr>
                        <a:t>Weekly EXP</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FF0000"/>
                          </a:solidFill>
                          <a:effectLst/>
                          <a:latin typeface="Arial" panose="020B0604020202020204" pitchFamily="34" charset="0"/>
                        </a:rPr>
                        <a:t>3000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FF0000"/>
                          </a:solidFill>
                          <a:effectLst/>
                          <a:latin typeface="Arial" panose="020B0604020202020204" pitchFamily="34" charset="0"/>
                        </a:rPr>
                        <a:t>4,000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FF0000"/>
                          </a:solidFill>
                          <a:effectLst/>
                          <a:latin typeface="Arial" panose="020B0604020202020204" pitchFamily="34" charset="0"/>
                        </a:rPr>
                        <a:t>5,000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FF0000"/>
                          </a:solidFill>
                          <a:effectLst/>
                          <a:latin typeface="Arial" panose="020B0604020202020204" pitchFamily="34" charset="0"/>
                        </a:rPr>
                        <a:t>6,000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FF0000"/>
                          </a:solidFill>
                          <a:effectLst/>
                          <a:latin typeface="Arial" panose="020B0604020202020204" pitchFamily="34" charset="0"/>
                        </a:rPr>
                        <a:t>7,000</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26340123"/>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FF0000"/>
                          </a:solidFill>
                          <a:effectLst/>
                          <a:latin typeface="Arial" panose="020B0604020202020204" pitchFamily="34" charset="0"/>
                        </a:rPr>
                        <a:t>Monthly EXP</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FF0000"/>
                          </a:solidFill>
                          <a:effectLst/>
                          <a:latin typeface="Arial" panose="020B0604020202020204" pitchFamily="34" charset="0"/>
                        </a:rPr>
                        <a:t>13000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FF0000"/>
                          </a:solidFill>
                          <a:effectLst/>
                          <a:latin typeface="Arial" panose="020B0604020202020204" pitchFamily="34" charset="0"/>
                        </a:rPr>
                        <a:t>17,333</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FF0000"/>
                          </a:solidFill>
                          <a:effectLst/>
                          <a:latin typeface="Arial" panose="020B0604020202020204" pitchFamily="34" charset="0"/>
                        </a:rPr>
                        <a:t>21,666</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FF0000"/>
                          </a:solidFill>
                          <a:effectLst/>
                          <a:latin typeface="Arial" panose="020B0604020202020204" pitchFamily="34" charset="0"/>
                        </a:rPr>
                        <a:t>26,000</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FF0000"/>
                          </a:solidFill>
                          <a:effectLst/>
                          <a:latin typeface="Arial" panose="020B0604020202020204" pitchFamily="34" charset="0"/>
                        </a:rPr>
                        <a:t>30,333</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718999"/>
                  </a:ext>
                </a:extLst>
              </a:tr>
              <a:tr h="327804">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1" i="0" u="none" strike="noStrike">
                          <a:solidFill>
                            <a:srgbClr val="000000"/>
                          </a:solidFill>
                          <a:effectLst/>
                          <a:latin typeface="Arial" panose="020B0604020202020204" pitchFamily="34" charset="0"/>
                        </a:rPr>
                        <a:t>Human Resources</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dirty="0">
                          <a:solidFill>
                            <a:srgbClr val="000000"/>
                          </a:solidFill>
                          <a:effectLst/>
                          <a:latin typeface="Arial" panose="020B0604020202020204" pitchFamily="34" charset="0"/>
                        </a:rPr>
                        <a:t> </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5898185"/>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Warehouse Operator</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4.7</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6.5</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en-GB" sz="1800" b="0" i="0" u="none" strike="noStrike">
                          <a:solidFill>
                            <a:srgbClr val="000000"/>
                          </a:solidFill>
                          <a:effectLst/>
                          <a:latin typeface="Arial" panose="020B0604020202020204" pitchFamily="34" charset="0"/>
                        </a:rPr>
                        <a:t>8.3</a:t>
                      </a:r>
                    </a:p>
                  </a:txBody>
                  <a:tcPr marL="152381"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10.2</a:t>
                      </a:r>
                    </a:p>
                  </a:txBody>
                  <a:tcPr marL="152381"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dirty="0">
                          <a:solidFill>
                            <a:srgbClr val="000000"/>
                          </a:solidFill>
                          <a:effectLst/>
                          <a:latin typeface="Arial" panose="020B0604020202020204" pitchFamily="34" charset="0"/>
                        </a:rPr>
                        <a:t>12</a:t>
                      </a:r>
                    </a:p>
                  </a:txBody>
                  <a:tcPr marL="152381"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73557546"/>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Warehouse Operator/Cycle Count</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en-GB" sz="1800" b="0" i="0" u="none" strike="noStrike">
                          <a:solidFill>
                            <a:srgbClr val="000000"/>
                          </a:solidFill>
                          <a:effectLst/>
                          <a:latin typeface="Arial" panose="020B0604020202020204" pitchFamily="34" charset="0"/>
                        </a:rPr>
                        <a:t>1</a:t>
                      </a:r>
                    </a:p>
                  </a:txBody>
                  <a:tcPr marL="152381"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1</a:t>
                      </a:r>
                    </a:p>
                  </a:txBody>
                  <a:tcPr marL="152381"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dirty="0">
                          <a:solidFill>
                            <a:srgbClr val="000000"/>
                          </a:solidFill>
                          <a:effectLst/>
                          <a:latin typeface="Arial" panose="020B0604020202020204" pitchFamily="34" charset="0"/>
                        </a:rPr>
                        <a:t>1</a:t>
                      </a:r>
                    </a:p>
                  </a:txBody>
                  <a:tcPr marL="152381"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07330813"/>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Forklift Driver</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1.5</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2</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en-GB" sz="1800" b="0" i="0" u="none" strike="noStrike">
                          <a:solidFill>
                            <a:srgbClr val="000000"/>
                          </a:solidFill>
                          <a:effectLst/>
                          <a:latin typeface="Arial" panose="020B0604020202020204" pitchFamily="34" charset="0"/>
                        </a:rPr>
                        <a:t>2.5</a:t>
                      </a:r>
                    </a:p>
                  </a:txBody>
                  <a:tcPr marL="152381"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a:solidFill>
                            <a:srgbClr val="000000"/>
                          </a:solidFill>
                          <a:effectLst/>
                          <a:latin typeface="Arial" panose="020B0604020202020204" pitchFamily="34" charset="0"/>
                        </a:rPr>
                        <a:t>2.9</a:t>
                      </a:r>
                    </a:p>
                  </a:txBody>
                  <a:tcPr marL="152381"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800" b="0" i="0" u="none" strike="noStrike" dirty="0">
                          <a:solidFill>
                            <a:srgbClr val="000000"/>
                          </a:solidFill>
                          <a:effectLst/>
                          <a:latin typeface="Arial" panose="020B0604020202020204" pitchFamily="34" charset="0"/>
                        </a:rPr>
                        <a:t>3.4</a:t>
                      </a:r>
                    </a:p>
                  </a:txBody>
                  <a:tcPr marL="152381"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4815"/>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Total FTE's (Blue)</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7.2</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9.5</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000000"/>
                          </a:solidFill>
                          <a:effectLst/>
                          <a:latin typeface="Arial" panose="020B0604020202020204" pitchFamily="34" charset="0"/>
                        </a:rPr>
                        <a:t>11.8</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14.1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16.4</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3462698"/>
                  </a:ext>
                </a:extLst>
              </a:tr>
              <a:tr h="318438">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Counter Balance Forklift</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000000"/>
                          </a:solidFill>
                          <a:effectLst/>
                          <a:latin typeface="Arial" panose="020B0604020202020204" pitchFamily="34" charset="0"/>
                        </a:rPr>
                        <a:t>2</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2</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2</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2364179"/>
                  </a:ext>
                </a:extLst>
              </a:tr>
              <a:tr h="327804">
                <a:tc>
                  <a:txBody>
                    <a:bodyPr/>
                    <a:lstStyle/>
                    <a:p>
                      <a:pPr algn="l" fontAlgn="b"/>
                      <a:r>
                        <a:rPr lang="en-GB" sz="1800" b="0" i="0" u="none" strike="noStrike">
                          <a:solidFill>
                            <a:srgbClr val="000000"/>
                          </a:solidFill>
                          <a:effectLst/>
                          <a:latin typeface="Arial" panose="020B0604020202020204" pitchFamily="34" charset="0"/>
                        </a:rPr>
                        <a:t> </a:t>
                      </a:r>
                    </a:p>
                  </a:txBody>
                  <a:tcPr marL="8466" marR="8466" marT="846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l" fontAlgn="b"/>
                      <a:r>
                        <a:rPr lang="en-GB" sz="1800" b="0" i="0" u="none" strike="noStrike">
                          <a:solidFill>
                            <a:srgbClr val="000000"/>
                          </a:solidFill>
                          <a:effectLst/>
                          <a:latin typeface="Arial" panose="020B0604020202020204" pitchFamily="34" charset="0"/>
                        </a:rPr>
                        <a:t>Power Pallet</a:t>
                      </a:r>
                    </a:p>
                  </a:txBody>
                  <a:tcPr marL="8466" marR="8466" marT="846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en-GB" sz="1800" b="0" i="0" u="none" strike="noStrike">
                          <a:solidFill>
                            <a:srgbClr val="000000"/>
                          </a:solidFill>
                          <a:effectLst/>
                          <a:latin typeface="Arial" panose="020B0604020202020204" pitchFamily="34" charset="0"/>
                        </a:rPr>
                        <a:t>1</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a:solidFill>
                            <a:srgbClr val="000000"/>
                          </a:solidFill>
                          <a:effectLst/>
                          <a:latin typeface="Arial" panose="020B0604020202020204" pitchFamily="34" charset="0"/>
                        </a:rPr>
                        <a:t>2</a:t>
                      </a:r>
                    </a:p>
                  </a:txBody>
                  <a:tcPr marL="8466" marR="8466" marT="846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r>
                        <a:rPr lang="en-GB" sz="1800" b="0" i="0" u="none" strike="noStrike" dirty="0">
                          <a:solidFill>
                            <a:srgbClr val="000000"/>
                          </a:solidFill>
                          <a:effectLst/>
                          <a:latin typeface="Arial" panose="020B0604020202020204" pitchFamily="34" charset="0"/>
                        </a:rPr>
                        <a:t>3 </a:t>
                      </a:r>
                    </a:p>
                  </a:txBody>
                  <a:tcPr marL="8466" marR="8466" marT="846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6275376"/>
                  </a:ext>
                </a:extLst>
              </a:tr>
            </a:tbl>
          </a:graphicData>
        </a:graphic>
      </p:graphicFrame>
    </p:spTree>
    <p:extLst>
      <p:ext uri="{BB962C8B-B14F-4D97-AF65-F5344CB8AC3E}">
        <p14:creationId xmlns:p14="http://schemas.microsoft.com/office/powerpoint/2010/main" val="834429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391D74-37B3-2AC1-6E6F-927AF01D9A18}"/>
            </a:ext>
          </a:extLst>
        </p:cNvPr>
        <p:cNvGrpSpPr/>
        <p:nvPr/>
      </p:nvGrpSpPr>
      <p:grpSpPr>
        <a:xfrm>
          <a:off x="0" y="0"/>
          <a:ext cx="0" cy="0"/>
          <a:chOff x="0" y="0"/>
          <a:chExt cx="0" cy="0"/>
        </a:xfrm>
      </p:grpSpPr>
      <p:sp>
        <p:nvSpPr>
          <p:cNvPr id="61" name="Rectangle 6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tack of rocks in water&#10;&#10;AI-generated content may be incorrect.">
            <a:extLst>
              <a:ext uri="{FF2B5EF4-FFF2-40B4-BE49-F238E27FC236}">
                <a16:creationId xmlns:a16="http://schemas.microsoft.com/office/drawing/2014/main" id="{A5F06400-4F4F-EEC5-630C-BD678B9B9A02}"/>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3F220A85-73AB-3E70-2193-288B9FE97708}"/>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7200" dirty="0">
                <a:solidFill>
                  <a:schemeClr val="bg1"/>
                </a:solidFill>
              </a:rPr>
              <a:t>Project Reflection</a:t>
            </a:r>
          </a:p>
        </p:txBody>
      </p:sp>
      <p:sp>
        <p:nvSpPr>
          <p:cNvPr id="6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93EF196-1F06-14E0-9559-879439DB66D2}"/>
              </a:ext>
            </a:extLst>
          </p:cNvPr>
          <p:cNvSpPr txBox="1"/>
          <p:nvPr/>
        </p:nvSpPr>
        <p:spPr>
          <a:xfrm>
            <a:off x="957894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heworldofrandomthings.blogspot.com/2017/10/self-reflec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86227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EDFE46-9E7B-2B14-AE26-286FE17143FA}"/>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9CAF42-273F-6A8D-8C73-A7A614EC8511}"/>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Lessons learned &amp; Recommendations</a:t>
            </a:r>
          </a:p>
        </p:txBody>
      </p:sp>
      <p:graphicFrame>
        <p:nvGraphicFramePr>
          <p:cNvPr id="22" name="Content Placeholder 2">
            <a:extLst>
              <a:ext uri="{FF2B5EF4-FFF2-40B4-BE49-F238E27FC236}">
                <a16:creationId xmlns:a16="http://schemas.microsoft.com/office/drawing/2014/main" id="{0333BE12-27CC-25F9-1338-E5E583EA5A3C}"/>
              </a:ext>
            </a:extLst>
          </p:cNvPr>
          <p:cNvGraphicFramePr>
            <a:graphicFrameLocks noGrp="1"/>
          </p:cNvGraphicFramePr>
          <p:nvPr>
            <p:ph idx="1"/>
            <p:extLst>
              <p:ext uri="{D42A27DB-BD31-4B8C-83A1-F6EECF244321}">
                <p14:modId xmlns:p14="http://schemas.microsoft.com/office/powerpoint/2010/main" val="4249087473"/>
              </p:ext>
            </p:extLst>
          </p:nvPr>
        </p:nvGraphicFramePr>
        <p:xfrm>
          <a:off x="428626" y="1800225"/>
          <a:ext cx="11143260" cy="4505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4987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9A5C62-63ED-C9AD-9DD2-AB3CC7A8C0E9}"/>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Key Achievements</a:t>
            </a:r>
          </a:p>
        </p:txBody>
      </p:sp>
      <p:graphicFrame>
        <p:nvGraphicFramePr>
          <p:cNvPr id="5" name="Content Placeholder 2">
            <a:extLst>
              <a:ext uri="{FF2B5EF4-FFF2-40B4-BE49-F238E27FC236}">
                <a16:creationId xmlns:a16="http://schemas.microsoft.com/office/drawing/2014/main" id="{B94A3621-CCC8-0813-CCDF-AD44ED45514E}"/>
              </a:ext>
            </a:extLst>
          </p:cNvPr>
          <p:cNvGraphicFramePr>
            <a:graphicFrameLocks noGrp="1"/>
          </p:cNvGraphicFramePr>
          <p:nvPr>
            <p:ph idx="1"/>
            <p:extLst>
              <p:ext uri="{D42A27DB-BD31-4B8C-83A1-F6EECF244321}">
                <p14:modId xmlns:p14="http://schemas.microsoft.com/office/powerpoint/2010/main" val="3831118957"/>
              </p:ext>
            </p:extLst>
          </p:nvPr>
        </p:nvGraphicFramePr>
        <p:xfrm>
          <a:off x="644056" y="1226595"/>
          <a:ext cx="11167840" cy="5282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677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80455C-249B-0608-142D-8BC6A3EB0BA4}"/>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ue planet with dots and lines around it&#10;&#10;AI-generated content may be incorrect.">
            <a:extLst>
              <a:ext uri="{FF2B5EF4-FFF2-40B4-BE49-F238E27FC236}">
                <a16:creationId xmlns:a16="http://schemas.microsoft.com/office/drawing/2014/main" id="{6CB6C337-0F5C-3FB1-59D0-0657BDC205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632" r="10969"/>
          <a:stretch>
            <a:fillRect/>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6" name="Picture 5" descr="A large container ship in the ocean&#10;&#10;AI-generated content may be incorrect.">
            <a:extLst>
              <a:ext uri="{FF2B5EF4-FFF2-40B4-BE49-F238E27FC236}">
                <a16:creationId xmlns:a16="http://schemas.microsoft.com/office/drawing/2014/main" id="{5237351A-3027-99EC-9EBD-81F670FDC8B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8768" r="12894" b="-2"/>
          <a:stretch>
            <a:fillRect/>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23" name="Freeform: Shape 22">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6DA5FC-6885-AE40-62AD-479544C052D3}"/>
              </a:ext>
            </a:extLst>
          </p:cNvPr>
          <p:cNvSpPr>
            <a:spLocks noGrp="1"/>
          </p:cNvSpPr>
          <p:nvPr>
            <p:ph type="title"/>
          </p:nvPr>
        </p:nvSpPr>
        <p:spPr>
          <a:xfrm>
            <a:off x="448056" y="681038"/>
            <a:ext cx="2804504" cy="1325563"/>
          </a:xfrm>
        </p:spPr>
        <p:txBody>
          <a:bodyPr vert="horz" lIns="91440" tIns="45720" rIns="91440" bIns="45720" rtlCol="0" anchor="ctr">
            <a:normAutofit/>
          </a:bodyPr>
          <a:lstStyle/>
          <a:p>
            <a:r>
              <a:rPr lang="en-US" sz="3200" kern="1200" dirty="0">
                <a:solidFill>
                  <a:schemeClr val="tx1"/>
                </a:solidFill>
                <a:latin typeface="+mj-lt"/>
                <a:ea typeface="+mj-ea"/>
                <a:cs typeface="+mj-cs"/>
              </a:rPr>
              <a:t>Results and Impact</a:t>
            </a:r>
          </a:p>
        </p:txBody>
      </p:sp>
      <p:sp>
        <p:nvSpPr>
          <p:cNvPr id="27" name="Rectangle 26">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125F3674-6441-5700-C7D7-B94C5B8FA5C2}"/>
              </a:ext>
            </a:extLst>
          </p:cNvPr>
          <p:cNvSpPr txBox="1">
            <a:spLocks/>
          </p:cNvSpPr>
          <p:nvPr/>
        </p:nvSpPr>
        <p:spPr>
          <a:xfrm>
            <a:off x="210189" y="2328886"/>
            <a:ext cx="2804504" cy="22001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u="sng" dirty="0"/>
              <a:t>Data Insights </a:t>
            </a:r>
            <a:r>
              <a:rPr lang="en-US" dirty="0"/>
              <a:t> order volumes aligned with projections</a:t>
            </a:r>
          </a:p>
          <a:p>
            <a:endParaRPr lang="en-US" sz="1800" dirty="0"/>
          </a:p>
        </p:txBody>
      </p:sp>
      <p:sp>
        <p:nvSpPr>
          <p:cNvPr id="7" name="TextBox 6">
            <a:extLst>
              <a:ext uri="{FF2B5EF4-FFF2-40B4-BE49-F238E27FC236}">
                <a16:creationId xmlns:a16="http://schemas.microsoft.com/office/drawing/2014/main" id="{0452364D-3D3C-AAB5-B5BF-276843641FCD}"/>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foto.wuestenigel.com/green-boa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5" name="TextBox 14">
            <a:extLst>
              <a:ext uri="{FF2B5EF4-FFF2-40B4-BE49-F238E27FC236}">
                <a16:creationId xmlns:a16="http://schemas.microsoft.com/office/drawing/2014/main" id="{4811D0C5-5485-A0B4-286D-9E4084DD8F87}"/>
              </a:ext>
            </a:extLst>
          </p:cNvPr>
          <p:cNvSpPr txBox="1"/>
          <p:nvPr/>
        </p:nvSpPr>
        <p:spPr>
          <a:xfrm>
            <a:off x="209335" y="4198152"/>
            <a:ext cx="3139602" cy="1815882"/>
          </a:xfrm>
          <a:prstGeom prst="rect">
            <a:avLst/>
          </a:prstGeom>
          <a:noFill/>
        </p:spPr>
        <p:txBody>
          <a:bodyPr wrap="square">
            <a:spAutoFit/>
          </a:bodyPr>
          <a:lstStyle/>
          <a:p>
            <a:r>
              <a:rPr lang="en-GB" sz="2800" u="sng" dirty="0"/>
              <a:t>Efficiency Gains </a:t>
            </a:r>
            <a:r>
              <a:rPr lang="en-GB" sz="2800" dirty="0"/>
              <a:t>improved shipping fees &amp; processing times</a:t>
            </a:r>
          </a:p>
        </p:txBody>
      </p:sp>
    </p:spTree>
    <p:extLst>
      <p:ext uri="{BB962C8B-B14F-4D97-AF65-F5344CB8AC3E}">
        <p14:creationId xmlns:p14="http://schemas.microsoft.com/office/powerpoint/2010/main" val="732389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753573-6709-A2F7-B793-5B09E0FABFE7}"/>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8F4C144-1854-45A7-CF51-E9A645D1C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F035132-278A-B67E-4CD6-49C3FA350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61E8422-F21A-9D88-9FCD-BDCAB7026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59E373CB-40F0-9C90-708E-D181CB8F9031}"/>
              </a:ext>
            </a:extLst>
          </p:cNvPr>
          <p:cNvGraphicFramePr>
            <a:graphicFrameLocks noGrp="1"/>
          </p:cNvGraphicFramePr>
          <p:nvPr>
            <p:ph idx="1"/>
            <p:extLst>
              <p:ext uri="{D42A27DB-BD31-4B8C-83A1-F6EECF244321}">
                <p14:modId xmlns:p14="http://schemas.microsoft.com/office/powerpoint/2010/main" val="1887610504"/>
              </p:ext>
            </p:extLst>
          </p:nvPr>
        </p:nvGraphicFramePr>
        <p:xfrm>
          <a:off x="325120" y="670560"/>
          <a:ext cx="11490960" cy="5730240"/>
        </p:xfrm>
        <a:graphic>
          <a:graphicData uri="http://schemas.openxmlformats.org/drawingml/2006/chart">
            <c:chart xmlns:c="http://schemas.openxmlformats.org/drawingml/2006/chart" xmlns:r="http://schemas.openxmlformats.org/officeDocument/2006/relationships" r:id="rId2"/>
          </a:graphicData>
        </a:graphic>
      </p:graphicFrame>
      <p:sp>
        <p:nvSpPr>
          <p:cNvPr id="8" name="Title 1">
            <a:extLst>
              <a:ext uri="{FF2B5EF4-FFF2-40B4-BE49-F238E27FC236}">
                <a16:creationId xmlns:a16="http://schemas.microsoft.com/office/drawing/2014/main" id="{6F9E7F38-C5CD-418F-DDDB-C60E6EB435E8}"/>
              </a:ext>
            </a:extLst>
          </p:cNvPr>
          <p:cNvSpPr>
            <a:spLocks noGrp="1"/>
          </p:cNvSpPr>
          <p:nvPr>
            <p:ph type="title"/>
          </p:nvPr>
        </p:nvSpPr>
        <p:spPr>
          <a:xfrm>
            <a:off x="3351530" y="381597"/>
            <a:ext cx="10301605" cy="151205"/>
          </a:xfrm>
        </p:spPr>
        <p:txBody>
          <a:bodyPr>
            <a:normAutofit fontScale="90000"/>
          </a:bodyPr>
          <a:lstStyle/>
          <a:p>
            <a:r>
              <a:rPr lang="en-GB" dirty="0"/>
              <a:t>Sales vs Freight Post EU Hub</a:t>
            </a:r>
          </a:p>
        </p:txBody>
      </p:sp>
    </p:spTree>
    <p:extLst>
      <p:ext uri="{BB962C8B-B14F-4D97-AF65-F5344CB8AC3E}">
        <p14:creationId xmlns:p14="http://schemas.microsoft.com/office/powerpoint/2010/main" val="16433358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B680BF-2750-CA36-3013-F66D4F2311C2}"/>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4A2C3E-41DA-B0AF-7132-4990367F728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kern="1200" dirty="0">
                <a:solidFill>
                  <a:srgbClr val="FFFFFF"/>
                </a:solidFill>
                <a:latin typeface="+mj-lt"/>
                <a:ea typeface="+mj-ea"/>
                <a:cs typeface="+mj-cs"/>
              </a:rPr>
              <a:t>Conclusion</a:t>
            </a:r>
          </a:p>
        </p:txBody>
      </p:sp>
      <p:graphicFrame>
        <p:nvGraphicFramePr>
          <p:cNvPr id="13" name="Chart 12">
            <a:extLst>
              <a:ext uri="{FF2B5EF4-FFF2-40B4-BE49-F238E27FC236}">
                <a16:creationId xmlns:a16="http://schemas.microsoft.com/office/drawing/2014/main" id="{93EBAD24-D278-B473-678B-F62EE279285B}"/>
              </a:ext>
            </a:extLst>
          </p:cNvPr>
          <p:cNvGraphicFramePr>
            <a:graphicFrameLocks/>
          </p:cNvGraphicFramePr>
          <p:nvPr>
            <p:extLst>
              <p:ext uri="{D42A27DB-BD31-4B8C-83A1-F6EECF244321}">
                <p14:modId xmlns:p14="http://schemas.microsoft.com/office/powerpoint/2010/main" val="2546105996"/>
              </p:ext>
            </p:extLst>
          </p:nvPr>
        </p:nvGraphicFramePr>
        <p:xfrm>
          <a:off x="4216763" y="361950"/>
          <a:ext cx="7603762" cy="607695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5" name="Chart 14">
            <a:extLst>
              <a:ext uri="{FF2B5EF4-FFF2-40B4-BE49-F238E27FC236}">
                <a16:creationId xmlns:a16="http://schemas.microsoft.com/office/drawing/2014/main" id="{93EBAD24-D278-B473-678B-F62EE279285B}"/>
              </a:ext>
            </a:extLst>
          </p:cNvPr>
          <p:cNvGraphicFramePr>
            <a:graphicFrameLocks/>
          </p:cNvGraphicFramePr>
          <p:nvPr>
            <p:extLst>
              <p:ext uri="{D42A27DB-BD31-4B8C-83A1-F6EECF244321}">
                <p14:modId xmlns:p14="http://schemas.microsoft.com/office/powerpoint/2010/main" val="3288517657"/>
              </p:ext>
            </p:extLst>
          </p:nvPr>
        </p:nvGraphicFramePr>
        <p:xfrm>
          <a:off x="4241442" y="478711"/>
          <a:ext cx="7652006" cy="584588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9612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1A8D42-8B8E-3A65-E380-3FB9AF3ED94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3FAEA6B-A33A-B2FC-52C2-95C8FB27CA57}"/>
              </a:ext>
            </a:extLst>
          </p:cNvPr>
          <p:cNvSpPr>
            <a:spLocks noGrp="1"/>
          </p:cNvSpPr>
          <p:nvPr>
            <p:ph type="ctrTitle"/>
          </p:nvPr>
        </p:nvSpPr>
        <p:spPr>
          <a:xfrm>
            <a:off x="660041" y="2767106"/>
            <a:ext cx="2880828" cy="3071906"/>
          </a:xfrm>
        </p:spPr>
        <p:txBody>
          <a:bodyPr anchor="t">
            <a:normAutofit/>
          </a:bodyPr>
          <a:lstStyle/>
          <a:p>
            <a:pPr algn="l"/>
            <a:r>
              <a:rPr lang="en-GB" sz="4800" dirty="0">
                <a:solidFill>
                  <a:srgbClr val="FFFFFF"/>
                </a:solidFill>
              </a:rPr>
              <a:t>Thank You</a:t>
            </a:r>
            <a:br>
              <a:rPr lang="en-GB" sz="4000" dirty="0">
                <a:solidFill>
                  <a:srgbClr val="FFFFFF"/>
                </a:solidFill>
              </a:rPr>
            </a:br>
            <a:endParaRPr lang="en-GB" sz="4000" dirty="0">
              <a:solidFill>
                <a:srgbClr val="FFFFFF"/>
              </a:solidFill>
            </a:endParaRPr>
          </a:p>
        </p:txBody>
      </p:sp>
      <p:pic>
        <p:nvPicPr>
          <p:cNvPr id="4" name="Picture 3" descr="A close-up of black text&#10;&#10;Description automatically generated">
            <a:extLst>
              <a:ext uri="{FF2B5EF4-FFF2-40B4-BE49-F238E27FC236}">
                <a16:creationId xmlns:a16="http://schemas.microsoft.com/office/drawing/2014/main" id="{66E5E807-79F5-5A1A-6C37-2B8A159CC0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502428" y="2173527"/>
            <a:ext cx="7225748" cy="2510946"/>
          </a:xfrm>
          <a:prstGeom prst="rect">
            <a:avLst/>
          </a:prstGeom>
          <a:noFill/>
        </p:spPr>
      </p:pic>
    </p:spTree>
    <p:extLst>
      <p:ext uri="{BB962C8B-B14F-4D97-AF65-F5344CB8AC3E}">
        <p14:creationId xmlns:p14="http://schemas.microsoft.com/office/powerpoint/2010/main" val="549399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4579E-5C7C-FB24-6448-61811CC022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B3B3B-7A3B-6BC4-015B-B058FE81183B}"/>
              </a:ext>
            </a:extLst>
          </p:cNvPr>
          <p:cNvSpPr>
            <a:spLocks noGrp="1"/>
          </p:cNvSpPr>
          <p:nvPr>
            <p:ph type="ctrTitle"/>
          </p:nvPr>
        </p:nvSpPr>
        <p:spPr>
          <a:xfrm>
            <a:off x="746192" y="1266169"/>
            <a:ext cx="10640754" cy="775845"/>
          </a:xfrm>
        </p:spPr>
        <p:txBody>
          <a:bodyPr anchor="b">
            <a:normAutofit/>
          </a:bodyPr>
          <a:lstStyle/>
          <a:p>
            <a:r>
              <a:rPr lang="en-GB" sz="4000" dirty="0"/>
              <a:t>AI Declaration</a:t>
            </a:r>
          </a:p>
        </p:txBody>
      </p:sp>
      <p:pic>
        <p:nvPicPr>
          <p:cNvPr id="4" name="Picture 3" descr="A close-up of black text&#10;&#10;Description automatically generated">
            <a:extLst>
              <a:ext uri="{FF2B5EF4-FFF2-40B4-BE49-F238E27FC236}">
                <a16:creationId xmlns:a16="http://schemas.microsoft.com/office/drawing/2014/main" id="{11D68120-1B2D-64E7-ADF8-7EA1CF73F3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46192" y="308462"/>
            <a:ext cx="3591264" cy="1247964"/>
          </a:xfrm>
          <a:prstGeom prst="rect">
            <a:avLst/>
          </a:prstGeom>
          <a:noFill/>
        </p:spPr>
      </p:pic>
      <p:sp>
        <p:nvSpPr>
          <p:cNvPr id="6" name="TextBox 5">
            <a:extLst>
              <a:ext uri="{FF2B5EF4-FFF2-40B4-BE49-F238E27FC236}">
                <a16:creationId xmlns:a16="http://schemas.microsoft.com/office/drawing/2014/main" id="{5CAA6E88-FA92-DF5C-29C4-DA174C717911}"/>
              </a:ext>
            </a:extLst>
          </p:cNvPr>
          <p:cNvSpPr txBox="1"/>
          <p:nvPr/>
        </p:nvSpPr>
        <p:spPr>
          <a:xfrm>
            <a:off x="746192" y="2223876"/>
            <a:ext cx="10017058" cy="2224007"/>
          </a:xfrm>
          <a:prstGeom prst="rect">
            <a:avLst/>
          </a:prstGeom>
          <a:noFill/>
        </p:spPr>
        <p:txBody>
          <a:bodyPr wrap="square">
            <a:spAutoFit/>
          </a:bodyPr>
          <a:lstStyle/>
          <a:p>
            <a:pPr>
              <a:lnSpc>
                <a:spcPct val="115000"/>
              </a:lnSpc>
              <a:spcAft>
                <a:spcPts val="1000"/>
              </a:spcAft>
              <a:buNone/>
            </a:pPr>
            <a:r>
              <a:rPr lang="en-US" sz="2000" u="sng" dirty="0">
                <a:effectLst/>
                <a:latin typeface="Arial" panose="020B0604020202020204" pitchFamily="34" charset="0"/>
                <a:ea typeface="Calibri" panose="020F0502020204030204" pitchFamily="34" charset="0"/>
                <a:cs typeface="Times New Roman" panose="02020603050405020304" pitchFamily="18" charset="0"/>
              </a:rPr>
              <a:t>AI Acknowledgement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None/>
            </a:pPr>
            <a:r>
              <a:rPr lang="en-US" sz="2000" dirty="0">
                <a:effectLst/>
                <a:latin typeface="Arial" panose="020B0604020202020204" pitchFamily="34" charset="0"/>
                <a:ea typeface="Calibri" panose="020F0502020204030204" pitchFamily="34" charset="0"/>
                <a:cs typeface="Times New Roman" panose="02020603050405020304" pitchFamily="18" charset="0"/>
              </a:rPr>
              <a:t>I confirm that I have not presented any AI-generated materials as my own work in this portfolio.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None/>
            </a:pPr>
            <a:r>
              <a:rPr lang="en-US" sz="2000" dirty="0">
                <a:effectLst/>
                <a:latin typeface="Arial" panose="020B0604020202020204" pitchFamily="34" charset="0"/>
                <a:ea typeface="Calibri" panose="020F0502020204030204" pitchFamily="34" charset="0"/>
                <a:cs typeface="Times New Roman" panose="02020603050405020304" pitchFamily="18" charset="0"/>
              </a:rPr>
              <a:t>Hayley Sinclair (July 22, 2025)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latin typeface="Arial" panose="020B0604020202020204" pitchFamily="34" charset="0"/>
                <a:ea typeface="Calibri" panose="020F0502020204030204" pitchFamily="34" charset="0"/>
                <a:cs typeface="Times New Roman" panose="02020603050405020304" pitchFamily="18" charset="0"/>
              </a:rPr>
              <a:t>Student ID: 2218018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3723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2076</TotalTime>
  <Words>2238</Words>
  <Application>Microsoft Office PowerPoint</Application>
  <PresentationFormat>Widescreen</PresentationFormat>
  <Paragraphs>1191</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Aptos Display</vt:lpstr>
      <vt:lpstr>Aptos Narrow</vt:lpstr>
      <vt:lpstr>Arial</vt:lpstr>
      <vt:lpstr>Calibri</vt:lpstr>
      <vt:lpstr>Office Theme</vt:lpstr>
      <vt:lpstr>ACMA4020 – Hayley Sinclair - 2418018</vt:lpstr>
      <vt:lpstr>Establishing an EU Hub in Poland:</vt:lpstr>
      <vt:lpstr>The Evolution of ADC: From Racing Roots to Global Reach</vt:lpstr>
      <vt:lpstr>The Need for Warehousing Space</vt:lpstr>
      <vt:lpstr>Expansion of Product Range and Warehouse Capacity (2021-2024)</vt:lpstr>
      <vt:lpstr>Export Sales vs Freight 2018 - 2023</vt:lpstr>
      <vt:lpstr>Project Overview – Implementing an EU Hub</vt:lpstr>
      <vt:lpstr>Project Scope</vt:lpstr>
      <vt:lpstr>Project Goals</vt:lpstr>
      <vt:lpstr>The Project Team</vt:lpstr>
      <vt:lpstr>Project Charter</vt:lpstr>
      <vt:lpstr>Project Charter - Continued</vt:lpstr>
      <vt:lpstr>Project Charter – Continued </vt:lpstr>
      <vt:lpstr>PowerPoint Presentation</vt:lpstr>
      <vt:lpstr>Stakeholders</vt:lpstr>
      <vt:lpstr>Work  Breakdown Structure</vt:lpstr>
      <vt:lpstr>PowerPoint Presentation</vt:lpstr>
      <vt:lpstr>Execute the Project</vt:lpstr>
      <vt:lpstr>Project Timeline</vt:lpstr>
      <vt:lpstr>Gantt Chart</vt:lpstr>
      <vt:lpstr>Leadership – Strength-based</vt:lpstr>
      <vt:lpstr>Impact on Project Success</vt:lpstr>
      <vt:lpstr>Challenges                      &amp;                       Solutions</vt:lpstr>
      <vt:lpstr>Communications &amp; HR Plan</vt:lpstr>
      <vt:lpstr>Project Reflection</vt:lpstr>
      <vt:lpstr>Lessons learned &amp; Recommendations</vt:lpstr>
      <vt:lpstr>Key Achievements</vt:lpstr>
      <vt:lpstr>Results and Impact</vt:lpstr>
      <vt:lpstr>Sales vs Freight Post EU Hub</vt:lpstr>
      <vt:lpstr>Conclusion</vt:lpstr>
      <vt:lpstr>Thank You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Hayley Sinclair</dc:creator>
  <cp:lastModifiedBy>Hayley Sinclair</cp:lastModifiedBy>
  <cp:revision>1</cp:revision>
  <dcterms:created xsi:type="dcterms:W3CDTF">2025-05-22T15:14:03Z</dcterms:created>
  <dcterms:modified xsi:type="dcterms:W3CDTF">2025-07-22T10:55:30Z</dcterms:modified>
</cp:coreProperties>
</file>