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57" r:id="rId2"/>
    <p:sldId id="256" r:id="rId3"/>
  </p:sldIdLst>
  <p:sldSz cx="11887200" cy="173736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1127" autoAdjust="0"/>
    <p:restoredTop sz="94660"/>
  </p:normalViewPr>
  <p:slideViewPr>
    <p:cSldViewPr snapToGrid="0">
      <p:cViewPr varScale="1">
        <p:scale>
          <a:sx n="33" d="100"/>
          <a:sy n="33" d="100"/>
        </p:scale>
        <p:origin x="196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1006" y="-21451"/>
            <a:ext cx="11920745" cy="17416502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69774" y="6091486"/>
            <a:ext cx="7574735" cy="4170632"/>
          </a:xfrm>
        </p:spPr>
        <p:txBody>
          <a:bodyPr anchor="b">
            <a:noAutofit/>
          </a:bodyPr>
          <a:lstStyle>
            <a:lvl1pPr algn="r">
              <a:defRPr sz="702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69774" y="10262114"/>
            <a:ext cx="7574735" cy="2778811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5943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188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7830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3774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971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5661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1605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7548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67BFE-406D-4E08-AA86-43C5F23B2839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A68D7-74BF-42FE-8E46-9A015BCB7A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91397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67BFE-406D-4E08-AA86-43C5F23B2839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A68D7-74BF-42FE-8E46-9A015BCB7A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17649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2478" y="6842200"/>
            <a:ext cx="8252030" cy="4627339"/>
          </a:xfrm>
        </p:spPr>
        <p:txBody>
          <a:bodyPr anchor="b"/>
          <a:lstStyle>
            <a:lvl1pPr algn="l">
              <a:defRPr sz="5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92478" y="11469535"/>
            <a:ext cx="8252030" cy="2179680"/>
          </a:xfrm>
        </p:spPr>
        <p:txBody>
          <a:bodyPr anchor="t"/>
          <a:lstStyle>
            <a:lvl1pPr marL="0" indent="0" algn="l">
              <a:buNone/>
              <a:defRPr sz="2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594360" indent="0">
              <a:buNone/>
              <a:defRPr sz="2340">
                <a:solidFill>
                  <a:schemeClr val="tx1">
                    <a:tint val="75000"/>
                  </a:schemeClr>
                </a:solidFill>
              </a:defRPr>
            </a:lvl2pPr>
            <a:lvl3pPr marL="1188720" indent="0">
              <a:buNone/>
              <a:defRPr sz="2080">
                <a:solidFill>
                  <a:schemeClr val="tx1">
                    <a:tint val="75000"/>
                  </a:schemeClr>
                </a:solidFill>
              </a:defRPr>
            </a:lvl3pPr>
            <a:lvl4pPr marL="1783080" indent="0">
              <a:buNone/>
              <a:defRPr sz="1820">
                <a:solidFill>
                  <a:schemeClr val="tx1">
                    <a:tint val="75000"/>
                  </a:schemeClr>
                </a:solidFill>
              </a:defRPr>
            </a:lvl4pPr>
            <a:lvl5pPr marL="2377440" indent="0">
              <a:buNone/>
              <a:defRPr sz="1820">
                <a:solidFill>
                  <a:schemeClr val="tx1">
                    <a:tint val="75000"/>
                  </a:schemeClr>
                </a:solidFill>
              </a:defRPr>
            </a:lvl5pPr>
            <a:lvl6pPr marL="2971800" indent="0">
              <a:buNone/>
              <a:defRPr sz="1820">
                <a:solidFill>
                  <a:schemeClr val="tx1">
                    <a:tint val="75000"/>
                  </a:schemeClr>
                </a:solidFill>
              </a:defRPr>
            </a:lvl6pPr>
            <a:lvl7pPr marL="3566160" indent="0">
              <a:buNone/>
              <a:defRPr sz="1820">
                <a:solidFill>
                  <a:schemeClr val="tx1">
                    <a:tint val="75000"/>
                  </a:schemeClr>
                </a:solidFill>
              </a:defRPr>
            </a:lvl7pPr>
            <a:lvl8pPr marL="4160520" indent="0">
              <a:buNone/>
              <a:defRPr sz="1820">
                <a:solidFill>
                  <a:schemeClr val="tx1">
                    <a:tint val="75000"/>
                  </a:schemeClr>
                </a:solidFill>
              </a:defRPr>
            </a:lvl8pPr>
            <a:lvl9pPr marL="4754880" indent="0">
              <a:buNone/>
              <a:defRPr sz="182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67BFE-406D-4E08-AA86-43C5F23B2839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A68D7-74BF-42FE-8E46-9A015BCB7A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41356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2480" y="1544320"/>
            <a:ext cx="8252028" cy="334602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92481" y="5473492"/>
            <a:ext cx="4014542" cy="9831289"/>
          </a:xfrm>
        </p:spPr>
        <p:txBody>
          <a:bodyPr>
            <a:normAutofit/>
          </a:bodyPr>
          <a:lstStyle>
            <a:lvl1pPr>
              <a:defRPr sz="2340"/>
            </a:lvl1pPr>
            <a:lvl2pPr>
              <a:defRPr sz="2080"/>
            </a:lvl2pPr>
            <a:lvl3pPr>
              <a:defRPr sz="1820"/>
            </a:lvl3pPr>
            <a:lvl4pPr>
              <a:defRPr sz="1560"/>
            </a:lvl4pPr>
            <a:lvl5pPr>
              <a:defRPr sz="1560"/>
            </a:lvl5pPr>
            <a:lvl6pPr>
              <a:defRPr sz="1560"/>
            </a:lvl6pPr>
            <a:lvl7pPr>
              <a:defRPr sz="1560"/>
            </a:lvl7pPr>
            <a:lvl8pPr>
              <a:defRPr sz="1560"/>
            </a:lvl8pPr>
            <a:lvl9pPr>
              <a:defRPr sz="156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29965" y="5473496"/>
            <a:ext cx="4014543" cy="9831292"/>
          </a:xfrm>
        </p:spPr>
        <p:txBody>
          <a:bodyPr>
            <a:normAutofit/>
          </a:bodyPr>
          <a:lstStyle>
            <a:lvl1pPr>
              <a:defRPr sz="2340"/>
            </a:lvl1pPr>
            <a:lvl2pPr>
              <a:defRPr sz="2080"/>
            </a:lvl2pPr>
            <a:lvl3pPr>
              <a:defRPr sz="1820"/>
            </a:lvl3pPr>
            <a:lvl4pPr>
              <a:defRPr sz="1560"/>
            </a:lvl4pPr>
            <a:lvl5pPr>
              <a:defRPr sz="1560"/>
            </a:lvl5pPr>
            <a:lvl6pPr>
              <a:defRPr sz="1560"/>
            </a:lvl6pPr>
            <a:lvl7pPr>
              <a:defRPr sz="1560"/>
            </a:lvl7pPr>
            <a:lvl8pPr>
              <a:defRPr sz="1560"/>
            </a:lvl8pPr>
            <a:lvl9pPr>
              <a:defRPr sz="156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67BFE-406D-4E08-AA86-43C5F23B2839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A68D7-74BF-42FE-8E46-9A015BCB7A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84106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2479" y="1544320"/>
            <a:ext cx="8252027" cy="3346027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92479" y="5474490"/>
            <a:ext cx="4017874" cy="1459864"/>
          </a:xfrm>
        </p:spPr>
        <p:txBody>
          <a:bodyPr anchor="b">
            <a:noAutofit/>
          </a:bodyPr>
          <a:lstStyle>
            <a:lvl1pPr marL="0" indent="0">
              <a:buNone/>
              <a:defRPr sz="3120" b="0"/>
            </a:lvl1pPr>
            <a:lvl2pPr marL="594360" indent="0">
              <a:buNone/>
              <a:defRPr sz="2600" b="1"/>
            </a:lvl2pPr>
            <a:lvl3pPr marL="1188720" indent="0">
              <a:buNone/>
              <a:defRPr sz="2340" b="1"/>
            </a:lvl3pPr>
            <a:lvl4pPr marL="1783080" indent="0">
              <a:buNone/>
              <a:defRPr sz="2080" b="1"/>
            </a:lvl4pPr>
            <a:lvl5pPr marL="2377440" indent="0">
              <a:buNone/>
              <a:defRPr sz="2080" b="1"/>
            </a:lvl5pPr>
            <a:lvl6pPr marL="2971800" indent="0">
              <a:buNone/>
              <a:defRPr sz="2080" b="1"/>
            </a:lvl6pPr>
            <a:lvl7pPr marL="3566160" indent="0">
              <a:buNone/>
              <a:defRPr sz="2080" b="1"/>
            </a:lvl7pPr>
            <a:lvl8pPr marL="4160520" indent="0">
              <a:buNone/>
              <a:defRPr sz="2080" b="1"/>
            </a:lvl8pPr>
            <a:lvl9pPr marL="4754880" indent="0">
              <a:buNone/>
              <a:defRPr sz="20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92479" y="6934358"/>
            <a:ext cx="4017874" cy="837043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6632" y="5474490"/>
            <a:ext cx="4017874" cy="1459864"/>
          </a:xfrm>
        </p:spPr>
        <p:txBody>
          <a:bodyPr anchor="b">
            <a:noAutofit/>
          </a:bodyPr>
          <a:lstStyle>
            <a:lvl1pPr marL="0" indent="0">
              <a:buNone/>
              <a:defRPr sz="3120" b="0"/>
            </a:lvl1pPr>
            <a:lvl2pPr marL="594360" indent="0">
              <a:buNone/>
              <a:defRPr sz="2600" b="1"/>
            </a:lvl2pPr>
            <a:lvl3pPr marL="1188720" indent="0">
              <a:buNone/>
              <a:defRPr sz="2340" b="1"/>
            </a:lvl3pPr>
            <a:lvl4pPr marL="1783080" indent="0">
              <a:buNone/>
              <a:defRPr sz="2080" b="1"/>
            </a:lvl4pPr>
            <a:lvl5pPr marL="2377440" indent="0">
              <a:buNone/>
              <a:defRPr sz="2080" b="1"/>
            </a:lvl5pPr>
            <a:lvl6pPr marL="2971800" indent="0">
              <a:buNone/>
              <a:defRPr sz="2080" b="1"/>
            </a:lvl6pPr>
            <a:lvl7pPr marL="3566160" indent="0">
              <a:buNone/>
              <a:defRPr sz="2080" b="1"/>
            </a:lvl7pPr>
            <a:lvl8pPr marL="4160520" indent="0">
              <a:buNone/>
              <a:defRPr sz="2080" b="1"/>
            </a:lvl8pPr>
            <a:lvl9pPr marL="4754880" indent="0">
              <a:buNone/>
              <a:defRPr sz="20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6632" y="6934358"/>
            <a:ext cx="4017874" cy="837043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67BFE-406D-4E08-AA86-43C5F23B2839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A68D7-74BF-42FE-8E46-9A015BCB7A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76461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2479" y="1544320"/>
            <a:ext cx="8252028" cy="334602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67BFE-406D-4E08-AA86-43C5F23B2839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A68D7-74BF-42FE-8E46-9A015BCB7A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31294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67BFE-406D-4E08-AA86-43C5F23B2839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A68D7-74BF-42FE-8E46-9A015BCB7A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94291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2479" y="3796463"/>
            <a:ext cx="3627237" cy="3238781"/>
          </a:xfrm>
        </p:spPr>
        <p:txBody>
          <a:bodyPr anchor="b">
            <a:normAutofit/>
          </a:bodyPr>
          <a:lstStyle>
            <a:lvl1pPr>
              <a:defRPr sz="2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2658" y="1304478"/>
            <a:ext cx="4401848" cy="1400030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92479" y="7035243"/>
            <a:ext cx="3627237" cy="6547271"/>
          </a:xfrm>
        </p:spPr>
        <p:txBody>
          <a:bodyPr>
            <a:normAutofit/>
          </a:bodyPr>
          <a:lstStyle>
            <a:lvl1pPr marL="0" indent="0">
              <a:buNone/>
              <a:defRPr sz="1820"/>
            </a:lvl1pPr>
            <a:lvl2pPr marL="445770" indent="0">
              <a:buNone/>
              <a:defRPr sz="1365"/>
            </a:lvl2pPr>
            <a:lvl3pPr marL="891540" indent="0">
              <a:buNone/>
              <a:defRPr sz="1170"/>
            </a:lvl3pPr>
            <a:lvl4pPr marL="1337310" indent="0">
              <a:buNone/>
              <a:defRPr sz="975"/>
            </a:lvl4pPr>
            <a:lvl5pPr marL="1783080" indent="0">
              <a:buNone/>
              <a:defRPr sz="975"/>
            </a:lvl5pPr>
            <a:lvl6pPr marL="2228850" indent="0">
              <a:buNone/>
              <a:defRPr sz="975"/>
            </a:lvl6pPr>
            <a:lvl7pPr marL="2674620" indent="0">
              <a:buNone/>
              <a:defRPr sz="975"/>
            </a:lvl7pPr>
            <a:lvl8pPr marL="3120390" indent="0">
              <a:buNone/>
              <a:defRPr sz="975"/>
            </a:lvl8pPr>
            <a:lvl9pPr marL="3566160" indent="0">
              <a:buNone/>
              <a:defRPr sz="9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67BFE-406D-4E08-AA86-43C5F23B2839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A68D7-74BF-42FE-8E46-9A015BCB7A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56388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2479" y="12161520"/>
            <a:ext cx="8252028" cy="1435736"/>
          </a:xfrm>
        </p:spPr>
        <p:txBody>
          <a:bodyPr anchor="b">
            <a:normAutofit/>
          </a:bodyPr>
          <a:lstStyle>
            <a:lvl1pPr algn="l">
              <a:defRPr sz="312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92479" y="1544320"/>
            <a:ext cx="8252028" cy="9742486"/>
          </a:xfrm>
        </p:spPr>
        <p:txBody>
          <a:bodyPr anchor="t">
            <a:normAutofit/>
          </a:bodyPr>
          <a:lstStyle>
            <a:lvl1pPr marL="0" indent="0" algn="ctr">
              <a:buNone/>
              <a:defRPr sz="2080"/>
            </a:lvl1pPr>
            <a:lvl2pPr marL="594360" indent="0">
              <a:buNone/>
              <a:defRPr sz="2080"/>
            </a:lvl2pPr>
            <a:lvl3pPr marL="1188720" indent="0">
              <a:buNone/>
              <a:defRPr sz="2080"/>
            </a:lvl3pPr>
            <a:lvl4pPr marL="1783080" indent="0">
              <a:buNone/>
              <a:defRPr sz="2080"/>
            </a:lvl4pPr>
            <a:lvl5pPr marL="2377440" indent="0">
              <a:buNone/>
              <a:defRPr sz="2080"/>
            </a:lvl5pPr>
            <a:lvl6pPr marL="2971800" indent="0">
              <a:buNone/>
              <a:defRPr sz="2080"/>
            </a:lvl6pPr>
            <a:lvl7pPr marL="3566160" indent="0">
              <a:buNone/>
              <a:defRPr sz="2080"/>
            </a:lvl7pPr>
            <a:lvl8pPr marL="4160520" indent="0">
              <a:buNone/>
              <a:defRPr sz="2080"/>
            </a:lvl8pPr>
            <a:lvl9pPr marL="4754880" indent="0">
              <a:buNone/>
              <a:defRPr sz="208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92479" y="13597257"/>
            <a:ext cx="8252028" cy="1707527"/>
          </a:xfrm>
        </p:spPr>
        <p:txBody>
          <a:bodyPr>
            <a:normAutofit/>
          </a:bodyPr>
          <a:lstStyle>
            <a:lvl1pPr marL="0" indent="0">
              <a:buNone/>
              <a:defRPr sz="1560"/>
            </a:lvl1pPr>
            <a:lvl2pPr marL="594360" indent="0">
              <a:buNone/>
              <a:defRPr sz="1560"/>
            </a:lvl2pPr>
            <a:lvl3pPr marL="1188720" indent="0">
              <a:buNone/>
              <a:defRPr sz="1300"/>
            </a:lvl3pPr>
            <a:lvl4pPr marL="1783080" indent="0">
              <a:buNone/>
              <a:defRPr sz="1170"/>
            </a:lvl4pPr>
            <a:lvl5pPr marL="2377440" indent="0">
              <a:buNone/>
              <a:defRPr sz="1170"/>
            </a:lvl5pPr>
            <a:lvl6pPr marL="2971800" indent="0">
              <a:buNone/>
              <a:defRPr sz="1170"/>
            </a:lvl6pPr>
            <a:lvl7pPr marL="3566160" indent="0">
              <a:buNone/>
              <a:defRPr sz="1170"/>
            </a:lvl7pPr>
            <a:lvl8pPr marL="4160520" indent="0">
              <a:buNone/>
              <a:defRPr sz="1170"/>
            </a:lvl8pPr>
            <a:lvl9pPr marL="4754880" indent="0">
              <a:buNone/>
              <a:defRPr sz="117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67BFE-406D-4E08-AA86-43C5F23B2839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A68D7-74BF-42FE-8E46-9A015BCB7A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25339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2480" y="1544320"/>
            <a:ext cx="8252028" cy="8622453"/>
          </a:xfrm>
        </p:spPr>
        <p:txBody>
          <a:bodyPr anchor="ctr">
            <a:normAutofit/>
          </a:bodyPr>
          <a:lstStyle>
            <a:lvl1pPr algn="l">
              <a:defRPr sz="572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92480" y="11325014"/>
            <a:ext cx="8252028" cy="3979770"/>
          </a:xfrm>
        </p:spPr>
        <p:txBody>
          <a:bodyPr anchor="ctr">
            <a:normAutofit/>
          </a:bodyPr>
          <a:lstStyle>
            <a:lvl1pPr marL="0" indent="0" algn="l">
              <a:buNone/>
              <a:defRPr sz="234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594360" indent="0">
              <a:buNone/>
              <a:defRPr sz="2340">
                <a:solidFill>
                  <a:schemeClr val="tx1">
                    <a:tint val="75000"/>
                  </a:schemeClr>
                </a:solidFill>
              </a:defRPr>
            </a:lvl2pPr>
            <a:lvl3pPr marL="1188720" indent="0">
              <a:buNone/>
              <a:defRPr sz="2080">
                <a:solidFill>
                  <a:schemeClr val="tx1">
                    <a:tint val="75000"/>
                  </a:schemeClr>
                </a:solidFill>
              </a:defRPr>
            </a:lvl3pPr>
            <a:lvl4pPr marL="1783080" indent="0">
              <a:buNone/>
              <a:defRPr sz="1820">
                <a:solidFill>
                  <a:schemeClr val="tx1">
                    <a:tint val="75000"/>
                  </a:schemeClr>
                </a:solidFill>
              </a:defRPr>
            </a:lvl4pPr>
            <a:lvl5pPr marL="2377440" indent="0">
              <a:buNone/>
              <a:defRPr sz="1820">
                <a:solidFill>
                  <a:schemeClr val="tx1">
                    <a:tint val="75000"/>
                  </a:schemeClr>
                </a:solidFill>
              </a:defRPr>
            </a:lvl5pPr>
            <a:lvl6pPr marL="2971800" indent="0">
              <a:buNone/>
              <a:defRPr sz="1820">
                <a:solidFill>
                  <a:schemeClr val="tx1">
                    <a:tint val="75000"/>
                  </a:schemeClr>
                </a:solidFill>
              </a:defRPr>
            </a:lvl6pPr>
            <a:lvl7pPr marL="3566160" indent="0">
              <a:buNone/>
              <a:defRPr sz="1820">
                <a:solidFill>
                  <a:schemeClr val="tx1">
                    <a:tint val="75000"/>
                  </a:schemeClr>
                </a:solidFill>
              </a:defRPr>
            </a:lvl7pPr>
            <a:lvl8pPr marL="4160520" indent="0">
              <a:buNone/>
              <a:defRPr sz="1820">
                <a:solidFill>
                  <a:schemeClr val="tx1">
                    <a:tint val="75000"/>
                  </a:schemeClr>
                </a:solidFill>
              </a:defRPr>
            </a:lvl8pPr>
            <a:lvl9pPr marL="4754880" indent="0">
              <a:buNone/>
              <a:defRPr sz="182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67BFE-406D-4E08-AA86-43C5F23B2839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A68D7-74BF-42FE-8E46-9A015BCB7A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86512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7350" y="1544320"/>
            <a:ext cx="7893837" cy="7657253"/>
          </a:xfrm>
        </p:spPr>
        <p:txBody>
          <a:bodyPr anchor="ctr">
            <a:normAutofit/>
          </a:bodyPr>
          <a:lstStyle>
            <a:lvl1pPr algn="l">
              <a:defRPr sz="572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31396" y="9201573"/>
            <a:ext cx="7045745" cy="9652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208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594360" indent="0">
              <a:buFontTx/>
              <a:buNone/>
              <a:defRPr/>
            </a:lvl2pPr>
            <a:lvl3pPr marL="1188720" indent="0">
              <a:buFontTx/>
              <a:buNone/>
              <a:defRPr/>
            </a:lvl3pPr>
            <a:lvl4pPr marL="1783080" indent="0">
              <a:buFontTx/>
              <a:buNone/>
              <a:defRPr/>
            </a:lvl4pPr>
            <a:lvl5pPr marL="237744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92478" y="11325014"/>
            <a:ext cx="8252030" cy="3979770"/>
          </a:xfrm>
        </p:spPr>
        <p:txBody>
          <a:bodyPr anchor="ctr">
            <a:normAutofit/>
          </a:bodyPr>
          <a:lstStyle>
            <a:lvl1pPr marL="0" indent="0" algn="l">
              <a:buNone/>
              <a:defRPr sz="234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594360" indent="0">
              <a:buNone/>
              <a:defRPr sz="2340">
                <a:solidFill>
                  <a:schemeClr val="tx1">
                    <a:tint val="75000"/>
                  </a:schemeClr>
                </a:solidFill>
              </a:defRPr>
            </a:lvl2pPr>
            <a:lvl3pPr marL="1188720" indent="0">
              <a:buNone/>
              <a:defRPr sz="2080">
                <a:solidFill>
                  <a:schemeClr val="tx1">
                    <a:tint val="75000"/>
                  </a:schemeClr>
                </a:solidFill>
              </a:defRPr>
            </a:lvl3pPr>
            <a:lvl4pPr marL="1783080" indent="0">
              <a:buNone/>
              <a:defRPr sz="1820">
                <a:solidFill>
                  <a:schemeClr val="tx1">
                    <a:tint val="75000"/>
                  </a:schemeClr>
                </a:solidFill>
              </a:defRPr>
            </a:lvl4pPr>
            <a:lvl5pPr marL="2377440" indent="0">
              <a:buNone/>
              <a:defRPr sz="1820">
                <a:solidFill>
                  <a:schemeClr val="tx1">
                    <a:tint val="75000"/>
                  </a:schemeClr>
                </a:solidFill>
              </a:defRPr>
            </a:lvl5pPr>
            <a:lvl6pPr marL="2971800" indent="0">
              <a:buNone/>
              <a:defRPr sz="1820">
                <a:solidFill>
                  <a:schemeClr val="tx1">
                    <a:tint val="75000"/>
                  </a:schemeClr>
                </a:solidFill>
              </a:defRPr>
            </a:lvl6pPr>
            <a:lvl7pPr marL="3566160" indent="0">
              <a:buNone/>
              <a:defRPr sz="1820">
                <a:solidFill>
                  <a:schemeClr val="tx1">
                    <a:tint val="75000"/>
                  </a:schemeClr>
                </a:solidFill>
              </a:defRPr>
            </a:lvl7pPr>
            <a:lvl8pPr marL="4160520" indent="0">
              <a:buNone/>
              <a:defRPr sz="1820">
                <a:solidFill>
                  <a:schemeClr val="tx1">
                    <a:tint val="75000"/>
                  </a:schemeClr>
                </a:solidFill>
              </a:defRPr>
            </a:lvl8pPr>
            <a:lvl9pPr marL="4754880" indent="0">
              <a:buNone/>
              <a:defRPr sz="182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67BFE-406D-4E08-AA86-43C5F23B2839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A68D7-74BF-42FE-8E46-9A015BCB7AC1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627525" y="2002291"/>
            <a:ext cx="594515" cy="1481433"/>
          </a:xfrm>
          <a:prstGeom prst="rect">
            <a:avLst/>
          </a:prstGeom>
        </p:spPr>
        <p:txBody>
          <a:bodyPr vert="horz" lIns="118872" tIns="59436" rIns="118872" bIns="59436" rtlCol="0" anchor="ctr">
            <a:noAutofit/>
          </a:bodyPr>
          <a:lstStyle/>
          <a:p>
            <a:pPr lvl="0"/>
            <a:r>
              <a:rPr lang="en-US" sz="104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772009" y="7312608"/>
            <a:ext cx="594515" cy="1481433"/>
          </a:xfrm>
          <a:prstGeom prst="rect">
            <a:avLst/>
          </a:prstGeom>
        </p:spPr>
        <p:txBody>
          <a:bodyPr vert="horz" lIns="118872" tIns="59436" rIns="118872" bIns="59436" rtlCol="0" anchor="ctr">
            <a:noAutofit/>
          </a:bodyPr>
          <a:lstStyle/>
          <a:p>
            <a:pPr lvl="0"/>
            <a:r>
              <a:rPr lang="en-US" sz="104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73652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2478" y="4894370"/>
            <a:ext cx="8252030" cy="6575165"/>
          </a:xfrm>
        </p:spPr>
        <p:txBody>
          <a:bodyPr anchor="b">
            <a:normAutofit/>
          </a:bodyPr>
          <a:lstStyle>
            <a:lvl1pPr algn="l">
              <a:defRPr sz="572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92478" y="11469535"/>
            <a:ext cx="8252030" cy="3835249"/>
          </a:xfrm>
        </p:spPr>
        <p:txBody>
          <a:bodyPr anchor="t">
            <a:normAutofit/>
          </a:bodyPr>
          <a:lstStyle>
            <a:lvl1pPr marL="0" indent="0" algn="l">
              <a:buNone/>
              <a:defRPr sz="234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594360" indent="0">
              <a:buNone/>
              <a:defRPr sz="2340">
                <a:solidFill>
                  <a:schemeClr val="tx1">
                    <a:tint val="75000"/>
                  </a:schemeClr>
                </a:solidFill>
              </a:defRPr>
            </a:lvl2pPr>
            <a:lvl3pPr marL="1188720" indent="0">
              <a:buNone/>
              <a:defRPr sz="2080">
                <a:solidFill>
                  <a:schemeClr val="tx1">
                    <a:tint val="75000"/>
                  </a:schemeClr>
                </a:solidFill>
              </a:defRPr>
            </a:lvl3pPr>
            <a:lvl4pPr marL="1783080" indent="0">
              <a:buNone/>
              <a:defRPr sz="1820">
                <a:solidFill>
                  <a:schemeClr val="tx1">
                    <a:tint val="75000"/>
                  </a:schemeClr>
                </a:solidFill>
              </a:defRPr>
            </a:lvl4pPr>
            <a:lvl5pPr marL="2377440" indent="0">
              <a:buNone/>
              <a:defRPr sz="1820">
                <a:solidFill>
                  <a:schemeClr val="tx1">
                    <a:tint val="75000"/>
                  </a:schemeClr>
                </a:solidFill>
              </a:defRPr>
            </a:lvl5pPr>
            <a:lvl6pPr marL="2971800" indent="0">
              <a:buNone/>
              <a:defRPr sz="1820">
                <a:solidFill>
                  <a:schemeClr val="tx1">
                    <a:tint val="75000"/>
                  </a:schemeClr>
                </a:solidFill>
              </a:defRPr>
            </a:lvl6pPr>
            <a:lvl7pPr marL="3566160" indent="0">
              <a:buNone/>
              <a:defRPr sz="1820">
                <a:solidFill>
                  <a:schemeClr val="tx1">
                    <a:tint val="75000"/>
                  </a:schemeClr>
                </a:solidFill>
              </a:defRPr>
            </a:lvl7pPr>
            <a:lvl8pPr marL="4160520" indent="0">
              <a:buNone/>
              <a:defRPr sz="1820">
                <a:solidFill>
                  <a:schemeClr val="tx1">
                    <a:tint val="75000"/>
                  </a:schemeClr>
                </a:solidFill>
              </a:defRPr>
            </a:lvl8pPr>
            <a:lvl9pPr marL="4754880" indent="0">
              <a:buNone/>
              <a:defRPr sz="182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67BFE-406D-4E08-AA86-43C5F23B2839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A68D7-74BF-42FE-8E46-9A015BCB7A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78025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7350" y="1544320"/>
            <a:ext cx="7893837" cy="7657253"/>
          </a:xfrm>
        </p:spPr>
        <p:txBody>
          <a:bodyPr anchor="ctr">
            <a:normAutofit/>
          </a:bodyPr>
          <a:lstStyle>
            <a:lvl1pPr algn="l">
              <a:defRPr sz="572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792476" y="10166773"/>
            <a:ext cx="8252031" cy="1302762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312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594360" indent="0">
              <a:buFontTx/>
              <a:buNone/>
              <a:defRPr/>
            </a:lvl2pPr>
            <a:lvl3pPr marL="1188720" indent="0">
              <a:buFontTx/>
              <a:buNone/>
              <a:defRPr/>
            </a:lvl3pPr>
            <a:lvl4pPr marL="1783080" indent="0">
              <a:buFontTx/>
              <a:buNone/>
              <a:defRPr/>
            </a:lvl4pPr>
            <a:lvl5pPr marL="237744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92478" y="11469535"/>
            <a:ext cx="8252030" cy="3835249"/>
          </a:xfrm>
        </p:spPr>
        <p:txBody>
          <a:bodyPr anchor="t">
            <a:normAutofit/>
          </a:bodyPr>
          <a:lstStyle>
            <a:lvl1pPr marL="0" indent="0" algn="l">
              <a:buNone/>
              <a:defRPr sz="234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594360" indent="0">
              <a:buNone/>
              <a:defRPr sz="2340">
                <a:solidFill>
                  <a:schemeClr val="tx1">
                    <a:tint val="75000"/>
                  </a:schemeClr>
                </a:solidFill>
              </a:defRPr>
            </a:lvl2pPr>
            <a:lvl3pPr marL="1188720" indent="0">
              <a:buNone/>
              <a:defRPr sz="2080">
                <a:solidFill>
                  <a:schemeClr val="tx1">
                    <a:tint val="75000"/>
                  </a:schemeClr>
                </a:solidFill>
              </a:defRPr>
            </a:lvl3pPr>
            <a:lvl4pPr marL="1783080" indent="0">
              <a:buNone/>
              <a:defRPr sz="1820">
                <a:solidFill>
                  <a:schemeClr val="tx1">
                    <a:tint val="75000"/>
                  </a:schemeClr>
                </a:solidFill>
              </a:defRPr>
            </a:lvl4pPr>
            <a:lvl5pPr marL="2377440" indent="0">
              <a:buNone/>
              <a:defRPr sz="1820">
                <a:solidFill>
                  <a:schemeClr val="tx1">
                    <a:tint val="75000"/>
                  </a:schemeClr>
                </a:solidFill>
              </a:defRPr>
            </a:lvl5pPr>
            <a:lvl6pPr marL="2971800" indent="0">
              <a:buNone/>
              <a:defRPr sz="1820">
                <a:solidFill>
                  <a:schemeClr val="tx1">
                    <a:tint val="75000"/>
                  </a:schemeClr>
                </a:solidFill>
              </a:defRPr>
            </a:lvl6pPr>
            <a:lvl7pPr marL="3566160" indent="0">
              <a:buNone/>
              <a:defRPr sz="1820">
                <a:solidFill>
                  <a:schemeClr val="tx1">
                    <a:tint val="75000"/>
                  </a:schemeClr>
                </a:solidFill>
              </a:defRPr>
            </a:lvl7pPr>
            <a:lvl8pPr marL="4160520" indent="0">
              <a:buNone/>
              <a:defRPr sz="1820">
                <a:solidFill>
                  <a:schemeClr val="tx1">
                    <a:tint val="75000"/>
                  </a:schemeClr>
                </a:solidFill>
              </a:defRPr>
            </a:lvl8pPr>
            <a:lvl9pPr marL="4754880" indent="0">
              <a:buNone/>
              <a:defRPr sz="182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67BFE-406D-4E08-AA86-43C5F23B2839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A68D7-74BF-42FE-8E46-9A015BCB7AC1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627525" y="2002291"/>
            <a:ext cx="594515" cy="1481433"/>
          </a:xfrm>
          <a:prstGeom prst="rect">
            <a:avLst/>
          </a:prstGeom>
        </p:spPr>
        <p:txBody>
          <a:bodyPr vert="horz" lIns="118872" tIns="59436" rIns="118872" bIns="59436" rtlCol="0" anchor="ctr">
            <a:noAutofit/>
          </a:bodyPr>
          <a:lstStyle/>
          <a:p>
            <a:pPr lvl="0"/>
            <a:r>
              <a:rPr lang="en-US" sz="104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772009" y="7312608"/>
            <a:ext cx="594515" cy="1481433"/>
          </a:xfrm>
          <a:prstGeom prst="rect">
            <a:avLst/>
          </a:prstGeom>
        </p:spPr>
        <p:txBody>
          <a:bodyPr vert="horz" lIns="118872" tIns="59436" rIns="118872" bIns="59436" rtlCol="0" anchor="ctr">
            <a:noAutofit/>
          </a:bodyPr>
          <a:lstStyle/>
          <a:p>
            <a:pPr lvl="0"/>
            <a:r>
              <a:rPr lang="en-US" sz="104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8976710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0603" y="1544320"/>
            <a:ext cx="8243905" cy="7657253"/>
          </a:xfrm>
        </p:spPr>
        <p:txBody>
          <a:bodyPr anchor="ctr">
            <a:normAutofit/>
          </a:bodyPr>
          <a:lstStyle>
            <a:lvl1pPr algn="l">
              <a:defRPr sz="572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792476" y="10166773"/>
            <a:ext cx="8252031" cy="1302762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3120">
                <a:solidFill>
                  <a:schemeClr val="accent1"/>
                </a:solidFill>
              </a:defRPr>
            </a:lvl1pPr>
            <a:lvl2pPr marL="594360" indent="0">
              <a:buFontTx/>
              <a:buNone/>
              <a:defRPr/>
            </a:lvl2pPr>
            <a:lvl3pPr marL="1188720" indent="0">
              <a:buFontTx/>
              <a:buNone/>
              <a:defRPr/>
            </a:lvl3pPr>
            <a:lvl4pPr marL="1783080" indent="0">
              <a:buFontTx/>
              <a:buNone/>
              <a:defRPr/>
            </a:lvl4pPr>
            <a:lvl5pPr marL="237744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92478" y="11469535"/>
            <a:ext cx="8252030" cy="3835249"/>
          </a:xfrm>
        </p:spPr>
        <p:txBody>
          <a:bodyPr anchor="t">
            <a:normAutofit/>
          </a:bodyPr>
          <a:lstStyle>
            <a:lvl1pPr marL="0" indent="0" algn="l">
              <a:buNone/>
              <a:defRPr sz="234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594360" indent="0">
              <a:buNone/>
              <a:defRPr sz="2340">
                <a:solidFill>
                  <a:schemeClr val="tx1">
                    <a:tint val="75000"/>
                  </a:schemeClr>
                </a:solidFill>
              </a:defRPr>
            </a:lvl2pPr>
            <a:lvl3pPr marL="1188720" indent="0">
              <a:buNone/>
              <a:defRPr sz="2080">
                <a:solidFill>
                  <a:schemeClr val="tx1">
                    <a:tint val="75000"/>
                  </a:schemeClr>
                </a:solidFill>
              </a:defRPr>
            </a:lvl3pPr>
            <a:lvl4pPr marL="1783080" indent="0">
              <a:buNone/>
              <a:defRPr sz="1820">
                <a:solidFill>
                  <a:schemeClr val="tx1">
                    <a:tint val="75000"/>
                  </a:schemeClr>
                </a:solidFill>
              </a:defRPr>
            </a:lvl4pPr>
            <a:lvl5pPr marL="2377440" indent="0">
              <a:buNone/>
              <a:defRPr sz="1820">
                <a:solidFill>
                  <a:schemeClr val="tx1">
                    <a:tint val="75000"/>
                  </a:schemeClr>
                </a:solidFill>
              </a:defRPr>
            </a:lvl5pPr>
            <a:lvl6pPr marL="2971800" indent="0">
              <a:buNone/>
              <a:defRPr sz="1820">
                <a:solidFill>
                  <a:schemeClr val="tx1">
                    <a:tint val="75000"/>
                  </a:schemeClr>
                </a:solidFill>
              </a:defRPr>
            </a:lvl6pPr>
            <a:lvl7pPr marL="3566160" indent="0">
              <a:buNone/>
              <a:defRPr sz="1820">
                <a:solidFill>
                  <a:schemeClr val="tx1">
                    <a:tint val="75000"/>
                  </a:schemeClr>
                </a:solidFill>
              </a:defRPr>
            </a:lvl7pPr>
            <a:lvl8pPr marL="4160520" indent="0">
              <a:buNone/>
              <a:defRPr sz="1820">
                <a:solidFill>
                  <a:schemeClr val="tx1">
                    <a:tint val="75000"/>
                  </a:schemeClr>
                </a:solidFill>
              </a:defRPr>
            </a:lvl8pPr>
            <a:lvl9pPr marL="4754880" indent="0">
              <a:buNone/>
              <a:defRPr sz="182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67BFE-406D-4E08-AA86-43C5F23B2839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A68D7-74BF-42FE-8E46-9A015BCB7A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40866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67BFE-406D-4E08-AA86-43C5F23B2839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A68D7-74BF-42FE-8E46-9A015BCB7A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79214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770505" y="1544321"/>
            <a:ext cx="1272456" cy="13303676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92479" y="1544321"/>
            <a:ext cx="6753534" cy="1330367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67BFE-406D-4E08-AA86-43C5F23B2839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A68D7-74BF-42FE-8E46-9A015BCB7A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03563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11007" y="-21451"/>
            <a:ext cx="11920747" cy="17416502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92479" y="1544320"/>
            <a:ext cx="8252027" cy="334602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92479" y="5473496"/>
            <a:ext cx="8252028" cy="9831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026835" y="15304788"/>
            <a:ext cx="889372" cy="9249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7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067BFE-406D-4E08-AA86-43C5F23B2839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92479" y="15304788"/>
            <a:ext cx="6009865" cy="9249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7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378079" y="15304788"/>
            <a:ext cx="666429" cy="9249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70">
                <a:solidFill>
                  <a:schemeClr val="accent1"/>
                </a:solidFill>
              </a:defRPr>
            </a:lvl1pPr>
          </a:lstStyle>
          <a:p>
            <a:fld id="{64BA68D7-74BF-42FE-8E46-9A015BCB7A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84814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  <p:sldLayoutId id="2147483804" r:id="rId12"/>
    <p:sldLayoutId id="2147483805" r:id="rId13"/>
    <p:sldLayoutId id="2147483806" r:id="rId14"/>
    <p:sldLayoutId id="2147483807" r:id="rId15"/>
    <p:sldLayoutId id="2147483808" r:id="rId16"/>
  </p:sldLayoutIdLst>
  <p:txStyles>
    <p:titleStyle>
      <a:lvl1pPr algn="l" defTabSz="594360" rtl="0" eaLnBrk="1" latinLnBrk="0" hangingPunct="1">
        <a:spcBef>
          <a:spcPct val="0"/>
        </a:spcBef>
        <a:buNone/>
        <a:defRPr sz="468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445770" indent="-445770" algn="l" defTabSz="594360" rtl="0" eaLnBrk="1" latinLnBrk="0" hangingPunct="1">
        <a:spcBef>
          <a:spcPts val="13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34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965835" indent="-371475" algn="l" defTabSz="594360" rtl="0" eaLnBrk="1" latinLnBrk="0" hangingPunct="1">
        <a:spcBef>
          <a:spcPts val="13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8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485900" indent="-297180" algn="l" defTabSz="594360" rtl="0" eaLnBrk="1" latinLnBrk="0" hangingPunct="1">
        <a:spcBef>
          <a:spcPts val="13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2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2080260" indent="-297180" algn="l" defTabSz="594360" rtl="0" eaLnBrk="1" latinLnBrk="0" hangingPunct="1">
        <a:spcBef>
          <a:spcPts val="13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56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674620" indent="-297180" algn="l" defTabSz="594360" rtl="0" eaLnBrk="1" latinLnBrk="0" hangingPunct="1">
        <a:spcBef>
          <a:spcPts val="13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56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3268980" indent="-297180" algn="l" defTabSz="594360" rtl="0" eaLnBrk="1" latinLnBrk="0" hangingPunct="1">
        <a:spcBef>
          <a:spcPts val="13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56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3863340" indent="-297180" algn="l" defTabSz="594360" rtl="0" eaLnBrk="1" latinLnBrk="0" hangingPunct="1">
        <a:spcBef>
          <a:spcPts val="13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56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4457700" indent="-297180" algn="l" defTabSz="594360" rtl="0" eaLnBrk="1" latinLnBrk="0" hangingPunct="1">
        <a:spcBef>
          <a:spcPts val="13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56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5052060" indent="-297180" algn="l" defTabSz="594360" rtl="0" eaLnBrk="1" latinLnBrk="0" hangingPunct="1">
        <a:spcBef>
          <a:spcPts val="13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56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94360" rtl="0" eaLnBrk="1" latinLnBrk="0" hangingPunct="1">
        <a:defRPr sz="234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algn="l" defTabSz="594360" rtl="0" eaLnBrk="1" latinLnBrk="0" hangingPunct="1">
        <a:defRPr sz="2340" kern="1200">
          <a:solidFill>
            <a:schemeClr val="tx1"/>
          </a:solidFill>
          <a:latin typeface="+mn-lt"/>
          <a:ea typeface="+mn-ea"/>
          <a:cs typeface="+mn-cs"/>
        </a:defRPr>
      </a:lvl2pPr>
      <a:lvl3pPr marL="1188720" algn="l" defTabSz="594360" rtl="0" eaLnBrk="1" latinLnBrk="0" hangingPunct="1">
        <a:defRPr sz="2340" kern="1200">
          <a:solidFill>
            <a:schemeClr val="tx1"/>
          </a:solidFill>
          <a:latin typeface="+mn-lt"/>
          <a:ea typeface="+mn-ea"/>
          <a:cs typeface="+mn-cs"/>
        </a:defRPr>
      </a:lvl3pPr>
      <a:lvl4pPr marL="1783080" algn="l" defTabSz="594360" rtl="0" eaLnBrk="1" latinLnBrk="0" hangingPunct="1">
        <a:defRPr sz="2340" kern="1200">
          <a:solidFill>
            <a:schemeClr val="tx1"/>
          </a:solidFill>
          <a:latin typeface="+mn-lt"/>
          <a:ea typeface="+mn-ea"/>
          <a:cs typeface="+mn-cs"/>
        </a:defRPr>
      </a:lvl4pPr>
      <a:lvl5pPr marL="2377440" algn="l" defTabSz="594360" rtl="0" eaLnBrk="1" latinLnBrk="0" hangingPunct="1">
        <a:defRPr sz="2340" kern="1200">
          <a:solidFill>
            <a:schemeClr val="tx1"/>
          </a:solidFill>
          <a:latin typeface="+mn-lt"/>
          <a:ea typeface="+mn-ea"/>
          <a:cs typeface="+mn-cs"/>
        </a:defRPr>
      </a:lvl5pPr>
      <a:lvl6pPr marL="2971800" algn="l" defTabSz="594360" rtl="0" eaLnBrk="1" latinLnBrk="0" hangingPunct="1">
        <a:defRPr sz="2340" kern="1200">
          <a:solidFill>
            <a:schemeClr val="tx1"/>
          </a:solidFill>
          <a:latin typeface="+mn-lt"/>
          <a:ea typeface="+mn-ea"/>
          <a:cs typeface="+mn-cs"/>
        </a:defRPr>
      </a:lvl6pPr>
      <a:lvl7pPr marL="3566160" algn="l" defTabSz="594360" rtl="0" eaLnBrk="1" latinLnBrk="0" hangingPunct="1">
        <a:defRPr sz="2340" kern="1200">
          <a:solidFill>
            <a:schemeClr val="tx1"/>
          </a:solidFill>
          <a:latin typeface="+mn-lt"/>
          <a:ea typeface="+mn-ea"/>
          <a:cs typeface="+mn-cs"/>
        </a:defRPr>
      </a:lvl7pPr>
      <a:lvl8pPr marL="4160520" algn="l" defTabSz="594360" rtl="0" eaLnBrk="1" latinLnBrk="0" hangingPunct="1">
        <a:defRPr sz="2340" kern="1200">
          <a:solidFill>
            <a:schemeClr val="tx1"/>
          </a:solidFill>
          <a:latin typeface="+mn-lt"/>
          <a:ea typeface="+mn-ea"/>
          <a:cs typeface="+mn-cs"/>
        </a:defRPr>
      </a:lvl8pPr>
      <a:lvl9pPr marL="4754880" algn="l" defTabSz="594360" rtl="0" eaLnBrk="1" latinLnBrk="0" hangingPunct="1">
        <a:defRPr sz="234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12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12" Type="http://schemas.openxmlformats.org/officeDocument/2006/relationships/image" Target="../media/image11.jpeg"/><Relationship Id="rId2" Type="http://schemas.openxmlformats.org/officeDocument/2006/relationships/image" Target="../media/image1.jpg"/><Relationship Id="rId16" Type="http://schemas.openxmlformats.org/officeDocument/2006/relationships/image" Target="../media/image15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5" Type="http://schemas.openxmlformats.org/officeDocument/2006/relationships/image" Target="../media/image4.jpg"/><Relationship Id="rId15" Type="http://schemas.openxmlformats.org/officeDocument/2006/relationships/image" Target="../media/image14.jpeg"/><Relationship Id="rId10" Type="http://schemas.openxmlformats.org/officeDocument/2006/relationships/image" Target="../media/image9.jpeg"/><Relationship Id="rId4" Type="http://schemas.openxmlformats.org/officeDocument/2006/relationships/image" Target="../media/image3.jpg"/><Relationship Id="rId9" Type="http://schemas.openxmlformats.org/officeDocument/2006/relationships/image" Target="../media/image8.jpeg"/><Relationship Id="rId14" Type="http://schemas.openxmlformats.org/officeDocument/2006/relationships/image" Target="../media/image1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C1AA80-8E44-47C3-BB33-46E4ED6D15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6600" b="1" dirty="0"/>
              <a:t>Student Name: Cristina Elena Draghici</a:t>
            </a:r>
            <a:br>
              <a:rPr lang="en-GB" sz="6600" b="1" dirty="0"/>
            </a:br>
            <a:br>
              <a:rPr lang="en-GB" sz="6600" b="1" dirty="0"/>
            </a:br>
            <a:r>
              <a:rPr lang="en-GB" sz="6600" b="1" dirty="0"/>
              <a:t>Student number: 2018557</a:t>
            </a:r>
            <a:br>
              <a:rPr lang="en-GB" sz="6600" b="1" dirty="0"/>
            </a:br>
            <a:br>
              <a:rPr lang="en-GB" sz="6600" b="1" dirty="0"/>
            </a:br>
            <a:br>
              <a:rPr lang="en-GB" sz="6600" b="1" dirty="0"/>
            </a:br>
            <a:r>
              <a:rPr lang="en-GB" sz="6600" b="1" dirty="0"/>
              <a:t>Course Name: Hotel Placement- Food &amp; Beverage (BMIH4002)</a:t>
            </a:r>
            <a:br>
              <a:rPr lang="en-GB" sz="6600" b="1" dirty="0"/>
            </a:br>
            <a:br>
              <a:rPr lang="en-GB" sz="6600" b="1" dirty="0"/>
            </a:br>
            <a:br>
              <a:rPr lang="en-GB" sz="6600" b="1" dirty="0"/>
            </a:br>
            <a:r>
              <a:rPr lang="en-GB" sz="6600" b="1" dirty="0"/>
              <a:t>Tutor Name: Ryan Peters</a:t>
            </a:r>
            <a:br>
              <a:rPr lang="en-GB" sz="6600" b="1" dirty="0"/>
            </a:br>
            <a:r>
              <a:rPr lang="en-GB" sz="6600" b="1" dirty="0"/>
              <a:t>Date: 05-11-2021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EC8F4C-C3BB-4E1D-8A92-31545A4621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2550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2000"/>
            <a:lum/>
          </a:blip>
          <a:srcRect/>
          <a:stretch>
            <a:fillRect l="-11000" r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4 Star Hotel Images, Stock Photos &amp; Vectors | Shutterstock">
            <a:extLst>
              <a:ext uri="{FF2B5EF4-FFF2-40B4-BE49-F238E27FC236}">
                <a16:creationId xmlns:a16="http://schemas.microsoft.com/office/drawing/2014/main" id="{A4768510-1BE9-4F10-B638-FF8C6B756CF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368"/>
          <a:stretch/>
        </p:blipFill>
        <p:spPr bwMode="auto">
          <a:xfrm>
            <a:off x="-35697" y="-2501876"/>
            <a:ext cx="2829625" cy="2594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689A8C9-8629-4859-AC3D-7BF26337919B}"/>
              </a:ext>
            </a:extLst>
          </p:cNvPr>
          <p:cNvSpPr txBox="1"/>
          <p:nvPr/>
        </p:nvSpPr>
        <p:spPr>
          <a:xfrm>
            <a:off x="199246" y="778790"/>
            <a:ext cx="11453259" cy="10465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186" b="1" dirty="0">
                <a:ln/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DISHES  - AVAILABLE FROM 5.30AM – 10.00PM</a:t>
            </a:r>
          </a:p>
          <a:p>
            <a:pPr algn="ctr"/>
            <a:endParaRPr lang="en-US" sz="3015" b="1" dirty="0">
              <a:ln/>
              <a:solidFill>
                <a:schemeClr val="accent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lgerian" panose="04020705040A02060702" pitchFamily="8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19874EC-491A-49AA-B35B-42214FD24A22}"/>
              </a:ext>
            </a:extLst>
          </p:cNvPr>
          <p:cNvSpPr txBox="1"/>
          <p:nvPr/>
        </p:nvSpPr>
        <p:spPr>
          <a:xfrm>
            <a:off x="1499130" y="1131008"/>
            <a:ext cx="10153374" cy="13044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 sz="4691" b="1" dirty="0">
              <a:ln/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radley Hand ITC" panose="03070402050302030203" pitchFamily="66" charset="0"/>
            </a:endParaRPr>
          </a:p>
          <a:p>
            <a:r>
              <a:rPr lang="en-US" sz="3015" b="1" dirty="0">
                <a:ln/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           </a:t>
            </a:r>
            <a:r>
              <a:rPr lang="en-US" sz="3186" b="1" dirty="0">
                <a:ln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Chili fish with coconut rice                              100  </a:t>
            </a:r>
          </a:p>
        </p:txBody>
      </p:sp>
      <p:pic>
        <p:nvPicPr>
          <p:cNvPr id="11" name="Picture Placeholder 275">
            <a:extLst>
              <a:ext uri="{FF2B5EF4-FFF2-40B4-BE49-F238E27FC236}">
                <a16:creationId xmlns:a16="http://schemas.microsoft.com/office/drawing/2014/main" id="{1FCA373E-A237-489B-A4F1-B24C46BF6F0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0815" r="20815"/>
          <a:stretch>
            <a:fillRect/>
          </a:stretch>
        </p:blipFill>
        <p:spPr>
          <a:xfrm>
            <a:off x="13795" y="1227901"/>
            <a:ext cx="1960488" cy="129117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A5CDDAC0-8349-447F-B271-11C5C041083C}"/>
              </a:ext>
            </a:extLst>
          </p:cNvPr>
          <p:cNvSpPr txBox="1"/>
          <p:nvPr/>
        </p:nvSpPr>
        <p:spPr>
          <a:xfrm>
            <a:off x="2016052" y="2463156"/>
            <a:ext cx="9671906" cy="13044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 sz="4691" b="1" dirty="0">
              <a:ln/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radley Hand ITC" panose="03070402050302030203" pitchFamily="66" charset="0"/>
            </a:endParaRPr>
          </a:p>
          <a:p>
            <a:r>
              <a:rPr lang="en-US" sz="3015" b="1" dirty="0">
                <a:ln/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 </a:t>
            </a:r>
            <a:r>
              <a:rPr lang="en-US" sz="3186" b="1" dirty="0">
                <a:ln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Baked Crab with salted egg yolk                         80  </a:t>
            </a:r>
          </a:p>
        </p:txBody>
      </p:sp>
      <p:pic>
        <p:nvPicPr>
          <p:cNvPr id="13" name="Picture Placeholder 279">
            <a:extLst>
              <a:ext uri="{FF2B5EF4-FFF2-40B4-BE49-F238E27FC236}">
                <a16:creationId xmlns:a16="http://schemas.microsoft.com/office/drawing/2014/main" id="{1A07806D-7EB5-4CD5-BA40-D94EC0F6623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8230" r="18230"/>
          <a:stretch>
            <a:fillRect/>
          </a:stretch>
        </p:blipFill>
        <p:spPr>
          <a:xfrm>
            <a:off x="18561" y="2517640"/>
            <a:ext cx="1955722" cy="1288038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7A0C522F-CA6E-4971-A1E0-E84D2DE7BFFF}"/>
              </a:ext>
            </a:extLst>
          </p:cNvPr>
          <p:cNvSpPr txBox="1"/>
          <p:nvPr/>
        </p:nvSpPr>
        <p:spPr>
          <a:xfrm>
            <a:off x="396165" y="9071528"/>
            <a:ext cx="11256345" cy="10465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186" b="1" dirty="0">
                <a:ln/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DESSERTS - AVAILABLE FROM 1.00PM – 11.00PM</a:t>
            </a:r>
          </a:p>
          <a:p>
            <a:pPr algn="ctr"/>
            <a:endParaRPr lang="en-US" sz="3015" b="1" dirty="0">
              <a:ln/>
              <a:solidFill>
                <a:schemeClr val="accent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lgerian" panose="04020705040A02060702" pitchFamily="82" charset="0"/>
            </a:endParaRPr>
          </a:p>
        </p:txBody>
      </p:sp>
      <p:pic>
        <p:nvPicPr>
          <p:cNvPr id="19" name="Picture Placeholder 32" descr="pancakes with blueberries on top">
            <a:extLst>
              <a:ext uri="{FF2B5EF4-FFF2-40B4-BE49-F238E27FC236}">
                <a16:creationId xmlns:a16="http://schemas.microsoft.com/office/drawing/2014/main" id="{E8349875-1580-41AC-85B5-33B4CBBAFB8B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46" r="46"/>
          <a:stretch/>
        </p:blipFill>
        <p:spPr>
          <a:xfrm>
            <a:off x="-16199" y="9789984"/>
            <a:ext cx="1737123" cy="1426293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164CC76D-088C-42C7-A7FD-DB72F9234703}"/>
              </a:ext>
            </a:extLst>
          </p:cNvPr>
          <p:cNvSpPr txBox="1"/>
          <p:nvPr/>
        </p:nvSpPr>
        <p:spPr>
          <a:xfrm>
            <a:off x="1863017" y="9760302"/>
            <a:ext cx="9916118" cy="10728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186" b="1" dirty="0">
                <a:ln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  Berry pancakes (</a:t>
            </a:r>
            <a:r>
              <a:rPr lang="en-US" sz="3186" b="1" i="1" dirty="0">
                <a:latin typeface="Bell MT" panose="02020503060305020303" pitchFamily="18" charset="0"/>
              </a:rPr>
              <a:t>pancakes dusted with powdered sugar</a:t>
            </a:r>
            <a:r>
              <a:rPr lang="en-US" sz="3186" i="1" dirty="0">
                <a:latin typeface="Bell MT" panose="02020503060305020303" pitchFamily="18" charset="0"/>
              </a:rPr>
              <a:t>)</a:t>
            </a:r>
            <a:r>
              <a:rPr lang="en-US" sz="3186" b="1" dirty="0">
                <a:solidFill>
                  <a:schemeClr val="bg1"/>
                </a:solidFill>
                <a:latin typeface="Bradley Hand ITC" panose="03070402050302030203" pitchFamily="66" charset="0"/>
              </a:rPr>
              <a:t>Allergens – Gluten                                        </a:t>
            </a:r>
            <a:r>
              <a:rPr lang="en-US" sz="3186" b="1" dirty="0">
                <a:ln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50</a:t>
            </a:r>
          </a:p>
        </p:txBody>
      </p:sp>
      <p:pic>
        <p:nvPicPr>
          <p:cNvPr id="21" name="Picture Placeholder 30" descr="waffles covered in syrup">
            <a:extLst>
              <a:ext uri="{FF2B5EF4-FFF2-40B4-BE49-F238E27FC236}">
                <a16:creationId xmlns:a16="http://schemas.microsoft.com/office/drawing/2014/main" id="{E7074039-4D3C-4871-9B6D-804537CE89DB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46" r="46"/>
          <a:stretch/>
        </p:blipFill>
        <p:spPr>
          <a:xfrm>
            <a:off x="-35697" y="11131043"/>
            <a:ext cx="1737123" cy="1504396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4A27612C-6AC8-4E9E-AF52-BB8B1BACB575}"/>
              </a:ext>
            </a:extLst>
          </p:cNvPr>
          <p:cNvSpPr txBox="1"/>
          <p:nvPr/>
        </p:nvSpPr>
        <p:spPr>
          <a:xfrm>
            <a:off x="1847550" y="11173444"/>
            <a:ext cx="9840406" cy="14074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186" b="1" dirty="0">
                <a:ln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  </a:t>
            </a:r>
            <a:r>
              <a:rPr lang="en-US" sz="2680" b="1" dirty="0">
                <a:ln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Dolce waffles (</a:t>
            </a:r>
            <a:r>
              <a:rPr lang="en-US" sz="2680" b="1" i="1" dirty="0">
                <a:latin typeface="Bell MT" panose="02020503060305020303" pitchFamily="18" charset="0"/>
              </a:rPr>
              <a:t>Topped with a sweet caramel whipped cream and chopped nuts)</a:t>
            </a:r>
          </a:p>
          <a:p>
            <a:r>
              <a:rPr lang="en-US" sz="2680" b="1" dirty="0">
                <a:solidFill>
                  <a:schemeClr val="bg1"/>
                </a:solidFill>
                <a:latin typeface="Bradley Hand ITC" panose="03070402050302030203" pitchFamily="66" charset="0"/>
              </a:rPr>
              <a:t>Allergens – Gluten, NUTS                                                     </a:t>
            </a:r>
            <a:r>
              <a:rPr lang="en-US" sz="2680" b="1" dirty="0">
                <a:ln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60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84538BD-0109-4A75-A0F0-65C307283F28}"/>
              </a:ext>
            </a:extLst>
          </p:cNvPr>
          <p:cNvSpPr txBox="1"/>
          <p:nvPr/>
        </p:nvSpPr>
        <p:spPr>
          <a:xfrm>
            <a:off x="396164" y="12581047"/>
            <a:ext cx="10688943" cy="10465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186" b="1" dirty="0">
                <a:ln/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WINE BAR - AVAILABLE 24HRS</a:t>
            </a:r>
          </a:p>
          <a:p>
            <a:pPr algn="ctr"/>
            <a:endParaRPr lang="en-US" sz="3015" b="1" dirty="0">
              <a:ln/>
              <a:solidFill>
                <a:schemeClr val="accent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lgerian" panose="04020705040A02060702" pitchFamily="82" charset="0"/>
            </a:endParaRPr>
          </a:p>
        </p:txBody>
      </p:sp>
      <p:pic>
        <p:nvPicPr>
          <p:cNvPr id="24" name="Picture Placeholder 283">
            <a:extLst>
              <a:ext uri="{FF2B5EF4-FFF2-40B4-BE49-F238E27FC236}">
                <a16:creationId xmlns:a16="http://schemas.microsoft.com/office/drawing/2014/main" id="{954383EA-A8AD-4D66-9984-6976209A305D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21088" r="21088"/>
          <a:stretch>
            <a:fillRect/>
          </a:stretch>
        </p:blipFill>
        <p:spPr>
          <a:xfrm>
            <a:off x="13796" y="13410495"/>
            <a:ext cx="1579013" cy="1288201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E5F119EE-7595-40FC-8D4E-45487C104229}"/>
              </a:ext>
            </a:extLst>
          </p:cNvPr>
          <p:cNvSpPr txBox="1"/>
          <p:nvPr/>
        </p:nvSpPr>
        <p:spPr>
          <a:xfrm>
            <a:off x="1753793" y="13243464"/>
            <a:ext cx="10025342" cy="5825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186" b="1" dirty="0">
                <a:ln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 Black Merlot                                                             300</a:t>
            </a:r>
            <a:endParaRPr lang="en-US" sz="3015" b="1" dirty="0">
              <a:ln/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radley Hand ITC" panose="03070402050302030203" pitchFamily="66" charset="0"/>
            </a:endParaRPr>
          </a:p>
        </p:txBody>
      </p:sp>
      <p:pic>
        <p:nvPicPr>
          <p:cNvPr id="1032" name="Picture 8" descr="2019 Santa Ema Chardonnay Select Terroir, Chile, Casablanca Valley -  CellarTracker">
            <a:extLst>
              <a:ext uri="{FF2B5EF4-FFF2-40B4-BE49-F238E27FC236}">
                <a16:creationId xmlns:a16="http://schemas.microsoft.com/office/drawing/2014/main" id="{53976AE8-E09B-4D89-BEA0-D077490CE1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14624432"/>
            <a:ext cx="1579013" cy="1347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2E286DAF-1E77-4413-9E0F-22D972D21B2E}"/>
              </a:ext>
            </a:extLst>
          </p:cNvPr>
          <p:cNvSpPr txBox="1"/>
          <p:nvPr/>
        </p:nvSpPr>
        <p:spPr>
          <a:xfrm>
            <a:off x="1778264" y="14751501"/>
            <a:ext cx="10000873" cy="5825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186" b="1" dirty="0">
                <a:ln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Santa </a:t>
            </a:r>
            <a:r>
              <a:rPr lang="en-US" sz="3186" b="1" dirty="0" err="1">
                <a:ln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Ema</a:t>
            </a:r>
            <a:r>
              <a:rPr lang="en-US" sz="3186" b="1" dirty="0">
                <a:ln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 Unoaked                                                250</a:t>
            </a:r>
            <a:endParaRPr lang="en-US" sz="3015" b="1" dirty="0">
              <a:ln/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radley Hand ITC" panose="03070402050302030203" pitchFamily="66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107DFF2-03D4-4E92-A731-5ED667DB8C3A}"/>
              </a:ext>
            </a:extLst>
          </p:cNvPr>
          <p:cNvSpPr/>
          <p:nvPr/>
        </p:nvSpPr>
        <p:spPr>
          <a:xfrm>
            <a:off x="13794" y="18574235"/>
            <a:ext cx="11873406" cy="60634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186" dirty="0">
                <a:ln>
                  <a:solidFill>
                    <a:sysClr val="windowText" lastClr="000000"/>
                  </a:solidFill>
                </a:ln>
                <a:latin typeface="Arial Rounded MT Bold" panose="020F0704030504030204" pitchFamily="34" charset="0"/>
              </a:rPr>
              <a:t>DELIVERIES: </a:t>
            </a:r>
            <a:r>
              <a:rPr lang="en-US" sz="3186" dirty="0">
                <a:ln>
                  <a:solidFill>
                    <a:sysClr val="windowText" lastClr="000000"/>
                  </a:solidFill>
                </a:ln>
                <a:latin typeface="Bauhaus 93" panose="04030905020B02020C02" pitchFamily="82" charset="0"/>
              </a:rPr>
              <a:t>FOODHUB  DELIVEROO  UBEREATS   JUSTEAT</a:t>
            </a:r>
            <a:r>
              <a:rPr lang="en-US" sz="3186" dirty="0">
                <a:ln>
                  <a:solidFill>
                    <a:sysClr val="windowText" lastClr="000000"/>
                  </a:solidFill>
                </a:ln>
              </a:rPr>
              <a:t> 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5E50A0AD-2416-4004-9622-BBD8AC2FE2FC}"/>
              </a:ext>
            </a:extLst>
          </p:cNvPr>
          <p:cNvSpPr txBox="1"/>
          <p:nvPr/>
        </p:nvSpPr>
        <p:spPr>
          <a:xfrm>
            <a:off x="268891" y="3921971"/>
            <a:ext cx="11465298" cy="9687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680" b="1" dirty="0">
                <a:ln/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Special menu of the week  - AVAILABLE on Wednesday and Saturday Only</a:t>
            </a:r>
          </a:p>
          <a:p>
            <a:pPr algn="ctr"/>
            <a:endParaRPr lang="en-US" sz="3015" b="1" dirty="0">
              <a:ln/>
              <a:solidFill>
                <a:schemeClr val="accent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lgerian" panose="04020705040A02060702" pitchFamily="82" charset="0"/>
            </a:endParaRPr>
          </a:p>
        </p:txBody>
      </p:sp>
      <p:pic>
        <p:nvPicPr>
          <p:cNvPr id="2" name="Picture 2" descr="How to Grill Lobster | ThermoWorks">
            <a:extLst>
              <a:ext uri="{FF2B5EF4-FFF2-40B4-BE49-F238E27FC236}">
                <a16:creationId xmlns:a16="http://schemas.microsoft.com/office/drawing/2014/main" id="{095EBE25-2AB6-4B39-A612-8D2AC1B5BD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411051"/>
            <a:ext cx="1922908" cy="1353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ACBF1A57-6810-43CC-946D-92CFAE17574C}"/>
              </a:ext>
            </a:extLst>
          </p:cNvPr>
          <p:cNvSpPr txBox="1"/>
          <p:nvPr/>
        </p:nvSpPr>
        <p:spPr>
          <a:xfrm>
            <a:off x="1922909" y="4450716"/>
            <a:ext cx="9885414" cy="10728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186" b="1" dirty="0">
                <a:ln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Order Ground 1 ½ Pound lobster at a 30% discount at only </a:t>
            </a:r>
            <a:r>
              <a:rPr lang="en-US" sz="3186" b="1" dirty="0">
                <a:ln/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35</a:t>
            </a:r>
          </a:p>
        </p:txBody>
      </p:sp>
      <p:pic>
        <p:nvPicPr>
          <p:cNvPr id="1028" name="Picture 4" descr="Crispy Oven-Fried Fish Tacos Recipe | EatingWell">
            <a:extLst>
              <a:ext uri="{FF2B5EF4-FFF2-40B4-BE49-F238E27FC236}">
                <a16:creationId xmlns:a16="http://schemas.microsoft.com/office/drawing/2014/main" id="{9CBC0A05-CAEC-4E72-BB91-955910354C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704" y="5819581"/>
            <a:ext cx="1944021" cy="1403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6" descr="Harveys Bristol Commemorative Cream Original Old Full Pale Sherry,  Andalucia | prices, stores, tasting notes &amp; market data">
            <a:extLst>
              <a:ext uri="{FF2B5EF4-FFF2-40B4-BE49-F238E27FC236}">
                <a16:creationId xmlns:a16="http://schemas.microsoft.com/office/drawing/2014/main" id="{C1E46E3B-8F38-4094-9FE8-BF6D035903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25" y="7297803"/>
            <a:ext cx="1907985" cy="1413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2389C520-DEBA-4DFC-AA1F-D01BCC4244B2}"/>
              </a:ext>
            </a:extLst>
          </p:cNvPr>
          <p:cNvSpPr txBox="1"/>
          <p:nvPr/>
        </p:nvSpPr>
        <p:spPr>
          <a:xfrm>
            <a:off x="1999829" y="7121219"/>
            <a:ext cx="9533271" cy="20533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186" b="1" dirty="0">
                <a:ln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Appreciate a very old Vintage Sherry shipped with four wine accessory gifts: Corkscrew, wine thermometer and a drip stopper worth $25 at no extra cost. Available on Saturdays with a 15% discount  at only  </a:t>
            </a:r>
            <a:r>
              <a:rPr lang="en-US" sz="3186" b="1" dirty="0">
                <a:ln/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150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E8AB20AD-6065-4215-BB8B-61D4738C2DBB}"/>
              </a:ext>
            </a:extLst>
          </p:cNvPr>
          <p:cNvSpPr txBox="1"/>
          <p:nvPr/>
        </p:nvSpPr>
        <p:spPr>
          <a:xfrm>
            <a:off x="13794" y="16037920"/>
            <a:ext cx="11873405" cy="2594172"/>
          </a:xfrm>
          <a:prstGeom prst="rect">
            <a:avLst/>
          </a:prstGeom>
          <a:blipFill>
            <a:blip r:embed="rId13">
              <a:alphaModFix amt="82000"/>
            </a:blip>
            <a:tile tx="0" ty="0" sx="100000" sy="100000" flip="none" algn="tl"/>
          </a:blipFill>
        </p:spPr>
        <p:txBody>
          <a:bodyPr wrap="square">
            <a:spAutoFit/>
          </a:bodyPr>
          <a:lstStyle/>
          <a:p>
            <a:r>
              <a:rPr lang="en-US" sz="3186" b="1" dirty="0">
                <a:ln/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					              </a:t>
            </a:r>
            <a:r>
              <a:rPr lang="en-US" sz="3350" b="1" dirty="0">
                <a:ln/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ALLERGENS</a:t>
            </a:r>
            <a:r>
              <a:rPr lang="en-US" sz="3186" b="1" dirty="0">
                <a:ln/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				</a:t>
            </a:r>
          </a:p>
          <a:p>
            <a:endParaRPr lang="en-US" sz="3186" b="1" dirty="0">
              <a:ln/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radley Hand ITC" panose="03070402050302030203" pitchFamily="66" charset="0"/>
            </a:endParaRPr>
          </a:p>
          <a:p>
            <a:endParaRPr lang="en-US" sz="3186" b="1" dirty="0">
              <a:ln/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radley Hand ITC" panose="03070402050302030203" pitchFamily="66" charset="0"/>
            </a:endParaRPr>
          </a:p>
          <a:p>
            <a:endParaRPr lang="en-US" sz="3186" b="1" dirty="0">
              <a:ln/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radley Hand ITC" panose="03070402050302030203" pitchFamily="66" charset="0"/>
            </a:endParaRPr>
          </a:p>
          <a:p>
            <a:r>
              <a:rPr lang="en-US" sz="3350" b="1" dirty="0">
                <a:ln/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   Gluten</a:t>
            </a:r>
            <a:r>
              <a:rPr lang="en-US" sz="3015" b="1" dirty="0">
                <a:ln/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			                </a:t>
            </a:r>
            <a:r>
              <a:rPr lang="en-US" sz="3350" b="1" dirty="0">
                <a:ln/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Fish</a:t>
            </a:r>
            <a:r>
              <a:rPr lang="en-US" sz="3015" b="1" dirty="0">
                <a:ln/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				   				</a:t>
            </a:r>
            <a:r>
              <a:rPr lang="en-US" sz="3350" b="1" dirty="0">
                <a:ln/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Eggs </a:t>
            </a: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42AE6B80-D03E-4A0C-81A8-0E3876FB0A97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86620" y="16748796"/>
            <a:ext cx="2264780" cy="1445819"/>
          </a:xfrm>
          <a:prstGeom prst="rect">
            <a:avLst/>
          </a:prstGeom>
        </p:spPr>
      </p:pic>
      <p:pic>
        <p:nvPicPr>
          <p:cNvPr id="34" name="Picture 8" descr="Betta Fish: The Beautiful, and Very Popular, Siamese Fighting Fish | Live  Science">
            <a:extLst>
              <a:ext uri="{FF2B5EF4-FFF2-40B4-BE49-F238E27FC236}">
                <a16:creationId xmlns:a16="http://schemas.microsoft.com/office/drawing/2014/main" id="{E3BDA3D9-0272-4C05-8ACC-F22274DB2B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7587" y="16677166"/>
            <a:ext cx="2264778" cy="1507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4" descr="When Can Babies Eat Eggs? Recommendations, Risks, &amp; a Recipe">
            <a:extLst>
              <a:ext uri="{FF2B5EF4-FFF2-40B4-BE49-F238E27FC236}">
                <a16:creationId xmlns:a16="http://schemas.microsoft.com/office/drawing/2014/main" id="{FECBDCF3-1547-4B2F-A90B-59A721BEB4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28553" y="16752755"/>
            <a:ext cx="2264780" cy="1437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6" name="TextBox 35">
            <a:extLst>
              <a:ext uri="{FF2B5EF4-FFF2-40B4-BE49-F238E27FC236}">
                <a16:creationId xmlns:a16="http://schemas.microsoft.com/office/drawing/2014/main" id="{FF76ABAB-4592-485D-A78B-5BD429B90AED}"/>
              </a:ext>
            </a:extLst>
          </p:cNvPr>
          <p:cNvSpPr txBox="1"/>
          <p:nvPr/>
        </p:nvSpPr>
        <p:spPr>
          <a:xfrm>
            <a:off x="2095825" y="5795890"/>
            <a:ext cx="9885414" cy="9928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926" b="1" dirty="0">
                <a:ln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Chef’s Special recommended menu of the week, available from 12.00pm to 7.00pm on Wednesday and Saturday at only </a:t>
            </a:r>
            <a:r>
              <a:rPr lang="en-US" sz="2926" b="1" dirty="0">
                <a:ln/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40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8786AF7F-A6C5-4E6F-AD4A-95F79AD45D6E}"/>
              </a:ext>
            </a:extLst>
          </p:cNvPr>
          <p:cNvSpPr txBox="1"/>
          <p:nvPr/>
        </p:nvSpPr>
        <p:spPr>
          <a:xfrm>
            <a:off x="2719133" y="-2499263"/>
            <a:ext cx="9168067" cy="2594172"/>
          </a:xfrm>
          <a:prstGeom prst="rect">
            <a:avLst/>
          </a:prstGeom>
          <a:blipFill>
            <a:blip r:embed="rId13">
              <a:alphaModFix amt="82000"/>
            </a:blip>
            <a:tile tx="0" ty="0" sx="100000" sy="100000" flip="none" algn="tl"/>
          </a:blipFill>
        </p:spPr>
        <p:txBody>
          <a:bodyPr wrap="square">
            <a:spAutoFit/>
          </a:bodyPr>
          <a:lstStyle/>
          <a:p>
            <a:r>
              <a:rPr lang="en-US" sz="3186" b="1" dirty="0">
                <a:ln/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					              				</a:t>
            </a:r>
          </a:p>
          <a:p>
            <a:endParaRPr lang="en-US" sz="3186" b="1" dirty="0">
              <a:ln/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radley Hand ITC" panose="03070402050302030203" pitchFamily="66" charset="0"/>
            </a:endParaRPr>
          </a:p>
          <a:p>
            <a:endParaRPr lang="en-US" sz="3186" b="1" dirty="0">
              <a:ln/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radley Hand ITC" panose="03070402050302030203" pitchFamily="66" charset="0"/>
            </a:endParaRPr>
          </a:p>
          <a:p>
            <a:endParaRPr lang="en-US" sz="3186" b="1" dirty="0">
              <a:ln/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radley Hand ITC" panose="03070402050302030203" pitchFamily="66" charset="0"/>
            </a:endParaRPr>
          </a:p>
          <a:p>
            <a:r>
              <a:rPr lang="en-US" sz="3350" b="1" dirty="0">
                <a:ln/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   </a:t>
            </a:r>
            <a:r>
              <a:rPr lang="en-US" sz="3015" b="1" dirty="0">
                <a:ln/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		                				   				</a:t>
            </a:r>
            <a:endParaRPr lang="en-US" sz="3350" b="1" dirty="0">
              <a:ln/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radley Hand ITC" panose="03070402050302030203" pitchFamily="66" charset="0"/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BE3501F7-46D7-49DA-8271-558CEC9E4CF9}"/>
              </a:ext>
            </a:extLst>
          </p:cNvPr>
          <p:cNvSpPr txBox="1"/>
          <p:nvPr/>
        </p:nvSpPr>
        <p:spPr>
          <a:xfrm>
            <a:off x="2719133" y="-2269384"/>
            <a:ext cx="916806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600" b="1" dirty="0">
                <a:ln/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uhaus 93" panose="04030905020B02020C02" pitchFamily="82" charset="0"/>
              </a:rPr>
              <a:t>HOTEL TRINITY  TAKE-AWAY MENU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A07292DD-0801-410A-A949-9EAD1CEB191D}"/>
              </a:ext>
            </a:extLst>
          </p:cNvPr>
          <p:cNvSpPr txBox="1"/>
          <p:nvPr/>
        </p:nvSpPr>
        <p:spPr>
          <a:xfrm>
            <a:off x="2719133" y="-1662382"/>
            <a:ext cx="9168068" cy="15327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000" b="1" dirty="0">
                <a:ln/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uhaus 93" panose="04030905020B02020C02" pitchFamily="82" charset="0"/>
              </a:rPr>
              <a:t>Payment options:  Debit card,  Cash</a:t>
            </a:r>
          </a:p>
          <a:p>
            <a:r>
              <a:rPr lang="en-US" sz="3000" b="1" dirty="0">
                <a:ln/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uhaus 93" panose="04030905020B02020C02" pitchFamily="82" charset="0"/>
              </a:rPr>
              <a:t>Incase of Allergies, contact our service team via</a:t>
            </a:r>
          </a:p>
          <a:p>
            <a:r>
              <a:rPr lang="en-US" sz="3000" b="1" dirty="0">
                <a:ln/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uhaus 93" panose="04030905020B02020C02" pitchFamily="82" charset="0"/>
              </a:rPr>
              <a:t>020 1245 3310 or  at www.hoteltrinity.org</a:t>
            </a:r>
          </a:p>
        </p:txBody>
      </p:sp>
    </p:spTree>
    <p:extLst>
      <p:ext uri="{BB962C8B-B14F-4D97-AF65-F5344CB8AC3E}">
        <p14:creationId xmlns:p14="http://schemas.microsoft.com/office/powerpoint/2010/main" val="190353410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239</TotalTime>
  <Words>288</Words>
  <Application>Microsoft Office PowerPoint</Application>
  <PresentationFormat>Custom</PresentationFormat>
  <Paragraphs>55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Facet</vt:lpstr>
      <vt:lpstr>Student Name: Cristina Elena Draghici  Student number: 2018557   Course Name: Hotel Placement- Food &amp; Beverage (BMIH4002)   Tutor Name: Ryan Peters Date: 05-11-2021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Student Name: Cristina Elena Draghici  Student number: 2018557   Course Name: Hotel Placement- Food &amp; Beverage (BMIH4002)   Tutor Name: Ryan Peters Date: 05-11-2021</dc:title>
  <cp:lastModifiedBy>Cristina Elena Draghici</cp:lastModifiedBy>
  <cp:revision>4</cp:revision>
  <dcterms:created xsi:type="dcterms:W3CDTF">2021-11-04T19:11:05Z</dcterms:created>
  <dcterms:modified xsi:type="dcterms:W3CDTF">2021-11-05T16:44:05Z</dcterms:modified>
</cp:coreProperties>
</file>