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3.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 id="2147483660" r:id="rId2"/>
    <p:sldMasterId id="2147483663" r:id="rId3"/>
    <p:sldMasterId id="2147483675" r:id="rId4"/>
  </p:sldMasterIdLst>
  <p:notesMasterIdLst>
    <p:notesMasterId r:id="rId22"/>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Lst>
  <p:sldSz cx="12192000" cy="6858000"/>
  <p:notesSz cx="6858000" cy="9144000"/>
  <p:embeddedFontLst>
    <p:embeddedFont>
      <p:font typeface="Aparajita" panose="02020603050405020304" pitchFamily="18" charset="0"/>
      <p:regular r:id="rId23"/>
      <p:bold r:id="rId24"/>
    </p:embeddedFont>
    <p:embeddedFont>
      <p:font typeface="Gill Sans" panose="020B0604020202020204" charset="0"/>
      <p:regular r:id="rId25"/>
      <p:bold r:id="rId26"/>
    </p:embeddedFont>
    <p:embeddedFont>
      <p:font typeface="Play" panose="020B0604020202020204" charset="0"/>
      <p:regular r:id="rId27"/>
      <p:bold r:id="rId28"/>
    </p:embeddedFont>
    <p:embeddedFont>
      <p:font typeface="Teko" panose="020B0604020202020204" charset="0"/>
      <p:regular r:id="rId29"/>
      <p:bold r:id="rId3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31" roundtripDataSignature="AMtx7mjdWyFIODE3kcq92ity5dq+WiUc9g=="/>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font" Target="fonts/font4.fntdata"/><Relationship Id="rId3" Type="http://schemas.openxmlformats.org/officeDocument/2006/relationships/slideMaster" Target="slideMasters/slideMaster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font" Target="fonts/font3.fntdata"/><Relationship Id="rId33"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font" Target="fonts/font7.fntdata"/><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font" Target="fonts/font2.fntdata"/><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font" Target="fonts/font1.fntdata"/><Relationship Id="rId28" Type="http://schemas.openxmlformats.org/officeDocument/2006/relationships/font" Target="fonts/font6.fntdata"/><Relationship Id="rId10" Type="http://schemas.openxmlformats.org/officeDocument/2006/relationships/slide" Target="slides/slide6.xml"/><Relationship Id="rId19" Type="http://schemas.openxmlformats.org/officeDocument/2006/relationships/slide" Target="slides/slide15.xml"/><Relationship Id="rId31" Type="http://customschemas.google.com/relationships/presentationmetadata" Target="metadata"/><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font" Target="fonts/font5.fntdata"/><Relationship Id="rId30" Type="http://schemas.openxmlformats.org/officeDocument/2006/relationships/font" Target="fonts/font8.fntdata"/><Relationship Id="rId35" Type="http://schemas.openxmlformats.org/officeDocument/2006/relationships/tableStyles" Target="tableStyles.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6"/>
        <p:cNvGrpSpPr/>
        <p:nvPr/>
      </p:nvGrpSpPr>
      <p:grpSpPr>
        <a:xfrm>
          <a:off x="0" y="0"/>
          <a:ext cx="0" cy="0"/>
          <a:chOff x="0" y="0"/>
          <a:chExt cx="0" cy="0"/>
        </a:xfrm>
      </p:grpSpPr>
      <p:sp>
        <p:nvSpPr>
          <p:cNvPr id="267" name="Google Shape;267;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68" name="Google Shape;268;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1"/>
        <p:cNvGrpSpPr/>
        <p:nvPr/>
      </p:nvGrpSpPr>
      <p:grpSpPr>
        <a:xfrm>
          <a:off x="0" y="0"/>
          <a:ext cx="0" cy="0"/>
          <a:chOff x="0" y="0"/>
          <a:chExt cx="0" cy="0"/>
        </a:xfrm>
      </p:grpSpPr>
      <p:sp>
        <p:nvSpPr>
          <p:cNvPr id="272" name="Google Shape;272;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73" name="Google Shape;273;p2: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0"/>
        <p:cNvGrpSpPr/>
        <p:nvPr/>
      </p:nvGrpSpPr>
      <p:grpSpPr>
        <a:xfrm>
          <a:off x="0" y="0"/>
          <a:ext cx="0" cy="0"/>
          <a:chOff x="0" y="0"/>
          <a:chExt cx="0" cy="0"/>
        </a:xfrm>
      </p:grpSpPr>
      <p:sp>
        <p:nvSpPr>
          <p:cNvPr id="281" name="Google Shape;281;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82" name="Google Shape;282;p3: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0"/>
        <p:cNvGrpSpPr/>
        <p:nvPr/>
      </p:nvGrpSpPr>
      <p:grpSpPr>
        <a:xfrm>
          <a:off x="0" y="0"/>
          <a:ext cx="0" cy="0"/>
          <a:chOff x="0" y="0"/>
          <a:chExt cx="0" cy="0"/>
        </a:xfrm>
      </p:grpSpPr>
      <p:sp>
        <p:nvSpPr>
          <p:cNvPr id="301" name="Google Shape;301;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02" name="Google Shape;302;p4: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6"/>
        <p:cNvGrpSpPr/>
        <p:nvPr/>
      </p:nvGrpSpPr>
      <p:grpSpPr>
        <a:xfrm>
          <a:off x="0" y="0"/>
          <a:ext cx="0" cy="0"/>
          <a:chOff x="0" y="0"/>
          <a:chExt cx="0" cy="0"/>
        </a:xfrm>
      </p:grpSpPr>
      <p:sp>
        <p:nvSpPr>
          <p:cNvPr id="307" name="Google Shape;307;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08" name="Google Shape;308;p5: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5"/>
        <p:cNvGrpSpPr/>
        <p:nvPr/>
      </p:nvGrpSpPr>
      <p:grpSpPr>
        <a:xfrm>
          <a:off x="0" y="0"/>
          <a:ext cx="0" cy="0"/>
          <a:chOff x="0" y="0"/>
          <a:chExt cx="0" cy="0"/>
        </a:xfrm>
      </p:grpSpPr>
      <p:sp>
        <p:nvSpPr>
          <p:cNvPr id="336" name="Google Shape;336;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37" name="Google Shape;337;p6: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1"/>
        <p:cNvGrpSpPr/>
        <p:nvPr/>
      </p:nvGrpSpPr>
      <p:grpSpPr>
        <a:xfrm>
          <a:off x="0" y="0"/>
          <a:ext cx="0" cy="0"/>
          <a:chOff x="0" y="0"/>
          <a:chExt cx="0" cy="0"/>
        </a:xfrm>
      </p:grpSpPr>
      <p:sp>
        <p:nvSpPr>
          <p:cNvPr id="342" name="Google Shape;342;g393f56bb2db_2_75: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43" name="Google Shape;343;g393f56bb2db_2_7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8"/>
        <p:cNvGrpSpPr/>
        <p:nvPr/>
      </p:nvGrpSpPr>
      <p:grpSpPr>
        <a:xfrm>
          <a:off x="0" y="0"/>
          <a:ext cx="0" cy="0"/>
          <a:chOff x="0" y="0"/>
          <a:chExt cx="0" cy="0"/>
        </a:xfrm>
      </p:grpSpPr>
      <p:sp>
        <p:nvSpPr>
          <p:cNvPr id="359" name="Google Shape;359;g393f56bb2db_2_92: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60" name="Google Shape;360;g393f56bb2db_2_9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7"/>
        <p:cNvGrpSpPr/>
        <p:nvPr/>
      </p:nvGrpSpPr>
      <p:grpSpPr>
        <a:xfrm>
          <a:off x="0" y="0"/>
          <a:ext cx="0" cy="0"/>
          <a:chOff x="0" y="0"/>
          <a:chExt cx="0" cy="0"/>
        </a:xfrm>
      </p:grpSpPr>
      <p:sp>
        <p:nvSpPr>
          <p:cNvPr id="368" name="Google Shape;368;g393f56bb2db_2_10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69" name="Google Shape;369;g393f56bb2db_2_10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70" name="Google Shape;370;g393f56bb2db_2_10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5"/>
        <p:cNvGrpSpPr/>
        <p:nvPr/>
      </p:nvGrpSpPr>
      <p:grpSpPr>
        <a:xfrm>
          <a:off x="0" y="0"/>
          <a:ext cx="0" cy="0"/>
          <a:chOff x="0" y="0"/>
          <a:chExt cx="0" cy="0"/>
        </a:xfrm>
      </p:grpSpPr>
      <p:sp>
        <p:nvSpPr>
          <p:cNvPr id="376" name="Google Shape;376;g393f56bb2db_2_107: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77" name="Google Shape;377;g393f56bb2db_2_10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7"/>
        <p:cNvGrpSpPr/>
        <p:nvPr/>
      </p:nvGrpSpPr>
      <p:grpSpPr>
        <a:xfrm>
          <a:off x="0" y="0"/>
          <a:ext cx="0" cy="0"/>
          <a:chOff x="0" y="0"/>
          <a:chExt cx="0" cy="0"/>
        </a:xfrm>
      </p:grpSpPr>
      <p:sp>
        <p:nvSpPr>
          <p:cNvPr id="398" name="Google Shape;398;g393f56bb2db_2_128: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99" name="Google Shape;399;g393f56bb2db_2_12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5"/>
        <p:cNvGrpSpPr/>
        <p:nvPr/>
      </p:nvGrpSpPr>
      <p:grpSpPr>
        <a:xfrm>
          <a:off x="0" y="0"/>
          <a:ext cx="0" cy="0"/>
          <a:chOff x="0" y="0"/>
          <a:chExt cx="0" cy="0"/>
        </a:xfrm>
      </p:grpSpPr>
      <p:sp>
        <p:nvSpPr>
          <p:cNvPr id="406" name="Google Shape;406;g393f56bb2db_4_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407" name="Google Shape;407;g393f56bb2db_4_75: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2"/>
        <p:cNvGrpSpPr/>
        <p:nvPr/>
      </p:nvGrpSpPr>
      <p:grpSpPr>
        <a:xfrm>
          <a:off x="0" y="0"/>
          <a:ext cx="0" cy="0"/>
          <a:chOff x="0" y="0"/>
          <a:chExt cx="0" cy="0"/>
        </a:xfrm>
      </p:grpSpPr>
      <p:sp>
        <p:nvSpPr>
          <p:cNvPr id="413" name="Google Shape;413;g393f56bb2db_4_8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414" name="Google Shape;414;g393f56bb2db_4_82: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1"/>
        <p:cNvGrpSpPr/>
        <p:nvPr/>
      </p:nvGrpSpPr>
      <p:grpSpPr>
        <a:xfrm>
          <a:off x="0" y="0"/>
          <a:ext cx="0" cy="0"/>
          <a:chOff x="0" y="0"/>
          <a:chExt cx="0" cy="0"/>
        </a:xfrm>
      </p:grpSpPr>
      <p:sp>
        <p:nvSpPr>
          <p:cNvPr id="422" name="Google Shape;422;g393f56bb2db_4_9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423" name="Google Shape;423;g393f56bb2db_4_90: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7"/>
        <p:cNvGrpSpPr/>
        <p:nvPr/>
      </p:nvGrpSpPr>
      <p:grpSpPr>
        <a:xfrm>
          <a:off x="0" y="0"/>
          <a:ext cx="0" cy="0"/>
          <a:chOff x="0" y="0"/>
          <a:chExt cx="0" cy="0"/>
        </a:xfrm>
      </p:grpSpPr>
      <p:sp>
        <p:nvSpPr>
          <p:cNvPr id="428" name="Google Shape;428;g393f56bb2db_4_9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429" name="Google Shape;429;g393f56bb2db_4_95: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3"/>
        <p:cNvGrpSpPr/>
        <p:nvPr/>
      </p:nvGrpSpPr>
      <p:grpSpPr>
        <a:xfrm>
          <a:off x="0" y="0"/>
          <a:ext cx="0" cy="0"/>
          <a:chOff x="0" y="0"/>
          <a:chExt cx="0" cy="0"/>
        </a:xfrm>
      </p:grpSpPr>
      <p:sp>
        <p:nvSpPr>
          <p:cNvPr id="434" name="Google Shape;434;g393f56bb2db_4_1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435" name="Google Shape;435;g393f56bb2db_4_100: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0"/>
        <p:cNvGrpSpPr/>
        <p:nvPr/>
      </p:nvGrpSpPr>
      <p:grpSpPr>
        <a:xfrm>
          <a:off x="0" y="0"/>
          <a:ext cx="0" cy="0"/>
          <a:chOff x="0" y="0"/>
          <a:chExt cx="0" cy="0"/>
        </a:xfrm>
      </p:grpSpPr>
      <p:sp>
        <p:nvSpPr>
          <p:cNvPr id="441" name="Google Shape;441;g393f56bb2db_4_10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442" name="Google Shape;442;g393f56bb2db_4_106: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4"/>
        <p:cNvGrpSpPr/>
        <p:nvPr/>
      </p:nvGrpSpPr>
      <p:grpSpPr>
        <a:xfrm>
          <a:off x="0" y="0"/>
          <a:ext cx="0" cy="0"/>
          <a:chOff x="0" y="0"/>
          <a:chExt cx="0" cy="0"/>
        </a:xfrm>
      </p:grpSpPr>
      <p:sp>
        <p:nvSpPr>
          <p:cNvPr id="15" name="Google Shape;15;p8"/>
          <p:cNvSpPr txBox="1">
            <a:spLocks noGrp="1"/>
          </p:cNvSpPr>
          <p:nvPr>
            <p:ph type="dt" idx="10"/>
          </p:nvPr>
        </p:nvSpPr>
        <p:spPr>
          <a:xfrm>
            <a:off x="7554138" y="330370"/>
            <a:ext cx="3500715" cy="309201"/>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 name="Google Shape;16;p8"/>
          <p:cNvSpPr txBox="1">
            <a:spLocks noGrp="1"/>
          </p:cNvSpPr>
          <p:nvPr>
            <p:ph type="ftr" idx="11"/>
          </p:nvPr>
        </p:nvSpPr>
        <p:spPr>
          <a:xfrm>
            <a:off x="1451579" y="329307"/>
            <a:ext cx="5938836" cy="309201"/>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 name="Google Shape;17;p8"/>
          <p:cNvSpPr txBox="1">
            <a:spLocks noGrp="1"/>
          </p:cNvSpPr>
          <p:nvPr>
            <p:ph type="sldNum" idx="12"/>
          </p:nvPr>
        </p:nvSpPr>
        <p:spPr>
          <a:xfrm>
            <a:off x="480060" y="798973"/>
            <a:ext cx="811019" cy="503578"/>
          </a:xfrm>
          <a:prstGeom prst="rect">
            <a:avLst/>
          </a:prstGeom>
          <a:noFill/>
          <a:ln>
            <a:noFill/>
          </a:ln>
        </p:spPr>
        <p:txBody>
          <a:bodyPr spcFirstLastPara="1" wrap="square" lIns="91425" tIns="45700" rIns="91425" bIns="45700" anchor="t"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8"/>
        <p:cNvGrpSpPr/>
        <p:nvPr/>
      </p:nvGrpSpPr>
      <p:grpSpPr>
        <a:xfrm>
          <a:off x="0" y="0"/>
          <a:ext cx="0" cy="0"/>
          <a:chOff x="0" y="0"/>
          <a:chExt cx="0" cy="0"/>
        </a:xfrm>
      </p:grpSpPr>
      <p:sp>
        <p:nvSpPr>
          <p:cNvPr id="19" name="Google Shape;19;p11"/>
          <p:cNvSpPr txBox="1">
            <a:spLocks noGrp="1"/>
          </p:cNvSpPr>
          <p:nvPr>
            <p:ph type="title"/>
          </p:nvPr>
        </p:nvSpPr>
        <p:spPr>
          <a:xfrm>
            <a:off x="1451579" y="804519"/>
            <a:ext cx="9603275" cy="1049235"/>
          </a:xfrm>
          <a:prstGeom prst="rect">
            <a:avLst/>
          </a:prstGeom>
          <a:noFill/>
          <a:ln>
            <a:noFill/>
          </a:ln>
        </p:spPr>
        <p:txBody>
          <a:bodyPr spcFirstLastPara="1" wrap="square" lIns="91425" tIns="45700" rIns="91425" bIns="45700" anchor="t"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0" name="Google Shape;20;p11"/>
          <p:cNvSpPr txBox="1">
            <a:spLocks noGrp="1"/>
          </p:cNvSpPr>
          <p:nvPr>
            <p:ph type="body" idx="1"/>
          </p:nvPr>
        </p:nvSpPr>
        <p:spPr>
          <a:xfrm>
            <a:off x="1451579" y="2015732"/>
            <a:ext cx="9603275" cy="3450613"/>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000"/>
              </a:spcBef>
              <a:spcAft>
                <a:spcPts val="0"/>
              </a:spcAft>
              <a:buSzPts val="1800"/>
              <a:buChar char="•"/>
              <a:defRPr/>
            </a:lvl1pPr>
            <a:lvl2pPr marL="914400" lvl="1" indent="-342900" algn="l">
              <a:lnSpc>
                <a:spcPct val="120000"/>
              </a:lnSpc>
              <a:spcBef>
                <a:spcPts val="500"/>
              </a:spcBef>
              <a:spcAft>
                <a:spcPts val="0"/>
              </a:spcAft>
              <a:buSzPts val="1800"/>
              <a:buChar char="•"/>
              <a:defRPr/>
            </a:lvl2pPr>
            <a:lvl3pPr marL="1371600" lvl="2" indent="-342900" algn="l">
              <a:lnSpc>
                <a:spcPct val="120000"/>
              </a:lnSpc>
              <a:spcBef>
                <a:spcPts val="500"/>
              </a:spcBef>
              <a:spcAft>
                <a:spcPts val="0"/>
              </a:spcAft>
              <a:buSzPts val="1800"/>
              <a:buChar char="•"/>
              <a:defRPr/>
            </a:lvl3pPr>
            <a:lvl4pPr marL="1828800" lvl="3" indent="-342900" algn="l">
              <a:lnSpc>
                <a:spcPct val="120000"/>
              </a:lnSpc>
              <a:spcBef>
                <a:spcPts val="500"/>
              </a:spcBef>
              <a:spcAft>
                <a:spcPts val="0"/>
              </a:spcAft>
              <a:buSzPts val="1800"/>
              <a:buChar char="•"/>
              <a:defRPr/>
            </a:lvl4pPr>
            <a:lvl5pPr marL="2286000" lvl="4" indent="-342900" algn="l">
              <a:lnSpc>
                <a:spcPct val="120000"/>
              </a:lnSpc>
              <a:spcBef>
                <a:spcPts val="500"/>
              </a:spcBef>
              <a:spcAft>
                <a:spcPts val="0"/>
              </a:spcAft>
              <a:buSzPts val="1800"/>
              <a:buChar char="•"/>
              <a:defRPr/>
            </a:lvl5pPr>
            <a:lvl6pPr marL="2743200" lvl="5" indent="-342900" algn="l">
              <a:lnSpc>
                <a:spcPct val="120000"/>
              </a:lnSpc>
              <a:spcBef>
                <a:spcPts val="500"/>
              </a:spcBef>
              <a:spcAft>
                <a:spcPts val="0"/>
              </a:spcAft>
              <a:buSzPts val="1800"/>
              <a:buChar char="•"/>
              <a:defRPr/>
            </a:lvl6pPr>
            <a:lvl7pPr marL="3200400" lvl="6" indent="-342900" algn="l">
              <a:lnSpc>
                <a:spcPct val="120000"/>
              </a:lnSpc>
              <a:spcBef>
                <a:spcPts val="500"/>
              </a:spcBef>
              <a:spcAft>
                <a:spcPts val="0"/>
              </a:spcAft>
              <a:buSzPts val="1800"/>
              <a:buChar char="•"/>
              <a:defRPr/>
            </a:lvl7pPr>
            <a:lvl8pPr marL="3657600" lvl="7" indent="-342900" algn="l">
              <a:lnSpc>
                <a:spcPct val="120000"/>
              </a:lnSpc>
              <a:spcBef>
                <a:spcPts val="500"/>
              </a:spcBef>
              <a:spcAft>
                <a:spcPts val="0"/>
              </a:spcAft>
              <a:buSzPts val="1800"/>
              <a:buChar char="•"/>
              <a:defRPr/>
            </a:lvl8pPr>
            <a:lvl9pPr marL="4114800" lvl="8" indent="-342900" algn="l">
              <a:lnSpc>
                <a:spcPct val="120000"/>
              </a:lnSpc>
              <a:spcBef>
                <a:spcPts val="500"/>
              </a:spcBef>
              <a:spcAft>
                <a:spcPts val="0"/>
              </a:spcAft>
              <a:buSzPts val="1800"/>
              <a:buChar char="•"/>
              <a:defRPr/>
            </a:lvl9pPr>
          </a:lstStyle>
          <a:p>
            <a:endParaRPr/>
          </a:p>
        </p:txBody>
      </p:sp>
      <p:sp>
        <p:nvSpPr>
          <p:cNvPr id="21" name="Google Shape;21;p11"/>
          <p:cNvSpPr txBox="1">
            <a:spLocks noGrp="1"/>
          </p:cNvSpPr>
          <p:nvPr>
            <p:ph type="dt" idx="10"/>
          </p:nvPr>
        </p:nvSpPr>
        <p:spPr>
          <a:xfrm>
            <a:off x="7554138" y="330370"/>
            <a:ext cx="3500715" cy="309201"/>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 name="Google Shape;22;p11"/>
          <p:cNvSpPr txBox="1">
            <a:spLocks noGrp="1"/>
          </p:cNvSpPr>
          <p:nvPr>
            <p:ph type="ftr" idx="11"/>
          </p:nvPr>
        </p:nvSpPr>
        <p:spPr>
          <a:xfrm>
            <a:off x="1451579" y="329307"/>
            <a:ext cx="5938836" cy="309201"/>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3" name="Google Shape;23;p11"/>
          <p:cNvSpPr txBox="1">
            <a:spLocks noGrp="1"/>
          </p:cNvSpPr>
          <p:nvPr>
            <p:ph type="sldNum" idx="12"/>
          </p:nvPr>
        </p:nvSpPr>
        <p:spPr>
          <a:xfrm>
            <a:off x="480060" y="798973"/>
            <a:ext cx="811019" cy="503578"/>
          </a:xfrm>
          <a:prstGeom prst="rect">
            <a:avLst/>
          </a:prstGeom>
          <a:noFill/>
          <a:ln>
            <a:noFill/>
          </a:ln>
        </p:spPr>
        <p:txBody>
          <a:bodyPr spcFirstLastPara="1" wrap="square" lIns="91425" tIns="45700" rIns="91425" bIns="45700" anchor="t"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cxnSp>
        <p:nvCxnSpPr>
          <p:cNvPr id="24" name="Google Shape;24;p11"/>
          <p:cNvCxnSpPr/>
          <p:nvPr/>
        </p:nvCxnSpPr>
        <p:spPr>
          <a:xfrm>
            <a:off x="1453896" y="1847088"/>
            <a:ext cx="9607522" cy="0"/>
          </a:xfrm>
          <a:prstGeom prst="straightConnector1">
            <a:avLst/>
          </a:prstGeom>
          <a:noFill/>
          <a:ln w="31750" cap="flat" cmpd="sng">
            <a:solidFill>
              <a:schemeClr val="accent1"/>
            </a:solidFill>
            <a:prstDash val="solid"/>
            <a:round/>
            <a:headEnd type="none" w="sm" len="sm"/>
            <a:tailEnd type="none" w="sm" len="sm"/>
          </a:ln>
        </p:spPr>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25"/>
        <p:cNvGrpSpPr/>
        <p:nvPr/>
      </p:nvGrpSpPr>
      <p:grpSpPr>
        <a:xfrm>
          <a:off x="0" y="0"/>
          <a:ext cx="0" cy="0"/>
          <a:chOff x="0" y="0"/>
          <a:chExt cx="0" cy="0"/>
        </a:xfrm>
      </p:grpSpPr>
      <p:sp>
        <p:nvSpPr>
          <p:cNvPr id="26" name="Google Shape;26;p13"/>
          <p:cNvSpPr txBox="1">
            <a:spLocks noGrp="1"/>
          </p:cNvSpPr>
          <p:nvPr>
            <p:ph type="ctrTitle"/>
          </p:nvPr>
        </p:nvSpPr>
        <p:spPr>
          <a:xfrm>
            <a:off x="2417779" y="802298"/>
            <a:ext cx="8637073" cy="2541431"/>
          </a:xfrm>
          <a:prstGeom prst="rect">
            <a:avLst/>
          </a:prstGeom>
          <a:noFill/>
          <a:ln>
            <a:noFill/>
          </a:ln>
        </p:spPr>
        <p:txBody>
          <a:bodyPr spcFirstLastPara="1" wrap="square" lIns="91425" tIns="45700" rIns="91425" bIns="0" anchor="b" anchorCtr="0">
            <a:normAutofit/>
          </a:bodyPr>
          <a:lstStyle>
            <a:lvl1pPr lvl="0" algn="l">
              <a:lnSpc>
                <a:spcPct val="90000"/>
              </a:lnSpc>
              <a:spcBef>
                <a:spcPts val="0"/>
              </a:spcBef>
              <a:spcAft>
                <a:spcPts val="0"/>
              </a:spcAft>
              <a:buClr>
                <a:schemeClr val="dk1"/>
              </a:buClr>
              <a:buSzPts val="6600"/>
              <a:buFont typeface="Gill Sans"/>
              <a:buNone/>
              <a:defRPr sz="6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7" name="Google Shape;27;p13"/>
          <p:cNvSpPr txBox="1">
            <a:spLocks noGrp="1"/>
          </p:cNvSpPr>
          <p:nvPr>
            <p:ph type="subTitle" idx="1"/>
          </p:nvPr>
        </p:nvSpPr>
        <p:spPr>
          <a:xfrm>
            <a:off x="2417780" y="3531204"/>
            <a:ext cx="8637072" cy="977621"/>
          </a:xfrm>
          <a:prstGeom prst="rect">
            <a:avLst/>
          </a:prstGeom>
          <a:noFill/>
          <a:ln>
            <a:noFill/>
          </a:ln>
        </p:spPr>
        <p:txBody>
          <a:bodyPr spcFirstLastPara="1" wrap="square" lIns="91425" tIns="91425" rIns="91425" bIns="91425" anchor="t" anchorCtr="0">
            <a:normAutofit/>
          </a:bodyPr>
          <a:lstStyle>
            <a:lvl1pPr lvl="0" algn="l">
              <a:lnSpc>
                <a:spcPct val="120000"/>
              </a:lnSpc>
              <a:spcBef>
                <a:spcPts val="1000"/>
              </a:spcBef>
              <a:spcAft>
                <a:spcPts val="0"/>
              </a:spcAft>
              <a:buSzPts val="1800"/>
              <a:buNone/>
              <a:defRPr sz="1800" b="0" cap="none">
                <a:solidFill>
                  <a:schemeClr val="dk1"/>
                </a:solidFill>
              </a:defRPr>
            </a:lvl1pPr>
            <a:lvl2pPr lvl="1" algn="ctr">
              <a:lnSpc>
                <a:spcPct val="120000"/>
              </a:lnSpc>
              <a:spcBef>
                <a:spcPts val="500"/>
              </a:spcBef>
              <a:spcAft>
                <a:spcPts val="0"/>
              </a:spcAft>
              <a:buSzPts val="1800"/>
              <a:buNone/>
              <a:defRPr sz="1800"/>
            </a:lvl2pPr>
            <a:lvl3pPr lvl="2" algn="ctr">
              <a:lnSpc>
                <a:spcPct val="120000"/>
              </a:lnSpc>
              <a:spcBef>
                <a:spcPts val="500"/>
              </a:spcBef>
              <a:spcAft>
                <a:spcPts val="0"/>
              </a:spcAft>
              <a:buSzPts val="1800"/>
              <a:buNone/>
              <a:defRPr sz="1800"/>
            </a:lvl3pPr>
            <a:lvl4pPr lvl="3" algn="ctr">
              <a:lnSpc>
                <a:spcPct val="120000"/>
              </a:lnSpc>
              <a:spcBef>
                <a:spcPts val="500"/>
              </a:spcBef>
              <a:spcAft>
                <a:spcPts val="0"/>
              </a:spcAft>
              <a:buSzPts val="1600"/>
              <a:buNone/>
              <a:defRPr sz="1600"/>
            </a:lvl4pPr>
            <a:lvl5pPr lvl="4" algn="ctr">
              <a:lnSpc>
                <a:spcPct val="120000"/>
              </a:lnSpc>
              <a:spcBef>
                <a:spcPts val="500"/>
              </a:spcBef>
              <a:spcAft>
                <a:spcPts val="0"/>
              </a:spcAft>
              <a:buSzPts val="1600"/>
              <a:buNone/>
              <a:defRPr sz="1600"/>
            </a:lvl5pPr>
            <a:lvl6pPr lvl="5" algn="ctr">
              <a:lnSpc>
                <a:spcPct val="120000"/>
              </a:lnSpc>
              <a:spcBef>
                <a:spcPts val="500"/>
              </a:spcBef>
              <a:spcAft>
                <a:spcPts val="0"/>
              </a:spcAft>
              <a:buSzPts val="1600"/>
              <a:buNone/>
              <a:defRPr sz="1600"/>
            </a:lvl6pPr>
            <a:lvl7pPr lvl="6" algn="ctr">
              <a:lnSpc>
                <a:spcPct val="120000"/>
              </a:lnSpc>
              <a:spcBef>
                <a:spcPts val="500"/>
              </a:spcBef>
              <a:spcAft>
                <a:spcPts val="0"/>
              </a:spcAft>
              <a:buSzPts val="1600"/>
              <a:buNone/>
              <a:defRPr sz="1600"/>
            </a:lvl7pPr>
            <a:lvl8pPr lvl="7" algn="ctr">
              <a:lnSpc>
                <a:spcPct val="120000"/>
              </a:lnSpc>
              <a:spcBef>
                <a:spcPts val="500"/>
              </a:spcBef>
              <a:spcAft>
                <a:spcPts val="0"/>
              </a:spcAft>
              <a:buSzPts val="1600"/>
              <a:buNone/>
              <a:defRPr sz="1600"/>
            </a:lvl8pPr>
            <a:lvl9pPr lvl="8" algn="ctr">
              <a:lnSpc>
                <a:spcPct val="120000"/>
              </a:lnSpc>
              <a:spcBef>
                <a:spcPts val="500"/>
              </a:spcBef>
              <a:spcAft>
                <a:spcPts val="0"/>
              </a:spcAft>
              <a:buSzPts val="1600"/>
              <a:buNone/>
              <a:defRPr sz="1600"/>
            </a:lvl9pPr>
          </a:lstStyle>
          <a:p>
            <a:endParaRPr/>
          </a:p>
        </p:txBody>
      </p:sp>
      <p:sp>
        <p:nvSpPr>
          <p:cNvPr id="28" name="Google Shape;28;p13"/>
          <p:cNvSpPr txBox="1">
            <a:spLocks noGrp="1"/>
          </p:cNvSpPr>
          <p:nvPr>
            <p:ph type="dt" idx="10"/>
          </p:nvPr>
        </p:nvSpPr>
        <p:spPr>
          <a:xfrm>
            <a:off x="7554138" y="330370"/>
            <a:ext cx="3500715" cy="309201"/>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9" name="Google Shape;29;p13"/>
          <p:cNvSpPr txBox="1">
            <a:spLocks noGrp="1"/>
          </p:cNvSpPr>
          <p:nvPr>
            <p:ph type="ftr" idx="11"/>
          </p:nvPr>
        </p:nvSpPr>
        <p:spPr>
          <a:xfrm>
            <a:off x="2416500" y="329307"/>
            <a:ext cx="4973915" cy="309201"/>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 name="Google Shape;30;p13"/>
          <p:cNvSpPr txBox="1">
            <a:spLocks noGrp="1"/>
          </p:cNvSpPr>
          <p:nvPr>
            <p:ph type="sldNum" idx="12"/>
          </p:nvPr>
        </p:nvSpPr>
        <p:spPr>
          <a:xfrm>
            <a:off x="1437664" y="798973"/>
            <a:ext cx="811019" cy="503578"/>
          </a:xfrm>
          <a:prstGeom prst="rect">
            <a:avLst/>
          </a:prstGeom>
          <a:noFill/>
          <a:ln>
            <a:noFill/>
          </a:ln>
        </p:spPr>
        <p:txBody>
          <a:bodyPr spcFirstLastPara="1" wrap="square" lIns="91425" tIns="45700" rIns="91425" bIns="45700" anchor="t"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cxnSp>
        <p:nvCxnSpPr>
          <p:cNvPr id="31" name="Google Shape;31;p13"/>
          <p:cNvCxnSpPr/>
          <p:nvPr/>
        </p:nvCxnSpPr>
        <p:spPr>
          <a:xfrm>
            <a:off x="2417780" y="3528542"/>
            <a:ext cx="8637072" cy="0"/>
          </a:xfrm>
          <a:prstGeom prst="straightConnector1">
            <a:avLst/>
          </a:prstGeom>
          <a:noFill/>
          <a:ln w="31750" cap="flat" cmpd="sng">
            <a:solidFill>
              <a:schemeClr val="accent1"/>
            </a:solidFill>
            <a:prstDash val="solid"/>
            <a:round/>
            <a:headEnd type="none" w="sm" len="sm"/>
            <a:tailEnd type="none" w="sm" len="sm"/>
          </a:ln>
        </p:spPr>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2"/>
        <p:cNvGrpSpPr/>
        <p:nvPr/>
      </p:nvGrpSpPr>
      <p:grpSpPr>
        <a:xfrm>
          <a:off x="0" y="0"/>
          <a:ext cx="0" cy="0"/>
          <a:chOff x="0" y="0"/>
          <a:chExt cx="0" cy="0"/>
        </a:xfrm>
      </p:grpSpPr>
      <p:sp>
        <p:nvSpPr>
          <p:cNvPr id="33" name="Google Shape;33;p14"/>
          <p:cNvSpPr txBox="1">
            <a:spLocks noGrp="1"/>
          </p:cNvSpPr>
          <p:nvPr>
            <p:ph type="title"/>
          </p:nvPr>
        </p:nvSpPr>
        <p:spPr>
          <a:xfrm>
            <a:off x="1454239" y="1756130"/>
            <a:ext cx="8643154" cy="188795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600"/>
              <a:buFont typeface="Gill Sans"/>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4" name="Google Shape;34;p14"/>
          <p:cNvSpPr txBox="1">
            <a:spLocks noGrp="1"/>
          </p:cNvSpPr>
          <p:nvPr>
            <p:ph type="body" idx="1"/>
          </p:nvPr>
        </p:nvSpPr>
        <p:spPr>
          <a:xfrm>
            <a:off x="1454239" y="3806195"/>
            <a:ext cx="8630446" cy="1012929"/>
          </a:xfrm>
          <a:prstGeom prst="rect">
            <a:avLst/>
          </a:prstGeom>
          <a:noFill/>
          <a:ln>
            <a:noFill/>
          </a:ln>
        </p:spPr>
        <p:txBody>
          <a:bodyPr spcFirstLastPara="1" wrap="square" lIns="91425" tIns="91425" rIns="91425" bIns="45700" anchor="t" anchorCtr="0">
            <a:normAutofit/>
          </a:bodyPr>
          <a:lstStyle>
            <a:lvl1pPr marL="457200" lvl="0" indent="-228600" algn="l">
              <a:lnSpc>
                <a:spcPct val="120000"/>
              </a:lnSpc>
              <a:spcBef>
                <a:spcPts val="1000"/>
              </a:spcBef>
              <a:spcAft>
                <a:spcPts val="0"/>
              </a:spcAft>
              <a:buSzPts val="1800"/>
              <a:buNone/>
              <a:defRPr sz="1800">
                <a:solidFill>
                  <a:schemeClr val="dk1"/>
                </a:solidFill>
              </a:defRPr>
            </a:lvl1pPr>
            <a:lvl2pPr marL="914400" lvl="1" indent="-228600" algn="l">
              <a:lnSpc>
                <a:spcPct val="120000"/>
              </a:lnSpc>
              <a:spcBef>
                <a:spcPts val="500"/>
              </a:spcBef>
              <a:spcAft>
                <a:spcPts val="0"/>
              </a:spcAft>
              <a:buSzPts val="1800"/>
              <a:buNone/>
              <a:defRPr sz="1800">
                <a:solidFill>
                  <a:srgbClr val="888888"/>
                </a:solidFill>
              </a:defRPr>
            </a:lvl2pPr>
            <a:lvl3pPr marL="1371600" lvl="2" indent="-228600" algn="l">
              <a:lnSpc>
                <a:spcPct val="120000"/>
              </a:lnSpc>
              <a:spcBef>
                <a:spcPts val="500"/>
              </a:spcBef>
              <a:spcAft>
                <a:spcPts val="0"/>
              </a:spcAft>
              <a:buSzPts val="1800"/>
              <a:buNone/>
              <a:defRPr sz="1800">
                <a:solidFill>
                  <a:srgbClr val="888888"/>
                </a:solidFill>
              </a:defRPr>
            </a:lvl3pPr>
            <a:lvl4pPr marL="1828800" lvl="3" indent="-228600" algn="l">
              <a:lnSpc>
                <a:spcPct val="120000"/>
              </a:lnSpc>
              <a:spcBef>
                <a:spcPts val="500"/>
              </a:spcBef>
              <a:spcAft>
                <a:spcPts val="0"/>
              </a:spcAft>
              <a:buSzPts val="1600"/>
              <a:buNone/>
              <a:defRPr sz="1600">
                <a:solidFill>
                  <a:srgbClr val="888888"/>
                </a:solidFill>
              </a:defRPr>
            </a:lvl4pPr>
            <a:lvl5pPr marL="2286000" lvl="4" indent="-228600" algn="l">
              <a:lnSpc>
                <a:spcPct val="120000"/>
              </a:lnSpc>
              <a:spcBef>
                <a:spcPts val="500"/>
              </a:spcBef>
              <a:spcAft>
                <a:spcPts val="0"/>
              </a:spcAft>
              <a:buSzPts val="1600"/>
              <a:buNone/>
              <a:defRPr sz="1600">
                <a:solidFill>
                  <a:srgbClr val="888888"/>
                </a:solidFill>
              </a:defRPr>
            </a:lvl5pPr>
            <a:lvl6pPr marL="2743200" lvl="5" indent="-228600" algn="l">
              <a:lnSpc>
                <a:spcPct val="120000"/>
              </a:lnSpc>
              <a:spcBef>
                <a:spcPts val="500"/>
              </a:spcBef>
              <a:spcAft>
                <a:spcPts val="0"/>
              </a:spcAft>
              <a:buSzPts val="1600"/>
              <a:buNone/>
              <a:defRPr sz="1600">
                <a:solidFill>
                  <a:srgbClr val="888888"/>
                </a:solidFill>
              </a:defRPr>
            </a:lvl6pPr>
            <a:lvl7pPr marL="3200400" lvl="6" indent="-228600" algn="l">
              <a:lnSpc>
                <a:spcPct val="120000"/>
              </a:lnSpc>
              <a:spcBef>
                <a:spcPts val="500"/>
              </a:spcBef>
              <a:spcAft>
                <a:spcPts val="0"/>
              </a:spcAft>
              <a:buSzPts val="1600"/>
              <a:buNone/>
              <a:defRPr sz="1600">
                <a:solidFill>
                  <a:srgbClr val="888888"/>
                </a:solidFill>
              </a:defRPr>
            </a:lvl7pPr>
            <a:lvl8pPr marL="3657600" lvl="7" indent="-228600" algn="l">
              <a:lnSpc>
                <a:spcPct val="120000"/>
              </a:lnSpc>
              <a:spcBef>
                <a:spcPts val="500"/>
              </a:spcBef>
              <a:spcAft>
                <a:spcPts val="0"/>
              </a:spcAft>
              <a:buSzPts val="1600"/>
              <a:buNone/>
              <a:defRPr sz="1600">
                <a:solidFill>
                  <a:srgbClr val="888888"/>
                </a:solidFill>
              </a:defRPr>
            </a:lvl8pPr>
            <a:lvl9pPr marL="4114800" lvl="8" indent="-228600" algn="l">
              <a:lnSpc>
                <a:spcPct val="120000"/>
              </a:lnSpc>
              <a:spcBef>
                <a:spcPts val="500"/>
              </a:spcBef>
              <a:spcAft>
                <a:spcPts val="0"/>
              </a:spcAft>
              <a:buSzPts val="1600"/>
              <a:buNone/>
              <a:defRPr sz="1600">
                <a:solidFill>
                  <a:srgbClr val="888888"/>
                </a:solidFill>
              </a:defRPr>
            </a:lvl9pPr>
          </a:lstStyle>
          <a:p>
            <a:endParaRPr/>
          </a:p>
        </p:txBody>
      </p:sp>
      <p:sp>
        <p:nvSpPr>
          <p:cNvPr id="35" name="Google Shape;35;p14"/>
          <p:cNvSpPr txBox="1">
            <a:spLocks noGrp="1"/>
          </p:cNvSpPr>
          <p:nvPr>
            <p:ph type="dt" idx="10"/>
          </p:nvPr>
        </p:nvSpPr>
        <p:spPr>
          <a:xfrm>
            <a:off x="7554138" y="330370"/>
            <a:ext cx="3500715" cy="309201"/>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6" name="Google Shape;36;p14"/>
          <p:cNvSpPr txBox="1">
            <a:spLocks noGrp="1"/>
          </p:cNvSpPr>
          <p:nvPr>
            <p:ph type="ftr" idx="11"/>
          </p:nvPr>
        </p:nvSpPr>
        <p:spPr>
          <a:xfrm>
            <a:off x="1451579" y="329307"/>
            <a:ext cx="5938836" cy="309201"/>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7" name="Google Shape;37;p14"/>
          <p:cNvSpPr txBox="1">
            <a:spLocks noGrp="1"/>
          </p:cNvSpPr>
          <p:nvPr>
            <p:ph type="sldNum" idx="12"/>
          </p:nvPr>
        </p:nvSpPr>
        <p:spPr>
          <a:xfrm>
            <a:off x="480060" y="798973"/>
            <a:ext cx="811019" cy="503578"/>
          </a:xfrm>
          <a:prstGeom prst="rect">
            <a:avLst/>
          </a:prstGeom>
          <a:noFill/>
          <a:ln>
            <a:noFill/>
          </a:ln>
        </p:spPr>
        <p:txBody>
          <a:bodyPr spcFirstLastPara="1" wrap="square" lIns="91425" tIns="45700" rIns="91425" bIns="45700" anchor="t"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cxnSp>
        <p:nvCxnSpPr>
          <p:cNvPr id="38" name="Google Shape;38;p14"/>
          <p:cNvCxnSpPr/>
          <p:nvPr/>
        </p:nvCxnSpPr>
        <p:spPr>
          <a:xfrm>
            <a:off x="1454239" y="3804985"/>
            <a:ext cx="8630446" cy="0"/>
          </a:xfrm>
          <a:prstGeom prst="straightConnector1">
            <a:avLst/>
          </a:prstGeom>
          <a:noFill/>
          <a:ln w="31750" cap="flat" cmpd="sng">
            <a:solidFill>
              <a:schemeClr val="accent1"/>
            </a:solidFill>
            <a:prstDash val="solid"/>
            <a:round/>
            <a:headEnd type="none" w="sm" len="sm"/>
            <a:tailEnd type="none" w="sm" len="sm"/>
          </a:ln>
        </p:spPr>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9"/>
        <p:cNvGrpSpPr/>
        <p:nvPr/>
      </p:nvGrpSpPr>
      <p:grpSpPr>
        <a:xfrm>
          <a:off x="0" y="0"/>
          <a:ext cx="0" cy="0"/>
          <a:chOff x="0" y="0"/>
          <a:chExt cx="0" cy="0"/>
        </a:xfrm>
      </p:grpSpPr>
      <p:sp>
        <p:nvSpPr>
          <p:cNvPr id="40" name="Google Shape;40;p15"/>
          <p:cNvSpPr txBox="1">
            <a:spLocks noGrp="1"/>
          </p:cNvSpPr>
          <p:nvPr>
            <p:ph type="title"/>
          </p:nvPr>
        </p:nvSpPr>
        <p:spPr>
          <a:xfrm>
            <a:off x="1449217" y="804889"/>
            <a:ext cx="9605635" cy="1059305"/>
          </a:xfrm>
          <a:prstGeom prst="rect">
            <a:avLst/>
          </a:prstGeom>
          <a:noFill/>
          <a:ln>
            <a:noFill/>
          </a:ln>
        </p:spPr>
        <p:txBody>
          <a:bodyPr spcFirstLastPara="1" wrap="square" lIns="91425" tIns="45700" rIns="91425" bIns="45700" anchor="t"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1" name="Google Shape;41;p15"/>
          <p:cNvSpPr txBox="1">
            <a:spLocks noGrp="1"/>
          </p:cNvSpPr>
          <p:nvPr>
            <p:ph type="body" idx="1"/>
          </p:nvPr>
        </p:nvSpPr>
        <p:spPr>
          <a:xfrm>
            <a:off x="1447331" y="2010878"/>
            <a:ext cx="4645152" cy="3448595"/>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000"/>
              </a:spcBef>
              <a:spcAft>
                <a:spcPts val="0"/>
              </a:spcAft>
              <a:buSzPts val="1800"/>
              <a:buChar char="•"/>
              <a:defRPr/>
            </a:lvl1pPr>
            <a:lvl2pPr marL="914400" lvl="1" indent="-342900" algn="l">
              <a:lnSpc>
                <a:spcPct val="120000"/>
              </a:lnSpc>
              <a:spcBef>
                <a:spcPts val="500"/>
              </a:spcBef>
              <a:spcAft>
                <a:spcPts val="0"/>
              </a:spcAft>
              <a:buSzPts val="1800"/>
              <a:buChar char="•"/>
              <a:defRPr/>
            </a:lvl2pPr>
            <a:lvl3pPr marL="1371600" lvl="2" indent="-342900" algn="l">
              <a:lnSpc>
                <a:spcPct val="120000"/>
              </a:lnSpc>
              <a:spcBef>
                <a:spcPts val="500"/>
              </a:spcBef>
              <a:spcAft>
                <a:spcPts val="0"/>
              </a:spcAft>
              <a:buSzPts val="1800"/>
              <a:buChar char="•"/>
              <a:defRPr/>
            </a:lvl3pPr>
            <a:lvl4pPr marL="1828800" lvl="3" indent="-342900" algn="l">
              <a:lnSpc>
                <a:spcPct val="120000"/>
              </a:lnSpc>
              <a:spcBef>
                <a:spcPts val="500"/>
              </a:spcBef>
              <a:spcAft>
                <a:spcPts val="0"/>
              </a:spcAft>
              <a:buSzPts val="1800"/>
              <a:buChar char="•"/>
              <a:defRPr/>
            </a:lvl4pPr>
            <a:lvl5pPr marL="2286000" lvl="4" indent="-342900" algn="l">
              <a:lnSpc>
                <a:spcPct val="120000"/>
              </a:lnSpc>
              <a:spcBef>
                <a:spcPts val="500"/>
              </a:spcBef>
              <a:spcAft>
                <a:spcPts val="0"/>
              </a:spcAft>
              <a:buSzPts val="1800"/>
              <a:buChar char="•"/>
              <a:defRPr/>
            </a:lvl5pPr>
            <a:lvl6pPr marL="2743200" lvl="5" indent="-342900" algn="l">
              <a:lnSpc>
                <a:spcPct val="120000"/>
              </a:lnSpc>
              <a:spcBef>
                <a:spcPts val="500"/>
              </a:spcBef>
              <a:spcAft>
                <a:spcPts val="0"/>
              </a:spcAft>
              <a:buSzPts val="1800"/>
              <a:buChar char="•"/>
              <a:defRPr/>
            </a:lvl6pPr>
            <a:lvl7pPr marL="3200400" lvl="6" indent="-342900" algn="l">
              <a:lnSpc>
                <a:spcPct val="120000"/>
              </a:lnSpc>
              <a:spcBef>
                <a:spcPts val="500"/>
              </a:spcBef>
              <a:spcAft>
                <a:spcPts val="0"/>
              </a:spcAft>
              <a:buSzPts val="1800"/>
              <a:buChar char="•"/>
              <a:defRPr/>
            </a:lvl7pPr>
            <a:lvl8pPr marL="3657600" lvl="7" indent="-342900" algn="l">
              <a:lnSpc>
                <a:spcPct val="120000"/>
              </a:lnSpc>
              <a:spcBef>
                <a:spcPts val="500"/>
              </a:spcBef>
              <a:spcAft>
                <a:spcPts val="0"/>
              </a:spcAft>
              <a:buSzPts val="1800"/>
              <a:buChar char="•"/>
              <a:defRPr/>
            </a:lvl8pPr>
            <a:lvl9pPr marL="4114800" lvl="8" indent="-342900" algn="l">
              <a:lnSpc>
                <a:spcPct val="120000"/>
              </a:lnSpc>
              <a:spcBef>
                <a:spcPts val="500"/>
              </a:spcBef>
              <a:spcAft>
                <a:spcPts val="0"/>
              </a:spcAft>
              <a:buSzPts val="1800"/>
              <a:buChar char="•"/>
              <a:defRPr/>
            </a:lvl9pPr>
          </a:lstStyle>
          <a:p>
            <a:endParaRPr/>
          </a:p>
        </p:txBody>
      </p:sp>
      <p:sp>
        <p:nvSpPr>
          <p:cNvPr id="42" name="Google Shape;42;p15"/>
          <p:cNvSpPr txBox="1">
            <a:spLocks noGrp="1"/>
          </p:cNvSpPr>
          <p:nvPr>
            <p:ph type="body" idx="2"/>
          </p:nvPr>
        </p:nvSpPr>
        <p:spPr>
          <a:xfrm>
            <a:off x="6413771" y="2017343"/>
            <a:ext cx="4645152" cy="3441520"/>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000"/>
              </a:spcBef>
              <a:spcAft>
                <a:spcPts val="0"/>
              </a:spcAft>
              <a:buSzPts val="1800"/>
              <a:buChar char="•"/>
              <a:defRPr/>
            </a:lvl1pPr>
            <a:lvl2pPr marL="914400" lvl="1" indent="-342900" algn="l">
              <a:lnSpc>
                <a:spcPct val="120000"/>
              </a:lnSpc>
              <a:spcBef>
                <a:spcPts val="500"/>
              </a:spcBef>
              <a:spcAft>
                <a:spcPts val="0"/>
              </a:spcAft>
              <a:buSzPts val="1800"/>
              <a:buChar char="•"/>
              <a:defRPr/>
            </a:lvl2pPr>
            <a:lvl3pPr marL="1371600" lvl="2" indent="-342900" algn="l">
              <a:lnSpc>
                <a:spcPct val="120000"/>
              </a:lnSpc>
              <a:spcBef>
                <a:spcPts val="500"/>
              </a:spcBef>
              <a:spcAft>
                <a:spcPts val="0"/>
              </a:spcAft>
              <a:buSzPts val="1800"/>
              <a:buChar char="•"/>
              <a:defRPr/>
            </a:lvl3pPr>
            <a:lvl4pPr marL="1828800" lvl="3" indent="-342900" algn="l">
              <a:lnSpc>
                <a:spcPct val="120000"/>
              </a:lnSpc>
              <a:spcBef>
                <a:spcPts val="500"/>
              </a:spcBef>
              <a:spcAft>
                <a:spcPts val="0"/>
              </a:spcAft>
              <a:buSzPts val="1800"/>
              <a:buChar char="•"/>
              <a:defRPr/>
            </a:lvl4pPr>
            <a:lvl5pPr marL="2286000" lvl="4" indent="-342900" algn="l">
              <a:lnSpc>
                <a:spcPct val="120000"/>
              </a:lnSpc>
              <a:spcBef>
                <a:spcPts val="500"/>
              </a:spcBef>
              <a:spcAft>
                <a:spcPts val="0"/>
              </a:spcAft>
              <a:buSzPts val="1800"/>
              <a:buChar char="•"/>
              <a:defRPr/>
            </a:lvl5pPr>
            <a:lvl6pPr marL="2743200" lvl="5" indent="-342900" algn="l">
              <a:lnSpc>
                <a:spcPct val="120000"/>
              </a:lnSpc>
              <a:spcBef>
                <a:spcPts val="500"/>
              </a:spcBef>
              <a:spcAft>
                <a:spcPts val="0"/>
              </a:spcAft>
              <a:buSzPts val="1800"/>
              <a:buChar char="•"/>
              <a:defRPr/>
            </a:lvl6pPr>
            <a:lvl7pPr marL="3200400" lvl="6" indent="-342900" algn="l">
              <a:lnSpc>
                <a:spcPct val="120000"/>
              </a:lnSpc>
              <a:spcBef>
                <a:spcPts val="500"/>
              </a:spcBef>
              <a:spcAft>
                <a:spcPts val="0"/>
              </a:spcAft>
              <a:buSzPts val="1800"/>
              <a:buChar char="•"/>
              <a:defRPr/>
            </a:lvl7pPr>
            <a:lvl8pPr marL="3657600" lvl="7" indent="-342900" algn="l">
              <a:lnSpc>
                <a:spcPct val="120000"/>
              </a:lnSpc>
              <a:spcBef>
                <a:spcPts val="500"/>
              </a:spcBef>
              <a:spcAft>
                <a:spcPts val="0"/>
              </a:spcAft>
              <a:buSzPts val="1800"/>
              <a:buChar char="•"/>
              <a:defRPr/>
            </a:lvl8pPr>
            <a:lvl9pPr marL="4114800" lvl="8" indent="-342900" algn="l">
              <a:lnSpc>
                <a:spcPct val="120000"/>
              </a:lnSpc>
              <a:spcBef>
                <a:spcPts val="500"/>
              </a:spcBef>
              <a:spcAft>
                <a:spcPts val="0"/>
              </a:spcAft>
              <a:buSzPts val="1800"/>
              <a:buChar char="•"/>
              <a:defRPr/>
            </a:lvl9pPr>
          </a:lstStyle>
          <a:p>
            <a:endParaRPr/>
          </a:p>
        </p:txBody>
      </p:sp>
      <p:sp>
        <p:nvSpPr>
          <p:cNvPr id="43" name="Google Shape;43;p15"/>
          <p:cNvSpPr txBox="1">
            <a:spLocks noGrp="1"/>
          </p:cNvSpPr>
          <p:nvPr>
            <p:ph type="dt" idx="10"/>
          </p:nvPr>
        </p:nvSpPr>
        <p:spPr>
          <a:xfrm>
            <a:off x="7554138" y="330370"/>
            <a:ext cx="3500715" cy="309201"/>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15"/>
          <p:cNvSpPr txBox="1">
            <a:spLocks noGrp="1"/>
          </p:cNvSpPr>
          <p:nvPr>
            <p:ph type="ftr" idx="11"/>
          </p:nvPr>
        </p:nvSpPr>
        <p:spPr>
          <a:xfrm>
            <a:off x="1451579" y="329307"/>
            <a:ext cx="5938836" cy="309201"/>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5" name="Google Shape;45;p15"/>
          <p:cNvSpPr txBox="1">
            <a:spLocks noGrp="1"/>
          </p:cNvSpPr>
          <p:nvPr>
            <p:ph type="sldNum" idx="12"/>
          </p:nvPr>
        </p:nvSpPr>
        <p:spPr>
          <a:xfrm>
            <a:off x="480060" y="798973"/>
            <a:ext cx="811019" cy="503578"/>
          </a:xfrm>
          <a:prstGeom prst="rect">
            <a:avLst/>
          </a:prstGeom>
          <a:noFill/>
          <a:ln>
            <a:noFill/>
          </a:ln>
        </p:spPr>
        <p:txBody>
          <a:bodyPr spcFirstLastPara="1" wrap="square" lIns="91425" tIns="45700" rIns="91425" bIns="45700" anchor="t"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cxnSp>
        <p:nvCxnSpPr>
          <p:cNvPr id="46" name="Google Shape;46;p15"/>
          <p:cNvCxnSpPr/>
          <p:nvPr/>
        </p:nvCxnSpPr>
        <p:spPr>
          <a:xfrm>
            <a:off x="1453896" y="1847088"/>
            <a:ext cx="9607522" cy="0"/>
          </a:xfrm>
          <a:prstGeom prst="straightConnector1">
            <a:avLst/>
          </a:prstGeom>
          <a:noFill/>
          <a:ln w="31750" cap="flat" cmpd="sng">
            <a:solidFill>
              <a:schemeClr val="accent1"/>
            </a:solidFill>
            <a:prstDash val="solid"/>
            <a:round/>
            <a:headEnd type="none" w="sm" len="sm"/>
            <a:tailEnd type="none" w="sm" len="sm"/>
          </a:ln>
        </p:spPr>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7"/>
        <p:cNvGrpSpPr/>
        <p:nvPr/>
      </p:nvGrpSpPr>
      <p:grpSpPr>
        <a:xfrm>
          <a:off x="0" y="0"/>
          <a:ext cx="0" cy="0"/>
          <a:chOff x="0" y="0"/>
          <a:chExt cx="0" cy="0"/>
        </a:xfrm>
      </p:grpSpPr>
      <p:sp>
        <p:nvSpPr>
          <p:cNvPr id="48" name="Google Shape;48;p16"/>
          <p:cNvSpPr txBox="1">
            <a:spLocks noGrp="1"/>
          </p:cNvSpPr>
          <p:nvPr>
            <p:ph type="title"/>
          </p:nvPr>
        </p:nvSpPr>
        <p:spPr>
          <a:xfrm>
            <a:off x="1447191" y="804163"/>
            <a:ext cx="9607661" cy="1056319"/>
          </a:xfrm>
          <a:prstGeom prst="rect">
            <a:avLst/>
          </a:prstGeom>
          <a:noFill/>
          <a:ln>
            <a:noFill/>
          </a:ln>
        </p:spPr>
        <p:txBody>
          <a:bodyPr spcFirstLastPara="1" wrap="square" lIns="91425" tIns="45700" rIns="91425" bIns="45700" anchor="t"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9" name="Google Shape;49;p16"/>
          <p:cNvSpPr txBox="1">
            <a:spLocks noGrp="1"/>
          </p:cNvSpPr>
          <p:nvPr>
            <p:ph type="body" idx="1"/>
          </p:nvPr>
        </p:nvSpPr>
        <p:spPr>
          <a:xfrm>
            <a:off x="1447191" y="2019549"/>
            <a:ext cx="4645152" cy="801943"/>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1000"/>
              </a:spcBef>
              <a:spcAft>
                <a:spcPts val="0"/>
              </a:spcAft>
              <a:buSzPts val="2200"/>
              <a:buNone/>
              <a:defRPr sz="2200" b="0" cap="none">
                <a:solidFill>
                  <a:schemeClr val="accent1"/>
                </a:solidFill>
              </a:defRPr>
            </a:lvl1pPr>
            <a:lvl2pPr marL="914400" lvl="1" indent="-228600" algn="l">
              <a:lnSpc>
                <a:spcPct val="120000"/>
              </a:lnSpc>
              <a:spcBef>
                <a:spcPts val="500"/>
              </a:spcBef>
              <a:spcAft>
                <a:spcPts val="0"/>
              </a:spcAft>
              <a:buSzPts val="2000"/>
              <a:buNone/>
              <a:defRPr sz="2000" b="1"/>
            </a:lvl2pPr>
            <a:lvl3pPr marL="1371600" lvl="2" indent="-228600" algn="l">
              <a:lnSpc>
                <a:spcPct val="120000"/>
              </a:lnSpc>
              <a:spcBef>
                <a:spcPts val="500"/>
              </a:spcBef>
              <a:spcAft>
                <a:spcPts val="0"/>
              </a:spcAft>
              <a:buSzPts val="1800"/>
              <a:buNone/>
              <a:defRPr sz="1800" b="1"/>
            </a:lvl3pPr>
            <a:lvl4pPr marL="1828800" lvl="3" indent="-228600" algn="l">
              <a:lnSpc>
                <a:spcPct val="120000"/>
              </a:lnSpc>
              <a:spcBef>
                <a:spcPts val="500"/>
              </a:spcBef>
              <a:spcAft>
                <a:spcPts val="0"/>
              </a:spcAft>
              <a:buSzPts val="1600"/>
              <a:buNone/>
              <a:defRPr sz="1600" b="1"/>
            </a:lvl4pPr>
            <a:lvl5pPr marL="2286000" lvl="4" indent="-228600" algn="l">
              <a:lnSpc>
                <a:spcPct val="120000"/>
              </a:lnSpc>
              <a:spcBef>
                <a:spcPts val="500"/>
              </a:spcBef>
              <a:spcAft>
                <a:spcPts val="0"/>
              </a:spcAft>
              <a:buSzPts val="1600"/>
              <a:buNone/>
              <a:defRPr sz="1600" b="1"/>
            </a:lvl5pPr>
            <a:lvl6pPr marL="2743200" lvl="5" indent="-228600" algn="l">
              <a:lnSpc>
                <a:spcPct val="120000"/>
              </a:lnSpc>
              <a:spcBef>
                <a:spcPts val="500"/>
              </a:spcBef>
              <a:spcAft>
                <a:spcPts val="0"/>
              </a:spcAft>
              <a:buSzPts val="1600"/>
              <a:buNone/>
              <a:defRPr sz="1600" b="1"/>
            </a:lvl6pPr>
            <a:lvl7pPr marL="3200400" lvl="6" indent="-228600" algn="l">
              <a:lnSpc>
                <a:spcPct val="120000"/>
              </a:lnSpc>
              <a:spcBef>
                <a:spcPts val="500"/>
              </a:spcBef>
              <a:spcAft>
                <a:spcPts val="0"/>
              </a:spcAft>
              <a:buSzPts val="1600"/>
              <a:buNone/>
              <a:defRPr sz="1600" b="1"/>
            </a:lvl7pPr>
            <a:lvl8pPr marL="3657600" lvl="7" indent="-228600" algn="l">
              <a:lnSpc>
                <a:spcPct val="120000"/>
              </a:lnSpc>
              <a:spcBef>
                <a:spcPts val="500"/>
              </a:spcBef>
              <a:spcAft>
                <a:spcPts val="0"/>
              </a:spcAft>
              <a:buSzPts val="1600"/>
              <a:buNone/>
              <a:defRPr sz="1600" b="1"/>
            </a:lvl8pPr>
            <a:lvl9pPr marL="4114800" lvl="8" indent="-228600" algn="l">
              <a:lnSpc>
                <a:spcPct val="120000"/>
              </a:lnSpc>
              <a:spcBef>
                <a:spcPts val="500"/>
              </a:spcBef>
              <a:spcAft>
                <a:spcPts val="0"/>
              </a:spcAft>
              <a:buSzPts val="1600"/>
              <a:buNone/>
              <a:defRPr sz="1600" b="1"/>
            </a:lvl9pPr>
          </a:lstStyle>
          <a:p>
            <a:endParaRPr/>
          </a:p>
        </p:txBody>
      </p:sp>
      <p:sp>
        <p:nvSpPr>
          <p:cNvPr id="50" name="Google Shape;50;p16"/>
          <p:cNvSpPr txBox="1">
            <a:spLocks noGrp="1"/>
          </p:cNvSpPr>
          <p:nvPr>
            <p:ph type="body" idx="2"/>
          </p:nvPr>
        </p:nvSpPr>
        <p:spPr>
          <a:xfrm>
            <a:off x="1447191" y="2824269"/>
            <a:ext cx="4645152" cy="2644457"/>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000"/>
              </a:spcBef>
              <a:spcAft>
                <a:spcPts val="0"/>
              </a:spcAft>
              <a:buSzPts val="1800"/>
              <a:buChar char="•"/>
              <a:defRPr/>
            </a:lvl1pPr>
            <a:lvl2pPr marL="914400" lvl="1" indent="-342900" algn="l">
              <a:lnSpc>
                <a:spcPct val="120000"/>
              </a:lnSpc>
              <a:spcBef>
                <a:spcPts val="500"/>
              </a:spcBef>
              <a:spcAft>
                <a:spcPts val="0"/>
              </a:spcAft>
              <a:buSzPts val="1800"/>
              <a:buChar char="•"/>
              <a:defRPr/>
            </a:lvl2pPr>
            <a:lvl3pPr marL="1371600" lvl="2" indent="-342900" algn="l">
              <a:lnSpc>
                <a:spcPct val="120000"/>
              </a:lnSpc>
              <a:spcBef>
                <a:spcPts val="500"/>
              </a:spcBef>
              <a:spcAft>
                <a:spcPts val="0"/>
              </a:spcAft>
              <a:buSzPts val="1800"/>
              <a:buChar char="•"/>
              <a:defRPr/>
            </a:lvl3pPr>
            <a:lvl4pPr marL="1828800" lvl="3" indent="-342900" algn="l">
              <a:lnSpc>
                <a:spcPct val="120000"/>
              </a:lnSpc>
              <a:spcBef>
                <a:spcPts val="500"/>
              </a:spcBef>
              <a:spcAft>
                <a:spcPts val="0"/>
              </a:spcAft>
              <a:buSzPts val="1800"/>
              <a:buChar char="•"/>
              <a:defRPr/>
            </a:lvl4pPr>
            <a:lvl5pPr marL="2286000" lvl="4" indent="-342900" algn="l">
              <a:lnSpc>
                <a:spcPct val="120000"/>
              </a:lnSpc>
              <a:spcBef>
                <a:spcPts val="500"/>
              </a:spcBef>
              <a:spcAft>
                <a:spcPts val="0"/>
              </a:spcAft>
              <a:buSzPts val="1800"/>
              <a:buChar char="•"/>
              <a:defRPr/>
            </a:lvl5pPr>
            <a:lvl6pPr marL="2743200" lvl="5" indent="-342900" algn="l">
              <a:lnSpc>
                <a:spcPct val="120000"/>
              </a:lnSpc>
              <a:spcBef>
                <a:spcPts val="500"/>
              </a:spcBef>
              <a:spcAft>
                <a:spcPts val="0"/>
              </a:spcAft>
              <a:buSzPts val="1800"/>
              <a:buChar char="•"/>
              <a:defRPr/>
            </a:lvl6pPr>
            <a:lvl7pPr marL="3200400" lvl="6" indent="-342900" algn="l">
              <a:lnSpc>
                <a:spcPct val="120000"/>
              </a:lnSpc>
              <a:spcBef>
                <a:spcPts val="500"/>
              </a:spcBef>
              <a:spcAft>
                <a:spcPts val="0"/>
              </a:spcAft>
              <a:buSzPts val="1800"/>
              <a:buChar char="•"/>
              <a:defRPr/>
            </a:lvl7pPr>
            <a:lvl8pPr marL="3657600" lvl="7" indent="-342900" algn="l">
              <a:lnSpc>
                <a:spcPct val="120000"/>
              </a:lnSpc>
              <a:spcBef>
                <a:spcPts val="500"/>
              </a:spcBef>
              <a:spcAft>
                <a:spcPts val="0"/>
              </a:spcAft>
              <a:buSzPts val="1800"/>
              <a:buChar char="•"/>
              <a:defRPr/>
            </a:lvl8pPr>
            <a:lvl9pPr marL="4114800" lvl="8" indent="-342900" algn="l">
              <a:lnSpc>
                <a:spcPct val="120000"/>
              </a:lnSpc>
              <a:spcBef>
                <a:spcPts val="500"/>
              </a:spcBef>
              <a:spcAft>
                <a:spcPts val="0"/>
              </a:spcAft>
              <a:buSzPts val="1800"/>
              <a:buChar char="•"/>
              <a:defRPr/>
            </a:lvl9pPr>
          </a:lstStyle>
          <a:p>
            <a:endParaRPr/>
          </a:p>
        </p:txBody>
      </p:sp>
      <p:sp>
        <p:nvSpPr>
          <p:cNvPr id="51" name="Google Shape;51;p16"/>
          <p:cNvSpPr txBox="1">
            <a:spLocks noGrp="1"/>
          </p:cNvSpPr>
          <p:nvPr>
            <p:ph type="body" idx="3"/>
          </p:nvPr>
        </p:nvSpPr>
        <p:spPr>
          <a:xfrm>
            <a:off x="6412362" y="2023003"/>
            <a:ext cx="4645152" cy="802237"/>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1000"/>
              </a:spcBef>
              <a:spcAft>
                <a:spcPts val="0"/>
              </a:spcAft>
              <a:buSzPts val="2200"/>
              <a:buNone/>
              <a:defRPr sz="2200" b="0" cap="none">
                <a:solidFill>
                  <a:schemeClr val="accent1"/>
                </a:solidFill>
              </a:defRPr>
            </a:lvl1pPr>
            <a:lvl2pPr marL="914400" lvl="1" indent="-228600" algn="l">
              <a:lnSpc>
                <a:spcPct val="120000"/>
              </a:lnSpc>
              <a:spcBef>
                <a:spcPts val="500"/>
              </a:spcBef>
              <a:spcAft>
                <a:spcPts val="0"/>
              </a:spcAft>
              <a:buSzPts val="2000"/>
              <a:buNone/>
              <a:defRPr sz="2000" b="1"/>
            </a:lvl2pPr>
            <a:lvl3pPr marL="1371600" lvl="2" indent="-228600" algn="l">
              <a:lnSpc>
                <a:spcPct val="120000"/>
              </a:lnSpc>
              <a:spcBef>
                <a:spcPts val="500"/>
              </a:spcBef>
              <a:spcAft>
                <a:spcPts val="0"/>
              </a:spcAft>
              <a:buSzPts val="1800"/>
              <a:buNone/>
              <a:defRPr sz="1800" b="1"/>
            </a:lvl3pPr>
            <a:lvl4pPr marL="1828800" lvl="3" indent="-228600" algn="l">
              <a:lnSpc>
                <a:spcPct val="120000"/>
              </a:lnSpc>
              <a:spcBef>
                <a:spcPts val="500"/>
              </a:spcBef>
              <a:spcAft>
                <a:spcPts val="0"/>
              </a:spcAft>
              <a:buSzPts val="1600"/>
              <a:buNone/>
              <a:defRPr sz="1600" b="1"/>
            </a:lvl4pPr>
            <a:lvl5pPr marL="2286000" lvl="4" indent="-228600" algn="l">
              <a:lnSpc>
                <a:spcPct val="120000"/>
              </a:lnSpc>
              <a:spcBef>
                <a:spcPts val="500"/>
              </a:spcBef>
              <a:spcAft>
                <a:spcPts val="0"/>
              </a:spcAft>
              <a:buSzPts val="1600"/>
              <a:buNone/>
              <a:defRPr sz="1600" b="1"/>
            </a:lvl5pPr>
            <a:lvl6pPr marL="2743200" lvl="5" indent="-228600" algn="l">
              <a:lnSpc>
                <a:spcPct val="120000"/>
              </a:lnSpc>
              <a:spcBef>
                <a:spcPts val="500"/>
              </a:spcBef>
              <a:spcAft>
                <a:spcPts val="0"/>
              </a:spcAft>
              <a:buSzPts val="1600"/>
              <a:buNone/>
              <a:defRPr sz="1600" b="1"/>
            </a:lvl6pPr>
            <a:lvl7pPr marL="3200400" lvl="6" indent="-228600" algn="l">
              <a:lnSpc>
                <a:spcPct val="120000"/>
              </a:lnSpc>
              <a:spcBef>
                <a:spcPts val="500"/>
              </a:spcBef>
              <a:spcAft>
                <a:spcPts val="0"/>
              </a:spcAft>
              <a:buSzPts val="1600"/>
              <a:buNone/>
              <a:defRPr sz="1600" b="1"/>
            </a:lvl7pPr>
            <a:lvl8pPr marL="3657600" lvl="7" indent="-228600" algn="l">
              <a:lnSpc>
                <a:spcPct val="120000"/>
              </a:lnSpc>
              <a:spcBef>
                <a:spcPts val="500"/>
              </a:spcBef>
              <a:spcAft>
                <a:spcPts val="0"/>
              </a:spcAft>
              <a:buSzPts val="1600"/>
              <a:buNone/>
              <a:defRPr sz="1600" b="1"/>
            </a:lvl8pPr>
            <a:lvl9pPr marL="4114800" lvl="8" indent="-228600" algn="l">
              <a:lnSpc>
                <a:spcPct val="120000"/>
              </a:lnSpc>
              <a:spcBef>
                <a:spcPts val="500"/>
              </a:spcBef>
              <a:spcAft>
                <a:spcPts val="0"/>
              </a:spcAft>
              <a:buSzPts val="1600"/>
              <a:buNone/>
              <a:defRPr sz="1600" b="1"/>
            </a:lvl9pPr>
          </a:lstStyle>
          <a:p>
            <a:endParaRPr/>
          </a:p>
        </p:txBody>
      </p:sp>
      <p:sp>
        <p:nvSpPr>
          <p:cNvPr id="52" name="Google Shape;52;p16"/>
          <p:cNvSpPr txBox="1">
            <a:spLocks noGrp="1"/>
          </p:cNvSpPr>
          <p:nvPr>
            <p:ph type="body" idx="4"/>
          </p:nvPr>
        </p:nvSpPr>
        <p:spPr>
          <a:xfrm>
            <a:off x="6412362" y="2821491"/>
            <a:ext cx="4645152" cy="2637371"/>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000"/>
              </a:spcBef>
              <a:spcAft>
                <a:spcPts val="0"/>
              </a:spcAft>
              <a:buSzPts val="1800"/>
              <a:buChar char="•"/>
              <a:defRPr/>
            </a:lvl1pPr>
            <a:lvl2pPr marL="914400" lvl="1" indent="-342900" algn="l">
              <a:lnSpc>
                <a:spcPct val="120000"/>
              </a:lnSpc>
              <a:spcBef>
                <a:spcPts val="500"/>
              </a:spcBef>
              <a:spcAft>
                <a:spcPts val="0"/>
              </a:spcAft>
              <a:buSzPts val="1800"/>
              <a:buChar char="•"/>
              <a:defRPr/>
            </a:lvl2pPr>
            <a:lvl3pPr marL="1371600" lvl="2" indent="-342900" algn="l">
              <a:lnSpc>
                <a:spcPct val="120000"/>
              </a:lnSpc>
              <a:spcBef>
                <a:spcPts val="500"/>
              </a:spcBef>
              <a:spcAft>
                <a:spcPts val="0"/>
              </a:spcAft>
              <a:buSzPts val="1800"/>
              <a:buChar char="•"/>
              <a:defRPr/>
            </a:lvl3pPr>
            <a:lvl4pPr marL="1828800" lvl="3" indent="-342900" algn="l">
              <a:lnSpc>
                <a:spcPct val="120000"/>
              </a:lnSpc>
              <a:spcBef>
                <a:spcPts val="500"/>
              </a:spcBef>
              <a:spcAft>
                <a:spcPts val="0"/>
              </a:spcAft>
              <a:buSzPts val="1800"/>
              <a:buChar char="•"/>
              <a:defRPr/>
            </a:lvl4pPr>
            <a:lvl5pPr marL="2286000" lvl="4" indent="-342900" algn="l">
              <a:lnSpc>
                <a:spcPct val="120000"/>
              </a:lnSpc>
              <a:spcBef>
                <a:spcPts val="500"/>
              </a:spcBef>
              <a:spcAft>
                <a:spcPts val="0"/>
              </a:spcAft>
              <a:buSzPts val="1800"/>
              <a:buChar char="•"/>
              <a:defRPr/>
            </a:lvl5pPr>
            <a:lvl6pPr marL="2743200" lvl="5" indent="-342900" algn="l">
              <a:lnSpc>
                <a:spcPct val="120000"/>
              </a:lnSpc>
              <a:spcBef>
                <a:spcPts val="500"/>
              </a:spcBef>
              <a:spcAft>
                <a:spcPts val="0"/>
              </a:spcAft>
              <a:buSzPts val="1800"/>
              <a:buChar char="•"/>
              <a:defRPr/>
            </a:lvl6pPr>
            <a:lvl7pPr marL="3200400" lvl="6" indent="-342900" algn="l">
              <a:lnSpc>
                <a:spcPct val="120000"/>
              </a:lnSpc>
              <a:spcBef>
                <a:spcPts val="500"/>
              </a:spcBef>
              <a:spcAft>
                <a:spcPts val="0"/>
              </a:spcAft>
              <a:buSzPts val="1800"/>
              <a:buChar char="•"/>
              <a:defRPr/>
            </a:lvl7pPr>
            <a:lvl8pPr marL="3657600" lvl="7" indent="-342900" algn="l">
              <a:lnSpc>
                <a:spcPct val="120000"/>
              </a:lnSpc>
              <a:spcBef>
                <a:spcPts val="500"/>
              </a:spcBef>
              <a:spcAft>
                <a:spcPts val="0"/>
              </a:spcAft>
              <a:buSzPts val="1800"/>
              <a:buChar char="•"/>
              <a:defRPr/>
            </a:lvl8pPr>
            <a:lvl9pPr marL="4114800" lvl="8" indent="-342900" algn="l">
              <a:lnSpc>
                <a:spcPct val="120000"/>
              </a:lnSpc>
              <a:spcBef>
                <a:spcPts val="500"/>
              </a:spcBef>
              <a:spcAft>
                <a:spcPts val="0"/>
              </a:spcAft>
              <a:buSzPts val="1800"/>
              <a:buChar char="•"/>
              <a:defRPr/>
            </a:lvl9pPr>
          </a:lstStyle>
          <a:p>
            <a:endParaRPr/>
          </a:p>
        </p:txBody>
      </p:sp>
      <p:sp>
        <p:nvSpPr>
          <p:cNvPr id="53" name="Google Shape;53;p16"/>
          <p:cNvSpPr txBox="1">
            <a:spLocks noGrp="1"/>
          </p:cNvSpPr>
          <p:nvPr>
            <p:ph type="dt" idx="10"/>
          </p:nvPr>
        </p:nvSpPr>
        <p:spPr>
          <a:xfrm>
            <a:off x="7554138" y="330370"/>
            <a:ext cx="3500715" cy="309201"/>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4" name="Google Shape;54;p16"/>
          <p:cNvSpPr txBox="1">
            <a:spLocks noGrp="1"/>
          </p:cNvSpPr>
          <p:nvPr>
            <p:ph type="ftr" idx="11"/>
          </p:nvPr>
        </p:nvSpPr>
        <p:spPr>
          <a:xfrm>
            <a:off x="1451579" y="329307"/>
            <a:ext cx="5938836" cy="309201"/>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5" name="Google Shape;55;p16"/>
          <p:cNvSpPr txBox="1">
            <a:spLocks noGrp="1"/>
          </p:cNvSpPr>
          <p:nvPr>
            <p:ph type="sldNum" idx="12"/>
          </p:nvPr>
        </p:nvSpPr>
        <p:spPr>
          <a:xfrm>
            <a:off x="480060" y="798973"/>
            <a:ext cx="811019" cy="503578"/>
          </a:xfrm>
          <a:prstGeom prst="rect">
            <a:avLst/>
          </a:prstGeom>
          <a:noFill/>
          <a:ln>
            <a:noFill/>
          </a:ln>
        </p:spPr>
        <p:txBody>
          <a:bodyPr spcFirstLastPara="1" wrap="square" lIns="91425" tIns="45700" rIns="91425" bIns="45700" anchor="t"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cxnSp>
        <p:nvCxnSpPr>
          <p:cNvPr id="56" name="Google Shape;56;p16"/>
          <p:cNvCxnSpPr/>
          <p:nvPr/>
        </p:nvCxnSpPr>
        <p:spPr>
          <a:xfrm>
            <a:off x="1453896" y="1847088"/>
            <a:ext cx="9607522" cy="0"/>
          </a:xfrm>
          <a:prstGeom prst="straightConnector1">
            <a:avLst/>
          </a:prstGeom>
          <a:noFill/>
          <a:ln w="31750" cap="flat" cmpd="sng">
            <a:solidFill>
              <a:schemeClr val="accent1"/>
            </a:solidFill>
            <a:prstDash val="solid"/>
            <a:round/>
            <a:headEnd type="none" w="sm" len="sm"/>
            <a:tailEnd type="none" w="sm" len="sm"/>
          </a:ln>
        </p:spPr>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7"/>
        <p:cNvGrpSpPr/>
        <p:nvPr/>
      </p:nvGrpSpPr>
      <p:grpSpPr>
        <a:xfrm>
          <a:off x="0" y="0"/>
          <a:ext cx="0" cy="0"/>
          <a:chOff x="0" y="0"/>
          <a:chExt cx="0" cy="0"/>
        </a:xfrm>
      </p:grpSpPr>
      <p:sp>
        <p:nvSpPr>
          <p:cNvPr id="58" name="Google Shape;58;p17"/>
          <p:cNvSpPr txBox="1">
            <a:spLocks noGrp="1"/>
          </p:cNvSpPr>
          <p:nvPr>
            <p:ph type="title"/>
          </p:nvPr>
        </p:nvSpPr>
        <p:spPr>
          <a:xfrm>
            <a:off x="1451579" y="804519"/>
            <a:ext cx="9603275" cy="1049235"/>
          </a:xfrm>
          <a:prstGeom prst="rect">
            <a:avLst/>
          </a:prstGeom>
          <a:noFill/>
          <a:ln>
            <a:noFill/>
          </a:ln>
        </p:spPr>
        <p:txBody>
          <a:bodyPr spcFirstLastPara="1" wrap="square" lIns="91425" tIns="45700" rIns="91425" bIns="45700" anchor="t"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9" name="Google Shape;59;p17"/>
          <p:cNvSpPr txBox="1">
            <a:spLocks noGrp="1"/>
          </p:cNvSpPr>
          <p:nvPr>
            <p:ph type="dt" idx="10"/>
          </p:nvPr>
        </p:nvSpPr>
        <p:spPr>
          <a:xfrm>
            <a:off x="7554138" y="330370"/>
            <a:ext cx="3500715" cy="309201"/>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17"/>
          <p:cNvSpPr txBox="1">
            <a:spLocks noGrp="1"/>
          </p:cNvSpPr>
          <p:nvPr>
            <p:ph type="ftr" idx="11"/>
          </p:nvPr>
        </p:nvSpPr>
        <p:spPr>
          <a:xfrm>
            <a:off x="1451579" y="329307"/>
            <a:ext cx="5938836" cy="309201"/>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1" name="Google Shape;61;p17"/>
          <p:cNvSpPr txBox="1">
            <a:spLocks noGrp="1"/>
          </p:cNvSpPr>
          <p:nvPr>
            <p:ph type="sldNum" idx="12"/>
          </p:nvPr>
        </p:nvSpPr>
        <p:spPr>
          <a:xfrm>
            <a:off x="480060" y="798973"/>
            <a:ext cx="811019" cy="503578"/>
          </a:xfrm>
          <a:prstGeom prst="rect">
            <a:avLst/>
          </a:prstGeom>
          <a:noFill/>
          <a:ln>
            <a:noFill/>
          </a:ln>
        </p:spPr>
        <p:txBody>
          <a:bodyPr spcFirstLastPara="1" wrap="square" lIns="91425" tIns="45700" rIns="91425" bIns="45700" anchor="t"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cxnSp>
        <p:nvCxnSpPr>
          <p:cNvPr id="62" name="Google Shape;62;p17"/>
          <p:cNvCxnSpPr/>
          <p:nvPr/>
        </p:nvCxnSpPr>
        <p:spPr>
          <a:xfrm>
            <a:off x="1453896" y="1847088"/>
            <a:ext cx="9607522" cy="0"/>
          </a:xfrm>
          <a:prstGeom prst="straightConnector1">
            <a:avLst/>
          </a:prstGeom>
          <a:noFill/>
          <a:ln w="31750" cap="flat" cmpd="sng">
            <a:solidFill>
              <a:schemeClr val="accent1"/>
            </a:solidFill>
            <a:prstDash val="solid"/>
            <a:round/>
            <a:headEnd type="none" w="sm" len="sm"/>
            <a:tailEnd type="none" w="sm" len="sm"/>
          </a:ln>
        </p:spPr>
      </p:cxn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63"/>
        <p:cNvGrpSpPr/>
        <p:nvPr/>
      </p:nvGrpSpPr>
      <p:grpSpPr>
        <a:xfrm>
          <a:off x="0" y="0"/>
          <a:ext cx="0" cy="0"/>
          <a:chOff x="0" y="0"/>
          <a:chExt cx="0" cy="0"/>
        </a:xfrm>
      </p:grpSpPr>
      <p:sp>
        <p:nvSpPr>
          <p:cNvPr id="64" name="Google Shape;64;p18"/>
          <p:cNvSpPr txBox="1">
            <a:spLocks noGrp="1"/>
          </p:cNvSpPr>
          <p:nvPr>
            <p:ph type="title"/>
          </p:nvPr>
        </p:nvSpPr>
        <p:spPr>
          <a:xfrm>
            <a:off x="1444671" y="798973"/>
            <a:ext cx="3273099" cy="224711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2400"/>
              <a:buFont typeface="Gill Sans"/>
              <a:buNone/>
              <a:defRPr sz="2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5" name="Google Shape;65;p18"/>
          <p:cNvSpPr txBox="1">
            <a:spLocks noGrp="1"/>
          </p:cNvSpPr>
          <p:nvPr>
            <p:ph type="body" idx="1"/>
          </p:nvPr>
        </p:nvSpPr>
        <p:spPr>
          <a:xfrm>
            <a:off x="5043714" y="798974"/>
            <a:ext cx="6012470" cy="4658826"/>
          </a:xfrm>
          <a:prstGeom prst="rect">
            <a:avLst/>
          </a:prstGeom>
          <a:noFill/>
          <a:ln>
            <a:noFill/>
          </a:ln>
        </p:spPr>
        <p:txBody>
          <a:bodyPr spcFirstLastPara="1" wrap="square" lIns="91425" tIns="45700" rIns="91425" bIns="45700" anchor="ctr" anchorCtr="0">
            <a:normAutofit/>
          </a:bodyPr>
          <a:lstStyle>
            <a:lvl1pPr marL="457200" lvl="0" indent="-342900" algn="l">
              <a:lnSpc>
                <a:spcPct val="120000"/>
              </a:lnSpc>
              <a:spcBef>
                <a:spcPts val="1000"/>
              </a:spcBef>
              <a:spcAft>
                <a:spcPts val="0"/>
              </a:spcAft>
              <a:buSzPts val="1800"/>
              <a:buChar char="•"/>
              <a:defRPr/>
            </a:lvl1pPr>
            <a:lvl2pPr marL="914400" lvl="1" indent="-342900" algn="l">
              <a:lnSpc>
                <a:spcPct val="120000"/>
              </a:lnSpc>
              <a:spcBef>
                <a:spcPts val="500"/>
              </a:spcBef>
              <a:spcAft>
                <a:spcPts val="0"/>
              </a:spcAft>
              <a:buSzPts val="1800"/>
              <a:buChar char="•"/>
              <a:defRPr/>
            </a:lvl2pPr>
            <a:lvl3pPr marL="1371600" lvl="2" indent="-342900" algn="l">
              <a:lnSpc>
                <a:spcPct val="120000"/>
              </a:lnSpc>
              <a:spcBef>
                <a:spcPts val="500"/>
              </a:spcBef>
              <a:spcAft>
                <a:spcPts val="0"/>
              </a:spcAft>
              <a:buSzPts val="1800"/>
              <a:buChar char="•"/>
              <a:defRPr/>
            </a:lvl3pPr>
            <a:lvl4pPr marL="1828800" lvl="3" indent="-342900" algn="l">
              <a:lnSpc>
                <a:spcPct val="120000"/>
              </a:lnSpc>
              <a:spcBef>
                <a:spcPts val="500"/>
              </a:spcBef>
              <a:spcAft>
                <a:spcPts val="0"/>
              </a:spcAft>
              <a:buSzPts val="1800"/>
              <a:buChar char="•"/>
              <a:defRPr/>
            </a:lvl4pPr>
            <a:lvl5pPr marL="2286000" lvl="4" indent="-342900" algn="l">
              <a:lnSpc>
                <a:spcPct val="120000"/>
              </a:lnSpc>
              <a:spcBef>
                <a:spcPts val="500"/>
              </a:spcBef>
              <a:spcAft>
                <a:spcPts val="0"/>
              </a:spcAft>
              <a:buSzPts val="1800"/>
              <a:buChar char="•"/>
              <a:defRPr/>
            </a:lvl5pPr>
            <a:lvl6pPr marL="2743200" lvl="5" indent="-342900" algn="l">
              <a:lnSpc>
                <a:spcPct val="120000"/>
              </a:lnSpc>
              <a:spcBef>
                <a:spcPts val="500"/>
              </a:spcBef>
              <a:spcAft>
                <a:spcPts val="0"/>
              </a:spcAft>
              <a:buSzPts val="1800"/>
              <a:buChar char="•"/>
              <a:defRPr/>
            </a:lvl6pPr>
            <a:lvl7pPr marL="3200400" lvl="6" indent="-342900" algn="l">
              <a:lnSpc>
                <a:spcPct val="120000"/>
              </a:lnSpc>
              <a:spcBef>
                <a:spcPts val="500"/>
              </a:spcBef>
              <a:spcAft>
                <a:spcPts val="0"/>
              </a:spcAft>
              <a:buSzPts val="1800"/>
              <a:buChar char="•"/>
              <a:defRPr/>
            </a:lvl7pPr>
            <a:lvl8pPr marL="3657600" lvl="7" indent="-342900" algn="l">
              <a:lnSpc>
                <a:spcPct val="120000"/>
              </a:lnSpc>
              <a:spcBef>
                <a:spcPts val="500"/>
              </a:spcBef>
              <a:spcAft>
                <a:spcPts val="0"/>
              </a:spcAft>
              <a:buSzPts val="1800"/>
              <a:buChar char="•"/>
              <a:defRPr/>
            </a:lvl8pPr>
            <a:lvl9pPr marL="4114800" lvl="8" indent="-342900" algn="l">
              <a:lnSpc>
                <a:spcPct val="120000"/>
              </a:lnSpc>
              <a:spcBef>
                <a:spcPts val="500"/>
              </a:spcBef>
              <a:spcAft>
                <a:spcPts val="0"/>
              </a:spcAft>
              <a:buSzPts val="1800"/>
              <a:buChar char="•"/>
              <a:defRPr/>
            </a:lvl9pPr>
          </a:lstStyle>
          <a:p>
            <a:endParaRPr/>
          </a:p>
        </p:txBody>
      </p:sp>
      <p:sp>
        <p:nvSpPr>
          <p:cNvPr id="66" name="Google Shape;66;p18"/>
          <p:cNvSpPr txBox="1">
            <a:spLocks noGrp="1"/>
          </p:cNvSpPr>
          <p:nvPr>
            <p:ph type="body" idx="2"/>
          </p:nvPr>
        </p:nvSpPr>
        <p:spPr>
          <a:xfrm>
            <a:off x="1444671" y="3205491"/>
            <a:ext cx="3275013" cy="2248181"/>
          </a:xfrm>
          <a:prstGeom prst="rect">
            <a:avLst/>
          </a:prstGeom>
          <a:noFill/>
          <a:ln>
            <a:noFill/>
          </a:ln>
        </p:spPr>
        <p:txBody>
          <a:bodyPr spcFirstLastPara="1" wrap="square" lIns="91425" tIns="45700" rIns="91425" bIns="45700" anchor="t" anchorCtr="0">
            <a:normAutofit/>
          </a:bodyPr>
          <a:lstStyle>
            <a:lvl1pPr marL="457200" lvl="0" indent="-228600" algn="l">
              <a:lnSpc>
                <a:spcPct val="120000"/>
              </a:lnSpc>
              <a:spcBef>
                <a:spcPts val="1000"/>
              </a:spcBef>
              <a:spcAft>
                <a:spcPts val="0"/>
              </a:spcAft>
              <a:buSzPts val="1600"/>
              <a:buNone/>
              <a:defRPr sz="1600"/>
            </a:lvl1pPr>
            <a:lvl2pPr marL="914400" lvl="1" indent="-228600" algn="l">
              <a:lnSpc>
                <a:spcPct val="120000"/>
              </a:lnSpc>
              <a:spcBef>
                <a:spcPts val="500"/>
              </a:spcBef>
              <a:spcAft>
                <a:spcPts val="0"/>
              </a:spcAft>
              <a:buSzPts val="1400"/>
              <a:buNone/>
              <a:defRPr sz="1400"/>
            </a:lvl2pPr>
            <a:lvl3pPr marL="1371600" lvl="2" indent="-228600" algn="l">
              <a:lnSpc>
                <a:spcPct val="120000"/>
              </a:lnSpc>
              <a:spcBef>
                <a:spcPts val="500"/>
              </a:spcBef>
              <a:spcAft>
                <a:spcPts val="0"/>
              </a:spcAft>
              <a:buSzPts val="1200"/>
              <a:buNone/>
              <a:defRPr sz="1200"/>
            </a:lvl3pPr>
            <a:lvl4pPr marL="1828800" lvl="3" indent="-228600" algn="l">
              <a:lnSpc>
                <a:spcPct val="120000"/>
              </a:lnSpc>
              <a:spcBef>
                <a:spcPts val="500"/>
              </a:spcBef>
              <a:spcAft>
                <a:spcPts val="0"/>
              </a:spcAft>
              <a:buSzPts val="1000"/>
              <a:buNone/>
              <a:defRPr sz="1000"/>
            </a:lvl4pPr>
            <a:lvl5pPr marL="2286000" lvl="4" indent="-228600" algn="l">
              <a:lnSpc>
                <a:spcPct val="120000"/>
              </a:lnSpc>
              <a:spcBef>
                <a:spcPts val="500"/>
              </a:spcBef>
              <a:spcAft>
                <a:spcPts val="0"/>
              </a:spcAft>
              <a:buSzPts val="1000"/>
              <a:buNone/>
              <a:defRPr sz="1000"/>
            </a:lvl5pPr>
            <a:lvl6pPr marL="2743200" lvl="5" indent="-228600" algn="l">
              <a:lnSpc>
                <a:spcPct val="120000"/>
              </a:lnSpc>
              <a:spcBef>
                <a:spcPts val="500"/>
              </a:spcBef>
              <a:spcAft>
                <a:spcPts val="0"/>
              </a:spcAft>
              <a:buSzPts val="1000"/>
              <a:buNone/>
              <a:defRPr sz="1000"/>
            </a:lvl6pPr>
            <a:lvl7pPr marL="3200400" lvl="6" indent="-228600" algn="l">
              <a:lnSpc>
                <a:spcPct val="120000"/>
              </a:lnSpc>
              <a:spcBef>
                <a:spcPts val="500"/>
              </a:spcBef>
              <a:spcAft>
                <a:spcPts val="0"/>
              </a:spcAft>
              <a:buSzPts val="1000"/>
              <a:buNone/>
              <a:defRPr sz="1000"/>
            </a:lvl7pPr>
            <a:lvl8pPr marL="3657600" lvl="7" indent="-228600" algn="l">
              <a:lnSpc>
                <a:spcPct val="120000"/>
              </a:lnSpc>
              <a:spcBef>
                <a:spcPts val="500"/>
              </a:spcBef>
              <a:spcAft>
                <a:spcPts val="0"/>
              </a:spcAft>
              <a:buSzPts val="1000"/>
              <a:buNone/>
              <a:defRPr sz="1000"/>
            </a:lvl8pPr>
            <a:lvl9pPr marL="4114800" lvl="8" indent="-228600" algn="l">
              <a:lnSpc>
                <a:spcPct val="120000"/>
              </a:lnSpc>
              <a:spcBef>
                <a:spcPts val="500"/>
              </a:spcBef>
              <a:spcAft>
                <a:spcPts val="0"/>
              </a:spcAft>
              <a:buSzPts val="1000"/>
              <a:buNone/>
              <a:defRPr sz="1000"/>
            </a:lvl9pPr>
          </a:lstStyle>
          <a:p>
            <a:endParaRPr/>
          </a:p>
        </p:txBody>
      </p:sp>
      <p:sp>
        <p:nvSpPr>
          <p:cNvPr id="67" name="Google Shape;67;p18"/>
          <p:cNvSpPr txBox="1">
            <a:spLocks noGrp="1"/>
          </p:cNvSpPr>
          <p:nvPr>
            <p:ph type="dt" idx="10"/>
          </p:nvPr>
        </p:nvSpPr>
        <p:spPr>
          <a:xfrm>
            <a:off x="7554138" y="330370"/>
            <a:ext cx="3500715" cy="309201"/>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8" name="Google Shape;68;p18"/>
          <p:cNvSpPr txBox="1">
            <a:spLocks noGrp="1"/>
          </p:cNvSpPr>
          <p:nvPr>
            <p:ph type="ftr" idx="11"/>
          </p:nvPr>
        </p:nvSpPr>
        <p:spPr>
          <a:xfrm>
            <a:off x="1451579" y="329307"/>
            <a:ext cx="5938836" cy="309201"/>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9" name="Google Shape;69;p18"/>
          <p:cNvSpPr txBox="1">
            <a:spLocks noGrp="1"/>
          </p:cNvSpPr>
          <p:nvPr>
            <p:ph type="sldNum" idx="12"/>
          </p:nvPr>
        </p:nvSpPr>
        <p:spPr>
          <a:xfrm>
            <a:off x="480060" y="798973"/>
            <a:ext cx="811019" cy="503578"/>
          </a:xfrm>
          <a:prstGeom prst="rect">
            <a:avLst/>
          </a:prstGeom>
          <a:noFill/>
          <a:ln>
            <a:noFill/>
          </a:ln>
        </p:spPr>
        <p:txBody>
          <a:bodyPr spcFirstLastPara="1" wrap="square" lIns="91425" tIns="45700" rIns="91425" bIns="45700" anchor="t"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cxnSp>
        <p:nvCxnSpPr>
          <p:cNvPr id="70" name="Google Shape;70;p18"/>
          <p:cNvCxnSpPr/>
          <p:nvPr/>
        </p:nvCxnSpPr>
        <p:spPr>
          <a:xfrm>
            <a:off x="1448280" y="3205491"/>
            <a:ext cx="3269490" cy="0"/>
          </a:xfrm>
          <a:prstGeom prst="straightConnector1">
            <a:avLst/>
          </a:prstGeom>
          <a:noFill/>
          <a:ln w="31750" cap="flat" cmpd="sng">
            <a:solidFill>
              <a:schemeClr val="accent1"/>
            </a:solidFill>
            <a:prstDash val="solid"/>
            <a:round/>
            <a:headEnd type="none" w="sm" len="sm"/>
            <a:tailEnd type="none" w="sm" len="sm"/>
          </a:ln>
        </p:spPr>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71"/>
        <p:cNvGrpSpPr/>
        <p:nvPr/>
      </p:nvGrpSpPr>
      <p:grpSpPr>
        <a:xfrm>
          <a:off x="0" y="0"/>
          <a:ext cx="0" cy="0"/>
          <a:chOff x="0" y="0"/>
          <a:chExt cx="0" cy="0"/>
        </a:xfrm>
      </p:grpSpPr>
      <p:grpSp>
        <p:nvGrpSpPr>
          <p:cNvPr id="72" name="Google Shape;72;p19"/>
          <p:cNvGrpSpPr/>
          <p:nvPr/>
        </p:nvGrpSpPr>
        <p:grpSpPr>
          <a:xfrm>
            <a:off x="7477387" y="482170"/>
            <a:ext cx="4074533" cy="5149101"/>
            <a:chOff x="7477387" y="482170"/>
            <a:chExt cx="4074533" cy="5149101"/>
          </a:xfrm>
        </p:grpSpPr>
        <p:sp>
          <p:nvSpPr>
            <p:cNvPr id="73" name="Google Shape;73;p19"/>
            <p:cNvSpPr/>
            <p:nvPr/>
          </p:nvSpPr>
          <p:spPr>
            <a:xfrm>
              <a:off x="7477387" y="482170"/>
              <a:ext cx="4074533" cy="5149101"/>
            </a:xfrm>
            <a:prstGeom prst="rect">
              <a:avLst/>
            </a:prstGeom>
            <a:gradFill>
              <a:gsLst>
                <a:gs pos="0">
                  <a:srgbClr val="000001"/>
                </a:gs>
                <a:gs pos="100000">
                  <a:srgbClr val="191919"/>
                </a:gs>
              </a:gsLst>
              <a:lin ang="5400000" scaled="0"/>
            </a:gradFill>
            <a:ln>
              <a:noFill/>
            </a:ln>
            <a:effectLst>
              <a:outerShdw blurRad="127000" dist="228600" dir="4740000" sx="98000" sy="98000" algn="tl" rotWithShape="0">
                <a:srgbClr val="000000">
                  <a:alpha val="34117"/>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19"/>
            <p:cNvSpPr/>
            <p:nvPr/>
          </p:nvSpPr>
          <p:spPr>
            <a:xfrm>
              <a:off x="7790446" y="812506"/>
              <a:ext cx="3450289" cy="4466452"/>
            </a:xfrm>
            <a:prstGeom prst="rect">
              <a:avLst/>
            </a:prstGeom>
            <a:gradFill>
              <a:gsLst>
                <a:gs pos="0">
                  <a:srgbClr val="DADADA"/>
                </a:gs>
                <a:gs pos="100000">
                  <a:srgbClr val="FFFFFE"/>
                </a:gs>
              </a:gsLst>
              <a:lin ang="16200000" scaled="0"/>
            </a:gradFill>
            <a:ln w="50800" cap="flat" cmpd="sng">
              <a:solidFill>
                <a:srgbClr val="191919"/>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5" name="Google Shape;75;p19"/>
          <p:cNvSpPr txBox="1">
            <a:spLocks noGrp="1"/>
          </p:cNvSpPr>
          <p:nvPr>
            <p:ph type="title"/>
          </p:nvPr>
        </p:nvSpPr>
        <p:spPr>
          <a:xfrm>
            <a:off x="1451206" y="1129513"/>
            <a:ext cx="5532328" cy="1830584"/>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Gill Sans"/>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19"/>
          <p:cNvSpPr>
            <a:spLocks noGrp="1"/>
          </p:cNvSpPr>
          <p:nvPr>
            <p:ph type="pic" idx="2"/>
          </p:nvPr>
        </p:nvSpPr>
        <p:spPr>
          <a:xfrm>
            <a:off x="8124389" y="1122542"/>
            <a:ext cx="2791171" cy="3866327"/>
          </a:xfrm>
          <a:prstGeom prst="rect">
            <a:avLst/>
          </a:prstGeom>
          <a:solidFill>
            <a:srgbClr val="D8D8D8"/>
          </a:solidFill>
          <a:ln>
            <a:noFill/>
          </a:ln>
        </p:spPr>
      </p:sp>
      <p:sp>
        <p:nvSpPr>
          <p:cNvPr id="77" name="Google Shape;77;p19"/>
          <p:cNvSpPr txBox="1">
            <a:spLocks noGrp="1"/>
          </p:cNvSpPr>
          <p:nvPr>
            <p:ph type="body" idx="1"/>
          </p:nvPr>
        </p:nvSpPr>
        <p:spPr>
          <a:xfrm>
            <a:off x="1450329" y="3145992"/>
            <a:ext cx="5524404" cy="2003742"/>
          </a:xfrm>
          <a:prstGeom prst="rect">
            <a:avLst/>
          </a:prstGeom>
          <a:noFill/>
          <a:ln>
            <a:noFill/>
          </a:ln>
        </p:spPr>
        <p:txBody>
          <a:bodyPr spcFirstLastPara="1" wrap="square" lIns="91425" tIns="45700" rIns="91425" bIns="45700" anchor="t" anchorCtr="0">
            <a:normAutofit/>
          </a:bodyPr>
          <a:lstStyle>
            <a:lvl1pPr marL="457200" lvl="0" indent="-228600" algn="l">
              <a:lnSpc>
                <a:spcPct val="120000"/>
              </a:lnSpc>
              <a:spcBef>
                <a:spcPts val="1000"/>
              </a:spcBef>
              <a:spcAft>
                <a:spcPts val="0"/>
              </a:spcAft>
              <a:buSzPts val="1800"/>
              <a:buNone/>
              <a:defRPr sz="1800"/>
            </a:lvl1pPr>
            <a:lvl2pPr marL="914400" lvl="1" indent="-228600" algn="l">
              <a:lnSpc>
                <a:spcPct val="120000"/>
              </a:lnSpc>
              <a:spcBef>
                <a:spcPts val="500"/>
              </a:spcBef>
              <a:spcAft>
                <a:spcPts val="0"/>
              </a:spcAft>
              <a:buSzPts val="1400"/>
              <a:buNone/>
              <a:defRPr sz="1400"/>
            </a:lvl2pPr>
            <a:lvl3pPr marL="1371600" lvl="2" indent="-228600" algn="l">
              <a:lnSpc>
                <a:spcPct val="120000"/>
              </a:lnSpc>
              <a:spcBef>
                <a:spcPts val="500"/>
              </a:spcBef>
              <a:spcAft>
                <a:spcPts val="0"/>
              </a:spcAft>
              <a:buSzPts val="1200"/>
              <a:buNone/>
              <a:defRPr sz="1200"/>
            </a:lvl3pPr>
            <a:lvl4pPr marL="1828800" lvl="3" indent="-228600" algn="l">
              <a:lnSpc>
                <a:spcPct val="120000"/>
              </a:lnSpc>
              <a:spcBef>
                <a:spcPts val="500"/>
              </a:spcBef>
              <a:spcAft>
                <a:spcPts val="0"/>
              </a:spcAft>
              <a:buSzPts val="1000"/>
              <a:buNone/>
              <a:defRPr sz="1000"/>
            </a:lvl4pPr>
            <a:lvl5pPr marL="2286000" lvl="4" indent="-228600" algn="l">
              <a:lnSpc>
                <a:spcPct val="120000"/>
              </a:lnSpc>
              <a:spcBef>
                <a:spcPts val="500"/>
              </a:spcBef>
              <a:spcAft>
                <a:spcPts val="0"/>
              </a:spcAft>
              <a:buSzPts val="1000"/>
              <a:buNone/>
              <a:defRPr sz="1000"/>
            </a:lvl5pPr>
            <a:lvl6pPr marL="2743200" lvl="5" indent="-228600" algn="l">
              <a:lnSpc>
                <a:spcPct val="120000"/>
              </a:lnSpc>
              <a:spcBef>
                <a:spcPts val="500"/>
              </a:spcBef>
              <a:spcAft>
                <a:spcPts val="0"/>
              </a:spcAft>
              <a:buSzPts val="1000"/>
              <a:buNone/>
              <a:defRPr sz="1000"/>
            </a:lvl6pPr>
            <a:lvl7pPr marL="3200400" lvl="6" indent="-228600" algn="l">
              <a:lnSpc>
                <a:spcPct val="120000"/>
              </a:lnSpc>
              <a:spcBef>
                <a:spcPts val="500"/>
              </a:spcBef>
              <a:spcAft>
                <a:spcPts val="0"/>
              </a:spcAft>
              <a:buSzPts val="1000"/>
              <a:buNone/>
              <a:defRPr sz="1000"/>
            </a:lvl7pPr>
            <a:lvl8pPr marL="3657600" lvl="7" indent="-228600" algn="l">
              <a:lnSpc>
                <a:spcPct val="120000"/>
              </a:lnSpc>
              <a:spcBef>
                <a:spcPts val="500"/>
              </a:spcBef>
              <a:spcAft>
                <a:spcPts val="0"/>
              </a:spcAft>
              <a:buSzPts val="1000"/>
              <a:buNone/>
              <a:defRPr sz="1000"/>
            </a:lvl8pPr>
            <a:lvl9pPr marL="4114800" lvl="8" indent="-228600" algn="l">
              <a:lnSpc>
                <a:spcPct val="120000"/>
              </a:lnSpc>
              <a:spcBef>
                <a:spcPts val="500"/>
              </a:spcBef>
              <a:spcAft>
                <a:spcPts val="0"/>
              </a:spcAft>
              <a:buSzPts val="1000"/>
              <a:buNone/>
              <a:defRPr sz="1000"/>
            </a:lvl9pPr>
          </a:lstStyle>
          <a:p>
            <a:endParaRPr/>
          </a:p>
        </p:txBody>
      </p:sp>
      <p:sp>
        <p:nvSpPr>
          <p:cNvPr id="78" name="Google Shape;78;p19"/>
          <p:cNvSpPr txBox="1">
            <a:spLocks noGrp="1"/>
          </p:cNvSpPr>
          <p:nvPr>
            <p:ph type="dt" idx="10"/>
          </p:nvPr>
        </p:nvSpPr>
        <p:spPr>
          <a:xfrm>
            <a:off x="1447382" y="5469856"/>
            <a:ext cx="5527351" cy="320123"/>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19"/>
          <p:cNvSpPr txBox="1">
            <a:spLocks noGrp="1"/>
          </p:cNvSpPr>
          <p:nvPr>
            <p:ph type="ftr" idx="11"/>
          </p:nvPr>
        </p:nvSpPr>
        <p:spPr>
          <a:xfrm>
            <a:off x="1447382" y="318640"/>
            <a:ext cx="5541004" cy="320931"/>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0" name="Google Shape;80;p19"/>
          <p:cNvSpPr txBox="1">
            <a:spLocks noGrp="1"/>
          </p:cNvSpPr>
          <p:nvPr>
            <p:ph type="sldNum" idx="12"/>
          </p:nvPr>
        </p:nvSpPr>
        <p:spPr>
          <a:xfrm>
            <a:off x="480060" y="798973"/>
            <a:ext cx="811019" cy="503578"/>
          </a:xfrm>
          <a:prstGeom prst="rect">
            <a:avLst/>
          </a:prstGeom>
          <a:noFill/>
          <a:ln>
            <a:noFill/>
          </a:ln>
        </p:spPr>
        <p:txBody>
          <a:bodyPr spcFirstLastPara="1" wrap="square" lIns="91425" tIns="45700" rIns="91425" bIns="45700" anchor="t"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cxnSp>
        <p:nvCxnSpPr>
          <p:cNvPr id="81" name="Google Shape;81;p19"/>
          <p:cNvCxnSpPr/>
          <p:nvPr/>
        </p:nvCxnSpPr>
        <p:spPr>
          <a:xfrm>
            <a:off x="1447382" y="3143605"/>
            <a:ext cx="5527351" cy="0"/>
          </a:xfrm>
          <a:prstGeom prst="straightConnector1">
            <a:avLst/>
          </a:prstGeom>
          <a:noFill/>
          <a:ln w="31750" cap="flat" cmpd="sng">
            <a:solidFill>
              <a:schemeClr val="accent1"/>
            </a:solidFill>
            <a:prstDash val="solid"/>
            <a:round/>
            <a:headEnd type="none" w="sm" len="sm"/>
            <a:tailEnd type="none" w="sm" len="sm"/>
          </a:ln>
        </p:spPr>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82"/>
        <p:cNvGrpSpPr/>
        <p:nvPr/>
      </p:nvGrpSpPr>
      <p:grpSpPr>
        <a:xfrm>
          <a:off x="0" y="0"/>
          <a:ext cx="0" cy="0"/>
          <a:chOff x="0" y="0"/>
          <a:chExt cx="0" cy="0"/>
        </a:xfrm>
      </p:grpSpPr>
      <p:sp>
        <p:nvSpPr>
          <p:cNvPr id="83" name="Google Shape;83;p20"/>
          <p:cNvSpPr txBox="1">
            <a:spLocks noGrp="1"/>
          </p:cNvSpPr>
          <p:nvPr>
            <p:ph type="title"/>
          </p:nvPr>
        </p:nvSpPr>
        <p:spPr>
          <a:xfrm>
            <a:off x="1451579" y="804519"/>
            <a:ext cx="9603275" cy="1049235"/>
          </a:xfrm>
          <a:prstGeom prst="rect">
            <a:avLst/>
          </a:prstGeom>
          <a:noFill/>
          <a:ln>
            <a:noFill/>
          </a:ln>
        </p:spPr>
        <p:txBody>
          <a:bodyPr spcFirstLastPara="1" wrap="square" lIns="91425" tIns="45700" rIns="91425" bIns="45700" anchor="t"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4" name="Google Shape;84;p20"/>
          <p:cNvSpPr txBox="1">
            <a:spLocks noGrp="1"/>
          </p:cNvSpPr>
          <p:nvPr>
            <p:ph type="body" idx="1"/>
          </p:nvPr>
        </p:nvSpPr>
        <p:spPr>
          <a:xfrm rot="5400000">
            <a:off x="4527910" y="-1060599"/>
            <a:ext cx="3450613" cy="9603275"/>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000"/>
              </a:spcBef>
              <a:spcAft>
                <a:spcPts val="0"/>
              </a:spcAft>
              <a:buSzPts val="1800"/>
              <a:buChar char="•"/>
              <a:defRPr/>
            </a:lvl1pPr>
            <a:lvl2pPr marL="914400" lvl="1" indent="-342900" algn="l">
              <a:lnSpc>
                <a:spcPct val="120000"/>
              </a:lnSpc>
              <a:spcBef>
                <a:spcPts val="500"/>
              </a:spcBef>
              <a:spcAft>
                <a:spcPts val="0"/>
              </a:spcAft>
              <a:buSzPts val="1800"/>
              <a:buChar char="•"/>
              <a:defRPr/>
            </a:lvl2pPr>
            <a:lvl3pPr marL="1371600" lvl="2" indent="-342900" algn="l">
              <a:lnSpc>
                <a:spcPct val="120000"/>
              </a:lnSpc>
              <a:spcBef>
                <a:spcPts val="500"/>
              </a:spcBef>
              <a:spcAft>
                <a:spcPts val="0"/>
              </a:spcAft>
              <a:buSzPts val="1800"/>
              <a:buChar char="•"/>
              <a:defRPr/>
            </a:lvl3pPr>
            <a:lvl4pPr marL="1828800" lvl="3" indent="-342900" algn="l">
              <a:lnSpc>
                <a:spcPct val="120000"/>
              </a:lnSpc>
              <a:spcBef>
                <a:spcPts val="500"/>
              </a:spcBef>
              <a:spcAft>
                <a:spcPts val="0"/>
              </a:spcAft>
              <a:buSzPts val="1800"/>
              <a:buChar char="•"/>
              <a:defRPr/>
            </a:lvl4pPr>
            <a:lvl5pPr marL="2286000" lvl="4" indent="-342900" algn="l">
              <a:lnSpc>
                <a:spcPct val="120000"/>
              </a:lnSpc>
              <a:spcBef>
                <a:spcPts val="500"/>
              </a:spcBef>
              <a:spcAft>
                <a:spcPts val="0"/>
              </a:spcAft>
              <a:buSzPts val="1800"/>
              <a:buChar char="•"/>
              <a:defRPr/>
            </a:lvl5pPr>
            <a:lvl6pPr marL="2743200" lvl="5" indent="-342900" algn="l">
              <a:lnSpc>
                <a:spcPct val="120000"/>
              </a:lnSpc>
              <a:spcBef>
                <a:spcPts val="500"/>
              </a:spcBef>
              <a:spcAft>
                <a:spcPts val="0"/>
              </a:spcAft>
              <a:buSzPts val="1800"/>
              <a:buChar char="•"/>
              <a:defRPr/>
            </a:lvl6pPr>
            <a:lvl7pPr marL="3200400" lvl="6" indent="-342900" algn="l">
              <a:lnSpc>
                <a:spcPct val="120000"/>
              </a:lnSpc>
              <a:spcBef>
                <a:spcPts val="500"/>
              </a:spcBef>
              <a:spcAft>
                <a:spcPts val="0"/>
              </a:spcAft>
              <a:buSzPts val="1800"/>
              <a:buChar char="•"/>
              <a:defRPr/>
            </a:lvl7pPr>
            <a:lvl8pPr marL="3657600" lvl="7" indent="-342900" algn="l">
              <a:lnSpc>
                <a:spcPct val="120000"/>
              </a:lnSpc>
              <a:spcBef>
                <a:spcPts val="500"/>
              </a:spcBef>
              <a:spcAft>
                <a:spcPts val="0"/>
              </a:spcAft>
              <a:buSzPts val="1800"/>
              <a:buChar char="•"/>
              <a:defRPr/>
            </a:lvl8pPr>
            <a:lvl9pPr marL="4114800" lvl="8" indent="-342900" algn="l">
              <a:lnSpc>
                <a:spcPct val="120000"/>
              </a:lnSpc>
              <a:spcBef>
                <a:spcPts val="500"/>
              </a:spcBef>
              <a:spcAft>
                <a:spcPts val="0"/>
              </a:spcAft>
              <a:buSzPts val="1800"/>
              <a:buChar char="•"/>
              <a:defRPr/>
            </a:lvl9pPr>
          </a:lstStyle>
          <a:p>
            <a:endParaRPr/>
          </a:p>
        </p:txBody>
      </p:sp>
      <p:sp>
        <p:nvSpPr>
          <p:cNvPr id="85" name="Google Shape;85;p20"/>
          <p:cNvSpPr txBox="1">
            <a:spLocks noGrp="1"/>
          </p:cNvSpPr>
          <p:nvPr>
            <p:ph type="dt" idx="10"/>
          </p:nvPr>
        </p:nvSpPr>
        <p:spPr>
          <a:xfrm>
            <a:off x="7554138" y="330370"/>
            <a:ext cx="3500715" cy="309201"/>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6" name="Google Shape;86;p20"/>
          <p:cNvSpPr txBox="1">
            <a:spLocks noGrp="1"/>
          </p:cNvSpPr>
          <p:nvPr>
            <p:ph type="ftr" idx="11"/>
          </p:nvPr>
        </p:nvSpPr>
        <p:spPr>
          <a:xfrm>
            <a:off x="1451579" y="329307"/>
            <a:ext cx="5938836" cy="309201"/>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7" name="Google Shape;87;p20"/>
          <p:cNvSpPr txBox="1">
            <a:spLocks noGrp="1"/>
          </p:cNvSpPr>
          <p:nvPr>
            <p:ph type="sldNum" idx="12"/>
          </p:nvPr>
        </p:nvSpPr>
        <p:spPr>
          <a:xfrm>
            <a:off x="480060" y="798973"/>
            <a:ext cx="811019" cy="503578"/>
          </a:xfrm>
          <a:prstGeom prst="rect">
            <a:avLst/>
          </a:prstGeom>
          <a:noFill/>
          <a:ln>
            <a:noFill/>
          </a:ln>
        </p:spPr>
        <p:txBody>
          <a:bodyPr spcFirstLastPara="1" wrap="square" lIns="91425" tIns="45700" rIns="91425" bIns="45700" anchor="t"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cxnSp>
        <p:nvCxnSpPr>
          <p:cNvPr id="88" name="Google Shape;88;p20"/>
          <p:cNvCxnSpPr/>
          <p:nvPr/>
        </p:nvCxnSpPr>
        <p:spPr>
          <a:xfrm>
            <a:off x="1453896" y="1847088"/>
            <a:ext cx="9607522" cy="0"/>
          </a:xfrm>
          <a:prstGeom prst="straightConnector1">
            <a:avLst/>
          </a:prstGeom>
          <a:noFill/>
          <a:ln w="31750" cap="flat" cmpd="sng">
            <a:solidFill>
              <a:schemeClr val="accent1"/>
            </a:solidFill>
            <a:prstDash val="solid"/>
            <a:round/>
            <a:headEnd type="none" w="sm" len="sm"/>
            <a:tailEnd type="none" w="sm" len="sm"/>
          </a:ln>
        </p:spPr>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89"/>
        <p:cNvGrpSpPr/>
        <p:nvPr/>
      </p:nvGrpSpPr>
      <p:grpSpPr>
        <a:xfrm>
          <a:off x="0" y="0"/>
          <a:ext cx="0" cy="0"/>
          <a:chOff x="0" y="0"/>
          <a:chExt cx="0" cy="0"/>
        </a:xfrm>
      </p:grpSpPr>
      <p:sp>
        <p:nvSpPr>
          <p:cNvPr id="90" name="Google Shape;90;p21"/>
          <p:cNvSpPr txBox="1">
            <a:spLocks noGrp="1"/>
          </p:cNvSpPr>
          <p:nvPr>
            <p:ph type="title"/>
          </p:nvPr>
        </p:nvSpPr>
        <p:spPr>
          <a:xfrm rot="5400000">
            <a:off x="7917038" y="2321047"/>
            <a:ext cx="4659889" cy="1615742"/>
          </a:xfrm>
          <a:prstGeom prst="rect">
            <a:avLst/>
          </a:prstGeom>
          <a:noFill/>
          <a:ln>
            <a:noFill/>
          </a:ln>
        </p:spPr>
        <p:txBody>
          <a:bodyPr spcFirstLastPara="1" wrap="square" lIns="91425" tIns="45700" rIns="91425" bIns="45700" anchor="t" anchorCtr="0">
            <a:normAutofit/>
          </a:bodyPr>
          <a:lstStyle>
            <a:lvl1pPr lvl="0" algn="l">
              <a:lnSpc>
                <a:spcPct val="90000"/>
              </a:lnSpc>
              <a:spcBef>
                <a:spcPts val="0"/>
              </a:spcBef>
              <a:spcAft>
                <a:spcPts val="0"/>
              </a:spcAft>
              <a:buClr>
                <a:schemeClr val="dk1"/>
              </a:buClr>
              <a:buSzPts val="3200"/>
              <a:buFont typeface="Gill Sans"/>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1" name="Google Shape;91;p21"/>
          <p:cNvSpPr txBox="1">
            <a:spLocks noGrp="1"/>
          </p:cNvSpPr>
          <p:nvPr>
            <p:ph type="body" idx="1"/>
          </p:nvPr>
        </p:nvSpPr>
        <p:spPr>
          <a:xfrm rot="5400000">
            <a:off x="3029143" y="-785498"/>
            <a:ext cx="4659889" cy="7828830"/>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000"/>
              </a:spcBef>
              <a:spcAft>
                <a:spcPts val="0"/>
              </a:spcAft>
              <a:buSzPts val="1800"/>
              <a:buChar char="•"/>
              <a:defRPr/>
            </a:lvl1pPr>
            <a:lvl2pPr marL="914400" lvl="1" indent="-342900" algn="l">
              <a:lnSpc>
                <a:spcPct val="120000"/>
              </a:lnSpc>
              <a:spcBef>
                <a:spcPts val="500"/>
              </a:spcBef>
              <a:spcAft>
                <a:spcPts val="0"/>
              </a:spcAft>
              <a:buSzPts val="1800"/>
              <a:buChar char="•"/>
              <a:defRPr/>
            </a:lvl2pPr>
            <a:lvl3pPr marL="1371600" lvl="2" indent="-342900" algn="l">
              <a:lnSpc>
                <a:spcPct val="120000"/>
              </a:lnSpc>
              <a:spcBef>
                <a:spcPts val="500"/>
              </a:spcBef>
              <a:spcAft>
                <a:spcPts val="0"/>
              </a:spcAft>
              <a:buSzPts val="1800"/>
              <a:buChar char="•"/>
              <a:defRPr/>
            </a:lvl3pPr>
            <a:lvl4pPr marL="1828800" lvl="3" indent="-342900" algn="l">
              <a:lnSpc>
                <a:spcPct val="120000"/>
              </a:lnSpc>
              <a:spcBef>
                <a:spcPts val="500"/>
              </a:spcBef>
              <a:spcAft>
                <a:spcPts val="0"/>
              </a:spcAft>
              <a:buSzPts val="1800"/>
              <a:buChar char="•"/>
              <a:defRPr/>
            </a:lvl4pPr>
            <a:lvl5pPr marL="2286000" lvl="4" indent="-342900" algn="l">
              <a:lnSpc>
                <a:spcPct val="120000"/>
              </a:lnSpc>
              <a:spcBef>
                <a:spcPts val="500"/>
              </a:spcBef>
              <a:spcAft>
                <a:spcPts val="0"/>
              </a:spcAft>
              <a:buSzPts val="1800"/>
              <a:buChar char="•"/>
              <a:defRPr/>
            </a:lvl5pPr>
            <a:lvl6pPr marL="2743200" lvl="5" indent="-342900" algn="l">
              <a:lnSpc>
                <a:spcPct val="120000"/>
              </a:lnSpc>
              <a:spcBef>
                <a:spcPts val="500"/>
              </a:spcBef>
              <a:spcAft>
                <a:spcPts val="0"/>
              </a:spcAft>
              <a:buSzPts val="1800"/>
              <a:buChar char="•"/>
              <a:defRPr/>
            </a:lvl6pPr>
            <a:lvl7pPr marL="3200400" lvl="6" indent="-342900" algn="l">
              <a:lnSpc>
                <a:spcPct val="120000"/>
              </a:lnSpc>
              <a:spcBef>
                <a:spcPts val="500"/>
              </a:spcBef>
              <a:spcAft>
                <a:spcPts val="0"/>
              </a:spcAft>
              <a:buSzPts val="1800"/>
              <a:buChar char="•"/>
              <a:defRPr/>
            </a:lvl7pPr>
            <a:lvl8pPr marL="3657600" lvl="7" indent="-342900" algn="l">
              <a:lnSpc>
                <a:spcPct val="120000"/>
              </a:lnSpc>
              <a:spcBef>
                <a:spcPts val="500"/>
              </a:spcBef>
              <a:spcAft>
                <a:spcPts val="0"/>
              </a:spcAft>
              <a:buSzPts val="1800"/>
              <a:buChar char="•"/>
              <a:defRPr/>
            </a:lvl8pPr>
            <a:lvl9pPr marL="4114800" lvl="8" indent="-342900" algn="l">
              <a:lnSpc>
                <a:spcPct val="120000"/>
              </a:lnSpc>
              <a:spcBef>
                <a:spcPts val="500"/>
              </a:spcBef>
              <a:spcAft>
                <a:spcPts val="0"/>
              </a:spcAft>
              <a:buSzPts val="1800"/>
              <a:buChar char="•"/>
              <a:defRPr/>
            </a:lvl9pPr>
          </a:lstStyle>
          <a:p>
            <a:endParaRPr/>
          </a:p>
        </p:txBody>
      </p:sp>
      <p:sp>
        <p:nvSpPr>
          <p:cNvPr id="92" name="Google Shape;92;p21"/>
          <p:cNvSpPr txBox="1">
            <a:spLocks noGrp="1"/>
          </p:cNvSpPr>
          <p:nvPr>
            <p:ph type="dt" idx="10"/>
          </p:nvPr>
        </p:nvSpPr>
        <p:spPr>
          <a:xfrm>
            <a:off x="7554138" y="330370"/>
            <a:ext cx="3500715" cy="309201"/>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3" name="Google Shape;93;p21"/>
          <p:cNvSpPr txBox="1">
            <a:spLocks noGrp="1"/>
          </p:cNvSpPr>
          <p:nvPr>
            <p:ph type="ftr" idx="11"/>
          </p:nvPr>
        </p:nvSpPr>
        <p:spPr>
          <a:xfrm>
            <a:off x="1451579" y="329307"/>
            <a:ext cx="5938836" cy="309201"/>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4" name="Google Shape;94;p21"/>
          <p:cNvSpPr txBox="1">
            <a:spLocks noGrp="1"/>
          </p:cNvSpPr>
          <p:nvPr>
            <p:ph type="sldNum" idx="12"/>
          </p:nvPr>
        </p:nvSpPr>
        <p:spPr>
          <a:xfrm>
            <a:off x="480060" y="798973"/>
            <a:ext cx="811019" cy="503578"/>
          </a:xfrm>
          <a:prstGeom prst="rect">
            <a:avLst/>
          </a:prstGeom>
          <a:noFill/>
          <a:ln>
            <a:noFill/>
          </a:ln>
        </p:spPr>
        <p:txBody>
          <a:bodyPr spcFirstLastPara="1" wrap="square" lIns="91425" tIns="45700" rIns="91425" bIns="45700" anchor="t"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cxnSp>
        <p:nvCxnSpPr>
          <p:cNvPr id="95" name="Google Shape;95;p21"/>
          <p:cNvCxnSpPr/>
          <p:nvPr/>
        </p:nvCxnSpPr>
        <p:spPr>
          <a:xfrm>
            <a:off x="9439111" y="798973"/>
            <a:ext cx="0" cy="4659889"/>
          </a:xfrm>
          <a:prstGeom prst="straightConnector1">
            <a:avLst/>
          </a:prstGeom>
          <a:noFill/>
          <a:ln w="31750" cap="flat" cmpd="sng">
            <a:solidFill>
              <a:schemeClr val="accent1"/>
            </a:solidFill>
            <a:prstDash val="solid"/>
            <a:round/>
            <a:headEnd type="none" w="sm" len="sm"/>
            <a:tailEnd type="none" w="sm" len="sm"/>
          </a:ln>
        </p:spPr>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05"/>
        <p:cNvGrpSpPr/>
        <p:nvPr/>
      </p:nvGrpSpPr>
      <p:grpSpPr>
        <a:xfrm>
          <a:off x="0" y="0"/>
          <a:ext cx="0" cy="0"/>
          <a:chOff x="0" y="0"/>
          <a:chExt cx="0" cy="0"/>
        </a:xfrm>
      </p:grpSpPr>
      <p:sp>
        <p:nvSpPr>
          <p:cNvPr id="106" name="Google Shape;106;p10"/>
          <p:cNvSpPr txBox="1">
            <a:spLocks noGrp="1"/>
          </p:cNvSpPr>
          <p:nvPr>
            <p:ph type="dt" idx="10"/>
          </p:nvPr>
        </p:nvSpPr>
        <p:spPr>
          <a:xfrm>
            <a:off x="7554138" y="330370"/>
            <a:ext cx="3500715" cy="309201"/>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7" name="Google Shape;107;p10"/>
          <p:cNvSpPr txBox="1">
            <a:spLocks noGrp="1"/>
          </p:cNvSpPr>
          <p:nvPr>
            <p:ph type="ftr" idx="11"/>
          </p:nvPr>
        </p:nvSpPr>
        <p:spPr>
          <a:xfrm>
            <a:off x="1451579" y="329307"/>
            <a:ext cx="5938836" cy="309201"/>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8" name="Google Shape;108;p10"/>
          <p:cNvSpPr txBox="1">
            <a:spLocks noGrp="1"/>
          </p:cNvSpPr>
          <p:nvPr>
            <p:ph type="sldNum" idx="12"/>
          </p:nvPr>
        </p:nvSpPr>
        <p:spPr>
          <a:xfrm>
            <a:off x="480060" y="798973"/>
            <a:ext cx="811019" cy="503578"/>
          </a:xfrm>
          <a:prstGeom prst="rect">
            <a:avLst/>
          </a:prstGeom>
          <a:noFill/>
          <a:ln>
            <a:noFill/>
          </a:ln>
        </p:spPr>
        <p:txBody>
          <a:bodyPr spcFirstLastPara="1" wrap="square" lIns="91425" tIns="45700" rIns="91425" bIns="45700" anchor="t"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09"/>
        <p:cNvGrpSpPr/>
        <p:nvPr/>
      </p:nvGrpSpPr>
      <p:grpSpPr>
        <a:xfrm>
          <a:off x="0" y="0"/>
          <a:ext cx="0" cy="0"/>
          <a:chOff x="0" y="0"/>
          <a:chExt cx="0" cy="0"/>
        </a:xfrm>
      </p:grpSpPr>
      <p:sp>
        <p:nvSpPr>
          <p:cNvPr id="110" name="Google Shape;110;p12"/>
          <p:cNvSpPr txBox="1">
            <a:spLocks noGrp="1"/>
          </p:cNvSpPr>
          <p:nvPr>
            <p:ph type="title"/>
          </p:nvPr>
        </p:nvSpPr>
        <p:spPr>
          <a:xfrm>
            <a:off x="1451579" y="804519"/>
            <a:ext cx="9603275" cy="1049235"/>
          </a:xfrm>
          <a:prstGeom prst="rect">
            <a:avLst/>
          </a:prstGeom>
          <a:noFill/>
          <a:ln>
            <a:noFill/>
          </a:ln>
        </p:spPr>
        <p:txBody>
          <a:bodyPr spcFirstLastPara="1" wrap="square" lIns="91425" tIns="45700" rIns="91425" bIns="45700" anchor="t"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11" name="Google Shape;111;p12"/>
          <p:cNvSpPr txBox="1">
            <a:spLocks noGrp="1"/>
          </p:cNvSpPr>
          <p:nvPr>
            <p:ph type="body" idx="1"/>
          </p:nvPr>
        </p:nvSpPr>
        <p:spPr>
          <a:xfrm>
            <a:off x="1451579" y="2015732"/>
            <a:ext cx="9603275" cy="3450613"/>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000"/>
              </a:spcBef>
              <a:spcAft>
                <a:spcPts val="0"/>
              </a:spcAft>
              <a:buSzPts val="1800"/>
              <a:buChar char="•"/>
              <a:defRPr/>
            </a:lvl1pPr>
            <a:lvl2pPr marL="914400" lvl="1" indent="-342900" algn="l">
              <a:lnSpc>
                <a:spcPct val="120000"/>
              </a:lnSpc>
              <a:spcBef>
                <a:spcPts val="500"/>
              </a:spcBef>
              <a:spcAft>
                <a:spcPts val="0"/>
              </a:spcAft>
              <a:buSzPts val="1800"/>
              <a:buChar char="•"/>
              <a:defRPr/>
            </a:lvl2pPr>
            <a:lvl3pPr marL="1371600" lvl="2" indent="-342900" algn="l">
              <a:lnSpc>
                <a:spcPct val="120000"/>
              </a:lnSpc>
              <a:spcBef>
                <a:spcPts val="500"/>
              </a:spcBef>
              <a:spcAft>
                <a:spcPts val="0"/>
              </a:spcAft>
              <a:buSzPts val="1800"/>
              <a:buChar char="•"/>
              <a:defRPr/>
            </a:lvl3pPr>
            <a:lvl4pPr marL="1828800" lvl="3" indent="-342900" algn="l">
              <a:lnSpc>
                <a:spcPct val="120000"/>
              </a:lnSpc>
              <a:spcBef>
                <a:spcPts val="500"/>
              </a:spcBef>
              <a:spcAft>
                <a:spcPts val="0"/>
              </a:spcAft>
              <a:buSzPts val="1800"/>
              <a:buChar char="•"/>
              <a:defRPr/>
            </a:lvl4pPr>
            <a:lvl5pPr marL="2286000" lvl="4" indent="-342900" algn="l">
              <a:lnSpc>
                <a:spcPct val="120000"/>
              </a:lnSpc>
              <a:spcBef>
                <a:spcPts val="500"/>
              </a:spcBef>
              <a:spcAft>
                <a:spcPts val="0"/>
              </a:spcAft>
              <a:buSzPts val="1800"/>
              <a:buChar char="•"/>
              <a:defRPr/>
            </a:lvl5pPr>
            <a:lvl6pPr marL="2743200" lvl="5" indent="-342900" algn="l">
              <a:lnSpc>
                <a:spcPct val="120000"/>
              </a:lnSpc>
              <a:spcBef>
                <a:spcPts val="500"/>
              </a:spcBef>
              <a:spcAft>
                <a:spcPts val="0"/>
              </a:spcAft>
              <a:buSzPts val="1800"/>
              <a:buChar char="•"/>
              <a:defRPr/>
            </a:lvl6pPr>
            <a:lvl7pPr marL="3200400" lvl="6" indent="-342900" algn="l">
              <a:lnSpc>
                <a:spcPct val="120000"/>
              </a:lnSpc>
              <a:spcBef>
                <a:spcPts val="500"/>
              </a:spcBef>
              <a:spcAft>
                <a:spcPts val="0"/>
              </a:spcAft>
              <a:buSzPts val="1800"/>
              <a:buChar char="•"/>
              <a:defRPr/>
            </a:lvl7pPr>
            <a:lvl8pPr marL="3657600" lvl="7" indent="-342900" algn="l">
              <a:lnSpc>
                <a:spcPct val="120000"/>
              </a:lnSpc>
              <a:spcBef>
                <a:spcPts val="500"/>
              </a:spcBef>
              <a:spcAft>
                <a:spcPts val="0"/>
              </a:spcAft>
              <a:buSzPts val="1800"/>
              <a:buChar char="•"/>
              <a:defRPr/>
            </a:lvl8pPr>
            <a:lvl9pPr marL="4114800" lvl="8" indent="-342900" algn="l">
              <a:lnSpc>
                <a:spcPct val="120000"/>
              </a:lnSpc>
              <a:spcBef>
                <a:spcPts val="500"/>
              </a:spcBef>
              <a:spcAft>
                <a:spcPts val="0"/>
              </a:spcAft>
              <a:buSzPts val="1800"/>
              <a:buChar char="•"/>
              <a:defRPr/>
            </a:lvl9pPr>
          </a:lstStyle>
          <a:p>
            <a:endParaRPr/>
          </a:p>
        </p:txBody>
      </p:sp>
      <p:sp>
        <p:nvSpPr>
          <p:cNvPr id="112" name="Google Shape;112;p12"/>
          <p:cNvSpPr txBox="1">
            <a:spLocks noGrp="1"/>
          </p:cNvSpPr>
          <p:nvPr>
            <p:ph type="dt" idx="10"/>
          </p:nvPr>
        </p:nvSpPr>
        <p:spPr>
          <a:xfrm>
            <a:off x="7554138" y="330370"/>
            <a:ext cx="3500715" cy="309201"/>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3" name="Google Shape;113;p12"/>
          <p:cNvSpPr txBox="1">
            <a:spLocks noGrp="1"/>
          </p:cNvSpPr>
          <p:nvPr>
            <p:ph type="ftr" idx="11"/>
          </p:nvPr>
        </p:nvSpPr>
        <p:spPr>
          <a:xfrm>
            <a:off x="1451579" y="329307"/>
            <a:ext cx="5938836" cy="309201"/>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4" name="Google Shape;114;p12"/>
          <p:cNvSpPr txBox="1">
            <a:spLocks noGrp="1"/>
          </p:cNvSpPr>
          <p:nvPr>
            <p:ph type="sldNum" idx="12"/>
          </p:nvPr>
        </p:nvSpPr>
        <p:spPr>
          <a:xfrm>
            <a:off x="480060" y="798973"/>
            <a:ext cx="811019" cy="503578"/>
          </a:xfrm>
          <a:prstGeom prst="rect">
            <a:avLst/>
          </a:prstGeom>
          <a:noFill/>
          <a:ln>
            <a:noFill/>
          </a:ln>
        </p:spPr>
        <p:txBody>
          <a:bodyPr spcFirstLastPara="1" wrap="square" lIns="91425" tIns="45700" rIns="91425" bIns="45700" anchor="t"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cxnSp>
        <p:nvCxnSpPr>
          <p:cNvPr id="115" name="Google Shape;115;p12"/>
          <p:cNvCxnSpPr/>
          <p:nvPr/>
        </p:nvCxnSpPr>
        <p:spPr>
          <a:xfrm>
            <a:off x="1453896" y="1847088"/>
            <a:ext cx="9607522" cy="0"/>
          </a:xfrm>
          <a:prstGeom prst="straightConnector1">
            <a:avLst/>
          </a:prstGeom>
          <a:noFill/>
          <a:ln w="31750" cap="flat" cmpd="sng">
            <a:solidFill>
              <a:schemeClr val="accent1"/>
            </a:solidFill>
            <a:prstDash val="solid"/>
            <a:round/>
            <a:headEnd type="none" w="sm" len="sm"/>
            <a:tailEnd type="none" w="sm" len="sm"/>
          </a:ln>
        </p:spPr>
      </p:cxn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122"/>
        <p:cNvGrpSpPr/>
        <p:nvPr/>
      </p:nvGrpSpPr>
      <p:grpSpPr>
        <a:xfrm>
          <a:off x="0" y="0"/>
          <a:ext cx="0" cy="0"/>
          <a:chOff x="0" y="0"/>
          <a:chExt cx="0" cy="0"/>
        </a:xfrm>
      </p:grpSpPr>
      <p:sp>
        <p:nvSpPr>
          <p:cNvPr id="123" name="Google Shape;123;g393f56bb2db_2_6"/>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24" name="Google Shape;124;g393f56bb2db_2_6"/>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125" name="Google Shape;125;g393f56bb2db_2_6"/>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26" name="Google Shape;126;g393f56bb2db_2_6"/>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127" name="Google Shape;127;g393f56bb2db_2_6"/>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28" name="Google Shape;128;g393f56bb2db_2_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9" name="Google Shape;129;g393f56bb2db_2_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0" name="Google Shape;130;g393f56bb2db_2_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131"/>
        <p:cNvGrpSpPr/>
        <p:nvPr/>
      </p:nvGrpSpPr>
      <p:grpSpPr>
        <a:xfrm>
          <a:off x="0" y="0"/>
          <a:ext cx="0" cy="0"/>
          <a:chOff x="0" y="0"/>
          <a:chExt cx="0" cy="0"/>
        </a:xfrm>
      </p:grpSpPr>
      <p:sp>
        <p:nvSpPr>
          <p:cNvPr id="132" name="Google Shape;132;g393f56bb2db_2_15"/>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Play"/>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3" name="Google Shape;133;g393f56bb2db_2_15"/>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134" name="Google Shape;134;g393f56bb2db_2_15"/>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135" name="Google Shape;135;g393f56bb2db_2_1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6" name="Google Shape;136;g393f56bb2db_2_1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7" name="Google Shape;137;g393f56bb2db_2_1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138"/>
        <p:cNvGrpSpPr/>
        <p:nvPr/>
      </p:nvGrpSpPr>
      <p:grpSpPr>
        <a:xfrm>
          <a:off x="0" y="0"/>
          <a:ext cx="0" cy="0"/>
          <a:chOff x="0" y="0"/>
          <a:chExt cx="0" cy="0"/>
        </a:xfrm>
      </p:grpSpPr>
      <p:sp>
        <p:nvSpPr>
          <p:cNvPr id="139" name="Google Shape;139;g393f56bb2db_2_22"/>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0" name="Google Shape;140;g393f56bb2db_2_22"/>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41" name="Google Shape;141;g393f56bb2db_2_22"/>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42" name="Google Shape;142;g393f56bb2db_2_2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3" name="Google Shape;143;g393f56bb2db_2_2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4" name="Google Shape;144;g393f56bb2db_2_2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45"/>
        <p:cNvGrpSpPr/>
        <p:nvPr/>
      </p:nvGrpSpPr>
      <p:grpSpPr>
        <a:xfrm>
          <a:off x="0" y="0"/>
          <a:ext cx="0" cy="0"/>
          <a:chOff x="0" y="0"/>
          <a:chExt cx="0" cy="0"/>
        </a:xfrm>
      </p:grpSpPr>
      <p:sp>
        <p:nvSpPr>
          <p:cNvPr id="146" name="Google Shape;146;g393f56bb2db_2_29"/>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Play"/>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7" name="Google Shape;147;g393f56bb2db_2_29"/>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48" name="Google Shape;148;g393f56bb2db_2_2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9" name="Google Shape;149;g393f56bb2db_2_2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0" name="Google Shape;150;g393f56bb2db_2_2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51"/>
        <p:cNvGrpSpPr/>
        <p:nvPr/>
      </p:nvGrpSpPr>
      <p:grpSpPr>
        <a:xfrm>
          <a:off x="0" y="0"/>
          <a:ext cx="0" cy="0"/>
          <a:chOff x="0" y="0"/>
          <a:chExt cx="0" cy="0"/>
        </a:xfrm>
      </p:grpSpPr>
      <p:sp>
        <p:nvSpPr>
          <p:cNvPr id="152" name="Google Shape;152;g393f56bb2db_2_35"/>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3" name="Google Shape;153;g393f56bb2db_2_35"/>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54" name="Google Shape;154;g393f56bb2db_2_3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5" name="Google Shape;155;g393f56bb2db_2_3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6" name="Google Shape;156;g393f56bb2db_2_3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57"/>
        <p:cNvGrpSpPr/>
        <p:nvPr/>
      </p:nvGrpSpPr>
      <p:grpSpPr>
        <a:xfrm>
          <a:off x="0" y="0"/>
          <a:ext cx="0" cy="0"/>
          <a:chOff x="0" y="0"/>
          <a:chExt cx="0" cy="0"/>
        </a:xfrm>
      </p:grpSpPr>
      <p:sp>
        <p:nvSpPr>
          <p:cNvPr id="158" name="Google Shape;158;g393f56bb2db_2_41"/>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Play"/>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9" name="Google Shape;159;g393f56bb2db_2_41"/>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757575"/>
              </a:buClr>
              <a:buSzPts val="2400"/>
              <a:buNone/>
              <a:defRPr sz="2400">
                <a:solidFill>
                  <a:srgbClr val="757575"/>
                </a:solidFill>
              </a:defRPr>
            </a:lvl1pPr>
            <a:lvl2pPr marL="914400" lvl="1" indent="-228600" algn="l">
              <a:lnSpc>
                <a:spcPct val="90000"/>
              </a:lnSpc>
              <a:spcBef>
                <a:spcPts val="500"/>
              </a:spcBef>
              <a:spcAft>
                <a:spcPts val="0"/>
              </a:spcAft>
              <a:buClr>
                <a:srgbClr val="757575"/>
              </a:buClr>
              <a:buSzPts val="2000"/>
              <a:buNone/>
              <a:defRPr sz="2000">
                <a:solidFill>
                  <a:srgbClr val="757575"/>
                </a:solidFill>
              </a:defRPr>
            </a:lvl2pPr>
            <a:lvl3pPr marL="1371600" lvl="2" indent="-228600" algn="l">
              <a:lnSpc>
                <a:spcPct val="90000"/>
              </a:lnSpc>
              <a:spcBef>
                <a:spcPts val="500"/>
              </a:spcBef>
              <a:spcAft>
                <a:spcPts val="0"/>
              </a:spcAft>
              <a:buClr>
                <a:srgbClr val="757575"/>
              </a:buClr>
              <a:buSzPts val="1800"/>
              <a:buNone/>
              <a:defRPr sz="1800">
                <a:solidFill>
                  <a:srgbClr val="757575"/>
                </a:solidFill>
              </a:defRPr>
            </a:lvl3pPr>
            <a:lvl4pPr marL="1828800" lvl="3" indent="-228600" algn="l">
              <a:lnSpc>
                <a:spcPct val="90000"/>
              </a:lnSpc>
              <a:spcBef>
                <a:spcPts val="500"/>
              </a:spcBef>
              <a:spcAft>
                <a:spcPts val="0"/>
              </a:spcAft>
              <a:buClr>
                <a:srgbClr val="757575"/>
              </a:buClr>
              <a:buSzPts val="1600"/>
              <a:buNone/>
              <a:defRPr sz="1600">
                <a:solidFill>
                  <a:srgbClr val="757575"/>
                </a:solidFill>
              </a:defRPr>
            </a:lvl4pPr>
            <a:lvl5pPr marL="2286000" lvl="4" indent="-228600" algn="l">
              <a:lnSpc>
                <a:spcPct val="90000"/>
              </a:lnSpc>
              <a:spcBef>
                <a:spcPts val="500"/>
              </a:spcBef>
              <a:spcAft>
                <a:spcPts val="0"/>
              </a:spcAft>
              <a:buClr>
                <a:srgbClr val="757575"/>
              </a:buClr>
              <a:buSzPts val="1600"/>
              <a:buNone/>
              <a:defRPr sz="1600">
                <a:solidFill>
                  <a:srgbClr val="757575"/>
                </a:solidFill>
              </a:defRPr>
            </a:lvl5pPr>
            <a:lvl6pPr marL="2743200" lvl="5" indent="-228600" algn="l">
              <a:lnSpc>
                <a:spcPct val="90000"/>
              </a:lnSpc>
              <a:spcBef>
                <a:spcPts val="500"/>
              </a:spcBef>
              <a:spcAft>
                <a:spcPts val="0"/>
              </a:spcAft>
              <a:buClr>
                <a:srgbClr val="757575"/>
              </a:buClr>
              <a:buSzPts val="1600"/>
              <a:buNone/>
              <a:defRPr sz="1600">
                <a:solidFill>
                  <a:srgbClr val="757575"/>
                </a:solidFill>
              </a:defRPr>
            </a:lvl6pPr>
            <a:lvl7pPr marL="3200400" lvl="6" indent="-228600" algn="l">
              <a:lnSpc>
                <a:spcPct val="90000"/>
              </a:lnSpc>
              <a:spcBef>
                <a:spcPts val="500"/>
              </a:spcBef>
              <a:spcAft>
                <a:spcPts val="0"/>
              </a:spcAft>
              <a:buClr>
                <a:srgbClr val="757575"/>
              </a:buClr>
              <a:buSzPts val="1600"/>
              <a:buNone/>
              <a:defRPr sz="1600">
                <a:solidFill>
                  <a:srgbClr val="757575"/>
                </a:solidFill>
              </a:defRPr>
            </a:lvl7pPr>
            <a:lvl8pPr marL="3657600" lvl="7" indent="-228600" algn="l">
              <a:lnSpc>
                <a:spcPct val="90000"/>
              </a:lnSpc>
              <a:spcBef>
                <a:spcPts val="500"/>
              </a:spcBef>
              <a:spcAft>
                <a:spcPts val="0"/>
              </a:spcAft>
              <a:buClr>
                <a:srgbClr val="757575"/>
              </a:buClr>
              <a:buSzPts val="1600"/>
              <a:buNone/>
              <a:defRPr sz="1600">
                <a:solidFill>
                  <a:srgbClr val="757575"/>
                </a:solidFill>
              </a:defRPr>
            </a:lvl8pPr>
            <a:lvl9pPr marL="4114800" lvl="8" indent="-228600" algn="l">
              <a:lnSpc>
                <a:spcPct val="90000"/>
              </a:lnSpc>
              <a:spcBef>
                <a:spcPts val="500"/>
              </a:spcBef>
              <a:spcAft>
                <a:spcPts val="0"/>
              </a:spcAft>
              <a:buClr>
                <a:srgbClr val="757575"/>
              </a:buClr>
              <a:buSzPts val="1600"/>
              <a:buNone/>
              <a:defRPr sz="1600">
                <a:solidFill>
                  <a:srgbClr val="757575"/>
                </a:solidFill>
              </a:defRPr>
            </a:lvl9pPr>
          </a:lstStyle>
          <a:p>
            <a:endParaRPr/>
          </a:p>
        </p:txBody>
      </p:sp>
      <p:sp>
        <p:nvSpPr>
          <p:cNvPr id="160" name="Google Shape;160;g393f56bb2db_2_4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1" name="Google Shape;161;g393f56bb2db_2_4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2" name="Google Shape;162;g393f56bb2db_2_4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63"/>
        <p:cNvGrpSpPr/>
        <p:nvPr/>
      </p:nvGrpSpPr>
      <p:grpSpPr>
        <a:xfrm>
          <a:off x="0" y="0"/>
          <a:ext cx="0" cy="0"/>
          <a:chOff x="0" y="0"/>
          <a:chExt cx="0" cy="0"/>
        </a:xfrm>
      </p:grpSpPr>
      <p:sp>
        <p:nvSpPr>
          <p:cNvPr id="164" name="Google Shape;164;g393f56bb2db_2_47"/>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5" name="Google Shape;165;g393f56bb2db_2_4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6" name="Google Shape;166;g393f56bb2db_2_4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7" name="Google Shape;167;g393f56bb2db_2_4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68"/>
        <p:cNvGrpSpPr/>
        <p:nvPr/>
      </p:nvGrpSpPr>
      <p:grpSpPr>
        <a:xfrm>
          <a:off x="0" y="0"/>
          <a:ext cx="0" cy="0"/>
          <a:chOff x="0" y="0"/>
          <a:chExt cx="0" cy="0"/>
        </a:xfrm>
      </p:grpSpPr>
      <p:sp>
        <p:nvSpPr>
          <p:cNvPr id="169" name="Google Shape;169;g393f56bb2db_2_5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0" name="Google Shape;170;g393f56bb2db_2_5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1" name="Google Shape;171;g393f56bb2db_2_5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172"/>
        <p:cNvGrpSpPr/>
        <p:nvPr/>
      </p:nvGrpSpPr>
      <p:grpSpPr>
        <a:xfrm>
          <a:off x="0" y="0"/>
          <a:ext cx="0" cy="0"/>
          <a:chOff x="0" y="0"/>
          <a:chExt cx="0" cy="0"/>
        </a:xfrm>
      </p:grpSpPr>
      <p:sp>
        <p:nvSpPr>
          <p:cNvPr id="173" name="Google Shape;173;g393f56bb2db_2_56"/>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Play"/>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4" name="Google Shape;174;g393f56bb2db_2_56"/>
          <p:cNvSpPr>
            <a:spLocks noGrp="1"/>
          </p:cNvSpPr>
          <p:nvPr>
            <p:ph type="pic" idx="2"/>
          </p:nvPr>
        </p:nvSpPr>
        <p:spPr>
          <a:xfrm>
            <a:off x="5183188" y="987425"/>
            <a:ext cx="6172200" cy="4873625"/>
          </a:xfrm>
          <a:prstGeom prst="rect">
            <a:avLst/>
          </a:prstGeom>
          <a:noFill/>
          <a:ln>
            <a:noFill/>
          </a:ln>
        </p:spPr>
      </p:sp>
      <p:sp>
        <p:nvSpPr>
          <p:cNvPr id="175" name="Google Shape;175;g393f56bb2db_2_56"/>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176" name="Google Shape;176;g393f56bb2db_2_5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7" name="Google Shape;177;g393f56bb2db_2_5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8" name="Google Shape;178;g393f56bb2db_2_5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79"/>
        <p:cNvGrpSpPr/>
        <p:nvPr/>
      </p:nvGrpSpPr>
      <p:grpSpPr>
        <a:xfrm>
          <a:off x="0" y="0"/>
          <a:ext cx="0" cy="0"/>
          <a:chOff x="0" y="0"/>
          <a:chExt cx="0" cy="0"/>
        </a:xfrm>
      </p:grpSpPr>
      <p:sp>
        <p:nvSpPr>
          <p:cNvPr id="180" name="Google Shape;180;g393f56bb2db_2_6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1" name="Google Shape;181;g393f56bb2db_2_63"/>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82" name="Google Shape;182;g393f56bb2db_2_6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3" name="Google Shape;183;g393f56bb2db_2_6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4" name="Google Shape;184;g393f56bb2db_2_6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85"/>
        <p:cNvGrpSpPr/>
        <p:nvPr/>
      </p:nvGrpSpPr>
      <p:grpSpPr>
        <a:xfrm>
          <a:off x="0" y="0"/>
          <a:ext cx="0" cy="0"/>
          <a:chOff x="0" y="0"/>
          <a:chExt cx="0" cy="0"/>
        </a:xfrm>
      </p:grpSpPr>
      <p:sp>
        <p:nvSpPr>
          <p:cNvPr id="186" name="Google Shape;186;g393f56bb2db_2_69"/>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7" name="Google Shape;187;g393f56bb2db_2_69"/>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88" name="Google Shape;188;g393f56bb2db_2_6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9" name="Google Shape;189;g393f56bb2db_2_6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0" name="Google Shape;190;g393f56bb2db_2_6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97"/>
        <p:cNvGrpSpPr/>
        <p:nvPr/>
      </p:nvGrpSpPr>
      <p:grpSpPr>
        <a:xfrm>
          <a:off x="0" y="0"/>
          <a:ext cx="0" cy="0"/>
          <a:chOff x="0" y="0"/>
          <a:chExt cx="0" cy="0"/>
        </a:xfrm>
      </p:grpSpPr>
      <p:sp>
        <p:nvSpPr>
          <p:cNvPr id="198" name="Google Shape;198;g393f56bb2db_4_6"/>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99" name="Google Shape;199;g393f56bb2db_4_6"/>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200" name="Google Shape;200;g393f56bb2db_4_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1" name="Google Shape;201;g393f56bb2db_4_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2" name="Google Shape;202;g393f56bb2db_4_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03"/>
        <p:cNvGrpSpPr/>
        <p:nvPr/>
      </p:nvGrpSpPr>
      <p:grpSpPr>
        <a:xfrm>
          <a:off x="0" y="0"/>
          <a:ext cx="0" cy="0"/>
          <a:chOff x="0" y="0"/>
          <a:chExt cx="0" cy="0"/>
        </a:xfrm>
      </p:grpSpPr>
      <p:sp>
        <p:nvSpPr>
          <p:cNvPr id="204" name="Google Shape;204;g393f56bb2db_4_12"/>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05" name="Google Shape;205;g393f56bb2db_4_12"/>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06" name="Google Shape;206;g393f56bb2db_4_1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7" name="Google Shape;207;g393f56bb2db_4_1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8" name="Google Shape;208;g393f56bb2db_4_1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09"/>
        <p:cNvGrpSpPr/>
        <p:nvPr/>
      </p:nvGrpSpPr>
      <p:grpSpPr>
        <a:xfrm>
          <a:off x="0" y="0"/>
          <a:ext cx="0" cy="0"/>
          <a:chOff x="0" y="0"/>
          <a:chExt cx="0" cy="0"/>
        </a:xfrm>
      </p:grpSpPr>
      <p:sp>
        <p:nvSpPr>
          <p:cNvPr id="210" name="Google Shape;210;g393f56bb2db_4_18"/>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11" name="Google Shape;211;g393f56bb2db_4_18"/>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212" name="Google Shape;212;g393f56bb2db_4_1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3" name="Google Shape;213;g393f56bb2db_4_1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4" name="Google Shape;214;g393f56bb2db_4_1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215"/>
        <p:cNvGrpSpPr/>
        <p:nvPr/>
      </p:nvGrpSpPr>
      <p:grpSpPr>
        <a:xfrm>
          <a:off x="0" y="0"/>
          <a:ext cx="0" cy="0"/>
          <a:chOff x="0" y="0"/>
          <a:chExt cx="0" cy="0"/>
        </a:xfrm>
      </p:grpSpPr>
      <p:sp>
        <p:nvSpPr>
          <p:cNvPr id="216" name="Google Shape;216;g393f56bb2db_4_24"/>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17" name="Google Shape;217;g393f56bb2db_4_24"/>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18" name="Google Shape;218;g393f56bb2db_4_24"/>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19" name="Google Shape;219;g393f56bb2db_4_2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0" name="Google Shape;220;g393f56bb2db_4_2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1" name="Google Shape;221;g393f56bb2db_4_2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222"/>
        <p:cNvGrpSpPr/>
        <p:nvPr/>
      </p:nvGrpSpPr>
      <p:grpSpPr>
        <a:xfrm>
          <a:off x="0" y="0"/>
          <a:ext cx="0" cy="0"/>
          <a:chOff x="0" y="0"/>
          <a:chExt cx="0" cy="0"/>
        </a:xfrm>
      </p:grpSpPr>
      <p:sp>
        <p:nvSpPr>
          <p:cNvPr id="223" name="Google Shape;223;g393f56bb2db_4_31"/>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24" name="Google Shape;224;g393f56bb2db_4_31"/>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225" name="Google Shape;225;g393f56bb2db_4_31"/>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26" name="Google Shape;226;g393f56bb2db_4_31"/>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227" name="Google Shape;227;g393f56bb2db_4_31"/>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28" name="Google Shape;228;g393f56bb2db_4_3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9" name="Google Shape;229;g393f56bb2db_4_3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30" name="Google Shape;230;g393f56bb2db_4_3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31"/>
        <p:cNvGrpSpPr/>
        <p:nvPr/>
      </p:nvGrpSpPr>
      <p:grpSpPr>
        <a:xfrm>
          <a:off x="0" y="0"/>
          <a:ext cx="0" cy="0"/>
          <a:chOff x="0" y="0"/>
          <a:chExt cx="0" cy="0"/>
        </a:xfrm>
      </p:grpSpPr>
      <p:sp>
        <p:nvSpPr>
          <p:cNvPr id="232" name="Google Shape;232;g393f56bb2db_4_40"/>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3" name="Google Shape;233;g393f56bb2db_4_4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34" name="Google Shape;234;g393f56bb2db_4_4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35" name="Google Shape;235;g393f56bb2db_4_4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236"/>
        <p:cNvGrpSpPr/>
        <p:nvPr/>
      </p:nvGrpSpPr>
      <p:grpSpPr>
        <a:xfrm>
          <a:off x="0" y="0"/>
          <a:ext cx="0" cy="0"/>
          <a:chOff x="0" y="0"/>
          <a:chExt cx="0" cy="0"/>
        </a:xfrm>
      </p:grpSpPr>
      <p:sp>
        <p:nvSpPr>
          <p:cNvPr id="237" name="Google Shape;237;g393f56bb2db_4_4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38" name="Google Shape;238;g393f56bb2db_4_4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39" name="Google Shape;239;g393f56bb2db_4_4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240"/>
        <p:cNvGrpSpPr/>
        <p:nvPr/>
      </p:nvGrpSpPr>
      <p:grpSpPr>
        <a:xfrm>
          <a:off x="0" y="0"/>
          <a:ext cx="0" cy="0"/>
          <a:chOff x="0" y="0"/>
          <a:chExt cx="0" cy="0"/>
        </a:xfrm>
      </p:grpSpPr>
      <p:sp>
        <p:nvSpPr>
          <p:cNvPr id="241" name="Google Shape;241;g393f56bb2db_4_49"/>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42" name="Google Shape;242;g393f56bb2db_4_49"/>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243" name="Google Shape;243;g393f56bb2db_4_49"/>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244" name="Google Shape;244;g393f56bb2db_4_4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45" name="Google Shape;245;g393f56bb2db_4_4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46" name="Google Shape;246;g393f56bb2db_4_4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247"/>
        <p:cNvGrpSpPr/>
        <p:nvPr/>
      </p:nvGrpSpPr>
      <p:grpSpPr>
        <a:xfrm>
          <a:off x="0" y="0"/>
          <a:ext cx="0" cy="0"/>
          <a:chOff x="0" y="0"/>
          <a:chExt cx="0" cy="0"/>
        </a:xfrm>
      </p:grpSpPr>
      <p:sp>
        <p:nvSpPr>
          <p:cNvPr id="248" name="Google Shape;248;g393f56bb2db_4_56"/>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49" name="Google Shape;249;g393f56bb2db_4_56"/>
          <p:cNvSpPr>
            <a:spLocks noGrp="1"/>
          </p:cNvSpPr>
          <p:nvPr>
            <p:ph type="pic" idx="2"/>
          </p:nvPr>
        </p:nvSpPr>
        <p:spPr>
          <a:xfrm>
            <a:off x="5183188" y="987425"/>
            <a:ext cx="6172200" cy="4873625"/>
          </a:xfrm>
          <a:prstGeom prst="rect">
            <a:avLst/>
          </a:prstGeom>
          <a:noFill/>
          <a:ln>
            <a:noFill/>
          </a:ln>
        </p:spPr>
      </p:sp>
      <p:sp>
        <p:nvSpPr>
          <p:cNvPr id="250" name="Google Shape;250;g393f56bb2db_4_56"/>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251" name="Google Shape;251;g393f56bb2db_4_5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2" name="Google Shape;252;g393f56bb2db_4_5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3" name="Google Shape;253;g393f56bb2db_4_5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254"/>
        <p:cNvGrpSpPr/>
        <p:nvPr/>
      </p:nvGrpSpPr>
      <p:grpSpPr>
        <a:xfrm>
          <a:off x="0" y="0"/>
          <a:ext cx="0" cy="0"/>
          <a:chOff x="0" y="0"/>
          <a:chExt cx="0" cy="0"/>
        </a:xfrm>
      </p:grpSpPr>
      <p:sp>
        <p:nvSpPr>
          <p:cNvPr id="255" name="Google Shape;255;g393f56bb2db_4_6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56" name="Google Shape;256;g393f56bb2db_4_63"/>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57" name="Google Shape;257;g393f56bb2db_4_6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8" name="Google Shape;258;g393f56bb2db_4_6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9" name="Google Shape;259;g393f56bb2db_4_6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260"/>
        <p:cNvGrpSpPr/>
        <p:nvPr/>
      </p:nvGrpSpPr>
      <p:grpSpPr>
        <a:xfrm>
          <a:off x="0" y="0"/>
          <a:ext cx="0" cy="0"/>
          <a:chOff x="0" y="0"/>
          <a:chExt cx="0" cy="0"/>
        </a:xfrm>
      </p:grpSpPr>
      <p:sp>
        <p:nvSpPr>
          <p:cNvPr id="261" name="Google Shape;261;g393f56bb2db_4_69"/>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62" name="Google Shape;262;g393f56bb2db_4_69"/>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63" name="Google Shape;263;g393f56bb2db_4_6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4" name="Google Shape;264;g393f56bb2db_4_6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5" name="Google Shape;265;g393f56bb2db_4_6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4" Type="http://schemas.openxmlformats.org/officeDocument/2006/relationships/image" Target="../media/image1.jp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1.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3.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2.xml"/><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theme" Target="../theme/theme4.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rgbClr val="EBE9E6"/>
            </a:gs>
            <a:gs pos="100000">
              <a:srgbClr val="C9C5C0"/>
            </a:gs>
          </a:gsLst>
          <a:path path="circle">
            <a:fillToRect l="50000" t="50000" r="50000" b="50000"/>
          </a:path>
          <a:tileRect/>
        </a:gradFill>
        <a:effectLst/>
      </p:bgPr>
    </p:bg>
    <p:spTree>
      <p:nvGrpSpPr>
        <p:cNvPr id="1" name="Shape 5"/>
        <p:cNvGrpSpPr/>
        <p:nvPr/>
      </p:nvGrpSpPr>
      <p:grpSpPr>
        <a:xfrm>
          <a:off x="0" y="0"/>
          <a:ext cx="0" cy="0"/>
          <a:chOff x="0" y="0"/>
          <a:chExt cx="0" cy="0"/>
        </a:xfrm>
      </p:grpSpPr>
      <p:sp>
        <p:nvSpPr>
          <p:cNvPr id="6" name="Google Shape;6;p7"/>
          <p:cNvSpPr/>
          <p:nvPr/>
        </p:nvSpPr>
        <p:spPr>
          <a:xfrm>
            <a:off x="0" y="2019476"/>
            <a:ext cx="12192000" cy="4105941"/>
          </a:xfrm>
          <a:prstGeom prst="rect">
            <a:avLst/>
          </a:prstGeom>
          <a:gradFill>
            <a:gsLst>
              <a:gs pos="0">
                <a:srgbClr val="DFDBD5">
                  <a:alpha val="0"/>
                </a:srgbClr>
              </a:gs>
              <a:gs pos="100000">
                <a:schemeClr val="lt2"/>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7" name="Google Shape;7;p7"/>
          <p:cNvPicPr preferRelativeResize="0"/>
          <p:nvPr/>
        </p:nvPicPr>
        <p:blipFill rotWithShape="1">
          <a:blip r:embed="rId13">
            <a:alphaModFix/>
          </a:blip>
          <a:srcRect t="1538" b="-1538"/>
          <a:stretch/>
        </p:blipFill>
        <p:spPr>
          <a:xfrm>
            <a:off x="0" y="6126480"/>
            <a:ext cx="12192000" cy="742950"/>
          </a:xfrm>
          <a:prstGeom prst="rect">
            <a:avLst/>
          </a:prstGeom>
          <a:noFill/>
          <a:ln>
            <a:noFill/>
          </a:ln>
        </p:spPr>
      </p:pic>
      <p:sp>
        <p:nvSpPr>
          <p:cNvPr id="8" name="Google Shape;8;p7"/>
          <p:cNvSpPr txBox="1">
            <a:spLocks noGrp="1"/>
          </p:cNvSpPr>
          <p:nvPr>
            <p:ph type="title"/>
          </p:nvPr>
        </p:nvSpPr>
        <p:spPr>
          <a:xfrm>
            <a:off x="1451579" y="804519"/>
            <a:ext cx="9603275" cy="1049235"/>
          </a:xfrm>
          <a:prstGeom prst="rect">
            <a:avLst/>
          </a:prstGeom>
          <a:noFill/>
          <a:ln>
            <a:noFill/>
          </a:ln>
        </p:spPr>
        <p:txBody>
          <a:bodyPr spcFirstLastPara="1" wrap="square" lIns="91425" tIns="45700" rIns="91425" bIns="45700" anchor="t" anchorCtr="0">
            <a:normAutofit/>
          </a:bodyPr>
          <a:lstStyle>
            <a:lvl1pPr marR="0" lvl="0" algn="l" rtl="0">
              <a:lnSpc>
                <a:spcPct val="90000"/>
              </a:lnSpc>
              <a:spcBef>
                <a:spcPts val="0"/>
              </a:spcBef>
              <a:spcAft>
                <a:spcPts val="0"/>
              </a:spcAft>
              <a:buClr>
                <a:schemeClr val="dk1"/>
              </a:buClr>
              <a:buSzPts val="3200"/>
              <a:buFont typeface="Gill Sans"/>
              <a:buNone/>
              <a:defRPr sz="3200" b="0" i="0" u="none" strike="noStrike" cap="none">
                <a:solidFill>
                  <a:schemeClr val="dk1"/>
                </a:solidFill>
                <a:latin typeface="Gill Sans"/>
                <a:ea typeface="Gill Sans"/>
                <a:cs typeface="Gill Sans"/>
                <a:sym typeface="Gill Sans"/>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9" name="Google Shape;9;p7"/>
          <p:cNvSpPr txBox="1">
            <a:spLocks noGrp="1"/>
          </p:cNvSpPr>
          <p:nvPr>
            <p:ph type="body" idx="1"/>
          </p:nvPr>
        </p:nvSpPr>
        <p:spPr>
          <a:xfrm>
            <a:off x="1451579" y="2015732"/>
            <a:ext cx="9603275" cy="3450613"/>
          </a:xfrm>
          <a:prstGeom prst="rect">
            <a:avLst/>
          </a:prstGeom>
          <a:noFill/>
          <a:ln>
            <a:noFill/>
          </a:ln>
        </p:spPr>
        <p:txBody>
          <a:bodyPr spcFirstLastPara="1" wrap="square" lIns="91425" tIns="45700" rIns="91425" bIns="45700" anchor="t" anchorCtr="0">
            <a:normAutofit/>
          </a:bodyPr>
          <a:lstStyle>
            <a:lvl1pPr marL="457200" marR="0" lvl="0" indent="-355600" algn="l" rtl="0">
              <a:lnSpc>
                <a:spcPct val="120000"/>
              </a:lnSpc>
              <a:spcBef>
                <a:spcPts val="1000"/>
              </a:spcBef>
              <a:spcAft>
                <a:spcPts val="0"/>
              </a:spcAft>
              <a:buClr>
                <a:schemeClr val="accent1"/>
              </a:buClr>
              <a:buSzPts val="2000"/>
              <a:buFont typeface="Arial"/>
              <a:buChar char="•"/>
              <a:defRPr sz="2000" b="0" i="0" u="none" strike="noStrike" cap="none">
                <a:solidFill>
                  <a:schemeClr val="dk1"/>
                </a:solidFill>
                <a:latin typeface="Gill Sans"/>
                <a:ea typeface="Gill Sans"/>
                <a:cs typeface="Gill Sans"/>
                <a:sym typeface="Gill Sans"/>
              </a:defRPr>
            </a:lvl1pPr>
            <a:lvl2pPr marL="914400" marR="0" lvl="1" indent="-342900" algn="l" rtl="0">
              <a:lnSpc>
                <a:spcPct val="120000"/>
              </a:lnSpc>
              <a:spcBef>
                <a:spcPts val="500"/>
              </a:spcBef>
              <a:spcAft>
                <a:spcPts val="0"/>
              </a:spcAft>
              <a:buClr>
                <a:schemeClr val="accent1"/>
              </a:buClr>
              <a:buSzPts val="1800"/>
              <a:buFont typeface="Arial"/>
              <a:buChar char="•"/>
              <a:defRPr sz="1800" b="0" i="0" u="none" strike="noStrike" cap="none">
                <a:solidFill>
                  <a:schemeClr val="dk1"/>
                </a:solidFill>
                <a:latin typeface="Gill Sans"/>
                <a:ea typeface="Gill Sans"/>
                <a:cs typeface="Gill Sans"/>
                <a:sym typeface="Gill Sans"/>
              </a:defRPr>
            </a:lvl2pPr>
            <a:lvl3pPr marL="1371600" marR="0" lvl="2" indent="-330200" algn="l" rtl="0">
              <a:lnSpc>
                <a:spcPct val="120000"/>
              </a:lnSpc>
              <a:spcBef>
                <a:spcPts val="500"/>
              </a:spcBef>
              <a:spcAft>
                <a:spcPts val="0"/>
              </a:spcAft>
              <a:buClr>
                <a:schemeClr val="accent1"/>
              </a:buClr>
              <a:buSzPts val="1600"/>
              <a:buFont typeface="Arial"/>
              <a:buChar char="•"/>
              <a:defRPr sz="1600" b="0" i="0" u="none" strike="noStrike" cap="none">
                <a:solidFill>
                  <a:schemeClr val="dk1"/>
                </a:solidFill>
                <a:latin typeface="Gill Sans"/>
                <a:ea typeface="Gill Sans"/>
                <a:cs typeface="Gill Sans"/>
                <a:sym typeface="Gill Sans"/>
              </a:defRPr>
            </a:lvl3pPr>
            <a:lvl4pPr marL="1828800" marR="0" lvl="3" indent="-317500" algn="l" rtl="0">
              <a:lnSpc>
                <a:spcPct val="120000"/>
              </a:lnSpc>
              <a:spcBef>
                <a:spcPts val="500"/>
              </a:spcBef>
              <a:spcAft>
                <a:spcPts val="0"/>
              </a:spcAft>
              <a:buClr>
                <a:schemeClr val="accent1"/>
              </a:buClr>
              <a:buSzPts val="1400"/>
              <a:buFont typeface="Arial"/>
              <a:buChar char="•"/>
              <a:defRPr sz="1400" b="0" i="0" u="none" strike="noStrike" cap="none">
                <a:solidFill>
                  <a:schemeClr val="dk1"/>
                </a:solidFill>
                <a:latin typeface="Gill Sans"/>
                <a:ea typeface="Gill Sans"/>
                <a:cs typeface="Gill Sans"/>
                <a:sym typeface="Gill Sans"/>
              </a:defRPr>
            </a:lvl4pPr>
            <a:lvl5pPr marL="2286000" marR="0" lvl="4" indent="-304800" algn="l" rtl="0">
              <a:lnSpc>
                <a:spcPct val="120000"/>
              </a:lnSpc>
              <a:spcBef>
                <a:spcPts val="500"/>
              </a:spcBef>
              <a:spcAft>
                <a:spcPts val="0"/>
              </a:spcAft>
              <a:buClr>
                <a:schemeClr val="accent1"/>
              </a:buClr>
              <a:buSzPts val="1200"/>
              <a:buFont typeface="Arial"/>
              <a:buChar char="•"/>
              <a:defRPr sz="1200" b="0" i="0" u="none" strike="noStrike" cap="none">
                <a:solidFill>
                  <a:schemeClr val="dk1"/>
                </a:solidFill>
                <a:latin typeface="Gill Sans"/>
                <a:ea typeface="Gill Sans"/>
                <a:cs typeface="Gill Sans"/>
                <a:sym typeface="Gill Sans"/>
              </a:defRPr>
            </a:lvl5pPr>
            <a:lvl6pPr marL="2743200" marR="0" lvl="5" indent="-304800" algn="l" rtl="0">
              <a:lnSpc>
                <a:spcPct val="120000"/>
              </a:lnSpc>
              <a:spcBef>
                <a:spcPts val="500"/>
              </a:spcBef>
              <a:spcAft>
                <a:spcPts val="0"/>
              </a:spcAft>
              <a:buClr>
                <a:schemeClr val="accent1"/>
              </a:buClr>
              <a:buSzPts val="1200"/>
              <a:buFont typeface="Arial"/>
              <a:buChar char="•"/>
              <a:defRPr sz="1200" b="0" i="0" u="none" strike="noStrike" cap="none">
                <a:solidFill>
                  <a:schemeClr val="dk1"/>
                </a:solidFill>
                <a:latin typeface="Gill Sans"/>
                <a:ea typeface="Gill Sans"/>
                <a:cs typeface="Gill Sans"/>
                <a:sym typeface="Gill Sans"/>
              </a:defRPr>
            </a:lvl6pPr>
            <a:lvl7pPr marL="3200400" marR="0" lvl="6" indent="-304800" algn="l" rtl="0">
              <a:lnSpc>
                <a:spcPct val="120000"/>
              </a:lnSpc>
              <a:spcBef>
                <a:spcPts val="500"/>
              </a:spcBef>
              <a:spcAft>
                <a:spcPts val="0"/>
              </a:spcAft>
              <a:buClr>
                <a:schemeClr val="accent1"/>
              </a:buClr>
              <a:buSzPts val="1200"/>
              <a:buFont typeface="Arial"/>
              <a:buChar char="•"/>
              <a:defRPr sz="1200" b="0" i="0" u="none" strike="noStrike" cap="none">
                <a:solidFill>
                  <a:schemeClr val="dk1"/>
                </a:solidFill>
                <a:latin typeface="Gill Sans"/>
                <a:ea typeface="Gill Sans"/>
                <a:cs typeface="Gill Sans"/>
                <a:sym typeface="Gill Sans"/>
              </a:defRPr>
            </a:lvl7pPr>
            <a:lvl8pPr marL="3657600" marR="0" lvl="7" indent="-304800" algn="l" rtl="0">
              <a:lnSpc>
                <a:spcPct val="120000"/>
              </a:lnSpc>
              <a:spcBef>
                <a:spcPts val="500"/>
              </a:spcBef>
              <a:spcAft>
                <a:spcPts val="0"/>
              </a:spcAft>
              <a:buClr>
                <a:schemeClr val="accent1"/>
              </a:buClr>
              <a:buSzPts val="1200"/>
              <a:buFont typeface="Arial"/>
              <a:buChar char="•"/>
              <a:defRPr sz="1200" b="0" i="0" u="none" strike="noStrike" cap="none">
                <a:solidFill>
                  <a:schemeClr val="dk1"/>
                </a:solidFill>
                <a:latin typeface="Gill Sans"/>
                <a:ea typeface="Gill Sans"/>
                <a:cs typeface="Gill Sans"/>
                <a:sym typeface="Gill Sans"/>
              </a:defRPr>
            </a:lvl8pPr>
            <a:lvl9pPr marL="4114800" marR="0" lvl="8" indent="-304800" algn="l" rtl="0">
              <a:lnSpc>
                <a:spcPct val="120000"/>
              </a:lnSpc>
              <a:spcBef>
                <a:spcPts val="500"/>
              </a:spcBef>
              <a:spcAft>
                <a:spcPts val="0"/>
              </a:spcAft>
              <a:buClr>
                <a:schemeClr val="accent1"/>
              </a:buClr>
              <a:buSzPts val="1200"/>
              <a:buFont typeface="Arial"/>
              <a:buChar char="•"/>
              <a:defRPr sz="1200" b="0" i="0" u="none" strike="noStrike" cap="none">
                <a:solidFill>
                  <a:schemeClr val="dk1"/>
                </a:solidFill>
                <a:latin typeface="Gill Sans"/>
                <a:ea typeface="Gill Sans"/>
                <a:cs typeface="Gill Sans"/>
                <a:sym typeface="Gill Sans"/>
              </a:defRPr>
            </a:lvl9pPr>
          </a:lstStyle>
          <a:p>
            <a:endParaRPr/>
          </a:p>
        </p:txBody>
      </p:sp>
      <p:sp>
        <p:nvSpPr>
          <p:cNvPr id="10" name="Google Shape;10;p7"/>
          <p:cNvSpPr txBox="1">
            <a:spLocks noGrp="1"/>
          </p:cNvSpPr>
          <p:nvPr>
            <p:ph type="dt" idx="10"/>
          </p:nvPr>
        </p:nvSpPr>
        <p:spPr>
          <a:xfrm>
            <a:off x="7554138" y="330370"/>
            <a:ext cx="3500715" cy="309201"/>
          </a:xfrm>
          <a:prstGeom prst="rect">
            <a:avLst/>
          </a:prstGeom>
          <a:noFill/>
          <a:ln>
            <a:noFill/>
          </a:ln>
        </p:spPr>
        <p:txBody>
          <a:bodyPr spcFirstLastPara="1" wrap="square" lIns="91425" tIns="45700" rIns="91425" bIns="45700" anchor="ctr" anchorCtr="0">
            <a:noAutofit/>
          </a:bodyPr>
          <a:lstStyle>
            <a:lvl1pPr marR="0" lvl="0" algn="r" rtl="0">
              <a:spcBef>
                <a:spcPts val="0"/>
              </a:spcBef>
              <a:spcAft>
                <a:spcPts val="0"/>
              </a:spcAft>
              <a:buSzPts val="1400"/>
              <a:buNone/>
              <a:defRPr sz="1000" b="0" i="0" u="none" strike="noStrike" cap="none">
                <a:solidFill>
                  <a:srgbClr val="888888"/>
                </a:solidFill>
                <a:latin typeface="Gill Sans"/>
                <a:ea typeface="Gill Sans"/>
                <a:cs typeface="Gill Sans"/>
                <a:sym typeface="Gill Sans"/>
              </a:defRPr>
            </a:lvl1pPr>
            <a:lvl2pPr marR="0" lvl="1"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2pPr>
            <a:lvl3pPr marR="0" lvl="2"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3pPr>
            <a:lvl4pPr marR="0" lvl="3"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4pPr>
            <a:lvl5pPr marR="0" lvl="4"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5pPr>
            <a:lvl6pPr marR="0" lvl="5"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6pPr>
            <a:lvl7pPr marR="0" lvl="6"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7pPr>
            <a:lvl8pPr marR="0" lvl="7"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8pPr>
            <a:lvl9pPr marR="0" lvl="8"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9pPr>
          </a:lstStyle>
          <a:p>
            <a:endParaRPr/>
          </a:p>
        </p:txBody>
      </p:sp>
      <p:sp>
        <p:nvSpPr>
          <p:cNvPr id="11" name="Google Shape;11;p7"/>
          <p:cNvSpPr txBox="1">
            <a:spLocks noGrp="1"/>
          </p:cNvSpPr>
          <p:nvPr>
            <p:ph type="ftr" idx="11"/>
          </p:nvPr>
        </p:nvSpPr>
        <p:spPr>
          <a:xfrm>
            <a:off x="1451579" y="329307"/>
            <a:ext cx="5938836" cy="309201"/>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000" b="0" i="0" u="none" strike="noStrike" cap="none">
                <a:solidFill>
                  <a:srgbClr val="888888"/>
                </a:solidFill>
                <a:latin typeface="Gill Sans"/>
                <a:ea typeface="Gill Sans"/>
                <a:cs typeface="Gill Sans"/>
                <a:sym typeface="Gill Sans"/>
              </a:defRPr>
            </a:lvl1pPr>
            <a:lvl2pPr marR="0" lvl="1"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2pPr>
            <a:lvl3pPr marR="0" lvl="2"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3pPr>
            <a:lvl4pPr marR="0" lvl="3"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4pPr>
            <a:lvl5pPr marR="0" lvl="4"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5pPr>
            <a:lvl6pPr marR="0" lvl="5"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6pPr>
            <a:lvl7pPr marR="0" lvl="6"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7pPr>
            <a:lvl8pPr marR="0" lvl="7"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8pPr>
            <a:lvl9pPr marR="0" lvl="8"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9pPr>
          </a:lstStyle>
          <a:p>
            <a:endParaRPr/>
          </a:p>
        </p:txBody>
      </p:sp>
      <p:sp>
        <p:nvSpPr>
          <p:cNvPr id="12" name="Google Shape;12;p7"/>
          <p:cNvSpPr txBox="1">
            <a:spLocks noGrp="1"/>
          </p:cNvSpPr>
          <p:nvPr>
            <p:ph type="sldNum" idx="12"/>
          </p:nvPr>
        </p:nvSpPr>
        <p:spPr>
          <a:xfrm>
            <a:off x="480060" y="798973"/>
            <a:ext cx="811019" cy="503578"/>
          </a:xfrm>
          <a:prstGeom prst="rect">
            <a:avLst/>
          </a:prstGeom>
          <a:noFill/>
          <a:ln>
            <a:noFill/>
          </a:ln>
        </p:spPr>
        <p:txBody>
          <a:bodyPr spcFirstLastPara="1" wrap="square" lIns="91425" tIns="45700" rIns="91425" bIns="45700" anchor="t" anchorCtr="0">
            <a:noAutofit/>
          </a:bodyPr>
          <a:lstStyle>
            <a:lvl1pPr marL="0" marR="0" lvl="0" indent="0" algn="r" rtl="0">
              <a:spcBef>
                <a:spcPts val="0"/>
              </a:spcBef>
              <a:buNone/>
              <a:defRPr sz="2800" b="0" i="0" u="none" strike="noStrike" cap="none">
                <a:solidFill>
                  <a:schemeClr val="accent1"/>
                </a:solidFill>
                <a:latin typeface="Gill Sans"/>
                <a:ea typeface="Gill Sans"/>
                <a:cs typeface="Gill Sans"/>
                <a:sym typeface="Gill Sans"/>
              </a:defRPr>
            </a:lvl1pPr>
            <a:lvl2pPr marL="0" marR="0" lvl="1" indent="0" algn="r" rtl="0">
              <a:spcBef>
                <a:spcPts val="0"/>
              </a:spcBef>
              <a:buNone/>
              <a:defRPr sz="2800" b="0" i="0" u="none" strike="noStrike" cap="none">
                <a:solidFill>
                  <a:schemeClr val="accent1"/>
                </a:solidFill>
                <a:latin typeface="Gill Sans"/>
                <a:ea typeface="Gill Sans"/>
                <a:cs typeface="Gill Sans"/>
                <a:sym typeface="Gill Sans"/>
              </a:defRPr>
            </a:lvl2pPr>
            <a:lvl3pPr marL="0" marR="0" lvl="2" indent="0" algn="r" rtl="0">
              <a:spcBef>
                <a:spcPts val="0"/>
              </a:spcBef>
              <a:buNone/>
              <a:defRPr sz="2800" b="0" i="0" u="none" strike="noStrike" cap="none">
                <a:solidFill>
                  <a:schemeClr val="accent1"/>
                </a:solidFill>
                <a:latin typeface="Gill Sans"/>
                <a:ea typeface="Gill Sans"/>
                <a:cs typeface="Gill Sans"/>
                <a:sym typeface="Gill Sans"/>
              </a:defRPr>
            </a:lvl3pPr>
            <a:lvl4pPr marL="0" marR="0" lvl="3" indent="0" algn="r" rtl="0">
              <a:spcBef>
                <a:spcPts val="0"/>
              </a:spcBef>
              <a:buNone/>
              <a:defRPr sz="2800" b="0" i="0" u="none" strike="noStrike" cap="none">
                <a:solidFill>
                  <a:schemeClr val="accent1"/>
                </a:solidFill>
                <a:latin typeface="Gill Sans"/>
                <a:ea typeface="Gill Sans"/>
                <a:cs typeface="Gill Sans"/>
                <a:sym typeface="Gill Sans"/>
              </a:defRPr>
            </a:lvl4pPr>
            <a:lvl5pPr marL="0" marR="0" lvl="4" indent="0" algn="r" rtl="0">
              <a:spcBef>
                <a:spcPts val="0"/>
              </a:spcBef>
              <a:buNone/>
              <a:defRPr sz="2800" b="0" i="0" u="none" strike="noStrike" cap="none">
                <a:solidFill>
                  <a:schemeClr val="accent1"/>
                </a:solidFill>
                <a:latin typeface="Gill Sans"/>
                <a:ea typeface="Gill Sans"/>
                <a:cs typeface="Gill Sans"/>
                <a:sym typeface="Gill Sans"/>
              </a:defRPr>
            </a:lvl5pPr>
            <a:lvl6pPr marL="0" marR="0" lvl="5" indent="0" algn="r" rtl="0">
              <a:spcBef>
                <a:spcPts val="0"/>
              </a:spcBef>
              <a:buNone/>
              <a:defRPr sz="2800" b="0" i="0" u="none" strike="noStrike" cap="none">
                <a:solidFill>
                  <a:schemeClr val="accent1"/>
                </a:solidFill>
                <a:latin typeface="Gill Sans"/>
                <a:ea typeface="Gill Sans"/>
                <a:cs typeface="Gill Sans"/>
                <a:sym typeface="Gill Sans"/>
              </a:defRPr>
            </a:lvl6pPr>
            <a:lvl7pPr marL="0" marR="0" lvl="6" indent="0" algn="r" rtl="0">
              <a:spcBef>
                <a:spcPts val="0"/>
              </a:spcBef>
              <a:buNone/>
              <a:defRPr sz="2800" b="0" i="0" u="none" strike="noStrike" cap="none">
                <a:solidFill>
                  <a:schemeClr val="accent1"/>
                </a:solidFill>
                <a:latin typeface="Gill Sans"/>
                <a:ea typeface="Gill Sans"/>
                <a:cs typeface="Gill Sans"/>
                <a:sym typeface="Gill Sans"/>
              </a:defRPr>
            </a:lvl7pPr>
            <a:lvl8pPr marL="0" marR="0" lvl="7" indent="0" algn="r" rtl="0">
              <a:spcBef>
                <a:spcPts val="0"/>
              </a:spcBef>
              <a:buNone/>
              <a:defRPr sz="2800" b="0" i="0" u="none" strike="noStrike" cap="none">
                <a:solidFill>
                  <a:schemeClr val="accent1"/>
                </a:solidFill>
                <a:latin typeface="Gill Sans"/>
                <a:ea typeface="Gill Sans"/>
                <a:cs typeface="Gill Sans"/>
                <a:sym typeface="Gill Sans"/>
              </a:defRPr>
            </a:lvl8pPr>
            <a:lvl9pPr marL="0" marR="0" lvl="8" indent="0" algn="r" rtl="0">
              <a:spcBef>
                <a:spcPts val="0"/>
              </a:spcBef>
              <a:buNone/>
              <a:defRPr sz="2800" b="0" i="0" u="none" strike="noStrike" cap="none">
                <a:solidFill>
                  <a:schemeClr val="accent1"/>
                </a:solidFill>
                <a:latin typeface="Gill Sans"/>
                <a:ea typeface="Gill Sans"/>
                <a:cs typeface="Gill Sans"/>
                <a:sym typeface="Gill Sans"/>
              </a:defRPr>
            </a:lvl9pPr>
          </a:lstStyle>
          <a:p>
            <a:pPr marL="0" lvl="0" indent="0" algn="r" rtl="0">
              <a:spcBef>
                <a:spcPts val="0"/>
              </a:spcBef>
              <a:spcAft>
                <a:spcPts val="0"/>
              </a:spcAft>
              <a:buNone/>
            </a:pPr>
            <a:fld id="{00000000-1234-1234-1234-123412341234}" type="slidenum">
              <a:rPr lang="en-GB"/>
              <a:t>‹#›</a:t>
            </a:fld>
            <a:endParaRPr/>
          </a:p>
        </p:txBody>
      </p:sp>
      <p:cxnSp>
        <p:nvCxnSpPr>
          <p:cNvPr id="13" name="Google Shape;13;p7"/>
          <p:cNvCxnSpPr/>
          <p:nvPr/>
        </p:nvCxnSpPr>
        <p:spPr>
          <a:xfrm>
            <a:off x="0" y="6128413"/>
            <a:ext cx="12192000" cy="0"/>
          </a:xfrm>
          <a:prstGeom prst="straightConnector1">
            <a:avLst/>
          </a:prstGeom>
          <a:noFill/>
          <a:ln w="12700" cap="flat" cmpd="sng">
            <a:solidFill>
              <a:srgbClr val="000001">
                <a:alpha val="20000"/>
              </a:srgbClr>
            </a:solidFill>
            <a:prstDash val="solid"/>
            <a:round/>
            <a:headEnd type="none" w="sm" len="sm"/>
            <a:tailEnd type="none" w="sm" len="sm"/>
          </a:ln>
        </p:spPr>
      </p:cxn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gradFill>
          <a:gsLst>
            <a:gs pos="0">
              <a:srgbClr val="F8F8F7"/>
            </a:gs>
            <a:gs pos="100000">
              <a:srgbClr val="D4D4D1"/>
            </a:gs>
          </a:gsLst>
          <a:path path="circle">
            <a:fillToRect l="50000" t="50000" r="50000" b="50000"/>
          </a:path>
          <a:tileRect/>
        </a:gradFill>
        <a:effectLst/>
      </p:bgPr>
    </p:bg>
    <p:spTree>
      <p:nvGrpSpPr>
        <p:cNvPr id="1" name="Shape 96"/>
        <p:cNvGrpSpPr/>
        <p:nvPr/>
      </p:nvGrpSpPr>
      <p:grpSpPr>
        <a:xfrm>
          <a:off x="0" y="0"/>
          <a:ext cx="0" cy="0"/>
          <a:chOff x="0" y="0"/>
          <a:chExt cx="0" cy="0"/>
        </a:xfrm>
      </p:grpSpPr>
      <p:sp>
        <p:nvSpPr>
          <p:cNvPr id="97" name="Google Shape;97;p9"/>
          <p:cNvSpPr/>
          <p:nvPr/>
        </p:nvSpPr>
        <p:spPr>
          <a:xfrm>
            <a:off x="0" y="2019476"/>
            <a:ext cx="12192000" cy="4105941"/>
          </a:xfrm>
          <a:prstGeom prst="rect">
            <a:avLst/>
          </a:prstGeom>
          <a:gradFill>
            <a:gsLst>
              <a:gs pos="0">
                <a:srgbClr val="EBEBE8">
                  <a:alpha val="0"/>
                </a:srgbClr>
              </a:gs>
              <a:gs pos="100000">
                <a:schemeClr val="lt2"/>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98" name="Google Shape;98;p9"/>
          <p:cNvPicPr preferRelativeResize="0"/>
          <p:nvPr/>
        </p:nvPicPr>
        <p:blipFill rotWithShape="1">
          <a:blip r:embed="rId4">
            <a:alphaModFix/>
          </a:blip>
          <a:srcRect t="1538" b="-1538"/>
          <a:stretch/>
        </p:blipFill>
        <p:spPr>
          <a:xfrm>
            <a:off x="0" y="6126480"/>
            <a:ext cx="12192000" cy="742950"/>
          </a:xfrm>
          <a:prstGeom prst="rect">
            <a:avLst/>
          </a:prstGeom>
          <a:noFill/>
          <a:ln>
            <a:noFill/>
          </a:ln>
        </p:spPr>
      </p:pic>
      <p:sp>
        <p:nvSpPr>
          <p:cNvPr id="99" name="Google Shape;99;p9"/>
          <p:cNvSpPr txBox="1">
            <a:spLocks noGrp="1"/>
          </p:cNvSpPr>
          <p:nvPr>
            <p:ph type="title"/>
          </p:nvPr>
        </p:nvSpPr>
        <p:spPr>
          <a:xfrm>
            <a:off x="1451579" y="804519"/>
            <a:ext cx="9603275" cy="1049235"/>
          </a:xfrm>
          <a:prstGeom prst="rect">
            <a:avLst/>
          </a:prstGeom>
          <a:noFill/>
          <a:ln>
            <a:noFill/>
          </a:ln>
        </p:spPr>
        <p:txBody>
          <a:bodyPr spcFirstLastPara="1" wrap="square" lIns="91425" tIns="45700" rIns="91425" bIns="45700" anchor="t" anchorCtr="0">
            <a:normAutofit/>
          </a:bodyPr>
          <a:lstStyle>
            <a:lvl1pPr marR="0" lvl="0" algn="l" rtl="0">
              <a:lnSpc>
                <a:spcPct val="90000"/>
              </a:lnSpc>
              <a:spcBef>
                <a:spcPts val="0"/>
              </a:spcBef>
              <a:spcAft>
                <a:spcPts val="0"/>
              </a:spcAft>
              <a:buClr>
                <a:schemeClr val="dk1"/>
              </a:buClr>
              <a:buSzPts val="3200"/>
              <a:buFont typeface="Gill Sans"/>
              <a:buNone/>
              <a:defRPr sz="3200" b="0" i="0" u="none" strike="noStrike" cap="none">
                <a:solidFill>
                  <a:schemeClr val="dk1"/>
                </a:solidFill>
                <a:latin typeface="Gill Sans"/>
                <a:ea typeface="Gill Sans"/>
                <a:cs typeface="Gill Sans"/>
                <a:sym typeface="Gill Sans"/>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00" name="Google Shape;100;p9"/>
          <p:cNvSpPr txBox="1">
            <a:spLocks noGrp="1"/>
          </p:cNvSpPr>
          <p:nvPr>
            <p:ph type="body" idx="1"/>
          </p:nvPr>
        </p:nvSpPr>
        <p:spPr>
          <a:xfrm>
            <a:off x="1451579" y="2015732"/>
            <a:ext cx="9603275" cy="3450613"/>
          </a:xfrm>
          <a:prstGeom prst="rect">
            <a:avLst/>
          </a:prstGeom>
          <a:noFill/>
          <a:ln>
            <a:noFill/>
          </a:ln>
        </p:spPr>
        <p:txBody>
          <a:bodyPr spcFirstLastPara="1" wrap="square" lIns="91425" tIns="45700" rIns="91425" bIns="45700" anchor="t" anchorCtr="0">
            <a:normAutofit/>
          </a:bodyPr>
          <a:lstStyle>
            <a:lvl1pPr marL="457200" marR="0" lvl="0" indent="-355600" algn="l" rtl="0">
              <a:lnSpc>
                <a:spcPct val="120000"/>
              </a:lnSpc>
              <a:spcBef>
                <a:spcPts val="1000"/>
              </a:spcBef>
              <a:spcAft>
                <a:spcPts val="0"/>
              </a:spcAft>
              <a:buClr>
                <a:schemeClr val="accent1"/>
              </a:buClr>
              <a:buSzPts val="2000"/>
              <a:buFont typeface="Arial"/>
              <a:buChar char="•"/>
              <a:defRPr sz="2000" b="0" i="0" u="none" strike="noStrike" cap="none">
                <a:solidFill>
                  <a:schemeClr val="dk1"/>
                </a:solidFill>
                <a:latin typeface="Gill Sans"/>
                <a:ea typeface="Gill Sans"/>
                <a:cs typeface="Gill Sans"/>
                <a:sym typeface="Gill Sans"/>
              </a:defRPr>
            </a:lvl1pPr>
            <a:lvl2pPr marL="914400" marR="0" lvl="1" indent="-342900" algn="l" rtl="0">
              <a:lnSpc>
                <a:spcPct val="120000"/>
              </a:lnSpc>
              <a:spcBef>
                <a:spcPts val="500"/>
              </a:spcBef>
              <a:spcAft>
                <a:spcPts val="0"/>
              </a:spcAft>
              <a:buClr>
                <a:schemeClr val="accent1"/>
              </a:buClr>
              <a:buSzPts val="1800"/>
              <a:buFont typeface="Arial"/>
              <a:buChar char="•"/>
              <a:defRPr sz="1800" b="0" i="0" u="none" strike="noStrike" cap="none">
                <a:solidFill>
                  <a:schemeClr val="dk1"/>
                </a:solidFill>
                <a:latin typeface="Gill Sans"/>
                <a:ea typeface="Gill Sans"/>
                <a:cs typeface="Gill Sans"/>
                <a:sym typeface="Gill Sans"/>
              </a:defRPr>
            </a:lvl2pPr>
            <a:lvl3pPr marL="1371600" marR="0" lvl="2" indent="-330200" algn="l" rtl="0">
              <a:lnSpc>
                <a:spcPct val="120000"/>
              </a:lnSpc>
              <a:spcBef>
                <a:spcPts val="500"/>
              </a:spcBef>
              <a:spcAft>
                <a:spcPts val="0"/>
              </a:spcAft>
              <a:buClr>
                <a:schemeClr val="accent1"/>
              </a:buClr>
              <a:buSzPts val="1600"/>
              <a:buFont typeface="Arial"/>
              <a:buChar char="•"/>
              <a:defRPr sz="1600" b="0" i="0" u="none" strike="noStrike" cap="none">
                <a:solidFill>
                  <a:schemeClr val="dk1"/>
                </a:solidFill>
                <a:latin typeface="Gill Sans"/>
                <a:ea typeface="Gill Sans"/>
                <a:cs typeface="Gill Sans"/>
                <a:sym typeface="Gill Sans"/>
              </a:defRPr>
            </a:lvl3pPr>
            <a:lvl4pPr marL="1828800" marR="0" lvl="3" indent="-317500" algn="l" rtl="0">
              <a:lnSpc>
                <a:spcPct val="120000"/>
              </a:lnSpc>
              <a:spcBef>
                <a:spcPts val="500"/>
              </a:spcBef>
              <a:spcAft>
                <a:spcPts val="0"/>
              </a:spcAft>
              <a:buClr>
                <a:schemeClr val="accent1"/>
              </a:buClr>
              <a:buSzPts val="1400"/>
              <a:buFont typeface="Arial"/>
              <a:buChar char="•"/>
              <a:defRPr sz="1400" b="0" i="0" u="none" strike="noStrike" cap="none">
                <a:solidFill>
                  <a:schemeClr val="dk1"/>
                </a:solidFill>
                <a:latin typeface="Gill Sans"/>
                <a:ea typeface="Gill Sans"/>
                <a:cs typeface="Gill Sans"/>
                <a:sym typeface="Gill Sans"/>
              </a:defRPr>
            </a:lvl4pPr>
            <a:lvl5pPr marL="2286000" marR="0" lvl="4" indent="-304800" algn="l" rtl="0">
              <a:lnSpc>
                <a:spcPct val="120000"/>
              </a:lnSpc>
              <a:spcBef>
                <a:spcPts val="500"/>
              </a:spcBef>
              <a:spcAft>
                <a:spcPts val="0"/>
              </a:spcAft>
              <a:buClr>
                <a:schemeClr val="accent1"/>
              </a:buClr>
              <a:buSzPts val="1200"/>
              <a:buFont typeface="Arial"/>
              <a:buChar char="•"/>
              <a:defRPr sz="1200" b="0" i="0" u="none" strike="noStrike" cap="none">
                <a:solidFill>
                  <a:schemeClr val="dk1"/>
                </a:solidFill>
                <a:latin typeface="Gill Sans"/>
                <a:ea typeface="Gill Sans"/>
                <a:cs typeface="Gill Sans"/>
                <a:sym typeface="Gill Sans"/>
              </a:defRPr>
            </a:lvl5pPr>
            <a:lvl6pPr marL="2743200" marR="0" lvl="5" indent="-304800" algn="l" rtl="0">
              <a:lnSpc>
                <a:spcPct val="120000"/>
              </a:lnSpc>
              <a:spcBef>
                <a:spcPts val="500"/>
              </a:spcBef>
              <a:spcAft>
                <a:spcPts val="0"/>
              </a:spcAft>
              <a:buClr>
                <a:schemeClr val="accent1"/>
              </a:buClr>
              <a:buSzPts val="1200"/>
              <a:buFont typeface="Arial"/>
              <a:buChar char="•"/>
              <a:defRPr sz="1200" b="0" i="0" u="none" strike="noStrike" cap="none">
                <a:solidFill>
                  <a:schemeClr val="dk1"/>
                </a:solidFill>
                <a:latin typeface="Gill Sans"/>
                <a:ea typeface="Gill Sans"/>
                <a:cs typeface="Gill Sans"/>
                <a:sym typeface="Gill Sans"/>
              </a:defRPr>
            </a:lvl6pPr>
            <a:lvl7pPr marL="3200400" marR="0" lvl="6" indent="-304800" algn="l" rtl="0">
              <a:lnSpc>
                <a:spcPct val="120000"/>
              </a:lnSpc>
              <a:spcBef>
                <a:spcPts val="500"/>
              </a:spcBef>
              <a:spcAft>
                <a:spcPts val="0"/>
              </a:spcAft>
              <a:buClr>
                <a:schemeClr val="accent1"/>
              </a:buClr>
              <a:buSzPts val="1200"/>
              <a:buFont typeface="Arial"/>
              <a:buChar char="•"/>
              <a:defRPr sz="1200" b="0" i="0" u="none" strike="noStrike" cap="none">
                <a:solidFill>
                  <a:schemeClr val="dk1"/>
                </a:solidFill>
                <a:latin typeface="Gill Sans"/>
                <a:ea typeface="Gill Sans"/>
                <a:cs typeface="Gill Sans"/>
                <a:sym typeface="Gill Sans"/>
              </a:defRPr>
            </a:lvl7pPr>
            <a:lvl8pPr marL="3657600" marR="0" lvl="7" indent="-304800" algn="l" rtl="0">
              <a:lnSpc>
                <a:spcPct val="120000"/>
              </a:lnSpc>
              <a:spcBef>
                <a:spcPts val="500"/>
              </a:spcBef>
              <a:spcAft>
                <a:spcPts val="0"/>
              </a:spcAft>
              <a:buClr>
                <a:schemeClr val="accent1"/>
              </a:buClr>
              <a:buSzPts val="1200"/>
              <a:buFont typeface="Arial"/>
              <a:buChar char="•"/>
              <a:defRPr sz="1200" b="0" i="0" u="none" strike="noStrike" cap="none">
                <a:solidFill>
                  <a:schemeClr val="dk1"/>
                </a:solidFill>
                <a:latin typeface="Gill Sans"/>
                <a:ea typeface="Gill Sans"/>
                <a:cs typeface="Gill Sans"/>
                <a:sym typeface="Gill Sans"/>
              </a:defRPr>
            </a:lvl8pPr>
            <a:lvl9pPr marL="4114800" marR="0" lvl="8" indent="-304800" algn="l" rtl="0">
              <a:lnSpc>
                <a:spcPct val="120000"/>
              </a:lnSpc>
              <a:spcBef>
                <a:spcPts val="500"/>
              </a:spcBef>
              <a:spcAft>
                <a:spcPts val="0"/>
              </a:spcAft>
              <a:buClr>
                <a:schemeClr val="accent1"/>
              </a:buClr>
              <a:buSzPts val="1200"/>
              <a:buFont typeface="Arial"/>
              <a:buChar char="•"/>
              <a:defRPr sz="1200" b="0" i="0" u="none" strike="noStrike" cap="none">
                <a:solidFill>
                  <a:schemeClr val="dk1"/>
                </a:solidFill>
                <a:latin typeface="Gill Sans"/>
                <a:ea typeface="Gill Sans"/>
                <a:cs typeface="Gill Sans"/>
                <a:sym typeface="Gill Sans"/>
              </a:defRPr>
            </a:lvl9pPr>
          </a:lstStyle>
          <a:p>
            <a:endParaRPr/>
          </a:p>
        </p:txBody>
      </p:sp>
      <p:sp>
        <p:nvSpPr>
          <p:cNvPr id="101" name="Google Shape;101;p9"/>
          <p:cNvSpPr txBox="1">
            <a:spLocks noGrp="1"/>
          </p:cNvSpPr>
          <p:nvPr>
            <p:ph type="dt" idx="10"/>
          </p:nvPr>
        </p:nvSpPr>
        <p:spPr>
          <a:xfrm>
            <a:off x="7554138" y="330370"/>
            <a:ext cx="3500715" cy="309201"/>
          </a:xfrm>
          <a:prstGeom prst="rect">
            <a:avLst/>
          </a:prstGeom>
          <a:noFill/>
          <a:ln>
            <a:noFill/>
          </a:ln>
        </p:spPr>
        <p:txBody>
          <a:bodyPr spcFirstLastPara="1" wrap="square" lIns="91425" tIns="45700" rIns="91425" bIns="45700" anchor="ctr" anchorCtr="0">
            <a:noAutofit/>
          </a:bodyPr>
          <a:lstStyle>
            <a:lvl1pPr marR="0" lvl="0" algn="r" rtl="0">
              <a:spcBef>
                <a:spcPts val="0"/>
              </a:spcBef>
              <a:spcAft>
                <a:spcPts val="0"/>
              </a:spcAft>
              <a:buSzPts val="1400"/>
              <a:buNone/>
              <a:defRPr sz="1000" b="0" i="0" u="none" strike="noStrike" cap="none">
                <a:solidFill>
                  <a:srgbClr val="888888"/>
                </a:solidFill>
                <a:latin typeface="Gill Sans"/>
                <a:ea typeface="Gill Sans"/>
                <a:cs typeface="Gill Sans"/>
                <a:sym typeface="Gill Sans"/>
              </a:defRPr>
            </a:lvl1pPr>
            <a:lvl2pPr marR="0" lvl="1"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2pPr>
            <a:lvl3pPr marR="0" lvl="2"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3pPr>
            <a:lvl4pPr marR="0" lvl="3"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4pPr>
            <a:lvl5pPr marR="0" lvl="4"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5pPr>
            <a:lvl6pPr marR="0" lvl="5"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6pPr>
            <a:lvl7pPr marR="0" lvl="6"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7pPr>
            <a:lvl8pPr marR="0" lvl="7"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8pPr>
            <a:lvl9pPr marR="0" lvl="8"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9pPr>
          </a:lstStyle>
          <a:p>
            <a:endParaRPr/>
          </a:p>
        </p:txBody>
      </p:sp>
      <p:sp>
        <p:nvSpPr>
          <p:cNvPr id="102" name="Google Shape;102;p9"/>
          <p:cNvSpPr txBox="1">
            <a:spLocks noGrp="1"/>
          </p:cNvSpPr>
          <p:nvPr>
            <p:ph type="ftr" idx="11"/>
          </p:nvPr>
        </p:nvSpPr>
        <p:spPr>
          <a:xfrm>
            <a:off x="1451579" y="329307"/>
            <a:ext cx="5938836" cy="309201"/>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000" b="0" i="0" u="none" strike="noStrike" cap="none">
                <a:solidFill>
                  <a:srgbClr val="888888"/>
                </a:solidFill>
                <a:latin typeface="Gill Sans"/>
                <a:ea typeface="Gill Sans"/>
                <a:cs typeface="Gill Sans"/>
                <a:sym typeface="Gill Sans"/>
              </a:defRPr>
            </a:lvl1pPr>
            <a:lvl2pPr marR="0" lvl="1"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2pPr>
            <a:lvl3pPr marR="0" lvl="2"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3pPr>
            <a:lvl4pPr marR="0" lvl="3"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4pPr>
            <a:lvl5pPr marR="0" lvl="4"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5pPr>
            <a:lvl6pPr marR="0" lvl="5"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6pPr>
            <a:lvl7pPr marR="0" lvl="6"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7pPr>
            <a:lvl8pPr marR="0" lvl="7"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8pPr>
            <a:lvl9pPr marR="0" lvl="8"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9pPr>
          </a:lstStyle>
          <a:p>
            <a:endParaRPr/>
          </a:p>
        </p:txBody>
      </p:sp>
      <p:sp>
        <p:nvSpPr>
          <p:cNvPr id="103" name="Google Shape;103;p9"/>
          <p:cNvSpPr txBox="1">
            <a:spLocks noGrp="1"/>
          </p:cNvSpPr>
          <p:nvPr>
            <p:ph type="sldNum" idx="12"/>
          </p:nvPr>
        </p:nvSpPr>
        <p:spPr>
          <a:xfrm>
            <a:off x="480060" y="798973"/>
            <a:ext cx="811019" cy="503578"/>
          </a:xfrm>
          <a:prstGeom prst="rect">
            <a:avLst/>
          </a:prstGeom>
          <a:noFill/>
          <a:ln>
            <a:noFill/>
          </a:ln>
        </p:spPr>
        <p:txBody>
          <a:bodyPr spcFirstLastPara="1" wrap="square" lIns="91425" tIns="45700" rIns="91425" bIns="45700" anchor="t" anchorCtr="0">
            <a:noAutofit/>
          </a:bodyPr>
          <a:lstStyle>
            <a:lvl1pPr marL="0" marR="0" lvl="0" indent="0" algn="r" rtl="0">
              <a:spcBef>
                <a:spcPts val="0"/>
              </a:spcBef>
              <a:buNone/>
              <a:defRPr sz="2800" b="0" i="0" u="none" strike="noStrike" cap="none">
                <a:solidFill>
                  <a:schemeClr val="accent1"/>
                </a:solidFill>
                <a:latin typeface="Gill Sans"/>
                <a:ea typeface="Gill Sans"/>
                <a:cs typeface="Gill Sans"/>
                <a:sym typeface="Gill Sans"/>
              </a:defRPr>
            </a:lvl1pPr>
            <a:lvl2pPr marL="0" marR="0" lvl="1" indent="0" algn="r" rtl="0">
              <a:spcBef>
                <a:spcPts val="0"/>
              </a:spcBef>
              <a:buNone/>
              <a:defRPr sz="2800" b="0" i="0" u="none" strike="noStrike" cap="none">
                <a:solidFill>
                  <a:schemeClr val="accent1"/>
                </a:solidFill>
                <a:latin typeface="Gill Sans"/>
                <a:ea typeface="Gill Sans"/>
                <a:cs typeface="Gill Sans"/>
                <a:sym typeface="Gill Sans"/>
              </a:defRPr>
            </a:lvl2pPr>
            <a:lvl3pPr marL="0" marR="0" lvl="2" indent="0" algn="r" rtl="0">
              <a:spcBef>
                <a:spcPts val="0"/>
              </a:spcBef>
              <a:buNone/>
              <a:defRPr sz="2800" b="0" i="0" u="none" strike="noStrike" cap="none">
                <a:solidFill>
                  <a:schemeClr val="accent1"/>
                </a:solidFill>
                <a:latin typeface="Gill Sans"/>
                <a:ea typeface="Gill Sans"/>
                <a:cs typeface="Gill Sans"/>
                <a:sym typeface="Gill Sans"/>
              </a:defRPr>
            </a:lvl3pPr>
            <a:lvl4pPr marL="0" marR="0" lvl="3" indent="0" algn="r" rtl="0">
              <a:spcBef>
                <a:spcPts val="0"/>
              </a:spcBef>
              <a:buNone/>
              <a:defRPr sz="2800" b="0" i="0" u="none" strike="noStrike" cap="none">
                <a:solidFill>
                  <a:schemeClr val="accent1"/>
                </a:solidFill>
                <a:latin typeface="Gill Sans"/>
                <a:ea typeface="Gill Sans"/>
                <a:cs typeface="Gill Sans"/>
                <a:sym typeface="Gill Sans"/>
              </a:defRPr>
            </a:lvl4pPr>
            <a:lvl5pPr marL="0" marR="0" lvl="4" indent="0" algn="r" rtl="0">
              <a:spcBef>
                <a:spcPts val="0"/>
              </a:spcBef>
              <a:buNone/>
              <a:defRPr sz="2800" b="0" i="0" u="none" strike="noStrike" cap="none">
                <a:solidFill>
                  <a:schemeClr val="accent1"/>
                </a:solidFill>
                <a:latin typeface="Gill Sans"/>
                <a:ea typeface="Gill Sans"/>
                <a:cs typeface="Gill Sans"/>
                <a:sym typeface="Gill Sans"/>
              </a:defRPr>
            </a:lvl5pPr>
            <a:lvl6pPr marL="0" marR="0" lvl="5" indent="0" algn="r" rtl="0">
              <a:spcBef>
                <a:spcPts val="0"/>
              </a:spcBef>
              <a:buNone/>
              <a:defRPr sz="2800" b="0" i="0" u="none" strike="noStrike" cap="none">
                <a:solidFill>
                  <a:schemeClr val="accent1"/>
                </a:solidFill>
                <a:latin typeface="Gill Sans"/>
                <a:ea typeface="Gill Sans"/>
                <a:cs typeface="Gill Sans"/>
                <a:sym typeface="Gill Sans"/>
              </a:defRPr>
            </a:lvl6pPr>
            <a:lvl7pPr marL="0" marR="0" lvl="6" indent="0" algn="r" rtl="0">
              <a:spcBef>
                <a:spcPts val="0"/>
              </a:spcBef>
              <a:buNone/>
              <a:defRPr sz="2800" b="0" i="0" u="none" strike="noStrike" cap="none">
                <a:solidFill>
                  <a:schemeClr val="accent1"/>
                </a:solidFill>
                <a:latin typeface="Gill Sans"/>
                <a:ea typeface="Gill Sans"/>
                <a:cs typeface="Gill Sans"/>
                <a:sym typeface="Gill Sans"/>
              </a:defRPr>
            </a:lvl7pPr>
            <a:lvl8pPr marL="0" marR="0" lvl="7" indent="0" algn="r" rtl="0">
              <a:spcBef>
                <a:spcPts val="0"/>
              </a:spcBef>
              <a:buNone/>
              <a:defRPr sz="2800" b="0" i="0" u="none" strike="noStrike" cap="none">
                <a:solidFill>
                  <a:schemeClr val="accent1"/>
                </a:solidFill>
                <a:latin typeface="Gill Sans"/>
                <a:ea typeface="Gill Sans"/>
                <a:cs typeface="Gill Sans"/>
                <a:sym typeface="Gill Sans"/>
              </a:defRPr>
            </a:lvl8pPr>
            <a:lvl9pPr marL="0" marR="0" lvl="8" indent="0" algn="r" rtl="0">
              <a:spcBef>
                <a:spcPts val="0"/>
              </a:spcBef>
              <a:buNone/>
              <a:defRPr sz="2800" b="0" i="0" u="none" strike="noStrike" cap="none">
                <a:solidFill>
                  <a:schemeClr val="accent1"/>
                </a:solidFill>
                <a:latin typeface="Gill Sans"/>
                <a:ea typeface="Gill Sans"/>
                <a:cs typeface="Gill Sans"/>
                <a:sym typeface="Gill Sans"/>
              </a:defRPr>
            </a:lvl9pPr>
          </a:lstStyle>
          <a:p>
            <a:pPr marL="0" lvl="0" indent="0" algn="r" rtl="0">
              <a:spcBef>
                <a:spcPts val="0"/>
              </a:spcBef>
              <a:spcAft>
                <a:spcPts val="0"/>
              </a:spcAft>
              <a:buNone/>
            </a:pPr>
            <a:fld id="{00000000-1234-1234-1234-123412341234}" type="slidenum">
              <a:rPr lang="en-GB"/>
              <a:t>‹#›</a:t>
            </a:fld>
            <a:endParaRPr/>
          </a:p>
        </p:txBody>
      </p:sp>
      <p:cxnSp>
        <p:nvCxnSpPr>
          <p:cNvPr id="104" name="Google Shape;104;p9"/>
          <p:cNvCxnSpPr/>
          <p:nvPr/>
        </p:nvCxnSpPr>
        <p:spPr>
          <a:xfrm>
            <a:off x="0" y="6128413"/>
            <a:ext cx="12192000" cy="0"/>
          </a:xfrm>
          <a:prstGeom prst="straightConnector1">
            <a:avLst/>
          </a:prstGeom>
          <a:noFill/>
          <a:ln w="12700" cap="flat" cmpd="sng">
            <a:solidFill>
              <a:srgbClr val="000001">
                <a:alpha val="20000"/>
              </a:srgbClr>
            </a:solidFill>
            <a:prstDash val="solid"/>
            <a:round/>
            <a:headEnd type="none" w="sm" len="sm"/>
            <a:tailEnd type="none" w="sm" len="sm"/>
          </a:ln>
        </p:spPr>
      </p:cxnSp>
    </p:spTree>
  </p:cSld>
  <p:clrMap bg1="lt1" tx1="dk1" bg2="dk2" tx2="lt2" accent1="accent1" accent2="accent2" accent3="accent3" accent4="accent4" accent5="accent5" accent6="accent6" hlink="hlink" folHlink="folHlink"/>
  <p:sldLayoutIdLst>
    <p:sldLayoutId id="2147483661" r:id="rId1"/>
    <p:sldLayoutId id="2147483662" r:id="rId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16"/>
        <p:cNvGrpSpPr/>
        <p:nvPr/>
      </p:nvGrpSpPr>
      <p:grpSpPr>
        <a:xfrm>
          <a:off x="0" y="0"/>
          <a:ext cx="0" cy="0"/>
          <a:chOff x="0" y="0"/>
          <a:chExt cx="0" cy="0"/>
        </a:xfrm>
      </p:grpSpPr>
      <p:sp>
        <p:nvSpPr>
          <p:cNvPr id="117" name="Google Shape;117;g393f56bb2db_2_0"/>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Play"/>
              <a:buNone/>
              <a:defRPr sz="4400" b="0" i="0" u="none" strike="noStrike" cap="none">
                <a:solidFill>
                  <a:schemeClr val="dk1"/>
                </a:solidFill>
                <a:latin typeface="Play"/>
                <a:ea typeface="Play"/>
                <a:cs typeface="Play"/>
                <a:sym typeface="Play"/>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8" name="Google Shape;118;g393f56bb2db_2_0"/>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Arial"/>
                <a:ea typeface="Arial"/>
                <a:cs typeface="Arial"/>
                <a:sym typeface="Arial"/>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Arial"/>
                <a:ea typeface="Arial"/>
                <a:cs typeface="Arial"/>
                <a:sym typeface="Arial"/>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9pPr>
          </a:lstStyle>
          <a:p>
            <a:endParaRPr/>
          </a:p>
        </p:txBody>
      </p:sp>
      <p:sp>
        <p:nvSpPr>
          <p:cNvPr id="119" name="Google Shape;119;g393f56bb2db_2_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757575"/>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120" name="Google Shape;120;g393f56bb2db_2_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757575"/>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121" name="Google Shape;121;g393f56bb2db_2_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757575"/>
                </a:solidFill>
                <a:latin typeface="Arial"/>
                <a:ea typeface="Arial"/>
                <a:cs typeface="Arial"/>
                <a:sym typeface="Arial"/>
              </a:defRPr>
            </a:lvl1pPr>
            <a:lvl2pPr marL="0" marR="0" lvl="1" indent="0" algn="r" rtl="0">
              <a:spcBef>
                <a:spcPts val="0"/>
              </a:spcBef>
              <a:buNone/>
              <a:defRPr sz="1200" b="0" i="0" u="none" strike="noStrike" cap="none">
                <a:solidFill>
                  <a:srgbClr val="757575"/>
                </a:solidFill>
                <a:latin typeface="Arial"/>
                <a:ea typeface="Arial"/>
                <a:cs typeface="Arial"/>
                <a:sym typeface="Arial"/>
              </a:defRPr>
            </a:lvl2pPr>
            <a:lvl3pPr marL="0" marR="0" lvl="2" indent="0" algn="r" rtl="0">
              <a:spcBef>
                <a:spcPts val="0"/>
              </a:spcBef>
              <a:buNone/>
              <a:defRPr sz="1200" b="0" i="0" u="none" strike="noStrike" cap="none">
                <a:solidFill>
                  <a:srgbClr val="757575"/>
                </a:solidFill>
                <a:latin typeface="Arial"/>
                <a:ea typeface="Arial"/>
                <a:cs typeface="Arial"/>
                <a:sym typeface="Arial"/>
              </a:defRPr>
            </a:lvl3pPr>
            <a:lvl4pPr marL="0" marR="0" lvl="3" indent="0" algn="r" rtl="0">
              <a:spcBef>
                <a:spcPts val="0"/>
              </a:spcBef>
              <a:buNone/>
              <a:defRPr sz="1200" b="0" i="0" u="none" strike="noStrike" cap="none">
                <a:solidFill>
                  <a:srgbClr val="757575"/>
                </a:solidFill>
                <a:latin typeface="Arial"/>
                <a:ea typeface="Arial"/>
                <a:cs typeface="Arial"/>
                <a:sym typeface="Arial"/>
              </a:defRPr>
            </a:lvl4pPr>
            <a:lvl5pPr marL="0" marR="0" lvl="4" indent="0" algn="r" rtl="0">
              <a:spcBef>
                <a:spcPts val="0"/>
              </a:spcBef>
              <a:buNone/>
              <a:defRPr sz="1200" b="0" i="0" u="none" strike="noStrike" cap="none">
                <a:solidFill>
                  <a:srgbClr val="757575"/>
                </a:solidFill>
                <a:latin typeface="Arial"/>
                <a:ea typeface="Arial"/>
                <a:cs typeface="Arial"/>
                <a:sym typeface="Arial"/>
              </a:defRPr>
            </a:lvl5pPr>
            <a:lvl6pPr marL="0" marR="0" lvl="5" indent="0" algn="r" rtl="0">
              <a:spcBef>
                <a:spcPts val="0"/>
              </a:spcBef>
              <a:buNone/>
              <a:defRPr sz="1200" b="0" i="0" u="none" strike="noStrike" cap="none">
                <a:solidFill>
                  <a:srgbClr val="757575"/>
                </a:solidFill>
                <a:latin typeface="Arial"/>
                <a:ea typeface="Arial"/>
                <a:cs typeface="Arial"/>
                <a:sym typeface="Arial"/>
              </a:defRPr>
            </a:lvl6pPr>
            <a:lvl7pPr marL="0" marR="0" lvl="6" indent="0" algn="r" rtl="0">
              <a:spcBef>
                <a:spcPts val="0"/>
              </a:spcBef>
              <a:buNone/>
              <a:defRPr sz="1200" b="0" i="0" u="none" strike="noStrike" cap="none">
                <a:solidFill>
                  <a:srgbClr val="757575"/>
                </a:solidFill>
                <a:latin typeface="Arial"/>
                <a:ea typeface="Arial"/>
                <a:cs typeface="Arial"/>
                <a:sym typeface="Arial"/>
              </a:defRPr>
            </a:lvl7pPr>
            <a:lvl8pPr marL="0" marR="0" lvl="7" indent="0" algn="r" rtl="0">
              <a:spcBef>
                <a:spcPts val="0"/>
              </a:spcBef>
              <a:buNone/>
              <a:defRPr sz="1200" b="0" i="0" u="none" strike="noStrike" cap="none">
                <a:solidFill>
                  <a:srgbClr val="757575"/>
                </a:solidFill>
                <a:latin typeface="Arial"/>
                <a:ea typeface="Arial"/>
                <a:cs typeface="Arial"/>
                <a:sym typeface="Arial"/>
              </a:defRPr>
            </a:lvl8pPr>
            <a:lvl9pPr marL="0" marR="0" lvl="8" indent="0" algn="r" rtl="0">
              <a:spcBef>
                <a:spcPts val="0"/>
              </a:spcBef>
              <a:buNone/>
              <a:defRPr sz="1200" b="0" i="0" u="none" strike="noStrike" cap="none">
                <a:solidFill>
                  <a:srgbClr val="757575"/>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 id="2147483669" r:id="rId6"/>
    <p:sldLayoutId id="2147483670" r:id="rId7"/>
    <p:sldLayoutId id="2147483671" r:id="rId8"/>
    <p:sldLayoutId id="2147483672" r:id="rId9"/>
    <p:sldLayoutId id="2147483673" r:id="rId10"/>
    <p:sldLayoutId id="2147483674"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91"/>
        <p:cNvGrpSpPr/>
        <p:nvPr/>
      </p:nvGrpSpPr>
      <p:grpSpPr>
        <a:xfrm>
          <a:off x="0" y="0"/>
          <a:ext cx="0" cy="0"/>
          <a:chOff x="0" y="0"/>
          <a:chExt cx="0" cy="0"/>
        </a:xfrm>
      </p:grpSpPr>
      <p:sp>
        <p:nvSpPr>
          <p:cNvPr id="192" name="Google Shape;192;g393f56bb2db_4_0"/>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93" name="Google Shape;193;g393f56bb2db_4_0"/>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94" name="Google Shape;194;g393f56bb2db_4_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95" name="Google Shape;195;g393f56bb2db_4_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96" name="Google Shape;196;g393f56bb2db_4_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2.xml"/><Relationship Id="rId6" Type="http://schemas.openxmlformats.org/officeDocument/2006/relationships/image" Target="../media/image5.jpg"/><Relationship Id="rId5" Type="http://schemas.openxmlformats.org/officeDocument/2006/relationships/image" Target="../media/image4.jpg"/><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3.xml"/><Relationship Id="rId5" Type="http://schemas.openxmlformats.org/officeDocument/2006/relationships/image" Target="../media/image8.pn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hyperlink" Target="https://www.healthcareers.nhs.uk/working-health/working-social-care"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hyperlink" Target="https://doi.org/10.9745/GHSP-D-18-00342" TargetMode="External"/><Relationship Id="rId2" Type="http://schemas.openxmlformats.org/officeDocument/2006/relationships/notesSlide" Target="../notesSlides/notesSlide11.xml"/><Relationship Id="rId1" Type="http://schemas.openxmlformats.org/officeDocument/2006/relationships/slideLayout" Target="../slideLayouts/slideLayout15.xml"/><Relationship Id="rId4" Type="http://schemas.openxmlformats.org/officeDocument/2006/relationships/hyperlink" Target="https://pubmed.ncbi.nlm.nih.gov/35747507/"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5.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6.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6.xml"/><Relationship Id="rId1" Type="http://schemas.openxmlformats.org/officeDocument/2006/relationships/slideLayout" Target="../slideLayouts/slideLayout2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69"/>
        <p:cNvGrpSpPr/>
        <p:nvPr/>
      </p:nvGrpSpPr>
      <p:grpSpPr>
        <a:xfrm>
          <a:off x="0" y="0"/>
          <a:ext cx="0" cy="0"/>
          <a:chOff x="0" y="0"/>
          <a:chExt cx="0" cy="0"/>
        </a:xfrm>
      </p:grpSpPr>
      <p:sp>
        <p:nvSpPr>
          <p:cNvPr id="270" name="Google Shape;270;p1"/>
          <p:cNvSpPr txBox="1"/>
          <p:nvPr/>
        </p:nvSpPr>
        <p:spPr>
          <a:xfrm>
            <a:off x="141691" y="2216220"/>
            <a:ext cx="12050309" cy="172354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200" b="1" i="0" u="sng" strike="noStrike" cap="none" dirty="0">
                <a:solidFill>
                  <a:schemeClr val="dk1"/>
                </a:solidFill>
                <a:latin typeface="Gill Sans"/>
                <a:ea typeface="Gill Sans"/>
                <a:cs typeface="Gill Sans"/>
                <a:sym typeface="Gill Sans"/>
              </a:rPr>
              <a:t>Module Title:</a:t>
            </a:r>
            <a:r>
              <a:rPr lang="en-GB" sz="2200" b="0" i="0" u="none" strike="noStrike" cap="none" dirty="0">
                <a:solidFill>
                  <a:schemeClr val="dk1"/>
                </a:solidFill>
                <a:latin typeface="Gill Sans"/>
                <a:ea typeface="Gill Sans"/>
                <a:cs typeface="Gill Sans"/>
                <a:sym typeface="Gill Sans"/>
              </a:rPr>
              <a:t> Digital skills and research Methods</a:t>
            </a:r>
            <a:endParaRPr dirty="0"/>
          </a:p>
          <a:p>
            <a:pPr marL="0" marR="0" lvl="0" indent="0" algn="l" rtl="0">
              <a:spcBef>
                <a:spcPts val="0"/>
              </a:spcBef>
              <a:spcAft>
                <a:spcPts val="0"/>
              </a:spcAft>
              <a:buNone/>
            </a:pPr>
            <a:r>
              <a:rPr lang="en-GB" sz="2200" b="1" i="0" u="sng" strike="noStrike" cap="none" dirty="0">
                <a:solidFill>
                  <a:schemeClr val="dk1"/>
                </a:solidFill>
                <a:latin typeface="Gill Sans"/>
                <a:ea typeface="Gill Sans"/>
                <a:cs typeface="Gill Sans"/>
                <a:sym typeface="Gill Sans"/>
              </a:rPr>
              <a:t>Module Code: </a:t>
            </a:r>
            <a:r>
              <a:rPr lang="en-GB" sz="2200" b="0" i="0" u="none" strike="noStrike" cap="none" dirty="0">
                <a:solidFill>
                  <a:schemeClr val="dk1"/>
                </a:solidFill>
                <a:latin typeface="Gill Sans"/>
                <a:ea typeface="Gill Sans"/>
                <a:cs typeface="Gill Sans"/>
                <a:sym typeface="Gill Sans"/>
              </a:rPr>
              <a:t>LCHS4007</a:t>
            </a:r>
            <a:endParaRPr dirty="0"/>
          </a:p>
          <a:p>
            <a:pPr marL="0" marR="0" lvl="0" indent="0" algn="l" rtl="0">
              <a:spcBef>
                <a:spcPts val="0"/>
              </a:spcBef>
              <a:spcAft>
                <a:spcPts val="0"/>
              </a:spcAft>
              <a:buNone/>
            </a:pPr>
            <a:r>
              <a:rPr lang="en-GB" sz="2200" b="1" i="0" u="sng" strike="noStrike" cap="none" dirty="0">
                <a:solidFill>
                  <a:schemeClr val="dk1"/>
                </a:solidFill>
                <a:latin typeface="Gill Sans"/>
                <a:ea typeface="Gill Sans"/>
                <a:cs typeface="Gill Sans"/>
                <a:sym typeface="Gill Sans"/>
              </a:rPr>
              <a:t>Group members names and student number :</a:t>
            </a:r>
            <a:r>
              <a:rPr lang="en-GB" sz="2200" b="0" i="0" u="none" strike="noStrike" cap="none" dirty="0">
                <a:solidFill>
                  <a:schemeClr val="dk1"/>
                </a:solidFill>
                <a:latin typeface="Gill Sans"/>
                <a:ea typeface="Gill Sans"/>
                <a:cs typeface="Gill Sans"/>
                <a:sym typeface="Gill Sans"/>
              </a:rPr>
              <a:t>  </a:t>
            </a:r>
            <a:r>
              <a:rPr lang="en-GB" sz="2200" b="0" i="0" u="none" strike="noStrike" cap="none" dirty="0" err="1">
                <a:solidFill>
                  <a:schemeClr val="dk1"/>
                </a:solidFill>
                <a:latin typeface="Gill Sans"/>
                <a:ea typeface="Gill Sans"/>
                <a:cs typeface="Gill Sans"/>
                <a:sym typeface="Gill Sans"/>
              </a:rPr>
              <a:t>Thasmiya</a:t>
            </a:r>
            <a:r>
              <a:rPr lang="en-GB" sz="2200" b="0" i="0" u="none" strike="noStrike" cap="none">
                <a:solidFill>
                  <a:schemeClr val="dk1"/>
                </a:solidFill>
                <a:latin typeface="Gill Sans"/>
                <a:ea typeface="Gill Sans"/>
                <a:cs typeface="Gill Sans"/>
                <a:sym typeface="Gill Sans"/>
              </a:rPr>
              <a:t> Tariq (2521422) Jannatul Ferdous (2519627) Mary Nevin (2507545) </a:t>
            </a:r>
            <a:endParaRPr dirty="0"/>
          </a:p>
          <a:p>
            <a:pPr marL="0" marR="0" lvl="0" indent="0" algn="l" rtl="0">
              <a:spcBef>
                <a:spcPts val="0"/>
              </a:spcBef>
              <a:spcAft>
                <a:spcPts val="0"/>
              </a:spcAft>
              <a:buNone/>
            </a:pPr>
            <a:endParaRPr sz="1800" b="0" i="0" u="none" strike="noStrike" cap="none" dirty="0">
              <a:solidFill>
                <a:schemeClr val="dk1"/>
              </a:solidFill>
              <a:latin typeface="Gill Sans"/>
              <a:ea typeface="Gill Sans"/>
              <a:cs typeface="Gill Sans"/>
              <a:sym typeface="Gill San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274"/>
        <p:cNvGrpSpPr/>
        <p:nvPr/>
      </p:nvGrpSpPr>
      <p:grpSpPr>
        <a:xfrm>
          <a:off x="0" y="0"/>
          <a:ext cx="0" cy="0"/>
          <a:chOff x="0" y="0"/>
          <a:chExt cx="0" cy="0"/>
        </a:xfrm>
      </p:grpSpPr>
      <p:sp>
        <p:nvSpPr>
          <p:cNvPr id="275" name="Google Shape;275;p2"/>
          <p:cNvSpPr txBox="1">
            <a:spLocks noGrp="1"/>
          </p:cNvSpPr>
          <p:nvPr>
            <p:ph type="ctrTitle" idx="4294967295"/>
          </p:nvPr>
        </p:nvSpPr>
        <p:spPr>
          <a:xfrm>
            <a:off x="1798334" y="717426"/>
            <a:ext cx="7922979" cy="3914339"/>
          </a:xfrm>
          <a:prstGeom prst="rect">
            <a:avLst/>
          </a:prstGeom>
          <a:noFill/>
          <a:ln>
            <a:noFill/>
          </a:ln>
        </p:spPr>
        <p:txBody>
          <a:bodyPr spcFirstLastPara="1" wrap="square" lIns="91425" tIns="45700" rIns="91425" bIns="45700" anchor="ctr" anchorCtr="0">
            <a:normAutofit/>
          </a:bodyPr>
          <a:lstStyle/>
          <a:p>
            <a:pPr marL="0" marR="0" lvl="0" indent="0" algn="ctr" rtl="0">
              <a:lnSpc>
                <a:spcPct val="90000"/>
              </a:lnSpc>
              <a:spcBef>
                <a:spcPts val="0"/>
              </a:spcBef>
              <a:spcAft>
                <a:spcPts val="0"/>
              </a:spcAft>
              <a:buClr>
                <a:schemeClr val="dk1"/>
              </a:buClr>
              <a:buSzPts val="2600"/>
              <a:buFont typeface="Gill Sans"/>
              <a:buNone/>
            </a:pPr>
            <a:r>
              <a:rPr lang="en-GB" sz="2600" b="0" i="0" u="sng" strike="noStrike" cap="none">
                <a:solidFill>
                  <a:schemeClr val="dk1"/>
                </a:solidFill>
                <a:latin typeface="Gill Sans"/>
                <a:ea typeface="Gill Sans"/>
                <a:cs typeface="Gill Sans"/>
                <a:sym typeface="Gill Sans"/>
              </a:rPr>
              <a:t>COMMUNICATION/COLLABORATION TOOLS</a:t>
            </a:r>
            <a:endParaRPr sz="2600" b="0" i="0" u="sng" strike="noStrike" cap="none">
              <a:solidFill>
                <a:schemeClr val="dk1"/>
              </a:solidFill>
              <a:latin typeface="Gill Sans"/>
              <a:ea typeface="Gill Sans"/>
              <a:cs typeface="Gill Sans"/>
              <a:sym typeface="Gill Sans"/>
            </a:endParaRPr>
          </a:p>
        </p:txBody>
      </p:sp>
      <p:pic>
        <p:nvPicPr>
          <p:cNvPr id="276" name="Google Shape;276;p2" descr="Persons talking to each other"/>
          <p:cNvPicPr preferRelativeResize="0"/>
          <p:nvPr/>
        </p:nvPicPr>
        <p:blipFill rotWithShape="1">
          <a:blip r:embed="rId3">
            <a:alphaModFix/>
          </a:blip>
          <a:srcRect/>
          <a:stretch/>
        </p:blipFill>
        <p:spPr>
          <a:xfrm>
            <a:off x="9003264" y="3999476"/>
            <a:ext cx="2902363" cy="1932478"/>
          </a:xfrm>
          <a:prstGeom prst="rect">
            <a:avLst/>
          </a:prstGeom>
          <a:noFill/>
          <a:ln>
            <a:noFill/>
          </a:ln>
        </p:spPr>
      </p:pic>
      <p:pic>
        <p:nvPicPr>
          <p:cNvPr id="277" name="Google Shape;277;p2" descr="Person holding mouse"/>
          <p:cNvPicPr preferRelativeResize="0"/>
          <p:nvPr/>
        </p:nvPicPr>
        <p:blipFill rotWithShape="1">
          <a:blip r:embed="rId4">
            <a:alphaModFix/>
          </a:blip>
          <a:srcRect/>
          <a:stretch/>
        </p:blipFill>
        <p:spPr>
          <a:xfrm>
            <a:off x="116188" y="3999476"/>
            <a:ext cx="2902363" cy="1932478"/>
          </a:xfrm>
          <a:prstGeom prst="rect">
            <a:avLst/>
          </a:prstGeom>
          <a:noFill/>
          <a:ln>
            <a:noFill/>
          </a:ln>
        </p:spPr>
      </p:pic>
      <p:pic>
        <p:nvPicPr>
          <p:cNvPr id="278" name="Google Shape;278;p2" descr="Colourful envelopes"/>
          <p:cNvPicPr preferRelativeResize="0"/>
          <p:nvPr/>
        </p:nvPicPr>
        <p:blipFill rotWithShape="1">
          <a:blip r:embed="rId5">
            <a:alphaModFix/>
          </a:blip>
          <a:srcRect/>
          <a:stretch/>
        </p:blipFill>
        <p:spPr>
          <a:xfrm>
            <a:off x="136928" y="142547"/>
            <a:ext cx="2408249" cy="1606004"/>
          </a:xfrm>
          <a:prstGeom prst="rect">
            <a:avLst/>
          </a:prstGeom>
          <a:noFill/>
          <a:ln>
            <a:noFill/>
          </a:ln>
        </p:spPr>
      </p:pic>
      <p:pic>
        <p:nvPicPr>
          <p:cNvPr id="279" name="Google Shape;279;p2" descr="Multi-coloured dialogue boxes"/>
          <p:cNvPicPr preferRelativeResize="0"/>
          <p:nvPr/>
        </p:nvPicPr>
        <p:blipFill rotWithShape="1">
          <a:blip r:embed="rId6">
            <a:alphaModFix/>
          </a:blip>
          <a:srcRect/>
          <a:stretch/>
        </p:blipFill>
        <p:spPr>
          <a:xfrm>
            <a:off x="9987389" y="179358"/>
            <a:ext cx="2067683" cy="1606005"/>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flash/>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83"/>
        <p:cNvGrpSpPr/>
        <p:nvPr/>
      </p:nvGrpSpPr>
      <p:grpSpPr>
        <a:xfrm>
          <a:off x="0" y="0"/>
          <a:ext cx="0" cy="0"/>
          <a:chOff x="0" y="0"/>
          <a:chExt cx="0" cy="0"/>
        </a:xfrm>
      </p:grpSpPr>
      <p:sp>
        <p:nvSpPr>
          <p:cNvPr id="284" name="Google Shape;284;p3"/>
          <p:cNvSpPr txBox="1">
            <a:spLocks noGrp="1"/>
          </p:cNvSpPr>
          <p:nvPr>
            <p:ph type="title"/>
          </p:nvPr>
        </p:nvSpPr>
        <p:spPr>
          <a:xfrm>
            <a:off x="1371600" y="685800"/>
            <a:ext cx="9647518" cy="1069788"/>
          </a:xfrm>
          <a:prstGeom prst="rect">
            <a:avLst/>
          </a:prstGeom>
          <a:noFill/>
          <a:ln>
            <a:noFill/>
          </a:ln>
        </p:spPr>
        <p:txBody>
          <a:bodyPr spcFirstLastPara="1" wrap="square" lIns="91425" tIns="45700" rIns="91425" bIns="45700" anchor="t" anchorCtr="0">
            <a:normAutofit/>
          </a:bodyPr>
          <a:lstStyle/>
          <a:p>
            <a:pPr marL="0" lvl="0" indent="0" algn="ctr" rtl="0">
              <a:lnSpc>
                <a:spcPct val="90000"/>
              </a:lnSpc>
              <a:spcBef>
                <a:spcPts val="0"/>
              </a:spcBef>
              <a:spcAft>
                <a:spcPts val="0"/>
              </a:spcAft>
              <a:buClr>
                <a:schemeClr val="dk1"/>
              </a:buClr>
              <a:buSzPts val="4500"/>
              <a:buFont typeface="Aparajita"/>
              <a:buNone/>
            </a:pPr>
            <a:r>
              <a:rPr lang="en-GB" sz="4500" b="1" u="sng">
                <a:latin typeface="Aparajita"/>
                <a:ea typeface="Aparajita"/>
                <a:cs typeface="Aparajita"/>
                <a:sym typeface="Aparajita"/>
              </a:rPr>
              <a:t>WHAT WILL BE DISCUSSED?</a:t>
            </a:r>
            <a:endParaRPr sz="4500" b="1" u="sng">
              <a:latin typeface="Aparajita"/>
              <a:ea typeface="Aparajita"/>
              <a:cs typeface="Aparajita"/>
              <a:sym typeface="Aparajita"/>
            </a:endParaRPr>
          </a:p>
        </p:txBody>
      </p:sp>
      <p:grpSp>
        <p:nvGrpSpPr>
          <p:cNvPr id="285" name="Google Shape;285;p3"/>
          <p:cNvGrpSpPr/>
          <p:nvPr/>
        </p:nvGrpSpPr>
        <p:grpSpPr>
          <a:xfrm>
            <a:off x="803952" y="2199608"/>
            <a:ext cx="11306250" cy="3420001"/>
            <a:chOff x="81796" y="294607"/>
            <a:chExt cx="11306250" cy="3420001"/>
          </a:xfrm>
        </p:grpSpPr>
        <p:sp>
          <p:nvSpPr>
            <p:cNvPr id="286" name="Google Shape;286;p3"/>
            <p:cNvSpPr/>
            <p:nvPr/>
          </p:nvSpPr>
          <p:spPr>
            <a:xfrm>
              <a:off x="739921" y="294607"/>
              <a:ext cx="2058750" cy="2058750"/>
            </a:xfrm>
            <a:prstGeom prst="ellipse">
              <a:avLst/>
            </a:prstGeom>
            <a:solidFill>
              <a:srgbClr val="EB57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 name="Google Shape;287;p3"/>
            <p:cNvSpPr/>
            <p:nvPr/>
          </p:nvSpPr>
          <p:spPr>
            <a:xfrm>
              <a:off x="1178671" y="733357"/>
              <a:ext cx="1181250" cy="1181250"/>
            </a:xfrm>
            <a:prstGeom prst="rect">
              <a:avLst/>
            </a:prstGeom>
            <a:blipFill rotWithShape="1">
              <a:blip r:embed="rId3">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 name="Google Shape;288;p3"/>
            <p:cNvSpPr/>
            <p:nvPr/>
          </p:nvSpPr>
          <p:spPr>
            <a:xfrm>
              <a:off x="81796" y="2994608"/>
              <a:ext cx="3375000" cy="7200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 name="Google Shape;289;p3"/>
            <p:cNvSpPr txBox="1"/>
            <p:nvPr/>
          </p:nvSpPr>
          <p:spPr>
            <a:xfrm>
              <a:off x="81796" y="2994608"/>
              <a:ext cx="3375000" cy="720000"/>
            </a:xfrm>
            <a:prstGeom prst="rect">
              <a:avLst/>
            </a:prstGeom>
            <a:noFill/>
            <a:ln>
              <a:noFill/>
            </a:ln>
          </p:spPr>
          <p:txBody>
            <a:bodyPr spcFirstLastPara="1" wrap="square" lIns="0" tIns="0" rIns="0" bIns="0" anchor="t" anchorCtr="0">
              <a:noAutofit/>
            </a:bodyPr>
            <a:lstStyle/>
            <a:p>
              <a:pPr marL="0" marR="0" lvl="0" indent="0" algn="ctr" rtl="0">
                <a:lnSpc>
                  <a:spcPct val="100000"/>
                </a:lnSpc>
                <a:spcBef>
                  <a:spcPts val="0"/>
                </a:spcBef>
                <a:spcAft>
                  <a:spcPts val="0"/>
                </a:spcAft>
                <a:buClr>
                  <a:schemeClr val="dk1"/>
                </a:buClr>
                <a:buSzPts val="1100"/>
                <a:buFont typeface="Arial"/>
                <a:buNone/>
              </a:pPr>
              <a:r>
                <a:rPr lang="en-GB" sz="1100" b="0" i="0" u="none" strike="noStrike" cap="none">
                  <a:solidFill>
                    <a:schemeClr val="dk1"/>
                  </a:solidFill>
                  <a:latin typeface="Arial"/>
                  <a:ea typeface="Arial"/>
                  <a:cs typeface="Arial"/>
                  <a:sym typeface="Arial"/>
                </a:rPr>
                <a:t>EVALUATE HOW MICROSOFT TEAMS IS USED WITHIN GREENFIELD?</a:t>
              </a:r>
              <a:endParaRPr sz="1100" b="0" i="0" u="none" strike="noStrike" cap="none">
                <a:solidFill>
                  <a:schemeClr val="dk1"/>
                </a:solidFill>
                <a:latin typeface="Arial"/>
                <a:ea typeface="Arial"/>
                <a:cs typeface="Arial"/>
                <a:sym typeface="Arial"/>
              </a:endParaRPr>
            </a:p>
          </p:txBody>
        </p:sp>
        <p:sp>
          <p:nvSpPr>
            <p:cNvPr id="290" name="Google Shape;290;p3"/>
            <p:cNvSpPr/>
            <p:nvPr/>
          </p:nvSpPr>
          <p:spPr>
            <a:xfrm>
              <a:off x="4705546" y="294607"/>
              <a:ext cx="2058750" cy="2058750"/>
            </a:xfrm>
            <a:prstGeom prst="ellipse">
              <a:avLst/>
            </a:prstGeom>
            <a:solidFill>
              <a:srgbClr val="D2B9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291;p3"/>
            <p:cNvSpPr/>
            <p:nvPr/>
          </p:nvSpPr>
          <p:spPr>
            <a:xfrm>
              <a:off x="5144296" y="733357"/>
              <a:ext cx="1181250" cy="1181250"/>
            </a:xfrm>
            <a:prstGeom prst="rect">
              <a:avLst/>
            </a:prstGeom>
            <a:blipFill rotWithShape="1">
              <a:blip r:embed="rId4">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 name="Google Shape;292;p3"/>
            <p:cNvSpPr/>
            <p:nvPr/>
          </p:nvSpPr>
          <p:spPr>
            <a:xfrm>
              <a:off x="4047421" y="2994608"/>
              <a:ext cx="3375000" cy="7200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 name="Google Shape;293;p3"/>
            <p:cNvSpPr txBox="1"/>
            <p:nvPr/>
          </p:nvSpPr>
          <p:spPr>
            <a:xfrm>
              <a:off x="4047421" y="2994608"/>
              <a:ext cx="3375000" cy="720000"/>
            </a:xfrm>
            <a:prstGeom prst="rect">
              <a:avLst/>
            </a:prstGeom>
            <a:noFill/>
            <a:ln>
              <a:noFill/>
            </a:ln>
          </p:spPr>
          <p:txBody>
            <a:bodyPr spcFirstLastPara="1" wrap="square" lIns="0" tIns="0" rIns="0" bIns="0" anchor="t" anchorCtr="0">
              <a:noAutofit/>
            </a:bodyPr>
            <a:lstStyle/>
            <a:p>
              <a:pPr marL="0" marR="0" lvl="0" indent="0" algn="ctr" rtl="0">
                <a:lnSpc>
                  <a:spcPct val="100000"/>
                </a:lnSpc>
                <a:spcBef>
                  <a:spcPts val="0"/>
                </a:spcBef>
                <a:spcAft>
                  <a:spcPts val="0"/>
                </a:spcAft>
                <a:buClr>
                  <a:srgbClr val="000000"/>
                </a:buClr>
                <a:buSzPts val="1200"/>
                <a:buFont typeface="Arial"/>
                <a:buNone/>
              </a:pPr>
              <a:r>
                <a:rPr lang="en-GB" sz="1200" b="0" i="0" u="none" strike="noStrike" cap="none">
                  <a:solidFill>
                    <a:srgbClr val="000000"/>
                  </a:solidFill>
                  <a:latin typeface="Arial"/>
                  <a:ea typeface="Arial"/>
                  <a:cs typeface="Arial"/>
                  <a:sym typeface="Arial"/>
                </a:rPr>
                <a:t>EXPLAIN HOW IT HELPS STAFF COMMUNICATE ACROSS DIFFERENT LOCATIONS (E.G., BETWEEN CARERS IN THE FIELD AND THE MAIN OFFICE)?</a:t>
              </a:r>
              <a:endParaRPr sz="1200" b="0" i="0" u="none" strike="noStrike" cap="none">
                <a:solidFill>
                  <a:schemeClr val="dk1"/>
                </a:solidFill>
                <a:latin typeface="Gill Sans"/>
                <a:ea typeface="Gill Sans"/>
                <a:cs typeface="Gill Sans"/>
                <a:sym typeface="Gill Sans"/>
              </a:endParaRPr>
            </a:p>
          </p:txBody>
        </p:sp>
        <p:sp>
          <p:nvSpPr>
            <p:cNvPr id="294" name="Google Shape;294;p3"/>
            <p:cNvSpPr/>
            <p:nvPr/>
          </p:nvSpPr>
          <p:spPr>
            <a:xfrm>
              <a:off x="8671171" y="294607"/>
              <a:ext cx="2058750" cy="2058750"/>
            </a:xfrm>
            <a:prstGeom prst="ellips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 name="Google Shape;295;p3"/>
            <p:cNvSpPr/>
            <p:nvPr/>
          </p:nvSpPr>
          <p:spPr>
            <a:xfrm>
              <a:off x="9109921" y="733357"/>
              <a:ext cx="1181250" cy="1181250"/>
            </a:xfrm>
            <a:prstGeom prst="rect">
              <a:avLst/>
            </a:prstGeom>
            <a:blipFill rotWithShape="1">
              <a:blip r:embed="rId5">
                <a:alphaModFix/>
              </a:blip>
              <a:stretch>
                <a:fillRect l="-50000" r="-50000"/>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 name="Google Shape;296;p3"/>
            <p:cNvSpPr/>
            <p:nvPr/>
          </p:nvSpPr>
          <p:spPr>
            <a:xfrm>
              <a:off x="8013046" y="2994608"/>
              <a:ext cx="3375000" cy="7200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 name="Google Shape;297;p3"/>
            <p:cNvSpPr txBox="1"/>
            <p:nvPr/>
          </p:nvSpPr>
          <p:spPr>
            <a:xfrm>
              <a:off x="8013046" y="2994608"/>
              <a:ext cx="3375000" cy="720000"/>
            </a:xfrm>
            <a:prstGeom prst="rect">
              <a:avLst/>
            </a:prstGeom>
            <a:noFill/>
            <a:ln>
              <a:noFill/>
            </a:ln>
          </p:spPr>
          <p:txBody>
            <a:bodyPr spcFirstLastPara="1" wrap="square" lIns="0" tIns="0" rIns="0" bIns="0" anchor="t" anchorCtr="0">
              <a:noAutofit/>
            </a:bodyPr>
            <a:lstStyle/>
            <a:p>
              <a:pPr marL="0" marR="0" lvl="0" indent="0" algn="ctr" rtl="0">
                <a:lnSpc>
                  <a:spcPct val="100000"/>
                </a:lnSpc>
                <a:spcBef>
                  <a:spcPts val="0"/>
                </a:spcBef>
                <a:spcAft>
                  <a:spcPts val="0"/>
                </a:spcAft>
                <a:buClr>
                  <a:srgbClr val="000000"/>
                </a:buClr>
                <a:buSzPts val="1200"/>
                <a:buFont typeface="Arial"/>
                <a:buNone/>
              </a:pPr>
              <a:r>
                <a:rPr lang="en-GB" sz="1200" b="0" i="0" u="none" strike="noStrike" cap="none">
                  <a:solidFill>
                    <a:srgbClr val="000000"/>
                  </a:solidFill>
                  <a:latin typeface="Arial"/>
                  <a:ea typeface="Arial"/>
                  <a:cs typeface="Arial"/>
                  <a:sym typeface="Arial"/>
                </a:rPr>
                <a:t>IDENTIFY BOTH THE ADVANTAGES AND CHALLENGES WHEN USING MICROSOFT TEAMS. </a:t>
              </a:r>
              <a:endParaRPr sz="1200" b="0" i="0" u="none" strike="noStrike" cap="none">
                <a:solidFill>
                  <a:schemeClr val="dk1"/>
                </a:solidFill>
                <a:latin typeface="Gill Sans"/>
                <a:ea typeface="Gill Sans"/>
                <a:cs typeface="Gill Sans"/>
                <a:sym typeface="Gill Sans"/>
              </a:endParaRPr>
            </a:p>
          </p:txBody>
        </p:sp>
      </p:grpSp>
      <p:sp>
        <p:nvSpPr>
          <p:cNvPr id="298" name="Google Shape;298;p3"/>
          <p:cNvSpPr/>
          <p:nvPr/>
        </p:nvSpPr>
        <p:spPr>
          <a:xfrm>
            <a:off x="3790197" y="2803672"/>
            <a:ext cx="1451665" cy="625327"/>
          </a:xfrm>
          <a:prstGeom prst="rightArrow">
            <a:avLst>
              <a:gd name="adj1" fmla="val 50000"/>
              <a:gd name="adj2" fmla="val 50000"/>
            </a:avLst>
          </a:prstGeom>
          <a:solidFill>
            <a:schemeClr val="accent1"/>
          </a:solidFill>
          <a:ln w="15875" cap="flat" cmpd="sng">
            <a:solidFill>
              <a:srgbClr val="244025"/>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Gill Sans"/>
              <a:ea typeface="Gill Sans"/>
              <a:cs typeface="Gill Sans"/>
              <a:sym typeface="Gill Sans"/>
            </a:endParaRPr>
          </a:p>
        </p:txBody>
      </p:sp>
      <p:sp>
        <p:nvSpPr>
          <p:cNvPr id="299" name="Google Shape;299;p3"/>
          <p:cNvSpPr/>
          <p:nvPr/>
        </p:nvSpPr>
        <p:spPr>
          <a:xfrm>
            <a:off x="7811158" y="2803672"/>
            <a:ext cx="1350860" cy="625328"/>
          </a:xfrm>
          <a:prstGeom prst="rightArrow">
            <a:avLst>
              <a:gd name="adj1" fmla="val 50000"/>
              <a:gd name="adj2" fmla="val 50000"/>
            </a:avLst>
          </a:prstGeom>
          <a:solidFill>
            <a:schemeClr val="accent1"/>
          </a:solidFill>
          <a:ln w="15875" cap="flat" cmpd="sng">
            <a:solidFill>
              <a:srgbClr val="244025"/>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Gill Sans"/>
              <a:ea typeface="Gill Sans"/>
              <a:cs typeface="Gill Sans"/>
              <a:sym typeface="Gill San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84"/>
                                        </p:tgtEl>
                                        <p:attrNameLst>
                                          <p:attrName>style.visibility</p:attrName>
                                        </p:attrNameLst>
                                      </p:cBhvr>
                                      <p:to>
                                        <p:strVal val="visible"/>
                                      </p:to>
                                    </p:set>
                                    <p:animEffect transition="in" filter="fade">
                                      <p:cBhvr>
                                        <p:cTn id="7" dur="2000"/>
                                        <p:tgtEl>
                                          <p:spTgt spid="28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303"/>
        <p:cNvGrpSpPr/>
        <p:nvPr/>
      </p:nvGrpSpPr>
      <p:grpSpPr>
        <a:xfrm>
          <a:off x="0" y="0"/>
          <a:ext cx="0" cy="0"/>
          <a:chOff x="0" y="0"/>
          <a:chExt cx="0" cy="0"/>
        </a:xfrm>
      </p:grpSpPr>
      <p:sp>
        <p:nvSpPr>
          <p:cNvPr id="304" name="Google Shape;304;p4"/>
          <p:cNvSpPr txBox="1">
            <a:spLocks noGrp="1"/>
          </p:cNvSpPr>
          <p:nvPr>
            <p:ph type="title" idx="4294967295"/>
          </p:nvPr>
        </p:nvSpPr>
        <p:spPr>
          <a:xfrm>
            <a:off x="997682" y="117499"/>
            <a:ext cx="10196635" cy="826282"/>
          </a:xfrm>
          <a:prstGeom prst="rect">
            <a:avLst/>
          </a:prstGeom>
          <a:noFill/>
          <a:ln>
            <a:noFill/>
          </a:ln>
        </p:spPr>
        <p:txBody>
          <a:bodyPr spcFirstLastPara="1" wrap="square" lIns="91425" tIns="45700" rIns="91425" bIns="45700" anchor="t" anchorCtr="0">
            <a:normAutofit fontScale="90000"/>
          </a:bodyPr>
          <a:lstStyle/>
          <a:p>
            <a:pPr marL="0" lvl="0" indent="0" algn="ctr" rtl="0">
              <a:lnSpc>
                <a:spcPct val="90000"/>
              </a:lnSpc>
              <a:spcBef>
                <a:spcPts val="0"/>
              </a:spcBef>
              <a:spcAft>
                <a:spcPts val="0"/>
              </a:spcAft>
              <a:buClr>
                <a:schemeClr val="dk1"/>
              </a:buClr>
              <a:buSzPct val="100000"/>
              <a:buFont typeface="Gill Sans"/>
              <a:buNone/>
            </a:pPr>
            <a:r>
              <a:rPr lang="en-GB" sz="3600" u="sng"/>
              <a:t>THE USE OF MICROSOFT TEAMS WITHIN GREENFIELD </a:t>
            </a:r>
            <a:endParaRPr sz="3600" u="sng"/>
          </a:p>
        </p:txBody>
      </p:sp>
      <p:sp>
        <p:nvSpPr>
          <p:cNvPr id="305" name="Google Shape;305;p4"/>
          <p:cNvSpPr txBox="1"/>
          <p:nvPr/>
        </p:nvSpPr>
        <p:spPr>
          <a:xfrm>
            <a:off x="288501" y="722384"/>
            <a:ext cx="11614996" cy="4555093"/>
          </a:xfrm>
          <a:prstGeom prst="rect">
            <a:avLst/>
          </a:prstGeom>
          <a:noFill/>
          <a:ln>
            <a:noFill/>
          </a:ln>
        </p:spPr>
        <p:txBody>
          <a:bodyPr spcFirstLastPara="1" wrap="square" lIns="91425" tIns="45700" rIns="91425" bIns="45700" anchor="t" anchorCtr="0">
            <a:spAutoFit/>
          </a:bodyPr>
          <a:lstStyle/>
          <a:p>
            <a:pPr marL="342900" marR="0" lvl="0" indent="-228600" algn="l" rtl="0">
              <a:spcBef>
                <a:spcPts val="0"/>
              </a:spcBef>
              <a:spcAft>
                <a:spcPts val="0"/>
              </a:spcAft>
              <a:buClr>
                <a:schemeClr val="dk1"/>
              </a:buClr>
              <a:buSzPts val="1800"/>
              <a:buFont typeface="Gill Sans"/>
              <a:buNone/>
            </a:pPr>
            <a:endParaRPr sz="1800" b="0" i="0" u="none" strike="noStrike" cap="none">
              <a:solidFill>
                <a:schemeClr val="dk1"/>
              </a:solidFill>
              <a:latin typeface="Gill Sans"/>
              <a:ea typeface="Gill Sans"/>
              <a:cs typeface="Gill Sans"/>
              <a:sym typeface="Gill Sans"/>
            </a:endParaRPr>
          </a:p>
          <a:p>
            <a:pPr marL="342900" marR="0" lvl="0" indent="-342900" algn="l" rtl="0">
              <a:spcBef>
                <a:spcPts val="0"/>
              </a:spcBef>
              <a:spcAft>
                <a:spcPts val="0"/>
              </a:spcAft>
              <a:buClr>
                <a:schemeClr val="dk1"/>
              </a:buClr>
              <a:buSzPts val="1700"/>
              <a:buFont typeface="Arial"/>
              <a:buAutoNum type="arabicParenR"/>
            </a:pPr>
            <a:r>
              <a:rPr lang="en-GB" sz="1700" b="0" i="0" u="none" strike="noStrike" cap="none">
                <a:solidFill>
                  <a:schemeClr val="dk1"/>
                </a:solidFill>
                <a:latin typeface="Arial"/>
                <a:ea typeface="Arial"/>
                <a:cs typeface="Arial"/>
                <a:sym typeface="Arial"/>
              </a:rPr>
              <a:t>Instant messaging allows care staff to instantly message supervisors or colleagues for advice or updates. It can be extremely useful for reserve and non-emergency concerns (e.g., medicine requirements, shift changes), but it can also aid in decision-making and problem-solving. </a:t>
            </a:r>
            <a:endParaRPr/>
          </a:p>
          <a:p>
            <a:pPr marL="342900" marR="0" lvl="0" indent="-234950" algn="l" rtl="0">
              <a:spcBef>
                <a:spcPts val="0"/>
              </a:spcBef>
              <a:spcAft>
                <a:spcPts val="0"/>
              </a:spcAft>
              <a:buClr>
                <a:schemeClr val="dk1"/>
              </a:buClr>
              <a:buSzPts val="1700"/>
              <a:buFont typeface="Gill Sans"/>
              <a:buNone/>
            </a:pPr>
            <a:endParaRPr sz="1700" b="0" i="0" u="none" strike="noStrike" cap="none">
              <a:solidFill>
                <a:schemeClr val="dk1"/>
              </a:solidFill>
              <a:latin typeface="Arial"/>
              <a:ea typeface="Arial"/>
              <a:cs typeface="Arial"/>
              <a:sym typeface="Arial"/>
            </a:endParaRPr>
          </a:p>
          <a:p>
            <a:pPr marL="342900" marR="0" lvl="0" indent="-342900" algn="l" rtl="0">
              <a:spcBef>
                <a:spcPts val="0"/>
              </a:spcBef>
              <a:spcAft>
                <a:spcPts val="0"/>
              </a:spcAft>
              <a:buClr>
                <a:schemeClr val="dk1"/>
              </a:buClr>
              <a:buSzPts val="1700"/>
              <a:buFont typeface="Arial"/>
              <a:buAutoNum type="arabicParenR"/>
            </a:pPr>
            <a:r>
              <a:rPr lang="en-GB" sz="1700" b="0" i="0" u="none" strike="noStrike" cap="none">
                <a:solidFill>
                  <a:schemeClr val="dk1"/>
                </a:solidFill>
                <a:latin typeface="Arial"/>
                <a:ea typeface="Arial"/>
                <a:cs typeface="Arial"/>
                <a:sym typeface="Arial"/>
              </a:rPr>
              <a:t>Shift handovers and updates: Important information (health changes, incidents, and care plan revisions) can be communicated in writing. It avoids misunderstandings between shifts and provides a clear record of conversation.</a:t>
            </a:r>
            <a:endParaRPr/>
          </a:p>
          <a:p>
            <a:pPr marL="342900" marR="0" lvl="0" indent="-234950" algn="l" rtl="0">
              <a:spcBef>
                <a:spcPts val="0"/>
              </a:spcBef>
              <a:spcAft>
                <a:spcPts val="0"/>
              </a:spcAft>
              <a:buClr>
                <a:schemeClr val="dk1"/>
              </a:buClr>
              <a:buSzPts val="1700"/>
              <a:buFont typeface="Gill Sans"/>
              <a:buNone/>
            </a:pPr>
            <a:endParaRPr sz="1700" b="0" i="0" u="none" strike="noStrike" cap="none">
              <a:solidFill>
                <a:schemeClr val="dk1"/>
              </a:solidFill>
              <a:latin typeface="Arial"/>
              <a:ea typeface="Arial"/>
              <a:cs typeface="Arial"/>
              <a:sym typeface="Arial"/>
            </a:endParaRPr>
          </a:p>
          <a:p>
            <a:pPr marL="342900" marR="0" lvl="0" indent="-342900" algn="l" rtl="0">
              <a:spcBef>
                <a:spcPts val="0"/>
              </a:spcBef>
              <a:spcAft>
                <a:spcPts val="0"/>
              </a:spcAft>
              <a:buClr>
                <a:schemeClr val="dk1"/>
              </a:buClr>
              <a:buSzPts val="1700"/>
              <a:buFont typeface="Arial"/>
              <a:buAutoNum type="arabicParenR"/>
            </a:pPr>
            <a:r>
              <a:rPr lang="en-GB" sz="1700" b="0" i="0" u="none" strike="noStrike" cap="none">
                <a:solidFill>
                  <a:schemeClr val="dk1"/>
                </a:solidFill>
                <a:latin typeface="Arial"/>
                <a:ea typeface="Arial"/>
                <a:cs typeface="Arial"/>
                <a:sym typeface="Arial"/>
              </a:rPr>
              <a:t>Sharing files: care plans, rotas, policies, and risk assessments can all be safely shared. Staff always have access to the most recent version. Also reduces errors caused by outdated information. </a:t>
            </a:r>
            <a:endParaRPr/>
          </a:p>
          <a:p>
            <a:pPr marL="342900" marR="0" lvl="0" indent="-234950" algn="l" rtl="0">
              <a:spcBef>
                <a:spcPts val="0"/>
              </a:spcBef>
              <a:spcAft>
                <a:spcPts val="0"/>
              </a:spcAft>
              <a:buClr>
                <a:schemeClr val="dk1"/>
              </a:buClr>
              <a:buSzPts val="1700"/>
              <a:buFont typeface="Gill Sans"/>
              <a:buNone/>
            </a:pPr>
            <a:endParaRPr sz="1700" b="0" i="0" u="none" strike="noStrike" cap="none">
              <a:solidFill>
                <a:schemeClr val="dk1"/>
              </a:solidFill>
              <a:latin typeface="Arial"/>
              <a:ea typeface="Arial"/>
              <a:cs typeface="Arial"/>
              <a:sym typeface="Arial"/>
            </a:endParaRPr>
          </a:p>
          <a:p>
            <a:pPr marL="342900" marR="0" lvl="0" indent="-342900" algn="l" rtl="0">
              <a:spcBef>
                <a:spcPts val="0"/>
              </a:spcBef>
              <a:spcAft>
                <a:spcPts val="0"/>
              </a:spcAft>
              <a:buClr>
                <a:schemeClr val="dk1"/>
              </a:buClr>
              <a:buSzPts val="1700"/>
              <a:buFont typeface="Arial"/>
              <a:buAutoNum type="arabicParenR"/>
            </a:pPr>
            <a:r>
              <a:rPr lang="en-GB" sz="1700" b="0" i="0" u="none" strike="noStrike" cap="none">
                <a:solidFill>
                  <a:schemeClr val="dk1"/>
                </a:solidFill>
                <a:latin typeface="Arial"/>
                <a:ea typeface="Arial"/>
                <a:cs typeface="Arial"/>
                <a:sym typeface="Arial"/>
              </a:rPr>
              <a:t>Phone calls and video conferences: they enable fast team gatherings without requiring staff to travel, which is beneficial for oversight, training, and interdisciplinary conversations, enhancing cooperation among different professions, nurses, and managers.</a:t>
            </a:r>
            <a:endParaRPr/>
          </a:p>
          <a:p>
            <a:pPr marL="342900" marR="0" lvl="0" indent="-234950" algn="l" rtl="0">
              <a:spcBef>
                <a:spcPts val="0"/>
              </a:spcBef>
              <a:spcAft>
                <a:spcPts val="0"/>
              </a:spcAft>
              <a:buClr>
                <a:schemeClr val="dk1"/>
              </a:buClr>
              <a:buSzPts val="1700"/>
              <a:buFont typeface="Gill Sans"/>
              <a:buNone/>
            </a:pPr>
            <a:endParaRPr sz="1700" b="0" i="0" u="none" strike="noStrike" cap="none">
              <a:solidFill>
                <a:schemeClr val="dk1"/>
              </a:solidFill>
              <a:latin typeface="Arial"/>
              <a:ea typeface="Arial"/>
              <a:cs typeface="Arial"/>
              <a:sym typeface="Arial"/>
            </a:endParaRPr>
          </a:p>
          <a:p>
            <a:pPr marL="342900" marR="0" lvl="0" indent="-342900" algn="l" rtl="0">
              <a:spcBef>
                <a:spcPts val="0"/>
              </a:spcBef>
              <a:spcAft>
                <a:spcPts val="0"/>
              </a:spcAft>
              <a:buClr>
                <a:schemeClr val="dk1"/>
              </a:buClr>
              <a:buSzPts val="1700"/>
              <a:buFont typeface="Arial"/>
              <a:buAutoNum type="arabicParenR"/>
            </a:pPr>
            <a:r>
              <a:rPr lang="en-GB" sz="1700" b="0" i="0" u="none" strike="noStrike" cap="none">
                <a:solidFill>
                  <a:schemeClr val="dk1"/>
                </a:solidFill>
                <a:latin typeface="Arial"/>
                <a:ea typeface="Arial"/>
                <a:cs typeface="Arial"/>
                <a:sym typeface="Arial"/>
              </a:rPr>
              <a:t>Accountability and record keeping updates and messages facilitate safeguarding investigations and inspections. promotes professional communication as well. </a:t>
            </a:r>
            <a:endParaRPr sz="1700" b="0" i="0" u="none" strike="noStrike" cap="none">
              <a:solidFill>
                <a:schemeClr val="dk1"/>
              </a:solidFill>
              <a:latin typeface="Arial"/>
              <a:ea typeface="Arial"/>
              <a:cs typeface="Arial"/>
              <a:sym typeface="Aria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04"/>
                                        </p:tgtEl>
                                        <p:attrNameLst>
                                          <p:attrName>style.visibility</p:attrName>
                                        </p:attrNameLst>
                                      </p:cBhvr>
                                      <p:to>
                                        <p:strVal val="visible"/>
                                      </p:to>
                                    </p:set>
                                    <p:animEffect transition="in" filter="fade">
                                      <p:cBhvr>
                                        <p:cTn id="7" dur="2000"/>
                                        <p:tgtEl>
                                          <p:spTgt spid="30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05"/>
                                        </p:tgtEl>
                                        <p:attrNameLst>
                                          <p:attrName>style.visibility</p:attrName>
                                        </p:attrNameLst>
                                      </p:cBhvr>
                                      <p:to>
                                        <p:strVal val="visible"/>
                                      </p:to>
                                    </p:set>
                                    <p:animEffect transition="in" filter="fade">
                                      <p:cBhvr>
                                        <p:cTn id="12" dur="500"/>
                                        <p:tgtEl>
                                          <p:spTgt spid="30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rgbClr val="EBE9E6"/>
            </a:gs>
            <a:gs pos="100000">
              <a:srgbClr val="C9C5C0"/>
            </a:gs>
          </a:gsLst>
          <a:path path="circle">
            <a:fillToRect l="50000" t="50000" r="50000" b="50000"/>
          </a:path>
          <a:tileRect/>
        </a:gradFill>
        <a:effectLst/>
      </p:bgPr>
    </p:bg>
    <p:spTree>
      <p:nvGrpSpPr>
        <p:cNvPr id="1" name="Shape 309"/>
        <p:cNvGrpSpPr/>
        <p:nvPr/>
      </p:nvGrpSpPr>
      <p:grpSpPr>
        <a:xfrm>
          <a:off x="0" y="0"/>
          <a:ext cx="0" cy="0"/>
          <a:chOff x="0" y="0"/>
          <a:chExt cx="0" cy="0"/>
        </a:xfrm>
      </p:grpSpPr>
      <p:sp>
        <p:nvSpPr>
          <p:cNvPr id="310" name="Google Shape;310;p5"/>
          <p:cNvSpPr txBox="1"/>
          <p:nvPr/>
        </p:nvSpPr>
        <p:spPr>
          <a:xfrm>
            <a:off x="-343648" y="-100509"/>
            <a:ext cx="12535647" cy="871568"/>
          </a:xfrm>
          <a:prstGeom prst="rect">
            <a:avLst/>
          </a:prstGeom>
          <a:noFill/>
          <a:ln>
            <a:noFill/>
          </a:ln>
        </p:spPr>
        <p:txBody>
          <a:bodyPr spcFirstLastPara="1" wrap="square" lIns="91425" tIns="45700" rIns="91425" bIns="0" anchor="b" anchorCtr="0">
            <a:noAutofit/>
          </a:bodyPr>
          <a:lstStyle/>
          <a:p>
            <a:pPr marL="0" marR="0" lvl="0" indent="0" algn="ctr" rtl="0">
              <a:lnSpc>
                <a:spcPct val="90000"/>
              </a:lnSpc>
              <a:spcBef>
                <a:spcPts val="0"/>
              </a:spcBef>
              <a:spcAft>
                <a:spcPts val="0"/>
              </a:spcAft>
              <a:buClr>
                <a:schemeClr val="dk1"/>
              </a:buClr>
              <a:buSzPts val="2600"/>
              <a:buFont typeface="Gill Sans"/>
              <a:buNone/>
            </a:pPr>
            <a:r>
              <a:rPr lang="en-GB" sz="2600" b="0" i="0" u="sng" strike="noStrike" cap="none">
                <a:solidFill>
                  <a:schemeClr val="dk1"/>
                </a:solidFill>
                <a:latin typeface="Gill Sans"/>
                <a:ea typeface="Gill Sans"/>
                <a:cs typeface="Gill Sans"/>
                <a:sym typeface="Gill Sans"/>
              </a:rPr>
              <a:t>ADVANTAGES AND CHALLENGES WHEN USING MICROSOFT TEAMS WITHIN GREENFIELD   </a:t>
            </a:r>
            <a:endParaRPr/>
          </a:p>
        </p:txBody>
      </p:sp>
      <p:pic>
        <p:nvPicPr>
          <p:cNvPr id="311" name="Google Shape;311;p5"/>
          <p:cNvPicPr preferRelativeResize="0"/>
          <p:nvPr/>
        </p:nvPicPr>
        <p:blipFill rotWithShape="1">
          <a:blip r:embed="rId3">
            <a:alphaModFix/>
          </a:blip>
          <a:srcRect r="49059"/>
          <a:stretch/>
        </p:blipFill>
        <p:spPr>
          <a:xfrm>
            <a:off x="4228798" y="2733090"/>
            <a:ext cx="1593280" cy="1391820"/>
          </a:xfrm>
          <a:prstGeom prst="rect">
            <a:avLst/>
          </a:prstGeom>
          <a:noFill/>
          <a:ln>
            <a:noFill/>
          </a:ln>
        </p:spPr>
      </p:pic>
      <p:pic>
        <p:nvPicPr>
          <p:cNvPr id="312" name="Google Shape;312;p5"/>
          <p:cNvPicPr preferRelativeResize="0"/>
          <p:nvPr/>
        </p:nvPicPr>
        <p:blipFill rotWithShape="1">
          <a:blip r:embed="rId3">
            <a:alphaModFix/>
          </a:blip>
          <a:srcRect l="50000" b="818"/>
          <a:stretch/>
        </p:blipFill>
        <p:spPr>
          <a:xfrm>
            <a:off x="5822078" y="2733090"/>
            <a:ext cx="1593280" cy="1406196"/>
          </a:xfrm>
          <a:prstGeom prst="rect">
            <a:avLst/>
          </a:prstGeom>
          <a:noFill/>
          <a:ln>
            <a:noFill/>
          </a:ln>
        </p:spPr>
      </p:pic>
      <p:sp>
        <p:nvSpPr>
          <p:cNvPr id="313" name="Google Shape;313;p5"/>
          <p:cNvSpPr/>
          <p:nvPr/>
        </p:nvSpPr>
        <p:spPr>
          <a:xfrm>
            <a:off x="7415358" y="3307848"/>
            <a:ext cx="1230826" cy="340968"/>
          </a:xfrm>
          <a:prstGeom prst="rightArrow">
            <a:avLst>
              <a:gd name="adj1" fmla="val 50000"/>
              <a:gd name="adj2" fmla="val 81498"/>
            </a:avLst>
          </a:prstGeom>
          <a:solidFill>
            <a:schemeClr val="accent1"/>
          </a:solidFill>
          <a:ln w="15875" cap="flat" cmpd="sng">
            <a:solidFill>
              <a:srgbClr val="4D0C1B"/>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Gill Sans"/>
              <a:ea typeface="Gill Sans"/>
              <a:cs typeface="Gill Sans"/>
              <a:sym typeface="Gill Sans"/>
            </a:endParaRPr>
          </a:p>
        </p:txBody>
      </p:sp>
      <p:sp>
        <p:nvSpPr>
          <p:cNvPr id="314" name="Google Shape;314;p5"/>
          <p:cNvSpPr txBox="1"/>
          <p:nvPr/>
        </p:nvSpPr>
        <p:spPr>
          <a:xfrm>
            <a:off x="8669136" y="3243880"/>
            <a:ext cx="3522863" cy="2862322"/>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endParaRPr sz="1800" b="0" i="0" u="sng" strike="noStrike" cap="none">
              <a:solidFill>
                <a:schemeClr val="dk1"/>
              </a:solidFill>
              <a:latin typeface="Gill Sans"/>
              <a:ea typeface="Gill Sans"/>
              <a:cs typeface="Gill Sans"/>
              <a:sym typeface="Gill Sans"/>
            </a:endParaRPr>
          </a:p>
          <a:p>
            <a:pPr marL="0" marR="0" lvl="0" indent="0" algn="ctr" rtl="0">
              <a:spcBef>
                <a:spcPts val="0"/>
              </a:spcBef>
              <a:spcAft>
                <a:spcPts val="0"/>
              </a:spcAft>
              <a:buNone/>
            </a:pPr>
            <a:r>
              <a:rPr lang="en-GB" sz="1800" b="1" i="0" u="sng" strike="noStrike" cap="none">
                <a:solidFill>
                  <a:schemeClr val="dk1"/>
                </a:solidFill>
                <a:latin typeface="Gill Sans"/>
                <a:ea typeface="Gill Sans"/>
                <a:cs typeface="Gill Sans"/>
                <a:sym typeface="Gill Sans"/>
              </a:rPr>
              <a:t>Confidentiality and data protection risk</a:t>
            </a:r>
            <a:endParaRPr/>
          </a:p>
          <a:p>
            <a:pPr marL="0" marR="0" lvl="0" indent="0" algn="ctr" rtl="0">
              <a:spcBef>
                <a:spcPts val="0"/>
              </a:spcBef>
              <a:spcAft>
                <a:spcPts val="0"/>
              </a:spcAft>
              <a:buNone/>
            </a:pPr>
            <a:endParaRPr sz="1800" b="0" i="0" u="none" strike="noStrike" cap="none">
              <a:solidFill>
                <a:schemeClr val="dk1"/>
              </a:solidFill>
              <a:latin typeface="Gill Sans"/>
              <a:ea typeface="Gill Sans"/>
              <a:cs typeface="Gill Sans"/>
              <a:sym typeface="Gill Sans"/>
            </a:endParaRPr>
          </a:p>
          <a:p>
            <a:pPr marL="285750" marR="0" lvl="0" indent="-285750" algn="ctr" rtl="0">
              <a:spcBef>
                <a:spcPts val="0"/>
              </a:spcBef>
              <a:spcAft>
                <a:spcPts val="0"/>
              </a:spcAft>
              <a:buClr>
                <a:schemeClr val="dk1"/>
              </a:buClr>
              <a:buSzPts val="1800"/>
              <a:buFont typeface="Noto Sans Symbols"/>
              <a:buChar char="❑"/>
            </a:pPr>
            <a:r>
              <a:rPr lang="en-GB" sz="1800" b="0" i="0" u="none" strike="noStrike" cap="none">
                <a:solidFill>
                  <a:schemeClr val="dk1"/>
                </a:solidFill>
                <a:latin typeface="Gill Sans"/>
                <a:ea typeface="Gill Sans"/>
                <a:cs typeface="Gill Sans"/>
                <a:sym typeface="Gill Sans"/>
              </a:rPr>
              <a:t>If employees aren't properly trained, sensitive stuff might get shared by mistake. You really need strong rules to stick to GDPR and keep everyone safe.</a:t>
            </a:r>
            <a:endParaRPr/>
          </a:p>
          <a:p>
            <a:pPr marL="285750" marR="0" lvl="0" indent="-171450" algn="l" rtl="0">
              <a:spcBef>
                <a:spcPts val="0"/>
              </a:spcBef>
              <a:spcAft>
                <a:spcPts val="0"/>
              </a:spcAft>
              <a:buClr>
                <a:schemeClr val="dk1"/>
              </a:buClr>
              <a:buSzPts val="1800"/>
              <a:buFont typeface="Noto Sans Symbols"/>
              <a:buNone/>
            </a:pPr>
            <a:endParaRPr sz="1800" b="0" i="0" u="none" strike="noStrike" cap="none">
              <a:solidFill>
                <a:schemeClr val="dk1"/>
              </a:solidFill>
              <a:latin typeface="Gill Sans"/>
              <a:ea typeface="Gill Sans"/>
              <a:cs typeface="Gill Sans"/>
              <a:sym typeface="Gill Sans"/>
            </a:endParaRPr>
          </a:p>
        </p:txBody>
      </p:sp>
      <p:sp>
        <p:nvSpPr>
          <p:cNvPr id="315" name="Google Shape;315;p5"/>
          <p:cNvSpPr/>
          <p:nvPr/>
        </p:nvSpPr>
        <p:spPr>
          <a:xfrm rot="-1328251">
            <a:off x="7326963" y="2367529"/>
            <a:ext cx="911507" cy="387248"/>
          </a:xfrm>
          <a:prstGeom prst="rightArrow">
            <a:avLst>
              <a:gd name="adj1" fmla="val 50000"/>
              <a:gd name="adj2" fmla="val 96105"/>
            </a:avLst>
          </a:prstGeom>
          <a:solidFill>
            <a:schemeClr val="accent1"/>
          </a:solidFill>
          <a:ln w="15875" cap="flat" cmpd="sng">
            <a:solidFill>
              <a:srgbClr val="4D0C1B"/>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Gill Sans"/>
              <a:ea typeface="Gill Sans"/>
              <a:cs typeface="Gill Sans"/>
              <a:sym typeface="Gill Sans"/>
            </a:endParaRPr>
          </a:p>
        </p:txBody>
      </p:sp>
      <p:sp>
        <p:nvSpPr>
          <p:cNvPr id="316" name="Google Shape;316;p5"/>
          <p:cNvSpPr txBox="1"/>
          <p:nvPr/>
        </p:nvSpPr>
        <p:spPr>
          <a:xfrm>
            <a:off x="8277837" y="759788"/>
            <a:ext cx="3850355" cy="2308324"/>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1800" b="1" i="0" u="sng" strike="noStrike" cap="none">
                <a:solidFill>
                  <a:schemeClr val="dk1"/>
                </a:solidFill>
                <a:latin typeface="Gill Sans"/>
                <a:ea typeface="Gill Sans"/>
                <a:cs typeface="Gill Sans"/>
                <a:sym typeface="Gill Sans"/>
              </a:rPr>
              <a:t>Relaying on technology</a:t>
            </a:r>
            <a:endParaRPr/>
          </a:p>
          <a:p>
            <a:pPr marL="285750" marR="0" lvl="0" indent="-171450" algn="ctr" rtl="0">
              <a:spcBef>
                <a:spcPts val="0"/>
              </a:spcBef>
              <a:spcAft>
                <a:spcPts val="0"/>
              </a:spcAft>
              <a:buClr>
                <a:schemeClr val="dk1"/>
              </a:buClr>
              <a:buSzPts val="1800"/>
              <a:buFont typeface="Noto Sans Symbols"/>
              <a:buNone/>
            </a:pPr>
            <a:endParaRPr sz="1800" b="0" i="0" u="none" strike="noStrike" cap="none">
              <a:solidFill>
                <a:schemeClr val="dk1"/>
              </a:solidFill>
              <a:latin typeface="Gill Sans"/>
              <a:ea typeface="Gill Sans"/>
              <a:cs typeface="Gill Sans"/>
              <a:sym typeface="Gill Sans"/>
            </a:endParaRPr>
          </a:p>
          <a:p>
            <a:pPr marL="285750" marR="0" lvl="0" indent="-285750" algn="ctr" rtl="0">
              <a:spcBef>
                <a:spcPts val="0"/>
              </a:spcBef>
              <a:spcAft>
                <a:spcPts val="0"/>
              </a:spcAft>
              <a:buClr>
                <a:schemeClr val="dk1"/>
              </a:buClr>
              <a:buSzPts val="1800"/>
              <a:buFont typeface="Noto Sans Symbols"/>
              <a:buChar char="❑"/>
            </a:pPr>
            <a:r>
              <a:rPr lang="en-GB" sz="1800" b="0" i="0" u="none" strike="noStrike" cap="none">
                <a:solidFill>
                  <a:schemeClr val="dk1"/>
                </a:solidFill>
                <a:latin typeface="Gill Sans"/>
                <a:ea typeface="Gill Sans"/>
                <a:cs typeface="Gill Sans"/>
                <a:sym typeface="Gill Sans"/>
              </a:rPr>
              <a:t>Sometimes technology can cause problems with communication, like when the signal is bad or an app stops working. It's also not the best choice when you have an emergency.</a:t>
            </a:r>
            <a:endParaRPr/>
          </a:p>
        </p:txBody>
      </p:sp>
      <p:cxnSp>
        <p:nvCxnSpPr>
          <p:cNvPr id="317" name="Google Shape;317;p5"/>
          <p:cNvCxnSpPr/>
          <p:nvPr/>
        </p:nvCxnSpPr>
        <p:spPr>
          <a:xfrm>
            <a:off x="8277837" y="2988556"/>
            <a:ext cx="3812065" cy="0"/>
          </a:xfrm>
          <a:prstGeom prst="straightConnector1">
            <a:avLst/>
          </a:prstGeom>
          <a:noFill/>
          <a:ln w="28575" cap="flat" cmpd="sng">
            <a:solidFill>
              <a:schemeClr val="accent1"/>
            </a:solidFill>
            <a:prstDash val="solid"/>
            <a:round/>
            <a:headEnd type="none" w="sm" len="sm"/>
            <a:tailEnd type="none" w="sm" len="sm"/>
          </a:ln>
        </p:spPr>
      </p:cxnSp>
      <p:cxnSp>
        <p:nvCxnSpPr>
          <p:cNvPr id="318" name="Google Shape;318;p5"/>
          <p:cNvCxnSpPr/>
          <p:nvPr/>
        </p:nvCxnSpPr>
        <p:spPr>
          <a:xfrm>
            <a:off x="8277837" y="672354"/>
            <a:ext cx="0" cy="2252343"/>
          </a:xfrm>
          <a:prstGeom prst="straightConnector1">
            <a:avLst/>
          </a:prstGeom>
          <a:noFill/>
          <a:ln w="28575" cap="flat" cmpd="sng">
            <a:solidFill>
              <a:schemeClr val="accent1"/>
            </a:solidFill>
            <a:prstDash val="solid"/>
            <a:round/>
            <a:headEnd type="none" w="sm" len="sm"/>
            <a:tailEnd type="none" w="sm" len="sm"/>
          </a:ln>
        </p:spPr>
      </p:cxnSp>
      <p:cxnSp>
        <p:nvCxnSpPr>
          <p:cNvPr id="319" name="Google Shape;319;p5"/>
          <p:cNvCxnSpPr/>
          <p:nvPr/>
        </p:nvCxnSpPr>
        <p:spPr>
          <a:xfrm>
            <a:off x="8646184" y="3503706"/>
            <a:ext cx="4041" cy="2611429"/>
          </a:xfrm>
          <a:prstGeom prst="straightConnector1">
            <a:avLst/>
          </a:prstGeom>
          <a:noFill/>
          <a:ln w="28575" cap="flat" cmpd="sng">
            <a:solidFill>
              <a:schemeClr val="accent1"/>
            </a:solidFill>
            <a:prstDash val="solid"/>
            <a:round/>
            <a:headEnd type="none" w="sm" len="sm"/>
            <a:tailEnd type="none" w="sm" len="sm"/>
          </a:ln>
        </p:spPr>
      </p:cxnSp>
      <p:cxnSp>
        <p:nvCxnSpPr>
          <p:cNvPr id="320" name="Google Shape;320;p5"/>
          <p:cNvCxnSpPr/>
          <p:nvPr/>
        </p:nvCxnSpPr>
        <p:spPr>
          <a:xfrm>
            <a:off x="8671086" y="3477132"/>
            <a:ext cx="3322196" cy="0"/>
          </a:xfrm>
          <a:prstGeom prst="straightConnector1">
            <a:avLst/>
          </a:prstGeom>
          <a:noFill/>
          <a:ln w="28575" cap="flat" cmpd="sng">
            <a:solidFill>
              <a:schemeClr val="accent1"/>
            </a:solidFill>
            <a:prstDash val="solid"/>
            <a:round/>
            <a:headEnd type="none" w="sm" len="sm"/>
            <a:tailEnd type="none" w="sm" len="sm"/>
          </a:ln>
        </p:spPr>
      </p:cxnSp>
      <p:sp>
        <p:nvSpPr>
          <p:cNvPr id="321" name="Google Shape;321;p5"/>
          <p:cNvSpPr/>
          <p:nvPr/>
        </p:nvSpPr>
        <p:spPr>
          <a:xfrm rot="-8846220">
            <a:off x="3489777" y="2367529"/>
            <a:ext cx="911507" cy="387248"/>
          </a:xfrm>
          <a:prstGeom prst="rightArrow">
            <a:avLst>
              <a:gd name="adj1" fmla="val 50000"/>
              <a:gd name="adj2" fmla="val 96105"/>
            </a:avLst>
          </a:prstGeom>
          <a:solidFill>
            <a:srgbClr val="00B050"/>
          </a:solidFill>
          <a:ln w="15875" cap="flat" cmpd="sng">
            <a:solidFill>
              <a:srgbClr val="4D0C1B"/>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Gill Sans"/>
              <a:ea typeface="Gill Sans"/>
              <a:cs typeface="Gill Sans"/>
              <a:sym typeface="Gill Sans"/>
            </a:endParaRPr>
          </a:p>
        </p:txBody>
      </p:sp>
      <p:sp>
        <p:nvSpPr>
          <p:cNvPr id="322" name="Google Shape;322;p5"/>
          <p:cNvSpPr txBox="1"/>
          <p:nvPr/>
        </p:nvSpPr>
        <p:spPr>
          <a:xfrm>
            <a:off x="1" y="782862"/>
            <a:ext cx="3501196" cy="2800767"/>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1800" b="1" i="0" u="sng" strike="noStrike" cap="none">
                <a:solidFill>
                  <a:schemeClr val="dk1"/>
                </a:solidFill>
                <a:latin typeface="Gill Sans"/>
                <a:ea typeface="Gill Sans"/>
                <a:cs typeface="Gill Sans"/>
                <a:sym typeface="Gill Sans"/>
              </a:rPr>
              <a:t>Better communications across teams</a:t>
            </a:r>
            <a:endParaRPr/>
          </a:p>
          <a:p>
            <a:pPr marL="0" marR="0" lvl="0" indent="0" algn="ctr" rtl="0">
              <a:spcBef>
                <a:spcPts val="0"/>
              </a:spcBef>
              <a:spcAft>
                <a:spcPts val="0"/>
              </a:spcAft>
              <a:buNone/>
            </a:pPr>
            <a:endParaRPr sz="1800" b="0" i="0" u="sng" strike="noStrike" cap="none">
              <a:solidFill>
                <a:schemeClr val="dk1"/>
              </a:solidFill>
              <a:latin typeface="Gill Sans"/>
              <a:ea typeface="Gill Sans"/>
              <a:cs typeface="Gill Sans"/>
              <a:sym typeface="Gill Sans"/>
            </a:endParaRPr>
          </a:p>
          <a:p>
            <a:pPr marL="285750" marR="0" lvl="0" indent="-285750" algn="l" rtl="0">
              <a:spcBef>
                <a:spcPts val="0"/>
              </a:spcBef>
              <a:spcAft>
                <a:spcPts val="0"/>
              </a:spcAft>
              <a:buClr>
                <a:schemeClr val="dk1"/>
              </a:buClr>
              <a:buSzPts val="1500"/>
              <a:buFont typeface="Noto Sans Symbols"/>
              <a:buChar char="❑"/>
            </a:pPr>
            <a:r>
              <a:rPr lang="en-GB" sz="1500" b="0" i="0" u="none" strike="noStrike" cap="none">
                <a:solidFill>
                  <a:schemeClr val="dk1"/>
                </a:solidFill>
                <a:latin typeface="Arial"/>
                <a:ea typeface="Arial"/>
                <a:cs typeface="Arial"/>
                <a:sym typeface="Arial"/>
              </a:rPr>
              <a:t>Reaching carers, managers, and office workers fast is made simple by group chats, video calls, and instant messaging. beneficial for interdisciplinary collaboration among managers, social workers, nurses, and care staff.</a:t>
            </a:r>
            <a:endParaRPr sz="1500" b="0" i="0" u="none" strike="noStrike" cap="none">
              <a:solidFill>
                <a:schemeClr val="dk1"/>
              </a:solidFill>
              <a:latin typeface="Arial"/>
              <a:ea typeface="Arial"/>
              <a:cs typeface="Arial"/>
              <a:sym typeface="Arial"/>
            </a:endParaRPr>
          </a:p>
        </p:txBody>
      </p:sp>
      <p:cxnSp>
        <p:nvCxnSpPr>
          <p:cNvPr id="323" name="Google Shape;323;p5"/>
          <p:cNvCxnSpPr/>
          <p:nvPr/>
        </p:nvCxnSpPr>
        <p:spPr>
          <a:xfrm>
            <a:off x="3437394" y="712695"/>
            <a:ext cx="0" cy="2911219"/>
          </a:xfrm>
          <a:prstGeom prst="straightConnector1">
            <a:avLst/>
          </a:prstGeom>
          <a:noFill/>
          <a:ln w="28575" cap="flat" cmpd="sng">
            <a:solidFill>
              <a:srgbClr val="00B050"/>
            </a:solidFill>
            <a:prstDash val="solid"/>
            <a:round/>
            <a:headEnd type="none" w="sm" len="sm"/>
            <a:tailEnd type="none" w="sm" len="sm"/>
          </a:ln>
        </p:spPr>
      </p:cxnSp>
      <p:cxnSp>
        <p:nvCxnSpPr>
          <p:cNvPr id="324" name="Google Shape;324;p5"/>
          <p:cNvCxnSpPr/>
          <p:nvPr/>
        </p:nvCxnSpPr>
        <p:spPr>
          <a:xfrm>
            <a:off x="117354" y="3645814"/>
            <a:ext cx="3320040" cy="3002"/>
          </a:xfrm>
          <a:prstGeom prst="straightConnector1">
            <a:avLst/>
          </a:prstGeom>
          <a:noFill/>
          <a:ln w="28575" cap="flat" cmpd="sng">
            <a:solidFill>
              <a:srgbClr val="00B050"/>
            </a:solidFill>
            <a:prstDash val="solid"/>
            <a:round/>
            <a:headEnd type="none" w="sm" len="sm"/>
            <a:tailEnd type="none" w="sm" len="sm"/>
          </a:ln>
        </p:spPr>
      </p:cxnSp>
      <p:sp>
        <p:nvSpPr>
          <p:cNvPr id="325" name="Google Shape;325;p5"/>
          <p:cNvSpPr txBox="1"/>
          <p:nvPr/>
        </p:nvSpPr>
        <p:spPr>
          <a:xfrm>
            <a:off x="-35854" y="3694081"/>
            <a:ext cx="3954795" cy="2400657"/>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1800" b="1" i="0" u="sng" strike="noStrike" cap="none">
                <a:solidFill>
                  <a:schemeClr val="dk1"/>
                </a:solidFill>
                <a:latin typeface="Gill Sans"/>
                <a:ea typeface="Gill Sans"/>
                <a:cs typeface="Gill Sans"/>
                <a:sym typeface="Gill Sans"/>
              </a:rPr>
              <a:t>Improves collaboration and community of care</a:t>
            </a:r>
            <a:endParaRPr/>
          </a:p>
          <a:p>
            <a:pPr marL="285750" marR="0" lvl="0" indent="-285750" algn="l" rtl="0">
              <a:spcBef>
                <a:spcPts val="0"/>
              </a:spcBef>
              <a:spcAft>
                <a:spcPts val="0"/>
              </a:spcAft>
              <a:buClr>
                <a:schemeClr val="dk1"/>
              </a:buClr>
              <a:buSzPts val="1600"/>
              <a:buFont typeface="Noto Sans Symbols"/>
              <a:buChar char="❑"/>
            </a:pPr>
            <a:r>
              <a:rPr lang="en-GB" sz="1600" b="0" i="0" u="none" strike="noStrike" cap="none">
                <a:solidFill>
                  <a:schemeClr val="dk1"/>
                </a:solidFill>
                <a:latin typeface="Arial"/>
                <a:ea typeface="Arial"/>
                <a:cs typeface="Arial"/>
                <a:sym typeface="Arial"/>
              </a:rPr>
              <a:t>Get immediate notifications about any shifts in care requirements or unexpected events.It's simpler to raise issues and quicker to decide on actions.When used in conjunction with a care management system, it helps coordinate care efforts.</a:t>
            </a:r>
            <a:endParaRPr/>
          </a:p>
        </p:txBody>
      </p:sp>
      <p:cxnSp>
        <p:nvCxnSpPr>
          <p:cNvPr id="326" name="Google Shape;326;p5"/>
          <p:cNvCxnSpPr/>
          <p:nvPr/>
        </p:nvCxnSpPr>
        <p:spPr>
          <a:xfrm>
            <a:off x="3857403" y="3694081"/>
            <a:ext cx="0" cy="2421054"/>
          </a:xfrm>
          <a:prstGeom prst="straightConnector1">
            <a:avLst/>
          </a:prstGeom>
          <a:noFill/>
          <a:ln w="28575" cap="flat" cmpd="sng">
            <a:solidFill>
              <a:srgbClr val="00B050"/>
            </a:solidFill>
            <a:prstDash val="solid"/>
            <a:round/>
            <a:headEnd type="none" w="sm" len="sm"/>
            <a:tailEnd type="none" w="sm" len="sm"/>
          </a:ln>
        </p:spPr>
      </p:cxnSp>
      <p:cxnSp>
        <p:nvCxnSpPr>
          <p:cNvPr id="327" name="Google Shape;327;p5"/>
          <p:cNvCxnSpPr/>
          <p:nvPr/>
        </p:nvCxnSpPr>
        <p:spPr>
          <a:xfrm>
            <a:off x="3437057" y="3648969"/>
            <a:ext cx="420346" cy="0"/>
          </a:xfrm>
          <a:prstGeom prst="straightConnector1">
            <a:avLst/>
          </a:prstGeom>
          <a:noFill/>
          <a:ln w="28575" cap="flat" cmpd="sng">
            <a:solidFill>
              <a:srgbClr val="00B050"/>
            </a:solidFill>
            <a:prstDash val="solid"/>
            <a:round/>
            <a:headEnd type="none" w="sm" len="sm"/>
            <a:tailEnd type="none" w="sm" len="sm"/>
          </a:ln>
        </p:spPr>
      </p:cxnSp>
      <p:sp>
        <p:nvSpPr>
          <p:cNvPr id="328" name="Google Shape;328;p5"/>
          <p:cNvSpPr/>
          <p:nvPr/>
        </p:nvSpPr>
        <p:spPr>
          <a:xfrm rot="8357883">
            <a:off x="3587349" y="3800434"/>
            <a:ext cx="911507" cy="387248"/>
          </a:xfrm>
          <a:prstGeom prst="rightArrow">
            <a:avLst>
              <a:gd name="adj1" fmla="val 50000"/>
              <a:gd name="adj2" fmla="val 96105"/>
            </a:avLst>
          </a:prstGeom>
          <a:solidFill>
            <a:srgbClr val="00B050"/>
          </a:solidFill>
          <a:ln w="15875" cap="flat" cmpd="sng">
            <a:solidFill>
              <a:srgbClr val="4D0C1B"/>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Gill Sans"/>
              <a:ea typeface="Gill Sans"/>
              <a:cs typeface="Gill Sans"/>
              <a:sym typeface="Gill Sans"/>
            </a:endParaRPr>
          </a:p>
        </p:txBody>
      </p:sp>
      <p:sp>
        <p:nvSpPr>
          <p:cNvPr id="329" name="Google Shape;329;p5"/>
          <p:cNvSpPr/>
          <p:nvPr/>
        </p:nvSpPr>
        <p:spPr>
          <a:xfrm rot="5400000">
            <a:off x="6356979" y="4062497"/>
            <a:ext cx="557651" cy="258890"/>
          </a:xfrm>
          <a:prstGeom prst="rightArrow">
            <a:avLst>
              <a:gd name="adj1" fmla="val 50000"/>
              <a:gd name="adj2" fmla="val 96105"/>
            </a:avLst>
          </a:prstGeom>
          <a:solidFill>
            <a:schemeClr val="accent1"/>
          </a:solidFill>
          <a:ln w="15875" cap="flat" cmpd="sng">
            <a:solidFill>
              <a:srgbClr val="4D0C1B"/>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Gill Sans"/>
              <a:ea typeface="Gill Sans"/>
              <a:cs typeface="Gill Sans"/>
              <a:sym typeface="Gill Sans"/>
            </a:endParaRPr>
          </a:p>
        </p:txBody>
      </p:sp>
      <p:sp>
        <p:nvSpPr>
          <p:cNvPr id="330" name="Google Shape;330;p5"/>
          <p:cNvSpPr txBox="1"/>
          <p:nvPr/>
        </p:nvSpPr>
        <p:spPr>
          <a:xfrm>
            <a:off x="3795819" y="4356783"/>
            <a:ext cx="4846324" cy="175432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endParaRPr sz="1800" b="0" i="0" u="sng" strike="noStrike" cap="none">
              <a:solidFill>
                <a:schemeClr val="dk1"/>
              </a:solidFill>
              <a:latin typeface="Gill Sans"/>
              <a:ea typeface="Gill Sans"/>
              <a:cs typeface="Gill Sans"/>
              <a:sym typeface="Gill Sans"/>
            </a:endParaRPr>
          </a:p>
          <a:p>
            <a:pPr marL="0" marR="0" lvl="0" indent="0" algn="ctr" rtl="0">
              <a:spcBef>
                <a:spcPts val="0"/>
              </a:spcBef>
              <a:spcAft>
                <a:spcPts val="0"/>
              </a:spcAft>
              <a:buNone/>
            </a:pPr>
            <a:r>
              <a:rPr lang="en-GB" sz="1800" b="1" i="0" u="sng" strike="noStrike" cap="none">
                <a:solidFill>
                  <a:schemeClr val="dk1"/>
                </a:solidFill>
                <a:latin typeface="Gill Sans"/>
                <a:ea typeface="Gill Sans"/>
                <a:cs typeface="Gill Sans"/>
                <a:sym typeface="Gill Sans"/>
              </a:rPr>
              <a:t>Information overload </a:t>
            </a:r>
            <a:endParaRPr/>
          </a:p>
          <a:p>
            <a:pPr marL="285750" marR="0" lvl="0" indent="-285750" algn="l" rtl="0">
              <a:spcBef>
                <a:spcPts val="0"/>
              </a:spcBef>
              <a:spcAft>
                <a:spcPts val="0"/>
              </a:spcAft>
              <a:buClr>
                <a:schemeClr val="dk1"/>
              </a:buClr>
              <a:buSzPts val="1800"/>
              <a:buFont typeface="Noto Sans Symbols"/>
              <a:buChar char="❑"/>
            </a:pPr>
            <a:r>
              <a:rPr lang="en-GB" sz="1800" b="0" i="0" u="none" strike="noStrike" cap="none">
                <a:solidFill>
                  <a:schemeClr val="dk1"/>
                </a:solidFill>
                <a:latin typeface="Gill Sans"/>
                <a:ea typeface="Gill Sans"/>
                <a:cs typeface="Gill Sans"/>
                <a:sym typeface="Gill Sans"/>
              </a:rPr>
              <a:t>Having too many channels or messages can make it easy to overlook important updates. If you don't manage your notifications well, they can really interrupt what you're doing.</a:t>
            </a:r>
            <a:endParaRPr/>
          </a:p>
        </p:txBody>
      </p:sp>
      <p:cxnSp>
        <p:nvCxnSpPr>
          <p:cNvPr id="331" name="Google Shape;331;p5"/>
          <p:cNvCxnSpPr/>
          <p:nvPr/>
        </p:nvCxnSpPr>
        <p:spPr>
          <a:xfrm>
            <a:off x="3922982" y="4560368"/>
            <a:ext cx="4723202" cy="0"/>
          </a:xfrm>
          <a:prstGeom prst="straightConnector1">
            <a:avLst/>
          </a:prstGeom>
          <a:noFill/>
          <a:ln w="28575" cap="flat" cmpd="sng">
            <a:solidFill>
              <a:schemeClr val="accent1"/>
            </a:solidFill>
            <a:prstDash val="solid"/>
            <a:round/>
            <a:headEnd type="none" w="sm" len="sm"/>
            <a:tailEnd type="none" w="sm" len="sm"/>
          </a:ln>
        </p:spPr>
      </p:cxnSp>
      <p:sp>
        <p:nvSpPr>
          <p:cNvPr id="332" name="Google Shape;332;p5"/>
          <p:cNvSpPr txBox="1"/>
          <p:nvPr/>
        </p:nvSpPr>
        <p:spPr>
          <a:xfrm>
            <a:off x="3398916" y="956132"/>
            <a:ext cx="4878920" cy="1477328"/>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1800" b="1" i="0" u="sng" strike="noStrike" cap="none">
                <a:solidFill>
                  <a:schemeClr val="dk1"/>
                </a:solidFill>
                <a:latin typeface="Gill Sans"/>
                <a:ea typeface="Gill Sans"/>
                <a:cs typeface="Gill Sans"/>
                <a:sym typeface="Gill Sans"/>
              </a:rPr>
              <a:t>Lack of digital skills </a:t>
            </a:r>
            <a:endParaRPr/>
          </a:p>
          <a:p>
            <a:pPr marL="285750" marR="0" lvl="0" indent="-285750" algn="ctr" rtl="0">
              <a:spcBef>
                <a:spcPts val="0"/>
              </a:spcBef>
              <a:spcAft>
                <a:spcPts val="0"/>
              </a:spcAft>
              <a:buClr>
                <a:schemeClr val="dk1"/>
              </a:buClr>
              <a:buSzPts val="1800"/>
              <a:buFont typeface="Noto Sans Symbols"/>
              <a:buChar char="❑"/>
            </a:pPr>
            <a:r>
              <a:rPr lang="en-GB" sz="1800" b="0" i="0" u="none" strike="noStrike" cap="none">
                <a:solidFill>
                  <a:schemeClr val="dk1"/>
                </a:solidFill>
                <a:latin typeface="Gill Sans"/>
                <a:ea typeface="Gill Sans"/>
                <a:cs typeface="Gill Sans"/>
                <a:sym typeface="Gill Sans"/>
              </a:rPr>
              <a:t>Some staff may have limited confidence with using technology. Also, staff may need training support, some staff may feel that teams is very overwhelming. </a:t>
            </a:r>
            <a:endParaRPr sz="1800" b="0" i="0" u="none" strike="noStrike" cap="none">
              <a:solidFill>
                <a:schemeClr val="dk1"/>
              </a:solidFill>
              <a:latin typeface="Gill Sans"/>
              <a:ea typeface="Gill Sans"/>
              <a:cs typeface="Gill Sans"/>
              <a:sym typeface="Gill Sans"/>
            </a:endParaRPr>
          </a:p>
        </p:txBody>
      </p:sp>
      <p:cxnSp>
        <p:nvCxnSpPr>
          <p:cNvPr id="333" name="Google Shape;333;p5"/>
          <p:cNvCxnSpPr/>
          <p:nvPr/>
        </p:nvCxnSpPr>
        <p:spPr>
          <a:xfrm>
            <a:off x="3490186" y="877867"/>
            <a:ext cx="4723202" cy="0"/>
          </a:xfrm>
          <a:prstGeom prst="straightConnector1">
            <a:avLst/>
          </a:prstGeom>
          <a:noFill/>
          <a:ln w="28575" cap="flat" cmpd="sng">
            <a:solidFill>
              <a:schemeClr val="accent1"/>
            </a:solidFill>
            <a:prstDash val="solid"/>
            <a:round/>
            <a:headEnd type="none" w="sm" len="sm"/>
            <a:tailEnd type="none" w="sm" len="sm"/>
          </a:ln>
        </p:spPr>
      </p:cxnSp>
      <p:sp>
        <p:nvSpPr>
          <p:cNvPr id="334" name="Google Shape;334;p5"/>
          <p:cNvSpPr/>
          <p:nvPr/>
        </p:nvSpPr>
        <p:spPr>
          <a:xfrm rot="-6335633">
            <a:off x="5980746" y="2498411"/>
            <a:ext cx="482571" cy="251860"/>
          </a:xfrm>
          <a:prstGeom prst="rightArrow">
            <a:avLst>
              <a:gd name="adj1" fmla="val 50000"/>
              <a:gd name="adj2" fmla="val 96105"/>
            </a:avLst>
          </a:prstGeom>
          <a:solidFill>
            <a:schemeClr val="accent1"/>
          </a:solidFill>
          <a:ln w="15875" cap="flat" cmpd="sng">
            <a:solidFill>
              <a:srgbClr val="4D0C1B"/>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Gill Sans"/>
              <a:ea typeface="Gill Sans"/>
              <a:cs typeface="Gill Sans"/>
              <a:sym typeface="Gill San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10"/>
                                        </p:tgtEl>
                                        <p:attrNameLst>
                                          <p:attrName>style.visibility</p:attrName>
                                        </p:attrNameLst>
                                      </p:cBhvr>
                                      <p:to>
                                        <p:strVal val="visible"/>
                                      </p:to>
                                    </p:set>
                                    <p:animEffect transition="in" filter="fade">
                                      <p:cBhvr>
                                        <p:cTn id="7" dur="1000"/>
                                        <p:tgtEl>
                                          <p:spTgt spid="3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22"/>
                                        </p:tgtEl>
                                        <p:attrNameLst>
                                          <p:attrName>style.visibility</p:attrName>
                                        </p:attrNameLst>
                                      </p:cBhvr>
                                      <p:to>
                                        <p:strVal val="visible"/>
                                      </p:to>
                                    </p:set>
                                    <p:animEffect transition="in" filter="fade">
                                      <p:cBhvr>
                                        <p:cTn id="12" dur="2000"/>
                                        <p:tgtEl>
                                          <p:spTgt spid="32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25"/>
                                        </p:tgtEl>
                                        <p:attrNameLst>
                                          <p:attrName>style.visibility</p:attrName>
                                        </p:attrNameLst>
                                      </p:cBhvr>
                                      <p:to>
                                        <p:strVal val="visible"/>
                                      </p:to>
                                    </p:set>
                                    <p:animEffect transition="in" filter="fade">
                                      <p:cBhvr>
                                        <p:cTn id="17" dur="500"/>
                                        <p:tgtEl>
                                          <p:spTgt spid="32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30"/>
                                        </p:tgtEl>
                                        <p:attrNameLst>
                                          <p:attrName>style.visibility</p:attrName>
                                        </p:attrNameLst>
                                      </p:cBhvr>
                                      <p:to>
                                        <p:strVal val="visible"/>
                                      </p:to>
                                    </p:set>
                                    <p:animEffect transition="in" filter="fade">
                                      <p:cBhvr>
                                        <p:cTn id="22" dur="500"/>
                                        <p:tgtEl>
                                          <p:spTgt spid="33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14"/>
                                        </p:tgtEl>
                                        <p:attrNameLst>
                                          <p:attrName>style.visibility</p:attrName>
                                        </p:attrNameLst>
                                      </p:cBhvr>
                                      <p:to>
                                        <p:strVal val="visible"/>
                                      </p:to>
                                    </p:set>
                                    <p:animEffect transition="in" filter="fade">
                                      <p:cBhvr>
                                        <p:cTn id="27" dur="2000"/>
                                        <p:tgtEl>
                                          <p:spTgt spid="314"/>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16"/>
                                        </p:tgtEl>
                                        <p:attrNameLst>
                                          <p:attrName>style.visibility</p:attrName>
                                        </p:attrNameLst>
                                      </p:cBhvr>
                                      <p:to>
                                        <p:strVal val="visible"/>
                                      </p:to>
                                    </p:set>
                                    <p:animEffect transition="in" filter="fade">
                                      <p:cBhvr>
                                        <p:cTn id="32" dur="500"/>
                                        <p:tgtEl>
                                          <p:spTgt spid="316"/>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32"/>
                                        </p:tgtEl>
                                        <p:attrNameLst>
                                          <p:attrName>style.visibility</p:attrName>
                                        </p:attrNameLst>
                                      </p:cBhvr>
                                      <p:to>
                                        <p:strVal val="visible"/>
                                      </p:to>
                                    </p:set>
                                    <p:animEffect transition="in" filter="fade">
                                      <p:cBhvr>
                                        <p:cTn id="37" dur="2000"/>
                                        <p:tgtEl>
                                          <p:spTgt spid="332"/>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32"/>
                                        </p:tgtEl>
                                        <p:attrNameLst>
                                          <p:attrName>style.visibility</p:attrName>
                                        </p:attrNameLst>
                                      </p:cBhvr>
                                      <p:to>
                                        <p:strVal val="visible"/>
                                      </p:to>
                                    </p:set>
                                    <p:animEffect transition="in" filter="fade">
                                      <p:cBhvr>
                                        <p:cTn id="42" dur="500"/>
                                        <p:tgtEl>
                                          <p:spTgt spid="3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38"/>
        <p:cNvGrpSpPr/>
        <p:nvPr/>
      </p:nvGrpSpPr>
      <p:grpSpPr>
        <a:xfrm>
          <a:off x="0" y="0"/>
          <a:ext cx="0" cy="0"/>
          <a:chOff x="0" y="0"/>
          <a:chExt cx="0" cy="0"/>
        </a:xfrm>
      </p:grpSpPr>
      <p:sp>
        <p:nvSpPr>
          <p:cNvPr id="339" name="Google Shape;339;p6"/>
          <p:cNvSpPr txBox="1">
            <a:spLocks noGrp="1"/>
          </p:cNvSpPr>
          <p:nvPr>
            <p:ph type="title"/>
          </p:nvPr>
        </p:nvSpPr>
        <p:spPr>
          <a:xfrm>
            <a:off x="1451579" y="1302557"/>
            <a:ext cx="2651498" cy="407058"/>
          </a:xfrm>
          <a:prstGeom prst="rect">
            <a:avLst/>
          </a:prstGeom>
          <a:noFill/>
          <a:ln>
            <a:noFill/>
          </a:ln>
        </p:spPr>
        <p:txBody>
          <a:bodyPr spcFirstLastPara="1" wrap="square" lIns="91425" tIns="45700" rIns="91425" bIns="45700" anchor="t" anchorCtr="0">
            <a:noAutofit/>
          </a:bodyPr>
          <a:lstStyle/>
          <a:p>
            <a:pPr marL="0" lvl="0" indent="0" algn="l" rtl="0">
              <a:lnSpc>
                <a:spcPct val="90000"/>
              </a:lnSpc>
              <a:spcBef>
                <a:spcPts val="0"/>
              </a:spcBef>
              <a:spcAft>
                <a:spcPts val="0"/>
              </a:spcAft>
              <a:buClr>
                <a:schemeClr val="dk1"/>
              </a:buClr>
              <a:buSzPts val="1800"/>
              <a:buFont typeface="Arial"/>
              <a:buNone/>
            </a:pPr>
            <a:r>
              <a:rPr lang="en-GB" sz="1800" i="1" u="sng">
                <a:latin typeface="Arial"/>
                <a:ea typeface="Arial"/>
                <a:cs typeface="Arial"/>
                <a:sym typeface="Arial"/>
              </a:rPr>
              <a:t>REFERENCE PAGE </a:t>
            </a:r>
            <a:endParaRPr sz="1800" i="1" u="sng">
              <a:latin typeface="Arial"/>
              <a:ea typeface="Arial"/>
              <a:cs typeface="Arial"/>
              <a:sym typeface="Arial"/>
            </a:endParaRPr>
          </a:p>
        </p:txBody>
      </p:sp>
      <p:sp>
        <p:nvSpPr>
          <p:cNvPr id="340" name="Google Shape;340;p6"/>
          <p:cNvSpPr txBox="1">
            <a:spLocks noGrp="1"/>
          </p:cNvSpPr>
          <p:nvPr>
            <p:ph type="body" idx="1"/>
          </p:nvPr>
        </p:nvSpPr>
        <p:spPr>
          <a:xfrm>
            <a:off x="1451579" y="2015732"/>
            <a:ext cx="9603275" cy="3450613"/>
          </a:xfrm>
          <a:prstGeom prst="rect">
            <a:avLst/>
          </a:prstGeom>
          <a:noFill/>
          <a:ln>
            <a:noFill/>
          </a:ln>
        </p:spPr>
        <p:txBody>
          <a:bodyPr spcFirstLastPara="1" wrap="square" lIns="91425" tIns="45700" rIns="91425" bIns="45700" anchor="t" anchorCtr="0">
            <a:normAutofit/>
          </a:bodyPr>
          <a:lstStyle/>
          <a:p>
            <a:pPr marL="228600" lvl="0" indent="-228600" algn="l" rtl="0">
              <a:lnSpc>
                <a:spcPct val="120000"/>
              </a:lnSpc>
              <a:spcBef>
                <a:spcPts val="0"/>
              </a:spcBef>
              <a:spcAft>
                <a:spcPts val="0"/>
              </a:spcAft>
              <a:buSzPts val="1800"/>
              <a:buChar char="•"/>
            </a:pPr>
            <a:r>
              <a:rPr lang="en-GB" sz="1800" b="0" i="1" u="none" strike="noStrike">
                <a:solidFill>
                  <a:srgbClr val="000000"/>
                </a:solidFill>
                <a:latin typeface="Arial"/>
                <a:ea typeface="Arial"/>
                <a:cs typeface="Arial"/>
                <a:sym typeface="Arial"/>
              </a:rPr>
              <a:t>National Health service (2017).Working in Social Care. [online] Health Careers. Available at: </a:t>
            </a:r>
            <a:r>
              <a:rPr lang="en-GB" sz="1800" b="0" i="1" u="sng" strike="noStrike">
                <a:solidFill>
                  <a:srgbClr val="000000"/>
                </a:solidFill>
                <a:latin typeface="Arial"/>
                <a:ea typeface="Arial"/>
                <a:cs typeface="Arial"/>
                <a:sym typeface="Arial"/>
                <a:hlinkClick r:id="rId3">
                  <a:extLst>
                    <a:ext uri="{A12FA001-AC4F-418D-AE19-62706E023703}">
                      <ahyp:hlinkClr xmlns:ahyp="http://schemas.microsoft.com/office/drawing/2018/hyperlinkcolor" val="tx"/>
                    </a:ext>
                  </a:extLst>
                </a:hlinkClick>
              </a:rPr>
              <a:t>https://www.healthcareers.nhs.uk/working-health/working-social-care</a:t>
            </a:r>
            <a:r>
              <a:rPr lang="en-GB" sz="1800" b="0" i="1" u="none" strike="noStrike">
                <a:solidFill>
                  <a:srgbClr val="000000"/>
                </a:solidFill>
                <a:latin typeface="Arial"/>
                <a:ea typeface="Arial"/>
                <a:cs typeface="Arial"/>
                <a:sym typeface="Arial"/>
              </a:rPr>
              <a:t>(accessed 1st February 2026).</a:t>
            </a:r>
            <a:endParaRPr/>
          </a:p>
          <a:p>
            <a:pPr marL="228600" lvl="0" indent="-101600" algn="l" rtl="0">
              <a:lnSpc>
                <a:spcPct val="120000"/>
              </a:lnSpc>
              <a:spcBef>
                <a:spcPts val="1000"/>
              </a:spcBef>
              <a:spcAft>
                <a:spcPts val="0"/>
              </a:spcAft>
              <a:buSzPts val="2000"/>
              <a:buNone/>
            </a:pP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44"/>
        <p:cNvGrpSpPr/>
        <p:nvPr/>
      </p:nvGrpSpPr>
      <p:grpSpPr>
        <a:xfrm>
          <a:off x="0" y="0"/>
          <a:ext cx="0" cy="0"/>
          <a:chOff x="0" y="0"/>
          <a:chExt cx="0" cy="0"/>
        </a:xfrm>
      </p:grpSpPr>
      <p:sp>
        <p:nvSpPr>
          <p:cNvPr id="345" name="Google Shape;345;g393f56bb2db_2_75"/>
          <p:cNvSpPr txBox="1">
            <a:spLocks noGrp="1"/>
          </p:cNvSpPr>
          <p:nvPr>
            <p:ph type="title"/>
          </p:nvPr>
        </p:nvSpPr>
        <p:spPr>
          <a:xfrm>
            <a:off x="228599" y="138622"/>
            <a:ext cx="6010155" cy="1023257"/>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Play"/>
              <a:buNone/>
            </a:pPr>
            <a:r>
              <a:rPr lang="en-GB"/>
              <a:t>Digital Safety Action Plan </a:t>
            </a:r>
            <a:endParaRPr/>
          </a:p>
        </p:txBody>
      </p:sp>
      <p:sp>
        <p:nvSpPr>
          <p:cNvPr id="346" name="Google Shape;346;g393f56bb2db_2_75"/>
          <p:cNvSpPr txBox="1">
            <a:spLocks noGrp="1"/>
          </p:cNvSpPr>
          <p:nvPr>
            <p:ph type="body" idx="1"/>
          </p:nvPr>
        </p:nvSpPr>
        <p:spPr>
          <a:xfrm>
            <a:off x="228599" y="861827"/>
            <a:ext cx="4900614" cy="447675"/>
          </a:xfrm>
          <a:prstGeom prst="rect">
            <a:avLst/>
          </a:prstGeom>
          <a:noFill/>
          <a:ln>
            <a:noFill/>
          </a:ln>
        </p:spPr>
        <p:txBody>
          <a:bodyPr spcFirstLastPara="1" wrap="square" lIns="91425" tIns="45700" rIns="91425" bIns="45700" anchor="b" anchorCtr="0">
            <a:normAutofit/>
          </a:bodyPr>
          <a:lstStyle/>
          <a:p>
            <a:pPr marL="0" lvl="0" indent="0" algn="l" rtl="0">
              <a:lnSpc>
                <a:spcPct val="90000"/>
              </a:lnSpc>
              <a:spcBef>
                <a:spcPts val="0"/>
              </a:spcBef>
              <a:spcAft>
                <a:spcPts val="0"/>
              </a:spcAft>
              <a:buClr>
                <a:schemeClr val="dk1"/>
              </a:buClr>
              <a:buSzPts val="2400"/>
              <a:buNone/>
            </a:pPr>
            <a:r>
              <a:rPr lang="en-GB"/>
              <a:t>Introduction</a:t>
            </a:r>
            <a:endParaRPr/>
          </a:p>
        </p:txBody>
      </p:sp>
      <p:sp>
        <p:nvSpPr>
          <p:cNvPr id="347" name="Google Shape;347;g393f56bb2db_2_75"/>
          <p:cNvSpPr txBox="1">
            <a:spLocks noGrp="1"/>
          </p:cNvSpPr>
          <p:nvPr>
            <p:ph type="body" idx="2"/>
          </p:nvPr>
        </p:nvSpPr>
        <p:spPr>
          <a:xfrm>
            <a:off x="228599" y="1309502"/>
            <a:ext cx="11963401" cy="2993248"/>
          </a:xfrm>
          <a:prstGeom prst="rect">
            <a:avLst/>
          </a:prstGeom>
          <a:noFill/>
          <a:ln>
            <a:noFill/>
          </a:ln>
        </p:spPr>
        <p:txBody>
          <a:bodyPr spcFirstLastPara="1" wrap="square" lIns="91425" tIns="45700" rIns="91425" bIns="45700" anchor="t" anchorCtr="0">
            <a:normAutofit fontScale="85000" lnSpcReduction="20000"/>
          </a:bodyPr>
          <a:lstStyle/>
          <a:p>
            <a:pPr marL="0" lvl="0" indent="0" algn="l" rtl="0">
              <a:lnSpc>
                <a:spcPct val="90000"/>
              </a:lnSpc>
              <a:spcBef>
                <a:spcPts val="0"/>
              </a:spcBef>
              <a:spcAft>
                <a:spcPts val="0"/>
              </a:spcAft>
              <a:buClr>
                <a:schemeClr val="dk1"/>
              </a:buClr>
              <a:buSzPct val="100000"/>
              <a:buNone/>
            </a:pPr>
            <a:r>
              <a:rPr lang="en-GB"/>
              <a:t>Digital strategies have been formally recognized as a critical health systems strengthening strategy to help meet the Sustainable Development Goals and universal health coverage targets.(1) Taking this larger strategy to a smaller health care setting, using the centralized Microsoft 365 tools we have designed a digital safety action plan. </a:t>
            </a:r>
            <a:endParaRPr/>
          </a:p>
          <a:p>
            <a:pPr marL="0" lvl="0" indent="0" algn="l" rtl="0">
              <a:lnSpc>
                <a:spcPct val="90000"/>
              </a:lnSpc>
              <a:spcBef>
                <a:spcPts val="1000"/>
              </a:spcBef>
              <a:spcAft>
                <a:spcPts val="0"/>
              </a:spcAft>
              <a:buClr>
                <a:schemeClr val="dk1"/>
              </a:buClr>
              <a:buSzPct val="100000"/>
              <a:buNone/>
            </a:pPr>
            <a:endParaRPr/>
          </a:p>
          <a:p>
            <a:pPr marL="0" lvl="0" indent="0" algn="l" rtl="0">
              <a:lnSpc>
                <a:spcPct val="90000"/>
              </a:lnSpc>
              <a:spcBef>
                <a:spcPts val="1000"/>
              </a:spcBef>
              <a:spcAft>
                <a:spcPts val="0"/>
              </a:spcAft>
              <a:buClr>
                <a:schemeClr val="dk1"/>
              </a:buClr>
              <a:buSzPct val="100000"/>
              <a:buNone/>
            </a:pPr>
            <a:r>
              <a:rPr lang="en-GB"/>
              <a:t>At the very beginning of working out the digital safety action plan, we first looked at the company, clients and nature of their work. We identified that the business dealt with vulnerable people and handled their medical data. </a:t>
            </a:r>
            <a:endParaRPr/>
          </a:p>
          <a:p>
            <a:pPr marL="0" lvl="0" indent="0" algn="l" rtl="0">
              <a:lnSpc>
                <a:spcPct val="90000"/>
              </a:lnSpc>
              <a:spcBef>
                <a:spcPts val="1000"/>
              </a:spcBef>
              <a:spcAft>
                <a:spcPts val="0"/>
              </a:spcAft>
              <a:buClr>
                <a:schemeClr val="dk1"/>
              </a:buClr>
              <a:buSzPct val="100000"/>
              <a:buNone/>
            </a:pPr>
            <a:r>
              <a:rPr lang="en-GB"/>
              <a:t>From this, we deduced four main goals for improvement:</a:t>
            </a:r>
            <a:endParaRPr/>
          </a:p>
        </p:txBody>
      </p:sp>
      <p:grpSp>
        <p:nvGrpSpPr>
          <p:cNvPr id="348" name="Google Shape;348;g393f56bb2db_2_75"/>
          <p:cNvGrpSpPr/>
          <p:nvPr/>
        </p:nvGrpSpPr>
        <p:grpSpPr>
          <a:xfrm>
            <a:off x="235633" y="4051138"/>
            <a:ext cx="11366741" cy="2581155"/>
            <a:chOff x="7033" y="0"/>
            <a:chExt cx="11366741" cy="2581155"/>
          </a:xfrm>
        </p:grpSpPr>
        <p:sp>
          <p:nvSpPr>
            <p:cNvPr id="349" name="Google Shape;349;g393f56bb2db_2_75"/>
            <p:cNvSpPr/>
            <p:nvPr/>
          </p:nvSpPr>
          <p:spPr>
            <a:xfrm>
              <a:off x="595950" y="0"/>
              <a:ext cx="9673686" cy="2581155"/>
            </a:xfrm>
            <a:prstGeom prst="rightArrow">
              <a:avLst>
                <a:gd name="adj1" fmla="val 50000"/>
                <a:gd name="adj2" fmla="val 50000"/>
              </a:avLst>
            </a:prstGeom>
            <a:solidFill>
              <a:srgbClr val="CAD1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 name="Google Shape;350;g393f56bb2db_2_75"/>
            <p:cNvSpPr/>
            <p:nvPr/>
          </p:nvSpPr>
          <p:spPr>
            <a:xfrm>
              <a:off x="7033" y="774346"/>
              <a:ext cx="2698105" cy="1032462"/>
            </a:xfrm>
            <a:prstGeom prst="roundRect">
              <a:avLst>
                <a:gd name="adj" fmla="val 16667"/>
              </a:avLst>
            </a:prstGeom>
            <a:solidFill>
              <a:srgbClr val="126082"/>
            </a:solidFill>
            <a:ln w="1905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 name="Google Shape;351;g393f56bb2db_2_75"/>
            <p:cNvSpPr txBox="1"/>
            <p:nvPr/>
          </p:nvSpPr>
          <p:spPr>
            <a:xfrm>
              <a:off x="57434" y="824747"/>
              <a:ext cx="2597303" cy="931660"/>
            </a:xfrm>
            <a:prstGeom prst="rect">
              <a:avLst/>
            </a:prstGeom>
            <a:noFill/>
            <a:ln>
              <a:noFill/>
            </a:ln>
          </p:spPr>
          <p:txBody>
            <a:bodyPr spcFirstLastPara="1" wrap="square" lIns="99050" tIns="99050" rIns="99050" bIns="99050" anchor="ctr" anchorCtr="0">
              <a:noAutofit/>
            </a:bodyPr>
            <a:lstStyle/>
            <a:p>
              <a:pPr marL="0" marR="0" lvl="0" indent="0" algn="ctr" rtl="0">
                <a:lnSpc>
                  <a:spcPct val="90000"/>
                </a:lnSpc>
                <a:spcBef>
                  <a:spcPts val="0"/>
                </a:spcBef>
                <a:spcAft>
                  <a:spcPts val="0"/>
                </a:spcAft>
                <a:buClr>
                  <a:schemeClr val="lt1"/>
                </a:buClr>
                <a:buSzPts val="2600"/>
                <a:buFont typeface="Arial"/>
                <a:buNone/>
              </a:pPr>
              <a:r>
                <a:rPr lang="en-GB" sz="2600" b="0" i="0" u="none" strike="noStrike" cap="none">
                  <a:solidFill>
                    <a:schemeClr val="lt1"/>
                  </a:solidFill>
                  <a:latin typeface="Arial"/>
                  <a:ea typeface="Arial"/>
                  <a:cs typeface="Arial"/>
                  <a:sym typeface="Arial"/>
                </a:rPr>
                <a:t>Secure Awareness</a:t>
              </a:r>
              <a:endParaRPr/>
            </a:p>
          </p:txBody>
        </p:sp>
        <p:sp>
          <p:nvSpPr>
            <p:cNvPr id="352" name="Google Shape;352;g393f56bb2db_2_75"/>
            <p:cNvSpPr/>
            <p:nvPr/>
          </p:nvSpPr>
          <p:spPr>
            <a:xfrm>
              <a:off x="2921515" y="821395"/>
              <a:ext cx="2698105" cy="1032462"/>
            </a:xfrm>
            <a:prstGeom prst="roundRect">
              <a:avLst>
                <a:gd name="adj" fmla="val 16667"/>
              </a:avLst>
            </a:prstGeom>
            <a:solidFill>
              <a:srgbClr val="126082"/>
            </a:solidFill>
            <a:ln w="1905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 name="Google Shape;353;g393f56bb2db_2_75"/>
            <p:cNvSpPr txBox="1"/>
            <p:nvPr/>
          </p:nvSpPr>
          <p:spPr>
            <a:xfrm>
              <a:off x="2971916" y="871796"/>
              <a:ext cx="2597303" cy="931660"/>
            </a:xfrm>
            <a:prstGeom prst="rect">
              <a:avLst/>
            </a:prstGeom>
            <a:noFill/>
            <a:ln>
              <a:noFill/>
            </a:ln>
          </p:spPr>
          <p:txBody>
            <a:bodyPr spcFirstLastPara="1" wrap="square" lIns="99050" tIns="99050" rIns="99050" bIns="99050" anchor="ctr" anchorCtr="0">
              <a:noAutofit/>
            </a:bodyPr>
            <a:lstStyle/>
            <a:p>
              <a:pPr marL="0" marR="0" lvl="0" indent="0" algn="ctr" rtl="0">
                <a:lnSpc>
                  <a:spcPct val="90000"/>
                </a:lnSpc>
                <a:spcBef>
                  <a:spcPts val="0"/>
                </a:spcBef>
                <a:spcAft>
                  <a:spcPts val="0"/>
                </a:spcAft>
                <a:buClr>
                  <a:schemeClr val="lt1"/>
                </a:buClr>
                <a:buSzPts val="2600"/>
                <a:buFont typeface="Arial"/>
                <a:buNone/>
              </a:pPr>
              <a:r>
                <a:rPr lang="en-GB" sz="2600" b="0" i="0" u="none" strike="noStrike" cap="none">
                  <a:solidFill>
                    <a:schemeClr val="lt1"/>
                  </a:solidFill>
                  <a:latin typeface="Arial"/>
                  <a:ea typeface="Arial"/>
                  <a:cs typeface="Arial"/>
                  <a:sym typeface="Arial"/>
                </a:rPr>
                <a:t>Email Awareness</a:t>
              </a:r>
              <a:endParaRPr/>
            </a:p>
          </p:txBody>
        </p:sp>
        <p:sp>
          <p:nvSpPr>
            <p:cNvPr id="354" name="Google Shape;354;g393f56bb2db_2_75"/>
            <p:cNvSpPr/>
            <p:nvPr/>
          </p:nvSpPr>
          <p:spPr>
            <a:xfrm>
              <a:off x="5786123" y="774346"/>
              <a:ext cx="2698105" cy="1032462"/>
            </a:xfrm>
            <a:prstGeom prst="roundRect">
              <a:avLst>
                <a:gd name="adj" fmla="val 16667"/>
              </a:avLst>
            </a:prstGeom>
            <a:solidFill>
              <a:srgbClr val="126082"/>
            </a:solidFill>
            <a:ln w="1905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 name="Google Shape;355;g393f56bb2db_2_75"/>
            <p:cNvSpPr txBox="1"/>
            <p:nvPr/>
          </p:nvSpPr>
          <p:spPr>
            <a:xfrm>
              <a:off x="5836524" y="824747"/>
              <a:ext cx="2597303" cy="931660"/>
            </a:xfrm>
            <a:prstGeom prst="rect">
              <a:avLst/>
            </a:prstGeom>
            <a:noFill/>
            <a:ln>
              <a:noFill/>
            </a:ln>
          </p:spPr>
          <p:txBody>
            <a:bodyPr spcFirstLastPara="1" wrap="square" lIns="99050" tIns="99050" rIns="99050" bIns="99050" anchor="ctr" anchorCtr="0">
              <a:noAutofit/>
            </a:bodyPr>
            <a:lstStyle/>
            <a:p>
              <a:pPr marL="0" marR="0" lvl="0" indent="0" algn="ctr" rtl="0">
                <a:lnSpc>
                  <a:spcPct val="90000"/>
                </a:lnSpc>
                <a:spcBef>
                  <a:spcPts val="0"/>
                </a:spcBef>
                <a:spcAft>
                  <a:spcPts val="0"/>
                </a:spcAft>
                <a:buClr>
                  <a:schemeClr val="lt1"/>
                </a:buClr>
                <a:buSzPts val="2600"/>
                <a:buFont typeface="Arial"/>
                <a:buNone/>
              </a:pPr>
              <a:r>
                <a:rPr lang="en-GB" sz="2600" b="0" i="0" u="none" strike="noStrike" cap="none">
                  <a:solidFill>
                    <a:schemeClr val="lt1"/>
                  </a:solidFill>
                  <a:latin typeface="Arial"/>
                  <a:ea typeface="Arial"/>
                  <a:cs typeface="Arial"/>
                  <a:sym typeface="Arial"/>
                </a:rPr>
                <a:t>Data Management </a:t>
              </a:r>
              <a:endParaRPr/>
            </a:p>
          </p:txBody>
        </p:sp>
        <p:sp>
          <p:nvSpPr>
            <p:cNvPr id="356" name="Google Shape;356;g393f56bb2db_2_75"/>
            <p:cNvSpPr/>
            <p:nvPr/>
          </p:nvSpPr>
          <p:spPr>
            <a:xfrm>
              <a:off x="8675669" y="774346"/>
              <a:ext cx="2698105" cy="1032462"/>
            </a:xfrm>
            <a:prstGeom prst="roundRect">
              <a:avLst>
                <a:gd name="adj" fmla="val 16667"/>
              </a:avLst>
            </a:prstGeom>
            <a:solidFill>
              <a:srgbClr val="126082"/>
            </a:solidFill>
            <a:ln w="1905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 name="Google Shape;357;g393f56bb2db_2_75"/>
            <p:cNvSpPr txBox="1"/>
            <p:nvPr/>
          </p:nvSpPr>
          <p:spPr>
            <a:xfrm>
              <a:off x="8726070" y="824747"/>
              <a:ext cx="2597303" cy="931660"/>
            </a:xfrm>
            <a:prstGeom prst="rect">
              <a:avLst/>
            </a:prstGeom>
            <a:noFill/>
            <a:ln>
              <a:noFill/>
            </a:ln>
          </p:spPr>
          <p:txBody>
            <a:bodyPr spcFirstLastPara="1" wrap="square" lIns="99050" tIns="99050" rIns="99050" bIns="99050" anchor="ctr" anchorCtr="0">
              <a:noAutofit/>
            </a:bodyPr>
            <a:lstStyle/>
            <a:p>
              <a:pPr marL="0" marR="0" lvl="0" indent="0" algn="ctr" rtl="0">
                <a:lnSpc>
                  <a:spcPct val="90000"/>
                </a:lnSpc>
                <a:spcBef>
                  <a:spcPts val="0"/>
                </a:spcBef>
                <a:spcAft>
                  <a:spcPts val="0"/>
                </a:spcAft>
                <a:buClr>
                  <a:schemeClr val="lt1"/>
                </a:buClr>
                <a:buSzPts val="2600"/>
                <a:buFont typeface="Arial"/>
                <a:buNone/>
              </a:pPr>
              <a:r>
                <a:rPr lang="en-GB" sz="2600" b="0" i="0" u="none" strike="noStrike" cap="none">
                  <a:solidFill>
                    <a:schemeClr val="lt1"/>
                  </a:solidFill>
                  <a:latin typeface="Arial"/>
                  <a:ea typeface="Arial"/>
                  <a:cs typeface="Arial"/>
                  <a:sym typeface="Arial"/>
                </a:rPr>
                <a:t>Confidentiality and Compliance</a:t>
              </a:r>
              <a:endParaRPr/>
            </a:p>
          </p:txBody>
        </p:sp>
      </p:grpSp>
    </p:spTree>
  </p:cSld>
  <p:clrMapOvr>
    <a:masterClrMapping/>
  </p:clrMapOvr>
  <p:transition spd="slow">
    <p:push/>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61"/>
        <p:cNvGrpSpPr/>
        <p:nvPr/>
      </p:nvGrpSpPr>
      <p:grpSpPr>
        <a:xfrm>
          <a:off x="0" y="0"/>
          <a:ext cx="0" cy="0"/>
          <a:chOff x="0" y="0"/>
          <a:chExt cx="0" cy="0"/>
        </a:xfrm>
      </p:grpSpPr>
      <p:sp>
        <p:nvSpPr>
          <p:cNvPr id="362" name="Google Shape;362;g393f56bb2db_2_92"/>
          <p:cNvSpPr txBox="1">
            <a:spLocks noGrp="1"/>
          </p:cNvSpPr>
          <p:nvPr>
            <p:ph type="title"/>
          </p:nvPr>
        </p:nvSpPr>
        <p:spPr>
          <a:xfrm>
            <a:off x="787965" y="922266"/>
            <a:ext cx="3932237" cy="1317676"/>
          </a:xfrm>
          <a:prstGeom prst="rect">
            <a:avLst/>
          </a:prstGeom>
          <a:noFill/>
          <a:ln>
            <a:noFill/>
          </a:ln>
        </p:spPr>
        <p:txBody>
          <a:bodyPr spcFirstLastPara="1" wrap="square" lIns="91425" tIns="45700" rIns="91425" bIns="45700" anchor="b" anchorCtr="0">
            <a:noAutofit/>
          </a:bodyPr>
          <a:lstStyle/>
          <a:p>
            <a:pPr marL="0" lvl="0" indent="0" algn="l" rtl="0">
              <a:lnSpc>
                <a:spcPct val="90000"/>
              </a:lnSpc>
              <a:spcBef>
                <a:spcPts val="0"/>
              </a:spcBef>
              <a:spcAft>
                <a:spcPts val="0"/>
              </a:spcAft>
              <a:buClr>
                <a:srgbClr val="1F5C99"/>
              </a:buClr>
              <a:buSzPts val="4400"/>
              <a:buFont typeface="Teko"/>
              <a:buNone/>
            </a:pPr>
            <a:r>
              <a:rPr lang="en-GB" sz="4400" b="1" u="sng">
                <a:solidFill>
                  <a:srgbClr val="1F5C99"/>
                </a:solidFill>
                <a:latin typeface="Teko"/>
                <a:ea typeface="Teko"/>
                <a:cs typeface="Teko"/>
                <a:sym typeface="Teko"/>
              </a:rPr>
              <a:t>Secure Awareness</a:t>
            </a:r>
            <a:endParaRPr/>
          </a:p>
        </p:txBody>
      </p:sp>
      <p:pic>
        <p:nvPicPr>
          <p:cNvPr id="363" name="Google Shape;363;g393f56bb2db_2_92" descr="Device and padlock"/>
          <p:cNvPicPr preferRelativeResize="0">
            <a:picLocks noGrp="1"/>
          </p:cNvPicPr>
          <p:nvPr>
            <p:ph type="body" idx="1"/>
          </p:nvPr>
        </p:nvPicPr>
        <p:blipFill rotWithShape="1">
          <a:blip r:embed="rId3">
            <a:alphaModFix/>
          </a:blip>
          <a:srcRect/>
          <a:stretch/>
        </p:blipFill>
        <p:spPr>
          <a:xfrm>
            <a:off x="-17673" y="3178629"/>
            <a:ext cx="5903089" cy="3679371"/>
          </a:xfrm>
          <a:prstGeom prst="rect">
            <a:avLst/>
          </a:prstGeom>
          <a:noFill/>
          <a:ln>
            <a:noFill/>
          </a:ln>
        </p:spPr>
      </p:pic>
      <p:sp>
        <p:nvSpPr>
          <p:cNvPr id="364" name="Google Shape;364;g393f56bb2db_2_92"/>
          <p:cNvSpPr txBox="1">
            <a:spLocks noGrp="1"/>
          </p:cNvSpPr>
          <p:nvPr>
            <p:ph type="body" idx="2"/>
          </p:nvPr>
        </p:nvSpPr>
        <p:spPr>
          <a:xfrm>
            <a:off x="5938434" y="199642"/>
            <a:ext cx="6058725" cy="4579154"/>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dk1"/>
              </a:buClr>
              <a:buSzPts val="2000"/>
              <a:buNone/>
            </a:pPr>
            <a:r>
              <a:rPr lang="en-GB" sz="2000"/>
              <a:t>To ensure that staff have secure awareness, affective training will need to be given on all the Microsoft 365 applications. This is an all-round training that gives staff the knowledge and confidence to apply it to their everyday role and to support colleagues in keeping a secure environment. </a:t>
            </a:r>
            <a:endParaRPr/>
          </a:p>
          <a:p>
            <a:pPr marL="0" lvl="0" indent="0" algn="l" rtl="0">
              <a:lnSpc>
                <a:spcPct val="90000"/>
              </a:lnSpc>
              <a:spcBef>
                <a:spcPts val="1000"/>
              </a:spcBef>
              <a:spcAft>
                <a:spcPts val="0"/>
              </a:spcAft>
              <a:buClr>
                <a:schemeClr val="dk1"/>
              </a:buClr>
              <a:buSzPts val="2000"/>
              <a:buNone/>
            </a:pPr>
            <a:endParaRPr sz="2000"/>
          </a:p>
          <a:p>
            <a:pPr marL="0" lvl="0" indent="0" algn="l" rtl="0">
              <a:lnSpc>
                <a:spcPct val="90000"/>
              </a:lnSpc>
              <a:spcBef>
                <a:spcPts val="1000"/>
              </a:spcBef>
              <a:spcAft>
                <a:spcPts val="0"/>
              </a:spcAft>
              <a:buClr>
                <a:schemeClr val="dk1"/>
              </a:buClr>
              <a:buSzPts val="2000"/>
              <a:buNone/>
            </a:pPr>
            <a:br>
              <a:rPr lang="en-GB" sz="2000"/>
            </a:br>
            <a:endParaRPr sz="2000"/>
          </a:p>
          <a:p>
            <a:pPr marL="0" lvl="0" indent="0" algn="l" rtl="0">
              <a:lnSpc>
                <a:spcPct val="90000"/>
              </a:lnSpc>
              <a:spcBef>
                <a:spcPts val="1000"/>
              </a:spcBef>
              <a:spcAft>
                <a:spcPts val="0"/>
              </a:spcAft>
              <a:buClr>
                <a:schemeClr val="dk1"/>
              </a:buClr>
              <a:buSzPts val="1600"/>
              <a:buNone/>
            </a:pPr>
            <a:endParaRPr/>
          </a:p>
          <a:p>
            <a:pPr marL="0" lvl="0" indent="0" algn="l" rtl="0">
              <a:lnSpc>
                <a:spcPct val="90000"/>
              </a:lnSpc>
              <a:spcBef>
                <a:spcPts val="1000"/>
              </a:spcBef>
              <a:spcAft>
                <a:spcPts val="0"/>
              </a:spcAft>
              <a:buClr>
                <a:schemeClr val="dk1"/>
              </a:buClr>
              <a:buSzPts val="1600"/>
              <a:buNone/>
            </a:pPr>
            <a:endParaRPr/>
          </a:p>
          <a:p>
            <a:pPr marL="0" lvl="0" indent="0" algn="l" rtl="0">
              <a:lnSpc>
                <a:spcPct val="90000"/>
              </a:lnSpc>
              <a:spcBef>
                <a:spcPts val="1000"/>
              </a:spcBef>
              <a:spcAft>
                <a:spcPts val="0"/>
              </a:spcAft>
              <a:buClr>
                <a:schemeClr val="dk1"/>
              </a:buClr>
              <a:buSzPts val="1600"/>
              <a:buNone/>
            </a:pPr>
            <a:endParaRPr/>
          </a:p>
          <a:p>
            <a:pPr marL="0" lvl="0" indent="0" algn="l" rtl="0">
              <a:lnSpc>
                <a:spcPct val="90000"/>
              </a:lnSpc>
              <a:spcBef>
                <a:spcPts val="1000"/>
              </a:spcBef>
              <a:spcAft>
                <a:spcPts val="0"/>
              </a:spcAft>
              <a:buClr>
                <a:schemeClr val="dk1"/>
              </a:buClr>
              <a:buSzPts val="1600"/>
              <a:buNone/>
            </a:pPr>
            <a:endParaRPr/>
          </a:p>
          <a:p>
            <a:pPr marL="0" lvl="0" indent="0" algn="l" rtl="0">
              <a:lnSpc>
                <a:spcPct val="90000"/>
              </a:lnSpc>
              <a:spcBef>
                <a:spcPts val="1000"/>
              </a:spcBef>
              <a:spcAft>
                <a:spcPts val="0"/>
              </a:spcAft>
              <a:buClr>
                <a:schemeClr val="dk1"/>
              </a:buClr>
              <a:buSzPts val="1600"/>
              <a:buNone/>
            </a:pPr>
            <a:endParaRPr/>
          </a:p>
          <a:p>
            <a:pPr marL="0" lvl="0" indent="0" algn="l" rtl="0">
              <a:lnSpc>
                <a:spcPct val="90000"/>
              </a:lnSpc>
              <a:spcBef>
                <a:spcPts val="1000"/>
              </a:spcBef>
              <a:spcAft>
                <a:spcPts val="0"/>
              </a:spcAft>
              <a:buClr>
                <a:schemeClr val="dk1"/>
              </a:buClr>
              <a:buSzPts val="1600"/>
              <a:buNone/>
            </a:pPr>
            <a:endParaRPr/>
          </a:p>
        </p:txBody>
      </p:sp>
      <p:sp>
        <p:nvSpPr>
          <p:cNvPr id="365" name="Google Shape;365;g393f56bb2db_2_92"/>
          <p:cNvSpPr txBox="1"/>
          <p:nvPr/>
        </p:nvSpPr>
        <p:spPr>
          <a:xfrm>
            <a:off x="5938434" y="4110640"/>
            <a:ext cx="5903089" cy="2031325"/>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b="0" i="0" u="none" strike="noStrike" cap="none">
                <a:solidFill>
                  <a:schemeClr val="dk1"/>
                </a:solidFill>
                <a:latin typeface="Arial"/>
                <a:ea typeface="Arial"/>
                <a:cs typeface="Arial"/>
                <a:sym typeface="Arial"/>
              </a:rPr>
              <a:t>Client information held by administration needs to be stored on Sharepoint or OneDrive, on business devices only. </a:t>
            </a:r>
            <a:endParaRPr/>
          </a:p>
          <a:p>
            <a:pPr marL="0" marR="0" lvl="0" indent="0" algn="l" rtl="0">
              <a:spcBef>
                <a:spcPts val="0"/>
              </a:spcBef>
              <a:spcAft>
                <a:spcPts val="0"/>
              </a:spcAft>
              <a:buNone/>
            </a:pPr>
            <a:endParaRPr sz="1800">
              <a:solidFill>
                <a:schemeClr val="dk1"/>
              </a:solidFill>
              <a:latin typeface="Arial"/>
              <a:ea typeface="Arial"/>
              <a:cs typeface="Arial"/>
              <a:sym typeface="Arial"/>
            </a:endParaRPr>
          </a:p>
          <a:p>
            <a:pPr marL="0" marR="0" lvl="0" indent="0" algn="l" rtl="0">
              <a:spcBef>
                <a:spcPts val="0"/>
              </a:spcBef>
              <a:spcAft>
                <a:spcPts val="0"/>
              </a:spcAft>
              <a:buNone/>
            </a:pPr>
            <a:r>
              <a:rPr lang="en-GB" sz="1800">
                <a:solidFill>
                  <a:schemeClr val="dk1"/>
                </a:solidFill>
                <a:latin typeface="Arial"/>
                <a:ea typeface="Arial"/>
                <a:cs typeface="Arial"/>
                <a:sym typeface="Arial"/>
              </a:rPr>
              <a:t>Using internal communication via Teams and Outlook only. </a:t>
            </a:r>
            <a:endParaRPr/>
          </a:p>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366" name="Google Shape;366;g393f56bb2db_2_92"/>
          <p:cNvSpPr txBox="1"/>
          <p:nvPr/>
        </p:nvSpPr>
        <p:spPr>
          <a:xfrm>
            <a:off x="5938434" y="1986671"/>
            <a:ext cx="6094070" cy="120032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a:solidFill>
                  <a:schemeClr val="dk1"/>
                </a:solidFill>
                <a:latin typeface="Arial"/>
                <a:ea typeface="Arial"/>
                <a:cs typeface="Arial"/>
                <a:sym typeface="Arial"/>
              </a:rPr>
              <a:t>These mandates, policies, and standards establish a measurable, minimum baseline. The hope is that compliance with these training requirements will result in long-term positive impacts on security behaviours. (3)</a:t>
            </a: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71"/>
        <p:cNvGrpSpPr/>
        <p:nvPr/>
      </p:nvGrpSpPr>
      <p:grpSpPr>
        <a:xfrm>
          <a:off x="0" y="0"/>
          <a:ext cx="0" cy="0"/>
          <a:chOff x="0" y="0"/>
          <a:chExt cx="0" cy="0"/>
        </a:xfrm>
      </p:grpSpPr>
      <p:sp>
        <p:nvSpPr>
          <p:cNvPr id="372" name="Google Shape;372;g393f56bb2db_2_100"/>
          <p:cNvSpPr txBox="1">
            <a:spLocks noGrp="1"/>
          </p:cNvSpPr>
          <p:nvPr>
            <p:ph type="title"/>
          </p:nvPr>
        </p:nvSpPr>
        <p:spPr>
          <a:xfrm>
            <a:off x="6184740" y="1016200"/>
            <a:ext cx="6663158" cy="746045"/>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rgbClr val="1F5C99"/>
              </a:buClr>
              <a:buSzPts val="4400"/>
              <a:buFont typeface="Teko"/>
              <a:buNone/>
            </a:pPr>
            <a:r>
              <a:rPr lang="en-GB" b="1" u="sng">
                <a:solidFill>
                  <a:srgbClr val="1F5C99"/>
                </a:solidFill>
                <a:latin typeface="Teko"/>
                <a:ea typeface="Teko"/>
                <a:cs typeface="Teko"/>
                <a:sym typeface="Teko"/>
              </a:rPr>
              <a:t>Email Awareness</a:t>
            </a:r>
            <a:endParaRPr/>
          </a:p>
        </p:txBody>
      </p:sp>
      <p:sp>
        <p:nvSpPr>
          <p:cNvPr id="373" name="Google Shape;373;g393f56bb2db_2_100"/>
          <p:cNvSpPr txBox="1">
            <a:spLocks noGrp="1"/>
          </p:cNvSpPr>
          <p:nvPr>
            <p:ph type="body" idx="1"/>
          </p:nvPr>
        </p:nvSpPr>
        <p:spPr>
          <a:xfrm>
            <a:off x="4680032" y="2144209"/>
            <a:ext cx="7349923" cy="3819645"/>
          </a:xfrm>
          <a:prstGeom prst="rect">
            <a:avLst/>
          </a:prstGeom>
          <a:noFill/>
          <a:ln>
            <a:noFill/>
          </a:ln>
        </p:spPr>
        <p:txBody>
          <a:bodyPr spcFirstLastPara="1" wrap="square" lIns="91425" tIns="45700" rIns="91425" bIns="45700" anchor="t" anchorCtr="0">
            <a:noAutofit/>
          </a:bodyPr>
          <a:lstStyle/>
          <a:p>
            <a:pPr marL="0" lvl="0" indent="0" algn="l" rtl="0">
              <a:lnSpc>
                <a:spcPct val="90000"/>
              </a:lnSpc>
              <a:spcBef>
                <a:spcPts val="0"/>
              </a:spcBef>
              <a:spcAft>
                <a:spcPts val="0"/>
              </a:spcAft>
              <a:buClr>
                <a:schemeClr val="dk1"/>
              </a:buClr>
              <a:buSzPts val="1400"/>
              <a:buNone/>
            </a:pPr>
            <a:endParaRPr sz="1400"/>
          </a:p>
          <a:p>
            <a:pPr marL="0" lvl="0" indent="0" algn="l" rtl="0">
              <a:lnSpc>
                <a:spcPct val="90000"/>
              </a:lnSpc>
              <a:spcBef>
                <a:spcPts val="1000"/>
              </a:spcBef>
              <a:spcAft>
                <a:spcPts val="0"/>
              </a:spcAft>
              <a:buClr>
                <a:schemeClr val="dk1"/>
              </a:buClr>
              <a:buSzPts val="1400"/>
              <a:buNone/>
            </a:pPr>
            <a:r>
              <a:rPr lang="en-GB" sz="1400"/>
              <a:t>Even with strong cyber security policies an organization can still be hacked because of a human error. Even if people are aware of the policies and their importance they might not behave accordingly. [2]</a:t>
            </a:r>
            <a:endParaRPr/>
          </a:p>
          <a:p>
            <a:pPr marL="0" lvl="0" indent="0" algn="l" rtl="0">
              <a:lnSpc>
                <a:spcPct val="90000"/>
              </a:lnSpc>
              <a:spcBef>
                <a:spcPts val="1000"/>
              </a:spcBef>
              <a:spcAft>
                <a:spcPts val="0"/>
              </a:spcAft>
              <a:buClr>
                <a:schemeClr val="dk1"/>
              </a:buClr>
              <a:buSzPts val="1400"/>
              <a:buNone/>
            </a:pPr>
            <a:endParaRPr sz="1400"/>
          </a:p>
          <a:p>
            <a:pPr marL="0" lvl="0" indent="0" algn="l" rtl="0">
              <a:lnSpc>
                <a:spcPct val="90000"/>
              </a:lnSpc>
              <a:spcBef>
                <a:spcPts val="1000"/>
              </a:spcBef>
              <a:spcAft>
                <a:spcPts val="0"/>
              </a:spcAft>
              <a:buClr>
                <a:schemeClr val="dk1"/>
              </a:buClr>
              <a:buSzPts val="1400"/>
              <a:buNone/>
            </a:pPr>
            <a:r>
              <a:rPr lang="en-GB" sz="1400"/>
              <a:t>The main risks staff need to be alert to is phishing, sender verification, and malware in the form of links/attachment. As this can cause serious data breaches, thorough training needs to be given to all new staff before they are given clearance to use this platform. </a:t>
            </a:r>
            <a:endParaRPr/>
          </a:p>
          <a:p>
            <a:pPr marL="0" lvl="0" indent="0" algn="l" rtl="0">
              <a:lnSpc>
                <a:spcPct val="90000"/>
              </a:lnSpc>
              <a:spcBef>
                <a:spcPts val="1000"/>
              </a:spcBef>
              <a:spcAft>
                <a:spcPts val="0"/>
              </a:spcAft>
              <a:buClr>
                <a:schemeClr val="dk1"/>
              </a:buClr>
              <a:buSzPts val="1400"/>
              <a:buNone/>
            </a:pPr>
            <a:endParaRPr sz="1400"/>
          </a:p>
          <a:p>
            <a:pPr marL="0" lvl="0" indent="0" algn="l" rtl="0">
              <a:lnSpc>
                <a:spcPct val="90000"/>
              </a:lnSpc>
              <a:spcBef>
                <a:spcPts val="1000"/>
              </a:spcBef>
              <a:spcAft>
                <a:spcPts val="0"/>
              </a:spcAft>
              <a:buClr>
                <a:schemeClr val="dk1"/>
              </a:buClr>
              <a:buSzPts val="1400"/>
              <a:buNone/>
            </a:pPr>
            <a:r>
              <a:rPr lang="en-GB" sz="1400"/>
              <a:t>Recognising suspicious activity, acting with caution and always flagging/reporting any suspicious activity is critical in maintaining digital safety. Using exclusively Outlook for email communication, staff should report this using the report phishing button found within the app. </a:t>
            </a:r>
            <a:endParaRPr/>
          </a:p>
          <a:p>
            <a:pPr marL="0" lvl="0" indent="0" algn="l" rtl="0">
              <a:lnSpc>
                <a:spcPct val="90000"/>
              </a:lnSpc>
              <a:spcBef>
                <a:spcPts val="1000"/>
              </a:spcBef>
              <a:spcAft>
                <a:spcPts val="0"/>
              </a:spcAft>
              <a:buClr>
                <a:schemeClr val="dk1"/>
              </a:buClr>
              <a:buSzPts val="1400"/>
              <a:buNone/>
            </a:pPr>
            <a:endParaRPr sz="1400"/>
          </a:p>
        </p:txBody>
      </p:sp>
      <p:pic>
        <p:nvPicPr>
          <p:cNvPr id="374" name="Google Shape;374;g393f56bb2db_2_100" descr="Email outline"/>
          <p:cNvPicPr preferRelativeResize="0">
            <a:picLocks noGrp="1"/>
          </p:cNvPicPr>
          <p:nvPr>
            <p:ph type="body" idx="2"/>
          </p:nvPr>
        </p:nvPicPr>
        <p:blipFill rotWithShape="1">
          <a:blip r:embed="rId3">
            <a:alphaModFix/>
          </a:blip>
          <a:srcRect/>
          <a:stretch/>
        </p:blipFill>
        <p:spPr>
          <a:xfrm>
            <a:off x="162045" y="1576724"/>
            <a:ext cx="4341159" cy="3704551"/>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78"/>
        <p:cNvGrpSpPr/>
        <p:nvPr/>
      </p:nvGrpSpPr>
      <p:grpSpPr>
        <a:xfrm>
          <a:off x="0" y="0"/>
          <a:ext cx="0" cy="0"/>
          <a:chOff x="0" y="0"/>
          <a:chExt cx="0" cy="0"/>
        </a:xfrm>
      </p:grpSpPr>
      <p:sp>
        <p:nvSpPr>
          <p:cNvPr id="379" name="Google Shape;379;g393f56bb2db_2_107"/>
          <p:cNvSpPr txBox="1">
            <a:spLocks noGrp="1"/>
          </p:cNvSpPr>
          <p:nvPr>
            <p:ph type="title"/>
          </p:nvPr>
        </p:nvSpPr>
        <p:spPr>
          <a:xfrm>
            <a:off x="0" y="0"/>
            <a:ext cx="7885927" cy="592344"/>
          </a:xfrm>
          <a:prstGeom prst="rect">
            <a:avLst/>
          </a:prstGeom>
          <a:noFill/>
          <a:ln>
            <a:noFill/>
          </a:ln>
        </p:spPr>
        <p:txBody>
          <a:bodyPr spcFirstLastPara="1" wrap="square" lIns="91425" tIns="45700" rIns="91425" bIns="45700" anchor="b" anchorCtr="0">
            <a:noAutofit/>
          </a:bodyPr>
          <a:lstStyle/>
          <a:p>
            <a:pPr marL="0" lvl="0" indent="0" algn="l" rtl="0">
              <a:lnSpc>
                <a:spcPct val="90000"/>
              </a:lnSpc>
              <a:spcBef>
                <a:spcPts val="0"/>
              </a:spcBef>
              <a:spcAft>
                <a:spcPts val="0"/>
              </a:spcAft>
              <a:buClr>
                <a:srgbClr val="1F5C99"/>
              </a:buClr>
              <a:buSzPts val="4000"/>
              <a:buFont typeface="Teko"/>
              <a:buNone/>
            </a:pPr>
            <a:r>
              <a:rPr lang="en-GB" sz="4000" b="1" u="sng">
                <a:solidFill>
                  <a:srgbClr val="1F5C99"/>
                </a:solidFill>
                <a:latin typeface="Teko"/>
                <a:ea typeface="Teko"/>
                <a:cs typeface="Teko"/>
                <a:sym typeface="Teko"/>
              </a:rPr>
              <a:t>Data Management</a:t>
            </a:r>
            <a:endParaRPr/>
          </a:p>
        </p:txBody>
      </p:sp>
      <p:sp>
        <p:nvSpPr>
          <p:cNvPr id="380" name="Google Shape;380;g393f56bb2db_2_107"/>
          <p:cNvSpPr txBox="1">
            <a:spLocks noGrp="1"/>
          </p:cNvSpPr>
          <p:nvPr>
            <p:ph type="body" idx="2"/>
          </p:nvPr>
        </p:nvSpPr>
        <p:spPr>
          <a:xfrm>
            <a:off x="73727" y="611573"/>
            <a:ext cx="7885927" cy="1644366"/>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dk1"/>
              </a:buClr>
              <a:buSzPts val="1600"/>
              <a:buNone/>
            </a:pPr>
            <a:r>
              <a:rPr lang="en-GB"/>
              <a:t>How data is handled and stored is key in understanding any gaps in security. Every piece of data/information handled should only be by the relevant staff member who is trained and cleared to do so. In recent years, the evolving healthcare landscape has underscored the need for nurses to navigate complex challenges such as patient privacy, data security, and regulatory compliance, are crucial for safeguarding patient information and maintaining trust and integrity within healthcare settings.(2)</a:t>
            </a:r>
            <a:endParaRPr/>
          </a:p>
          <a:p>
            <a:pPr marL="0" lvl="0" indent="0" algn="l" rtl="0">
              <a:lnSpc>
                <a:spcPct val="90000"/>
              </a:lnSpc>
              <a:spcBef>
                <a:spcPts val="1000"/>
              </a:spcBef>
              <a:spcAft>
                <a:spcPts val="0"/>
              </a:spcAft>
              <a:buClr>
                <a:schemeClr val="dk1"/>
              </a:buClr>
              <a:buSzPts val="1600"/>
              <a:buNone/>
            </a:pPr>
            <a:endParaRPr/>
          </a:p>
          <a:p>
            <a:pPr marL="0" lvl="0" indent="0" algn="l" rtl="0">
              <a:lnSpc>
                <a:spcPct val="90000"/>
              </a:lnSpc>
              <a:spcBef>
                <a:spcPts val="1000"/>
              </a:spcBef>
              <a:spcAft>
                <a:spcPts val="0"/>
              </a:spcAft>
              <a:buClr>
                <a:schemeClr val="dk1"/>
              </a:buClr>
              <a:buSzPts val="1600"/>
              <a:buNone/>
            </a:pPr>
            <a:endParaRPr/>
          </a:p>
          <a:p>
            <a:pPr marL="0" lvl="0" indent="0" algn="l" rtl="0">
              <a:lnSpc>
                <a:spcPct val="90000"/>
              </a:lnSpc>
              <a:spcBef>
                <a:spcPts val="1000"/>
              </a:spcBef>
              <a:spcAft>
                <a:spcPts val="0"/>
              </a:spcAft>
              <a:buClr>
                <a:schemeClr val="dk1"/>
              </a:buClr>
              <a:buSzPts val="1600"/>
              <a:buNone/>
            </a:pPr>
            <a:endParaRPr/>
          </a:p>
          <a:p>
            <a:pPr marL="0" lvl="0" indent="0" algn="l" rtl="0">
              <a:lnSpc>
                <a:spcPct val="90000"/>
              </a:lnSpc>
              <a:spcBef>
                <a:spcPts val="1000"/>
              </a:spcBef>
              <a:spcAft>
                <a:spcPts val="0"/>
              </a:spcAft>
              <a:buClr>
                <a:schemeClr val="dk1"/>
              </a:buClr>
              <a:buSzPts val="1600"/>
              <a:buNone/>
            </a:pPr>
            <a:endParaRPr/>
          </a:p>
          <a:p>
            <a:pPr marL="0" lvl="0" indent="0" algn="l" rtl="0">
              <a:lnSpc>
                <a:spcPct val="90000"/>
              </a:lnSpc>
              <a:spcBef>
                <a:spcPts val="1000"/>
              </a:spcBef>
              <a:spcAft>
                <a:spcPts val="0"/>
              </a:spcAft>
              <a:buClr>
                <a:schemeClr val="dk1"/>
              </a:buClr>
              <a:buSzPts val="1600"/>
              <a:buNone/>
            </a:pPr>
            <a:endParaRPr/>
          </a:p>
          <a:p>
            <a:pPr marL="0" lvl="0" indent="0" algn="l" rtl="0">
              <a:lnSpc>
                <a:spcPct val="90000"/>
              </a:lnSpc>
              <a:spcBef>
                <a:spcPts val="1000"/>
              </a:spcBef>
              <a:spcAft>
                <a:spcPts val="0"/>
              </a:spcAft>
              <a:buClr>
                <a:schemeClr val="dk1"/>
              </a:buClr>
              <a:buSzPts val="1600"/>
              <a:buNone/>
            </a:pPr>
            <a:endParaRPr/>
          </a:p>
          <a:p>
            <a:pPr marL="0" lvl="0" indent="0" algn="l" rtl="0">
              <a:lnSpc>
                <a:spcPct val="90000"/>
              </a:lnSpc>
              <a:spcBef>
                <a:spcPts val="1000"/>
              </a:spcBef>
              <a:spcAft>
                <a:spcPts val="0"/>
              </a:spcAft>
              <a:buClr>
                <a:schemeClr val="dk1"/>
              </a:buClr>
              <a:buSzPts val="1600"/>
              <a:buNone/>
            </a:pPr>
            <a:endParaRPr/>
          </a:p>
        </p:txBody>
      </p:sp>
      <p:grpSp>
        <p:nvGrpSpPr>
          <p:cNvPr id="381" name="Google Shape;381;g393f56bb2db_2_107"/>
          <p:cNvGrpSpPr/>
          <p:nvPr/>
        </p:nvGrpSpPr>
        <p:grpSpPr>
          <a:xfrm>
            <a:off x="8146910" y="344088"/>
            <a:ext cx="3932237" cy="6170639"/>
            <a:chOff x="0" y="57615"/>
            <a:chExt cx="3932237" cy="6170639"/>
          </a:xfrm>
        </p:grpSpPr>
        <p:sp>
          <p:nvSpPr>
            <p:cNvPr id="382" name="Google Shape;382;g393f56bb2db_2_107"/>
            <p:cNvSpPr/>
            <p:nvPr/>
          </p:nvSpPr>
          <p:spPr>
            <a:xfrm>
              <a:off x="0" y="744074"/>
              <a:ext cx="3932237" cy="1167074"/>
            </a:xfrm>
            <a:prstGeom prst="rect">
              <a:avLst/>
            </a:prstGeom>
            <a:solidFill>
              <a:schemeClr val="lt1">
                <a:alpha val="90196"/>
              </a:schemeClr>
            </a:solidFill>
            <a:ln w="19050" cap="flat" cmpd="sng">
              <a:solidFill>
                <a:srgbClr val="176B22"/>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 name="Google Shape;383;g393f56bb2db_2_107"/>
            <p:cNvSpPr txBox="1"/>
            <p:nvPr/>
          </p:nvSpPr>
          <p:spPr>
            <a:xfrm>
              <a:off x="0" y="744074"/>
              <a:ext cx="3932237" cy="1167074"/>
            </a:xfrm>
            <a:prstGeom prst="rect">
              <a:avLst/>
            </a:prstGeom>
            <a:noFill/>
            <a:ln>
              <a:noFill/>
            </a:ln>
          </p:spPr>
          <p:txBody>
            <a:bodyPr spcFirstLastPara="1" wrap="square" lIns="305175" tIns="812275" rIns="305175" bIns="113775" anchor="t" anchorCtr="0">
              <a:noAutofit/>
            </a:bodyPr>
            <a:lstStyle/>
            <a:p>
              <a:pPr marL="171450" marR="0" lvl="1" indent="-171450" algn="l" rtl="0">
                <a:lnSpc>
                  <a:spcPct val="90000"/>
                </a:lnSpc>
                <a:spcBef>
                  <a:spcPts val="0"/>
                </a:spcBef>
                <a:spcAft>
                  <a:spcPts val="0"/>
                </a:spcAft>
                <a:buClr>
                  <a:schemeClr val="dk1"/>
                </a:buClr>
                <a:buSzPts val="1600"/>
                <a:buFont typeface="Arial"/>
                <a:buChar char="•"/>
              </a:pPr>
              <a:r>
                <a:rPr lang="en-GB" sz="1600" b="0" i="0" u="none" strike="noStrike" cap="none">
                  <a:solidFill>
                    <a:schemeClr val="dk1"/>
                  </a:solidFill>
                  <a:latin typeface="Arial"/>
                  <a:ea typeface="Arial"/>
                  <a:cs typeface="Arial"/>
                  <a:sym typeface="Arial"/>
                </a:rPr>
                <a:t>Care Plans  </a:t>
              </a:r>
              <a:endParaRPr/>
            </a:p>
          </p:txBody>
        </p:sp>
        <p:sp>
          <p:nvSpPr>
            <p:cNvPr id="384" name="Google Shape;384;g393f56bb2db_2_107"/>
            <p:cNvSpPr/>
            <p:nvPr/>
          </p:nvSpPr>
          <p:spPr>
            <a:xfrm>
              <a:off x="183843" y="57615"/>
              <a:ext cx="2752565" cy="1151280"/>
            </a:xfrm>
            <a:prstGeom prst="roundRect">
              <a:avLst>
                <a:gd name="adj" fmla="val 16667"/>
              </a:avLst>
            </a:prstGeom>
            <a:solidFill>
              <a:srgbClr val="176B22"/>
            </a:solidFill>
            <a:ln w="1905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 name="Google Shape;385;g393f56bb2db_2_107"/>
            <p:cNvSpPr txBox="1"/>
            <p:nvPr/>
          </p:nvSpPr>
          <p:spPr>
            <a:xfrm>
              <a:off x="240044" y="113816"/>
              <a:ext cx="2640163" cy="1038878"/>
            </a:xfrm>
            <a:prstGeom prst="rect">
              <a:avLst/>
            </a:prstGeom>
            <a:noFill/>
            <a:ln>
              <a:noFill/>
            </a:ln>
          </p:spPr>
          <p:txBody>
            <a:bodyPr spcFirstLastPara="1" wrap="square" lIns="104025" tIns="0" rIns="104025" bIns="0" anchor="ctr" anchorCtr="0">
              <a:noAutofit/>
            </a:bodyPr>
            <a:lstStyle/>
            <a:p>
              <a:pPr marL="0" marR="0" lvl="0" indent="0" algn="l" rtl="0">
                <a:lnSpc>
                  <a:spcPct val="90000"/>
                </a:lnSpc>
                <a:spcBef>
                  <a:spcPts val="0"/>
                </a:spcBef>
                <a:spcAft>
                  <a:spcPts val="0"/>
                </a:spcAft>
                <a:buClr>
                  <a:schemeClr val="lt1"/>
                </a:buClr>
                <a:buSzPts val="1600"/>
                <a:buFont typeface="Arial"/>
                <a:buNone/>
              </a:pPr>
              <a:r>
                <a:rPr lang="en-GB" sz="1600">
                  <a:solidFill>
                    <a:schemeClr val="lt1"/>
                  </a:solidFill>
                  <a:latin typeface="Arial"/>
                  <a:ea typeface="Arial"/>
                  <a:cs typeface="Arial"/>
                  <a:sym typeface="Arial"/>
                </a:rPr>
                <a:t>Care Co-Ordinators and Visiting Carers</a:t>
              </a:r>
              <a:endParaRPr/>
            </a:p>
          </p:txBody>
        </p:sp>
        <p:sp>
          <p:nvSpPr>
            <p:cNvPr id="386" name="Google Shape;386;g393f56bb2db_2_107"/>
            <p:cNvSpPr/>
            <p:nvPr/>
          </p:nvSpPr>
          <p:spPr>
            <a:xfrm>
              <a:off x="0" y="2585752"/>
              <a:ext cx="3932237" cy="1167074"/>
            </a:xfrm>
            <a:prstGeom prst="rect">
              <a:avLst/>
            </a:prstGeom>
            <a:solidFill>
              <a:schemeClr val="lt1">
                <a:alpha val="90196"/>
              </a:schemeClr>
            </a:solidFill>
            <a:ln w="19050" cap="flat" cmpd="sng">
              <a:solidFill>
                <a:srgbClr val="149D74"/>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 name="Google Shape;387;g393f56bb2db_2_107"/>
            <p:cNvSpPr txBox="1"/>
            <p:nvPr/>
          </p:nvSpPr>
          <p:spPr>
            <a:xfrm>
              <a:off x="0" y="2585752"/>
              <a:ext cx="3932237" cy="1167074"/>
            </a:xfrm>
            <a:prstGeom prst="rect">
              <a:avLst/>
            </a:prstGeom>
            <a:noFill/>
            <a:ln>
              <a:noFill/>
            </a:ln>
          </p:spPr>
          <p:txBody>
            <a:bodyPr spcFirstLastPara="1" wrap="square" lIns="305175" tIns="812275" rIns="305175" bIns="113775" anchor="t" anchorCtr="0">
              <a:noAutofit/>
            </a:bodyPr>
            <a:lstStyle/>
            <a:p>
              <a:pPr marL="171450" marR="0" lvl="1" indent="-171450" algn="l" rtl="0">
                <a:lnSpc>
                  <a:spcPct val="90000"/>
                </a:lnSpc>
                <a:spcBef>
                  <a:spcPts val="0"/>
                </a:spcBef>
                <a:spcAft>
                  <a:spcPts val="0"/>
                </a:spcAft>
                <a:buClr>
                  <a:schemeClr val="dk1"/>
                </a:buClr>
                <a:buSzPts val="1600"/>
                <a:buFont typeface="Arial"/>
                <a:buChar char="•"/>
              </a:pPr>
              <a:r>
                <a:rPr lang="en-GB" sz="1600" b="0" i="0" u="none" strike="noStrike" cap="none">
                  <a:solidFill>
                    <a:schemeClr val="dk1"/>
                  </a:solidFill>
                  <a:latin typeface="Arial"/>
                  <a:ea typeface="Arial"/>
                  <a:cs typeface="Arial"/>
                  <a:sym typeface="Arial"/>
                </a:rPr>
                <a:t>Medical Records </a:t>
              </a:r>
              <a:endParaRPr/>
            </a:p>
          </p:txBody>
        </p:sp>
        <p:sp>
          <p:nvSpPr>
            <p:cNvPr id="388" name="Google Shape;388;g393f56bb2db_2_107"/>
            <p:cNvSpPr/>
            <p:nvPr/>
          </p:nvSpPr>
          <p:spPr>
            <a:xfrm>
              <a:off x="196611" y="2010112"/>
              <a:ext cx="2752565" cy="1151280"/>
            </a:xfrm>
            <a:prstGeom prst="roundRect">
              <a:avLst>
                <a:gd name="adj" fmla="val 16667"/>
              </a:avLst>
            </a:prstGeom>
            <a:solidFill>
              <a:srgbClr val="149D74"/>
            </a:solidFill>
            <a:ln w="1905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 name="Google Shape;389;g393f56bb2db_2_107"/>
            <p:cNvSpPr txBox="1"/>
            <p:nvPr/>
          </p:nvSpPr>
          <p:spPr>
            <a:xfrm>
              <a:off x="252812" y="2066313"/>
              <a:ext cx="2640163" cy="1038878"/>
            </a:xfrm>
            <a:prstGeom prst="rect">
              <a:avLst/>
            </a:prstGeom>
            <a:noFill/>
            <a:ln>
              <a:noFill/>
            </a:ln>
          </p:spPr>
          <p:txBody>
            <a:bodyPr spcFirstLastPara="1" wrap="square" lIns="104025" tIns="0" rIns="104025" bIns="0" anchor="ctr" anchorCtr="0">
              <a:noAutofit/>
            </a:bodyPr>
            <a:lstStyle/>
            <a:p>
              <a:pPr marL="0" marR="0" lvl="0" indent="0" algn="l" rtl="0">
                <a:lnSpc>
                  <a:spcPct val="90000"/>
                </a:lnSpc>
                <a:spcBef>
                  <a:spcPts val="0"/>
                </a:spcBef>
                <a:spcAft>
                  <a:spcPts val="0"/>
                </a:spcAft>
                <a:buClr>
                  <a:schemeClr val="lt1"/>
                </a:buClr>
                <a:buSzPts val="1600"/>
                <a:buFont typeface="Arial"/>
                <a:buNone/>
              </a:pPr>
              <a:r>
                <a:rPr lang="en-GB" sz="1600">
                  <a:solidFill>
                    <a:schemeClr val="lt1"/>
                  </a:solidFill>
                  <a:latin typeface="Arial"/>
                  <a:ea typeface="Arial"/>
                  <a:cs typeface="Arial"/>
                  <a:sym typeface="Arial"/>
                </a:rPr>
                <a:t>Nurses</a:t>
              </a:r>
              <a:endParaRPr/>
            </a:p>
          </p:txBody>
        </p:sp>
        <p:sp>
          <p:nvSpPr>
            <p:cNvPr id="390" name="Google Shape;390;g393f56bb2db_2_107"/>
            <p:cNvSpPr/>
            <p:nvPr/>
          </p:nvSpPr>
          <p:spPr>
            <a:xfrm>
              <a:off x="0" y="4539067"/>
              <a:ext cx="3932237" cy="1689187"/>
            </a:xfrm>
            <a:prstGeom prst="rect">
              <a:avLst/>
            </a:prstGeom>
            <a:solidFill>
              <a:schemeClr val="lt1">
                <a:alpha val="90196"/>
              </a:schemeClr>
            </a:solidFill>
            <a:ln w="19050" cap="flat" cmpd="sng">
              <a:solidFill>
                <a:srgbClr val="0C9ED5"/>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 name="Google Shape;391;g393f56bb2db_2_107"/>
            <p:cNvSpPr txBox="1"/>
            <p:nvPr/>
          </p:nvSpPr>
          <p:spPr>
            <a:xfrm>
              <a:off x="0" y="4539067"/>
              <a:ext cx="3932237" cy="1689187"/>
            </a:xfrm>
            <a:prstGeom prst="rect">
              <a:avLst/>
            </a:prstGeom>
            <a:noFill/>
            <a:ln>
              <a:noFill/>
            </a:ln>
          </p:spPr>
          <p:txBody>
            <a:bodyPr spcFirstLastPara="1" wrap="square" lIns="305175" tIns="812275" rIns="305175" bIns="113775" anchor="t" anchorCtr="0">
              <a:noAutofit/>
            </a:bodyPr>
            <a:lstStyle/>
            <a:p>
              <a:pPr marL="171450" marR="0" lvl="1" indent="-171450" algn="l" rtl="0">
                <a:lnSpc>
                  <a:spcPct val="90000"/>
                </a:lnSpc>
                <a:spcBef>
                  <a:spcPts val="0"/>
                </a:spcBef>
                <a:spcAft>
                  <a:spcPts val="0"/>
                </a:spcAft>
                <a:buClr>
                  <a:schemeClr val="dk1"/>
                </a:buClr>
                <a:buSzPts val="1600"/>
                <a:buFont typeface="Arial"/>
                <a:buChar char="•"/>
              </a:pPr>
              <a:r>
                <a:rPr lang="en-GB" sz="1600" b="0" i="0" u="none" strike="noStrike" cap="none">
                  <a:solidFill>
                    <a:schemeClr val="dk1"/>
                  </a:solidFill>
                  <a:latin typeface="Arial"/>
                  <a:ea typeface="Arial"/>
                  <a:cs typeface="Arial"/>
                  <a:sym typeface="Arial"/>
                </a:rPr>
                <a:t>Finance</a:t>
              </a:r>
              <a:endParaRPr/>
            </a:p>
            <a:p>
              <a:pPr marL="171450" marR="0" lvl="1" indent="-171450" algn="l" rtl="0">
                <a:lnSpc>
                  <a:spcPct val="90000"/>
                </a:lnSpc>
                <a:spcBef>
                  <a:spcPts val="240"/>
                </a:spcBef>
                <a:spcAft>
                  <a:spcPts val="0"/>
                </a:spcAft>
                <a:buClr>
                  <a:schemeClr val="dk1"/>
                </a:buClr>
                <a:buSzPts val="1600"/>
                <a:buFont typeface="Arial"/>
                <a:buChar char="•"/>
              </a:pPr>
              <a:r>
                <a:rPr lang="en-GB" sz="1600" b="0" i="0" u="none" strike="noStrike" cap="none">
                  <a:solidFill>
                    <a:schemeClr val="dk1"/>
                  </a:solidFill>
                  <a:latin typeface="Arial"/>
                  <a:ea typeface="Arial"/>
                  <a:cs typeface="Arial"/>
                  <a:sym typeface="Arial"/>
                </a:rPr>
                <a:t>HR/Staff records</a:t>
              </a:r>
              <a:endParaRPr/>
            </a:p>
            <a:p>
              <a:pPr marL="171450" marR="0" lvl="1" indent="-171450" algn="l" rtl="0">
                <a:lnSpc>
                  <a:spcPct val="90000"/>
                </a:lnSpc>
                <a:spcBef>
                  <a:spcPts val="240"/>
                </a:spcBef>
                <a:spcAft>
                  <a:spcPts val="0"/>
                </a:spcAft>
                <a:buClr>
                  <a:schemeClr val="dk1"/>
                </a:buClr>
                <a:buSzPts val="1600"/>
                <a:buFont typeface="Arial"/>
                <a:buChar char="•"/>
              </a:pPr>
              <a:r>
                <a:rPr lang="en-GB" sz="1600" b="0" i="0" u="none" strike="noStrike" cap="none">
                  <a:solidFill>
                    <a:schemeClr val="dk1"/>
                  </a:solidFill>
                  <a:latin typeface="Arial"/>
                  <a:ea typeface="Arial"/>
                  <a:cs typeface="Arial"/>
                  <a:sym typeface="Arial"/>
                </a:rPr>
                <a:t>Patient details (non-medical)</a:t>
              </a:r>
              <a:endParaRPr/>
            </a:p>
          </p:txBody>
        </p:sp>
        <p:sp>
          <p:nvSpPr>
            <p:cNvPr id="392" name="Google Shape;392;g393f56bb2db_2_107"/>
            <p:cNvSpPr/>
            <p:nvPr/>
          </p:nvSpPr>
          <p:spPr>
            <a:xfrm>
              <a:off x="196611" y="3963427"/>
              <a:ext cx="2752565" cy="1151280"/>
            </a:xfrm>
            <a:prstGeom prst="roundRect">
              <a:avLst>
                <a:gd name="adj" fmla="val 16667"/>
              </a:avLst>
            </a:prstGeom>
            <a:solidFill>
              <a:srgbClr val="0C9ED5"/>
            </a:solidFill>
            <a:ln w="1905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 name="Google Shape;393;g393f56bb2db_2_107"/>
            <p:cNvSpPr txBox="1"/>
            <p:nvPr/>
          </p:nvSpPr>
          <p:spPr>
            <a:xfrm>
              <a:off x="252812" y="4019628"/>
              <a:ext cx="2640163" cy="1038878"/>
            </a:xfrm>
            <a:prstGeom prst="rect">
              <a:avLst/>
            </a:prstGeom>
            <a:noFill/>
            <a:ln>
              <a:noFill/>
            </a:ln>
          </p:spPr>
          <p:txBody>
            <a:bodyPr spcFirstLastPara="1" wrap="square" lIns="104025" tIns="0" rIns="104025" bIns="0" anchor="ctr" anchorCtr="0">
              <a:noAutofit/>
            </a:bodyPr>
            <a:lstStyle/>
            <a:p>
              <a:pPr marL="0" marR="0" lvl="0" indent="0" algn="l" rtl="0">
                <a:lnSpc>
                  <a:spcPct val="90000"/>
                </a:lnSpc>
                <a:spcBef>
                  <a:spcPts val="0"/>
                </a:spcBef>
                <a:spcAft>
                  <a:spcPts val="0"/>
                </a:spcAft>
                <a:buClr>
                  <a:schemeClr val="lt1"/>
                </a:buClr>
                <a:buSzPts val="1600"/>
                <a:buFont typeface="Arial"/>
                <a:buNone/>
              </a:pPr>
              <a:r>
                <a:rPr lang="en-GB" sz="1600">
                  <a:solidFill>
                    <a:schemeClr val="lt1"/>
                  </a:solidFill>
                  <a:latin typeface="Arial"/>
                  <a:ea typeface="Arial"/>
                  <a:cs typeface="Arial"/>
                  <a:sym typeface="Arial"/>
                </a:rPr>
                <a:t>Administrative Staff</a:t>
              </a:r>
              <a:endParaRPr/>
            </a:p>
          </p:txBody>
        </p:sp>
      </p:grpSp>
      <p:sp>
        <p:nvSpPr>
          <p:cNvPr id="394" name="Google Shape;394;g393f56bb2db_2_107"/>
          <p:cNvSpPr txBox="1"/>
          <p:nvPr/>
        </p:nvSpPr>
        <p:spPr>
          <a:xfrm>
            <a:off x="73727" y="2107069"/>
            <a:ext cx="8174620" cy="92333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a:solidFill>
                  <a:schemeClr val="dk1"/>
                </a:solidFill>
                <a:latin typeface="Arial"/>
                <a:ea typeface="Arial"/>
                <a:cs typeface="Arial"/>
                <a:sym typeface="Arial"/>
              </a:rPr>
              <a:t>We will implement a multifactor authentication system to improve security. Also, stronger requirements for passwords - 10 character minimum with no number sequences - and an automatic lock screen when not in use. </a:t>
            </a:r>
            <a:endParaRPr/>
          </a:p>
        </p:txBody>
      </p:sp>
      <p:sp>
        <p:nvSpPr>
          <p:cNvPr id="395" name="Google Shape;395;g393f56bb2db_2_107"/>
          <p:cNvSpPr txBox="1"/>
          <p:nvPr/>
        </p:nvSpPr>
        <p:spPr>
          <a:xfrm>
            <a:off x="73727" y="2964673"/>
            <a:ext cx="7396223" cy="707886"/>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4000" b="1" u="sng">
                <a:solidFill>
                  <a:srgbClr val="1F5C99"/>
                </a:solidFill>
                <a:latin typeface="Teko"/>
                <a:ea typeface="Teko"/>
                <a:cs typeface="Teko"/>
                <a:sym typeface="Teko"/>
              </a:rPr>
              <a:t>Confidentiality and Compliance</a:t>
            </a:r>
            <a:endParaRPr/>
          </a:p>
        </p:txBody>
      </p:sp>
      <p:sp>
        <p:nvSpPr>
          <p:cNvPr id="396" name="Google Shape;396;g393f56bb2db_2_107"/>
          <p:cNvSpPr txBox="1"/>
          <p:nvPr/>
        </p:nvSpPr>
        <p:spPr>
          <a:xfrm>
            <a:off x="73727" y="3672559"/>
            <a:ext cx="8340930" cy="286232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a:solidFill>
                  <a:schemeClr val="dk1"/>
                </a:solidFill>
                <a:latin typeface="Arial"/>
                <a:ea typeface="Arial"/>
                <a:cs typeface="Arial"/>
                <a:sym typeface="Arial"/>
              </a:rPr>
              <a:t>In today’s hyperconnected world, businesses now use technology to collect, store and share essential information. There is a significant threat of that information being accessed, disrupted, modified, corrupted, or destroyed illegally by malicious and unauthorized actors. (4) Compliance is of utmost importance, as if staff are ignoring their training then security measures will not be affective. </a:t>
            </a:r>
            <a:endParaRPr/>
          </a:p>
          <a:p>
            <a:pPr marL="0" marR="0" lvl="0" indent="0" algn="l" rtl="0">
              <a:spcBef>
                <a:spcPts val="0"/>
              </a:spcBef>
              <a:spcAft>
                <a:spcPts val="0"/>
              </a:spcAft>
              <a:buNone/>
            </a:pPr>
            <a:endParaRPr sz="1800">
              <a:solidFill>
                <a:schemeClr val="dk1"/>
              </a:solidFill>
              <a:latin typeface="Arial"/>
              <a:ea typeface="Arial"/>
              <a:cs typeface="Arial"/>
              <a:sym typeface="Arial"/>
            </a:endParaRPr>
          </a:p>
          <a:p>
            <a:pPr marL="0" marR="0" lvl="0" indent="0" algn="l" rtl="0">
              <a:spcBef>
                <a:spcPts val="0"/>
              </a:spcBef>
              <a:spcAft>
                <a:spcPts val="0"/>
              </a:spcAft>
              <a:buNone/>
            </a:pPr>
            <a:r>
              <a:rPr lang="en-GB" sz="1800">
                <a:solidFill>
                  <a:schemeClr val="dk1"/>
                </a:solidFill>
                <a:latin typeface="Arial"/>
                <a:ea typeface="Arial"/>
                <a:cs typeface="Arial"/>
                <a:sym typeface="Arial"/>
              </a:rPr>
              <a:t> Applying sensitivity labels on documents and emails ensures it is handled/viewed with the appropriate discretion. The categories selected should be ‘Confidential’ or ‘Highly Confidential’ as appropriate. </a:t>
            </a:r>
            <a:endParaRPr/>
          </a:p>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400"/>
        <p:cNvGrpSpPr/>
        <p:nvPr/>
      </p:nvGrpSpPr>
      <p:grpSpPr>
        <a:xfrm>
          <a:off x="0" y="0"/>
          <a:ext cx="0" cy="0"/>
          <a:chOff x="0" y="0"/>
          <a:chExt cx="0" cy="0"/>
        </a:xfrm>
      </p:grpSpPr>
      <p:sp>
        <p:nvSpPr>
          <p:cNvPr id="401" name="Google Shape;401;g393f56bb2db_2_128"/>
          <p:cNvSpPr txBox="1">
            <a:spLocks noGrp="1"/>
          </p:cNvSpPr>
          <p:nvPr>
            <p:ph type="title"/>
          </p:nvPr>
        </p:nvSpPr>
        <p:spPr>
          <a:xfrm>
            <a:off x="354819" y="0"/>
            <a:ext cx="10931665" cy="1221820"/>
          </a:xfrm>
          <a:prstGeom prst="rect">
            <a:avLst/>
          </a:prstGeom>
          <a:noFill/>
          <a:ln>
            <a:noFill/>
          </a:ln>
        </p:spPr>
        <p:txBody>
          <a:bodyPr spcFirstLastPara="1" wrap="square" lIns="91425" tIns="45700" rIns="91425" bIns="45700" anchor="b" anchorCtr="0">
            <a:normAutofit/>
          </a:bodyPr>
          <a:lstStyle/>
          <a:p>
            <a:pPr marL="0" lvl="0" indent="0" algn="l" rtl="0">
              <a:lnSpc>
                <a:spcPct val="90000"/>
              </a:lnSpc>
              <a:spcBef>
                <a:spcPts val="0"/>
              </a:spcBef>
              <a:spcAft>
                <a:spcPts val="0"/>
              </a:spcAft>
              <a:buClr>
                <a:schemeClr val="dk1"/>
              </a:buClr>
              <a:buSzPts val="1600"/>
              <a:buFont typeface="Arial"/>
              <a:buNone/>
            </a:pPr>
            <a:br>
              <a:rPr lang="en-GB" sz="1600">
                <a:latin typeface="Arial"/>
                <a:ea typeface="Arial"/>
                <a:cs typeface="Arial"/>
                <a:sym typeface="Arial"/>
              </a:rPr>
            </a:br>
            <a:r>
              <a:rPr lang="en-GB" sz="1600">
                <a:latin typeface="Arial"/>
                <a:ea typeface="Arial"/>
                <a:cs typeface="Arial"/>
                <a:sym typeface="Arial"/>
              </a:rPr>
              <a:t>(1) Alain Labrique, Lavanya Vasudevan, Garrett Mehl, Ellen Rosskam and Adnan A. Hyder</a:t>
            </a:r>
            <a:br>
              <a:rPr lang="en-GB" sz="1600">
                <a:latin typeface="Arial"/>
                <a:ea typeface="Arial"/>
                <a:cs typeface="Arial"/>
                <a:sym typeface="Arial"/>
              </a:rPr>
            </a:br>
            <a:r>
              <a:rPr lang="en-GB" sz="1600">
                <a:latin typeface="Arial"/>
                <a:ea typeface="Arial"/>
                <a:cs typeface="Arial"/>
                <a:sym typeface="Arial"/>
              </a:rPr>
              <a:t>Global Health: Science and Practice October 2018, 6(Supplement 1):S1-S4; </a:t>
            </a:r>
            <a:r>
              <a:rPr lang="en-GB" sz="1600" u="sng">
                <a:solidFill>
                  <a:schemeClr val="hlink"/>
                </a:solidFill>
                <a:latin typeface="Arial"/>
                <a:ea typeface="Arial"/>
                <a:cs typeface="Arial"/>
                <a:sym typeface="Arial"/>
                <a:hlinkClick r:id="rId3"/>
              </a:rPr>
              <a:t>https://doi.org/10.9745/GHSP-D-18-00342</a:t>
            </a:r>
            <a:br>
              <a:rPr lang="en-GB" sz="1600">
                <a:latin typeface="Arial"/>
                <a:ea typeface="Arial"/>
                <a:cs typeface="Arial"/>
                <a:sym typeface="Arial"/>
              </a:rPr>
            </a:br>
            <a:br>
              <a:rPr lang="en-GB" sz="1600">
                <a:latin typeface="Arial"/>
                <a:ea typeface="Arial"/>
                <a:cs typeface="Arial"/>
                <a:sym typeface="Arial"/>
              </a:rPr>
            </a:br>
            <a:r>
              <a:rPr lang="en-GB" sz="1600">
                <a:latin typeface="Arial"/>
                <a:ea typeface="Arial"/>
                <a:cs typeface="Arial"/>
                <a:sym typeface="Arial"/>
              </a:rPr>
              <a:t>https://www.ghspjournal.org/content/6/Supplement_1/S1.full</a:t>
            </a:r>
            <a:endParaRPr/>
          </a:p>
        </p:txBody>
      </p:sp>
      <p:sp>
        <p:nvSpPr>
          <p:cNvPr id="402" name="Google Shape;402;g393f56bb2db_2_128"/>
          <p:cNvSpPr txBox="1">
            <a:spLocks noGrp="1"/>
          </p:cNvSpPr>
          <p:nvPr>
            <p:ph type="body" idx="1"/>
          </p:nvPr>
        </p:nvSpPr>
        <p:spPr>
          <a:xfrm>
            <a:off x="354819" y="1221820"/>
            <a:ext cx="10234914" cy="1788658"/>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dk1"/>
              </a:buClr>
              <a:buSzPts val="2100"/>
              <a:buNone/>
            </a:pPr>
            <a:r>
              <a:rPr lang="en-GB" sz="2100"/>
              <a:t>(</a:t>
            </a:r>
            <a:r>
              <a:rPr lang="en-GB" sz="1600"/>
              <a:t>2) Ten Ham-Baloyi W. (2022). Nurses’ roles in changing practice through implementing best practices: A systematic review. Health SA = SA Gesondheid, 27, 1776. 10.4102/hsag.v27i0.1776</a:t>
            </a:r>
            <a:endParaRPr/>
          </a:p>
          <a:p>
            <a:pPr marL="0" lvl="0" indent="0" algn="l" rtl="0">
              <a:lnSpc>
                <a:spcPct val="90000"/>
              </a:lnSpc>
              <a:spcBef>
                <a:spcPts val="1000"/>
              </a:spcBef>
              <a:spcAft>
                <a:spcPts val="0"/>
              </a:spcAft>
              <a:buClr>
                <a:schemeClr val="dk1"/>
              </a:buClr>
              <a:buSzPts val="1600"/>
              <a:buNone/>
            </a:pPr>
            <a:r>
              <a:rPr lang="en-GB" sz="1600" u="sng">
                <a:solidFill>
                  <a:schemeClr val="hlink"/>
                </a:solidFill>
                <a:hlinkClick r:id="rId4"/>
              </a:rPr>
              <a:t>https://pubmed.ncbi.nlm.nih.gov/35747507/</a:t>
            </a:r>
            <a:endParaRPr sz="1600"/>
          </a:p>
          <a:p>
            <a:pPr marL="0" lvl="0" indent="0" algn="l" rtl="0">
              <a:lnSpc>
                <a:spcPct val="90000"/>
              </a:lnSpc>
              <a:spcBef>
                <a:spcPts val="1000"/>
              </a:spcBef>
              <a:spcAft>
                <a:spcPts val="0"/>
              </a:spcAft>
              <a:buClr>
                <a:schemeClr val="dk1"/>
              </a:buClr>
              <a:buSzPts val="2100"/>
              <a:buNone/>
            </a:pPr>
            <a:endParaRPr sz="2100"/>
          </a:p>
          <a:p>
            <a:pPr marL="0" lvl="0" indent="0" algn="l" rtl="0">
              <a:lnSpc>
                <a:spcPct val="90000"/>
              </a:lnSpc>
              <a:spcBef>
                <a:spcPts val="1000"/>
              </a:spcBef>
              <a:spcAft>
                <a:spcPts val="0"/>
              </a:spcAft>
              <a:buClr>
                <a:schemeClr val="dk1"/>
              </a:buClr>
              <a:buSzPts val="1100"/>
              <a:buNone/>
            </a:pPr>
            <a:endParaRPr sz="1100"/>
          </a:p>
          <a:p>
            <a:pPr marL="0" lvl="0" indent="0" algn="l" rtl="0">
              <a:lnSpc>
                <a:spcPct val="90000"/>
              </a:lnSpc>
              <a:spcBef>
                <a:spcPts val="1000"/>
              </a:spcBef>
              <a:spcAft>
                <a:spcPts val="0"/>
              </a:spcAft>
              <a:buClr>
                <a:schemeClr val="dk1"/>
              </a:buClr>
              <a:buSzPts val="1100"/>
              <a:buNone/>
            </a:pPr>
            <a:endParaRPr sz="1100"/>
          </a:p>
          <a:p>
            <a:pPr marL="0" lvl="0" indent="0" algn="l" rtl="0">
              <a:lnSpc>
                <a:spcPct val="90000"/>
              </a:lnSpc>
              <a:spcBef>
                <a:spcPts val="1000"/>
              </a:spcBef>
              <a:spcAft>
                <a:spcPts val="0"/>
              </a:spcAft>
              <a:buClr>
                <a:schemeClr val="dk1"/>
              </a:buClr>
              <a:buSzPts val="3200"/>
              <a:buNone/>
            </a:pPr>
            <a:endParaRPr/>
          </a:p>
          <a:p>
            <a:pPr marL="0" lvl="0" indent="0" algn="l" rtl="0">
              <a:lnSpc>
                <a:spcPct val="90000"/>
              </a:lnSpc>
              <a:spcBef>
                <a:spcPts val="1000"/>
              </a:spcBef>
              <a:spcAft>
                <a:spcPts val="0"/>
              </a:spcAft>
              <a:buClr>
                <a:schemeClr val="dk1"/>
              </a:buClr>
              <a:buSzPts val="3200"/>
              <a:buNone/>
            </a:pPr>
            <a:endParaRPr/>
          </a:p>
        </p:txBody>
      </p:sp>
      <p:sp>
        <p:nvSpPr>
          <p:cNvPr id="403" name="Google Shape;403;g393f56bb2db_2_128"/>
          <p:cNvSpPr txBox="1">
            <a:spLocks noGrp="1"/>
          </p:cNvSpPr>
          <p:nvPr>
            <p:ph type="body" idx="2"/>
          </p:nvPr>
        </p:nvSpPr>
        <p:spPr>
          <a:xfrm>
            <a:off x="354819" y="2384698"/>
            <a:ext cx="11482362" cy="1933596"/>
          </a:xfrm>
          <a:prstGeom prst="rect">
            <a:avLst/>
          </a:prstGeom>
          <a:noFill/>
          <a:ln>
            <a:noFill/>
          </a:ln>
        </p:spPr>
        <p:txBody>
          <a:bodyPr spcFirstLastPara="1" wrap="square" lIns="91425" tIns="45700" rIns="91425" bIns="45700" anchor="t" anchorCtr="0">
            <a:noAutofit/>
          </a:bodyPr>
          <a:lstStyle/>
          <a:p>
            <a:pPr marL="0" lvl="0" indent="0" algn="l" rtl="0">
              <a:lnSpc>
                <a:spcPct val="90000"/>
              </a:lnSpc>
              <a:spcBef>
                <a:spcPts val="0"/>
              </a:spcBef>
              <a:spcAft>
                <a:spcPts val="0"/>
              </a:spcAft>
              <a:buClr>
                <a:schemeClr val="dk1"/>
              </a:buClr>
              <a:buSzPts val="1600"/>
              <a:buNone/>
            </a:pPr>
            <a:r>
              <a:rPr lang="en-GB"/>
              <a:t>[3]</a:t>
            </a:r>
            <a:endParaRPr/>
          </a:p>
          <a:p>
            <a:pPr marL="0" lvl="0" indent="0" algn="l" rtl="0">
              <a:lnSpc>
                <a:spcPct val="90000"/>
              </a:lnSpc>
              <a:spcBef>
                <a:spcPts val="1000"/>
              </a:spcBef>
              <a:spcAft>
                <a:spcPts val="0"/>
              </a:spcAft>
              <a:buClr>
                <a:schemeClr val="dk1"/>
              </a:buClr>
              <a:buSzPts val="1600"/>
              <a:buNone/>
            </a:pPr>
            <a:r>
              <a:rPr lang="en-GB"/>
              <a:t>Khalid Adnan Alissa, Hanan Abdullah Alshehri, Shahad Abdulaziz Dahdouh, Basstaa Mohammad Alsubaie, Afnan Mohammed Alghamdi, Abdulrahman Alharby, and Norah Ahmed Almubairik. 2018. An instrument to measure human behavior toward cyber security policies. In Proceedings of the 21st Saudi Computer Society National Computer Conference (NCC’18). IEEE, Los Alamitos, CA, 1–6.</a:t>
            </a:r>
            <a:endParaRPr/>
          </a:p>
          <a:p>
            <a:pPr marL="0" lvl="0" indent="0" algn="l" rtl="0">
              <a:lnSpc>
                <a:spcPct val="90000"/>
              </a:lnSpc>
              <a:spcBef>
                <a:spcPts val="1000"/>
              </a:spcBef>
              <a:spcAft>
                <a:spcPts val="0"/>
              </a:spcAft>
              <a:buClr>
                <a:schemeClr val="dk1"/>
              </a:buClr>
              <a:buSzPts val="1600"/>
              <a:buNone/>
            </a:pPr>
            <a:endParaRPr/>
          </a:p>
          <a:p>
            <a:pPr marL="0" lvl="0" indent="0" algn="l" rtl="0">
              <a:lnSpc>
                <a:spcPct val="90000"/>
              </a:lnSpc>
              <a:spcBef>
                <a:spcPts val="1000"/>
              </a:spcBef>
              <a:spcAft>
                <a:spcPts val="0"/>
              </a:spcAft>
              <a:buClr>
                <a:schemeClr val="dk1"/>
              </a:buClr>
              <a:buSzPts val="1600"/>
              <a:buNone/>
            </a:pPr>
            <a:r>
              <a:rPr lang="en-GB"/>
              <a:t>https://ieeexplore.ieee.org/abstract/document/8592978</a:t>
            </a:r>
            <a:endParaRPr/>
          </a:p>
        </p:txBody>
      </p:sp>
      <p:sp>
        <p:nvSpPr>
          <p:cNvPr id="404" name="Google Shape;404;g393f56bb2db_2_128"/>
          <p:cNvSpPr txBox="1"/>
          <p:nvPr/>
        </p:nvSpPr>
        <p:spPr>
          <a:xfrm>
            <a:off x="354819" y="4523231"/>
            <a:ext cx="11277600" cy="1477328"/>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a:solidFill>
                  <a:schemeClr val="dk1"/>
                </a:solidFill>
                <a:latin typeface="Arial"/>
                <a:ea typeface="Arial"/>
                <a:cs typeface="Arial"/>
                <a:sym typeface="Arial"/>
              </a:rPr>
              <a:t>(4) Ali, R. F., Dominic, P. D. D., Ali, S. E. A., Rehman, M., &amp; Sohail, A. (2021). Information Security Behavior and Information Security Policy Compliance: A Systematic Literature Review for Identifying the Transformation Process from Noncompliance to Compliance. Applied Sciences, 11(8), 3383. https://doi.org/10.3390/app11083383</a:t>
            </a:r>
            <a:endParaRPr/>
          </a:p>
          <a:p>
            <a:pPr marL="0" marR="0" lvl="0" indent="0" algn="l" rtl="0">
              <a:spcBef>
                <a:spcPts val="0"/>
              </a:spcBef>
              <a:spcAft>
                <a:spcPts val="0"/>
              </a:spcAft>
              <a:buNone/>
            </a:pPr>
            <a:r>
              <a:rPr lang="en-GB" sz="1800">
                <a:solidFill>
                  <a:schemeClr val="dk1"/>
                </a:solidFill>
                <a:latin typeface="Arial"/>
                <a:ea typeface="Arial"/>
                <a:cs typeface="Arial"/>
                <a:sym typeface="Arial"/>
              </a:rPr>
              <a:t>https://www.mdpi.com/2076-3417/11/8/3383#B1-applsci-11-03383</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408"/>
        <p:cNvGrpSpPr/>
        <p:nvPr/>
      </p:nvGrpSpPr>
      <p:grpSpPr>
        <a:xfrm>
          <a:off x="0" y="0"/>
          <a:ext cx="0" cy="0"/>
          <a:chOff x="0" y="0"/>
          <a:chExt cx="0" cy="0"/>
        </a:xfrm>
      </p:grpSpPr>
      <p:sp>
        <p:nvSpPr>
          <p:cNvPr id="409" name="Google Shape;409;g393f56bb2db_4_75"/>
          <p:cNvSpPr txBox="1">
            <a:spLocks noGrp="1"/>
          </p:cNvSpPr>
          <p:nvPr>
            <p:ph type="ctrTitle"/>
          </p:nvPr>
        </p:nvSpPr>
        <p:spPr>
          <a:xfrm>
            <a:off x="1524000" y="134810"/>
            <a:ext cx="9144000" cy="706437"/>
          </a:xfrm>
          <a:prstGeom prst="rect">
            <a:avLst/>
          </a:prstGeom>
          <a:noFill/>
          <a:ln>
            <a:noFill/>
          </a:ln>
        </p:spPr>
        <p:txBody>
          <a:bodyPr spcFirstLastPara="1" wrap="square" lIns="91425" tIns="45700" rIns="91425" bIns="45700" anchor="b" anchorCtr="0">
            <a:normAutofit fontScale="90000"/>
          </a:bodyPr>
          <a:lstStyle/>
          <a:p>
            <a:pPr marL="0" lvl="0" indent="0" algn="ctr" rtl="0">
              <a:lnSpc>
                <a:spcPct val="90000"/>
              </a:lnSpc>
              <a:spcBef>
                <a:spcPts val="0"/>
              </a:spcBef>
              <a:spcAft>
                <a:spcPts val="0"/>
              </a:spcAft>
              <a:buClr>
                <a:schemeClr val="dk1"/>
              </a:buClr>
              <a:buSzPct val="100000"/>
              <a:buFont typeface="Times New Roman"/>
              <a:buNone/>
            </a:pPr>
            <a:r>
              <a:rPr lang="en-GB" sz="2800" b="1">
                <a:latin typeface="Times New Roman"/>
                <a:ea typeface="Times New Roman"/>
                <a:cs typeface="Times New Roman"/>
                <a:sym typeface="Times New Roman"/>
              </a:rPr>
              <a:t>Digital Safety Action Plan for Greenfield Home Care Agency</a:t>
            </a:r>
            <a:endParaRPr/>
          </a:p>
        </p:txBody>
      </p:sp>
      <p:sp>
        <p:nvSpPr>
          <p:cNvPr id="410" name="Google Shape;410;g393f56bb2db_4_75"/>
          <p:cNvSpPr txBox="1">
            <a:spLocks noGrp="1"/>
          </p:cNvSpPr>
          <p:nvPr>
            <p:ph type="subTitle" idx="1"/>
          </p:nvPr>
        </p:nvSpPr>
        <p:spPr>
          <a:xfrm>
            <a:off x="516966" y="1808106"/>
            <a:ext cx="6233458" cy="2861310"/>
          </a:xfrm>
          <a:prstGeom prst="rect">
            <a:avLst/>
          </a:prstGeom>
          <a:noFill/>
          <a:ln>
            <a:noFill/>
          </a:ln>
        </p:spPr>
        <p:txBody>
          <a:bodyPr spcFirstLastPara="1" wrap="square" lIns="91425" tIns="45700" rIns="91425" bIns="45700" anchor="ctr" anchorCtr="0">
            <a:spAutoFit/>
          </a:bodyPr>
          <a:lstStyle/>
          <a:p>
            <a:pPr marL="0" marR="0" lvl="0" indent="0" algn="l" rtl="0">
              <a:lnSpc>
                <a:spcPct val="100000"/>
              </a:lnSpc>
              <a:spcBef>
                <a:spcPts val="0"/>
              </a:spcBef>
              <a:spcAft>
                <a:spcPts val="0"/>
              </a:spcAft>
              <a:buClr>
                <a:schemeClr val="dk1"/>
              </a:buClr>
              <a:buSzPts val="1800"/>
              <a:buFont typeface="Arial"/>
              <a:buNone/>
            </a:pPr>
            <a:r>
              <a:rPr lang="en-GB" sz="1800" b="0" i="0" u="none" strike="noStrike" cap="none">
                <a:solidFill>
                  <a:schemeClr val="dk1"/>
                </a:solidFill>
                <a:latin typeface="Arial"/>
                <a:ea typeface="Arial"/>
                <a:cs typeface="Arial"/>
                <a:sym typeface="Arial"/>
              </a:rPr>
              <a:t>Digital technologies are widely used in homecare services to support communication, record keeping, and care delivery. This assignment focuses on Greenfield Home Care Agency and aims to develop a Digital Safety Action Plan to support the safe, ethical, and effective use of digital systems. The plan addresses key areas such as secure system access, safe digital communication, data management, and compliance with UK data protection regulations to protect patient information and maintain care quality.</a:t>
            </a:r>
            <a:endParaRPr/>
          </a:p>
        </p:txBody>
      </p:sp>
      <p:pic>
        <p:nvPicPr>
          <p:cNvPr id="411" name="Google Shape;411;g393f56bb2db_4_75"/>
          <p:cNvPicPr preferRelativeResize="0"/>
          <p:nvPr/>
        </p:nvPicPr>
        <p:blipFill rotWithShape="1">
          <a:blip r:embed="rId3">
            <a:alphaModFix/>
          </a:blip>
          <a:srcRect/>
          <a:stretch/>
        </p:blipFill>
        <p:spPr>
          <a:xfrm>
            <a:off x="6852082" y="1807716"/>
            <a:ext cx="4503059" cy="3242567"/>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415"/>
        <p:cNvGrpSpPr/>
        <p:nvPr/>
      </p:nvGrpSpPr>
      <p:grpSpPr>
        <a:xfrm>
          <a:off x="0" y="0"/>
          <a:ext cx="0" cy="0"/>
          <a:chOff x="0" y="0"/>
          <a:chExt cx="0" cy="0"/>
        </a:xfrm>
      </p:grpSpPr>
      <p:sp>
        <p:nvSpPr>
          <p:cNvPr id="416" name="Google Shape;416;g393f56bb2db_4_82"/>
          <p:cNvSpPr txBox="1">
            <a:spLocks noGrp="1"/>
          </p:cNvSpPr>
          <p:nvPr>
            <p:ph type="title"/>
          </p:nvPr>
        </p:nvSpPr>
        <p:spPr>
          <a:xfrm>
            <a:off x="838200" y="365125"/>
            <a:ext cx="10515600" cy="558419"/>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2500"/>
              <a:buFont typeface="Times New Roman"/>
              <a:buNone/>
            </a:pPr>
            <a:r>
              <a:rPr lang="en-GB" sz="2500" b="1">
                <a:latin typeface="Times New Roman"/>
                <a:ea typeface="Times New Roman"/>
                <a:cs typeface="Times New Roman"/>
                <a:sym typeface="Times New Roman"/>
              </a:rPr>
              <a:t>1. What is Digital Safety &amp; Why It Matters</a:t>
            </a:r>
            <a:endParaRPr/>
          </a:p>
        </p:txBody>
      </p:sp>
      <p:sp>
        <p:nvSpPr>
          <p:cNvPr id="417" name="Google Shape;417;g393f56bb2db_4_82"/>
          <p:cNvSpPr txBox="1">
            <a:spLocks noGrp="1"/>
          </p:cNvSpPr>
          <p:nvPr>
            <p:ph type="body" idx="1"/>
          </p:nvPr>
        </p:nvSpPr>
        <p:spPr>
          <a:xfrm>
            <a:off x="129540" y="832738"/>
            <a:ext cx="11932920" cy="5660137"/>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dk1"/>
              </a:buClr>
              <a:buSzPts val="2800"/>
              <a:buNone/>
            </a:pPr>
            <a:endParaRPr/>
          </a:p>
          <a:p>
            <a:pPr marL="0" lvl="0" indent="0" algn="l" rtl="0">
              <a:lnSpc>
                <a:spcPct val="90000"/>
              </a:lnSpc>
              <a:spcBef>
                <a:spcPts val="1000"/>
              </a:spcBef>
              <a:spcAft>
                <a:spcPts val="0"/>
              </a:spcAft>
              <a:buClr>
                <a:schemeClr val="dk1"/>
              </a:buClr>
              <a:buSzPts val="2800"/>
              <a:buNone/>
            </a:pPr>
            <a:endParaRPr/>
          </a:p>
          <a:p>
            <a:pPr marL="0" lvl="0" indent="0" algn="l" rtl="0">
              <a:lnSpc>
                <a:spcPct val="90000"/>
              </a:lnSpc>
              <a:spcBef>
                <a:spcPts val="1000"/>
              </a:spcBef>
              <a:spcAft>
                <a:spcPts val="0"/>
              </a:spcAft>
              <a:buClr>
                <a:schemeClr val="dk1"/>
              </a:buClr>
              <a:buSzPts val="2800"/>
              <a:buNone/>
            </a:pPr>
            <a:endParaRPr/>
          </a:p>
          <a:p>
            <a:pPr marL="0" lvl="0" indent="0" algn="l" rtl="0">
              <a:lnSpc>
                <a:spcPct val="90000"/>
              </a:lnSpc>
              <a:spcBef>
                <a:spcPts val="1000"/>
              </a:spcBef>
              <a:spcAft>
                <a:spcPts val="0"/>
              </a:spcAft>
              <a:buClr>
                <a:schemeClr val="dk1"/>
              </a:buClr>
              <a:buSzPts val="2800"/>
              <a:buNone/>
            </a:pPr>
            <a:endParaRPr/>
          </a:p>
          <a:p>
            <a:pPr marL="0" lvl="0" indent="0" algn="l" rtl="0">
              <a:lnSpc>
                <a:spcPct val="90000"/>
              </a:lnSpc>
              <a:spcBef>
                <a:spcPts val="1000"/>
              </a:spcBef>
              <a:spcAft>
                <a:spcPts val="0"/>
              </a:spcAft>
              <a:buClr>
                <a:schemeClr val="dk1"/>
              </a:buClr>
              <a:buSzPts val="2800"/>
              <a:buNone/>
            </a:pPr>
            <a:endParaRPr/>
          </a:p>
          <a:p>
            <a:pPr marL="0" lvl="0" indent="0" algn="l" rtl="0">
              <a:lnSpc>
                <a:spcPct val="90000"/>
              </a:lnSpc>
              <a:spcBef>
                <a:spcPts val="1000"/>
              </a:spcBef>
              <a:spcAft>
                <a:spcPts val="0"/>
              </a:spcAft>
              <a:buClr>
                <a:schemeClr val="dk1"/>
              </a:buClr>
              <a:buSzPts val="2800"/>
              <a:buNone/>
            </a:pPr>
            <a:endParaRPr/>
          </a:p>
          <a:p>
            <a:pPr marL="0" lvl="0" indent="0" algn="l" rtl="0">
              <a:lnSpc>
                <a:spcPct val="90000"/>
              </a:lnSpc>
              <a:spcBef>
                <a:spcPts val="1000"/>
              </a:spcBef>
              <a:spcAft>
                <a:spcPts val="0"/>
              </a:spcAft>
              <a:buClr>
                <a:schemeClr val="dk1"/>
              </a:buClr>
              <a:buSzPts val="2800"/>
              <a:buNone/>
            </a:pPr>
            <a:endParaRPr/>
          </a:p>
          <a:p>
            <a:pPr marL="0" lvl="0" indent="0" algn="l" rtl="0">
              <a:lnSpc>
                <a:spcPct val="90000"/>
              </a:lnSpc>
              <a:spcBef>
                <a:spcPts val="1000"/>
              </a:spcBef>
              <a:spcAft>
                <a:spcPts val="0"/>
              </a:spcAft>
              <a:buClr>
                <a:schemeClr val="dk1"/>
              </a:buClr>
              <a:buSzPts val="2800"/>
              <a:buNone/>
            </a:pPr>
            <a:endParaRPr/>
          </a:p>
          <a:p>
            <a:pPr marL="0" lvl="0" indent="0" algn="l" rtl="0">
              <a:lnSpc>
                <a:spcPct val="90000"/>
              </a:lnSpc>
              <a:spcBef>
                <a:spcPts val="1000"/>
              </a:spcBef>
              <a:spcAft>
                <a:spcPts val="0"/>
              </a:spcAft>
              <a:buClr>
                <a:schemeClr val="dk1"/>
              </a:buClr>
              <a:buSzPts val="2800"/>
              <a:buNone/>
            </a:pPr>
            <a:endParaRPr/>
          </a:p>
          <a:p>
            <a:pPr marL="0" lvl="0" indent="0" algn="l" rtl="0">
              <a:lnSpc>
                <a:spcPct val="90000"/>
              </a:lnSpc>
              <a:spcBef>
                <a:spcPts val="1000"/>
              </a:spcBef>
              <a:spcAft>
                <a:spcPts val="0"/>
              </a:spcAft>
              <a:buClr>
                <a:schemeClr val="dk1"/>
              </a:buClr>
              <a:buSzPts val="2800"/>
              <a:buNone/>
            </a:pPr>
            <a:endParaRPr/>
          </a:p>
          <a:p>
            <a:pPr marL="0" lvl="0" indent="0" algn="l" rtl="0">
              <a:lnSpc>
                <a:spcPct val="90000"/>
              </a:lnSpc>
              <a:spcBef>
                <a:spcPts val="1000"/>
              </a:spcBef>
              <a:spcAft>
                <a:spcPts val="0"/>
              </a:spcAft>
              <a:buClr>
                <a:schemeClr val="dk1"/>
              </a:buClr>
              <a:buSzPts val="2800"/>
              <a:buNone/>
            </a:pPr>
            <a:endParaRPr/>
          </a:p>
          <a:p>
            <a:pPr marL="0" lvl="0" indent="0" algn="l" rtl="0">
              <a:lnSpc>
                <a:spcPct val="90000"/>
              </a:lnSpc>
              <a:spcBef>
                <a:spcPts val="1000"/>
              </a:spcBef>
              <a:spcAft>
                <a:spcPts val="0"/>
              </a:spcAft>
              <a:buClr>
                <a:schemeClr val="dk1"/>
              </a:buClr>
              <a:buSzPts val="2800"/>
              <a:buNone/>
            </a:pPr>
            <a:endParaRPr/>
          </a:p>
          <a:p>
            <a:pPr marL="0" lvl="0" indent="0" algn="l" rtl="0">
              <a:lnSpc>
                <a:spcPct val="90000"/>
              </a:lnSpc>
              <a:spcBef>
                <a:spcPts val="1000"/>
              </a:spcBef>
              <a:spcAft>
                <a:spcPts val="0"/>
              </a:spcAft>
              <a:buClr>
                <a:schemeClr val="dk1"/>
              </a:buClr>
              <a:buSzPts val="2800"/>
              <a:buNone/>
            </a:pPr>
            <a:endParaRPr/>
          </a:p>
          <a:p>
            <a:pPr marL="0" lvl="0" indent="0" algn="l" rtl="0">
              <a:lnSpc>
                <a:spcPct val="90000"/>
              </a:lnSpc>
              <a:spcBef>
                <a:spcPts val="1000"/>
              </a:spcBef>
              <a:spcAft>
                <a:spcPts val="0"/>
              </a:spcAft>
              <a:buClr>
                <a:schemeClr val="dk1"/>
              </a:buClr>
              <a:buSzPts val="2800"/>
              <a:buNone/>
            </a:pPr>
            <a:endParaRPr/>
          </a:p>
          <a:p>
            <a:pPr marL="0" lvl="0" indent="0" algn="l" rtl="0">
              <a:lnSpc>
                <a:spcPct val="90000"/>
              </a:lnSpc>
              <a:spcBef>
                <a:spcPts val="1000"/>
              </a:spcBef>
              <a:spcAft>
                <a:spcPts val="0"/>
              </a:spcAft>
              <a:buClr>
                <a:schemeClr val="dk1"/>
              </a:buClr>
              <a:buSzPts val="2800"/>
              <a:buNone/>
            </a:pPr>
            <a:endParaRPr/>
          </a:p>
          <a:p>
            <a:pPr marL="0" lvl="0" indent="0" algn="l" rtl="0">
              <a:lnSpc>
                <a:spcPct val="90000"/>
              </a:lnSpc>
              <a:spcBef>
                <a:spcPts val="1000"/>
              </a:spcBef>
              <a:spcAft>
                <a:spcPts val="0"/>
              </a:spcAft>
              <a:buClr>
                <a:schemeClr val="dk1"/>
              </a:buClr>
              <a:buSzPts val="2800"/>
              <a:buNone/>
            </a:pPr>
            <a:endParaRPr/>
          </a:p>
          <a:p>
            <a:pPr marL="0" lvl="0" indent="0" algn="l" rtl="0">
              <a:lnSpc>
                <a:spcPct val="90000"/>
              </a:lnSpc>
              <a:spcBef>
                <a:spcPts val="1000"/>
              </a:spcBef>
              <a:spcAft>
                <a:spcPts val="0"/>
              </a:spcAft>
              <a:buClr>
                <a:schemeClr val="dk1"/>
              </a:buClr>
              <a:buSzPts val="2800"/>
              <a:buNone/>
            </a:pPr>
            <a:endParaRPr/>
          </a:p>
        </p:txBody>
      </p:sp>
      <p:sp>
        <p:nvSpPr>
          <p:cNvPr id="418" name="Google Shape;418;g393f56bb2db_4_82"/>
          <p:cNvSpPr/>
          <p:nvPr/>
        </p:nvSpPr>
        <p:spPr>
          <a:xfrm>
            <a:off x="6373495" y="1170305"/>
            <a:ext cx="5559425" cy="5001895"/>
          </a:xfrm>
          <a:prstGeom prst="rect">
            <a:avLst/>
          </a:prstGeom>
          <a:solidFill>
            <a:srgbClr val="A8D08C"/>
          </a:solidFill>
          <a:ln w="12700" cap="flat" cmpd="sng">
            <a:solidFill>
              <a:srgbClr val="1C3052"/>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600" b="1">
              <a:solidFill>
                <a:schemeClr val="lt1"/>
              </a:solidFill>
              <a:latin typeface="Calibri"/>
              <a:ea typeface="Calibri"/>
              <a:cs typeface="Calibri"/>
              <a:sym typeface="Calibri"/>
            </a:endParaRPr>
          </a:p>
          <a:p>
            <a:pPr marL="0" marR="0" lvl="0" indent="0" algn="l" rtl="0">
              <a:spcBef>
                <a:spcPts val="0"/>
              </a:spcBef>
              <a:spcAft>
                <a:spcPts val="0"/>
              </a:spcAft>
              <a:buNone/>
            </a:pPr>
            <a:r>
              <a:rPr lang="en-GB" sz="2000" b="1">
                <a:solidFill>
                  <a:schemeClr val="dk1"/>
                </a:solidFill>
                <a:latin typeface="Times New Roman"/>
                <a:ea typeface="Times New Roman"/>
                <a:cs typeface="Times New Roman"/>
                <a:sym typeface="Times New Roman"/>
              </a:rPr>
              <a:t>1.2 Why Digital Safety Matters in Homecare?  </a:t>
            </a:r>
            <a:endParaRPr/>
          </a:p>
          <a:p>
            <a:pPr marL="285750" marR="0" lvl="0" indent="-285750" algn="l" rtl="0">
              <a:spcBef>
                <a:spcPts val="0"/>
              </a:spcBef>
              <a:spcAft>
                <a:spcPts val="0"/>
              </a:spcAft>
              <a:buClr>
                <a:schemeClr val="dk1"/>
              </a:buClr>
              <a:buSzPts val="1800"/>
              <a:buFont typeface="Noto Sans Symbols"/>
              <a:buChar char="▪"/>
            </a:pPr>
            <a:r>
              <a:rPr lang="en-GB" sz="1800">
                <a:solidFill>
                  <a:schemeClr val="dk1"/>
                </a:solidFill>
                <a:latin typeface="Times New Roman"/>
                <a:ea typeface="Times New Roman"/>
                <a:cs typeface="Times New Roman"/>
                <a:sym typeface="Times New Roman"/>
              </a:rPr>
              <a:t>Protects patient confidentiality and sensitive health data</a:t>
            </a:r>
            <a:endParaRPr/>
          </a:p>
          <a:p>
            <a:pPr marL="285750" marR="0" lvl="0" indent="-285750" algn="l" rtl="0">
              <a:spcBef>
                <a:spcPts val="0"/>
              </a:spcBef>
              <a:spcAft>
                <a:spcPts val="0"/>
              </a:spcAft>
              <a:buClr>
                <a:schemeClr val="dk1"/>
              </a:buClr>
              <a:buSzPts val="1800"/>
              <a:buFont typeface="Noto Sans Symbols"/>
              <a:buChar char="▪"/>
            </a:pPr>
            <a:r>
              <a:rPr lang="en-GB" sz="1800">
                <a:solidFill>
                  <a:schemeClr val="dk1"/>
                </a:solidFill>
                <a:latin typeface="Times New Roman"/>
                <a:ea typeface="Times New Roman"/>
                <a:cs typeface="Times New Roman"/>
                <a:sym typeface="Times New Roman"/>
              </a:rPr>
              <a:t>Reduces the risk of data breaches and cyberattacks</a:t>
            </a:r>
            <a:endParaRPr/>
          </a:p>
          <a:p>
            <a:pPr marL="285750" marR="0" lvl="0" indent="-285750" algn="l" rtl="0">
              <a:spcBef>
                <a:spcPts val="0"/>
              </a:spcBef>
              <a:spcAft>
                <a:spcPts val="0"/>
              </a:spcAft>
              <a:buClr>
                <a:schemeClr val="dk1"/>
              </a:buClr>
              <a:buSzPts val="1800"/>
              <a:buFont typeface="Noto Sans Symbols"/>
              <a:buChar char="▪"/>
            </a:pPr>
            <a:r>
              <a:rPr lang="en-GB" sz="1800">
                <a:solidFill>
                  <a:schemeClr val="dk1"/>
                </a:solidFill>
                <a:latin typeface="Times New Roman"/>
                <a:ea typeface="Times New Roman"/>
                <a:cs typeface="Times New Roman"/>
                <a:sym typeface="Times New Roman"/>
              </a:rPr>
              <a:t>Ensures safe remote working for homecare staff</a:t>
            </a:r>
            <a:endParaRPr/>
          </a:p>
          <a:p>
            <a:pPr marL="285750" marR="0" lvl="0" indent="-285750" algn="l" rtl="0">
              <a:spcBef>
                <a:spcPts val="0"/>
              </a:spcBef>
              <a:spcAft>
                <a:spcPts val="0"/>
              </a:spcAft>
              <a:buClr>
                <a:schemeClr val="dk1"/>
              </a:buClr>
              <a:buSzPts val="1800"/>
              <a:buFont typeface="Noto Sans Symbols"/>
              <a:buChar char="▪"/>
            </a:pPr>
            <a:r>
              <a:rPr lang="en-GB" sz="1800">
                <a:solidFill>
                  <a:schemeClr val="dk1"/>
                </a:solidFill>
                <a:latin typeface="Times New Roman"/>
                <a:ea typeface="Times New Roman"/>
                <a:cs typeface="Times New Roman"/>
                <a:sym typeface="Times New Roman"/>
              </a:rPr>
              <a:t>Prevents misuse or unauthorized sharing of digital information</a:t>
            </a:r>
            <a:endParaRPr/>
          </a:p>
          <a:p>
            <a:pPr marL="285750" marR="0" lvl="0" indent="-285750" algn="l" rtl="0">
              <a:spcBef>
                <a:spcPts val="0"/>
              </a:spcBef>
              <a:spcAft>
                <a:spcPts val="0"/>
              </a:spcAft>
              <a:buClr>
                <a:schemeClr val="dk1"/>
              </a:buClr>
              <a:buSzPts val="1800"/>
              <a:buFont typeface="Noto Sans Symbols"/>
              <a:buChar char="▪"/>
            </a:pPr>
            <a:r>
              <a:rPr lang="en-GB" sz="1800">
                <a:solidFill>
                  <a:schemeClr val="dk1"/>
                </a:solidFill>
                <a:latin typeface="Times New Roman"/>
                <a:ea typeface="Times New Roman"/>
                <a:cs typeface="Times New Roman"/>
                <a:sym typeface="Times New Roman"/>
              </a:rPr>
              <a:t>Maintains trust between service users and care providers</a:t>
            </a:r>
            <a:endParaRPr/>
          </a:p>
          <a:p>
            <a:pPr marL="285750" marR="0" lvl="0" indent="-285750" algn="l" rtl="0">
              <a:spcBef>
                <a:spcPts val="0"/>
              </a:spcBef>
              <a:spcAft>
                <a:spcPts val="0"/>
              </a:spcAft>
              <a:buClr>
                <a:schemeClr val="dk1"/>
              </a:buClr>
              <a:buSzPts val="1800"/>
              <a:buFont typeface="Noto Sans Symbols"/>
              <a:buChar char="▪"/>
            </a:pPr>
            <a:r>
              <a:rPr lang="en-GB" sz="1800">
                <a:solidFill>
                  <a:schemeClr val="dk1"/>
                </a:solidFill>
                <a:latin typeface="Times New Roman"/>
                <a:ea typeface="Times New Roman"/>
                <a:cs typeface="Times New Roman"/>
                <a:sym typeface="Times New Roman"/>
              </a:rPr>
              <a:t>  Supports safe, ethical, and high quality homecare</a:t>
            </a:r>
            <a:r>
              <a:rPr lang="en-GB" sz="1800">
                <a:solidFill>
                  <a:schemeClr val="dk1"/>
                </a:solidFill>
                <a:highlight>
                  <a:srgbClr val="000000"/>
                </a:highlight>
                <a:latin typeface="Times New Roman"/>
                <a:ea typeface="Times New Roman"/>
                <a:cs typeface="Times New Roman"/>
                <a:sym typeface="Times New Roman"/>
              </a:rPr>
              <a:t> </a:t>
            </a:r>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p:txBody>
      </p:sp>
      <p:sp>
        <p:nvSpPr>
          <p:cNvPr id="419" name="Google Shape;419;g393f56bb2db_4_82"/>
          <p:cNvSpPr/>
          <p:nvPr/>
        </p:nvSpPr>
        <p:spPr>
          <a:xfrm>
            <a:off x="214884" y="1170431"/>
            <a:ext cx="5966460" cy="3203575"/>
          </a:xfrm>
          <a:prstGeom prst="rect">
            <a:avLst/>
          </a:prstGeom>
          <a:solidFill>
            <a:srgbClr val="A8D08C"/>
          </a:solidFill>
          <a:ln w="12700" cap="flat" cmpd="sng">
            <a:solidFill>
              <a:srgbClr val="1C3052"/>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r>
              <a:rPr lang="en-GB" sz="2000" b="1">
                <a:solidFill>
                  <a:schemeClr val="dk1"/>
                </a:solidFill>
                <a:latin typeface="Times New Roman"/>
                <a:ea typeface="Times New Roman"/>
                <a:cs typeface="Times New Roman"/>
                <a:sym typeface="Times New Roman"/>
              </a:rPr>
              <a:t>1.1 What is Digital Safety?</a:t>
            </a:r>
            <a:endParaRPr/>
          </a:p>
          <a:p>
            <a:pPr marL="0" marR="0" lvl="0" indent="0" algn="l" rtl="0">
              <a:spcBef>
                <a:spcPts val="0"/>
              </a:spcBef>
              <a:spcAft>
                <a:spcPts val="0"/>
              </a:spcAft>
              <a:buNone/>
            </a:pPr>
            <a:r>
              <a:rPr lang="en-GB" sz="1800" b="1">
                <a:solidFill>
                  <a:schemeClr val="dk1"/>
                </a:solidFill>
                <a:latin typeface="Times New Roman"/>
                <a:ea typeface="Times New Roman"/>
                <a:cs typeface="Times New Roman"/>
                <a:sym typeface="Times New Roman"/>
              </a:rPr>
              <a:t>- The practice of protecting personal data and devices while using the internet</a:t>
            </a:r>
            <a:endParaRPr/>
          </a:p>
          <a:p>
            <a:pPr marL="0" marR="0" lvl="0" indent="0" algn="l" rtl="0">
              <a:spcBef>
                <a:spcPts val="0"/>
              </a:spcBef>
              <a:spcAft>
                <a:spcPts val="0"/>
              </a:spcAft>
              <a:buNone/>
            </a:pPr>
            <a:r>
              <a:rPr lang="en-GB" sz="1800">
                <a:solidFill>
                  <a:schemeClr val="dk1"/>
                </a:solidFill>
                <a:latin typeface="Times New Roman"/>
                <a:ea typeface="Times New Roman"/>
                <a:cs typeface="Times New Roman"/>
                <a:sym typeface="Times New Roman"/>
              </a:rPr>
              <a:t>Digital safety refers to the protection of digital systems, devices, and data used in care services (Flott, Maguire and Phillips, 2021). In a homecare agency, digital safety means ensuring that patient information is kept confidential, digital records are securely stored and accessed, and technology is used responsibly by staff.</a:t>
            </a:r>
            <a:endParaRPr/>
          </a:p>
        </p:txBody>
      </p:sp>
      <p:pic>
        <p:nvPicPr>
          <p:cNvPr id="420" name="Google Shape;420;g393f56bb2db_4_82"/>
          <p:cNvPicPr preferRelativeResize="0"/>
          <p:nvPr/>
        </p:nvPicPr>
        <p:blipFill rotWithShape="1">
          <a:blip r:embed="rId3">
            <a:alphaModFix/>
          </a:blip>
          <a:srcRect/>
          <a:stretch/>
        </p:blipFill>
        <p:spPr>
          <a:xfrm>
            <a:off x="1302056" y="4483332"/>
            <a:ext cx="3792116" cy="2256430"/>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424"/>
        <p:cNvGrpSpPr/>
        <p:nvPr/>
      </p:nvGrpSpPr>
      <p:grpSpPr>
        <a:xfrm>
          <a:off x="0" y="0"/>
          <a:ext cx="0" cy="0"/>
          <a:chOff x="0" y="0"/>
          <a:chExt cx="0" cy="0"/>
        </a:xfrm>
      </p:grpSpPr>
      <p:sp>
        <p:nvSpPr>
          <p:cNvPr id="425" name="Google Shape;425;g393f56bb2db_4_90"/>
          <p:cNvSpPr txBox="1">
            <a:spLocks noGrp="1"/>
          </p:cNvSpPr>
          <p:nvPr>
            <p:ph type="title"/>
          </p:nvPr>
        </p:nvSpPr>
        <p:spPr>
          <a:xfrm>
            <a:off x="838200" y="164591"/>
            <a:ext cx="10738104" cy="347789"/>
          </a:xfrm>
          <a:prstGeom prst="rect">
            <a:avLst/>
          </a:prstGeom>
          <a:noFill/>
          <a:ln>
            <a:noFill/>
          </a:ln>
        </p:spPr>
        <p:txBody>
          <a:bodyPr spcFirstLastPara="1" wrap="square" lIns="91425" tIns="45700" rIns="91425" bIns="45700" anchor="ctr" anchorCtr="0">
            <a:normAutofit fontScale="90000"/>
          </a:bodyPr>
          <a:lstStyle/>
          <a:p>
            <a:pPr marL="0" lvl="0" indent="0" algn="ctr" rtl="0">
              <a:lnSpc>
                <a:spcPct val="90000"/>
              </a:lnSpc>
              <a:spcBef>
                <a:spcPts val="0"/>
              </a:spcBef>
              <a:spcAft>
                <a:spcPts val="0"/>
              </a:spcAft>
              <a:buClr>
                <a:schemeClr val="dk1"/>
              </a:buClr>
              <a:buSzPct val="100000"/>
              <a:buFont typeface="Times New Roman"/>
              <a:buNone/>
            </a:pPr>
            <a:r>
              <a:rPr lang="en-GB" sz="2500" b="1">
                <a:latin typeface="Times New Roman"/>
                <a:ea typeface="Times New Roman"/>
                <a:cs typeface="Times New Roman"/>
                <a:sym typeface="Times New Roman"/>
              </a:rPr>
              <a:t>2. Digital Safety Action Plan</a:t>
            </a:r>
            <a:endParaRPr/>
          </a:p>
        </p:txBody>
      </p:sp>
      <p:sp>
        <p:nvSpPr>
          <p:cNvPr id="426" name="Google Shape;426;g393f56bb2db_4_90"/>
          <p:cNvSpPr txBox="1">
            <a:spLocks noGrp="1"/>
          </p:cNvSpPr>
          <p:nvPr>
            <p:ph type="body" idx="1"/>
          </p:nvPr>
        </p:nvSpPr>
        <p:spPr>
          <a:xfrm>
            <a:off x="615696" y="512380"/>
            <a:ext cx="11190822" cy="6528818"/>
          </a:xfrm>
          <a:prstGeom prst="rect">
            <a:avLst/>
          </a:prstGeom>
          <a:noFill/>
          <a:ln>
            <a:noFill/>
          </a:ln>
        </p:spPr>
        <p:txBody>
          <a:bodyPr spcFirstLastPara="1" wrap="square" lIns="91425" tIns="45700" rIns="91425" bIns="45700" anchor="t" anchorCtr="0">
            <a:normAutofit/>
          </a:bodyPr>
          <a:lstStyle/>
          <a:p>
            <a:pPr marL="0" lvl="0" indent="0" algn="l" rtl="0">
              <a:lnSpc>
                <a:spcPct val="120000"/>
              </a:lnSpc>
              <a:spcBef>
                <a:spcPts val="0"/>
              </a:spcBef>
              <a:spcAft>
                <a:spcPts val="0"/>
              </a:spcAft>
              <a:buClr>
                <a:schemeClr val="dk1"/>
              </a:buClr>
              <a:buSzPts val="1600"/>
              <a:buNone/>
            </a:pPr>
            <a:r>
              <a:rPr lang="en-GB" sz="1600">
                <a:latin typeface="Times New Roman"/>
                <a:ea typeface="Times New Roman"/>
                <a:cs typeface="Times New Roman"/>
                <a:sym typeface="Times New Roman"/>
              </a:rPr>
              <a:t>This assignment aims to explore digital safety within homecare services and to develop an evidence-based digital safety action plan for Greenfield Homecare Agency. The key goals of this assignment are:</a:t>
            </a:r>
            <a:endParaRPr/>
          </a:p>
          <a:p>
            <a:pPr marL="0" lvl="0" indent="0" algn="l" rtl="0">
              <a:lnSpc>
                <a:spcPct val="90000"/>
              </a:lnSpc>
              <a:spcBef>
                <a:spcPts val="1000"/>
              </a:spcBef>
              <a:spcAft>
                <a:spcPts val="0"/>
              </a:spcAft>
              <a:buClr>
                <a:schemeClr val="dk1"/>
              </a:buClr>
              <a:buSzPts val="1600"/>
              <a:buNone/>
            </a:pPr>
            <a:r>
              <a:rPr lang="en-GB" sz="1600">
                <a:latin typeface="Times New Roman"/>
                <a:ea typeface="Times New Roman"/>
                <a:cs typeface="Times New Roman"/>
                <a:sym typeface="Times New Roman"/>
              </a:rPr>
              <a:t>  </a:t>
            </a:r>
            <a:r>
              <a:rPr lang="en-GB" sz="1600" b="1">
                <a:latin typeface="Times New Roman"/>
                <a:ea typeface="Times New Roman"/>
                <a:cs typeface="Times New Roman"/>
                <a:sym typeface="Times New Roman"/>
              </a:rPr>
              <a:t>2.1 Secure Access</a:t>
            </a:r>
            <a:endParaRPr/>
          </a:p>
          <a:p>
            <a:pPr marL="0" lvl="0" indent="0" algn="l" rtl="0">
              <a:lnSpc>
                <a:spcPct val="120000"/>
              </a:lnSpc>
              <a:spcBef>
                <a:spcPts val="1000"/>
              </a:spcBef>
              <a:spcAft>
                <a:spcPts val="0"/>
              </a:spcAft>
              <a:buClr>
                <a:schemeClr val="dk1"/>
              </a:buClr>
              <a:buSzPts val="1600"/>
              <a:buNone/>
            </a:pPr>
            <a:r>
              <a:rPr lang="en-GB" sz="1600">
                <a:latin typeface="Times New Roman"/>
                <a:ea typeface="Times New Roman"/>
                <a:cs typeface="Times New Roman"/>
                <a:sym typeface="Times New Roman"/>
              </a:rPr>
              <a:t>As staff use Microsoft 365 to access care records, schedules, and internal documents, it is essential to ensure that only authorized personnel can access sensitive information. </a:t>
            </a:r>
            <a:r>
              <a:rPr lang="en-GB" sz="1600" b="1">
                <a:latin typeface="Times New Roman"/>
                <a:ea typeface="Times New Roman"/>
                <a:cs typeface="Times New Roman"/>
                <a:sym typeface="Times New Roman"/>
              </a:rPr>
              <a:t>Following actions can ensure security and </a:t>
            </a:r>
            <a:r>
              <a:rPr lang="en-GB" sz="1600">
                <a:latin typeface="Times New Roman"/>
                <a:ea typeface="Times New Roman"/>
                <a:cs typeface="Times New Roman"/>
                <a:sym typeface="Times New Roman"/>
              </a:rPr>
              <a:t>Prevents unauthorized access to patient data - </a:t>
            </a:r>
            <a:endParaRPr sz="1600" b="1">
              <a:latin typeface="Times New Roman"/>
              <a:ea typeface="Times New Roman"/>
              <a:cs typeface="Times New Roman"/>
              <a:sym typeface="Times New Roman"/>
            </a:endParaRPr>
          </a:p>
          <a:p>
            <a:pPr marL="228600" lvl="0" indent="-228600" algn="l" rtl="0">
              <a:lnSpc>
                <a:spcPct val="90000"/>
              </a:lnSpc>
              <a:spcBef>
                <a:spcPts val="1000"/>
              </a:spcBef>
              <a:spcAft>
                <a:spcPts val="0"/>
              </a:spcAft>
              <a:buClr>
                <a:schemeClr val="dk1"/>
              </a:buClr>
              <a:buSzPts val="1600"/>
              <a:buFont typeface="Noto Sans Symbols"/>
              <a:buChar char="▪"/>
            </a:pPr>
            <a:r>
              <a:rPr lang="en-GB" sz="1600">
                <a:latin typeface="Times New Roman"/>
                <a:ea typeface="Times New Roman"/>
                <a:cs typeface="Times New Roman"/>
                <a:sym typeface="Times New Roman"/>
              </a:rPr>
              <a:t>Strong passwords</a:t>
            </a:r>
            <a:endParaRPr/>
          </a:p>
          <a:p>
            <a:pPr marL="228600" lvl="0" indent="-228600" algn="l" rtl="0">
              <a:lnSpc>
                <a:spcPct val="90000"/>
              </a:lnSpc>
              <a:spcBef>
                <a:spcPts val="1000"/>
              </a:spcBef>
              <a:spcAft>
                <a:spcPts val="0"/>
              </a:spcAft>
              <a:buClr>
                <a:schemeClr val="dk1"/>
              </a:buClr>
              <a:buSzPts val="1600"/>
              <a:buFont typeface="Noto Sans Symbols"/>
              <a:buChar char="▪"/>
            </a:pPr>
            <a:r>
              <a:rPr lang="en-GB" sz="1600">
                <a:latin typeface="Times New Roman"/>
                <a:ea typeface="Times New Roman"/>
                <a:cs typeface="Times New Roman"/>
                <a:sym typeface="Times New Roman"/>
              </a:rPr>
              <a:t>Role-based access</a:t>
            </a:r>
            <a:endParaRPr/>
          </a:p>
          <a:p>
            <a:pPr marL="228600" lvl="0" indent="-228600" algn="l" rtl="0">
              <a:lnSpc>
                <a:spcPct val="90000"/>
              </a:lnSpc>
              <a:spcBef>
                <a:spcPts val="1000"/>
              </a:spcBef>
              <a:spcAft>
                <a:spcPts val="0"/>
              </a:spcAft>
              <a:buClr>
                <a:schemeClr val="dk1"/>
              </a:buClr>
              <a:buSzPts val="1600"/>
              <a:buFont typeface="Noto Sans Symbols"/>
              <a:buChar char="▪"/>
            </a:pPr>
            <a:r>
              <a:rPr lang="en-GB" sz="1600">
                <a:latin typeface="Times New Roman"/>
                <a:ea typeface="Times New Roman"/>
                <a:cs typeface="Times New Roman"/>
                <a:sym typeface="Times New Roman"/>
              </a:rPr>
              <a:t>Secure logins for staff device</a:t>
            </a:r>
            <a:endParaRPr/>
          </a:p>
          <a:p>
            <a:pPr marL="0" lvl="0" indent="0" algn="l" rtl="0">
              <a:lnSpc>
                <a:spcPct val="120000"/>
              </a:lnSpc>
              <a:spcBef>
                <a:spcPts val="1000"/>
              </a:spcBef>
              <a:spcAft>
                <a:spcPts val="0"/>
              </a:spcAft>
              <a:buClr>
                <a:schemeClr val="dk1"/>
              </a:buClr>
              <a:buSzPts val="1600"/>
              <a:buNone/>
            </a:pPr>
            <a:r>
              <a:rPr lang="en-GB" sz="1600" b="1">
                <a:latin typeface="Times New Roman"/>
                <a:ea typeface="Times New Roman"/>
                <a:cs typeface="Times New Roman"/>
                <a:sym typeface="Times New Roman"/>
              </a:rPr>
              <a:t>2.2 Email Awareness</a:t>
            </a:r>
            <a:endParaRPr sz="1600" b="1">
              <a:latin typeface="Times New Roman"/>
              <a:ea typeface="Times New Roman"/>
              <a:cs typeface="Times New Roman"/>
              <a:sym typeface="Times New Roman"/>
            </a:endParaRPr>
          </a:p>
          <a:p>
            <a:pPr marL="0" lvl="0" indent="0" algn="l" rtl="0">
              <a:lnSpc>
                <a:spcPct val="120000"/>
              </a:lnSpc>
              <a:spcBef>
                <a:spcPts val="1000"/>
              </a:spcBef>
              <a:spcAft>
                <a:spcPts val="0"/>
              </a:spcAft>
              <a:buClr>
                <a:schemeClr val="dk1"/>
              </a:buClr>
              <a:buSzPts val="1600"/>
              <a:buNone/>
            </a:pPr>
            <a:r>
              <a:rPr lang="en-GB" sz="1600">
                <a:latin typeface="Times New Roman"/>
                <a:ea typeface="Times New Roman"/>
                <a:cs typeface="Times New Roman"/>
                <a:sym typeface="Times New Roman"/>
              </a:rPr>
              <a:t>Email is commonly used by staff at Greenfield Home Care Agency to share information and communicate with colleagues. Regular staff training</a:t>
            </a:r>
            <a:endParaRPr sz="1600">
              <a:latin typeface="Times New Roman"/>
              <a:ea typeface="Times New Roman"/>
              <a:cs typeface="Times New Roman"/>
              <a:sym typeface="Times New Roman"/>
            </a:endParaRPr>
          </a:p>
          <a:p>
            <a:pPr marL="228600" lvl="0" indent="-228600" algn="l" rtl="0">
              <a:lnSpc>
                <a:spcPct val="120000"/>
              </a:lnSpc>
              <a:spcBef>
                <a:spcPts val="1000"/>
              </a:spcBef>
              <a:spcAft>
                <a:spcPts val="0"/>
              </a:spcAft>
              <a:buClr>
                <a:schemeClr val="dk1"/>
              </a:buClr>
              <a:buSzPts val="1600"/>
              <a:buFont typeface="Noto Sans Symbols"/>
              <a:buChar char="▪"/>
            </a:pPr>
            <a:r>
              <a:rPr lang="en-GB" sz="1600">
                <a:latin typeface="Times New Roman"/>
                <a:ea typeface="Times New Roman"/>
                <a:cs typeface="Times New Roman"/>
                <a:sym typeface="Times New Roman"/>
              </a:rPr>
              <a:t>Clear guidance on using digital systems . </a:t>
            </a:r>
            <a:endParaRPr/>
          </a:p>
          <a:p>
            <a:pPr marL="0" lvl="0" indent="0" algn="l" rtl="0">
              <a:lnSpc>
                <a:spcPct val="120000"/>
              </a:lnSpc>
              <a:spcBef>
                <a:spcPts val="1000"/>
              </a:spcBef>
              <a:spcAft>
                <a:spcPts val="0"/>
              </a:spcAft>
              <a:buClr>
                <a:schemeClr val="dk1"/>
              </a:buClr>
              <a:buSzPts val="1600"/>
              <a:buNone/>
            </a:pPr>
            <a:r>
              <a:rPr lang="en-GB" sz="1600" b="1">
                <a:latin typeface="Times New Roman"/>
                <a:ea typeface="Times New Roman"/>
                <a:cs typeface="Times New Roman"/>
                <a:sym typeface="Times New Roman"/>
              </a:rPr>
              <a:t>2.3 Data Management </a:t>
            </a:r>
            <a:endParaRPr sz="1600" b="1">
              <a:latin typeface="Times New Roman"/>
              <a:ea typeface="Times New Roman"/>
              <a:cs typeface="Times New Roman"/>
              <a:sym typeface="Times New Roman"/>
            </a:endParaRPr>
          </a:p>
          <a:p>
            <a:pPr marL="0" lvl="0" indent="0" algn="l" rtl="0">
              <a:lnSpc>
                <a:spcPct val="120000"/>
              </a:lnSpc>
              <a:spcBef>
                <a:spcPts val="1000"/>
              </a:spcBef>
              <a:spcAft>
                <a:spcPts val="0"/>
              </a:spcAft>
              <a:buClr>
                <a:schemeClr val="dk1"/>
              </a:buClr>
              <a:buSzPts val="1600"/>
              <a:buNone/>
            </a:pPr>
            <a:r>
              <a:rPr lang="en-GB" sz="1600">
                <a:latin typeface="Times New Roman"/>
                <a:ea typeface="Times New Roman"/>
                <a:cs typeface="Times New Roman"/>
                <a:sym typeface="Times New Roman"/>
              </a:rPr>
              <a:t>Safe data management is important in homecare services where patient records are accessed and updated digitally. At Greenfield Home Care Agency, digital care records and shared documents must be stored and handled carefully to protect patient confidentiality.</a:t>
            </a:r>
            <a:endParaRPr sz="1600">
              <a:latin typeface="Times New Roman"/>
              <a:ea typeface="Times New Roman"/>
              <a:cs typeface="Times New Roman"/>
              <a:sym typeface="Times New Roman"/>
            </a:endParaRPr>
          </a:p>
          <a:p>
            <a:pPr marL="0" lvl="0" indent="0" algn="l" rtl="0">
              <a:lnSpc>
                <a:spcPct val="120000"/>
              </a:lnSpc>
              <a:spcBef>
                <a:spcPts val="1000"/>
              </a:spcBef>
              <a:spcAft>
                <a:spcPts val="0"/>
              </a:spcAft>
              <a:buClr>
                <a:schemeClr val="dk1"/>
              </a:buClr>
              <a:buSzPts val="1600"/>
              <a:buFont typeface="Noto Sans Symbols"/>
              <a:buNone/>
            </a:pPr>
            <a:endParaRPr sz="1600">
              <a:latin typeface="Times New Roman"/>
              <a:ea typeface="Times New Roman"/>
              <a:cs typeface="Times New Roman"/>
              <a:sym typeface="Times New Roman"/>
            </a:endParaRPr>
          </a:p>
          <a:p>
            <a:pPr marL="0" lvl="0" indent="0" algn="l" rtl="0">
              <a:lnSpc>
                <a:spcPct val="90000"/>
              </a:lnSpc>
              <a:spcBef>
                <a:spcPts val="1000"/>
              </a:spcBef>
              <a:spcAft>
                <a:spcPts val="0"/>
              </a:spcAft>
              <a:buClr>
                <a:schemeClr val="dk1"/>
              </a:buClr>
              <a:buSzPts val="1600"/>
              <a:buNone/>
            </a:pPr>
            <a:endParaRPr sz="1600">
              <a:latin typeface="Times New Roman"/>
              <a:ea typeface="Times New Roman"/>
              <a:cs typeface="Times New Roman"/>
              <a:sym typeface="Times New Roman"/>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430"/>
        <p:cNvGrpSpPr/>
        <p:nvPr/>
      </p:nvGrpSpPr>
      <p:grpSpPr>
        <a:xfrm>
          <a:off x="0" y="0"/>
          <a:ext cx="0" cy="0"/>
          <a:chOff x="0" y="0"/>
          <a:chExt cx="0" cy="0"/>
        </a:xfrm>
      </p:grpSpPr>
      <p:sp>
        <p:nvSpPr>
          <p:cNvPr id="431" name="Google Shape;431;g393f56bb2db_4_95"/>
          <p:cNvSpPr txBox="1">
            <a:spLocks noGrp="1"/>
          </p:cNvSpPr>
          <p:nvPr>
            <p:ph type="title"/>
          </p:nvPr>
        </p:nvSpPr>
        <p:spPr>
          <a:xfrm>
            <a:off x="838200" y="257548"/>
            <a:ext cx="10515600" cy="640715"/>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2500"/>
              <a:buFont typeface="Times New Roman"/>
              <a:buNone/>
            </a:pPr>
            <a:r>
              <a:rPr lang="en-GB" sz="2500" b="1">
                <a:latin typeface="Times New Roman"/>
                <a:ea typeface="Times New Roman"/>
                <a:cs typeface="Times New Roman"/>
                <a:sym typeface="Times New Roman"/>
              </a:rPr>
              <a:t>2. Digital safety action plan Contd.</a:t>
            </a:r>
            <a:endParaRPr/>
          </a:p>
        </p:txBody>
      </p:sp>
      <p:sp>
        <p:nvSpPr>
          <p:cNvPr id="432" name="Google Shape;432;g393f56bb2db_4_95"/>
          <p:cNvSpPr txBox="1">
            <a:spLocks noGrp="1"/>
          </p:cNvSpPr>
          <p:nvPr>
            <p:ph type="body" idx="1"/>
          </p:nvPr>
        </p:nvSpPr>
        <p:spPr>
          <a:xfrm>
            <a:off x="838200" y="1143000"/>
            <a:ext cx="10515600" cy="5033963"/>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chemeClr val="dk1"/>
              </a:buClr>
              <a:buSzPts val="1800"/>
              <a:buNone/>
            </a:pPr>
            <a:r>
              <a:rPr lang="en-GB" sz="1800" b="1">
                <a:latin typeface="Times New Roman"/>
                <a:ea typeface="Times New Roman"/>
                <a:cs typeface="Times New Roman"/>
                <a:sym typeface="Times New Roman"/>
              </a:rPr>
              <a:t>2.4 Confidentiality and Compliance </a:t>
            </a:r>
            <a:endParaRPr/>
          </a:p>
          <a:p>
            <a:pPr marL="0" lvl="0" indent="0" algn="l" rtl="0">
              <a:lnSpc>
                <a:spcPct val="100000"/>
              </a:lnSpc>
              <a:spcBef>
                <a:spcPts val="1000"/>
              </a:spcBef>
              <a:spcAft>
                <a:spcPts val="0"/>
              </a:spcAft>
              <a:buClr>
                <a:schemeClr val="dk1"/>
              </a:buClr>
              <a:buSzPts val="1800"/>
              <a:buNone/>
            </a:pPr>
            <a:r>
              <a:rPr lang="en-GB" sz="1800">
                <a:latin typeface="Times New Roman"/>
                <a:ea typeface="Times New Roman"/>
                <a:cs typeface="Times New Roman"/>
                <a:sym typeface="Times New Roman"/>
              </a:rPr>
              <a:t>This goal calls for clear responsibilities in digital healthcare systems. By training staff and enforcing confidentiality policies, homecare agencies ensure ethical and responsible use of patient data </a:t>
            </a:r>
            <a:endParaRPr/>
          </a:p>
          <a:p>
            <a:pPr marL="0" lvl="0" indent="0" algn="l" rtl="0">
              <a:lnSpc>
                <a:spcPct val="100000"/>
              </a:lnSpc>
              <a:spcBef>
                <a:spcPts val="1000"/>
              </a:spcBef>
              <a:spcAft>
                <a:spcPts val="0"/>
              </a:spcAft>
              <a:buClr>
                <a:schemeClr val="dk1"/>
              </a:buClr>
              <a:buSzPts val="1800"/>
              <a:buNone/>
            </a:pPr>
            <a:r>
              <a:rPr lang="en-GB" sz="1800">
                <a:latin typeface="Times New Roman"/>
                <a:ea typeface="Times New Roman"/>
                <a:cs typeface="Times New Roman"/>
                <a:sym typeface="Times New Roman"/>
              </a:rPr>
              <a:t>UK Data protection Regulations - The final goal is to ensure confidentiality and compliance with UK data protection regulations within Greenfield Home Care Agency. </a:t>
            </a:r>
            <a:endParaRPr/>
          </a:p>
          <a:p>
            <a:pPr marL="0" lvl="0" indent="0" algn="ctr" rtl="0">
              <a:lnSpc>
                <a:spcPct val="100000"/>
              </a:lnSpc>
              <a:spcBef>
                <a:spcPts val="1000"/>
              </a:spcBef>
              <a:spcAft>
                <a:spcPts val="0"/>
              </a:spcAft>
              <a:buClr>
                <a:schemeClr val="dk1"/>
              </a:buClr>
              <a:buSzPts val="1800"/>
              <a:buNone/>
            </a:pPr>
            <a:r>
              <a:rPr lang="en-GB" sz="1800" b="1">
                <a:latin typeface="Times New Roman"/>
                <a:ea typeface="Times New Roman"/>
                <a:cs typeface="Times New Roman"/>
                <a:sym typeface="Times New Roman"/>
              </a:rPr>
              <a:t>Application to greenfield homecare </a:t>
            </a:r>
            <a:endParaRPr/>
          </a:p>
          <a:p>
            <a:pPr marL="0" lvl="0" indent="0" algn="l" rtl="0">
              <a:lnSpc>
                <a:spcPct val="100000"/>
              </a:lnSpc>
              <a:spcBef>
                <a:spcPts val="1000"/>
              </a:spcBef>
              <a:spcAft>
                <a:spcPts val="0"/>
              </a:spcAft>
              <a:buClr>
                <a:schemeClr val="dk1"/>
              </a:buClr>
              <a:buSzPts val="1800"/>
              <a:buNone/>
            </a:pPr>
            <a:r>
              <a:rPr lang="en-GB" sz="1800">
                <a:latin typeface="Times New Roman"/>
                <a:ea typeface="Times New Roman"/>
                <a:cs typeface="Times New Roman"/>
                <a:sym typeface="Times New Roman"/>
              </a:rPr>
              <a:t>In a homecare agency like Greenfield, where staff work remotely and rely on digital records, strong digital safety measures are essential to protect patient data and support safe care delivery (Goundrey-Smith, 2019).</a:t>
            </a:r>
            <a:endParaRPr sz="1800">
              <a:latin typeface="Times New Roman"/>
              <a:ea typeface="Times New Roman"/>
              <a:cs typeface="Times New Roman"/>
              <a:sym typeface="Times New Roman"/>
            </a:endParaRPr>
          </a:p>
          <a:p>
            <a:pPr marL="228600" lvl="0" indent="-228600" algn="l" rtl="0">
              <a:lnSpc>
                <a:spcPct val="100000"/>
              </a:lnSpc>
              <a:spcBef>
                <a:spcPts val="1000"/>
              </a:spcBef>
              <a:spcAft>
                <a:spcPts val="0"/>
              </a:spcAft>
              <a:buClr>
                <a:schemeClr val="dk1"/>
              </a:buClr>
              <a:buSzPts val="1800"/>
              <a:buFont typeface="Noto Sans Symbols"/>
              <a:buChar char="⮚"/>
            </a:pPr>
            <a:r>
              <a:rPr lang="en-GB" sz="1800">
                <a:latin typeface="Times New Roman"/>
                <a:ea typeface="Times New Roman"/>
                <a:cs typeface="Times New Roman"/>
                <a:sym typeface="Times New Roman"/>
              </a:rPr>
              <a:t>Secure access to digital systems</a:t>
            </a:r>
            <a:endParaRPr sz="1800">
              <a:latin typeface="Times New Roman"/>
              <a:ea typeface="Times New Roman"/>
              <a:cs typeface="Times New Roman"/>
              <a:sym typeface="Times New Roman"/>
            </a:endParaRPr>
          </a:p>
          <a:p>
            <a:pPr marL="228600" lvl="0" indent="-228600" algn="l" rtl="0">
              <a:lnSpc>
                <a:spcPct val="100000"/>
              </a:lnSpc>
              <a:spcBef>
                <a:spcPts val="1000"/>
              </a:spcBef>
              <a:spcAft>
                <a:spcPts val="0"/>
              </a:spcAft>
              <a:buClr>
                <a:schemeClr val="dk1"/>
              </a:buClr>
              <a:buSzPts val="1800"/>
              <a:buFont typeface="Noto Sans Symbols"/>
              <a:buChar char="⮚"/>
            </a:pPr>
            <a:r>
              <a:rPr lang="en-GB" sz="1800">
                <a:latin typeface="Times New Roman"/>
                <a:ea typeface="Times New Roman"/>
                <a:cs typeface="Times New Roman"/>
                <a:sym typeface="Times New Roman"/>
              </a:rPr>
              <a:t>Safe use of email and communication tools</a:t>
            </a:r>
            <a:endParaRPr sz="1800">
              <a:latin typeface="Times New Roman"/>
              <a:ea typeface="Times New Roman"/>
              <a:cs typeface="Times New Roman"/>
              <a:sym typeface="Times New Roman"/>
            </a:endParaRPr>
          </a:p>
          <a:p>
            <a:pPr marL="228600" lvl="0" indent="-228600" algn="l" rtl="0">
              <a:lnSpc>
                <a:spcPct val="100000"/>
              </a:lnSpc>
              <a:spcBef>
                <a:spcPts val="1000"/>
              </a:spcBef>
              <a:spcAft>
                <a:spcPts val="0"/>
              </a:spcAft>
              <a:buClr>
                <a:schemeClr val="dk1"/>
              </a:buClr>
              <a:buSzPts val="1800"/>
              <a:buFont typeface="Noto Sans Symbols"/>
              <a:buChar char="⮚"/>
            </a:pPr>
            <a:r>
              <a:rPr lang="en-GB" sz="1800">
                <a:latin typeface="Times New Roman"/>
                <a:ea typeface="Times New Roman"/>
                <a:cs typeface="Times New Roman"/>
                <a:sym typeface="Times New Roman"/>
              </a:rPr>
              <a:t>Secure storage and management of patient data</a:t>
            </a:r>
            <a:endParaRPr sz="1800">
              <a:latin typeface="Times New Roman"/>
              <a:ea typeface="Times New Roman"/>
              <a:cs typeface="Times New Roman"/>
              <a:sym typeface="Times New Roman"/>
            </a:endParaRPr>
          </a:p>
          <a:p>
            <a:pPr marL="228600" lvl="0" indent="-228600" algn="l" rtl="0">
              <a:lnSpc>
                <a:spcPct val="100000"/>
              </a:lnSpc>
              <a:spcBef>
                <a:spcPts val="1000"/>
              </a:spcBef>
              <a:spcAft>
                <a:spcPts val="0"/>
              </a:spcAft>
              <a:buClr>
                <a:schemeClr val="dk1"/>
              </a:buClr>
              <a:buSzPts val="1800"/>
              <a:buFont typeface="Noto Sans Symbols"/>
              <a:buChar char="⮚"/>
            </a:pPr>
            <a:r>
              <a:rPr lang="en-GB" sz="1800">
                <a:latin typeface="Times New Roman"/>
                <a:ea typeface="Times New Roman"/>
                <a:cs typeface="Times New Roman"/>
                <a:sym typeface="Times New Roman"/>
              </a:rPr>
              <a:t>Confidentiality and GDPR compliance</a:t>
            </a:r>
            <a:endParaRPr sz="1800">
              <a:latin typeface="Times New Roman"/>
              <a:ea typeface="Times New Roman"/>
              <a:cs typeface="Times New Roman"/>
              <a:sym typeface="Times New Roman"/>
            </a:endParaRPr>
          </a:p>
          <a:p>
            <a:pPr marL="228600" lvl="0" indent="-114300" algn="l" rtl="0">
              <a:lnSpc>
                <a:spcPct val="100000"/>
              </a:lnSpc>
              <a:spcBef>
                <a:spcPts val="1000"/>
              </a:spcBef>
              <a:spcAft>
                <a:spcPts val="0"/>
              </a:spcAft>
              <a:buClr>
                <a:schemeClr val="dk1"/>
              </a:buClr>
              <a:buSzPts val="1800"/>
              <a:buNone/>
            </a:pPr>
            <a:endParaRPr sz="1800">
              <a:latin typeface="Times New Roman"/>
              <a:ea typeface="Times New Roman"/>
              <a:cs typeface="Times New Roman"/>
              <a:sym typeface="Times New Roman"/>
            </a:endParaRPr>
          </a:p>
          <a:p>
            <a:pPr marL="0" lvl="0" indent="0" algn="l" rtl="0">
              <a:lnSpc>
                <a:spcPct val="100000"/>
              </a:lnSpc>
              <a:spcBef>
                <a:spcPts val="1000"/>
              </a:spcBef>
              <a:spcAft>
                <a:spcPts val="0"/>
              </a:spcAft>
              <a:buClr>
                <a:schemeClr val="dk1"/>
              </a:buClr>
              <a:buSzPts val="1800"/>
              <a:buNone/>
            </a:pPr>
            <a:endParaRPr sz="1800" b="1">
              <a:latin typeface="Times New Roman"/>
              <a:ea typeface="Times New Roman"/>
              <a:cs typeface="Times New Roman"/>
              <a:sym typeface="Times New Roman"/>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436"/>
        <p:cNvGrpSpPr/>
        <p:nvPr/>
      </p:nvGrpSpPr>
      <p:grpSpPr>
        <a:xfrm>
          <a:off x="0" y="0"/>
          <a:ext cx="0" cy="0"/>
          <a:chOff x="0" y="0"/>
          <a:chExt cx="0" cy="0"/>
        </a:xfrm>
      </p:grpSpPr>
      <p:pic>
        <p:nvPicPr>
          <p:cNvPr id="437" name="Google Shape;437;g393f56bb2db_4_100" descr="A diagram of a company's staff&#10;&#10;Description automatically generated"/>
          <p:cNvPicPr preferRelativeResize="0"/>
          <p:nvPr/>
        </p:nvPicPr>
        <p:blipFill rotWithShape="1">
          <a:blip r:embed="rId3">
            <a:alphaModFix/>
          </a:blip>
          <a:srcRect/>
          <a:stretch/>
        </p:blipFill>
        <p:spPr>
          <a:xfrm>
            <a:off x="5631543" y="1740394"/>
            <a:ext cx="5994400" cy="3133436"/>
          </a:xfrm>
          <a:prstGeom prst="rect">
            <a:avLst/>
          </a:prstGeom>
          <a:noFill/>
          <a:ln>
            <a:noFill/>
          </a:ln>
        </p:spPr>
      </p:pic>
      <p:sp>
        <p:nvSpPr>
          <p:cNvPr id="438" name="Google Shape;438;g393f56bb2db_4_100"/>
          <p:cNvSpPr txBox="1">
            <a:spLocks noGrp="1"/>
          </p:cNvSpPr>
          <p:nvPr>
            <p:ph type="title"/>
          </p:nvPr>
        </p:nvSpPr>
        <p:spPr>
          <a:xfrm>
            <a:off x="838200" y="365125"/>
            <a:ext cx="10515600" cy="79616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2500"/>
              <a:buFont typeface="Times New Roman"/>
              <a:buNone/>
            </a:pPr>
            <a:r>
              <a:rPr lang="en-GB" sz="2500" b="1">
                <a:latin typeface="Times New Roman"/>
                <a:ea typeface="Times New Roman"/>
                <a:cs typeface="Times New Roman"/>
                <a:sym typeface="Times New Roman"/>
              </a:rPr>
              <a:t>5. Benefits of the Action Plan</a:t>
            </a:r>
            <a:endParaRPr/>
          </a:p>
        </p:txBody>
      </p:sp>
      <p:sp>
        <p:nvSpPr>
          <p:cNvPr id="439" name="Google Shape;439;g393f56bb2db_4_100"/>
          <p:cNvSpPr txBox="1">
            <a:spLocks noGrp="1"/>
          </p:cNvSpPr>
          <p:nvPr>
            <p:ph type="body" idx="1"/>
          </p:nvPr>
        </p:nvSpPr>
        <p:spPr>
          <a:xfrm>
            <a:off x="838200" y="1426464"/>
            <a:ext cx="10515600" cy="4750499"/>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0"/>
              </a:spcBef>
              <a:spcAft>
                <a:spcPts val="0"/>
              </a:spcAft>
              <a:buClr>
                <a:schemeClr val="dk1"/>
              </a:buClr>
              <a:buSzPts val="1800"/>
              <a:buNone/>
            </a:pPr>
            <a:r>
              <a:rPr lang="en-GB" sz="1800">
                <a:latin typeface="Times New Roman"/>
                <a:ea typeface="Times New Roman"/>
                <a:cs typeface="Times New Roman"/>
                <a:sym typeface="Times New Roman"/>
              </a:rPr>
              <a:t>Digital technology improves safety only when digital safety controls are strong.</a:t>
            </a:r>
            <a:endParaRPr/>
          </a:p>
          <a:p>
            <a:pPr marL="0" lvl="0" indent="0" algn="l" rtl="0">
              <a:lnSpc>
                <a:spcPct val="100000"/>
              </a:lnSpc>
              <a:spcBef>
                <a:spcPts val="1000"/>
              </a:spcBef>
              <a:spcAft>
                <a:spcPts val="0"/>
              </a:spcAft>
              <a:buClr>
                <a:schemeClr val="dk1"/>
              </a:buClr>
              <a:buSzPts val="1800"/>
              <a:buNone/>
            </a:pPr>
            <a:r>
              <a:rPr lang="en-GB" sz="1800" b="1">
                <a:latin typeface="Times New Roman"/>
                <a:ea typeface="Times New Roman"/>
                <a:cs typeface="Times New Roman"/>
                <a:sym typeface="Times New Roman"/>
              </a:rPr>
              <a:t>What this means for a homecare agency?</a:t>
            </a:r>
            <a:endParaRPr/>
          </a:p>
          <a:p>
            <a:pPr marL="0" lvl="0" indent="0" algn="l" rtl="0">
              <a:lnSpc>
                <a:spcPct val="100000"/>
              </a:lnSpc>
              <a:spcBef>
                <a:spcPts val="1000"/>
              </a:spcBef>
              <a:spcAft>
                <a:spcPts val="0"/>
              </a:spcAft>
              <a:buClr>
                <a:schemeClr val="dk1"/>
              </a:buClr>
              <a:buSzPts val="1800"/>
              <a:buNone/>
            </a:pPr>
            <a:r>
              <a:rPr lang="en-GB" sz="1800" b="1">
                <a:latin typeface="Times New Roman"/>
                <a:ea typeface="Times New Roman"/>
                <a:cs typeface="Times New Roman"/>
                <a:sym typeface="Times New Roman"/>
              </a:rPr>
              <a:t>I</a:t>
            </a:r>
            <a:r>
              <a:rPr lang="en-GB" sz="1800">
                <a:latin typeface="Times New Roman"/>
                <a:ea typeface="Times New Roman"/>
                <a:cs typeface="Times New Roman"/>
                <a:sym typeface="Times New Roman"/>
              </a:rPr>
              <a:t>n a </a:t>
            </a:r>
            <a:r>
              <a:rPr lang="en-GB" sz="1800" b="1">
                <a:latin typeface="Times New Roman"/>
                <a:ea typeface="Times New Roman"/>
                <a:cs typeface="Times New Roman"/>
                <a:sym typeface="Times New Roman"/>
              </a:rPr>
              <a:t>homecare agency</a:t>
            </a:r>
            <a:r>
              <a:rPr lang="en-GB" sz="1800">
                <a:latin typeface="Times New Roman"/>
                <a:ea typeface="Times New Roman"/>
                <a:cs typeface="Times New Roman"/>
                <a:sym typeface="Times New Roman"/>
              </a:rPr>
              <a:t>, staff can:</a:t>
            </a:r>
            <a:endParaRPr/>
          </a:p>
          <a:p>
            <a:pPr marL="228600" lvl="0" indent="-228600" algn="l" rtl="0">
              <a:lnSpc>
                <a:spcPct val="100000"/>
              </a:lnSpc>
              <a:spcBef>
                <a:spcPts val="1000"/>
              </a:spcBef>
              <a:spcAft>
                <a:spcPts val="0"/>
              </a:spcAft>
              <a:buClr>
                <a:schemeClr val="dk1"/>
              </a:buClr>
              <a:buSzPts val="1800"/>
              <a:buChar char="•"/>
            </a:pPr>
            <a:r>
              <a:rPr lang="en-GB" sz="1800">
                <a:latin typeface="Times New Roman"/>
                <a:ea typeface="Times New Roman"/>
                <a:cs typeface="Times New Roman"/>
                <a:sym typeface="Times New Roman"/>
              </a:rPr>
              <a:t>Work remotely</a:t>
            </a:r>
            <a:endParaRPr/>
          </a:p>
          <a:p>
            <a:pPr marL="228600" lvl="0" indent="-228600" algn="l" rtl="0">
              <a:lnSpc>
                <a:spcPct val="100000"/>
              </a:lnSpc>
              <a:spcBef>
                <a:spcPts val="1000"/>
              </a:spcBef>
              <a:spcAft>
                <a:spcPts val="0"/>
              </a:spcAft>
              <a:buClr>
                <a:schemeClr val="dk1"/>
              </a:buClr>
              <a:buSzPts val="1800"/>
              <a:buChar char="•"/>
            </a:pPr>
            <a:r>
              <a:rPr lang="en-GB" sz="1800">
                <a:latin typeface="Times New Roman"/>
                <a:ea typeface="Times New Roman"/>
                <a:cs typeface="Times New Roman"/>
                <a:sym typeface="Times New Roman"/>
              </a:rPr>
              <a:t>Use mobile devices</a:t>
            </a:r>
            <a:endParaRPr/>
          </a:p>
          <a:p>
            <a:pPr marL="228600" lvl="0" indent="-228600" algn="l" rtl="0">
              <a:lnSpc>
                <a:spcPct val="100000"/>
              </a:lnSpc>
              <a:spcBef>
                <a:spcPts val="1000"/>
              </a:spcBef>
              <a:spcAft>
                <a:spcPts val="0"/>
              </a:spcAft>
              <a:buClr>
                <a:schemeClr val="dk1"/>
              </a:buClr>
              <a:buSzPts val="1800"/>
              <a:buChar char="•"/>
            </a:pPr>
            <a:r>
              <a:rPr lang="en-GB" sz="1800">
                <a:latin typeface="Times New Roman"/>
                <a:ea typeface="Times New Roman"/>
                <a:cs typeface="Times New Roman"/>
                <a:sym typeface="Times New Roman"/>
              </a:rPr>
              <a:t>Access and update patient data outside offices</a:t>
            </a:r>
            <a:endParaRPr/>
          </a:p>
          <a:p>
            <a:pPr marL="228600" lvl="0" indent="-228600" algn="l" rtl="0">
              <a:lnSpc>
                <a:spcPct val="100000"/>
              </a:lnSpc>
              <a:spcBef>
                <a:spcPts val="1000"/>
              </a:spcBef>
              <a:spcAft>
                <a:spcPts val="0"/>
              </a:spcAft>
              <a:buClr>
                <a:schemeClr val="dk1"/>
              </a:buClr>
              <a:buSzPts val="1800"/>
              <a:buChar char="•"/>
            </a:pPr>
            <a:r>
              <a:rPr lang="en-GB" sz="1800">
                <a:latin typeface="Times New Roman"/>
                <a:ea typeface="Times New Roman"/>
                <a:cs typeface="Times New Roman"/>
                <a:sym typeface="Times New Roman"/>
              </a:rPr>
              <a:t>Share information between professionals</a:t>
            </a:r>
            <a:endParaRPr/>
          </a:p>
          <a:p>
            <a:pPr marL="0" lvl="0" indent="0" algn="l" rtl="0">
              <a:lnSpc>
                <a:spcPct val="100000"/>
              </a:lnSpc>
              <a:spcBef>
                <a:spcPts val="1000"/>
              </a:spcBef>
              <a:spcAft>
                <a:spcPts val="0"/>
              </a:spcAft>
              <a:buClr>
                <a:schemeClr val="dk1"/>
              </a:buClr>
              <a:buSzPts val="1800"/>
              <a:buNone/>
            </a:pPr>
            <a:endParaRPr sz="1800">
              <a:latin typeface="Times New Roman"/>
              <a:ea typeface="Times New Roman"/>
              <a:cs typeface="Times New Roman"/>
              <a:sym typeface="Times New Roman"/>
            </a:endParaRPr>
          </a:p>
          <a:p>
            <a:pPr marL="0" lvl="0" indent="0" algn="l" rtl="0">
              <a:lnSpc>
                <a:spcPct val="100000"/>
              </a:lnSpc>
              <a:spcBef>
                <a:spcPts val="1000"/>
              </a:spcBef>
              <a:spcAft>
                <a:spcPts val="0"/>
              </a:spcAft>
              <a:buClr>
                <a:schemeClr val="dk1"/>
              </a:buClr>
              <a:buSzPts val="1800"/>
              <a:buNone/>
            </a:pPr>
            <a:endParaRPr sz="1800">
              <a:latin typeface="Times New Roman"/>
              <a:ea typeface="Times New Roman"/>
              <a:cs typeface="Times New Roman"/>
              <a:sym typeface="Times New Roman"/>
            </a:endParaRPr>
          </a:p>
          <a:p>
            <a:pPr marL="228600" lvl="0" indent="-114300" algn="l" rtl="0">
              <a:lnSpc>
                <a:spcPct val="100000"/>
              </a:lnSpc>
              <a:spcBef>
                <a:spcPts val="1000"/>
              </a:spcBef>
              <a:spcAft>
                <a:spcPts val="0"/>
              </a:spcAft>
              <a:buClr>
                <a:schemeClr val="dk1"/>
              </a:buClr>
              <a:buSzPts val="1800"/>
              <a:buNone/>
            </a:pPr>
            <a:endParaRPr sz="1800">
              <a:latin typeface="Times New Roman"/>
              <a:ea typeface="Times New Roman"/>
              <a:cs typeface="Times New Roman"/>
              <a:sym typeface="Times New Roman"/>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443"/>
        <p:cNvGrpSpPr/>
        <p:nvPr/>
      </p:nvGrpSpPr>
      <p:grpSpPr>
        <a:xfrm>
          <a:off x="0" y="0"/>
          <a:ext cx="0" cy="0"/>
          <a:chOff x="0" y="0"/>
          <a:chExt cx="0" cy="0"/>
        </a:xfrm>
      </p:grpSpPr>
      <p:sp>
        <p:nvSpPr>
          <p:cNvPr id="444" name="Google Shape;444;g393f56bb2db_4_106"/>
          <p:cNvSpPr txBox="1">
            <a:spLocks noGrp="1"/>
          </p:cNvSpPr>
          <p:nvPr>
            <p:ph type="title"/>
          </p:nvPr>
        </p:nvSpPr>
        <p:spPr>
          <a:xfrm>
            <a:off x="937260" y="333829"/>
            <a:ext cx="10317480" cy="927780"/>
          </a:xfrm>
          <a:prstGeom prst="rect">
            <a:avLst/>
          </a:prstGeom>
          <a:noFill/>
          <a:ln>
            <a:noFill/>
          </a:ln>
        </p:spPr>
        <p:txBody>
          <a:bodyPr spcFirstLastPara="1" wrap="square" lIns="91425" tIns="45700" rIns="91425" bIns="45700" anchor="ctr" anchorCtr="0">
            <a:normAutofit fontScale="90000"/>
          </a:bodyPr>
          <a:lstStyle/>
          <a:p>
            <a:pPr marL="0" lvl="0" indent="0" algn="ctr" rtl="0">
              <a:lnSpc>
                <a:spcPct val="90000"/>
              </a:lnSpc>
              <a:spcBef>
                <a:spcPts val="0"/>
              </a:spcBef>
              <a:spcAft>
                <a:spcPts val="0"/>
              </a:spcAft>
              <a:buClr>
                <a:schemeClr val="dk1"/>
              </a:buClr>
              <a:buSzPct val="100000"/>
              <a:buFont typeface="Times New Roman"/>
              <a:buNone/>
            </a:pPr>
            <a:r>
              <a:rPr lang="en-GB" sz="2800" b="1">
                <a:latin typeface="Times New Roman"/>
                <a:ea typeface="Times New Roman"/>
                <a:cs typeface="Times New Roman"/>
                <a:sym typeface="Times New Roman"/>
              </a:rPr>
              <a:t>References</a:t>
            </a:r>
            <a:br>
              <a:rPr lang="en-GB" b="1"/>
            </a:br>
            <a:endParaRPr/>
          </a:p>
        </p:txBody>
      </p:sp>
      <p:sp>
        <p:nvSpPr>
          <p:cNvPr id="445" name="Google Shape;445;g393f56bb2db_4_106"/>
          <p:cNvSpPr txBox="1">
            <a:spLocks noGrp="1"/>
          </p:cNvSpPr>
          <p:nvPr>
            <p:ph type="body" idx="1"/>
          </p:nvPr>
        </p:nvSpPr>
        <p:spPr>
          <a:xfrm>
            <a:off x="522514" y="819332"/>
            <a:ext cx="11146972" cy="5806440"/>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dk1"/>
              </a:buClr>
              <a:buSzPts val="1800"/>
              <a:buNone/>
            </a:pPr>
            <a:endParaRPr sz="1800"/>
          </a:p>
          <a:p>
            <a:pPr marL="0" lvl="0" indent="0" algn="l" rtl="0">
              <a:lnSpc>
                <a:spcPct val="90000"/>
              </a:lnSpc>
              <a:spcBef>
                <a:spcPts val="1000"/>
              </a:spcBef>
              <a:spcAft>
                <a:spcPts val="0"/>
              </a:spcAft>
              <a:buClr>
                <a:schemeClr val="dk1"/>
              </a:buClr>
              <a:buSzPts val="1800"/>
              <a:buNone/>
            </a:pPr>
            <a:r>
              <a:rPr lang="en-GB" sz="1800"/>
              <a:t>Goundrey-Smith, S.J., 2019. Technologies that transform: digital solutions for optimising medicines use in the NHS. BMJ Health &amp; Care Informatics 26, e100016. https://doi.org/10.1136/bmjhci-2019-100016 </a:t>
            </a:r>
            <a:endParaRPr/>
          </a:p>
          <a:p>
            <a:pPr marL="0" lvl="0" indent="0" algn="l" rtl="0">
              <a:lnSpc>
                <a:spcPct val="90000"/>
              </a:lnSpc>
              <a:spcBef>
                <a:spcPts val="1000"/>
              </a:spcBef>
              <a:spcAft>
                <a:spcPts val="0"/>
              </a:spcAft>
              <a:buClr>
                <a:schemeClr val="dk1"/>
              </a:buClr>
              <a:buSzPts val="1800"/>
              <a:buNone/>
            </a:pPr>
            <a:r>
              <a:rPr lang="en-GB" sz="1800"/>
              <a:t>Hamblin, K., Burns, D., Goodlad, C., 2023. Technology and homecare in the UK: Policy, storylines and practice. Journal of Social Policy 54, 412–428. https://doi.org/10.1017/s0047279423000156 </a:t>
            </a:r>
            <a:endParaRPr/>
          </a:p>
          <a:p>
            <a:pPr marL="0" lvl="0" indent="0" algn="l" rtl="0">
              <a:lnSpc>
                <a:spcPct val="90000"/>
              </a:lnSpc>
              <a:spcBef>
                <a:spcPts val="1000"/>
              </a:spcBef>
              <a:spcAft>
                <a:spcPts val="0"/>
              </a:spcAft>
              <a:buClr>
                <a:schemeClr val="dk1"/>
              </a:buClr>
              <a:buSzPts val="1800"/>
              <a:buNone/>
            </a:pPr>
            <a:r>
              <a:rPr lang="en-GB" sz="1800"/>
              <a:t>Igboko, U.A., Temitope, O.A., 2025. Securing Public Health in The Digital Age: A Cybersecurity Case Study of UK Local Council Health Services. International Journal of Scientific and Management Research 8. </a:t>
            </a:r>
            <a:endParaRPr/>
          </a:p>
          <a:p>
            <a:pPr marL="0" lvl="0" indent="0" algn="l" rtl="0">
              <a:lnSpc>
                <a:spcPct val="90000"/>
              </a:lnSpc>
              <a:spcBef>
                <a:spcPts val="1000"/>
              </a:spcBef>
              <a:spcAft>
                <a:spcPts val="0"/>
              </a:spcAft>
              <a:buClr>
                <a:schemeClr val="dk1"/>
              </a:buClr>
              <a:buSzPts val="1800"/>
              <a:buNone/>
            </a:pPr>
            <a:r>
              <a:rPr lang="en-GB" sz="1800"/>
              <a:t>Powell, J., Newhouse, N., Boylan, A.-M., Williams, V., 2016. Digital health citizens and the future of the NHS. Digital Health 2, 2055207616672033. https://doi.org/10.1177/2055207616672033 </a:t>
            </a:r>
            <a:endParaRPr/>
          </a:p>
          <a:p>
            <a:pPr marL="0" lvl="0" indent="0" algn="l" rtl="0">
              <a:lnSpc>
                <a:spcPct val="90000"/>
              </a:lnSpc>
              <a:spcBef>
                <a:spcPts val="1000"/>
              </a:spcBef>
              <a:spcAft>
                <a:spcPts val="0"/>
              </a:spcAft>
              <a:buClr>
                <a:schemeClr val="dk1"/>
              </a:buClr>
              <a:buSzPts val="1800"/>
              <a:buNone/>
            </a:pPr>
            <a:r>
              <a:rPr lang="en-GB" sz="1800"/>
              <a:t>Russell, S., Stocker, R., Cockshott, Z., Mason, S., Knight, J., Hanratty, B., Preston, N., 2025. Use of a digital application to enhance communication and triage between care homes and national health service community services in the United Kingdom: a qualitative evaluation. BMC Geriatrics 25, 875. https://doi.org/10.1186/s12877-025-06217-9</a:t>
            </a:r>
            <a:endParaRPr/>
          </a:p>
          <a:p>
            <a:pPr marL="228600" lvl="0" indent="-114300" algn="l" rtl="0">
              <a:lnSpc>
                <a:spcPct val="90000"/>
              </a:lnSpc>
              <a:spcBef>
                <a:spcPts val="1000"/>
              </a:spcBef>
              <a:spcAft>
                <a:spcPts val="0"/>
              </a:spcAft>
              <a:buClr>
                <a:schemeClr val="dk1"/>
              </a:buClr>
              <a:buSzPts val="1800"/>
              <a:buNone/>
            </a:pPr>
            <a:endParaRPr sz="1800"/>
          </a:p>
        </p:txBody>
      </p:sp>
    </p:spTree>
  </p:cSld>
  <p:clrMapOvr>
    <a:masterClrMapping/>
  </p:clrMapOvr>
</p:sld>
</file>

<file path=ppt/theme/theme1.xml><?xml version="1.0" encoding="utf-8"?>
<a:theme xmlns:a="http://schemas.openxmlformats.org/drawingml/2006/main" name="Gallery">
  <a:themeElements>
    <a:clrScheme name="Gallery">
      <a:dk1>
        <a:srgbClr val="000000"/>
      </a:dk1>
      <a:lt1>
        <a:srgbClr val="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Gallery">
  <a:themeElements>
    <a:clrScheme name="Custom 40">
      <a:dk1>
        <a:srgbClr val="000000"/>
      </a:dk1>
      <a:lt1>
        <a:srgbClr val="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2294</Words>
  <Application>Microsoft Office PowerPoint</Application>
  <PresentationFormat>Widescreen</PresentationFormat>
  <Paragraphs>168</Paragraphs>
  <Slides>17</Slides>
  <Notes>17</Notes>
  <HiddenSlides>0</HiddenSlides>
  <MMClips>0</MMClips>
  <ScaleCrop>false</ScaleCrop>
  <HeadingPairs>
    <vt:vector size="6" baseType="variant">
      <vt:variant>
        <vt:lpstr>Fonts Used</vt:lpstr>
      </vt:variant>
      <vt:variant>
        <vt:i4>8</vt:i4>
      </vt:variant>
      <vt:variant>
        <vt:lpstr>Theme</vt:lpstr>
      </vt:variant>
      <vt:variant>
        <vt:i4>4</vt:i4>
      </vt:variant>
      <vt:variant>
        <vt:lpstr>Slide Titles</vt:lpstr>
      </vt:variant>
      <vt:variant>
        <vt:i4>17</vt:i4>
      </vt:variant>
    </vt:vector>
  </HeadingPairs>
  <TitlesOfParts>
    <vt:vector size="29" baseType="lpstr">
      <vt:lpstr>Play</vt:lpstr>
      <vt:lpstr>Teko</vt:lpstr>
      <vt:lpstr>Aparajita</vt:lpstr>
      <vt:lpstr>Gill Sans</vt:lpstr>
      <vt:lpstr>Times New Roman</vt:lpstr>
      <vt:lpstr>Arial</vt:lpstr>
      <vt:lpstr>Noto Sans Symbols</vt:lpstr>
      <vt:lpstr>Calibri</vt:lpstr>
      <vt:lpstr>Gallery</vt:lpstr>
      <vt:lpstr>Gallery</vt:lpstr>
      <vt:lpstr>Office Theme</vt:lpstr>
      <vt:lpstr>Office Theme</vt:lpstr>
      <vt:lpstr>PowerPoint Presentation</vt:lpstr>
      <vt:lpstr>COMMUNICATION/COLLABORATION TOOLS</vt:lpstr>
      <vt:lpstr>WHAT WILL BE DISCUSSED?</vt:lpstr>
      <vt:lpstr>THE USE OF MICROSOFT TEAMS WITHIN GREENFIELD </vt:lpstr>
      <vt:lpstr>PowerPoint Presentation</vt:lpstr>
      <vt:lpstr>REFERENCE PAGE </vt:lpstr>
      <vt:lpstr>Digital Safety Action Plan </vt:lpstr>
      <vt:lpstr>Secure Awareness</vt:lpstr>
      <vt:lpstr>Email Awareness</vt:lpstr>
      <vt:lpstr>Data Management</vt:lpstr>
      <vt:lpstr> (1) Alain Labrique, Lavanya Vasudevan, Garrett Mehl, Ellen Rosskam and Adnan A. Hyder Global Health: Science and Practice October 2018, 6(Supplement 1):S1-S4; https://doi.org/10.9745/GHSP-D-18-00342  https://www.ghspjournal.org/content/6/Supplement_1/S1.full</vt:lpstr>
      <vt:lpstr>Digital Safety Action Plan for Greenfield Home Care Agency</vt:lpstr>
      <vt:lpstr>1. What is Digital Safety &amp; Why It Matters</vt:lpstr>
      <vt:lpstr>2. Digital Safety Action Plan</vt:lpstr>
      <vt:lpstr>2. Digital safety action plan Contd.</vt:lpstr>
      <vt:lpstr>5. Benefits of the Action Plan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Thasmiya Tariq</dc:creator>
  <cp:lastModifiedBy>Ryan Merry (2413867)</cp:lastModifiedBy>
  <cp:revision>1</cp:revision>
  <dcterms:created xsi:type="dcterms:W3CDTF">2026-01-31T11:15:27Z</dcterms:created>
  <dcterms:modified xsi:type="dcterms:W3CDTF">2026-02-15T21:23:50Z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