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770C3-A2FB-DEED-AD0F-50E4EC9BBF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F31A1-C1C8-A1CF-730C-AD4A9AB714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EBA76-B34D-7F38-2281-F2BAA8DCD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ECDBD-D6AE-EF55-5070-AD3CF3366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F8D02-6F79-D656-9929-3F02B30AF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305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B259A-D0B7-42B8-6AFC-36EE1EAD4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BD49E-8A49-1D5A-60AE-842BEC7C5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86AA7-9C7C-C934-8E89-4A8A1AB19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3426BB-1B86-9444-9193-B6E696531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79343-B3B3-228B-F859-D4A352DBA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029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72CA4-0BAD-EA59-36AB-7689812E1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F674DC-2CA7-09D1-13C6-A1BD8E935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067A1-3B5A-4A15-C5D0-D72D7C7C3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967C5-3156-F34A-9B7A-6ADE95A1E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D7A4-0367-771A-3F5D-EA66C4DE0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189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3E566-D707-C6D3-B1B6-D34891CBF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E6FF0-8055-B73C-4121-8BECF165B5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D98526-8BA3-09C3-1D4D-F68B8C701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38E38-B39C-F06B-0B9F-2AF1EDDDD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A29972-2F94-BEC3-5A79-CB413BFA3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0F1768-7E30-E22E-2836-2A31E8732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672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96A99-FD0D-9BE3-6016-0155EED3B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08E34C-2804-4657-D9DF-79C071886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C7F05-116D-068F-7BB0-7B8512A4B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3546D9-5FA6-D0AA-BB63-D85F8D0D22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B61FAF-5359-1B33-3EAF-E585BBC99D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179400-DF09-C4BF-EDBB-0840651D1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B4C0EC-4723-EB89-B9C2-183C1F130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BE55EC-F417-5A68-75AF-20C1D44E8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783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B96CB-2B9F-6462-7401-D7441F7E2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557BE8-D05F-F33F-E3B7-038E83350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868B4E-C1E8-27F4-3033-F910711CD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25B0A4-F740-8408-0F53-FFF1E405A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694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C709C3-E32B-E76E-C648-E7C08B26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EC201E-92C4-BED9-B01D-E9BE9F7CD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F0DCA7-A6E7-6D9B-48E0-01A7A68FB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65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6B7C3-0672-E37C-5331-4D132BD1B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A9479-A8E9-235C-BB94-437B35E17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C27B6F-F645-6C25-1EE2-F37C2667BB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E7A373-D8DB-5442-8EF6-DAC99991D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9806A7-9CDB-27E7-4EAA-BAECED265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DF17A2-887A-74C8-B98D-4675F43E7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439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33389-BD2B-FF4D-E9F1-7A9B0F797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65BD96-2438-1383-8704-64BD770AC2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3EBDC6-A5F4-891A-8FC8-4F1DCB4559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606E29-1BE5-A315-E6C2-975E8D5CF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3ABCB-4827-FB8F-7552-054E6913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6D03A-3A69-A601-6D29-57DC901EB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298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D9D5D-CF64-2B1A-FFC1-F37D66F84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5E77F5-C4E6-ADFC-DD04-59C0278F63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24D2C-ECF7-14BC-D776-85E63D23F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7CD9F-0A35-3587-17CC-D47D99491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0E399-3A52-7610-A444-569EB3CE0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466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343980-1287-0790-E9EE-F948EE2A88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FC2C5-6825-E054-8959-EE57B789AC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B7B4C-E29A-9D22-D055-4882E0CBB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6734C0-091B-2D00-C611-462C0557C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A2616-0329-724C-E416-2BE299841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754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0F6493-A87A-5275-50C9-12FC19809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9FF07C-1CD2-1F95-E79E-F7A85B96CF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E1FC7-B845-0839-CA72-1A808CD1C9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12653-F530-4F42-9ECA-313C06AB20B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5B805-1BD1-7BB3-9318-48AB5DCC78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9261B-2902-A1B7-EEA0-87416C1C6F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FBEBD9-1062-C947-B23C-C4126A921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327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FE314-5358-5AC5-3555-BA3CBA2D5F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400" dirty="0"/>
              <a:t>PROBLEM SOLVING: A KEY SKILL FOR HEALTH AND SOCIAL CARE</a:t>
            </a:r>
            <a:endParaRPr lang="en-US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CCE25E-C248-CDAB-5682-98BDA6270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Name: </a:t>
            </a:r>
            <a:r>
              <a:rPr lang="en-GB" sz="2000" dirty="0" err="1"/>
              <a:t>Sherish</a:t>
            </a:r>
            <a:r>
              <a:rPr lang="en-GB" sz="2000" dirty="0"/>
              <a:t> Ali
Student ID: 2440353
Lecturer Name: </a:t>
            </a:r>
            <a:r>
              <a:rPr lang="en-GB" sz="2000" dirty="0" err="1"/>
              <a:t>Wafa</a:t>
            </a:r>
            <a:r>
              <a:rPr lang="en-GB" sz="2000"/>
              <a:t> Nasir
Date: 8 June 2026</a:t>
            </a:r>
            <a:endParaRPr lang="en-US" sz="20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D5794F-E75C-ED1C-D4DA-CDC8E5A764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84" r="-1" b="3753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42680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63631-B0AE-E746-CBE2-5FD801F1E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What Is Problem Solving?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41BE7-CBB8-9721-A01D-49613E8A3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/>
              <a:t>- Defined: Identifying an issue, working out why it happens, and choosing a safe, person‑centred way forward
​
- Involves gathering facts, thinking carefully, and checking what works
​
- Not just “fixing things” — it includes listening, teamwork, and following rules
​
- One of the most valued skills in health and social care practice</a:t>
            </a:r>
            <a:endParaRPr lang="en-US" sz="1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1EC523-C406-107F-AD6B-7009EE2D4F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088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318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26B5F-D79D-88A0-23A3-B3FAA445D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900"/>
              <a:t>Why It Is Important &amp; Relevant</a:t>
            </a:r>
            <a:endParaRPr lang="en-US" sz="39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359C1-0CFF-00FD-529D-82A4BB23A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✅ Supports safe, effective care – responds quickly to changes in health or behaviour
✅ Person‑centred care – solutions fit the individual’s needs, preferences and rights
✅ Reduces risk – helps spot hazards, confusion or gaps in support before they become serious
✅ Teamwork &amp; quality – helps staff agree on plans and learn from daily challenges
✅ Legal &amp; ethical duty – part of meeting standards set by the Care Act 2014 and professional codes</a:t>
            </a:r>
            <a:endParaRPr lang="en-US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1B7AE5-8C2A-AC98-703A-B4DE89D0A7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64" r="2" b="1948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841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80638-6B62-C230-CC84-197F8E2BA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– Practical Example: Care Home Setting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9C4D8-DB4F-9DB3-F785-79D4F25C7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buNone/>
            </a:pPr>
            <a:r>
              <a:rPr lang="en-GB" sz="2000" dirty="0"/>
              <a:t>Situation:
An older resident with dementia often becomes upset and refuses meals at lunchtime — affecting health and nutrition.
How I apply problem‑solving:
1. Define clearly: Refusal + distress happen around 12:00–12:30 pm; not hunger, but noise/routine
​
2. Find causes: Dining room very busy/loud; resident finds it overwhelming
​
3. Explore ideas: Move eating time, quieter room, familiar helper, smaller portions
​
4. Choose best: Quiet room + 15 minutes earlier + same staff member to support
​
5. Implement &amp; check: Record intake and mood daily — review after 2 weeks
Result: Resident eats better, less anxious, dignity maintained.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CBEA8F-D5D1-6942-C431-F1F230D62D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5588" y="619827"/>
            <a:ext cx="3299469" cy="541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970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9C753-8212-E8B4-6D71-A237724A5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/>
              <a:t>Steps I Will Use in Practice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36C13-274D-6DE9-05AF-CF88D16D0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/>
              <a:t>✅ 1. Be clear &amp; gather facts – what exactly is happening, when, and who is involved?
✅ 2. Understand causes – ask, observe, check care plan and notes
✅ 3. Think of safe options – involve the person, family and team
✅ 4. Decide together – balance safety, rights and preferences
✅ 5. Act, record &amp; review – note what you do and change if needed</a:t>
            </a:r>
            <a:endParaRPr lang="en-US" sz="20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B379CB-90EA-2E7D-DC51-C52928B4CE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841" y="909081"/>
            <a:ext cx="4120781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276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930F9-85B4-6B2F-E7E3-CC58C7F23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Summary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19FE9-3905-81BF-6337-A3708B154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100"/>
              <a:t>- Problem solving is essential for safe, person‑centred health and social care
​
- Helps meet legal standards, reduce risk and improve quality of life
​
- Used daily — from small routines to complex changes
​
- With clear steps and teamwork, it supports both service users and staff
​
- A skill I will keep developing throughout my career</a:t>
            </a:r>
            <a:endParaRPr lang="en-US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C91F10-1B70-0675-A6C8-E888CAE2CF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5"/>
          <a:stretch>
            <a:fillRect/>
          </a:stretch>
        </p:blipFill>
        <p:spPr>
          <a:xfrm>
            <a:off x="5086726" y="10"/>
            <a:ext cx="7105273" cy="685799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A5AFD70F-20E3-55D2-E154-7D4FACFBB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FBDB812-268E-7EC5-B48A-752271816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DA30E18-AA70-D998-AAFC-727CB0367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7423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E4EE6-AC44-EF8C-14A5-42D518E5A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References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831F0-A1C5-2F99-E8F5-E533B33E3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- </a:t>
            </a:r>
            <a:r>
              <a:rPr lang="en-GB" sz="2000"/>
              <a:t>Adegbite</a:t>
            </a:r>
            <a:r>
              <a:rPr lang="en-GB" sz="2000" dirty="0"/>
              <a:t>, O. (2026) Problem Solving &amp; Decision‑Making in Care, Lecture Notes, Module LCHS4009, Moodle [Accessed 8 June 2026].
​
- The Open University (2024) Problem‑Solving Skills for Health and Social Care, Learning Skills Hub, Moodle [Accessed 8 June 2026].
​
- </a:t>
            </a:r>
            <a:r>
              <a:rPr lang="en-GB" sz="2000"/>
              <a:t>Gov.uk</a:t>
            </a:r>
            <a:r>
              <a:rPr lang="en-GB" sz="2000" dirty="0"/>
              <a:t> (2014) Care Act 2014: Guidance, Available at: https://www.gov.uk/guidance/care‑act‑2014‑guidance [Accessed 8 June 2026].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3DBE7C-902B-C9DE-600B-947282F9D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51" r="2" b="2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79656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PROBLEM SOLVING: A KEY SKILL FOR HEALTH AND SOCIAL CARE</vt:lpstr>
      <vt:lpstr>What Is Problem Solving?</vt:lpstr>
      <vt:lpstr>Why It Is Important &amp; Relevant</vt:lpstr>
      <vt:lpstr>– Practical Example: Care Home Setting</vt:lpstr>
      <vt:lpstr>Steps I Will Use in Practice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SOLVING: A KEY SKILL FOR HEALTH AND SOCIAL CARE</dc:title>
  <dc:creator>Safa khan</dc:creator>
  <cp:lastModifiedBy>Sehrash Ali</cp:lastModifiedBy>
  <cp:revision>5</cp:revision>
  <dcterms:created xsi:type="dcterms:W3CDTF">2026-06-08T21:12:45Z</dcterms:created>
  <dcterms:modified xsi:type="dcterms:W3CDTF">2026-06-09T09:37:23Z</dcterms:modified>
</cp:coreProperties>
</file>