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78" r:id="rId5"/>
    <p:sldId id="280" r:id="rId6"/>
    <p:sldId id="281" r:id="rId7"/>
    <p:sldId id="284" r:id="rId8"/>
    <p:sldId id="285" r:id="rId9"/>
    <p:sldId id="283" r:id="rId10"/>
    <p:sldId id="282" r:id="rId11"/>
    <p:sldId id="286" r:id="rId12"/>
    <p:sldId id="287" r:id="rId13"/>
    <p:sldId id="271" r:id="rId14"/>
    <p:sldId id="291" r:id="rId15"/>
    <p:sldId id="273" r:id="rId16"/>
    <p:sldId id="275" r:id="rId17"/>
    <p:sldId id="289" r:id="rId18"/>
    <p:sldId id="274" r:id="rId19"/>
    <p:sldId id="277" r:id="rId20"/>
    <p:sldId id="261" r:id="rId21"/>
    <p:sldId id="276" r:id="rId22"/>
    <p:sldId id="263" r:id="rId23"/>
    <p:sldId id="256" r:id="rId24"/>
    <p:sldId id="260" r:id="rId25"/>
    <p:sldId id="290" r:id="rId26"/>
    <p:sldId id="264" r:id="rId27"/>
    <p:sldId id="266" r:id="rId28"/>
    <p:sldId id="267" r:id="rId29"/>
    <p:sldId id="268" r:id="rId30"/>
    <p:sldId id="258" r:id="rId31"/>
    <p:sldId id="259" r:id="rId32"/>
    <p:sldId id="288" r:id="rId33"/>
    <p:sldId id="257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1BE5B9-A170-9D40-8E25-6E0D8DF1AB72}" v="6" dt="2020-01-22T13:58:38.537"/>
    <p1510:client id="{BCC38935-4962-40FE-B1BF-55E13E239C13}" v="1668" dt="2020-01-22T16:04:56.8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79" d="100"/>
          <a:sy n="79" d="100"/>
        </p:scale>
        <p:origin x="108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9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inir Jones" userId="S::meinir.jones@uwtsd.ac.uk::5a45abc3-175e-478a-8e49-007c33304c02" providerId="AD" clId="Web-{CF1BE5B9-A170-9D40-8E25-6E0D8DF1AB72}"/>
    <pc:docChg chg="modSld">
      <pc:chgData name="Meinir Jones" userId="S::meinir.jones@uwtsd.ac.uk::5a45abc3-175e-478a-8e49-007c33304c02" providerId="AD" clId="Web-{CF1BE5B9-A170-9D40-8E25-6E0D8DF1AB72}" dt="2020-01-22T13:58:38.537" v="5" actId="20577"/>
      <pc:docMkLst>
        <pc:docMk/>
      </pc:docMkLst>
      <pc:sldChg chg="modSp">
        <pc:chgData name="Meinir Jones" userId="S::meinir.jones@uwtsd.ac.uk::5a45abc3-175e-478a-8e49-007c33304c02" providerId="AD" clId="Web-{CF1BE5B9-A170-9D40-8E25-6E0D8DF1AB72}" dt="2020-01-22T13:58:38.537" v="4" actId="20577"/>
        <pc:sldMkLst>
          <pc:docMk/>
          <pc:sldMk cId="2920145485" sldId="278"/>
        </pc:sldMkLst>
        <pc:spChg chg="mod">
          <ac:chgData name="Meinir Jones" userId="S::meinir.jones@uwtsd.ac.uk::5a45abc3-175e-478a-8e49-007c33304c02" providerId="AD" clId="Web-{CF1BE5B9-A170-9D40-8E25-6E0D8DF1AB72}" dt="2020-01-22T13:58:38.537" v="4" actId="20577"/>
          <ac:spMkLst>
            <pc:docMk/>
            <pc:sldMk cId="2920145485" sldId="278"/>
            <ac:spMk id="2" creationId="{00000000-0000-0000-0000-000000000000}"/>
          </ac:spMkLst>
        </pc:spChg>
      </pc:sldChg>
    </pc:docChg>
  </pc:docChgLst>
  <pc:docChgLst>
    <pc:chgData name="Meinir Jones" userId="5a45abc3-175e-478a-8e49-007c33304c02" providerId="ADAL" clId="{BCC38935-4962-40FE-B1BF-55E13E239C13}"/>
    <pc:docChg chg="undo custSel modSld">
      <pc:chgData name="Meinir Jones" userId="5a45abc3-175e-478a-8e49-007c33304c02" providerId="ADAL" clId="{BCC38935-4962-40FE-B1BF-55E13E239C13}" dt="2020-01-22T16:06:51.660" v="3131" actId="20577"/>
      <pc:docMkLst>
        <pc:docMk/>
      </pc:docMkLst>
      <pc:sldChg chg="modSp">
        <pc:chgData name="Meinir Jones" userId="5a45abc3-175e-478a-8e49-007c33304c02" providerId="ADAL" clId="{BCC38935-4962-40FE-B1BF-55E13E239C13}" dt="2020-01-22T14:28:41.781" v="705" actId="27636"/>
        <pc:sldMkLst>
          <pc:docMk/>
          <pc:sldMk cId="3408955283" sldId="256"/>
        </pc:sldMkLst>
        <pc:spChg chg="mod">
          <ac:chgData name="Meinir Jones" userId="5a45abc3-175e-478a-8e49-007c33304c02" providerId="ADAL" clId="{BCC38935-4962-40FE-B1BF-55E13E239C13}" dt="2020-01-22T14:28:41.781" v="705" actId="27636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5:13:59.613" v="3067" actId="27636"/>
        <pc:sldMkLst>
          <pc:docMk/>
          <pc:sldMk cId="1764564558" sldId="257"/>
        </pc:sldMkLst>
        <pc:spChg chg="mod">
          <ac:chgData name="Meinir Jones" userId="5a45abc3-175e-478a-8e49-007c33304c02" providerId="ADAL" clId="{BCC38935-4962-40FE-B1BF-55E13E239C13}" dt="2020-01-22T15:13:02.059" v="2874" actId="5793"/>
          <ac:spMkLst>
            <pc:docMk/>
            <pc:sldMk cId="1764564558" sldId="257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13:59.613" v="3067" actId="27636"/>
          <ac:spMkLst>
            <pc:docMk/>
            <pc:sldMk cId="1764564558" sldId="257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5:08:56.721" v="2640" actId="20577"/>
        <pc:sldMkLst>
          <pc:docMk/>
          <pc:sldMk cId="1264635441" sldId="258"/>
        </pc:sldMkLst>
        <pc:spChg chg="mod">
          <ac:chgData name="Meinir Jones" userId="5a45abc3-175e-478a-8e49-007c33304c02" providerId="ADAL" clId="{BCC38935-4962-40FE-B1BF-55E13E239C13}" dt="2020-01-22T15:06:46.165" v="2546" actId="6549"/>
          <ac:spMkLst>
            <pc:docMk/>
            <pc:sldMk cId="1264635441" sldId="258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7:01.117" v="2566" actId="6549"/>
          <ac:spMkLst>
            <pc:docMk/>
            <pc:sldMk cId="1264635441" sldId="258"/>
            <ac:spMk id="3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6:51.124" v="2554" actId="6549"/>
          <ac:spMkLst>
            <pc:docMk/>
            <pc:sldMk cId="1264635441" sldId="258"/>
            <ac:spMk id="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7:06.744" v="2584" actId="6549"/>
          <ac:spMkLst>
            <pc:docMk/>
            <pc:sldMk cId="1264635441" sldId="258"/>
            <ac:spMk id="5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8:56.721" v="2640" actId="20577"/>
          <ac:spMkLst>
            <pc:docMk/>
            <pc:sldMk cId="1264635441" sldId="258"/>
            <ac:spMk id="6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6:57.284" v="2564" actId="6549"/>
          <ac:spMkLst>
            <pc:docMk/>
            <pc:sldMk cId="1264635441" sldId="258"/>
            <ac:spMk id="7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7:12.235" v="2592" actId="6549"/>
          <ac:spMkLst>
            <pc:docMk/>
            <pc:sldMk cId="1264635441" sldId="258"/>
            <ac:spMk id="8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08:27.415" v="2631" actId="6549"/>
          <ac:spMkLst>
            <pc:docMk/>
            <pc:sldMk cId="1264635441" sldId="258"/>
            <ac:spMk id="9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6:06:51.660" v="3131" actId="20577"/>
        <pc:sldMkLst>
          <pc:docMk/>
          <pc:sldMk cId="214569712" sldId="259"/>
        </pc:sldMkLst>
        <pc:spChg chg="mod">
          <ac:chgData name="Meinir Jones" userId="5a45abc3-175e-478a-8e49-007c33304c02" providerId="ADAL" clId="{BCC38935-4962-40FE-B1BF-55E13E239C13}" dt="2020-01-22T15:10:09.809" v="2662" actId="27636"/>
          <ac:spMkLst>
            <pc:docMk/>
            <pc:sldMk cId="214569712" sldId="259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6:06:51.660" v="3131" actId="20577"/>
          <ac:spMkLst>
            <pc:docMk/>
            <pc:sldMk cId="214569712" sldId="259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35:25.537" v="838" actId="6549"/>
        <pc:sldMkLst>
          <pc:docMk/>
          <pc:sldMk cId="2905716651" sldId="260"/>
        </pc:sldMkLst>
        <pc:spChg chg="mod">
          <ac:chgData name="Meinir Jones" userId="5a45abc3-175e-478a-8e49-007c33304c02" providerId="ADAL" clId="{BCC38935-4962-40FE-B1BF-55E13E239C13}" dt="2020-01-22T14:31:46.402" v="729" actId="27636"/>
          <ac:spMkLst>
            <pc:docMk/>
            <pc:sldMk cId="2905716651" sldId="260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31:52.028" v="741" actId="27636"/>
          <ac:spMkLst>
            <pc:docMk/>
            <pc:sldMk cId="2905716651" sldId="260"/>
            <ac:spMk id="3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31:55.883" v="749" actId="6549"/>
          <ac:spMkLst>
            <pc:docMk/>
            <pc:sldMk cId="2905716651" sldId="260"/>
            <ac:spMk id="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35:25.537" v="838" actId="6549"/>
          <ac:spMkLst>
            <pc:docMk/>
            <pc:sldMk cId="2905716651" sldId="260"/>
            <ac:spMk id="5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33:59.666" v="783" actId="20577"/>
          <ac:spMkLst>
            <pc:docMk/>
            <pc:sldMk cId="2905716651" sldId="260"/>
            <ac:spMk id="6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26:17.808" v="666" actId="20577"/>
        <pc:sldMkLst>
          <pc:docMk/>
          <pc:sldMk cId="164416397" sldId="261"/>
        </pc:sldMkLst>
        <pc:spChg chg="mod">
          <ac:chgData name="Meinir Jones" userId="5a45abc3-175e-478a-8e49-007c33304c02" providerId="ADAL" clId="{BCC38935-4962-40FE-B1BF-55E13E239C13}" dt="2020-01-22T14:26:17.808" v="666" actId="20577"/>
          <ac:spMkLst>
            <pc:docMk/>
            <pc:sldMk cId="164416397" sldId="261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36:28.777" v="926" actId="20577"/>
        <pc:sldMkLst>
          <pc:docMk/>
          <pc:sldMk cId="192440594" sldId="264"/>
        </pc:sldMkLst>
        <pc:graphicFrameChg chg="mod">
          <ac:chgData name="Meinir Jones" userId="5a45abc3-175e-478a-8e49-007c33304c02" providerId="ADAL" clId="{BCC38935-4962-40FE-B1BF-55E13E239C13}" dt="2020-01-22T14:36:28.777" v="926" actId="20577"/>
          <ac:graphicFrameMkLst>
            <pc:docMk/>
            <pc:sldMk cId="192440594" sldId="264"/>
            <ac:graphicFrameMk id="10" creationId="{00000000-0000-0000-0000-000000000000}"/>
          </ac:graphicFrameMkLst>
        </pc:graphicFrameChg>
      </pc:sldChg>
      <pc:sldChg chg="modSp">
        <pc:chgData name="Meinir Jones" userId="5a45abc3-175e-478a-8e49-007c33304c02" providerId="ADAL" clId="{BCC38935-4962-40FE-B1BF-55E13E239C13}" dt="2020-01-22T16:03:34.658" v="3107" actId="6549"/>
        <pc:sldMkLst>
          <pc:docMk/>
          <pc:sldMk cId="2401444490" sldId="266"/>
        </pc:sldMkLst>
        <pc:spChg chg="mod">
          <ac:chgData name="Meinir Jones" userId="5a45abc3-175e-478a-8e49-007c33304c02" providerId="ADAL" clId="{BCC38935-4962-40FE-B1BF-55E13E239C13}" dt="2020-01-22T14:36:38.457" v="939" actId="6549"/>
          <ac:spMkLst>
            <pc:docMk/>
            <pc:sldMk cId="2401444490" sldId="266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6:03:34.658" v="3107" actId="6549"/>
          <ac:spMkLst>
            <pc:docMk/>
            <pc:sldMk cId="2401444490" sldId="266"/>
            <ac:spMk id="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17:06.831" v="3087" actId="20577"/>
          <ac:spMkLst>
            <pc:docMk/>
            <pc:sldMk cId="2401444490" sldId="266"/>
            <ac:spMk id="6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17:22.399" v="3089" actId="20577"/>
          <ac:spMkLst>
            <pc:docMk/>
            <pc:sldMk cId="2401444490" sldId="266"/>
            <ac:spMk id="8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6:04:56.847" v="3109" actId="6549"/>
        <pc:sldMkLst>
          <pc:docMk/>
          <pc:sldMk cId="1386764473" sldId="267"/>
        </pc:sldMkLst>
        <pc:spChg chg="mod">
          <ac:chgData name="Meinir Jones" userId="5a45abc3-175e-478a-8e49-007c33304c02" providerId="ADAL" clId="{BCC38935-4962-40FE-B1BF-55E13E239C13}" dt="2020-01-22T14:51:10.814" v="1705" actId="27636"/>
          <ac:spMkLst>
            <pc:docMk/>
            <pc:sldMk cId="1386764473" sldId="267"/>
            <ac:spMk id="3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19:27.166" v="3098" actId="6549"/>
          <ac:spMkLst>
            <pc:docMk/>
            <pc:sldMk cId="1386764473" sldId="267"/>
            <ac:spMk id="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6:04:56.847" v="3109" actId="6549"/>
          <ac:spMkLst>
            <pc:docMk/>
            <pc:sldMk cId="1386764473" sldId="267"/>
            <ac:spMk id="5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5:19:37.855" v="3099" actId="20577"/>
        <pc:sldMkLst>
          <pc:docMk/>
          <pc:sldMk cId="1443539357" sldId="268"/>
        </pc:sldMkLst>
        <pc:spChg chg="mod">
          <ac:chgData name="Meinir Jones" userId="5a45abc3-175e-478a-8e49-007c33304c02" providerId="ADAL" clId="{BCC38935-4962-40FE-B1BF-55E13E239C13}" dt="2020-01-22T15:19:37.855" v="3099" actId="20577"/>
          <ac:spMkLst>
            <pc:docMk/>
            <pc:sldMk cId="1443539357" sldId="268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5:11.472" v="325" actId="20577"/>
        <pc:sldMkLst>
          <pc:docMk/>
          <pc:sldMk cId="623475824" sldId="271"/>
        </pc:sldMkLst>
        <pc:spChg chg="mod">
          <ac:chgData name="Meinir Jones" userId="5a45abc3-175e-478a-8e49-007c33304c02" providerId="ADAL" clId="{BCC38935-4962-40FE-B1BF-55E13E239C13}" dt="2020-01-22T14:15:11.472" v="325" actId="20577"/>
          <ac:spMkLst>
            <pc:docMk/>
            <pc:sldMk cId="623475824" sldId="271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5:15:44.954" v="3083" actId="20577"/>
        <pc:sldMkLst>
          <pc:docMk/>
          <pc:sldMk cId="2797314268" sldId="273"/>
        </pc:sldMkLst>
        <pc:spChg chg="mod">
          <ac:chgData name="Meinir Jones" userId="5a45abc3-175e-478a-8e49-007c33304c02" providerId="ADAL" clId="{BCC38935-4962-40FE-B1BF-55E13E239C13}" dt="2020-01-22T14:15:35.787" v="344" actId="6549"/>
          <ac:spMkLst>
            <pc:docMk/>
            <pc:sldMk cId="2797314268" sldId="273"/>
            <ac:spMk id="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5:15:44.954" v="3083" actId="20577"/>
          <ac:spMkLst>
            <pc:docMk/>
            <pc:sldMk cId="2797314268" sldId="273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9:36.568" v="644" actId="1076"/>
        <pc:sldMkLst>
          <pc:docMk/>
          <pc:sldMk cId="2152318680" sldId="274"/>
        </pc:sldMkLst>
        <pc:spChg chg="mod">
          <ac:chgData name="Meinir Jones" userId="5a45abc3-175e-478a-8e49-007c33304c02" providerId="ADAL" clId="{BCC38935-4962-40FE-B1BF-55E13E239C13}" dt="2020-01-22T14:19:11.943" v="641" actId="6549"/>
          <ac:spMkLst>
            <pc:docMk/>
            <pc:sldMk cId="2152318680" sldId="274"/>
            <ac:spMk id="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8:24.443" v="591" actId="6549"/>
          <ac:spMkLst>
            <pc:docMk/>
            <pc:sldMk cId="2152318680" sldId="274"/>
            <ac:spMk id="6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8:40.903" v="604" actId="6549"/>
          <ac:spMkLst>
            <pc:docMk/>
            <pc:sldMk cId="2152318680" sldId="274"/>
            <ac:spMk id="8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9:25.005" v="642" actId="1076"/>
          <ac:spMkLst>
            <pc:docMk/>
            <pc:sldMk cId="2152318680" sldId="274"/>
            <ac:spMk id="9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9:29.625" v="643" actId="1076"/>
          <ac:spMkLst>
            <pc:docMk/>
            <pc:sldMk cId="2152318680" sldId="274"/>
            <ac:spMk id="10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9:36.568" v="644" actId="1076"/>
          <ac:spMkLst>
            <pc:docMk/>
            <pc:sldMk cId="2152318680" sldId="274"/>
            <ac:spMk id="11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6:02:01.070" v="3105" actId="6549"/>
        <pc:sldMkLst>
          <pc:docMk/>
          <pc:sldMk cId="42212426" sldId="275"/>
        </pc:sldMkLst>
        <pc:spChg chg="mod">
          <ac:chgData name="Meinir Jones" userId="5a45abc3-175e-478a-8e49-007c33304c02" providerId="ADAL" clId="{BCC38935-4962-40FE-B1BF-55E13E239C13}" dt="2020-01-22T16:02:01.070" v="3105" actId="6549"/>
          <ac:spMkLst>
            <pc:docMk/>
            <pc:sldMk cId="42212426" sldId="275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26:07.803" v="661" actId="6549"/>
        <pc:sldMkLst>
          <pc:docMk/>
          <pc:sldMk cId="62811864" sldId="277"/>
        </pc:sldMkLst>
        <pc:spChg chg="mod">
          <ac:chgData name="Meinir Jones" userId="5a45abc3-175e-478a-8e49-007c33304c02" providerId="ADAL" clId="{BCC38935-4962-40FE-B1BF-55E13E239C13}" dt="2020-01-22T14:26:07.803" v="661" actId="6549"/>
          <ac:spMkLst>
            <pc:docMk/>
            <pc:sldMk cId="62811864" sldId="277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04:19.334" v="47" actId="20577"/>
        <pc:sldMkLst>
          <pc:docMk/>
          <pc:sldMk cId="2487538410" sldId="280"/>
        </pc:sldMkLst>
        <pc:spChg chg="mod">
          <ac:chgData name="Meinir Jones" userId="5a45abc3-175e-478a-8e49-007c33304c02" providerId="ADAL" clId="{BCC38935-4962-40FE-B1BF-55E13E239C13}" dt="2020-01-22T14:01:06.471" v="16" actId="6549"/>
          <ac:spMkLst>
            <pc:docMk/>
            <pc:sldMk cId="2487538410" sldId="280"/>
            <ac:spMk id="3" creationId="{00000000-0000-0000-0000-000000000000}"/>
          </ac:spMkLst>
        </pc:spChg>
        <pc:graphicFrameChg chg="mod">
          <ac:chgData name="Meinir Jones" userId="5a45abc3-175e-478a-8e49-007c33304c02" providerId="ADAL" clId="{BCC38935-4962-40FE-B1BF-55E13E239C13}" dt="2020-01-22T14:04:19.334" v="47" actId="20577"/>
          <ac:graphicFrameMkLst>
            <pc:docMk/>
            <pc:sldMk cId="2487538410" sldId="280"/>
            <ac:graphicFrameMk id="2" creationId="{00000000-0000-0000-0000-000000000000}"/>
          </ac:graphicFrameMkLst>
        </pc:graphicFrameChg>
      </pc:sldChg>
      <pc:sldChg chg="modSp">
        <pc:chgData name="Meinir Jones" userId="5a45abc3-175e-478a-8e49-007c33304c02" providerId="ADAL" clId="{BCC38935-4962-40FE-B1BF-55E13E239C13}" dt="2020-01-22T14:08:11.791" v="136" actId="20577"/>
        <pc:sldMkLst>
          <pc:docMk/>
          <pc:sldMk cId="226321040" sldId="281"/>
        </pc:sldMkLst>
        <pc:spChg chg="mod">
          <ac:chgData name="Meinir Jones" userId="5a45abc3-175e-478a-8e49-007c33304c02" providerId="ADAL" clId="{BCC38935-4962-40FE-B1BF-55E13E239C13}" dt="2020-01-22T14:05:20.301" v="66" actId="6549"/>
          <ac:spMkLst>
            <pc:docMk/>
            <pc:sldMk cId="226321040" sldId="281"/>
            <ac:spMk id="3" creationId="{00000000-0000-0000-0000-000000000000}"/>
          </ac:spMkLst>
        </pc:spChg>
        <pc:graphicFrameChg chg="mod">
          <ac:chgData name="Meinir Jones" userId="5a45abc3-175e-478a-8e49-007c33304c02" providerId="ADAL" clId="{BCC38935-4962-40FE-B1BF-55E13E239C13}" dt="2020-01-22T14:08:11.791" v="136" actId="20577"/>
          <ac:graphicFrameMkLst>
            <pc:docMk/>
            <pc:sldMk cId="226321040" sldId="281"/>
            <ac:graphicFrameMk id="2" creationId="{00000000-0000-0000-0000-000000000000}"/>
          </ac:graphicFrameMkLst>
        </pc:graphicFrameChg>
      </pc:sldChg>
      <pc:sldChg chg="modSp">
        <pc:chgData name="Meinir Jones" userId="5a45abc3-175e-478a-8e49-007c33304c02" providerId="ADAL" clId="{BCC38935-4962-40FE-B1BF-55E13E239C13}" dt="2020-01-22T14:09:46.434" v="192" actId="6549"/>
        <pc:sldMkLst>
          <pc:docMk/>
          <pc:sldMk cId="3371083086" sldId="283"/>
        </pc:sldMkLst>
        <pc:spChg chg="mod">
          <ac:chgData name="Meinir Jones" userId="5a45abc3-175e-478a-8e49-007c33304c02" providerId="ADAL" clId="{BCC38935-4962-40FE-B1BF-55E13E239C13}" dt="2020-01-22T14:09:46.434" v="192" actId="6549"/>
          <ac:spMkLst>
            <pc:docMk/>
            <pc:sldMk cId="3371083086" sldId="283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09:29.077" v="160" actId="1076"/>
        <pc:sldMkLst>
          <pc:docMk/>
          <pc:sldMk cId="2194741881" sldId="285"/>
        </pc:sldMkLst>
        <pc:spChg chg="mod">
          <ac:chgData name="Meinir Jones" userId="5a45abc3-175e-478a-8e49-007c33304c02" providerId="ADAL" clId="{BCC38935-4962-40FE-B1BF-55E13E239C13}" dt="2020-01-22T14:09:29.077" v="160" actId="1076"/>
          <ac:spMkLst>
            <pc:docMk/>
            <pc:sldMk cId="2194741881" sldId="285"/>
            <ac:spMk id="5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3:25.849" v="218" actId="20577"/>
        <pc:sldMkLst>
          <pc:docMk/>
          <pc:sldMk cId="3199214873" sldId="286"/>
        </pc:sldMkLst>
        <pc:spChg chg="mod">
          <ac:chgData name="Meinir Jones" userId="5a45abc3-175e-478a-8e49-007c33304c02" providerId="ADAL" clId="{BCC38935-4962-40FE-B1BF-55E13E239C13}" dt="2020-01-22T14:13:25.849" v="218" actId="20577"/>
          <ac:spMkLst>
            <pc:docMk/>
            <pc:sldMk cId="3199214873" sldId="286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4:51.030" v="306" actId="6549"/>
        <pc:sldMkLst>
          <pc:docMk/>
          <pc:sldMk cId="1309843546" sldId="287"/>
        </pc:sldMkLst>
        <pc:spChg chg="mod">
          <ac:chgData name="Meinir Jones" userId="5a45abc3-175e-478a-8e49-007c33304c02" providerId="ADAL" clId="{BCC38935-4962-40FE-B1BF-55E13E239C13}" dt="2020-01-22T14:13:50.751" v="244" actId="27636"/>
          <ac:spMkLst>
            <pc:docMk/>
            <pc:sldMk cId="1309843546" sldId="287"/>
            <ac:spMk id="512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51.030" v="306" actId="6549"/>
          <ac:spMkLst>
            <pc:docMk/>
            <pc:sldMk cId="1309843546" sldId="287"/>
            <ac:spMk id="1744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38.628" v="288" actId="6549"/>
          <ac:spMkLst>
            <pc:docMk/>
            <pc:sldMk cId="1309843546" sldId="287"/>
            <ac:spMk id="17443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43.127" v="292" actId="6549"/>
          <ac:spMkLst>
            <pc:docMk/>
            <pc:sldMk cId="1309843546" sldId="287"/>
            <ac:spMk id="17444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34.149" v="284" actId="6549"/>
          <ac:spMkLst>
            <pc:docMk/>
            <pc:sldMk cId="1309843546" sldId="287"/>
            <ac:spMk id="17449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27.260" v="274" actId="6549"/>
          <ac:spMkLst>
            <pc:docMk/>
            <pc:sldMk cId="1309843546" sldId="287"/>
            <ac:spMk id="17452" creationId="{00000000-0000-0000-0000-000000000000}"/>
          </ac:spMkLst>
        </pc:spChg>
        <pc:spChg chg="mod">
          <ac:chgData name="Meinir Jones" userId="5a45abc3-175e-478a-8e49-007c33304c02" providerId="ADAL" clId="{BCC38935-4962-40FE-B1BF-55E13E239C13}" dt="2020-01-22T14:14:21.183" v="262" actId="6549"/>
          <ac:spMkLst>
            <pc:docMk/>
            <pc:sldMk cId="1309843546" sldId="287"/>
            <ac:spMk id="17456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5:12:50.114" v="2850" actId="27636"/>
        <pc:sldMkLst>
          <pc:docMk/>
          <pc:sldMk cId="920525286" sldId="288"/>
        </pc:sldMkLst>
        <pc:spChg chg="mod">
          <ac:chgData name="Meinir Jones" userId="5a45abc3-175e-478a-8e49-007c33304c02" providerId="ADAL" clId="{BCC38935-4962-40FE-B1BF-55E13E239C13}" dt="2020-01-22T15:12:50.114" v="2850" actId="27636"/>
          <ac:spMkLst>
            <pc:docMk/>
            <pc:sldMk cId="920525286" sldId="288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8:05.116" v="578" actId="27636"/>
        <pc:sldMkLst>
          <pc:docMk/>
          <pc:sldMk cId="1166532581" sldId="289"/>
        </pc:sldMkLst>
        <pc:spChg chg="mod">
          <ac:chgData name="Meinir Jones" userId="5a45abc3-175e-478a-8e49-007c33304c02" providerId="ADAL" clId="{BCC38935-4962-40FE-B1BF-55E13E239C13}" dt="2020-01-22T14:18:05.116" v="578" actId="27636"/>
          <ac:spMkLst>
            <pc:docMk/>
            <pc:sldMk cId="1166532581" sldId="289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35:55.781" v="894" actId="6549"/>
        <pc:sldMkLst>
          <pc:docMk/>
          <pc:sldMk cId="3848784883" sldId="290"/>
        </pc:sldMkLst>
        <pc:spChg chg="mod">
          <ac:chgData name="Meinir Jones" userId="5a45abc3-175e-478a-8e49-007c33304c02" providerId="ADAL" clId="{BCC38935-4962-40FE-B1BF-55E13E239C13}" dt="2020-01-22T14:35:55.781" v="894" actId="6549"/>
          <ac:spMkLst>
            <pc:docMk/>
            <pc:sldMk cId="3848784883" sldId="290"/>
            <ac:spMk id="2" creationId="{00000000-0000-0000-0000-000000000000}"/>
          </ac:spMkLst>
        </pc:spChg>
      </pc:sldChg>
      <pc:sldChg chg="modSp">
        <pc:chgData name="Meinir Jones" userId="5a45abc3-175e-478a-8e49-007c33304c02" providerId="ADAL" clId="{BCC38935-4962-40FE-B1BF-55E13E239C13}" dt="2020-01-22T14:15:19.907" v="331" actId="6549"/>
        <pc:sldMkLst>
          <pc:docMk/>
          <pc:sldMk cId="664104468" sldId="291"/>
        </pc:sldMkLst>
        <pc:spChg chg="mod">
          <ac:chgData name="Meinir Jones" userId="5a45abc3-175e-478a-8e49-007c33304c02" providerId="ADAL" clId="{BCC38935-4962-40FE-B1BF-55E13E239C13}" dt="2020-01-22T14:15:19.907" v="331" actId="6549"/>
          <ac:spMkLst>
            <pc:docMk/>
            <pc:sldMk cId="664104468" sldId="291"/>
            <ac:spMk id="7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 err="1"/>
            <a:t>Cydweithredol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 err="1"/>
            <a:t>Ymreolaethol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 err="1"/>
            <a:t>Hierarchaidd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r>
            <a:rPr lang="en-US" dirty="0" err="1"/>
            <a:t>Bwriadol</a:t>
          </a:r>
          <a:r>
            <a:rPr lang="en-US" dirty="0"/>
            <a:t> </a:t>
          </a:r>
          <a:r>
            <a:rPr lang="en-US" dirty="0" err="1"/>
            <a:t>Agored</a:t>
          </a:r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56089EAA-D053-4CB5-936D-8A88961764B4}">
      <dgm:prSet phldrT="[Text]"/>
      <dgm:spPr/>
      <dgm:t>
        <a:bodyPr/>
        <a:lstStyle/>
        <a:p>
          <a:r>
            <a:rPr lang="en-US" dirty="0" err="1"/>
            <a:t>Bwriadol</a:t>
          </a:r>
          <a:r>
            <a:rPr lang="en-US" dirty="0"/>
            <a:t> </a:t>
          </a:r>
          <a:r>
            <a:rPr lang="en-US" dirty="0" err="1"/>
            <a:t>Gudd</a:t>
          </a:r>
          <a:endParaRPr lang="en-US" dirty="0"/>
        </a:p>
      </dgm:t>
    </dgm:pt>
    <dgm:pt modelId="{5EB6D536-F23C-4080-A2DA-16A9B910F418}" type="parTrans" cxnId="{B9EE67FF-DAB2-42E6-9644-48A6E8299106}">
      <dgm:prSet/>
      <dgm:spPr/>
      <dgm:t>
        <a:bodyPr/>
        <a:lstStyle/>
        <a:p>
          <a:endParaRPr lang="en-US"/>
        </a:p>
      </dgm:t>
    </dgm:pt>
    <dgm:pt modelId="{87747B93-9E25-4EC3-B2D5-C7706A76B91E}" type="sibTrans" cxnId="{B9EE67FF-DAB2-42E6-9644-48A6E8299106}">
      <dgm:prSet/>
      <dgm:spPr/>
      <dgm:t>
        <a:bodyPr/>
        <a:lstStyle/>
        <a:p>
          <a:endParaRPr lang="en-US"/>
        </a:p>
      </dgm:t>
    </dgm:pt>
    <dgm:pt modelId="{21B7A43A-E781-4D0F-912C-7B06A31720C3}">
      <dgm:prSet phldrT="[Text]"/>
      <dgm:spPr/>
      <dgm:t>
        <a:bodyPr/>
        <a:lstStyle/>
        <a:p>
          <a:r>
            <a:rPr lang="en-US" dirty="0" err="1"/>
            <a:t>Anfwriadol</a:t>
          </a:r>
          <a:r>
            <a:rPr lang="en-US" dirty="0"/>
            <a:t> </a:t>
          </a:r>
          <a:r>
            <a:rPr lang="en-US" dirty="0" err="1"/>
            <a:t>Agored</a:t>
          </a:r>
          <a:endParaRPr lang="en-US" dirty="0"/>
        </a:p>
      </dgm:t>
    </dgm:pt>
    <dgm:pt modelId="{272DE25A-0DB5-44C9-9124-53F615263DAA}" type="parTrans" cxnId="{ED851419-017E-4334-9008-F1CF270A5F2C}">
      <dgm:prSet/>
      <dgm:spPr/>
      <dgm:t>
        <a:bodyPr/>
        <a:lstStyle/>
        <a:p>
          <a:endParaRPr lang="en-US"/>
        </a:p>
      </dgm:t>
    </dgm:pt>
    <dgm:pt modelId="{5EB1DED3-B1E7-4417-89BE-74CF4915704A}" type="sibTrans" cxnId="{ED851419-017E-4334-9008-F1CF270A5F2C}">
      <dgm:prSet/>
      <dgm:spPr/>
      <dgm:t>
        <a:bodyPr/>
        <a:lstStyle/>
        <a:p>
          <a:endParaRPr lang="en-US"/>
        </a:p>
      </dgm:t>
    </dgm:pt>
    <dgm:pt modelId="{5F28CC4A-9415-4BCF-BA6E-DC33BD7B9220}">
      <dgm:prSet phldrT="[Text]"/>
      <dgm:spPr/>
      <dgm:t>
        <a:bodyPr/>
        <a:lstStyle/>
        <a:p>
          <a:r>
            <a:rPr lang="en-US" dirty="0" err="1"/>
            <a:t>Anfwriadol</a:t>
          </a:r>
          <a:r>
            <a:rPr lang="en-US" dirty="0"/>
            <a:t> </a:t>
          </a:r>
          <a:r>
            <a:rPr lang="en-US" dirty="0" err="1"/>
            <a:t>Gudd</a:t>
          </a:r>
          <a:endParaRPr lang="en-US" dirty="0"/>
        </a:p>
      </dgm:t>
    </dgm:pt>
    <dgm:pt modelId="{55F265BA-4DE1-45E6-A332-6016479FF9EA}" type="parTrans" cxnId="{83400049-04D4-4C5E-8229-367E9B1EC2F1}">
      <dgm:prSet/>
      <dgm:spPr/>
      <dgm:t>
        <a:bodyPr/>
        <a:lstStyle/>
        <a:p>
          <a:endParaRPr lang="en-US"/>
        </a:p>
      </dgm:t>
    </dgm:pt>
    <dgm:pt modelId="{40ED24F3-481D-4A8B-A155-0F6BC7115012}" type="sibTrans" cxnId="{83400049-04D4-4C5E-8229-367E9B1EC2F1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00049-04D4-4C5E-8229-367E9B1EC2F1}" srcId="{231A7792-E034-4017-9A2E-235B7453D780}" destId="{5F28CC4A-9415-4BCF-BA6E-DC33BD7B9220}" srcOrd="3" destOrd="0" parTransId="{55F265BA-4DE1-45E6-A332-6016479FF9EA}" sibTransId="{40ED24F3-481D-4A8B-A155-0F6BC7115012}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851419-017E-4334-9008-F1CF270A5F2C}" srcId="{231A7792-E034-4017-9A2E-235B7453D780}" destId="{21B7A43A-E781-4D0F-912C-7B06A31720C3}" srcOrd="2" destOrd="0" parTransId="{272DE25A-0DB5-44C9-9124-53F615263DAA}" sibTransId="{5EB1DED3-B1E7-4417-89BE-74CF4915704A}"/>
    <dgm:cxn modelId="{A2A17AEC-F976-46A3-8480-34AEC722B580}" type="presOf" srcId="{21B7A43A-E781-4D0F-912C-7B06A31720C3}" destId="{97F7170D-7BC9-4D3F-AFAC-DA3BC4F98E37}" srcOrd="0" destOrd="0" presId="urn:microsoft.com/office/officeart/2005/8/layout/matrix2"/>
    <dgm:cxn modelId="{C2C18717-7D3F-477D-A482-6F82CE667B5B}" type="presOf" srcId="{5F28CC4A-9415-4BCF-BA6E-DC33BD7B9220}" destId="{5624452D-E959-45C6-92C8-3D15C72747B8}" srcOrd="0" destOrd="0" presId="urn:microsoft.com/office/officeart/2005/8/layout/matrix2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B9EE67FF-DAB2-42E6-9644-48A6E8299106}" srcId="{231A7792-E034-4017-9A2E-235B7453D780}" destId="{56089EAA-D053-4CB5-936D-8A88961764B4}" srcOrd="1" destOrd="0" parTransId="{5EB6D536-F23C-4080-A2DA-16A9B910F418}" sibTransId="{87747B93-9E25-4EC3-B2D5-C7706A76B91E}"/>
    <dgm:cxn modelId="{B4547408-F96F-4ACF-A606-1A83F06E1548}" type="presOf" srcId="{56089EAA-D053-4CB5-936D-8A88961764B4}" destId="{DDFDEB74-0EFB-4B9C-8946-A62172200F1D}" srcOrd="0" destOrd="0" presId="urn:microsoft.com/office/officeart/2005/8/layout/matrix2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AD3171-F4EB-4BA6-94F8-E6D568855F34}" type="doc">
      <dgm:prSet loTypeId="urn:microsoft.com/office/officeart/2005/8/layout/cycle8" loCatId="cycle" qsTypeId="urn:microsoft.com/office/officeart/2005/8/quickstyle/simple5" qsCatId="simple" csTypeId="urn:microsoft.com/office/officeart/2005/8/colors/colorful3" csCatId="colorful" phldr="1"/>
      <dgm:spPr/>
    </dgm:pt>
    <dgm:pt modelId="{E4627F74-170A-4E56-8031-A6C402B190FC}" type="pres">
      <dgm:prSet presAssocID="{91AD3171-F4EB-4BA6-94F8-E6D568855F34}" presName="compositeShape" presStyleCnt="0">
        <dgm:presLayoutVars>
          <dgm:chMax val="7"/>
          <dgm:dir/>
          <dgm:resizeHandles val="exact"/>
        </dgm:presLayoutVars>
      </dgm:prSet>
      <dgm:spPr/>
    </dgm:pt>
  </dgm:ptLst>
  <dgm:cxnLst>
    <dgm:cxn modelId="{1A924A8F-9434-4187-BFEA-E179F8370681}" type="presOf" srcId="{91AD3171-F4EB-4BA6-94F8-E6D568855F34}" destId="{E4627F74-170A-4E56-8031-A6C402B190FC}" srcOrd="0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980D4F-18A4-4EF1-8273-00D76DCF247B}" type="doc">
      <dgm:prSet loTypeId="urn:microsoft.com/office/officeart/2005/8/layout/cycle8" loCatId="cycle" qsTypeId="urn:microsoft.com/office/officeart/2005/8/quickstyle/simple5" qsCatId="simple" csTypeId="urn:microsoft.com/office/officeart/2005/8/colors/accent6_2" csCatId="accent6" phldr="1"/>
      <dgm:spPr/>
    </dgm:pt>
    <dgm:pt modelId="{0E3BBB44-B3BF-4071-8848-B00F919B4B07}">
      <dgm:prSet phldrT="[Text]"/>
      <dgm:spPr/>
      <dgm:t>
        <a:bodyPr/>
        <a:lstStyle/>
        <a:p>
          <a:r>
            <a:rPr lang="en-US" dirty="0"/>
            <a:t>CYNLLUNIO</a:t>
          </a:r>
        </a:p>
      </dgm:t>
    </dgm:pt>
    <dgm:pt modelId="{2C23FE14-5DF8-4584-A640-906D90CA8A0F}" type="parTrans" cxnId="{EC69DC6F-91B7-413A-A4E5-91B8455B9738}">
      <dgm:prSet/>
      <dgm:spPr/>
      <dgm:t>
        <a:bodyPr/>
        <a:lstStyle/>
        <a:p>
          <a:endParaRPr lang="en-US"/>
        </a:p>
      </dgm:t>
    </dgm:pt>
    <dgm:pt modelId="{95C62BE8-77AA-42ED-BD88-1155642FB217}" type="sibTrans" cxnId="{EC69DC6F-91B7-413A-A4E5-91B8455B9738}">
      <dgm:prSet/>
      <dgm:spPr/>
      <dgm:t>
        <a:bodyPr/>
        <a:lstStyle/>
        <a:p>
          <a:endParaRPr lang="en-US"/>
        </a:p>
      </dgm:t>
    </dgm:pt>
    <dgm:pt modelId="{A976A8B3-DB24-4A8F-BD30-2A1366FDEC37}">
      <dgm:prSet phldrT="[Text]"/>
      <dgm:spPr/>
      <dgm:t>
        <a:bodyPr/>
        <a:lstStyle/>
        <a:p>
          <a:r>
            <a:rPr lang="en-US" dirty="0"/>
            <a:t>GWNEUD</a:t>
          </a:r>
        </a:p>
      </dgm:t>
    </dgm:pt>
    <dgm:pt modelId="{86521DB7-04A2-4A3C-A68F-4718E5AA7DEB}" type="parTrans" cxnId="{CA969C9B-6854-4DC3-91A1-EABA741936AC}">
      <dgm:prSet/>
      <dgm:spPr/>
      <dgm:t>
        <a:bodyPr/>
        <a:lstStyle/>
        <a:p>
          <a:endParaRPr lang="en-US"/>
        </a:p>
      </dgm:t>
    </dgm:pt>
    <dgm:pt modelId="{5C86CB1E-5D0D-4B03-A442-A2BE63150E9C}" type="sibTrans" cxnId="{CA969C9B-6854-4DC3-91A1-EABA741936AC}">
      <dgm:prSet/>
      <dgm:spPr/>
      <dgm:t>
        <a:bodyPr/>
        <a:lstStyle/>
        <a:p>
          <a:endParaRPr lang="en-US"/>
        </a:p>
      </dgm:t>
    </dgm:pt>
    <dgm:pt modelId="{13EC6520-5BEB-4ACB-BC08-2ACEB2FA3289}">
      <dgm:prSet phldrT="[Text]"/>
      <dgm:spPr/>
      <dgm:t>
        <a:bodyPr/>
        <a:lstStyle/>
        <a:p>
          <a:r>
            <a:rPr lang="en-US" dirty="0"/>
            <a:t>ADOLYGU</a:t>
          </a:r>
        </a:p>
      </dgm:t>
    </dgm:pt>
    <dgm:pt modelId="{4EE17167-0559-41B2-AE86-901AEB1870D7}" type="parTrans" cxnId="{45170C6F-47A3-4334-BD2A-E7A3CB47C5B7}">
      <dgm:prSet/>
      <dgm:spPr/>
      <dgm:t>
        <a:bodyPr/>
        <a:lstStyle/>
        <a:p>
          <a:endParaRPr lang="en-US"/>
        </a:p>
      </dgm:t>
    </dgm:pt>
    <dgm:pt modelId="{99D4D54D-E3C2-4FC7-AB63-7DE3AF48A66C}" type="sibTrans" cxnId="{45170C6F-47A3-4334-BD2A-E7A3CB47C5B7}">
      <dgm:prSet/>
      <dgm:spPr/>
      <dgm:t>
        <a:bodyPr/>
        <a:lstStyle/>
        <a:p>
          <a:endParaRPr lang="en-US"/>
        </a:p>
      </dgm:t>
    </dgm:pt>
    <dgm:pt modelId="{652AF131-DD83-4DE5-9EEE-AE398A828436}" type="pres">
      <dgm:prSet presAssocID="{09980D4F-18A4-4EF1-8273-00D76DCF247B}" presName="compositeShape" presStyleCnt="0">
        <dgm:presLayoutVars>
          <dgm:chMax val="7"/>
          <dgm:dir/>
          <dgm:resizeHandles val="exact"/>
        </dgm:presLayoutVars>
      </dgm:prSet>
      <dgm:spPr/>
    </dgm:pt>
    <dgm:pt modelId="{B2CED175-3AAD-4EB3-9957-A67C291DABAA}" type="pres">
      <dgm:prSet presAssocID="{09980D4F-18A4-4EF1-8273-00D76DCF247B}" presName="wedge1" presStyleLbl="node1" presStyleIdx="0" presStyleCnt="3"/>
      <dgm:spPr/>
      <dgm:t>
        <a:bodyPr/>
        <a:lstStyle/>
        <a:p>
          <a:endParaRPr lang="en-US"/>
        </a:p>
      </dgm:t>
    </dgm:pt>
    <dgm:pt modelId="{76F6E714-D899-45E8-84F0-17F634FA235C}" type="pres">
      <dgm:prSet presAssocID="{09980D4F-18A4-4EF1-8273-00D76DCF247B}" presName="dummy1a" presStyleCnt="0"/>
      <dgm:spPr/>
    </dgm:pt>
    <dgm:pt modelId="{D6EE99BD-184B-4EA0-83E4-A3FD12DA555F}" type="pres">
      <dgm:prSet presAssocID="{09980D4F-18A4-4EF1-8273-00D76DCF247B}" presName="dummy1b" presStyleCnt="0"/>
      <dgm:spPr/>
    </dgm:pt>
    <dgm:pt modelId="{E9136EF1-E965-43E6-907E-DFDBB8C0656D}" type="pres">
      <dgm:prSet presAssocID="{09980D4F-18A4-4EF1-8273-00D76DCF247B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811EA5-D96B-44C7-8789-6763766F4024}" type="pres">
      <dgm:prSet presAssocID="{09980D4F-18A4-4EF1-8273-00D76DCF247B}" presName="wedge2" presStyleLbl="node1" presStyleIdx="1" presStyleCnt="3"/>
      <dgm:spPr/>
      <dgm:t>
        <a:bodyPr/>
        <a:lstStyle/>
        <a:p>
          <a:endParaRPr lang="en-US"/>
        </a:p>
      </dgm:t>
    </dgm:pt>
    <dgm:pt modelId="{BE698CB2-4B84-4CD7-9925-299E8D9661B3}" type="pres">
      <dgm:prSet presAssocID="{09980D4F-18A4-4EF1-8273-00D76DCF247B}" presName="dummy2a" presStyleCnt="0"/>
      <dgm:spPr/>
    </dgm:pt>
    <dgm:pt modelId="{6E9FA49A-AEBE-429B-8E8F-EE7B6DC1C507}" type="pres">
      <dgm:prSet presAssocID="{09980D4F-18A4-4EF1-8273-00D76DCF247B}" presName="dummy2b" presStyleCnt="0"/>
      <dgm:spPr/>
    </dgm:pt>
    <dgm:pt modelId="{3DD93E58-3F6C-40DD-8CFF-87D54A968ED4}" type="pres">
      <dgm:prSet presAssocID="{09980D4F-18A4-4EF1-8273-00D76DCF247B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071B60-0BCA-4B43-87E1-41D7F047374C}" type="pres">
      <dgm:prSet presAssocID="{09980D4F-18A4-4EF1-8273-00D76DCF247B}" presName="wedge3" presStyleLbl="node1" presStyleIdx="2" presStyleCnt="3"/>
      <dgm:spPr/>
      <dgm:t>
        <a:bodyPr/>
        <a:lstStyle/>
        <a:p>
          <a:endParaRPr lang="en-US"/>
        </a:p>
      </dgm:t>
    </dgm:pt>
    <dgm:pt modelId="{E5C6B827-5921-4AF6-B332-59EDC667F985}" type="pres">
      <dgm:prSet presAssocID="{09980D4F-18A4-4EF1-8273-00D76DCF247B}" presName="dummy3a" presStyleCnt="0"/>
      <dgm:spPr/>
    </dgm:pt>
    <dgm:pt modelId="{3FC22449-125A-4256-845A-380425FF62A3}" type="pres">
      <dgm:prSet presAssocID="{09980D4F-18A4-4EF1-8273-00D76DCF247B}" presName="dummy3b" presStyleCnt="0"/>
      <dgm:spPr/>
    </dgm:pt>
    <dgm:pt modelId="{D30EF998-BA49-4E53-B4D8-F6743E9C8935}" type="pres">
      <dgm:prSet presAssocID="{09980D4F-18A4-4EF1-8273-00D76DCF247B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3EDB60-AE45-46E0-A360-4C5B2702EED0}" type="pres">
      <dgm:prSet presAssocID="{95C62BE8-77AA-42ED-BD88-1155642FB217}" presName="arrowWedge1" presStyleLbl="fgSibTrans2D1" presStyleIdx="0" presStyleCnt="3"/>
      <dgm:spPr/>
    </dgm:pt>
    <dgm:pt modelId="{B4472A54-0718-4544-9AE5-C69A54ECAC68}" type="pres">
      <dgm:prSet presAssocID="{5C86CB1E-5D0D-4B03-A442-A2BE63150E9C}" presName="arrowWedge2" presStyleLbl="fgSibTrans2D1" presStyleIdx="1" presStyleCnt="3"/>
      <dgm:spPr/>
    </dgm:pt>
    <dgm:pt modelId="{855ACFFC-DC96-41AC-B469-32CA30DCF18B}" type="pres">
      <dgm:prSet presAssocID="{99D4D54D-E3C2-4FC7-AB63-7DE3AF48A66C}" presName="arrowWedge3" presStyleLbl="fgSibTrans2D1" presStyleIdx="2" presStyleCnt="3"/>
      <dgm:spPr/>
    </dgm:pt>
  </dgm:ptLst>
  <dgm:cxnLst>
    <dgm:cxn modelId="{029B9EE5-ECBC-44FF-8C88-F299FC70DDFF}" type="presOf" srcId="{A976A8B3-DB24-4A8F-BD30-2A1366FDEC37}" destId="{BE811EA5-D96B-44C7-8789-6763766F4024}" srcOrd="0" destOrd="0" presId="urn:microsoft.com/office/officeart/2005/8/layout/cycle8"/>
    <dgm:cxn modelId="{EC69DC6F-91B7-413A-A4E5-91B8455B9738}" srcId="{09980D4F-18A4-4EF1-8273-00D76DCF247B}" destId="{0E3BBB44-B3BF-4071-8848-B00F919B4B07}" srcOrd="0" destOrd="0" parTransId="{2C23FE14-5DF8-4584-A640-906D90CA8A0F}" sibTransId="{95C62BE8-77AA-42ED-BD88-1155642FB217}"/>
    <dgm:cxn modelId="{45170C6F-47A3-4334-BD2A-E7A3CB47C5B7}" srcId="{09980D4F-18A4-4EF1-8273-00D76DCF247B}" destId="{13EC6520-5BEB-4ACB-BC08-2ACEB2FA3289}" srcOrd="2" destOrd="0" parTransId="{4EE17167-0559-41B2-AE86-901AEB1870D7}" sibTransId="{99D4D54D-E3C2-4FC7-AB63-7DE3AF48A66C}"/>
    <dgm:cxn modelId="{6CFEC102-EC64-48FB-ADD0-48CA0A8F8705}" type="presOf" srcId="{0E3BBB44-B3BF-4071-8848-B00F919B4B07}" destId="{E9136EF1-E965-43E6-907E-DFDBB8C0656D}" srcOrd="1" destOrd="0" presId="urn:microsoft.com/office/officeart/2005/8/layout/cycle8"/>
    <dgm:cxn modelId="{CA969C9B-6854-4DC3-91A1-EABA741936AC}" srcId="{09980D4F-18A4-4EF1-8273-00D76DCF247B}" destId="{A976A8B3-DB24-4A8F-BD30-2A1366FDEC37}" srcOrd="1" destOrd="0" parTransId="{86521DB7-04A2-4A3C-A68F-4718E5AA7DEB}" sibTransId="{5C86CB1E-5D0D-4B03-A442-A2BE63150E9C}"/>
    <dgm:cxn modelId="{4861333F-1FC3-48FA-BAB4-0B90D39961D1}" type="presOf" srcId="{A976A8B3-DB24-4A8F-BD30-2A1366FDEC37}" destId="{3DD93E58-3F6C-40DD-8CFF-87D54A968ED4}" srcOrd="1" destOrd="0" presId="urn:microsoft.com/office/officeart/2005/8/layout/cycle8"/>
    <dgm:cxn modelId="{C0B8290B-04C8-4AA9-BEE4-95077814415F}" type="presOf" srcId="{0E3BBB44-B3BF-4071-8848-B00F919B4B07}" destId="{B2CED175-3AAD-4EB3-9957-A67C291DABAA}" srcOrd="0" destOrd="0" presId="urn:microsoft.com/office/officeart/2005/8/layout/cycle8"/>
    <dgm:cxn modelId="{8B1947C6-6614-4BAF-ABA7-232C2033498C}" type="presOf" srcId="{09980D4F-18A4-4EF1-8273-00D76DCF247B}" destId="{652AF131-DD83-4DE5-9EEE-AE398A828436}" srcOrd="0" destOrd="0" presId="urn:microsoft.com/office/officeart/2005/8/layout/cycle8"/>
    <dgm:cxn modelId="{8833CB22-0502-4C39-949B-F3D75E8EE24D}" type="presOf" srcId="{13EC6520-5BEB-4ACB-BC08-2ACEB2FA3289}" destId="{F3071B60-0BCA-4B43-87E1-41D7F047374C}" srcOrd="0" destOrd="0" presId="urn:microsoft.com/office/officeart/2005/8/layout/cycle8"/>
    <dgm:cxn modelId="{CB7F49E4-BADE-49F7-9BDC-15CB2AEC35DE}" type="presOf" srcId="{13EC6520-5BEB-4ACB-BC08-2ACEB2FA3289}" destId="{D30EF998-BA49-4E53-B4D8-F6743E9C8935}" srcOrd="1" destOrd="0" presId="urn:microsoft.com/office/officeart/2005/8/layout/cycle8"/>
    <dgm:cxn modelId="{C140F659-DF0B-469F-B268-5208EA722483}" type="presParOf" srcId="{652AF131-DD83-4DE5-9EEE-AE398A828436}" destId="{B2CED175-3AAD-4EB3-9957-A67C291DABAA}" srcOrd="0" destOrd="0" presId="urn:microsoft.com/office/officeart/2005/8/layout/cycle8"/>
    <dgm:cxn modelId="{3FBB805B-ABAE-4B53-9DF0-F9A0FC855D2D}" type="presParOf" srcId="{652AF131-DD83-4DE5-9EEE-AE398A828436}" destId="{76F6E714-D899-45E8-84F0-17F634FA235C}" srcOrd="1" destOrd="0" presId="urn:microsoft.com/office/officeart/2005/8/layout/cycle8"/>
    <dgm:cxn modelId="{5D7E8A21-A75C-4C9A-AB12-B4F4FE974531}" type="presParOf" srcId="{652AF131-DD83-4DE5-9EEE-AE398A828436}" destId="{D6EE99BD-184B-4EA0-83E4-A3FD12DA555F}" srcOrd="2" destOrd="0" presId="urn:microsoft.com/office/officeart/2005/8/layout/cycle8"/>
    <dgm:cxn modelId="{36570D8A-E31C-4A6D-83E9-D56F4C7ADD99}" type="presParOf" srcId="{652AF131-DD83-4DE5-9EEE-AE398A828436}" destId="{E9136EF1-E965-43E6-907E-DFDBB8C0656D}" srcOrd="3" destOrd="0" presId="urn:microsoft.com/office/officeart/2005/8/layout/cycle8"/>
    <dgm:cxn modelId="{282BFA07-36B3-4AC8-B534-9A26F0370406}" type="presParOf" srcId="{652AF131-DD83-4DE5-9EEE-AE398A828436}" destId="{BE811EA5-D96B-44C7-8789-6763766F4024}" srcOrd="4" destOrd="0" presId="urn:microsoft.com/office/officeart/2005/8/layout/cycle8"/>
    <dgm:cxn modelId="{27EF5360-6081-478F-9833-E54378C8137B}" type="presParOf" srcId="{652AF131-DD83-4DE5-9EEE-AE398A828436}" destId="{BE698CB2-4B84-4CD7-9925-299E8D9661B3}" srcOrd="5" destOrd="0" presId="urn:microsoft.com/office/officeart/2005/8/layout/cycle8"/>
    <dgm:cxn modelId="{08E17E44-4004-4B57-9E8F-C378380F1145}" type="presParOf" srcId="{652AF131-DD83-4DE5-9EEE-AE398A828436}" destId="{6E9FA49A-AEBE-429B-8E8F-EE7B6DC1C507}" srcOrd="6" destOrd="0" presId="urn:microsoft.com/office/officeart/2005/8/layout/cycle8"/>
    <dgm:cxn modelId="{2986CE67-D984-4F94-BE2A-E689BE31D41F}" type="presParOf" srcId="{652AF131-DD83-4DE5-9EEE-AE398A828436}" destId="{3DD93E58-3F6C-40DD-8CFF-87D54A968ED4}" srcOrd="7" destOrd="0" presId="urn:microsoft.com/office/officeart/2005/8/layout/cycle8"/>
    <dgm:cxn modelId="{0A03B5C5-8079-47E2-BA10-AB32AA1583A6}" type="presParOf" srcId="{652AF131-DD83-4DE5-9EEE-AE398A828436}" destId="{F3071B60-0BCA-4B43-87E1-41D7F047374C}" srcOrd="8" destOrd="0" presId="urn:microsoft.com/office/officeart/2005/8/layout/cycle8"/>
    <dgm:cxn modelId="{39B5CB2A-0EA0-4B84-9A88-3E8C9C0B6BC9}" type="presParOf" srcId="{652AF131-DD83-4DE5-9EEE-AE398A828436}" destId="{E5C6B827-5921-4AF6-B332-59EDC667F985}" srcOrd="9" destOrd="0" presId="urn:microsoft.com/office/officeart/2005/8/layout/cycle8"/>
    <dgm:cxn modelId="{5A0EDF57-1670-4C83-A575-633E88A69E11}" type="presParOf" srcId="{652AF131-DD83-4DE5-9EEE-AE398A828436}" destId="{3FC22449-125A-4256-845A-380425FF62A3}" srcOrd="10" destOrd="0" presId="urn:microsoft.com/office/officeart/2005/8/layout/cycle8"/>
    <dgm:cxn modelId="{51EDC6CC-C471-4AEF-9B57-BC607D571C13}" type="presParOf" srcId="{652AF131-DD83-4DE5-9EEE-AE398A828436}" destId="{D30EF998-BA49-4E53-B4D8-F6743E9C8935}" srcOrd="11" destOrd="0" presId="urn:microsoft.com/office/officeart/2005/8/layout/cycle8"/>
    <dgm:cxn modelId="{31D4E73B-87C2-42B5-BAF1-DCE1226D4607}" type="presParOf" srcId="{652AF131-DD83-4DE5-9EEE-AE398A828436}" destId="{F33EDB60-AE45-46E0-A360-4C5B2702EED0}" srcOrd="12" destOrd="0" presId="urn:microsoft.com/office/officeart/2005/8/layout/cycle8"/>
    <dgm:cxn modelId="{0BA7B34E-9A4A-432E-A8F4-F0A1570AA7A8}" type="presParOf" srcId="{652AF131-DD83-4DE5-9EEE-AE398A828436}" destId="{B4472A54-0718-4544-9AE5-C69A54ECAC68}" srcOrd="13" destOrd="0" presId="urn:microsoft.com/office/officeart/2005/8/layout/cycle8"/>
    <dgm:cxn modelId="{9338D225-95EC-40E1-B63B-48CA17E1456D}" type="presParOf" srcId="{652AF131-DD83-4DE5-9EEE-AE398A828436}" destId="{855ACFFC-DC96-41AC-B469-32CA30DCF18B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Cydweithredol</a:t>
          </a:r>
          <a:endParaRPr lang="en-US" sz="18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Ymreolaethol</a:t>
          </a:r>
          <a:endParaRPr lang="en-US" sz="18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/>
            <a:t>Hierarchaidd</a:t>
          </a:r>
          <a:endParaRPr lang="en-US" sz="18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1512168" y="0"/>
          <a:ext cx="4680520" cy="468052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1816401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err="1"/>
            <a:t>Bwriadol</a:t>
          </a:r>
          <a:r>
            <a:rPr lang="en-US" sz="2500" kern="1200" dirty="0"/>
            <a:t> </a:t>
          </a:r>
          <a:r>
            <a:rPr lang="en-US" sz="2500" kern="1200" dirty="0" err="1"/>
            <a:t>Agored</a:t>
          </a:r>
          <a:endParaRPr lang="en-US" sz="2500" kern="1200" dirty="0"/>
        </a:p>
      </dsp:txBody>
      <dsp:txXfrm>
        <a:off x="1907795" y="395627"/>
        <a:ext cx="1689420" cy="1689420"/>
      </dsp:txXfrm>
    </dsp:sp>
    <dsp:sp modelId="{DDFDEB74-0EFB-4B9C-8946-A62172200F1D}">
      <dsp:nvSpPr>
        <dsp:cNvPr id="0" name=""/>
        <dsp:cNvSpPr/>
      </dsp:nvSpPr>
      <dsp:spPr>
        <a:xfrm>
          <a:off x="4016246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err="1"/>
            <a:t>Bwriadol</a:t>
          </a:r>
          <a:r>
            <a:rPr lang="en-US" sz="2500" kern="1200" dirty="0"/>
            <a:t> </a:t>
          </a:r>
          <a:r>
            <a:rPr lang="en-US" sz="2500" kern="1200" dirty="0" err="1"/>
            <a:t>Gudd</a:t>
          </a:r>
          <a:endParaRPr lang="en-US" sz="2500" kern="1200" dirty="0"/>
        </a:p>
      </dsp:txBody>
      <dsp:txXfrm>
        <a:off x="4107640" y="395627"/>
        <a:ext cx="1689420" cy="1689420"/>
      </dsp:txXfrm>
    </dsp:sp>
    <dsp:sp modelId="{97F7170D-7BC9-4D3F-AFAC-DA3BC4F98E37}">
      <dsp:nvSpPr>
        <dsp:cNvPr id="0" name=""/>
        <dsp:cNvSpPr/>
      </dsp:nvSpPr>
      <dsp:spPr>
        <a:xfrm>
          <a:off x="1816401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err="1"/>
            <a:t>Anfwriadol</a:t>
          </a:r>
          <a:r>
            <a:rPr lang="en-US" sz="2500" kern="1200" dirty="0"/>
            <a:t> </a:t>
          </a:r>
          <a:r>
            <a:rPr lang="en-US" sz="2500" kern="1200" dirty="0" err="1"/>
            <a:t>Agored</a:t>
          </a:r>
          <a:endParaRPr lang="en-US" sz="2500" kern="1200" dirty="0"/>
        </a:p>
      </dsp:txBody>
      <dsp:txXfrm>
        <a:off x="1907795" y="2595472"/>
        <a:ext cx="1689420" cy="1689420"/>
      </dsp:txXfrm>
    </dsp:sp>
    <dsp:sp modelId="{5624452D-E959-45C6-92C8-3D15C72747B8}">
      <dsp:nvSpPr>
        <dsp:cNvPr id="0" name=""/>
        <dsp:cNvSpPr/>
      </dsp:nvSpPr>
      <dsp:spPr>
        <a:xfrm>
          <a:off x="4016246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err="1"/>
            <a:t>Anfwriadol</a:t>
          </a:r>
          <a:r>
            <a:rPr lang="en-US" sz="2500" kern="1200" dirty="0"/>
            <a:t> </a:t>
          </a:r>
          <a:r>
            <a:rPr lang="en-US" sz="2500" kern="1200" dirty="0" err="1"/>
            <a:t>Gudd</a:t>
          </a:r>
          <a:endParaRPr lang="en-US" sz="2500" kern="1200" dirty="0"/>
        </a:p>
      </dsp:txBody>
      <dsp:txXfrm>
        <a:off x="4107640" y="2595472"/>
        <a:ext cx="1689420" cy="16894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ED175-3AAD-4EB3-9957-A67C291DABAA}">
      <dsp:nvSpPr>
        <dsp:cNvPr id="0" name=""/>
        <dsp:cNvSpPr/>
      </dsp:nvSpPr>
      <dsp:spPr>
        <a:xfrm>
          <a:off x="2138921" y="346314"/>
          <a:ext cx="4475455" cy="4475455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CYNLLUNIO</a:t>
          </a:r>
        </a:p>
      </dsp:txBody>
      <dsp:txXfrm>
        <a:off x="4497592" y="1294685"/>
        <a:ext cx="1598376" cy="1331980"/>
      </dsp:txXfrm>
    </dsp:sp>
    <dsp:sp modelId="{BE811EA5-D96B-44C7-8789-6763766F4024}">
      <dsp:nvSpPr>
        <dsp:cNvPr id="0" name=""/>
        <dsp:cNvSpPr/>
      </dsp:nvSpPr>
      <dsp:spPr>
        <a:xfrm>
          <a:off x="2046748" y="506152"/>
          <a:ext cx="4475455" cy="4475455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GWNEUD</a:t>
          </a:r>
        </a:p>
      </dsp:txBody>
      <dsp:txXfrm>
        <a:off x="3112332" y="3409870"/>
        <a:ext cx="2397565" cy="1172143"/>
      </dsp:txXfrm>
    </dsp:sp>
    <dsp:sp modelId="{F3071B60-0BCA-4B43-87E1-41D7F047374C}">
      <dsp:nvSpPr>
        <dsp:cNvPr id="0" name=""/>
        <dsp:cNvSpPr/>
      </dsp:nvSpPr>
      <dsp:spPr>
        <a:xfrm>
          <a:off x="1954575" y="346314"/>
          <a:ext cx="4475455" cy="4475455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ADOLYGU</a:t>
          </a:r>
        </a:p>
      </dsp:txBody>
      <dsp:txXfrm>
        <a:off x="2472982" y="1294685"/>
        <a:ext cx="1598376" cy="1331980"/>
      </dsp:txXfrm>
    </dsp:sp>
    <dsp:sp modelId="{F33EDB60-AE45-46E0-A360-4C5B2702EED0}">
      <dsp:nvSpPr>
        <dsp:cNvPr id="0" name=""/>
        <dsp:cNvSpPr/>
      </dsp:nvSpPr>
      <dsp:spPr>
        <a:xfrm>
          <a:off x="1862238" y="69262"/>
          <a:ext cx="5029559" cy="502955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472A54-0718-4544-9AE5-C69A54ECAC68}">
      <dsp:nvSpPr>
        <dsp:cNvPr id="0" name=""/>
        <dsp:cNvSpPr/>
      </dsp:nvSpPr>
      <dsp:spPr>
        <a:xfrm>
          <a:off x="1769696" y="228817"/>
          <a:ext cx="5029559" cy="502955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5ACFFC-DC96-41AC-B469-32CA30DCF18B}">
      <dsp:nvSpPr>
        <dsp:cNvPr id="0" name=""/>
        <dsp:cNvSpPr/>
      </dsp:nvSpPr>
      <dsp:spPr>
        <a:xfrm>
          <a:off x="1677153" y="69262"/>
          <a:ext cx="5029559" cy="502955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DC0D09-CA57-4F39-AD9B-51706880661A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F24A3-804A-4598-B2BA-3AF2A9A2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8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2B13B00-5229-44CC-BD64-E229D5052B9D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>
                <a:latin typeface="Times" panose="02020603050405020304" pitchFamily="18" charset="0"/>
              </a:rPr>
              <a:t>Discovery Threshold represents division between two clusters of teaching styles.</a:t>
            </a:r>
          </a:p>
          <a:p>
            <a:pPr eaLnBrk="1" hangingPunct="1">
              <a:defRPr/>
            </a:pPr>
            <a:endParaRPr lang="en-US" altLang="en-US">
              <a:latin typeface="Times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>
                <a:latin typeface="Times" panose="02020603050405020304" pitchFamily="18" charset="0"/>
              </a:rPr>
              <a:t>A-E cluster:  acquisition of basic skills; replication of models, demonstrations, procedures, etc….LEARNER COGNITIONS primarily are memory/recall, identification, etc. that deal with past and present knowledge.</a:t>
            </a:r>
          </a:p>
          <a:p>
            <a:pPr eaLnBrk="1" hangingPunct="1">
              <a:defRPr/>
            </a:pPr>
            <a:r>
              <a:rPr lang="en-US" altLang="en-US">
                <a:latin typeface="Times" panose="02020603050405020304" pitchFamily="18" charset="0"/>
              </a:rPr>
              <a:t>F-K cluster:  teaching options that promote the discovery of single concepts (convergent), divergent (many possible responses)</a:t>
            </a:r>
          </a:p>
        </p:txBody>
      </p:sp>
    </p:spTree>
    <p:extLst>
      <p:ext uri="{BB962C8B-B14F-4D97-AF65-F5344CB8AC3E}">
        <p14:creationId xmlns:p14="http://schemas.microsoft.com/office/powerpoint/2010/main" val="669620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6000" noProof="0" dirty="0">
                <a:solidFill>
                  <a:schemeClr val="bg1"/>
                </a:solidFill>
              </a:rPr>
              <a:t>CRYNODEB…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145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8667293"/>
              </p:ext>
            </p:extLst>
          </p:nvPr>
        </p:nvGraphicFramePr>
        <p:xfrm>
          <a:off x="251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5496" y="97468"/>
            <a:ext cx="5611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 Dull </a:t>
            </a:r>
            <a:r>
              <a:rPr lang="en-GB" sz="2800" dirty="0" err="1"/>
              <a:t>Hwyluso</a:t>
            </a:r>
            <a:r>
              <a:rPr lang="en-GB" sz="2800" dirty="0"/>
              <a:t> Heron</a:t>
            </a:r>
          </a:p>
        </p:txBody>
      </p:sp>
    </p:spTree>
    <p:extLst>
      <p:ext uri="{BB962C8B-B14F-4D97-AF65-F5344CB8AC3E}">
        <p14:creationId xmlns:p14="http://schemas.microsoft.com/office/powerpoint/2010/main" val="248753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19489988"/>
              </p:ext>
            </p:extLst>
          </p:nvPr>
        </p:nvGraphicFramePr>
        <p:xfrm>
          <a:off x="467544" y="908720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260648"/>
            <a:ext cx="4874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Neil. J…. </a:t>
            </a:r>
            <a:r>
              <a:rPr lang="en-GB" sz="2800" dirty="0" err="1"/>
              <a:t>Cwadrantau</a:t>
            </a:r>
            <a:r>
              <a:rPr lang="en-GB" sz="2800" dirty="0"/>
              <a:t> </a:t>
            </a:r>
            <a:r>
              <a:rPr lang="en-GB" sz="2800" dirty="0" err="1"/>
              <a:t>Hwyluso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632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6600" noProof="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56872" y="771986"/>
            <a:ext cx="9030255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8318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2699792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err="1">
                <a:solidFill>
                  <a:schemeClr val="bg1"/>
                </a:solidFill>
              </a:rPr>
              <a:t>Dysgu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amlsynhwyraidd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741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80728"/>
            <a:ext cx="5902786" cy="4522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88640"/>
            <a:ext cx="53447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Kolb…. </a:t>
            </a:r>
            <a:r>
              <a:rPr lang="en-GB" sz="2800" dirty="0" err="1"/>
              <a:t>Cylch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brofiad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08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cy-GB" noProof="0" dirty="0" err="1"/>
              <a:t>Honey</a:t>
            </a:r>
            <a:r>
              <a:rPr lang="cy-GB" noProof="0" dirty="0"/>
              <a:t> &amp; </a:t>
            </a:r>
            <a:r>
              <a:rPr lang="cy-GB" noProof="0" dirty="0" err="1"/>
              <a:t>Mumford</a:t>
            </a:r>
            <a:r>
              <a:rPr lang="cy-GB" noProof="0" dirty="0"/>
              <a:t>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62396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noProof="0" dirty="0"/>
              <a:t>Sbectrwm o Arddulliau Addysgu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776" y="836712"/>
            <a:ext cx="4022725" cy="4724400"/>
          </a:xfrm>
          <a:ln w="28575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9921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63525" y="28575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y-GB" noProof="0" dirty="0">
                <a:ea typeface="ＭＳ Ｐゴシック" charset="0"/>
              </a:rPr>
              <a:t>Sbectrwm o Arddulliau Addysgu</a:t>
            </a:r>
          </a:p>
        </p:txBody>
      </p:sp>
      <p:graphicFrame>
        <p:nvGraphicFramePr>
          <p:cNvPr id="10333" name="Group 93"/>
          <p:cNvGraphicFramePr>
            <a:graphicFrameLocks noGrp="1"/>
          </p:cNvGraphicFramePr>
          <p:nvPr/>
        </p:nvGraphicFramePr>
        <p:xfrm>
          <a:off x="1295400" y="3238500"/>
          <a:ext cx="6781800" cy="517724"/>
        </p:xfrm>
        <a:graphic>
          <a:graphicData uri="http://schemas.openxmlformats.org/drawingml/2006/table">
            <a:tbl>
              <a:tblPr/>
              <a:tblGrid>
                <a:gridCol w="6175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3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1436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F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G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10344" name="Group 104"/>
          <p:cNvGrpSpPr>
            <a:grpSpLocks/>
          </p:cNvGrpSpPr>
          <p:nvPr/>
        </p:nvGrpSpPr>
        <p:grpSpPr bwMode="auto">
          <a:xfrm>
            <a:off x="3638550" y="1600200"/>
            <a:ext cx="1619250" cy="2247900"/>
            <a:chOff x="2292" y="1080"/>
            <a:chExt cx="1020" cy="1416"/>
          </a:xfrm>
        </p:grpSpPr>
        <p:sp>
          <p:nvSpPr>
            <p:cNvPr id="17455" name="Line 99"/>
            <p:cNvSpPr>
              <a:spLocks noChangeShapeType="1"/>
            </p:cNvSpPr>
            <p:nvPr/>
          </p:nvSpPr>
          <p:spPr bwMode="auto">
            <a:xfrm>
              <a:off x="2758" y="1632"/>
              <a:ext cx="0" cy="864"/>
            </a:xfrm>
            <a:prstGeom prst="line">
              <a:avLst/>
            </a:prstGeom>
            <a:noFill/>
            <a:ln w="57150">
              <a:solidFill>
                <a:srgbClr val="00804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6" name="Text Box 100"/>
            <p:cNvSpPr txBox="1">
              <a:spLocks noChangeArrowheads="1"/>
            </p:cNvSpPr>
            <p:nvPr/>
          </p:nvSpPr>
          <p:spPr bwMode="auto">
            <a:xfrm>
              <a:off x="2292" y="1080"/>
              <a:ext cx="1020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2400" dirty="0" err="1">
                  <a:solidFill>
                    <a:srgbClr val="008040"/>
                  </a:solidFill>
                  <a:latin typeface="Times" panose="02020603050405020304" pitchFamily="18" charset="0"/>
                </a:rPr>
                <a:t>Trothwy</a:t>
              </a:r>
              <a:r>
                <a:rPr lang="en-US" altLang="en-US" sz="2400" dirty="0">
                  <a:solidFill>
                    <a:srgbClr val="008040"/>
                  </a:solidFill>
                  <a:latin typeface="Times" panose="02020603050405020304" pitchFamily="18" charset="0"/>
                </a:rPr>
                <a:t> </a:t>
              </a:r>
              <a:r>
                <a:rPr lang="en-US" altLang="en-US" sz="2400" dirty="0" err="1">
                  <a:solidFill>
                    <a:srgbClr val="008040"/>
                  </a:solidFill>
                  <a:latin typeface="Times" panose="02020603050405020304" pitchFamily="18" charset="0"/>
                </a:rPr>
                <a:t>Darganfod</a:t>
              </a:r>
              <a:endParaRPr lang="en-US" altLang="en-US" sz="2400" dirty="0">
                <a:latin typeface="Times" panose="02020603050405020304" pitchFamily="18" charset="0"/>
              </a:endParaRPr>
            </a:p>
          </p:txBody>
        </p:sp>
      </p:grpSp>
      <p:grpSp>
        <p:nvGrpSpPr>
          <p:cNvPr id="10349" name="Group 109"/>
          <p:cNvGrpSpPr>
            <a:grpSpLocks/>
          </p:cNvGrpSpPr>
          <p:nvPr/>
        </p:nvGrpSpPr>
        <p:grpSpPr bwMode="auto">
          <a:xfrm>
            <a:off x="1411288" y="2536828"/>
            <a:ext cx="2836860" cy="461963"/>
            <a:chOff x="889" y="1670"/>
            <a:chExt cx="1787" cy="291"/>
          </a:xfrm>
        </p:grpSpPr>
        <p:sp>
          <p:nvSpPr>
            <p:cNvPr id="17452" name="Text Box 102"/>
            <p:cNvSpPr txBox="1">
              <a:spLocks noChangeArrowheads="1"/>
            </p:cNvSpPr>
            <p:nvPr/>
          </p:nvSpPr>
          <p:spPr bwMode="auto">
            <a:xfrm>
              <a:off x="1205" y="1670"/>
              <a:ext cx="1139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dirty="0" err="1">
                  <a:latin typeface="Times" panose="02020603050405020304" pitchFamily="18" charset="0"/>
                </a:rPr>
                <a:t>Atgynhyrchu</a:t>
              </a:r>
              <a:endParaRPr lang="en-US" altLang="en-US" sz="2400" dirty="0">
                <a:latin typeface="Times" panose="02020603050405020304" pitchFamily="18" charset="0"/>
              </a:endParaRPr>
            </a:p>
          </p:txBody>
        </p:sp>
        <p:sp>
          <p:nvSpPr>
            <p:cNvPr id="17453" name="Line 107"/>
            <p:cNvSpPr>
              <a:spLocks noChangeShapeType="1"/>
            </p:cNvSpPr>
            <p:nvPr/>
          </p:nvSpPr>
          <p:spPr bwMode="auto">
            <a:xfrm>
              <a:off x="2365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4" name="Line 108"/>
            <p:cNvSpPr>
              <a:spLocks noChangeShapeType="1"/>
            </p:cNvSpPr>
            <p:nvPr/>
          </p:nvSpPr>
          <p:spPr bwMode="auto">
            <a:xfrm rot="10800000">
              <a:off x="889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52" name="Group 112"/>
          <p:cNvGrpSpPr>
            <a:grpSpLocks/>
          </p:cNvGrpSpPr>
          <p:nvPr/>
        </p:nvGrpSpPr>
        <p:grpSpPr bwMode="auto">
          <a:xfrm>
            <a:off x="4602168" y="2536828"/>
            <a:ext cx="2508252" cy="461963"/>
            <a:chOff x="2899" y="1670"/>
            <a:chExt cx="1580" cy="291"/>
          </a:xfrm>
        </p:grpSpPr>
        <p:sp>
          <p:nvSpPr>
            <p:cNvPr id="17449" name="Text Box 103"/>
            <p:cNvSpPr txBox="1">
              <a:spLocks noChangeArrowheads="1"/>
            </p:cNvSpPr>
            <p:nvPr/>
          </p:nvSpPr>
          <p:spPr bwMode="auto">
            <a:xfrm>
              <a:off x="3210" y="1670"/>
              <a:ext cx="97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dirty="0" err="1">
                  <a:solidFill>
                    <a:schemeClr val="folHlink"/>
                  </a:solidFill>
                  <a:latin typeface="Times" panose="02020603050405020304" pitchFamily="18" charset="0"/>
                </a:rPr>
                <a:t>Cynhyrchu</a:t>
              </a:r>
              <a:endParaRPr lang="en-US" altLang="en-US" sz="2400" dirty="0">
                <a:latin typeface="Times" panose="02020603050405020304" pitchFamily="18" charset="0"/>
              </a:endParaRPr>
            </a:p>
          </p:txBody>
        </p:sp>
        <p:sp>
          <p:nvSpPr>
            <p:cNvPr id="17450" name="Line 110"/>
            <p:cNvSpPr>
              <a:spLocks noChangeShapeType="1"/>
            </p:cNvSpPr>
            <p:nvPr/>
          </p:nvSpPr>
          <p:spPr bwMode="auto">
            <a:xfrm>
              <a:off x="4168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1" name="Line 111"/>
            <p:cNvSpPr>
              <a:spLocks noChangeShapeType="1"/>
            </p:cNvSpPr>
            <p:nvPr/>
          </p:nvSpPr>
          <p:spPr bwMode="auto">
            <a:xfrm rot="10800000">
              <a:off x="2899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62" name="Group 122"/>
          <p:cNvGrpSpPr>
            <a:grpSpLocks/>
          </p:cNvGrpSpPr>
          <p:nvPr/>
        </p:nvGrpSpPr>
        <p:grpSpPr bwMode="auto">
          <a:xfrm>
            <a:off x="1295400" y="4259265"/>
            <a:ext cx="6873876" cy="954088"/>
            <a:chOff x="816" y="2755"/>
            <a:chExt cx="4330" cy="601"/>
          </a:xfrm>
        </p:grpSpPr>
        <p:sp>
          <p:nvSpPr>
            <p:cNvPr id="17442" name="Text Box 113"/>
            <p:cNvSpPr txBox="1">
              <a:spLocks noChangeArrowheads="1"/>
            </p:cNvSpPr>
            <p:nvPr/>
          </p:nvSpPr>
          <p:spPr bwMode="auto">
            <a:xfrm>
              <a:off x="2365" y="2755"/>
              <a:ext cx="857" cy="6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 err="1">
                  <a:solidFill>
                    <a:srgbClr val="800040"/>
                  </a:solidFill>
                  <a:latin typeface="Times" panose="02020603050405020304" pitchFamily="18" charset="0"/>
                </a:rPr>
                <a:t>Athro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 err="1">
                  <a:solidFill>
                    <a:srgbClr val="00FF80"/>
                  </a:solidFill>
                  <a:latin typeface="Times" panose="02020603050405020304" pitchFamily="18" charset="0"/>
                </a:rPr>
                <a:t>Dysgwr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3" name="Text Box 114"/>
            <p:cNvSpPr txBox="1">
              <a:spLocks noChangeArrowheads="1"/>
            </p:cNvSpPr>
            <p:nvPr/>
          </p:nvSpPr>
          <p:spPr bwMode="auto">
            <a:xfrm>
              <a:off x="816" y="2755"/>
              <a:ext cx="619" cy="6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>
                  <a:solidFill>
                    <a:schemeClr val="hlink"/>
                  </a:solidFill>
                  <a:latin typeface="Times" panose="02020603050405020304" pitchFamily="18" charset="0"/>
                </a:rPr>
                <a:t>UCH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4" name="Text Box 115"/>
            <p:cNvSpPr txBox="1">
              <a:spLocks noChangeArrowheads="1"/>
            </p:cNvSpPr>
            <p:nvPr/>
          </p:nvSpPr>
          <p:spPr bwMode="auto">
            <a:xfrm>
              <a:off x="4527" y="2755"/>
              <a:ext cx="619" cy="6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 dirty="0">
                  <a:solidFill>
                    <a:schemeClr val="hlink"/>
                  </a:solidFill>
                  <a:latin typeface="Times" panose="02020603050405020304" pitchFamily="18" charset="0"/>
                </a:rPr>
                <a:t>UCH</a:t>
              </a:r>
              <a:endParaRPr lang="en-US" altLang="en-US" sz="2800" b="1" dirty="0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5" name="Line 117"/>
            <p:cNvSpPr>
              <a:spLocks noChangeShapeType="1"/>
            </p:cNvSpPr>
            <p:nvPr/>
          </p:nvSpPr>
          <p:spPr bwMode="auto">
            <a:xfrm flipH="1">
              <a:off x="1592" y="2928"/>
              <a:ext cx="773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6" name="Line 118"/>
            <p:cNvSpPr>
              <a:spLocks noChangeShapeType="1"/>
            </p:cNvSpPr>
            <p:nvPr/>
          </p:nvSpPr>
          <p:spPr bwMode="auto">
            <a:xfrm flipH="1">
              <a:off x="1592" y="3168"/>
              <a:ext cx="773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7" name="Line 119"/>
            <p:cNvSpPr>
              <a:spLocks noChangeShapeType="1"/>
            </p:cNvSpPr>
            <p:nvPr/>
          </p:nvSpPr>
          <p:spPr bwMode="auto">
            <a:xfrm flipH="1">
              <a:off x="3395" y="2928"/>
              <a:ext cx="1084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8" name="Line 121"/>
            <p:cNvSpPr>
              <a:spLocks noChangeShapeType="1"/>
            </p:cNvSpPr>
            <p:nvPr/>
          </p:nvSpPr>
          <p:spPr bwMode="auto">
            <a:xfrm flipH="1">
              <a:off x="3395" y="3168"/>
              <a:ext cx="1084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09843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5400" noProof="0" dirty="0">
                <a:solidFill>
                  <a:schemeClr val="bg1"/>
                </a:solidFill>
              </a:rPr>
              <a:t>CYNLLUNIO GWERSI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75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  <p:sp>
        <p:nvSpPr>
          <p:cNvPr id="7" name="Rectangle 6"/>
          <p:cNvSpPr/>
          <p:nvPr/>
        </p:nvSpPr>
        <p:spPr>
          <a:xfrm>
            <a:off x="812710" y="-171400"/>
            <a:ext cx="46611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0" cap="none" spc="0" dirty="0">
                <a:ln w="0"/>
                <a:solidFill>
                  <a:schemeClr val="tx2">
                    <a:lumMod val="75000"/>
                  </a:schemeClr>
                </a:solidFill>
                <a:effectLst/>
              </a:rPr>
              <a:t>GRWPIAU</a:t>
            </a:r>
            <a:endParaRPr lang="en-US" sz="4400" b="0" cap="none" spc="0" dirty="0">
              <a:ln w="0"/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64104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Diwrnodau Asesu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/>
              <a:t>CYRRAEDD 30 munud yn GYNNAR!!</a:t>
            </a:r>
          </a:p>
          <a:p>
            <a:pPr marL="0" indent="0">
              <a:buNone/>
            </a:pPr>
            <a:r>
              <a:rPr lang="cy-GB" noProof="0" dirty="0"/>
              <a:t>CYNLLUN GWERS– wedi’i argraffu</a:t>
            </a:r>
          </a:p>
          <a:p>
            <a:pPr marL="0" indent="0">
              <a:buNone/>
            </a:pPr>
            <a:r>
              <a:rPr lang="cy-GB" noProof="0" dirty="0"/>
              <a:t>ASESIAD RISG – wedi’i argraffu</a:t>
            </a:r>
          </a:p>
          <a:p>
            <a:pPr marL="0" indent="0">
              <a:buNone/>
            </a:pPr>
            <a:r>
              <a:rPr lang="cy-GB" noProof="0" dirty="0"/>
              <a:t>OFFER WEDI’U TREFNU YMLAEN LLAW</a:t>
            </a:r>
          </a:p>
          <a:p>
            <a:pPr marL="0" indent="0">
              <a:buNone/>
            </a:pPr>
            <a:r>
              <a:rPr lang="cy-GB" noProof="0" dirty="0"/>
              <a:t>CWRDD A CHYFARCH AM 9.30.</a:t>
            </a: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97314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Beth sydd angen ei gynnwys mewn cynllun gwers</a:t>
            </a:r>
            <a:r>
              <a:rPr lang="cy-GB" noProof="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212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>
            <a:normAutofit/>
          </a:bodyPr>
          <a:lstStyle/>
          <a:p>
            <a:r>
              <a:rPr lang="cy-GB" noProof="0" dirty="0"/>
              <a:t>Cynllun gwers enghreifftiol….</a:t>
            </a:r>
          </a:p>
        </p:txBody>
      </p:sp>
    </p:spTree>
    <p:extLst>
      <p:ext uri="{BB962C8B-B14F-4D97-AF65-F5344CB8AC3E}">
        <p14:creationId xmlns:p14="http://schemas.microsoft.com/office/powerpoint/2010/main" val="1166532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9593" y="116632"/>
            <a:ext cx="648072" cy="56323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72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72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72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72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72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07751" y="260648"/>
            <a:ext cx="3800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Cyflwyniad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57817" y="1412776"/>
            <a:ext cx="4744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Arddangosiad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407751" y="2471122"/>
            <a:ext cx="3091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Eglurhad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31917" y="3529468"/>
            <a:ext cx="47872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</a:t>
            </a:r>
            <a:r>
              <a:rPr lang="en-US" sz="54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weithgaredd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07751" y="4598083"/>
            <a:ext cx="33670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Crynodeb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231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84323" y="260648"/>
            <a:ext cx="4888069" cy="540147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CYFAN</a:t>
            </a:r>
          </a:p>
          <a:p>
            <a:pPr algn="ctr"/>
            <a:r>
              <a:rPr lang="en-US" sz="115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RHAN</a:t>
            </a:r>
          </a:p>
          <a:p>
            <a:pPr algn="ctr"/>
            <a:r>
              <a:rPr lang="en-US" sz="115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CYFAN</a:t>
            </a:r>
            <a:endParaRPr lang="en-US" sz="115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811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z="7200" noProof="0" dirty="0">
                <a:solidFill>
                  <a:schemeClr val="bg1"/>
                </a:solidFill>
              </a:rPr>
              <a:t>TARPOLEG</a:t>
            </a:r>
            <a:endParaRPr lang="cy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63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7346012"/>
              </p:ext>
            </p:extLst>
          </p:nvPr>
        </p:nvGraphicFramePr>
        <p:xfrm>
          <a:off x="2627784" y="116632"/>
          <a:ext cx="3917788" cy="5553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5333647" imgH="7562409" progId="Acrobat.Document.DC">
                  <p:embed/>
                </p:oleObj>
              </mc:Choice>
              <mc:Fallback>
                <p:oleObj name="Acrobat Document" r:id="rId3" imgW="5333647" imgH="7562409" progId="Acrobat.Document.DC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116632"/>
                        <a:ext cx="3917788" cy="55534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8460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093572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992888" cy="1470025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chemeClr val="bg1"/>
                </a:solidFill>
              </a:rPr>
              <a:t>Y GREFFT O ADOLYGU</a:t>
            </a:r>
            <a:endParaRPr lang="cy-GB" sz="2800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Hwyluso ac Addysgu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043" y="1628800"/>
            <a:ext cx="2386608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noProof="0" dirty="0"/>
              <a:t>Hwyluso</a:t>
            </a:r>
            <a:endParaRPr lang="cy-GB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485217" y="3258210"/>
            <a:ext cx="199855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/>
              <a:t>Addysgu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1043" y="2213681"/>
            <a:ext cx="7854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Prosesau</a:t>
            </a:r>
            <a:r>
              <a:rPr lang="en-GB" sz="2400" dirty="0"/>
              <a:t> y </a:t>
            </a:r>
            <a:r>
              <a:rPr lang="en-GB" sz="2400" dirty="0" err="1"/>
              <a:t>gellir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cyflwyno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rhywbeth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haws.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5217" y="3861048"/>
            <a:ext cx="4818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Cadwyn</a:t>
            </a:r>
            <a:r>
              <a:rPr lang="en-GB" sz="2400" dirty="0"/>
              <a:t> o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penderfyniadau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571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Mae adolygu yn gam hanfodol yn y broses o hwyluso.</a:t>
            </a:r>
          </a:p>
        </p:txBody>
      </p:sp>
    </p:spTree>
    <p:extLst>
      <p:ext uri="{BB962C8B-B14F-4D97-AF65-F5344CB8AC3E}">
        <p14:creationId xmlns:p14="http://schemas.microsoft.com/office/powerpoint/2010/main" val="38487848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5884573"/>
              </p:ext>
            </p:extLst>
          </p:nvPr>
        </p:nvGraphicFramePr>
        <p:xfrm>
          <a:off x="457200" y="260350"/>
          <a:ext cx="8229600" cy="5256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02063833"/>
              </p:ext>
            </p:extLst>
          </p:nvPr>
        </p:nvGraphicFramePr>
        <p:xfrm>
          <a:off x="323528" y="188639"/>
          <a:ext cx="8568952" cy="5327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244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Pam Adolygu?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51520" y="1263750"/>
            <a:ext cx="8568952" cy="1677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000" b="1" i="0" strike="noStrike" cap="none" normalizeH="0" baseline="0" noProof="0" dirty="0">
                <a:ln>
                  <a:noFill/>
                </a:ln>
                <a:effectLst/>
                <a:latin typeface="+mj-lt"/>
              </a:rPr>
              <a:t>Sbarduno’r profiad dysgu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000" i="0" strike="noStrike" cap="none" normalizeH="0" baseline="0" noProof="0" dirty="0">
                <a:ln>
                  <a:noFill/>
                </a:ln>
                <a:effectLst/>
                <a:latin typeface="+mj-lt"/>
              </a:rPr>
              <a:t>Po fwyaf yw’r hwyl mae rhywun yn ei gael, y mwyaf y bydd yn dysgu ohono. Mae adolygiadau’n caniatáu</a:t>
            </a:r>
            <a:r>
              <a:rPr kumimoji="0" lang="cy-GB" altLang="en-US" sz="2000" i="0" strike="noStrike" cap="none" normalizeH="0" noProof="0" dirty="0">
                <a:ln>
                  <a:noFill/>
                </a:ln>
                <a:effectLst/>
                <a:latin typeface="+mj-lt"/>
              </a:rPr>
              <a:t> i gyfranogwyr edrych yn ôl yn gyfannol ar y profiad</a:t>
            </a:r>
            <a:r>
              <a:rPr kumimoji="0" lang="cy-GB" altLang="en-US" sz="2000" i="0" strike="noStrike" cap="none" normalizeH="0" baseline="0" noProof="0" dirty="0">
                <a:ln>
                  <a:noFill/>
                </a:ln>
                <a:effectLst/>
                <a:latin typeface="Open Sans"/>
              </a:rPr>
              <a:t>.</a:t>
            </a:r>
            <a:r>
              <a:rPr kumimoji="0" lang="cy-GB" altLang="en-US" sz="900" i="0" strike="noStrike" cap="none" normalizeH="0" baseline="0" noProof="0" dirty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cy-GB" altLang="en-US" sz="900" i="0" strike="noStrike" cap="none" normalizeH="0" baseline="0" noProof="0" dirty="0">
                <a:ln>
                  <a:noFill/>
                </a:ln>
                <a:effectLst/>
                <a:latin typeface="Open Sans"/>
              </a:rPr>
            </a:br>
            <a:r>
              <a:rPr kumimoji="0" lang="cy-GB" altLang="en-US" sz="900" i="0" strike="noStrike" cap="none" normalizeH="0" baseline="0" noProof="0" dirty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cy-GB" altLang="en-US" sz="900" i="0" strike="noStrike" cap="none" normalizeH="0" baseline="0" noProof="0" dirty="0">
                <a:ln>
                  <a:noFill/>
                </a:ln>
                <a:effectLst/>
                <a:latin typeface="Open Sans"/>
              </a:rPr>
            </a:br>
            <a:r>
              <a:rPr kumimoji="0" lang="cy-GB" altLang="en-US" sz="900" b="0" i="0" u="none" strike="noStrike" cap="none" normalizeH="0" baseline="0" noProof="0" dirty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  <a:t/>
            </a:r>
            <a:br>
              <a:rPr kumimoji="0" lang="cy-GB" altLang="en-US" sz="900" b="0" i="0" u="none" strike="noStrike" cap="none" normalizeH="0" baseline="0" noProof="0" dirty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</a:br>
            <a:endParaRPr kumimoji="0" lang="cy-GB" altLang="en-US" sz="5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2636912"/>
            <a:ext cx="76431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b="1" dirty="0">
                <a:latin typeface="+mj-lt"/>
              </a:rPr>
              <a:t>Cyfoethogi’r profiad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>
                <a:latin typeface="+mj-lt"/>
              </a:rPr>
              <a:t>Gall adolygu annog pobl i sylwi mwy amdanyn </a:t>
            </a:r>
            <a:r>
              <a:rPr lang="cy-GB" altLang="en-US" sz="2000" dirty="0" err="1">
                <a:latin typeface="+mj-lt"/>
              </a:rPr>
              <a:t>nhw’u</a:t>
            </a:r>
            <a:r>
              <a:rPr lang="cy-GB" altLang="en-US" sz="2000" dirty="0">
                <a:latin typeface="+mj-lt"/>
              </a:rPr>
              <a:t> hunain, pobl eraill a’r hyn sydd o’u cwmpas.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>
                <a:latin typeface="+mj-lt"/>
              </a:rPr>
              <a:t>Wrth i ddysgwyr werthfawrogi eu profiadau yn fwy, byddant yn cynyddu mewn hyder ac yn meithrin gwell perthynas ag eraill.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4365104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b="1" dirty="0"/>
              <a:t>Gwneud cysylltiadau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/>
              <a:t>Helpu dysgwyr i wneud y cysylltiadau rhwng y profiad a bywyd bob dydd (trosglwyddo’r dysgu). 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240144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122413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en-US" sz="2000" b="1" noProof="0" dirty="0"/>
              <a:t>Datblygu sgiliau dysgu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en-US" sz="2000" noProof="0" dirty="0"/>
              <a:t>Mae’n gwella’r gallu i ddysgu o brofiadau unigol neu grŵp ac felly cymryd mwy o gyfrifoldeb am eich dysgu a’ch datblygiad eich hun.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altLang="en-US" sz="2000" noProof="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altLang="en-US" sz="2000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462352" y="3429000"/>
            <a:ext cx="77717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b="1" dirty="0">
                <a:latin typeface="+mj-lt"/>
              </a:rPr>
              <a:t>Gwneud synnwyr o’r profiad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>
                <a:latin typeface="+mj-lt"/>
              </a:rPr>
              <a:t>Mae adolygu’n mynd â chyfranogwyr y tu hwnt i’w hymatebion arferol ac yn helpu gwneud synnwyr o’u profiadau. Gall hefyd gyflwyno persbectif newydd, neu roi’r cyfle i bobl siarad am bethau a chael eu clywed.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88840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b="1" dirty="0"/>
              <a:t>Gosod nodau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/>
              <a:t>Weithiau mae’n bwysig gosod nodau i helpu trosglwyddo neu gymhwyso’r hyn sydd wedi cael ei ddysgu at weithgareddau yn y dyfodol. 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138676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altLang="en-US" noProof="0" dirty="0"/>
              <a:t>Yn ystod y gweithgaredd, gall cyfranogwyr deimlo – ofn, pryder, blinder, </a:t>
            </a:r>
            <a:r>
              <a:rPr lang="cy-GB" altLang="en-US" dirty="0"/>
              <a:t>heddwch</a:t>
            </a:r>
            <a:r>
              <a:rPr lang="cy-GB" altLang="en-US" noProof="0" dirty="0"/>
              <a:t>, unigrwydd, cwmnïaeth, poen, dicter, dieithrio, tristwch, rhwystredigaeth a llawenydd. </a:t>
            </a:r>
          </a:p>
          <a:p>
            <a:pPr marL="0" indent="0">
              <a:buNone/>
            </a:pPr>
            <a:endParaRPr lang="cy-GB" altLang="en-US" noProof="0" dirty="0"/>
          </a:p>
          <a:p>
            <a:pPr marL="0" indent="0">
              <a:buNone/>
            </a:pPr>
            <a:r>
              <a:rPr lang="cy-GB" altLang="en-US" noProof="0" dirty="0"/>
              <a:t>Gall pob unigolyn mewn grŵp gael profiad gwahanol iawn i’w gilydd neu ar wahanol adegau yn ystod gweithgaredd neu her. Mae’n bwysig bod adolygiadau’n gallu cefnogi a gwerthfawrogi’r profiadau hyn.</a:t>
            </a:r>
            <a:endParaRPr lang="cy-GB" altLang="en-US" sz="800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435393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Sgiliau Rhyngbersonol Allweddol?</a:t>
            </a:r>
          </a:p>
        </p:txBody>
      </p:sp>
      <p:sp>
        <p:nvSpPr>
          <p:cNvPr id="3" name="TextBox 2"/>
          <p:cNvSpPr txBox="1"/>
          <p:nvPr/>
        </p:nvSpPr>
        <p:spPr>
          <a:xfrm rot="20326793">
            <a:off x="2910376" y="2656505"/>
            <a:ext cx="1787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rgbClr val="00B050"/>
                </a:solidFill>
              </a:rPr>
              <a:t>Empathi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 rot="1355561">
            <a:off x="709961" y="1949684"/>
            <a:ext cx="2034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</a:rPr>
              <a:t>Gwrando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 rot="20474956">
            <a:off x="3933999" y="3105256"/>
            <a:ext cx="3453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>
                <a:solidFill>
                  <a:srgbClr val="00B050"/>
                </a:solidFill>
              </a:rPr>
              <a:t>Arwain</a:t>
            </a:r>
            <a:r>
              <a:rPr lang="en-GB" sz="3200" dirty="0">
                <a:solidFill>
                  <a:srgbClr val="00B050"/>
                </a:solidFill>
              </a:rPr>
              <a:t> </a:t>
            </a:r>
            <a:r>
              <a:rPr lang="en-GB" sz="3200" dirty="0" err="1">
                <a:solidFill>
                  <a:srgbClr val="00B050"/>
                </a:solidFill>
              </a:rPr>
              <a:t>trafodaeth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 rot="1744058">
            <a:off x="300143" y="3938574"/>
            <a:ext cx="3219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</a:rPr>
              <a:t>Didueddrwydd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1239576">
            <a:off x="5419297" y="1757347"/>
            <a:ext cx="22535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</a:rPr>
              <a:t>Cwestiynu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 rot="20034780">
            <a:off x="3736711" y="4478461"/>
            <a:ext cx="1463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>
                <a:solidFill>
                  <a:srgbClr val="00B050"/>
                </a:solidFill>
              </a:rPr>
              <a:t>Arsylwi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20586526">
            <a:off x="5847230" y="4427941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>
                <a:solidFill>
                  <a:srgbClr val="00B050"/>
                </a:solidFill>
              </a:rPr>
              <a:t>Diffuantrwydd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3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Technegau Cwestiynu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Cwestiynau caeedig</a:t>
            </a:r>
          </a:p>
          <a:p>
            <a:r>
              <a:rPr lang="cy-GB" noProof="0" dirty="0"/>
              <a:t>Cwestiynau agored</a:t>
            </a:r>
          </a:p>
          <a:p>
            <a:r>
              <a:rPr lang="cy-GB" noProof="0" dirty="0"/>
              <a:t>Cwestiynau craff</a:t>
            </a:r>
          </a:p>
          <a:p>
            <a:r>
              <a:rPr lang="cy-GB" noProof="0" dirty="0"/>
              <a:t>Cwestiynau adborth ac egluro</a:t>
            </a:r>
          </a:p>
          <a:p>
            <a:r>
              <a:rPr lang="cy-GB" noProof="0" dirty="0"/>
              <a:t>Cwestiynau sy’n </a:t>
            </a:r>
            <a:r>
              <a:rPr lang="cy-GB" noProof="0"/>
              <a:t>gofyn am enghreifftiau</a:t>
            </a:r>
            <a:endParaRPr lang="cy-GB" noProof="0" dirty="0"/>
          </a:p>
          <a:p>
            <a:r>
              <a:rPr lang="cy-GB" noProof="0" dirty="0"/>
              <a:t>Cwestiynau ailgyfeirio</a:t>
            </a:r>
          </a:p>
        </p:txBody>
      </p:sp>
    </p:spTree>
    <p:extLst>
      <p:ext uri="{BB962C8B-B14F-4D97-AF65-F5344CB8AC3E}">
        <p14:creationId xmlns:p14="http://schemas.microsoft.com/office/powerpoint/2010/main" val="2145697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Pecyn Cymorth Adolygu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24716"/>
            <a:ext cx="5567726" cy="4175795"/>
          </a:xfrm>
        </p:spPr>
      </p:pic>
      <p:sp>
        <p:nvSpPr>
          <p:cNvPr id="6" name="Rectangle 5"/>
          <p:cNvSpPr/>
          <p:nvPr/>
        </p:nvSpPr>
        <p:spPr>
          <a:xfrm>
            <a:off x="1547664" y="4293096"/>
            <a:ext cx="504056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92052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7 Camgymeriad Adolygu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028" y="1484784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noProof="0" dirty="0"/>
              <a:t>Peidio â chaniatáu digon o amser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Siarad gormod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Technegau cwestiynu gwael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Methu ag adolygu deilliannau dysgu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Ddim yn berthnasol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Diffyg hyblygrwydd</a:t>
            </a:r>
          </a:p>
          <a:p>
            <a:pPr marL="514350" indent="-514350">
              <a:buFont typeface="+mj-lt"/>
              <a:buAutoNum type="arabicPeriod"/>
            </a:pPr>
            <a:r>
              <a:rPr lang="cy-GB" noProof="0" dirty="0"/>
              <a:t>Peidio â chaniatáu adfyfyriol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purl.org/dc/terms/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12970</TotalTime>
  <Words>537</Words>
  <Application>Microsoft Office PowerPoint</Application>
  <PresentationFormat>On-screen Show (4:3)</PresentationFormat>
  <Paragraphs>119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ＭＳ Ｐゴシック</vt:lpstr>
      <vt:lpstr>ＭＳ Ｐゴシック</vt:lpstr>
      <vt:lpstr>Arial</vt:lpstr>
      <vt:lpstr>Calibri</vt:lpstr>
      <vt:lpstr>Myriad Pro</vt:lpstr>
      <vt:lpstr>Open Sans</vt:lpstr>
      <vt:lpstr>Times</vt:lpstr>
      <vt:lpstr>20140311PresentationUWTSDTemplate</vt:lpstr>
      <vt:lpstr>Acrobat Document</vt:lpstr>
      <vt:lpstr>CRYNODEB…</vt:lpstr>
      <vt:lpstr>PowerPoint Presentation</vt:lpstr>
      <vt:lpstr>PowerPoint Presentation</vt:lpstr>
      <vt:lpstr>V - A - K</vt:lpstr>
      <vt:lpstr>PowerPoint Presentation</vt:lpstr>
      <vt:lpstr>PowerPoint Presentation</vt:lpstr>
      <vt:lpstr>Honey &amp; Mumford  (1986) </vt:lpstr>
      <vt:lpstr>Sbectrwm o Arddulliau Addysgu</vt:lpstr>
      <vt:lpstr>Sbectrwm o Arddulliau Addysgu</vt:lpstr>
      <vt:lpstr>CYNLLUNIO GWERSI</vt:lpstr>
      <vt:lpstr>PowerPoint Presentation</vt:lpstr>
      <vt:lpstr>Diwrnodau Asesu</vt:lpstr>
      <vt:lpstr>Beth sydd angen ei gynnwys mewn cynllun gwers?</vt:lpstr>
      <vt:lpstr>Cynllun gwers enghreifftiol….</vt:lpstr>
      <vt:lpstr>PowerPoint Presentation</vt:lpstr>
      <vt:lpstr>PowerPoint Presentation</vt:lpstr>
      <vt:lpstr>TARPOLEG</vt:lpstr>
      <vt:lpstr>PowerPoint Presentation</vt:lpstr>
      <vt:lpstr>PowerPoint Presentation</vt:lpstr>
      <vt:lpstr>Y GREFFT O ADOLYGU</vt:lpstr>
      <vt:lpstr>Hwyluso ac Addysgu</vt:lpstr>
      <vt:lpstr>Mae adolygu yn gam hanfodol yn y broses o hwyluso.</vt:lpstr>
      <vt:lpstr>PowerPoint Presentation</vt:lpstr>
      <vt:lpstr>Pam Adolygu?</vt:lpstr>
      <vt:lpstr>PowerPoint Presentation</vt:lpstr>
      <vt:lpstr>PowerPoint Presentation</vt:lpstr>
      <vt:lpstr>Sgiliau Rhyngbersonol Allweddol?</vt:lpstr>
      <vt:lpstr>Technegau Cwestiynu</vt:lpstr>
      <vt:lpstr>Pecyn Cymorth Adolygu</vt:lpstr>
      <vt:lpstr>7 Camgymeriad Adolygu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Heddwen Davies</cp:lastModifiedBy>
  <cp:revision>55</cp:revision>
  <cp:lastPrinted>2020-01-24T14:11:46Z</cp:lastPrinted>
  <dcterms:created xsi:type="dcterms:W3CDTF">2015-04-14T15:21:28Z</dcterms:created>
  <dcterms:modified xsi:type="dcterms:W3CDTF">2020-01-24T14:11:51Z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