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22"/>
  </p:notesMasterIdLst>
  <p:sldIdLst>
    <p:sldId id="771" r:id="rId7"/>
    <p:sldId id="878" r:id="rId8"/>
    <p:sldId id="888" r:id="rId9"/>
    <p:sldId id="828" r:id="rId10"/>
    <p:sldId id="873" r:id="rId11"/>
    <p:sldId id="879" r:id="rId12"/>
    <p:sldId id="838" r:id="rId13"/>
    <p:sldId id="884" r:id="rId14"/>
    <p:sldId id="883" r:id="rId15"/>
    <p:sldId id="880" r:id="rId16"/>
    <p:sldId id="882" r:id="rId17"/>
    <p:sldId id="881" r:id="rId18"/>
    <p:sldId id="885" r:id="rId19"/>
    <p:sldId id="886" r:id="rId20"/>
    <p:sldId id="887" r:id="rId21"/>
  </p:sldIdLst>
  <p:sldSz cx="12192000" cy="6858000"/>
  <p:notesSz cx="6858000" cy="9144000"/>
  <p:embeddedFontLst>
    <p:embeddedFont>
      <p:font typeface="GB Pinyinok-D" panose="020B0604020202020204" charset="-122"/>
      <p:regular r:id="rId23"/>
    </p:embeddedFont>
    <p:embeddedFont>
      <p:font typeface="微软雅黑" panose="020B0503020204020204" pitchFamily="34" charset="-122"/>
      <p:regular r:id="rId24"/>
      <p:bold r:id="rId25"/>
    </p:embeddedFont>
    <p:embeddedFont>
      <p:font typeface="宋体" panose="02010600030101010101" pitchFamily="2" charset="-122"/>
      <p:regular r:id="rId26"/>
    </p:embeddedFont>
    <p:embeddedFont>
      <p:font typeface="华文楷体" panose="02010600040101010101" pitchFamily="2" charset="-122"/>
      <p:regular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Calibri Light" panose="020F0302020204030204" pitchFamily="34" charset="0"/>
      <p:regular r:id="rId32"/>
      <p:italic r:id="rId33"/>
    </p:embeddedFont>
  </p:embeddedFontLst>
  <p:custDataLst>
    <p:tags r:id="rId34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87570" autoAdjust="0"/>
  </p:normalViewPr>
  <p:slideViewPr>
    <p:cSldViewPr snapToGrid="0" snapToObjects="1">
      <p:cViewPr varScale="1">
        <p:scale>
          <a:sx n="58" d="100"/>
          <a:sy n="58" d="100"/>
        </p:scale>
        <p:origin x="968" y="4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font" Target="fonts/font4.fntdata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ags" Target="tags/tag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font" Target="fonts/font9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F3872BA-D6D8-48F1-8C4A-A898C80C2C56}" type="datetimeFigureOut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C3D57F47-1E87-403A-9FD3-0959797CDC0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49548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047445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3BB5F2-E676-4384-97F2-ABA4FED6882A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E3BB5F2-E676-4384-97F2-ABA4FED6882A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45651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048715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14991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60405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6860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1347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065004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77223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C8B1AA6-9961-49D9-B327-C7E1516FA8BF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2569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D27B48-38F3-4132-8567-CEABD4502A0A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A299BA9-962A-4E06-BE34-8B846E6277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5C2E2D-0079-4A06-8A27-94425622D56F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F8096C-270D-4A11-A458-9FE822E48E0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605EAD2-5135-466F-8159-0C6BC2996DDC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7D47EF-1E3A-4F4A-AB1D-509FED780A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15E86D-D8DF-4F7C-8F45-76675E4A6E10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D534F9-91EB-4C78-867D-42E90ADD7B4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00E066-1AF8-496A-9290-2C7761272AE0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6CE462-3050-4537-A79D-B87B3CFA23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1D887-9417-4B54-862D-EFAD3E091C71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4529BC-EBAE-4D28-88DF-663B15B00D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4C65B7D-70E1-41E0-A481-8C56251690B8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08F0B4-8A86-46C6-968D-4A851811EB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0AD607-F0C6-44C3-96C8-C1439F7AFF19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08BD07-1D1D-4078-BBC1-8155D65E6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D97F40-B432-44F0-B63A-2D3700C3A235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BF9840-9DEA-4BEF-96B4-71A98593A0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AB811-1770-4984-B33E-9CB1AB9B01BA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382880-ED0A-40C9-9E81-6D393C7EBAF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E9ABCA-3B80-4856-B2E6-764B1A999C33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08418B5-F011-4441-956F-1BDC33782D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BBA499-ECB8-4A51-AECB-584B3DA6FE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5DC5CD-1B31-4215-A3CF-47F226F840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442728-B8DE-4044-9D0D-D09150F470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FBBB17C-013D-4B9F-BA03-7B95FE1C2A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B16AFA2-CC0C-4B9F-9F98-70FDA1263A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8973BD-5C05-4EE9-8161-CFFBBDDE3E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7F6331-3BA6-4399-8DFD-943E482973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2B4852-5A07-4E24-BBB3-D66B10FD20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6C5F03-6C93-4F20-87A2-0CDA717E24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7017E7-E625-4AD7-AAE2-235DEEF139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75EC54-0E8B-420C-9245-5BBF59B5DA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D27CCB-F842-4C86-B61E-EBE10957DD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D54B2-C6B7-4076-909B-765C224E99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8B8ACE-C118-4E35-831A-603F289D3A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D48BE8-B9A9-4D05-8BD0-032AF807BD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091FE0-B6EE-477C-9114-90D3843B74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AE02E8-7398-43B7-B622-36370B2F4EF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4B4120-10E0-4731-B9AB-7BE13B0111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3AE700-ACF3-465F-B3AE-5FC400587A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8AAFF-0E26-4B1F-85B2-6913F35883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E1E380-251F-4C37-8F94-5D356F51F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2787A-4E32-4F3B-A931-73B103A842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177EB9-4448-45C5-8AF1-6E018C54E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CD78E1-1E59-4A8F-8B82-06D46C518C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085EB5-1F11-4A4C-90C9-220CD3CD333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39E2A9-090D-41CA-94CB-662FD5BA4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0A0321-2E3A-44FD-A72F-9FC929076A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8BA1F8-86A9-44E3-A246-79697FB23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35B066-5095-4D92-A92D-CBE9A4F783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07B8-5B8A-4273-A670-F1D51816DE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782705-21E8-462B-90DD-FA678856020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2019/10/31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422105-DAB1-42DE-B3B7-7D8273901C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B113D8-C08E-45F0-AF0E-8CA0793E7AE2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D42C081-EAB9-4E9F-9AE9-D50D1011C97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BED616-2B90-4FC3-85FE-026DCD53FC5B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8BE1C5E-8276-4309-8E9C-F028D7068A3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81E284-9A9F-49B5-9841-31DD6316C4ED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DD8FCB-A494-43DE-97E5-F6ED8EE22D6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501461-3E02-4FD7-B24C-6970D00453AE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D009C3-307E-49D3-A7CC-DC0CCF269D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86A3AD-BB9E-4E4A-AA75-88AB85ED0D3D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22B54AC-A557-4316-BBE6-2BA94B4676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047D73-0F2E-4323-A30A-985AC4157B38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D8A63A-D285-4264-996C-B6AB1DD441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3CF3A1F-4F3B-4ABD-BAAF-9E148DA4E22A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347B454-E1A7-4A6B-A60D-6C3DECDB1B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B8A1F5-5DA4-49CF-9CA2-E86A857F7FB9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3EDD3C-E90E-44D3-856F-CE284E15FA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112934-6F3C-4C15-8646-68ED3F442AA1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47A01EA-39AC-4208-BCA7-9CB9222E0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3148E9-1700-4A33-86EA-EA2450D44925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E87CBF-5278-4387-8412-53BE1E737D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C771715-549B-4616-B00E-D9BF1DA1A339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50F143-74F1-44A2-8F4A-FDD789F0F1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D2443C7-2162-43C0-A3F6-548A8E45E1FD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A48592A-C70F-4DB9-B11D-A7E745846C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E5ECE-AF89-4102-BF66-7302CDFCA313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6F78-4671-465E-B4EA-FA3FB0B3F0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9D66C-BFDF-4654-B180-75F8DFF060D9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397D-1E7F-43A8-8193-52505910627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658EC-A0C9-4BAE-9115-A7E39F929C17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A9CF5-6BBD-49D2-97E9-10B65EAA07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B832-0C12-4CF0-97DF-73ECB9C66D1F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D971B-F5EF-4041-B14E-3A11B2B090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8B048-E631-4DC2-A97E-072E58AF0F5A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4036C-FEE2-487E-9693-9EB63EFF2CC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A5DA8-C549-4C3A-B566-F81A04EFB087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E5B3E-556D-411E-9A3D-B87A6D599F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ADC1-D0FC-44CA-AB0B-3E8ECDCA6E6A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E5D49-BEF9-42F9-BFE0-9FE24FE498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B62B6-0CF3-4E59-8212-CCD6D6BD84FB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D51EC-0C9E-41BC-BB1A-D77FAB62AC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59EBD-8D76-4661-AA6E-EA2F2B2968BB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5D693-59F0-439A-934A-88BF53C2D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AC246-8DDE-4ACA-AA5B-FFE27A4CCC98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3B7A9-ACAF-4142-9224-6D7E10FA7A7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76E7-015D-467B-97D9-290121AE4C3E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D955F-64BA-4B21-80AA-52CBFD048F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62" r:id="rId1"/>
    <p:sldLayoutId id="2147487463" r:id="rId2"/>
    <p:sldLayoutId id="2147487464" r:id="rId3"/>
    <p:sldLayoutId id="2147487465" r:id="rId4"/>
    <p:sldLayoutId id="2147487466" r:id="rId5"/>
    <p:sldLayoutId id="2147487467" r:id="rId6"/>
    <p:sldLayoutId id="2147487468" r:id="rId7"/>
    <p:sldLayoutId id="2147487469" r:id="rId8"/>
    <p:sldLayoutId id="2147487470" r:id="rId9"/>
    <p:sldLayoutId id="2147487471" r:id="rId10"/>
    <p:sldLayoutId id="214748747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73" r:id="rId1"/>
    <p:sldLayoutId id="2147487474" r:id="rId2"/>
    <p:sldLayoutId id="2147487475" r:id="rId3"/>
    <p:sldLayoutId id="2147487476" r:id="rId4"/>
    <p:sldLayoutId id="2147487477" r:id="rId5"/>
    <p:sldLayoutId id="2147487478" r:id="rId6"/>
    <p:sldLayoutId id="2147487479" r:id="rId7"/>
    <p:sldLayoutId id="2147487480" r:id="rId8"/>
    <p:sldLayoutId id="2147487481" r:id="rId9"/>
    <p:sldLayoutId id="2147487482" r:id="rId10"/>
    <p:sldLayoutId id="21474874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84" r:id="rId1"/>
    <p:sldLayoutId id="2147487485" r:id="rId2"/>
    <p:sldLayoutId id="2147487486" r:id="rId3"/>
    <p:sldLayoutId id="2147487487" r:id="rId4"/>
    <p:sldLayoutId id="2147487488" r:id="rId5"/>
    <p:sldLayoutId id="2147487489" r:id="rId6"/>
    <p:sldLayoutId id="2147487490" r:id="rId7"/>
    <p:sldLayoutId id="2147487491" r:id="rId8"/>
    <p:sldLayoutId id="2147487492" r:id="rId9"/>
    <p:sldLayoutId id="2147487493" r:id="rId10"/>
    <p:sldLayoutId id="214748749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50" r:id="rId1"/>
    <p:sldLayoutId id="2147487495" r:id="rId2"/>
    <p:sldLayoutId id="2147487496" r:id="rId3"/>
    <p:sldLayoutId id="2147487497" r:id="rId4"/>
    <p:sldLayoutId id="2147487498" r:id="rId5"/>
    <p:sldLayoutId id="2147487499" r:id="rId6"/>
    <p:sldLayoutId id="2147487500" r:id="rId7"/>
    <p:sldLayoutId id="2147487501" r:id="rId8"/>
    <p:sldLayoutId id="2147487502" r:id="rId9"/>
    <p:sldLayoutId id="2147487503" r:id="rId10"/>
    <p:sldLayoutId id="21474875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37AB178-6101-420C-9825-3EF211EA658C}" type="datetime1">
              <a:rPr lang="zh-CN" altLang="en-US"/>
              <a:pPr>
                <a:defRPr/>
              </a:pPr>
              <a:t>2019/10/31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E0E24BB-8BD5-4F75-B8AC-59BADD2C65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05" r:id="rId1"/>
    <p:sldLayoutId id="2147487506" r:id="rId2"/>
    <p:sldLayoutId id="2147487507" r:id="rId3"/>
    <p:sldLayoutId id="2147487508" r:id="rId4"/>
    <p:sldLayoutId id="2147487509" r:id="rId5"/>
    <p:sldLayoutId id="2147487510" r:id="rId6"/>
    <p:sldLayoutId id="2147487511" r:id="rId7"/>
    <p:sldLayoutId id="2147487512" r:id="rId8"/>
    <p:sldLayoutId id="2147487513" r:id="rId9"/>
    <p:sldLayoutId id="2147487514" r:id="rId10"/>
    <p:sldLayoutId id="2147487515" r:id="rId11"/>
    <p:sldLayoutId id="214748751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5CFF6E-7BA2-4C9B-9BB2-E41776C700EF}" type="datetime1">
              <a:rPr lang="zh-CN" altLang="en-US"/>
              <a:pPr>
                <a:defRPr/>
              </a:pPr>
              <a:t>2019/10/31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D5904FE-F033-461A-912F-4A8E3BC5864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51" r:id="rId1"/>
    <p:sldLayoutId id="2147487452" r:id="rId2"/>
    <p:sldLayoutId id="2147487453" r:id="rId3"/>
    <p:sldLayoutId id="2147487454" r:id="rId4"/>
    <p:sldLayoutId id="2147487455" r:id="rId5"/>
    <p:sldLayoutId id="2147487456" r:id="rId6"/>
    <p:sldLayoutId id="2147487457" r:id="rId7"/>
    <p:sldLayoutId id="2147487458" r:id="rId8"/>
    <p:sldLayoutId id="2147487459" r:id="rId9"/>
    <p:sldLayoutId id="2147487460" r:id="rId10"/>
    <p:sldLayoutId id="214748746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4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4067139" cy="46166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《发展汉语》初级口语第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2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副标题 2">
            <a:extLst>
              <a:ext uri="{FF2B5EF4-FFF2-40B4-BE49-F238E27FC236}">
                <a16:creationId xmlns:a16="http://schemas.microsoft.com/office/drawing/2014/main" id="{77E8C6F9-2E5A-4836-B2B4-2CF8A4581C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sz="4800" b="1" dirty="0"/>
              <a:t>我帮你拿上去吧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902783" cy="52339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28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复习</a:t>
              </a: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141C7DEA-0846-4C8B-9950-09856B0853EC}"/>
              </a:ext>
            </a:extLst>
          </p:cNvPr>
          <p:cNvSpPr/>
          <p:nvPr/>
        </p:nvSpPr>
        <p:spPr>
          <a:xfrm>
            <a:off x="2898660" y="2288787"/>
            <a:ext cx="6096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dirty="0">
                <a:cs typeface="Arial" panose="020B0604020202020204" pitchFamily="34" charset="0"/>
              </a:rPr>
              <a:t>1. </a:t>
            </a:r>
            <a:r>
              <a:rPr lang="zh-CN" altLang="en-US" sz="4000" dirty="0">
                <a:cs typeface="Arial" panose="020B0604020202020204" pitchFamily="34" charset="0"/>
              </a:rPr>
              <a:t>越来越</a:t>
            </a:r>
            <a:endParaRPr lang="en-US" altLang="zh-CN" sz="4000" dirty="0">
              <a:cs typeface="Arial" panose="020B0604020202020204" pitchFamily="34" charset="0"/>
            </a:endParaRPr>
          </a:p>
          <a:p>
            <a:r>
              <a:rPr lang="en-US" altLang="zh-CN" sz="4000" dirty="0">
                <a:cs typeface="Arial" panose="020B0604020202020204" pitchFamily="34" charset="0"/>
              </a:rPr>
              <a:t>2. </a:t>
            </a:r>
            <a:r>
              <a:rPr lang="zh-CN" altLang="en-US" sz="4000" dirty="0">
                <a:cs typeface="Arial" panose="020B0604020202020204" pitchFamily="34" charset="0"/>
              </a:rPr>
              <a:t>如果。。。（就）。。。</a:t>
            </a:r>
            <a:endParaRPr lang="en-US" altLang="zh-CN" sz="4000" dirty="0">
              <a:cs typeface="Arial" panose="020B0604020202020204" pitchFamily="34" charset="0"/>
            </a:endParaRPr>
          </a:p>
          <a:p>
            <a:r>
              <a:rPr lang="en-US" altLang="zh-CN" sz="4000" dirty="0">
                <a:cs typeface="Arial" panose="020B0604020202020204" pitchFamily="34" charset="0"/>
              </a:rPr>
              <a:t>3. </a:t>
            </a:r>
            <a:r>
              <a:rPr lang="zh-CN" altLang="en-US" sz="4000" dirty="0">
                <a:cs typeface="Arial" panose="020B0604020202020204" pitchFamily="34" charset="0"/>
              </a:rPr>
              <a:t>不。。。也不。。。</a:t>
            </a:r>
            <a:endParaRPr lang="en-US" altLang="zh-CN" sz="4000" dirty="0">
              <a:cs typeface="Arial" panose="020B0604020202020204" pitchFamily="34" charset="0"/>
            </a:endParaRPr>
          </a:p>
          <a:p>
            <a:endParaRPr lang="en-US" altLang="zh-CN" sz="4000" dirty="0">
              <a:cs typeface="Arial" panose="020B0604020202020204" pitchFamily="34" charset="0"/>
            </a:endParaRPr>
          </a:p>
        </p:txBody>
      </p:sp>
      <p:sp>
        <p:nvSpPr>
          <p:cNvPr id="56" name="圆角矩形 9">
            <a:extLst>
              <a:ext uri="{FF2B5EF4-FFF2-40B4-BE49-F238E27FC236}">
                <a16:creationId xmlns:a16="http://schemas.microsoft.com/office/drawing/2014/main" id="{A4A3BBFE-FE43-4500-A813-D9F353DAFD33}"/>
              </a:ext>
            </a:extLst>
          </p:cNvPr>
          <p:cNvSpPr/>
          <p:nvPr/>
        </p:nvSpPr>
        <p:spPr>
          <a:xfrm>
            <a:off x="2068628" y="1872753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4536351"/>
      </p:ext>
    </p:extLst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902783" cy="52339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28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导入</a:t>
              </a: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141C7DEA-0846-4C8B-9950-09856B0853EC}"/>
              </a:ext>
            </a:extLst>
          </p:cNvPr>
          <p:cNvSpPr/>
          <p:nvPr/>
        </p:nvSpPr>
        <p:spPr>
          <a:xfrm>
            <a:off x="2898660" y="2842785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4000" dirty="0">
                <a:cs typeface="Arial" panose="020B0604020202020204" pitchFamily="34" charset="0"/>
              </a:rPr>
              <a:t>有没有朋友到你家玩儿？</a:t>
            </a:r>
            <a:endParaRPr lang="en-US" altLang="zh-CN" sz="4000" dirty="0">
              <a:cs typeface="Arial" panose="020B0604020202020204" pitchFamily="34" charset="0"/>
            </a:endParaRPr>
          </a:p>
        </p:txBody>
      </p:sp>
      <p:sp>
        <p:nvSpPr>
          <p:cNvPr id="56" name="圆角矩形 9">
            <a:extLst>
              <a:ext uri="{FF2B5EF4-FFF2-40B4-BE49-F238E27FC236}">
                <a16:creationId xmlns:a16="http://schemas.microsoft.com/office/drawing/2014/main" id="{A4A3BBFE-FE43-4500-A813-D9F353DAFD33}"/>
              </a:ext>
            </a:extLst>
          </p:cNvPr>
          <p:cNvSpPr/>
          <p:nvPr/>
        </p:nvSpPr>
        <p:spPr>
          <a:xfrm>
            <a:off x="2068628" y="1872753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5549343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9428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ea typeface="GB Pinyinok-D" pitchFamily="2" charset="-122"/>
                <a:cs typeface="Arial" panose="020B0604020202020204" pitchFamily="34" charset="0"/>
                <a:sym typeface="宋体" pitchFamily="2" charset="-122"/>
              </a:rPr>
              <a:t>qǐnɡ</a:t>
            </a:r>
            <a:endParaRPr lang="en-US" altLang="zh-CN" sz="2800" b="1" dirty="0">
              <a:solidFill>
                <a:srgbClr val="000000"/>
              </a:solidFill>
              <a:ea typeface="GB Pinyinok-D" pitchFamily="2" charset="-122"/>
              <a:cs typeface="Arial" panose="020B0604020202020204" pitchFamily="34" charset="0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6030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jiǔ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13420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língshí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请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酒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零食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008360" cy="52339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28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28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28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/>
              <a:t>jǐ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8242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huā</a:t>
            </a:r>
            <a:endParaRPr lang="zh-CN" altLang="zh-CN" sz="2800" dirty="0"/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68347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shàngqu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几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花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6"/>
            <a:ext cx="1338262" cy="529212"/>
            <a:chOff x="683984" y="5619216"/>
            <a:chExt cx="1338943" cy="531111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55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上去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12426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diàn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tī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1"/>
            <a:ext cx="1338262" cy="529212"/>
            <a:chOff x="683984" y="5619216"/>
            <a:chExt cx="1338943" cy="531111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31148" y="5622655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电梯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208262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guǎnlǐyuán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9"/>
            <a:ext cx="1486293" cy="544967"/>
            <a:chOff x="683984" y="5619216"/>
            <a:chExt cx="1487048" cy="546282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906261" y="5638444"/>
              <a:ext cx="1264771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管理员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下来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14237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kòng</a:t>
            </a:r>
            <a:r>
              <a:rPr lang="en-US" altLang="zh-CN" sz="2800" b="1" dirty="0"/>
              <a:t>(r)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697663" y="4951413"/>
            <a:ext cx="1624804" cy="530225"/>
            <a:chOff x="671278" y="5619216"/>
            <a:chExt cx="1625631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671278" y="5622652"/>
              <a:ext cx="162563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空（儿）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12426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guòlái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过来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12827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guòqù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 sz="2800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过去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108395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/>
              <a:t>xiàlái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9538" y="10319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6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请</a:t>
            </a:r>
          </a:p>
        </p:txBody>
      </p:sp>
      <p:sp>
        <p:nvSpPr>
          <p:cNvPr id="788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几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447873" y="2874618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酒</a:t>
            </a:r>
          </a:p>
        </p:txBody>
      </p:sp>
      <p:grpSp>
        <p:nvGrpSpPr>
          <p:cNvPr id="788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2774950" y="1119188"/>
            <a:ext cx="80021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请问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1419225" y="403860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零食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441450" y="471646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上去</a:t>
            </a: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17638" y="545941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电梯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927350" y="1870075"/>
            <a:ext cx="380104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   几杯      几本      几斤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几个人   几杯酒   几本书   几斤苹果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946400" y="2952750"/>
            <a:ext cx="357020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白酒  红酒  米酒    葡萄酒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喝白酒  喝红酒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2763838" y="4079875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零花儿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800350" y="473075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走上去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爬上去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拿上去    跳上去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坐电梯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 电话 电水壶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吃零食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请客  请来我家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88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8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8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8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8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8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8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8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8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8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8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8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8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8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8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8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8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8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8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8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0" grpId="0" animBg="1"/>
      <p:bldP spid="78851" grpId="0" animBg="1"/>
      <p:bldP spid="78852" grpId="0" animBg="1"/>
      <p:bldP spid="78853" grpId="0" animBg="1"/>
      <p:bldP spid="78854" grpId="0" animBg="1"/>
      <p:bldP spid="78856" grpId="0" animBg="1"/>
      <p:bldP spid="78857" grpId="0"/>
      <p:bldP spid="78858" grpId="0"/>
      <p:bldP spid="78859" grpId="0"/>
      <p:bldP spid="78861" grpId="0"/>
      <p:bldP spid="78862" grpId="0"/>
      <p:bldP spid="78863" grpId="0"/>
      <p:bldP spid="78864" grpId="0"/>
      <p:bldP spid="78865" grpId="0"/>
      <p:bldP spid="78866" grpId="0"/>
      <p:bldP spid="78867" grpId="0"/>
      <p:bldP spid="78868" grpId="0"/>
      <p:bldP spid="78869" grpId="0"/>
      <p:bldP spid="78870" grpId="0"/>
      <p:bldP spid="78871" grpId="0"/>
      <p:bldP spid="78872" grpId="0"/>
      <p:bldP spid="78873" grpId="0"/>
      <p:bldP spid="78874" grpId="0"/>
      <p:bldP spid="78875" grpId="0"/>
      <p:bldP spid="78876" grpId="0"/>
      <p:bldP spid="788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圆角矩形 32"/>
          <p:cNvSpPr>
            <a:spLocks noChangeArrowheads="1"/>
          </p:cNvSpPr>
          <p:nvPr/>
        </p:nvSpPr>
        <p:spPr bwMode="auto">
          <a:xfrm>
            <a:off x="1034774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r>
              <a:rPr lang="zh-CN" altLang="en-US" sz="2800" dirty="0"/>
              <a:t>管理员</a:t>
            </a:r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9538" y="10319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下来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103313" y="2885119"/>
            <a:ext cx="1624804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空（儿）</a:t>
            </a:r>
          </a:p>
        </p:txBody>
      </p:sp>
      <p:grpSp>
        <p:nvGrpSpPr>
          <p:cNvPr id="788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2774950" y="1119188"/>
            <a:ext cx="22621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服务员   消防员</a:t>
            </a: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1419225" y="403860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过来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441450" y="471646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过去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927350" y="1870075"/>
            <a:ext cx="22621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走下来   爬下来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拿下来     跳下来  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946400" y="2952750"/>
            <a:ext cx="249299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有空儿      抽空儿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空瓶子     空教室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2763838" y="4079875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走过来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800350" y="473075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走过去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爬过来               过来我家     过来看一看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5292506" y="1137168"/>
            <a:ext cx="498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管理学   </a:t>
            </a:r>
          </a:p>
        </p:txBody>
      </p:sp>
    </p:spTree>
    <p:extLst>
      <p:ext uri="{BB962C8B-B14F-4D97-AF65-F5344CB8AC3E}">
        <p14:creationId xmlns:p14="http://schemas.microsoft.com/office/powerpoint/2010/main" val="412235969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8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8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8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8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8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8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8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8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8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8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8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8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8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8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0" grpId="0" animBg="1"/>
      <p:bldP spid="78851" grpId="0" animBg="1"/>
      <p:bldP spid="78852" grpId="0" animBg="1"/>
      <p:bldP spid="78853" grpId="0" animBg="1"/>
      <p:bldP spid="78854" grpId="0" animBg="1"/>
      <p:bldP spid="78858" grpId="0"/>
      <p:bldP spid="78859" grpId="0"/>
      <p:bldP spid="78861" grpId="0"/>
      <p:bldP spid="78862" grpId="0"/>
      <p:bldP spid="78863" grpId="0"/>
      <p:bldP spid="78865" grpId="0"/>
      <p:bldP spid="78866" grpId="0"/>
      <p:bldP spid="78867" grpId="0"/>
      <p:bldP spid="78868" grpId="0"/>
      <p:bldP spid="78869" grpId="0"/>
      <p:bldP spid="78870" grpId="0"/>
      <p:bldP spid="78876" grpId="0"/>
      <p:bldP spid="788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681606" y="2892822"/>
            <a:ext cx="368868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词卡游戏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805326" y="2892822"/>
            <a:ext cx="368868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读课文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9637961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805326" y="2892822"/>
            <a:ext cx="368868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大声读一读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5728163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960986" y="1968481"/>
            <a:ext cx="6464556" cy="261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友美为什么要买很多东西？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友美都买了什么？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她们为什么不用电梯？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下午珍妮准备和朋友做什么？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0933922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66458" y="2276793"/>
            <a:ext cx="646455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1.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邀请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----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友美是怎么邀请的？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2.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拒绝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----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珍妮是怎么拒绝的？</a:t>
            </a: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3.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友美说过拒绝的话吗？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4.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列举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----</a:t>
            </a:r>
            <a:r>
              <a:rPr lang="zh-CN" altLang="zh-CN" sz="2800" b="1" dirty="0">
                <a:latin typeface="华文楷体" pitchFamily="2" charset="-122"/>
                <a:ea typeface="华文楷体" pitchFamily="2" charset="-122"/>
              </a:rPr>
              <a:t>友美是怎么列举的？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3DFD281-84CF-4429-877E-D106B92E80F3}"/>
              </a:ext>
            </a:extLst>
          </p:cNvPr>
          <p:cNvSpPr txBox="1"/>
          <p:nvPr/>
        </p:nvSpPr>
        <p:spPr>
          <a:xfrm>
            <a:off x="4560983" y="1035585"/>
            <a:ext cx="4693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 dirty="0"/>
              <a:t>功能句</a:t>
            </a:r>
          </a:p>
        </p:txBody>
      </p:sp>
    </p:spTree>
    <p:extLst>
      <p:ext uri="{BB962C8B-B14F-4D97-AF65-F5344CB8AC3E}">
        <p14:creationId xmlns:p14="http://schemas.microsoft.com/office/powerpoint/2010/main" val="27338088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557884" y="2458550"/>
            <a:ext cx="603190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对话练习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思考话题练习邀请、拒绝和列举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157563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623986" y="2630736"/>
            <a:ext cx="6031904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替换词语说句子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练一练：完成对话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1767347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2492990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课文（一）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66458" y="2953902"/>
            <a:ext cx="6031904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复习与表达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31447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1107996" cy="64633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作业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200830" y="1968481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66458" y="2953902"/>
            <a:ext cx="6031904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自学课文（二）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3142586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64684ee99a87c5bd9f8bd233490548e9633c668"/>
  <p:tag name="ISPRING_RESOURCE_PATHS_HASH_2" val="8ba254d1e8fb762e1a25e6f91c4b21bc33ac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6676</TotalTime>
  <Pages>0</Pages>
  <Words>346</Words>
  <Characters>0</Characters>
  <Application>Microsoft Office PowerPoint</Application>
  <DocSecurity>0</DocSecurity>
  <PresentationFormat>宽屏</PresentationFormat>
  <Lines>0</Lines>
  <Paragraphs>111</Paragraphs>
  <Slides>15</Slides>
  <Notes>14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15</vt:i4>
      </vt:variant>
    </vt:vector>
  </HeadingPairs>
  <TitlesOfParts>
    <vt:vector size="28" baseType="lpstr">
      <vt:lpstr>GB Pinyinok-D</vt:lpstr>
      <vt:lpstr>Calibri Light</vt:lpstr>
      <vt:lpstr>Arial</vt:lpstr>
      <vt:lpstr>微软雅黑</vt:lpstr>
      <vt:lpstr>华文楷体</vt:lpstr>
      <vt:lpstr>Calibri</vt:lpstr>
      <vt:lpstr>宋体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4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716</cp:revision>
  <dcterms:created xsi:type="dcterms:W3CDTF">2013-01-25T01:44:32Z</dcterms:created>
  <dcterms:modified xsi:type="dcterms:W3CDTF">2019-10-31T20:25:46Z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