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3E2E14-50D4-4852-8480-08BA2FFEF639}" v="48" dt="2026-06-09T13:56:33.614"/>
    <p1510:client id="{236A72DF-7D9D-5F00-C620-634D7F29D198}" v="418" dt="2026-06-09T15:31:26.213"/>
    <p1510:client id="{766D3403-83B9-BB69-3CC8-48E7E9F3C320}" v="113" dt="2026-06-09T16:07:22.4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via Calin (2439767)" userId="S::2439767@student.uwtsd.ac.uk::dd309c19-2414-43f3-9b4e-767fbbe14a1b" providerId="AD" clId="Web-{236A72DF-7D9D-5F00-C620-634D7F29D198}"/>
    <pc:docChg chg="addSld delSld modSld sldOrd">
      <pc:chgData name="Livia Calin (2439767)" userId="S::2439767@student.uwtsd.ac.uk::dd309c19-2414-43f3-9b4e-767fbbe14a1b" providerId="AD" clId="Web-{236A72DF-7D9D-5F00-C620-634D7F29D198}" dt="2026-06-09T15:31:26.213" v="381" actId="20577"/>
      <pc:docMkLst>
        <pc:docMk/>
      </pc:docMkLst>
      <pc:sldChg chg="delSp modSp">
        <pc:chgData name="Livia Calin (2439767)" userId="S::2439767@student.uwtsd.ac.uk::dd309c19-2414-43f3-9b4e-767fbbe14a1b" providerId="AD" clId="Web-{236A72DF-7D9D-5F00-C620-634D7F29D198}" dt="2026-06-09T13:58:47.731" v="18"/>
        <pc:sldMkLst>
          <pc:docMk/>
          <pc:sldMk cId="109857222" sldId="256"/>
        </pc:sldMkLst>
        <pc:spChg chg="mod">
          <ac:chgData name="Livia Calin (2439767)" userId="S::2439767@student.uwtsd.ac.uk::dd309c19-2414-43f3-9b4e-767fbbe14a1b" providerId="AD" clId="Web-{236A72DF-7D9D-5F00-C620-634D7F29D198}" dt="2026-06-09T13:58:47.731" v="18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Livia Calin (2439767)" userId="S::2439767@student.uwtsd.ac.uk::dd309c19-2414-43f3-9b4e-767fbbe14a1b" providerId="AD" clId="Web-{236A72DF-7D9D-5F00-C620-634D7F29D198}" dt="2026-06-09T13:58:25.401" v="16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Livia Calin (2439767)" userId="S::2439767@student.uwtsd.ac.uk::dd309c19-2414-43f3-9b4e-767fbbe14a1b" providerId="AD" clId="Web-{236A72DF-7D9D-5F00-C620-634D7F29D198}" dt="2026-06-09T13:58:19.947" v="15"/>
          <ac:spMkLst>
            <pc:docMk/>
            <pc:sldMk cId="109857222" sldId="256"/>
            <ac:spMk id="5" creationId="{6B53DF80-6C27-5F24-ACEE-621230C7C0DF}"/>
          </ac:spMkLst>
        </pc:spChg>
        <pc:spChg chg="del">
          <ac:chgData name="Livia Calin (2439767)" userId="S::2439767@student.uwtsd.ac.uk::dd309c19-2414-43f3-9b4e-767fbbe14a1b" providerId="AD" clId="Web-{236A72DF-7D9D-5F00-C620-634D7F29D198}" dt="2026-06-09T13:58:17.791" v="14"/>
          <ac:spMkLst>
            <pc:docMk/>
            <pc:sldMk cId="109857222" sldId="256"/>
            <ac:spMk id="8" creationId="{CCEF45C7-612A-B025-6245-F7311660A4F4}"/>
          </ac:spMkLst>
        </pc:spChg>
        <pc:picChg chg="mod">
          <ac:chgData name="Livia Calin (2439767)" userId="S::2439767@student.uwtsd.ac.uk::dd309c19-2414-43f3-9b4e-767fbbe14a1b" providerId="AD" clId="Web-{236A72DF-7D9D-5F00-C620-634D7F29D198}" dt="2026-06-09T13:57:32.022" v="5" actId="14100"/>
          <ac:picMkLst>
            <pc:docMk/>
            <pc:sldMk cId="109857222" sldId="256"/>
            <ac:picMk id="7" creationId="{8AD9C362-4042-1AA1-B66D-AD18F299B2DB}"/>
          </ac:picMkLst>
        </pc:picChg>
      </pc:sldChg>
      <pc:sldChg chg="addSp modSp new mod setBg">
        <pc:chgData name="Livia Calin (2439767)" userId="S::2439767@student.uwtsd.ac.uk::dd309c19-2414-43f3-9b4e-767fbbe14a1b" providerId="AD" clId="Web-{236A72DF-7D9D-5F00-C620-634D7F29D198}" dt="2026-06-09T14:04:14.725" v="62" actId="20577"/>
        <pc:sldMkLst>
          <pc:docMk/>
          <pc:sldMk cId="1656693179" sldId="257"/>
        </pc:sldMkLst>
        <pc:spChg chg="mod">
          <ac:chgData name="Livia Calin (2439767)" userId="S::2439767@student.uwtsd.ac.uk::dd309c19-2414-43f3-9b4e-767fbbe14a1b" providerId="AD" clId="Web-{236A72DF-7D9D-5F00-C620-634D7F29D198}" dt="2026-06-09T14:03:59.708" v="60"/>
          <ac:spMkLst>
            <pc:docMk/>
            <pc:sldMk cId="1656693179" sldId="257"/>
            <ac:spMk id="2" creationId="{58AF140B-0D8C-82D7-DCCB-C314ED3F4148}"/>
          </ac:spMkLst>
        </pc:spChg>
        <pc:spChg chg="mod">
          <ac:chgData name="Livia Calin (2439767)" userId="S::2439767@student.uwtsd.ac.uk::dd309c19-2414-43f3-9b4e-767fbbe14a1b" providerId="AD" clId="Web-{236A72DF-7D9D-5F00-C620-634D7F29D198}" dt="2026-06-09T14:04:14.725" v="62" actId="20577"/>
          <ac:spMkLst>
            <pc:docMk/>
            <pc:sldMk cId="1656693179" sldId="257"/>
            <ac:spMk id="3" creationId="{98D8C787-EB5D-8531-839A-69B74C3099CC}"/>
          </ac:spMkLst>
        </pc:spChg>
        <pc:spChg chg="add">
          <ac:chgData name="Livia Calin (2439767)" userId="S::2439767@student.uwtsd.ac.uk::dd309c19-2414-43f3-9b4e-767fbbe14a1b" providerId="AD" clId="Web-{236A72DF-7D9D-5F00-C620-634D7F29D198}" dt="2026-06-09T14:03:59.708" v="60"/>
          <ac:spMkLst>
            <pc:docMk/>
            <pc:sldMk cId="1656693179" sldId="257"/>
            <ac:spMk id="10" creationId="{EDDBB197-D710-4A4F-A9CA-FD2177498BE8}"/>
          </ac:spMkLst>
        </pc:spChg>
        <pc:spChg chg="add">
          <ac:chgData name="Livia Calin (2439767)" userId="S::2439767@student.uwtsd.ac.uk::dd309c19-2414-43f3-9b4e-767fbbe14a1b" providerId="AD" clId="Web-{236A72DF-7D9D-5F00-C620-634D7F29D198}" dt="2026-06-09T14:03:59.708" v="60"/>
          <ac:spMkLst>
            <pc:docMk/>
            <pc:sldMk cId="1656693179" sldId="257"/>
            <ac:spMk id="12" creationId="{975D1CFA-2CDB-4B64-BD9F-85744E8DA12F}"/>
          </ac:spMkLst>
        </pc:spChg>
        <pc:grpChg chg="add">
          <ac:chgData name="Livia Calin (2439767)" userId="S::2439767@student.uwtsd.ac.uk::dd309c19-2414-43f3-9b4e-767fbbe14a1b" providerId="AD" clId="Web-{236A72DF-7D9D-5F00-C620-634D7F29D198}" dt="2026-06-09T14:03:59.708" v="60"/>
          <ac:grpSpMkLst>
            <pc:docMk/>
            <pc:sldMk cId="1656693179" sldId="257"/>
            <ac:grpSpMk id="14" creationId="{25EE5136-01F1-466C-962D-BA9B4C6757AA}"/>
          </ac:grpSpMkLst>
        </pc:grpChg>
        <pc:picChg chg="add">
          <ac:chgData name="Livia Calin (2439767)" userId="S::2439767@student.uwtsd.ac.uk::dd309c19-2414-43f3-9b4e-767fbbe14a1b" providerId="AD" clId="Web-{236A72DF-7D9D-5F00-C620-634D7F29D198}" dt="2026-06-09T14:03:59.708" v="60"/>
          <ac:picMkLst>
            <pc:docMk/>
            <pc:sldMk cId="1656693179" sldId="257"/>
            <ac:picMk id="7" creationId="{CF9D45E6-B44F-1D48-FADB-9923A32EE57C}"/>
          </ac:picMkLst>
        </pc:picChg>
      </pc:sldChg>
      <pc:sldChg chg="addSp modSp new mod setBg">
        <pc:chgData name="Livia Calin (2439767)" userId="S::2439767@student.uwtsd.ac.uk::dd309c19-2414-43f3-9b4e-767fbbe14a1b" providerId="AD" clId="Web-{236A72DF-7D9D-5F00-C620-634D7F29D198}" dt="2026-06-09T14:00:12.331" v="34" actId="20577"/>
        <pc:sldMkLst>
          <pc:docMk/>
          <pc:sldMk cId="1643462581" sldId="258"/>
        </pc:sldMkLst>
        <pc:spChg chg="mod">
          <ac:chgData name="Livia Calin (2439767)" userId="S::2439767@student.uwtsd.ac.uk::dd309c19-2414-43f3-9b4e-767fbbe14a1b" providerId="AD" clId="Web-{236A72DF-7D9D-5F00-C620-634D7F29D198}" dt="2026-06-09T14:00:12.331" v="34" actId="20577"/>
          <ac:spMkLst>
            <pc:docMk/>
            <pc:sldMk cId="1643462581" sldId="258"/>
            <ac:spMk id="2" creationId="{F073AC0A-283F-347B-353F-0E5B3CC29A33}"/>
          </ac:spMkLst>
        </pc:spChg>
        <pc:spChg chg="mod">
          <ac:chgData name="Livia Calin (2439767)" userId="S::2439767@student.uwtsd.ac.uk::dd309c19-2414-43f3-9b4e-767fbbe14a1b" providerId="AD" clId="Web-{236A72DF-7D9D-5F00-C620-634D7F29D198}" dt="2026-06-09T14:00:01.971" v="28" actId="20577"/>
          <ac:spMkLst>
            <pc:docMk/>
            <pc:sldMk cId="1643462581" sldId="258"/>
            <ac:spMk id="3" creationId="{96460E74-C19C-8C8D-B150-5CDD9AB70295}"/>
          </ac:spMkLst>
        </pc:spChg>
        <pc:spChg chg="add">
          <ac:chgData name="Livia Calin (2439767)" userId="S::2439767@student.uwtsd.ac.uk::dd309c19-2414-43f3-9b4e-767fbbe14a1b" providerId="AD" clId="Web-{236A72DF-7D9D-5F00-C620-634D7F29D198}" dt="2026-06-09T13:59:35.531" v="22"/>
          <ac:spMkLst>
            <pc:docMk/>
            <pc:sldMk cId="1643462581" sldId="258"/>
            <ac:spMk id="10" creationId="{EDDBB197-D710-4A4F-A9CA-FD2177498BE8}"/>
          </ac:spMkLst>
        </pc:spChg>
        <pc:spChg chg="add">
          <ac:chgData name="Livia Calin (2439767)" userId="S::2439767@student.uwtsd.ac.uk::dd309c19-2414-43f3-9b4e-767fbbe14a1b" providerId="AD" clId="Web-{236A72DF-7D9D-5F00-C620-634D7F29D198}" dt="2026-06-09T13:59:35.531" v="22"/>
          <ac:spMkLst>
            <pc:docMk/>
            <pc:sldMk cId="1643462581" sldId="258"/>
            <ac:spMk id="12" creationId="{975D1CFA-2CDB-4B64-BD9F-85744E8DA12F}"/>
          </ac:spMkLst>
        </pc:spChg>
        <pc:grpChg chg="add">
          <ac:chgData name="Livia Calin (2439767)" userId="S::2439767@student.uwtsd.ac.uk::dd309c19-2414-43f3-9b4e-767fbbe14a1b" providerId="AD" clId="Web-{236A72DF-7D9D-5F00-C620-634D7F29D198}" dt="2026-06-09T13:59:35.531" v="22"/>
          <ac:grpSpMkLst>
            <pc:docMk/>
            <pc:sldMk cId="1643462581" sldId="258"/>
            <ac:grpSpMk id="14" creationId="{25EE5136-01F1-466C-962D-BA9B4C6757AA}"/>
          </ac:grpSpMkLst>
        </pc:grpChg>
        <pc:picChg chg="add">
          <ac:chgData name="Livia Calin (2439767)" userId="S::2439767@student.uwtsd.ac.uk::dd309c19-2414-43f3-9b4e-767fbbe14a1b" providerId="AD" clId="Web-{236A72DF-7D9D-5F00-C620-634D7F29D198}" dt="2026-06-09T13:59:35.531" v="22"/>
          <ac:picMkLst>
            <pc:docMk/>
            <pc:sldMk cId="1643462581" sldId="258"/>
            <ac:picMk id="7" creationId="{414D3283-FF35-8F4C-6947-CCF41E67321A}"/>
          </ac:picMkLst>
        </pc:picChg>
      </pc:sldChg>
      <pc:sldChg chg="addSp delSp modSp new mod setBg">
        <pc:chgData name="Livia Calin (2439767)" userId="S::2439767@student.uwtsd.ac.uk::dd309c19-2414-43f3-9b4e-767fbbe14a1b" providerId="AD" clId="Web-{236A72DF-7D9D-5F00-C620-634D7F29D198}" dt="2026-06-09T14:10:28.504" v="99"/>
        <pc:sldMkLst>
          <pc:docMk/>
          <pc:sldMk cId="729508274" sldId="259"/>
        </pc:sldMkLst>
        <pc:spChg chg="mod">
          <ac:chgData name="Livia Calin (2439767)" userId="S::2439767@student.uwtsd.ac.uk::dd309c19-2414-43f3-9b4e-767fbbe14a1b" providerId="AD" clId="Web-{236A72DF-7D9D-5F00-C620-634D7F29D198}" dt="2026-06-09T14:07:52.273" v="90"/>
          <ac:spMkLst>
            <pc:docMk/>
            <pc:sldMk cId="729508274" sldId="259"/>
            <ac:spMk id="2" creationId="{0550C6C1-2344-2DAE-41C7-16873D176B1A}"/>
          </ac:spMkLst>
        </pc:spChg>
        <pc:spChg chg="mod">
          <ac:chgData name="Livia Calin (2439767)" userId="S::2439767@student.uwtsd.ac.uk::dd309c19-2414-43f3-9b4e-767fbbe14a1b" providerId="AD" clId="Web-{236A72DF-7D9D-5F00-C620-634D7F29D198}" dt="2026-06-09T14:07:52.273" v="90"/>
          <ac:spMkLst>
            <pc:docMk/>
            <pc:sldMk cId="729508274" sldId="259"/>
            <ac:spMk id="3" creationId="{DFCA8212-F9B0-556C-EB3E-841EDB4A0D5A}"/>
          </ac:spMkLst>
        </pc:spChg>
        <pc:spChg chg="add del mod">
          <ac:chgData name="Livia Calin (2439767)" userId="S::2439767@student.uwtsd.ac.uk::dd309c19-2414-43f3-9b4e-767fbbe14a1b" providerId="AD" clId="Web-{236A72DF-7D9D-5F00-C620-634D7F29D198}" dt="2026-06-09T14:10:28.504" v="99"/>
          <ac:spMkLst>
            <pc:docMk/>
            <pc:sldMk cId="729508274" sldId="259"/>
            <ac:spMk id="4" creationId="{29577767-AC6E-1D54-10E4-E6492425515B}"/>
          </ac:spMkLst>
        </pc:spChg>
        <pc:spChg chg="add">
          <ac:chgData name="Livia Calin (2439767)" userId="S::2439767@student.uwtsd.ac.uk::dd309c19-2414-43f3-9b4e-767fbbe14a1b" providerId="AD" clId="Web-{236A72DF-7D9D-5F00-C620-634D7F29D198}" dt="2026-06-09T14:07:52.273" v="90"/>
          <ac:spMkLst>
            <pc:docMk/>
            <pc:sldMk cId="729508274" sldId="259"/>
            <ac:spMk id="10" creationId="{EDDBB197-D710-4A4F-A9CA-FD2177498BE8}"/>
          </ac:spMkLst>
        </pc:spChg>
        <pc:spChg chg="add">
          <ac:chgData name="Livia Calin (2439767)" userId="S::2439767@student.uwtsd.ac.uk::dd309c19-2414-43f3-9b4e-767fbbe14a1b" providerId="AD" clId="Web-{236A72DF-7D9D-5F00-C620-634D7F29D198}" dt="2026-06-09T14:07:52.273" v="90"/>
          <ac:spMkLst>
            <pc:docMk/>
            <pc:sldMk cId="729508274" sldId="259"/>
            <ac:spMk id="12" creationId="{975D1CFA-2CDB-4B64-BD9F-85744E8DA12F}"/>
          </ac:spMkLst>
        </pc:spChg>
        <pc:grpChg chg="add">
          <ac:chgData name="Livia Calin (2439767)" userId="S::2439767@student.uwtsd.ac.uk::dd309c19-2414-43f3-9b4e-767fbbe14a1b" providerId="AD" clId="Web-{236A72DF-7D9D-5F00-C620-634D7F29D198}" dt="2026-06-09T14:07:52.273" v="90"/>
          <ac:grpSpMkLst>
            <pc:docMk/>
            <pc:sldMk cId="729508274" sldId="259"/>
            <ac:grpSpMk id="14" creationId="{25EE5136-01F1-466C-962D-BA9B4C6757AA}"/>
          </ac:grpSpMkLst>
        </pc:grpChg>
        <pc:picChg chg="add">
          <ac:chgData name="Livia Calin (2439767)" userId="S::2439767@student.uwtsd.ac.uk::dd309c19-2414-43f3-9b4e-767fbbe14a1b" providerId="AD" clId="Web-{236A72DF-7D9D-5F00-C620-634D7F29D198}" dt="2026-06-09T14:07:52.273" v="90"/>
          <ac:picMkLst>
            <pc:docMk/>
            <pc:sldMk cId="729508274" sldId="259"/>
            <ac:picMk id="7" creationId="{2897E626-6398-73F0-D451-952197CFB1CF}"/>
          </ac:picMkLst>
        </pc:picChg>
      </pc:sldChg>
      <pc:sldChg chg="addSp delSp modSp new mod ord setBg">
        <pc:chgData name="Livia Calin (2439767)" userId="S::2439767@student.uwtsd.ac.uk::dd309c19-2414-43f3-9b4e-767fbbe14a1b" providerId="AD" clId="Web-{236A72DF-7D9D-5F00-C620-634D7F29D198}" dt="2026-06-09T14:53:57.749" v="131"/>
        <pc:sldMkLst>
          <pc:docMk/>
          <pc:sldMk cId="3423592983" sldId="260"/>
        </pc:sldMkLst>
        <pc:spChg chg="mod">
          <ac:chgData name="Livia Calin (2439767)" userId="S::2439767@student.uwtsd.ac.uk::dd309c19-2414-43f3-9b4e-767fbbe14a1b" providerId="AD" clId="Web-{236A72DF-7D9D-5F00-C620-634D7F29D198}" dt="2026-06-09T14:50:58.210" v="128" actId="20577"/>
          <ac:spMkLst>
            <pc:docMk/>
            <pc:sldMk cId="3423592983" sldId="260"/>
            <ac:spMk id="2" creationId="{A8762FE0-9C82-B56D-CD3F-AA1831CC785D}"/>
          </ac:spMkLst>
        </pc:spChg>
        <pc:spChg chg="del mod">
          <ac:chgData name="Livia Calin (2439767)" userId="S::2439767@student.uwtsd.ac.uk::dd309c19-2414-43f3-9b4e-767fbbe14a1b" providerId="AD" clId="Web-{236A72DF-7D9D-5F00-C620-634D7F29D198}" dt="2026-06-09T14:50:24.552" v="114"/>
          <ac:spMkLst>
            <pc:docMk/>
            <pc:sldMk cId="3423592983" sldId="260"/>
            <ac:spMk id="3" creationId="{6F7F597B-F4FA-60C4-646D-D01545D1F428}"/>
          </ac:spMkLst>
        </pc:spChg>
        <pc:spChg chg="add">
          <ac:chgData name="Livia Calin (2439767)" userId="S::2439767@student.uwtsd.ac.uk::dd309c19-2414-43f3-9b4e-767fbbe14a1b" providerId="AD" clId="Web-{236A72DF-7D9D-5F00-C620-634D7F29D198}" dt="2026-06-09T14:50:14.052" v="112"/>
          <ac:spMkLst>
            <pc:docMk/>
            <pc:sldMk cId="3423592983" sldId="260"/>
            <ac:spMk id="10" creationId="{65219498-D544-41AC-98FE-8F956EF66A62}"/>
          </ac:spMkLst>
        </pc:spChg>
        <pc:spChg chg="add">
          <ac:chgData name="Livia Calin (2439767)" userId="S::2439767@student.uwtsd.ac.uk::dd309c19-2414-43f3-9b4e-767fbbe14a1b" providerId="AD" clId="Web-{236A72DF-7D9D-5F00-C620-634D7F29D198}" dt="2026-06-09T14:50:14.052" v="112"/>
          <ac:spMkLst>
            <pc:docMk/>
            <pc:sldMk cId="3423592983" sldId="260"/>
            <ac:spMk id="12" creationId="{F500DBFC-17A9-4E0A-AEE2-A49F9AEEF0FD}"/>
          </ac:spMkLst>
        </pc:spChg>
        <pc:grpChg chg="add">
          <ac:chgData name="Livia Calin (2439767)" userId="S::2439767@student.uwtsd.ac.uk::dd309c19-2414-43f3-9b4e-767fbbe14a1b" providerId="AD" clId="Web-{236A72DF-7D9D-5F00-C620-634D7F29D198}" dt="2026-06-09T14:50:14.052" v="112"/>
          <ac:grpSpMkLst>
            <pc:docMk/>
            <pc:sldMk cId="3423592983" sldId="260"/>
            <ac:grpSpMk id="14" creationId="{D74613BB-817C-4C4F-8A24-4936F2F064C0}"/>
          </ac:grpSpMkLst>
        </pc:grpChg>
        <pc:picChg chg="add">
          <ac:chgData name="Livia Calin (2439767)" userId="S::2439767@student.uwtsd.ac.uk::dd309c19-2414-43f3-9b4e-767fbbe14a1b" providerId="AD" clId="Web-{236A72DF-7D9D-5F00-C620-634D7F29D198}" dt="2026-06-09T14:50:14.052" v="112"/>
          <ac:picMkLst>
            <pc:docMk/>
            <pc:sldMk cId="3423592983" sldId="260"/>
            <ac:picMk id="7" creationId="{586CE896-4524-21C2-C40E-2046E26FDDA7}"/>
          </ac:picMkLst>
        </pc:picChg>
      </pc:sldChg>
      <pc:sldChg chg="addSp modSp new mod setBg">
        <pc:chgData name="Livia Calin (2439767)" userId="S::2439767@student.uwtsd.ac.uk::dd309c19-2414-43f3-9b4e-767fbbe14a1b" providerId="AD" clId="Web-{236A72DF-7D9D-5F00-C620-634D7F29D198}" dt="2026-06-09T14:13:02.110" v="107"/>
        <pc:sldMkLst>
          <pc:docMk/>
          <pc:sldMk cId="69524557" sldId="261"/>
        </pc:sldMkLst>
        <pc:spChg chg="mod">
          <ac:chgData name="Livia Calin (2439767)" userId="S::2439767@student.uwtsd.ac.uk::dd309c19-2414-43f3-9b4e-767fbbe14a1b" providerId="AD" clId="Web-{236A72DF-7D9D-5F00-C620-634D7F29D198}" dt="2026-06-09T14:13:02.110" v="107"/>
          <ac:spMkLst>
            <pc:docMk/>
            <pc:sldMk cId="69524557" sldId="261"/>
            <ac:spMk id="2" creationId="{5F0A9215-FEBC-EA5C-07D5-A1A4E747EEAD}"/>
          </ac:spMkLst>
        </pc:spChg>
        <pc:spChg chg="mod">
          <ac:chgData name="Livia Calin (2439767)" userId="S::2439767@student.uwtsd.ac.uk::dd309c19-2414-43f3-9b4e-767fbbe14a1b" providerId="AD" clId="Web-{236A72DF-7D9D-5F00-C620-634D7F29D198}" dt="2026-06-09T14:13:02.110" v="107"/>
          <ac:spMkLst>
            <pc:docMk/>
            <pc:sldMk cId="69524557" sldId="261"/>
            <ac:spMk id="3" creationId="{0193B1FC-5F20-2DD5-10AA-81CBD30BC619}"/>
          </ac:spMkLst>
        </pc:spChg>
        <pc:spChg chg="add">
          <ac:chgData name="Livia Calin (2439767)" userId="S::2439767@student.uwtsd.ac.uk::dd309c19-2414-43f3-9b4e-767fbbe14a1b" providerId="AD" clId="Web-{236A72DF-7D9D-5F00-C620-634D7F29D198}" dt="2026-06-09T14:13:02.110" v="107"/>
          <ac:spMkLst>
            <pc:docMk/>
            <pc:sldMk cId="69524557" sldId="261"/>
            <ac:spMk id="10" creationId="{EDDBB197-D710-4A4F-A9CA-FD2177498BE8}"/>
          </ac:spMkLst>
        </pc:spChg>
        <pc:spChg chg="add">
          <ac:chgData name="Livia Calin (2439767)" userId="S::2439767@student.uwtsd.ac.uk::dd309c19-2414-43f3-9b4e-767fbbe14a1b" providerId="AD" clId="Web-{236A72DF-7D9D-5F00-C620-634D7F29D198}" dt="2026-06-09T14:13:02.110" v="107"/>
          <ac:spMkLst>
            <pc:docMk/>
            <pc:sldMk cId="69524557" sldId="261"/>
            <ac:spMk id="12" creationId="{975D1CFA-2CDB-4B64-BD9F-85744E8DA12F}"/>
          </ac:spMkLst>
        </pc:spChg>
        <pc:grpChg chg="add">
          <ac:chgData name="Livia Calin (2439767)" userId="S::2439767@student.uwtsd.ac.uk::dd309c19-2414-43f3-9b4e-767fbbe14a1b" providerId="AD" clId="Web-{236A72DF-7D9D-5F00-C620-634D7F29D198}" dt="2026-06-09T14:13:02.110" v="107"/>
          <ac:grpSpMkLst>
            <pc:docMk/>
            <pc:sldMk cId="69524557" sldId="261"/>
            <ac:grpSpMk id="14" creationId="{25EE5136-01F1-466C-962D-BA9B4C6757AA}"/>
          </ac:grpSpMkLst>
        </pc:grpChg>
        <pc:picChg chg="add">
          <ac:chgData name="Livia Calin (2439767)" userId="S::2439767@student.uwtsd.ac.uk::dd309c19-2414-43f3-9b4e-767fbbe14a1b" providerId="AD" clId="Web-{236A72DF-7D9D-5F00-C620-634D7F29D198}" dt="2026-06-09T14:13:02.110" v="107"/>
          <ac:picMkLst>
            <pc:docMk/>
            <pc:sldMk cId="69524557" sldId="261"/>
            <ac:picMk id="7" creationId="{86F2470D-C539-14DD-27A7-78A2E3D411B7}"/>
          </ac:picMkLst>
        </pc:picChg>
      </pc:sldChg>
      <pc:sldChg chg="addSp delSp modSp new del mod setBg">
        <pc:chgData name="Livia Calin (2439767)" userId="S::2439767@student.uwtsd.ac.uk::dd309c19-2414-43f3-9b4e-767fbbe14a1b" providerId="AD" clId="Web-{236A72DF-7D9D-5F00-C620-634D7F29D198}" dt="2026-06-09T15:01:59.839" v="170"/>
        <pc:sldMkLst>
          <pc:docMk/>
          <pc:sldMk cId="1015875219" sldId="262"/>
        </pc:sldMkLst>
        <pc:spChg chg="mod">
          <ac:chgData name="Livia Calin (2439767)" userId="S::2439767@student.uwtsd.ac.uk::dd309c19-2414-43f3-9b4e-767fbbe14a1b" providerId="AD" clId="Web-{236A72DF-7D9D-5F00-C620-634D7F29D198}" dt="2026-06-09T15:00:56.885" v="158"/>
          <ac:spMkLst>
            <pc:docMk/>
            <pc:sldMk cId="1015875219" sldId="262"/>
            <ac:spMk id="2" creationId="{7034737D-685B-6E59-407A-E04ECC671816}"/>
          </ac:spMkLst>
        </pc:spChg>
        <pc:spChg chg="mod">
          <ac:chgData name="Livia Calin (2439767)" userId="S::2439767@student.uwtsd.ac.uk::dd309c19-2414-43f3-9b4e-767fbbe14a1b" providerId="AD" clId="Web-{236A72DF-7D9D-5F00-C620-634D7F29D198}" dt="2026-06-09T15:01:54.745" v="169" actId="14100"/>
          <ac:spMkLst>
            <pc:docMk/>
            <pc:sldMk cId="1015875219" sldId="262"/>
            <ac:spMk id="3" creationId="{79BB2971-CFD8-3C67-69D7-3EA38DE92BBD}"/>
          </ac:spMkLst>
        </pc:spChg>
        <pc:spChg chg="add del">
          <ac:chgData name="Livia Calin (2439767)" userId="S::2439767@student.uwtsd.ac.uk::dd309c19-2414-43f3-9b4e-767fbbe14a1b" providerId="AD" clId="Web-{236A72DF-7D9D-5F00-C620-634D7F29D198}" dt="2026-06-09T15:00:05.899" v="149"/>
          <ac:spMkLst>
            <pc:docMk/>
            <pc:sldMk cId="1015875219" sldId="262"/>
            <ac:spMk id="17" creationId="{C4285719-470E-454C-AF62-8323075F1F5B}"/>
          </ac:spMkLst>
        </pc:spChg>
        <pc:spChg chg="add del">
          <ac:chgData name="Livia Calin (2439767)" userId="S::2439767@student.uwtsd.ac.uk::dd309c19-2414-43f3-9b4e-767fbbe14a1b" providerId="AD" clId="Web-{236A72DF-7D9D-5F00-C620-634D7F29D198}" dt="2026-06-09T15:00:05.899" v="149"/>
          <ac:spMkLst>
            <pc:docMk/>
            <pc:sldMk cId="1015875219" sldId="262"/>
            <ac:spMk id="19" creationId="{CD9FE4EF-C4D8-49A0-B2FF-81D8DB7D8A24}"/>
          </ac:spMkLst>
        </pc:spChg>
        <pc:spChg chg="add del">
          <ac:chgData name="Livia Calin (2439767)" userId="S::2439767@student.uwtsd.ac.uk::dd309c19-2414-43f3-9b4e-767fbbe14a1b" providerId="AD" clId="Web-{236A72DF-7D9D-5F00-C620-634D7F29D198}" dt="2026-06-09T15:00:05.899" v="149"/>
          <ac:spMkLst>
            <pc:docMk/>
            <pc:sldMk cId="1015875219" sldId="262"/>
            <ac:spMk id="21" creationId="{4300840D-0A0B-4512-BACA-B439D5B9C57C}"/>
          </ac:spMkLst>
        </pc:spChg>
        <pc:spChg chg="add del">
          <ac:chgData name="Livia Calin (2439767)" userId="S::2439767@student.uwtsd.ac.uk::dd309c19-2414-43f3-9b4e-767fbbe14a1b" providerId="AD" clId="Web-{236A72DF-7D9D-5F00-C620-634D7F29D198}" dt="2026-06-09T15:00:05.899" v="149"/>
          <ac:spMkLst>
            <pc:docMk/>
            <pc:sldMk cId="1015875219" sldId="262"/>
            <ac:spMk id="23" creationId="{D2B78728-A580-49A7-84F9-6EF6F583ADE0}"/>
          </ac:spMkLst>
        </pc:spChg>
        <pc:spChg chg="add del">
          <ac:chgData name="Livia Calin (2439767)" userId="S::2439767@student.uwtsd.ac.uk::dd309c19-2414-43f3-9b4e-767fbbe14a1b" providerId="AD" clId="Web-{236A72DF-7D9D-5F00-C620-634D7F29D198}" dt="2026-06-09T15:00:05.899" v="149"/>
          <ac:spMkLst>
            <pc:docMk/>
            <pc:sldMk cId="1015875219" sldId="262"/>
            <ac:spMk id="25" creationId="{38FAA1A1-D861-433F-88FA-1E9D6FD31D11}"/>
          </ac:spMkLst>
        </pc:spChg>
        <pc:spChg chg="add del">
          <ac:chgData name="Livia Calin (2439767)" userId="S::2439767@student.uwtsd.ac.uk::dd309c19-2414-43f3-9b4e-767fbbe14a1b" providerId="AD" clId="Web-{236A72DF-7D9D-5F00-C620-634D7F29D198}" dt="2026-06-09T15:00:05.899" v="149"/>
          <ac:spMkLst>
            <pc:docMk/>
            <pc:sldMk cId="1015875219" sldId="262"/>
            <ac:spMk id="27" creationId="{8D71EDA1-87BF-4D5D-AB79-F346FD19278A}"/>
          </ac:spMkLst>
        </pc:spChg>
        <pc:spChg chg="add del">
          <ac:chgData name="Livia Calin (2439767)" userId="S::2439767@student.uwtsd.ac.uk::dd309c19-2414-43f3-9b4e-767fbbe14a1b" providerId="AD" clId="Web-{236A72DF-7D9D-5F00-C620-634D7F29D198}" dt="2026-06-09T15:00:56.885" v="158"/>
          <ac:spMkLst>
            <pc:docMk/>
            <pc:sldMk cId="1015875219" sldId="262"/>
            <ac:spMk id="29" creationId="{637B2035-1FCB-439A-B421-095E136C7E07}"/>
          </ac:spMkLst>
        </pc:spChg>
        <pc:spChg chg="add del">
          <ac:chgData name="Livia Calin (2439767)" userId="S::2439767@student.uwtsd.ac.uk::dd309c19-2414-43f3-9b4e-767fbbe14a1b" providerId="AD" clId="Web-{236A72DF-7D9D-5F00-C620-634D7F29D198}" dt="2026-06-09T15:00:56.885" v="158"/>
          <ac:spMkLst>
            <pc:docMk/>
            <pc:sldMk cId="1015875219" sldId="262"/>
            <ac:spMk id="30" creationId="{B39A1F5A-E57E-4178-8F57-A18DC747E5E1}"/>
          </ac:spMkLst>
        </pc:spChg>
        <pc:spChg chg="add del">
          <ac:chgData name="Livia Calin (2439767)" userId="S::2439767@student.uwtsd.ac.uk::dd309c19-2414-43f3-9b4e-767fbbe14a1b" providerId="AD" clId="Web-{236A72DF-7D9D-5F00-C620-634D7F29D198}" dt="2026-06-09T15:00:56.885" v="158"/>
          <ac:spMkLst>
            <pc:docMk/>
            <pc:sldMk cId="1015875219" sldId="262"/>
            <ac:spMk id="31" creationId="{CF93DC6C-1BFD-4414-BF23-471C8831CA04}"/>
          </ac:spMkLst>
        </pc:spChg>
        <pc:spChg chg="add del">
          <ac:chgData name="Livia Calin (2439767)" userId="S::2439767@student.uwtsd.ac.uk::dd309c19-2414-43f3-9b4e-767fbbe14a1b" providerId="AD" clId="Web-{236A72DF-7D9D-5F00-C620-634D7F29D198}" dt="2026-06-09T15:00:56.885" v="158"/>
          <ac:spMkLst>
            <pc:docMk/>
            <pc:sldMk cId="1015875219" sldId="262"/>
            <ac:spMk id="32" creationId="{001928A5-13A8-4372-8A77-BCAAE5553E6F}"/>
          </ac:spMkLst>
        </pc:spChg>
        <pc:spChg chg="add">
          <ac:chgData name="Livia Calin (2439767)" userId="S::2439767@student.uwtsd.ac.uk::dd309c19-2414-43f3-9b4e-767fbbe14a1b" providerId="AD" clId="Web-{236A72DF-7D9D-5F00-C620-634D7F29D198}" dt="2026-06-09T15:00:56.885" v="158"/>
          <ac:spMkLst>
            <pc:docMk/>
            <pc:sldMk cId="1015875219" sldId="262"/>
            <ac:spMk id="39" creationId="{D9759409-BDF8-4BFD-9AF3-4B5C04C2A162}"/>
          </ac:spMkLst>
        </pc:spChg>
        <pc:spChg chg="add">
          <ac:chgData name="Livia Calin (2439767)" userId="S::2439767@student.uwtsd.ac.uk::dd309c19-2414-43f3-9b4e-767fbbe14a1b" providerId="AD" clId="Web-{236A72DF-7D9D-5F00-C620-634D7F29D198}" dt="2026-06-09T15:00:56.885" v="158"/>
          <ac:spMkLst>
            <pc:docMk/>
            <pc:sldMk cId="1015875219" sldId="262"/>
            <ac:spMk id="41" creationId="{CBE3092D-4105-4026-9B66-A0011E0CA5E1}"/>
          </ac:spMkLst>
        </pc:spChg>
        <pc:grpChg chg="add del">
          <ac:chgData name="Livia Calin (2439767)" userId="S::2439767@student.uwtsd.ac.uk::dd309c19-2414-43f3-9b4e-767fbbe14a1b" providerId="AD" clId="Web-{236A72DF-7D9D-5F00-C620-634D7F29D198}" dt="2026-06-09T15:00:05.977" v="150"/>
          <ac:grpSpMkLst>
            <pc:docMk/>
            <pc:sldMk cId="1015875219" sldId="262"/>
            <ac:grpSpMk id="10" creationId="{7D2D829D-2830-5F07-E40B-C351944AB1E1}"/>
          </ac:grpSpMkLst>
        </pc:grpChg>
        <pc:grpChg chg="add del">
          <ac:chgData name="Livia Calin (2439767)" userId="S::2439767@student.uwtsd.ac.uk::dd309c19-2414-43f3-9b4e-767fbbe14a1b" providerId="AD" clId="Web-{236A72DF-7D9D-5F00-C620-634D7F29D198}" dt="2026-06-09T15:00:56.853" v="157"/>
          <ac:grpSpMkLst>
            <pc:docMk/>
            <pc:sldMk cId="1015875219" sldId="262"/>
            <ac:grpSpMk id="37" creationId="{7D2D829D-2830-5F07-E40B-C351944AB1E1}"/>
          </ac:grpSpMkLst>
        </pc:grpChg>
        <pc:picChg chg="add mod ord">
          <ac:chgData name="Livia Calin (2439767)" userId="S::2439767@student.uwtsd.ac.uk::dd309c19-2414-43f3-9b4e-767fbbe14a1b" providerId="AD" clId="Web-{236A72DF-7D9D-5F00-C620-634D7F29D198}" dt="2026-06-09T15:00:56.885" v="158"/>
          <ac:picMkLst>
            <pc:docMk/>
            <pc:sldMk cId="1015875219" sldId="262"/>
            <ac:picMk id="7" creationId="{5EC16BF5-B723-CF41-2275-9B23041D6A33}"/>
          </ac:picMkLst>
        </pc:picChg>
      </pc:sldChg>
      <pc:sldChg chg="delSp modSp new">
        <pc:chgData name="Livia Calin (2439767)" userId="S::2439767@student.uwtsd.ac.uk::dd309c19-2414-43f3-9b4e-767fbbe14a1b" providerId="AD" clId="Web-{236A72DF-7D9D-5F00-C620-634D7F29D198}" dt="2026-06-09T15:02:50.778" v="184" actId="20577"/>
        <pc:sldMkLst>
          <pc:docMk/>
          <pc:sldMk cId="3757041348" sldId="262"/>
        </pc:sldMkLst>
        <pc:spChg chg="del">
          <ac:chgData name="Livia Calin (2439767)" userId="S::2439767@student.uwtsd.ac.uk::dd309c19-2414-43f3-9b4e-767fbbe14a1b" providerId="AD" clId="Web-{236A72DF-7D9D-5F00-C620-634D7F29D198}" dt="2026-06-09T15:02:22.464" v="174"/>
          <ac:spMkLst>
            <pc:docMk/>
            <pc:sldMk cId="3757041348" sldId="262"/>
            <ac:spMk id="2" creationId="{7BC25008-8A6D-8652-DA60-A763F9493701}"/>
          </ac:spMkLst>
        </pc:spChg>
        <pc:spChg chg="mod">
          <ac:chgData name="Livia Calin (2439767)" userId="S::2439767@student.uwtsd.ac.uk::dd309c19-2414-43f3-9b4e-767fbbe14a1b" providerId="AD" clId="Web-{236A72DF-7D9D-5F00-C620-634D7F29D198}" dt="2026-06-09T15:02:50.778" v="184" actId="20577"/>
          <ac:spMkLst>
            <pc:docMk/>
            <pc:sldMk cId="3757041348" sldId="262"/>
            <ac:spMk id="3" creationId="{F3CBFECF-06BA-0CAF-AAEF-99036CB746C1}"/>
          </ac:spMkLst>
        </pc:spChg>
      </pc:sldChg>
      <pc:sldChg chg="modSp new">
        <pc:chgData name="Livia Calin (2439767)" userId="S::2439767@student.uwtsd.ac.uk::dd309c19-2414-43f3-9b4e-767fbbe14a1b" providerId="AD" clId="Web-{236A72DF-7D9D-5F00-C620-634D7F29D198}" dt="2026-06-09T15:04:57.654" v="188" actId="20577"/>
        <pc:sldMkLst>
          <pc:docMk/>
          <pc:sldMk cId="1338333110" sldId="263"/>
        </pc:sldMkLst>
        <pc:spChg chg="mod">
          <ac:chgData name="Livia Calin (2439767)" userId="S::2439767@student.uwtsd.ac.uk::dd309c19-2414-43f3-9b4e-767fbbe14a1b" providerId="AD" clId="Web-{236A72DF-7D9D-5F00-C620-634D7F29D198}" dt="2026-06-09T15:04:57.654" v="188" actId="20577"/>
          <ac:spMkLst>
            <pc:docMk/>
            <pc:sldMk cId="1338333110" sldId="263"/>
            <ac:spMk id="3" creationId="{551CDC15-C4EE-B742-C7FD-EB3CFA90854B}"/>
          </ac:spMkLst>
        </pc:spChg>
      </pc:sldChg>
      <pc:sldChg chg="addSp modSp new mod setBg">
        <pc:chgData name="Livia Calin (2439767)" userId="S::2439767@student.uwtsd.ac.uk::dd309c19-2414-43f3-9b4e-767fbbe14a1b" providerId="AD" clId="Web-{236A72DF-7D9D-5F00-C620-634D7F29D198}" dt="2026-06-09T15:07:56.525" v="215" actId="20577"/>
        <pc:sldMkLst>
          <pc:docMk/>
          <pc:sldMk cId="2101489952" sldId="264"/>
        </pc:sldMkLst>
        <pc:spChg chg="add mod">
          <ac:chgData name="Livia Calin (2439767)" userId="S::2439767@student.uwtsd.ac.uk::dd309c19-2414-43f3-9b4e-767fbbe14a1b" providerId="AD" clId="Web-{236A72DF-7D9D-5F00-C620-634D7F29D198}" dt="2026-06-09T15:07:56.525" v="215" actId="20577"/>
          <ac:spMkLst>
            <pc:docMk/>
            <pc:sldMk cId="2101489952" sldId="264"/>
            <ac:spMk id="2" creationId="{974C4975-C32F-9FB1-04DD-B252C0CB5136}"/>
          </ac:spMkLst>
        </pc:spChg>
        <pc:spChg chg="add">
          <ac:chgData name="Livia Calin (2439767)" userId="S::2439767@student.uwtsd.ac.uk::dd309c19-2414-43f3-9b4e-767fbbe14a1b" providerId="AD" clId="Web-{236A72DF-7D9D-5F00-C620-634D7F29D198}" dt="2026-06-09T15:07:38.414" v="211"/>
          <ac:spMkLst>
            <pc:docMk/>
            <pc:sldMk cId="2101489952" sldId="264"/>
            <ac:spMk id="9" creationId="{EDDBB197-D710-4A4F-A9CA-FD2177498BE8}"/>
          </ac:spMkLst>
        </pc:spChg>
        <pc:spChg chg="add">
          <ac:chgData name="Livia Calin (2439767)" userId="S::2439767@student.uwtsd.ac.uk::dd309c19-2414-43f3-9b4e-767fbbe14a1b" providerId="AD" clId="Web-{236A72DF-7D9D-5F00-C620-634D7F29D198}" dt="2026-06-09T15:07:38.414" v="211"/>
          <ac:spMkLst>
            <pc:docMk/>
            <pc:sldMk cId="2101489952" sldId="264"/>
            <ac:spMk id="11" creationId="{975D1CFA-2CDB-4B64-BD9F-85744E8DA12F}"/>
          </ac:spMkLst>
        </pc:spChg>
        <pc:grpChg chg="add">
          <ac:chgData name="Livia Calin (2439767)" userId="S::2439767@student.uwtsd.ac.uk::dd309c19-2414-43f3-9b4e-767fbbe14a1b" providerId="AD" clId="Web-{236A72DF-7D9D-5F00-C620-634D7F29D198}" dt="2026-06-09T15:07:38.414" v="211"/>
          <ac:grpSpMkLst>
            <pc:docMk/>
            <pc:sldMk cId="2101489952" sldId="264"/>
            <ac:grpSpMk id="13" creationId="{25EE5136-01F1-466C-962D-BA9B4C6757AA}"/>
          </ac:grpSpMkLst>
        </pc:grpChg>
        <pc:picChg chg="add">
          <ac:chgData name="Livia Calin (2439767)" userId="S::2439767@student.uwtsd.ac.uk::dd309c19-2414-43f3-9b4e-767fbbe14a1b" providerId="AD" clId="Web-{236A72DF-7D9D-5F00-C620-634D7F29D198}" dt="2026-06-09T15:07:38.414" v="211"/>
          <ac:picMkLst>
            <pc:docMk/>
            <pc:sldMk cId="2101489952" sldId="264"/>
            <ac:picMk id="6" creationId="{9A13E595-672F-0274-5B5A-F3497BB08E45}"/>
          </ac:picMkLst>
        </pc:picChg>
      </pc:sldChg>
      <pc:sldChg chg="addSp modSp new mod setBg">
        <pc:chgData name="Livia Calin (2439767)" userId="S::2439767@student.uwtsd.ac.uk::dd309c19-2414-43f3-9b4e-767fbbe14a1b" providerId="AD" clId="Web-{236A72DF-7D9D-5F00-C620-634D7F29D198}" dt="2026-06-09T15:11:14.189" v="225"/>
        <pc:sldMkLst>
          <pc:docMk/>
          <pc:sldMk cId="3659854903" sldId="265"/>
        </pc:sldMkLst>
        <pc:spChg chg="add mod">
          <ac:chgData name="Livia Calin (2439767)" userId="S::2439767@student.uwtsd.ac.uk::dd309c19-2414-43f3-9b4e-767fbbe14a1b" providerId="AD" clId="Web-{236A72DF-7D9D-5F00-C620-634D7F29D198}" dt="2026-06-09T15:11:14.189" v="225"/>
          <ac:spMkLst>
            <pc:docMk/>
            <pc:sldMk cId="3659854903" sldId="265"/>
            <ac:spMk id="2" creationId="{5344C1F0-88F7-05BD-75A7-AC3CA2D95348}"/>
          </ac:spMkLst>
        </pc:spChg>
        <pc:spChg chg="add">
          <ac:chgData name="Livia Calin (2439767)" userId="S::2439767@student.uwtsd.ac.uk::dd309c19-2414-43f3-9b4e-767fbbe14a1b" providerId="AD" clId="Web-{236A72DF-7D9D-5F00-C620-634D7F29D198}" dt="2026-06-09T15:11:14.189" v="225"/>
          <ac:spMkLst>
            <pc:docMk/>
            <pc:sldMk cId="3659854903" sldId="265"/>
            <ac:spMk id="9" creationId="{EDDBB197-D710-4A4F-A9CA-FD2177498BE8}"/>
          </ac:spMkLst>
        </pc:spChg>
        <pc:spChg chg="add">
          <ac:chgData name="Livia Calin (2439767)" userId="S::2439767@student.uwtsd.ac.uk::dd309c19-2414-43f3-9b4e-767fbbe14a1b" providerId="AD" clId="Web-{236A72DF-7D9D-5F00-C620-634D7F29D198}" dt="2026-06-09T15:11:14.189" v="225"/>
          <ac:spMkLst>
            <pc:docMk/>
            <pc:sldMk cId="3659854903" sldId="265"/>
            <ac:spMk id="11" creationId="{975D1CFA-2CDB-4B64-BD9F-85744E8DA12F}"/>
          </ac:spMkLst>
        </pc:spChg>
        <pc:grpChg chg="add">
          <ac:chgData name="Livia Calin (2439767)" userId="S::2439767@student.uwtsd.ac.uk::dd309c19-2414-43f3-9b4e-767fbbe14a1b" providerId="AD" clId="Web-{236A72DF-7D9D-5F00-C620-634D7F29D198}" dt="2026-06-09T15:11:14.189" v="225"/>
          <ac:grpSpMkLst>
            <pc:docMk/>
            <pc:sldMk cId="3659854903" sldId="265"/>
            <ac:grpSpMk id="13" creationId="{25EE5136-01F1-466C-962D-BA9B4C6757AA}"/>
          </ac:grpSpMkLst>
        </pc:grpChg>
        <pc:picChg chg="add">
          <ac:chgData name="Livia Calin (2439767)" userId="S::2439767@student.uwtsd.ac.uk::dd309c19-2414-43f3-9b4e-767fbbe14a1b" providerId="AD" clId="Web-{236A72DF-7D9D-5F00-C620-634D7F29D198}" dt="2026-06-09T15:11:14.189" v="225"/>
          <ac:picMkLst>
            <pc:docMk/>
            <pc:sldMk cId="3659854903" sldId="265"/>
            <ac:picMk id="6" creationId="{BBBBF4DE-80EB-4D4A-9EA6-24B13153D11A}"/>
          </ac:picMkLst>
        </pc:picChg>
      </pc:sldChg>
      <pc:sldChg chg="addSp modSp new mod setBg">
        <pc:chgData name="Livia Calin (2439767)" userId="S::2439767@student.uwtsd.ac.uk::dd309c19-2414-43f3-9b4e-767fbbe14a1b" providerId="AD" clId="Web-{236A72DF-7D9D-5F00-C620-634D7F29D198}" dt="2026-06-09T15:15:56.978" v="247" actId="20577"/>
        <pc:sldMkLst>
          <pc:docMk/>
          <pc:sldMk cId="3200505061" sldId="266"/>
        </pc:sldMkLst>
        <pc:spChg chg="add mod">
          <ac:chgData name="Livia Calin (2439767)" userId="S::2439767@student.uwtsd.ac.uk::dd309c19-2414-43f3-9b4e-767fbbe14a1b" providerId="AD" clId="Web-{236A72DF-7D9D-5F00-C620-634D7F29D198}" dt="2026-06-09T15:15:56.978" v="247" actId="20577"/>
          <ac:spMkLst>
            <pc:docMk/>
            <pc:sldMk cId="3200505061" sldId="266"/>
            <ac:spMk id="2" creationId="{E9F26076-2869-0966-F13C-7DB85ADB0FDA}"/>
          </ac:spMkLst>
        </pc:spChg>
        <pc:spChg chg="add">
          <ac:chgData name="Livia Calin (2439767)" userId="S::2439767@student.uwtsd.ac.uk::dd309c19-2414-43f3-9b4e-767fbbe14a1b" providerId="AD" clId="Web-{236A72DF-7D9D-5F00-C620-634D7F29D198}" dt="2026-06-09T15:14:30.632" v="230"/>
          <ac:spMkLst>
            <pc:docMk/>
            <pc:sldMk cId="3200505061" sldId="266"/>
            <ac:spMk id="9" creationId="{CBE3092D-4105-4026-9B66-A0011E0CA5E1}"/>
          </ac:spMkLst>
        </pc:spChg>
        <pc:spChg chg="add">
          <ac:chgData name="Livia Calin (2439767)" userId="S::2439767@student.uwtsd.ac.uk::dd309c19-2414-43f3-9b4e-767fbbe14a1b" providerId="AD" clId="Web-{236A72DF-7D9D-5F00-C620-634D7F29D198}" dt="2026-06-09T15:14:30.632" v="230"/>
          <ac:spMkLst>
            <pc:docMk/>
            <pc:sldMk cId="3200505061" sldId="266"/>
            <ac:spMk id="11" creationId="{D9759409-BDF8-4BFD-9AF3-4B5C04C2A162}"/>
          </ac:spMkLst>
        </pc:spChg>
        <pc:picChg chg="add">
          <ac:chgData name="Livia Calin (2439767)" userId="S::2439767@student.uwtsd.ac.uk::dd309c19-2414-43f3-9b4e-767fbbe14a1b" providerId="AD" clId="Web-{236A72DF-7D9D-5F00-C620-634D7F29D198}" dt="2026-06-09T15:14:30.632" v="230"/>
          <ac:picMkLst>
            <pc:docMk/>
            <pc:sldMk cId="3200505061" sldId="266"/>
            <ac:picMk id="6" creationId="{57AA15FE-B2BA-5160-730D-8B8BEABAC166}"/>
          </ac:picMkLst>
        </pc:picChg>
      </pc:sldChg>
      <pc:sldChg chg="addSp modSp new mod setBg">
        <pc:chgData name="Livia Calin (2439767)" userId="S::2439767@student.uwtsd.ac.uk::dd309c19-2414-43f3-9b4e-767fbbe14a1b" providerId="AD" clId="Web-{236A72DF-7D9D-5F00-C620-634D7F29D198}" dt="2026-06-09T15:29:12.334" v="366" actId="1076"/>
        <pc:sldMkLst>
          <pc:docMk/>
          <pc:sldMk cId="2689547744" sldId="267"/>
        </pc:sldMkLst>
        <pc:spChg chg="add mod">
          <ac:chgData name="Livia Calin (2439767)" userId="S::2439767@student.uwtsd.ac.uk::dd309c19-2414-43f3-9b4e-767fbbe14a1b" providerId="AD" clId="Web-{236A72DF-7D9D-5F00-C620-634D7F29D198}" dt="2026-06-09T15:27:58.238" v="358" actId="20577"/>
          <ac:spMkLst>
            <pc:docMk/>
            <pc:sldMk cId="2689547744" sldId="267"/>
            <ac:spMk id="2" creationId="{2B2BF922-EFC1-C125-C8AB-96C745988419}"/>
          </ac:spMkLst>
        </pc:spChg>
        <pc:spChg chg="add mod">
          <ac:chgData name="Livia Calin (2439767)" userId="S::2439767@student.uwtsd.ac.uk::dd309c19-2414-43f3-9b4e-767fbbe14a1b" providerId="AD" clId="Web-{236A72DF-7D9D-5F00-C620-634D7F29D198}" dt="2026-06-09T15:29:12.334" v="366" actId="1076"/>
          <ac:spMkLst>
            <pc:docMk/>
            <pc:sldMk cId="2689547744" sldId="267"/>
            <ac:spMk id="3" creationId="{5D0E9662-F15B-02BE-40F3-8F946B2B1163}"/>
          </ac:spMkLst>
        </pc:spChg>
        <pc:spChg chg="add">
          <ac:chgData name="Livia Calin (2439767)" userId="S::2439767@student.uwtsd.ac.uk::dd309c19-2414-43f3-9b4e-767fbbe14a1b" providerId="AD" clId="Web-{236A72DF-7D9D-5F00-C620-634D7F29D198}" dt="2026-06-09T15:27:16.815" v="350"/>
          <ac:spMkLst>
            <pc:docMk/>
            <pc:sldMk cId="2689547744" sldId="267"/>
            <ac:spMk id="8" creationId="{D038248A-211C-4EEC-8401-C761B929FB52}"/>
          </ac:spMkLst>
        </pc:spChg>
        <pc:spChg chg="add">
          <ac:chgData name="Livia Calin (2439767)" userId="S::2439767@student.uwtsd.ac.uk::dd309c19-2414-43f3-9b4e-767fbbe14a1b" providerId="AD" clId="Web-{236A72DF-7D9D-5F00-C620-634D7F29D198}" dt="2026-06-09T15:27:16.815" v="350"/>
          <ac:spMkLst>
            <pc:docMk/>
            <pc:sldMk cId="2689547744" sldId="267"/>
            <ac:spMk id="10" creationId="{C30A849F-66D9-40C8-BEC8-35AFF8F4568F}"/>
          </ac:spMkLst>
        </pc:spChg>
        <pc:grpChg chg="add">
          <ac:chgData name="Livia Calin (2439767)" userId="S::2439767@student.uwtsd.ac.uk::dd309c19-2414-43f3-9b4e-767fbbe14a1b" providerId="AD" clId="Web-{236A72DF-7D9D-5F00-C620-634D7F29D198}" dt="2026-06-09T15:27:16.815" v="350"/>
          <ac:grpSpMkLst>
            <pc:docMk/>
            <pc:sldMk cId="2689547744" sldId="267"/>
            <ac:grpSpMk id="12" creationId="{04542298-A2B1-480F-A11C-A40EDD19B857}"/>
          </ac:grpSpMkLst>
        </pc:grpChg>
        <pc:grpChg chg="add">
          <ac:chgData name="Livia Calin (2439767)" userId="S::2439767@student.uwtsd.ac.uk::dd309c19-2414-43f3-9b4e-767fbbe14a1b" providerId="AD" clId="Web-{236A72DF-7D9D-5F00-C620-634D7F29D198}" dt="2026-06-09T15:27:16.815" v="350"/>
          <ac:grpSpMkLst>
            <pc:docMk/>
            <pc:sldMk cId="2689547744" sldId="267"/>
            <ac:grpSpMk id="18" creationId="{2A5C9C35-2375-49EB-B99C-17C87D42FE7C}"/>
          </ac:grpSpMkLst>
        </pc:grpChg>
      </pc:sldChg>
      <pc:sldChg chg="addSp delSp modSp new del mod ord setBg">
        <pc:chgData name="Livia Calin (2439767)" userId="S::2439767@student.uwtsd.ac.uk::dd309c19-2414-43f3-9b4e-767fbbe14a1b" providerId="AD" clId="Web-{236A72DF-7D9D-5F00-C620-634D7F29D198}" dt="2026-06-09T15:22:46.362" v="319"/>
        <pc:sldMkLst>
          <pc:docMk/>
          <pc:sldMk cId="3718905915" sldId="267"/>
        </pc:sldMkLst>
        <pc:spChg chg="add del mod">
          <ac:chgData name="Livia Calin (2439767)" userId="S::2439767@student.uwtsd.ac.uk::dd309c19-2414-43f3-9b4e-767fbbe14a1b" providerId="AD" clId="Web-{236A72DF-7D9D-5F00-C620-634D7F29D198}" dt="2026-06-09T15:18:23.450" v="256"/>
          <ac:spMkLst>
            <pc:docMk/>
            <pc:sldMk cId="3718905915" sldId="267"/>
            <ac:spMk id="2" creationId="{791F5844-5266-49E2-1ECB-8C62E63E6458}"/>
          </ac:spMkLst>
        </pc:spChg>
        <pc:spChg chg="add mod">
          <ac:chgData name="Livia Calin (2439767)" userId="S::2439767@student.uwtsd.ac.uk::dd309c19-2414-43f3-9b4e-767fbbe14a1b" providerId="AD" clId="Web-{236A72DF-7D9D-5F00-C620-634D7F29D198}" dt="2026-06-09T15:22:45.909" v="318" actId="20577"/>
          <ac:spMkLst>
            <pc:docMk/>
            <pc:sldMk cId="3718905915" sldId="267"/>
            <ac:spMk id="3" creationId="{DF1995BA-2DCA-87F7-7705-B3AB7E7AD8FA}"/>
          </ac:spMkLst>
        </pc:spChg>
        <pc:spChg chg="add">
          <ac:chgData name="Livia Calin (2439767)" userId="S::2439767@student.uwtsd.ac.uk::dd309c19-2414-43f3-9b4e-767fbbe14a1b" providerId="AD" clId="Web-{236A72DF-7D9D-5F00-C620-634D7F29D198}" dt="2026-06-09T15:22:19.017" v="305"/>
          <ac:spMkLst>
            <pc:docMk/>
            <pc:sldMk cId="3718905915" sldId="267"/>
            <ac:spMk id="8" creationId="{27FCFAB8-9E9C-414D-9FCB-CECED12D584F}"/>
          </ac:spMkLst>
        </pc:spChg>
        <pc:spChg chg="add del">
          <ac:chgData name="Livia Calin (2439767)" userId="S::2439767@student.uwtsd.ac.uk::dd309c19-2414-43f3-9b4e-767fbbe14a1b" providerId="AD" clId="Web-{236A72DF-7D9D-5F00-C620-634D7F29D198}" dt="2026-06-09T15:22:19.001" v="304"/>
          <ac:spMkLst>
            <pc:docMk/>
            <pc:sldMk cId="3718905915" sldId="267"/>
            <ac:spMk id="9" creationId="{C0763A76-9F1C-4FC5-82B7-DD475DA461B2}"/>
          </ac:spMkLst>
        </pc:spChg>
        <pc:spChg chg="add">
          <ac:chgData name="Livia Calin (2439767)" userId="S::2439767@student.uwtsd.ac.uk::dd309c19-2414-43f3-9b4e-767fbbe14a1b" providerId="AD" clId="Web-{236A72DF-7D9D-5F00-C620-634D7F29D198}" dt="2026-06-09T15:22:19.017" v="305"/>
          <ac:spMkLst>
            <pc:docMk/>
            <pc:sldMk cId="3718905915" sldId="267"/>
            <ac:spMk id="10" creationId="{76C16827-9A48-4468-BE81-11EC18E0AE54}"/>
          </ac:spMkLst>
        </pc:spChg>
        <pc:spChg chg="add del">
          <ac:chgData name="Livia Calin (2439767)" userId="S::2439767@student.uwtsd.ac.uk::dd309c19-2414-43f3-9b4e-767fbbe14a1b" providerId="AD" clId="Web-{236A72DF-7D9D-5F00-C620-634D7F29D198}" dt="2026-06-09T15:22:19.001" v="304"/>
          <ac:spMkLst>
            <pc:docMk/>
            <pc:sldMk cId="3718905915" sldId="267"/>
            <ac:spMk id="11" creationId="{E81BF4F6-F2CF-4984-9D14-D6966D92F99F}"/>
          </ac:spMkLst>
        </pc:spChg>
        <pc:spChg chg="add">
          <ac:chgData name="Livia Calin (2439767)" userId="S::2439767@student.uwtsd.ac.uk::dd309c19-2414-43f3-9b4e-767fbbe14a1b" providerId="AD" clId="Web-{236A72DF-7D9D-5F00-C620-634D7F29D198}" dt="2026-06-09T15:22:19.017" v="305"/>
          <ac:spMkLst>
            <pc:docMk/>
            <pc:sldMk cId="3718905915" sldId="267"/>
            <ac:spMk id="12" creationId="{899956BA-5C38-49F9-88D6-BD6C71E9C767}"/>
          </ac:spMkLst>
        </pc:spChg>
        <pc:picChg chg="add del">
          <ac:chgData name="Livia Calin (2439767)" userId="S::2439767@student.uwtsd.ac.uk::dd309c19-2414-43f3-9b4e-767fbbe14a1b" providerId="AD" clId="Web-{236A72DF-7D9D-5F00-C620-634D7F29D198}" dt="2026-06-09T15:22:19.001" v="304"/>
          <ac:picMkLst>
            <pc:docMk/>
            <pc:sldMk cId="3718905915" sldId="267"/>
            <ac:picMk id="5" creationId="{BF83ABB1-594E-4A76-757D-FAD2E1222040}"/>
          </ac:picMkLst>
        </pc:picChg>
      </pc:sldChg>
      <pc:sldChg chg="addSp modSp new mod setBg">
        <pc:chgData name="Livia Calin (2439767)" userId="S::2439767@student.uwtsd.ac.uk::dd309c19-2414-43f3-9b4e-767fbbe14a1b" providerId="AD" clId="Web-{236A72DF-7D9D-5F00-C620-634D7F29D198}" dt="2026-06-09T15:29:52.976" v="371"/>
        <pc:sldMkLst>
          <pc:docMk/>
          <pc:sldMk cId="211997547" sldId="268"/>
        </pc:sldMkLst>
        <pc:spChg chg="add mod">
          <ac:chgData name="Livia Calin (2439767)" userId="S::2439767@student.uwtsd.ac.uk::dd309c19-2414-43f3-9b4e-767fbbe14a1b" providerId="AD" clId="Web-{236A72DF-7D9D-5F00-C620-634D7F29D198}" dt="2026-06-09T15:29:52.976" v="371"/>
          <ac:spMkLst>
            <pc:docMk/>
            <pc:sldMk cId="211997547" sldId="268"/>
            <ac:spMk id="2" creationId="{CE33DDE2-6238-6E18-CBE3-D5710B08EFF8}"/>
          </ac:spMkLst>
        </pc:spChg>
        <pc:spChg chg="add">
          <ac:chgData name="Livia Calin (2439767)" userId="S::2439767@student.uwtsd.ac.uk::dd309c19-2414-43f3-9b4e-767fbbe14a1b" providerId="AD" clId="Web-{236A72DF-7D9D-5F00-C620-634D7F29D198}" dt="2026-06-09T15:29:52.976" v="371"/>
          <ac:spMkLst>
            <pc:docMk/>
            <pc:sldMk cId="211997547" sldId="268"/>
            <ac:spMk id="9" creationId="{EDDBB197-D710-4A4F-A9CA-FD2177498BE8}"/>
          </ac:spMkLst>
        </pc:spChg>
        <pc:spChg chg="add">
          <ac:chgData name="Livia Calin (2439767)" userId="S::2439767@student.uwtsd.ac.uk::dd309c19-2414-43f3-9b4e-767fbbe14a1b" providerId="AD" clId="Web-{236A72DF-7D9D-5F00-C620-634D7F29D198}" dt="2026-06-09T15:29:52.976" v="371"/>
          <ac:spMkLst>
            <pc:docMk/>
            <pc:sldMk cId="211997547" sldId="268"/>
            <ac:spMk id="11" creationId="{975D1CFA-2CDB-4B64-BD9F-85744E8DA12F}"/>
          </ac:spMkLst>
        </pc:spChg>
        <pc:grpChg chg="add">
          <ac:chgData name="Livia Calin (2439767)" userId="S::2439767@student.uwtsd.ac.uk::dd309c19-2414-43f3-9b4e-767fbbe14a1b" providerId="AD" clId="Web-{236A72DF-7D9D-5F00-C620-634D7F29D198}" dt="2026-06-09T15:29:52.976" v="371"/>
          <ac:grpSpMkLst>
            <pc:docMk/>
            <pc:sldMk cId="211997547" sldId="268"/>
            <ac:grpSpMk id="13" creationId="{25EE5136-01F1-466C-962D-BA9B4C6757AA}"/>
          </ac:grpSpMkLst>
        </pc:grpChg>
        <pc:picChg chg="add">
          <ac:chgData name="Livia Calin (2439767)" userId="S::2439767@student.uwtsd.ac.uk::dd309c19-2414-43f3-9b4e-767fbbe14a1b" providerId="AD" clId="Web-{236A72DF-7D9D-5F00-C620-634D7F29D198}" dt="2026-06-09T15:29:52.976" v="371"/>
          <ac:picMkLst>
            <pc:docMk/>
            <pc:sldMk cId="211997547" sldId="268"/>
            <ac:picMk id="6" creationId="{DFA50674-762D-BFD9-3BBD-A9BCECD73DE4}"/>
          </ac:picMkLst>
        </pc:picChg>
      </pc:sldChg>
      <pc:sldChg chg="addSp modSp new">
        <pc:chgData name="Livia Calin (2439767)" userId="S::2439767@student.uwtsd.ac.uk::dd309c19-2414-43f3-9b4e-767fbbe14a1b" providerId="AD" clId="Web-{236A72DF-7D9D-5F00-C620-634D7F29D198}" dt="2026-06-09T15:31:26.213" v="381" actId="20577"/>
        <pc:sldMkLst>
          <pc:docMk/>
          <pc:sldMk cId="1637862869" sldId="269"/>
        </pc:sldMkLst>
        <pc:spChg chg="add mod">
          <ac:chgData name="Livia Calin (2439767)" userId="S::2439767@student.uwtsd.ac.uk::dd309c19-2414-43f3-9b4e-767fbbe14a1b" providerId="AD" clId="Web-{236A72DF-7D9D-5F00-C620-634D7F29D198}" dt="2026-06-09T15:31:26.213" v="381" actId="20577"/>
          <ac:spMkLst>
            <pc:docMk/>
            <pc:sldMk cId="1637862869" sldId="269"/>
            <ac:spMk id="2" creationId="{24C9C839-28FE-755C-4322-84D8EDCEED1B}"/>
          </ac:spMkLst>
        </pc:spChg>
      </pc:sldChg>
    </pc:docChg>
  </pc:docChgLst>
  <pc:docChgLst>
    <pc:chgData name="Livia Calin (2439767)" userId="S::2439767@student.uwtsd.ac.uk::dd309c19-2414-43f3-9b4e-767fbbe14a1b" providerId="AD" clId="Web-{0E3E2E14-50D4-4852-8480-08BA2FFEF639}"/>
    <pc:docChg chg="modSld">
      <pc:chgData name="Livia Calin (2439767)" userId="S::2439767@student.uwtsd.ac.uk::dd309c19-2414-43f3-9b4e-767fbbe14a1b" providerId="AD" clId="Web-{0E3E2E14-50D4-4852-8480-08BA2FFEF639}" dt="2026-06-09T13:56:33.614" v="47" actId="1076"/>
      <pc:docMkLst>
        <pc:docMk/>
      </pc:docMkLst>
      <pc:sldChg chg="addSp delSp modSp">
        <pc:chgData name="Livia Calin (2439767)" userId="S::2439767@student.uwtsd.ac.uk::dd309c19-2414-43f3-9b4e-767fbbe14a1b" providerId="AD" clId="Web-{0E3E2E14-50D4-4852-8480-08BA2FFEF639}" dt="2026-06-09T13:56:33.614" v="47" actId="1076"/>
        <pc:sldMkLst>
          <pc:docMk/>
          <pc:sldMk cId="109857222" sldId="256"/>
        </pc:sldMkLst>
        <pc:spChg chg="mod">
          <ac:chgData name="Livia Calin (2439767)" userId="S::2439767@student.uwtsd.ac.uk::dd309c19-2414-43f3-9b4e-767fbbe14a1b" providerId="AD" clId="Web-{0E3E2E14-50D4-4852-8480-08BA2FFEF639}" dt="2026-06-09T13:54:21.280" v="37" actId="20577"/>
          <ac:spMkLst>
            <pc:docMk/>
            <pc:sldMk cId="109857222" sldId="256"/>
            <ac:spMk id="2" creationId="{00000000-0000-0000-0000-000000000000}"/>
          </ac:spMkLst>
        </pc:spChg>
        <pc:spChg chg="add mod">
          <ac:chgData name="Livia Calin (2439767)" userId="S::2439767@student.uwtsd.ac.uk::dd309c19-2414-43f3-9b4e-767fbbe14a1b" providerId="AD" clId="Web-{0E3E2E14-50D4-4852-8480-08BA2FFEF639}" dt="2026-06-09T13:55:13.532" v="41"/>
          <ac:spMkLst>
            <pc:docMk/>
            <pc:sldMk cId="109857222" sldId="256"/>
            <ac:spMk id="5" creationId="{6B53DF80-6C27-5F24-ACEE-621230C7C0DF}"/>
          </ac:spMkLst>
        </pc:spChg>
        <pc:spChg chg="add mod">
          <ac:chgData name="Livia Calin (2439767)" userId="S::2439767@student.uwtsd.ac.uk::dd309c19-2414-43f3-9b4e-767fbbe14a1b" providerId="AD" clId="Web-{0E3E2E14-50D4-4852-8480-08BA2FFEF639}" dt="2026-06-09T13:56:26.551" v="46"/>
          <ac:spMkLst>
            <pc:docMk/>
            <pc:sldMk cId="109857222" sldId="256"/>
            <ac:spMk id="8" creationId="{CCEF45C7-612A-B025-6245-F7311660A4F4}"/>
          </ac:spMkLst>
        </pc:spChg>
        <pc:picChg chg="add del mod">
          <ac:chgData name="Livia Calin (2439767)" userId="S::2439767@student.uwtsd.ac.uk::dd309c19-2414-43f3-9b4e-767fbbe14a1b" providerId="AD" clId="Web-{0E3E2E14-50D4-4852-8480-08BA2FFEF639}" dt="2026-06-09T13:55:22.298" v="42"/>
          <ac:picMkLst>
            <pc:docMk/>
            <pc:sldMk cId="109857222" sldId="256"/>
            <ac:picMk id="4" creationId="{B0BEEEF1-8C34-06C8-D9AE-22C5F41F9762}"/>
          </ac:picMkLst>
        </pc:picChg>
        <pc:picChg chg="add mod">
          <ac:chgData name="Livia Calin (2439767)" userId="S::2439767@student.uwtsd.ac.uk::dd309c19-2414-43f3-9b4e-767fbbe14a1b" providerId="AD" clId="Web-{0E3E2E14-50D4-4852-8480-08BA2FFEF639}" dt="2026-06-09T13:56:33.614" v="47" actId="1076"/>
          <ac:picMkLst>
            <pc:docMk/>
            <pc:sldMk cId="109857222" sldId="256"/>
            <ac:picMk id="7" creationId="{8AD9C362-4042-1AA1-B66D-AD18F299B2DB}"/>
          </ac:picMkLst>
        </pc:picChg>
      </pc:sldChg>
    </pc:docChg>
  </pc:docChgLst>
  <pc:docChgLst>
    <pc:chgData name="Livia Calin (2439767)" userId="S::2439767@student.uwtsd.ac.uk::dd309c19-2414-43f3-9b4e-767fbbe14a1b" providerId="AD" clId="Web-{766D3403-83B9-BB69-3CC8-48E7E9F3C320}"/>
    <pc:docChg chg="addSld modSld sldOrd">
      <pc:chgData name="Livia Calin (2439767)" userId="S::2439767@student.uwtsd.ac.uk::dd309c19-2414-43f3-9b4e-767fbbe14a1b" providerId="AD" clId="Web-{766D3403-83B9-BB69-3CC8-48E7E9F3C320}" dt="2026-06-09T16:07:16.652" v="102" actId="1076"/>
      <pc:docMkLst>
        <pc:docMk/>
      </pc:docMkLst>
      <pc:sldChg chg="modSp">
        <pc:chgData name="Livia Calin (2439767)" userId="S::2439767@student.uwtsd.ac.uk::dd309c19-2414-43f3-9b4e-767fbbe14a1b" providerId="AD" clId="Web-{766D3403-83B9-BB69-3CC8-48E7E9F3C320}" dt="2026-06-09T16:04:35.769" v="74" actId="20577"/>
        <pc:sldMkLst>
          <pc:docMk/>
          <pc:sldMk cId="1656693179" sldId="257"/>
        </pc:sldMkLst>
        <pc:spChg chg="mod">
          <ac:chgData name="Livia Calin (2439767)" userId="S::2439767@student.uwtsd.ac.uk::dd309c19-2414-43f3-9b4e-767fbbe14a1b" providerId="AD" clId="Web-{766D3403-83B9-BB69-3CC8-48E7E9F3C320}" dt="2026-06-09T16:04:22.315" v="70" actId="1076"/>
          <ac:spMkLst>
            <pc:docMk/>
            <pc:sldMk cId="1656693179" sldId="257"/>
            <ac:spMk id="2" creationId="{58AF140B-0D8C-82D7-DCCB-C314ED3F4148}"/>
          </ac:spMkLst>
        </pc:spChg>
        <pc:spChg chg="mod">
          <ac:chgData name="Livia Calin (2439767)" userId="S::2439767@student.uwtsd.ac.uk::dd309c19-2414-43f3-9b4e-767fbbe14a1b" providerId="AD" clId="Web-{766D3403-83B9-BB69-3CC8-48E7E9F3C320}" dt="2026-06-09T16:04:35.769" v="74" actId="20577"/>
          <ac:spMkLst>
            <pc:docMk/>
            <pc:sldMk cId="1656693179" sldId="257"/>
            <ac:spMk id="3" creationId="{98D8C787-EB5D-8531-839A-69B74C3099CC}"/>
          </ac:spMkLst>
        </pc:spChg>
      </pc:sldChg>
      <pc:sldChg chg="modSp">
        <pc:chgData name="Livia Calin (2439767)" userId="S::2439767@student.uwtsd.ac.uk::dd309c19-2414-43f3-9b4e-767fbbe14a1b" providerId="AD" clId="Web-{766D3403-83B9-BB69-3CC8-48E7E9F3C320}" dt="2026-06-09T16:04:08.346" v="69" actId="20577"/>
        <pc:sldMkLst>
          <pc:docMk/>
          <pc:sldMk cId="1643462581" sldId="258"/>
        </pc:sldMkLst>
        <pc:spChg chg="mod">
          <ac:chgData name="Livia Calin (2439767)" userId="S::2439767@student.uwtsd.ac.uk::dd309c19-2414-43f3-9b4e-767fbbe14a1b" providerId="AD" clId="Web-{766D3403-83B9-BB69-3CC8-48E7E9F3C320}" dt="2026-06-09T16:04:02.502" v="67" actId="1076"/>
          <ac:spMkLst>
            <pc:docMk/>
            <pc:sldMk cId="1643462581" sldId="258"/>
            <ac:spMk id="2" creationId="{F073AC0A-283F-347B-353F-0E5B3CC29A33}"/>
          </ac:spMkLst>
        </pc:spChg>
        <pc:spChg chg="mod">
          <ac:chgData name="Livia Calin (2439767)" userId="S::2439767@student.uwtsd.ac.uk::dd309c19-2414-43f3-9b4e-767fbbe14a1b" providerId="AD" clId="Web-{766D3403-83B9-BB69-3CC8-48E7E9F3C320}" dt="2026-06-09T16:04:08.346" v="69" actId="20577"/>
          <ac:spMkLst>
            <pc:docMk/>
            <pc:sldMk cId="1643462581" sldId="258"/>
            <ac:spMk id="3" creationId="{96460E74-C19C-8C8D-B150-5CDD9AB70295}"/>
          </ac:spMkLst>
        </pc:spChg>
      </pc:sldChg>
      <pc:sldChg chg="modSp">
        <pc:chgData name="Livia Calin (2439767)" userId="S::2439767@student.uwtsd.ac.uk::dd309c19-2414-43f3-9b4e-767fbbe14a1b" providerId="AD" clId="Web-{766D3403-83B9-BB69-3CC8-48E7E9F3C320}" dt="2026-06-09T16:05:11.942" v="83" actId="1076"/>
        <pc:sldMkLst>
          <pc:docMk/>
          <pc:sldMk cId="729508274" sldId="259"/>
        </pc:sldMkLst>
        <pc:spChg chg="mod">
          <ac:chgData name="Livia Calin (2439767)" userId="S::2439767@student.uwtsd.ac.uk::dd309c19-2414-43f3-9b4e-767fbbe14a1b" providerId="AD" clId="Web-{766D3403-83B9-BB69-3CC8-48E7E9F3C320}" dt="2026-06-09T16:04:59.348" v="79" actId="1076"/>
          <ac:spMkLst>
            <pc:docMk/>
            <pc:sldMk cId="729508274" sldId="259"/>
            <ac:spMk id="2" creationId="{0550C6C1-2344-2DAE-41C7-16873D176B1A}"/>
          </ac:spMkLst>
        </pc:spChg>
        <pc:spChg chg="mod">
          <ac:chgData name="Livia Calin (2439767)" userId="S::2439767@student.uwtsd.ac.uk::dd309c19-2414-43f3-9b4e-767fbbe14a1b" providerId="AD" clId="Web-{766D3403-83B9-BB69-3CC8-48E7E9F3C320}" dt="2026-06-09T16:05:11.942" v="83" actId="1076"/>
          <ac:spMkLst>
            <pc:docMk/>
            <pc:sldMk cId="729508274" sldId="259"/>
            <ac:spMk id="3" creationId="{DFCA8212-F9B0-556C-EB3E-841EDB4A0D5A}"/>
          </ac:spMkLst>
        </pc:spChg>
      </pc:sldChg>
      <pc:sldChg chg="modSp">
        <pc:chgData name="Livia Calin (2439767)" userId="S::2439767@student.uwtsd.ac.uk::dd309c19-2414-43f3-9b4e-767fbbe14a1b" providerId="AD" clId="Web-{766D3403-83B9-BB69-3CC8-48E7E9F3C320}" dt="2026-06-09T15:57:33.654" v="32" actId="20577"/>
        <pc:sldMkLst>
          <pc:docMk/>
          <pc:sldMk cId="3423592983" sldId="260"/>
        </pc:sldMkLst>
        <pc:spChg chg="mod">
          <ac:chgData name="Livia Calin (2439767)" userId="S::2439767@student.uwtsd.ac.uk::dd309c19-2414-43f3-9b4e-767fbbe14a1b" providerId="AD" clId="Web-{766D3403-83B9-BB69-3CC8-48E7E9F3C320}" dt="2026-06-09T15:57:33.654" v="32" actId="20577"/>
          <ac:spMkLst>
            <pc:docMk/>
            <pc:sldMk cId="3423592983" sldId="260"/>
            <ac:spMk id="2" creationId="{A8762FE0-9C82-B56D-CD3F-AA1831CC785D}"/>
          </ac:spMkLst>
        </pc:spChg>
      </pc:sldChg>
      <pc:sldChg chg="delSp modSp ord">
        <pc:chgData name="Livia Calin (2439767)" userId="S::2439767@student.uwtsd.ac.uk::dd309c19-2414-43f3-9b4e-767fbbe14a1b" providerId="AD" clId="Web-{766D3403-83B9-BB69-3CC8-48E7E9F3C320}" dt="2026-06-09T16:06:59.385" v="98"/>
        <pc:sldMkLst>
          <pc:docMk/>
          <pc:sldMk cId="69524557" sldId="261"/>
        </pc:sldMkLst>
        <pc:spChg chg="del">
          <ac:chgData name="Livia Calin (2439767)" userId="S::2439767@student.uwtsd.ac.uk::dd309c19-2414-43f3-9b4e-767fbbe14a1b" providerId="AD" clId="Web-{766D3403-83B9-BB69-3CC8-48E7E9F3C320}" dt="2026-06-09T16:05:22.255" v="84"/>
          <ac:spMkLst>
            <pc:docMk/>
            <pc:sldMk cId="69524557" sldId="261"/>
            <ac:spMk id="2" creationId="{5F0A9215-FEBC-EA5C-07D5-A1A4E747EEAD}"/>
          </ac:spMkLst>
        </pc:spChg>
        <pc:spChg chg="mod">
          <ac:chgData name="Livia Calin (2439767)" userId="S::2439767@student.uwtsd.ac.uk::dd309c19-2414-43f3-9b4e-767fbbe14a1b" providerId="AD" clId="Web-{766D3403-83B9-BB69-3CC8-48E7E9F3C320}" dt="2026-06-09T16:05:41.038" v="88" actId="1076"/>
          <ac:spMkLst>
            <pc:docMk/>
            <pc:sldMk cId="69524557" sldId="261"/>
            <ac:spMk id="3" creationId="{0193B1FC-5F20-2DD5-10AA-81CBD30BC619}"/>
          </ac:spMkLst>
        </pc:spChg>
      </pc:sldChg>
      <pc:sldChg chg="modSp">
        <pc:chgData name="Livia Calin (2439767)" userId="S::2439767@student.uwtsd.ac.uk::dd309c19-2414-43f3-9b4e-767fbbe14a1b" providerId="AD" clId="Web-{766D3403-83B9-BB69-3CC8-48E7E9F3C320}" dt="2026-06-09T16:05:54.398" v="90" actId="20577"/>
        <pc:sldMkLst>
          <pc:docMk/>
          <pc:sldMk cId="3757041348" sldId="262"/>
        </pc:sldMkLst>
        <pc:spChg chg="mod">
          <ac:chgData name="Livia Calin (2439767)" userId="S::2439767@student.uwtsd.ac.uk::dd309c19-2414-43f3-9b4e-767fbbe14a1b" providerId="AD" clId="Web-{766D3403-83B9-BB69-3CC8-48E7E9F3C320}" dt="2026-06-09T16:05:54.398" v="90" actId="20577"/>
          <ac:spMkLst>
            <pc:docMk/>
            <pc:sldMk cId="3757041348" sldId="262"/>
            <ac:spMk id="3" creationId="{F3CBFECF-06BA-0CAF-AAEF-99036CB746C1}"/>
          </ac:spMkLst>
        </pc:spChg>
      </pc:sldChg>
      <pc:sldChg chg="modSp">
        <pc:chgData name="Livia Calin (2439767)" userId="S::2439767@student.uwtsd.ac.uk::dd309c19-2414-43f3-9b4e-767fbbe14a1b" providerId="AD" clId="Web-{766D3403-83B9-BB69-3CC8-48E7E9F3C320}" dt="2026-06-09T15:59:49.270" v="40" actId="20577"/>
        <pc:sldMkLst>
          <pc:docMk/>
          <pc:sldMk cId="1338333110" sldId="263"/>
        </pc:sldMkLst>
        <pc:spChg chg="mod">
          <ac:chgData name="Livia Calin (2439767)" userId="S::2439767@student.uwtsd.ac.uk::dd309c19-2414-43f3-9b4e-767fbbe14a1b" providerId="AD" clId="Web-{766D3403-83B9-BB69-3CC8-48E7E9F3C320}" dt="2026-06-09T15:59:49.270" v="40" actId="20577"/>
          <ac:spMkLst>
            <pc:docMk/>
            <pc:sldMk cId="1338333110" sldId="263"/>
            <ac:spMk id="3" creationId="{551CDC15-C4EE-B742-C7FD-EB3CFA90854B}"/>
          </ac:spMkLst>
        </pc:spChg>
      </pc:sldChg>
      <pc:sldChg chg="modSp">
        <pc:chgData name="Livia Calin (2439767)" userId="S::2439767@student.uwtsd.ac.uk::dd309c19-2414-43f3-9b4e-767fbbe14a1b" providerId="AD" clId="Web-{766D3403-83B9-BB69-3CC8-48E7E9F3C320}" dt="2026-06-09T16:07:16.652" v="102" actId="1076"/>
        <pc:sldMkLst>
          <pc:docMk/>
          <pc:sldMk cId="3659854903" sldId="265"/>
        </pc:sldMkLst>
        <pc:spChg chg="mod">
          <ac:chgData name="Livia Calin (2439767)" userId="S::2439767@student.uwtsd.ac.uk::dd309c19-2414-43f3-9b4e-767fbbe14a1b" providerId="AD" clId="Web-{766D3403-83B9-BB69-3CC8-48E7E9F3C320}" dt="2026-06-09T16:07:16.652" v="102" actId="1076"/>
          <ac:spMkLst>
            <pc:docMk/>
            <pc:sldMk cId="3659854903" sldId="265"/>
            <ac:spMk id="2" creationId="{5344C1F0-88F7-05BD-75A7-AC3CA2D95348}"/>
          </ac:spMkLst>
        </pc:spChg>
      </pc:sldChg>
      <pc:sldChg chg="modSp">
        <pc:chgData name="Livia Calin (2439767)" userId="S::2439767@student.uwtsd.ac.uk::dd309c19-2414-43f3-9b4e-767fbbe14a1b" providerId="AD" clId="Web-{766D3403-83B9-BB69-3CC8-48E7E9F3C320}" dt="2026-06-09T16:03:33.172" v="65" actId="20577"/>
        <pc:sldMkLst>
          <pc:docMk/>
          <pc:sldMk cId="3200505061" sldId="266"/>
        </pc:sldMkLst>
        <pc:spChg chg="mod">
          <ac:chgData name="Livia Calin (2439767)" userId="S::2439767@student.uwtsd.ac.uk::dd309c19-2414-43f3-9b4e-767fbbe14a1b" providerId="AD" clId="Web-{766D3403-83B9-BB69-3CC8-48E7E9F3C320}" dt="2026-06-09T16:03:33.172" v="65" actId="20577"/>
          <ac:spMkLst>
            <pc:docMk/>
            <pc:sldMk cId="3200505061" sldId="266"/>
            <ac:spMk id="2" creationId="{E9F26076-2869-0966-F13C-7DB85ADB0FDA}"/>
          </ac:spMkLst>
        </pc:spChg>
      </pc:sldChg>
      <pc:sldChg chg="addSp delSp modSp">
        <pc:chgData name="Livia Calin (2439767)" userId="S::2439767@student.uwtsd.ac.uk::dd309c19-2414-43f3-9b4e-767fbbe14a1b" providerId="AD" clId="Web-{766D3403-83B9-BB69-3CC8-48E7E9F3C320}" dt="2026-06-09T16:01:46.479" v="52" actId="20577"/>
        <pc:sldMkLst>
          <pc:docMk/>
          <pc:sldMk cId="2689547744" sldId="267"/>
        </pc:sldMkLst>
        <pc:spChg chg="del">
          <ac:chgData name="Livia Calin (2439767)" userId="S::2439767@student.uwtsd.ac.uk::dd309c19-2414-43f3-9b4e-767fbbe14a1b" providerId="AD" clId="Web-{766D3403-83B9-BB69-3CC8-48E7E9F3C320}" dt="2026-06-09T16:01:11.915" v="44"/>
          <ac:spMkLst>
            <pc:docMk/>
            <pc:sldMk cId="2689547744" sldId="267"/>
            <ac:spMk id="2" creationId="{2B2BF922-EFC1-C125-C8AB-96C745988419}"/>
          </ac:spMkLst>
        </pc:spChg>
        <pc:spChg chg="del mod">
          <ac:chgData name="Livia Calin (2439767)" userId="S::2439767@student.uwtsd.ac.uk::dd309c19-2414-43f3-9b4e-767fbbe14a1b" providerId="AD" clId="Web-{766D3403-83B9-BB69-3CC8-48E7E9F3C320}" dt="2026-06-09T16:01:07.618" v="43"/>
          <ac:spMkLst>
            <pc:docMk/>
            <pc:sldMk cId="2689547744" sldId="267"/>
            <ac:spMk id="3" creationId="{5D0E9662-F15B-02BE-40F3-8F946B2B1163}"/>
          </ac:spMkLst>
        </pc:spChg>
        <pc:spChg chg="add mod">
          <ac:chgData name="Livia Calin (2439767)" userId="S::2439767@student.uwtsd.ac.uk::dd309c19-2414-43f3-9b4e-767fbbe14a1b" providerId="AD" clId="Web-{766D3403-83B9-BB69-3CC8-48E7E9F3C320}" dt="2026-06-09T16:01:46.479" v="52" actId="20577"/>
          <ac:spMkLst>
            <pc:docMk/>
            <pc:sldMk cId="2689547744" sldId="267"/>
            <ac:spMk id="4" creationId="{71012115-615C-BC85-BBC6-D4081EADCD06}"/>
          </ac:spMkLst>
        </pc:spChg>
      </pc:sldChg>
      <pc:sldChg chg="modSp">
        <pc:chgData name="Livia Calin (2439767)" userId="S::2439767@student.uwtsd.ac.uk::dd309c19-2414-43f3-9b4e-767fbbe14a1b" providerId="AD" clId="Web-{766D3403-83B9-BB69-3CC8-48E7E9F3C320}" dt="2026-06-09T16:02:07.808" v="57" actId="1076"/>
        <pc:sldMkLst>
          <pc:docMk/>
          <pc:sldMk cId="211997547" sldId="268"/>
        </pc:sldMkLst>
        <pc:spChg chg="mod">
          <ac:chgData name="Livia Calin (2439767)" userId="S::2439767@student.uwtsd.ac.uk::dd309c19-2414-43f3-9b4e-767fbbe14a1b" providerId="AD" clId="Web-{766D3403-83B9-BB69-3CC8-48E7E9F3C320}" dt="2026-06-09T16:02:07.808" v="57" actId="1076"/>
          <ac:spMkLst>
            <pc:docMk/>
            <pc:sldMk cId="211997547" sldId="268"/>
            <ac:spMk id="2" creationId="{CE33DDE2-6238-6E18-CBE3-D5710B08EFF8}"/>
          </ac:spMkLst>
        </pc:spChg>
      </pc:sldChg>
      <pc:sldChg chg="addSp delSp modSp mod setBg">
        <pc:chgData name="Livia Calin (2439767)" userId="S::2439767@student.uwtsd.ac.uk::dd309c19-2414-43f3-9b4e-767fbbe14a1b" providerId="AD" clId="Web-{766D3403-83B9-BB69-3CC8-48E7E9F3C320}" dt="2026-06-09T15:49:17.661" v="14" actId="20577"/>
        <pc:sldMkLst>
          <pc:docMk/>
          <pc:sldMk cId="1637862869" sldId="269"/>
        </pc:sldMkLst>
        <pc:spChg chg="del mod">
          <ac:chgData name="Livia Calin (2439767)" userId="S::2439767@student.uwtsd.ac.uk::dd309c19-2414-43f3-9b4e-767fbbe14a1b" providerId="AD" clId="Web-{766D3403-83B9-BB69-3CC8-48E7E9F3C320}" dt="2026-06-09T15:48:46.206" v="4"/>
          <ac:spMkLst>
            <pc:docMk/>
            <pc:sldMk cId="1637862869" sldId="269"/>
            <ac:spMk id="2" creationId="{24C9C839-28FE-755C-4322-84D8EDCEED1B}"/>
          </ac:spMkLst>
        </pc:spChg>
        <pc:spChg chg="add mod">
          <ac:chgData name="Livia Calin (2439767)" userId="S::2439767@student.uwtsd.ac.uk::dd309c19-2414-43f3-9b4e-767fbbe14a1b" providerId="AD" clId="Web-{766D3403-83B9-BB69-3CC8-48E7E9F3C320}" dt="2026-06-09T15:48:57.176" v="6"/>
          <ac:spMkLst>
            <pc:docMk/>
            <pc:sldMk cId="1637862869" sldId="269"/>
            <ac:spMk id="3" creationId="{8A515292-A21B-D6B2-0941-A182B41CCE6A}"/>
          </ac:spMkLst>
        </pc:spChg>
        <pc:spChg chg="add mod">
          <ac:chgData name="Livia Calin (2439767)" userId="S::2439767@student.uwtsd.ac.uk::dd309c19-2414-43f3-9b4e-767fbbe14a1b" providerId="AD" clId="Web-{766D3403-83B9-BB69-3CC8-48E7E9F3C320}" dt="2026-06-09T15:49:17.661" v="14" actId="20577"/>
          <ac:spMkLst>
            <pc:docMk/>
            <pc:sldMk cId="1637862869" sldId="269"/>
            <ac:spMk id="4" creationId="{6849D483-7904-DD12-54FD-B5B72EEBD525}"/>
          </ac:spMkLst>
        </pc:spChg>
        <pc:spChg chg="add">
          <ac:chgData name="Livia Calin (2439767)" userId="S::2439767@student.uwtsd.ac.uk::dd309c19-2414-43f3-9b4e-767fbbe14a1b" providerId="AD" clId="Web-{766D3403-83B9-BB69-3CC8-48E7E9F3C320}" dt="2026-06-09T15:47:36.219" v="2"/>
          <ac:spMkLst>
            <pc:docMk/>
            <pc:sldMk cId="1637862869" sldId="269"/>
            <ac:spMk id="7" creationId="{18873D23-2DCF-4B31-A009-95721C06E8E1}"/>
          </ac:spMkLst>
        </pc:spChg>
        <pc:spChg chg="add del">
          <ac:chgData name="Livia Calin (2439767)" userId="S::2439767@student.uwtsd.ac.uk::dd309c19-2414-43f3-9b4e-767fbbe14a1b" providerId="AD" clId="Web-{766D3403-83B9-BB69-3CC8-48E7E9F3C320}" dt="2026-06-09T15:47:36.203" v="1"/>
          <ac:spMkLst>
            <pc:docMk/>
            <pc:sldMk cId="1637862869" sldId="269"/>
            <ac:spMk id="9" creationId="{EDDBB197-D710-4A4F-A9CA-FD2177498BE8}"/>
          </ac:spMkLst>
        </pc:spChg>
        <pc:spChg chg="add del">
          <ac:chgData name="Livia Calin (2439767)" userId="S::2439767@student.uwtsd.ac.uk::dd309c19-2414-43f3-9b4e-767fbbe14a1b" providerId="AD" clId="Web-{766D3403-83B9-BB69-3CC8-48E7E9F3C320}" dt="2026-06-09T15:47:36.203" v="1"/>
          <ac:spMkLst>
            <pc:docMk/>
            <pc:sldMk cId="1637862869" sldId="269"/>
            <ac:spMk id="11" creationId="{975D1CFA-2CDB-4B64-BD9F-85744E8DA12F}"/>
          </ac:spMkLst>
        </pc:spChg>
        <pc:spChg chg="add">
          <ac:chgData name="Livia Calin (2439767)" userId="S::2439767@student.uwtsd.ac.uk::dd309c19-2414-43f3-9b4e-767fbbe14a1b" providerId="AD" clId="Web-{766D3403-83B9-BB69-3CC8-48E7E9F3C320}" dt="2026-06-09T15:47:36.219" v="2"/>
          <ac:spMkLst>
            <pc:docMk/>
            <pc:sldMk cId="1637862869" sldId="269"/>
            <ac:spMk id="19" creationId="{C13EF075-D4EF-4929-ADBC-91B27DA19955}"/>
          </ac:spMkLst>
        </pc:spChg>
        <pc:grpChg chg="add del">
          <ac:chgData name="Livia Calin (2439767)" userId="S::2439767@student.uwtsd.ac.uk::dd309c19-2414-43f3-9b4e-767fbbe14a1b" providerId="AD" clId="Web-{766D3403-83B9-BB69-3CC8-48E7E9F3C320}" dt="2026-06-09T15:47:36.203" v="1"/>
          <ac:grpSpMkLst>
            <pc:docMk/>
            <pc:sldMk cId="1637862869" sldId="269"/>
            <ac:grpSpMk id="13" creationId="{25EE5136-01F1-466C-962D-BA9B4C6757AA}"/>
          </ac:grpSpMkLst>
        </pc:grpChg>
        <pc:grpChg chg="add">
          <ac:chgData name="Livia Calin (2439767)" userId="S::2439767@student.uwtsd.ac.uk::dd309c19-2414-43f3-9b4e-767fbbe14a1b" providerId="AD" clId="Web-{766D3403-83B9-BB69-3CC8-48E7E9F3C320}" dt="2026-06-09T15:47:36.219" v="2"/>
          <ac:grpSpMkLst>
            <pc:docMk/>
            <pc:sldMk cId="1637862869" sldId="269"/>
            <ac:grpSpMk id="20" creationId="{DAA26DFA-AAB2-4973-9C17-16D587C7B198}"/>
          </ac:grpSpMkLst>
        </pc:grpChg>
        <pc:picChg chg="add del">
          <ac:chgData name="Livia Calin (2439767)" userId="S::2439767@student.uwtsd.ac.uk::dd309c19-2414-43f3-9b4e-767fbbe14a1b" providerId="AD" clId="Web-{766D3403-83B9-BB69-3CC8-48E7E9F3C320}" dt="2026-06-09T15:47:36.203" v="1"/>
          <ac:picMkLst>
            <pc:docMk/>
            <pc:sldMk cId="1637862869" sldId="269"/>
            <ac:picMk id="6" creationId="{34082519-5007-9483-BED6-201C2235DAEB}"/>
          </ac:picMkLst>
        </pc:picChg>
      </pc:sldChg>
      <pc:sldChg chg="addSp modSp new mod setBg">
        <pc:chgData name="Livia Calin (2439767)" userId="S::2439767@student.uwtsd.ac.uk::dd309c19-2414-43f3-9b4e-767fbbe14a1b" providerId="AD" clId="Web-{766D3403-83B9-BB69-3CC8-48E7E9F3C320}" dt="2026-06-09T15:50:03.585" v="29"/>
        <pc:sldMkLst>
          <pc:docMk/>
          <pc:sldMk cId="1402726009" sldId="270"/>
        </pc:sldMkLst>
        <pc:spChg chg="add mod">
          <ac:chgData name="Livia Calin (2439767)" userId="S::2439767@student.uwtsd.ac.uk::dd309c19-2414-43f3-9b4e-767fbbe14a1b" providerId="AD" clId="Web-{766D3403-83B9-BB69-3CC8-48E7E9F3C320}" dt="2026-06-09T15:50:03.585" v="29"/>
          <ac:spMkLst>
            <pc:docMk/>
            <pc:sldMk cId="1402726009" sldId="270"/>
            <ac:spMk id="2" creationId="{F03B6FA8-5162-AF41-F7C3-92F7FD64ED81}"/>
          </ac:spMkLst>
        </pc:spChg>
        <pc:spChg chg="add">
          <ac:chgData name="Livia Calin (2439767)" userId="S::2439767@student.uwtsd.ac.uk::dd309c19-2414-43f3-9b4e-767fbbe14a1b" providerId="AD" clId="Web-{766D3403-83B9-BB69-3CC8-48E7E9F3C320}" dt="2026-06-09T15:50:03.585" v="29"/>
          <ac:spMkLst>
            <pc:docMk/>
            <pc:sldMk cId="1402726009" sldId="270"/>
            <ac:spMk id="9" creationId="{A3363022-C969-41E9-8EB2-E4C94908C1FA}"/>
          </ac:spMkLst>
        </pc:spChg>
        <pc:spChg chg="add">
          <ac:chgData name="Livia Calin (2439767)" userId="S::2439767@student.uwtsd.ac.uk::dd309c19-2414-43f3-9b4e-767fbbe14a1b" providerId="AD" clId="Web-{766D3403-83B9-BB69-3CC8-48E7E9F3C320}" dt="2026-06-09T15:50:03.585" v="29"/>
          <ac:spMkLst>
            <pc:docMk/>
            <pc:sldMk cId="1402726009" sldId="270"/>
            <ac:spMk id="11" creationId="{8D1AD6B3-BE88-4CEB-BA17-790657CC4729}"/>
          </ac:spMkLst>
        </pc:spChg>
        <pc:grpChg chg="add">
          <ac:chgData name="Livia Calin (2439767)" userId="S::2439767@student.uwtsd.ac.uk::dd309c19-2414-43f3-9b4e-767fbbe14a1b" providerId="AD" clId="Web-{766D3403-83B9-BB69-3CC8-48E7E9F3C320}" dt="2026-06-09T15:50:03.585" v="29"/>
          <ac:grpSpMkLst>
            <pc:docMk/>
            <pc:sldMk cId="1402726009" sldId="270"/>
            <ac:grpSpMk id="13" creationId="{89D1390B-7E13-4B4F-9CB2-391063412E54}"/>
          </ac:grpSpMkLst>
        </pc:grpChg>
        <pc:picChg chg="add">
          <ac:chgData name="Livia Calin (2439767)" userId="S::2439767@student.uwtsd.ac.uk::dd309c19-2414-43f3-9b4e-767fbbe14a1b" providerId="AD" clId="Web-{766D3403-83B9-BB69-3CC8-48E7E9F3C320}" dt="2026-06-09T15:50:03.585" v="29"/>
          <ac:picMkLst>
            <pc:docMk/>
            <pc:sldMk cId="1402726009" sldId="270"/>
            <ac:picMk id="6" creationId="{3EB196E5-E6E3-F93B-D69D-7C405539E804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subjectguides.york.ac.uk/health-sciences/resources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16676" y="2152673"/>
            <a:ext cx="9144000" cy="2387600"/>
          </a:xfrm>
        </p:spPr>
        <p:txBody>
          <a:bodyPr>
            <a:normAutofit/>
          </a:bodyPr>
          <a:lstStyle/>
          <a:p>
            <a:r>
              <a:rPr lang="en-US" sz="1800" dirty="0">
                <a:ea typeface="+mj-lt"/>
                <a:cs typeface="+mj-lt"/>
              </a:rPr>
              <a:t>Recruitment &amp; Selection During </a:t>
            </a:r>
            <a:r>
              <a:rPr lang="en-US" sz="1800" dirty="0" err="1">
                <a:ea typeface="+mj-lt"/>
                <a:cs typeface="+mj-lt"/>
              </a:rPr>
              <a:t>Organisational</a:t>
            </a:r>
            <a:r>
              <a:rPr lang="en-US" sz="1800" dirty="0">
                <a:ea typeface="+mj-lt"/>
                <a:cs typeface="+mj-lt"/>
              </a:rPr>
              <a:t> Transformation at NHS England BA (Hons) Leadership and Management Skills for the Workplace Module: Developing and Managing</a:t>
            </a:r>
            <a:br>
              <a:rPr lang="en-US" sz="1800" dirty="0">
                <a:ea typeface="+mj-lt"/>
                <a:cs typeface="+mj-lt"/>
              </a:rPr>
            </a:br>
            <a:r>
              <a:rPr lang="en-US" sz="1800" dirty="0">
                <a:ea typeface="+mj-lt"/>
                <a:cs typeface="+mj-lt"/>
              </a:rPr>
              <a:t>Component 1 - Individuals and Teams (LCLM5002) </a:t>
            </a:r>
            <a:br>
              <a:rPr lang="en-US" sz="1800" dirty="0">
                <a:ea typeface="+mj-lt"/>
                <a:cs typeface="+mj-lt"/>
              </a:rPr>
            </a:br>
            <a:r>
              <a:rPr lang="en-US" sz="1800" dirty="0">
                <a:ea typeface="+mj-lt"/>
                <a:cs typeface="+mj-lt"/>
              </a:rPr>
              <a:t>Livia Calin  / 2439767/| Samson Oladejo </a:t>
            </a:r>
          </a:p>
          <a:p>
            <a:endParaRPr lang="en-US" sz="1800" dirty="0">
              <a:ea typeface="+mj-lt"/>
              <a:cs typeface="+mj-lt"/>
            </a:endParaRPr>
          </a:p>
        </p:txBody>
      </p:sp>
      <p:pic>
        <p:nvPicPr>
          <p:cNvPr id="7" name="Picture 6" descr="A blue and white logo&#10;&#10;AI-generated content may be incorrect.">
            <a:extLst>
              <a:ext uri="{FF2B5EF4-FFF2-40B4-BE49-F238E27FC236}">
                <a16:creationId xmlns:a16="http://schemas.microsoft.com/office/drawing/2014/main" id="{8AD9C362-4042-1AA1-B66D-AD18F299B2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39543" y="155661"/>
            <a:ext cx="11732455" cy="2005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73AC0A-283F-347B-353F-0E5B3CC29A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487" y="-463137"/>
            <a:ext cx="4977976" cy="1454051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Table contents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60E74-C19C-8C8D-B150-5CDD9AB702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487" y="1894143"/>
            <a:ext cx="4977578" cy="3639289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US" sz="900" b="1" dirty="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  <a:ea typeface="+mn-lt"/>
                <a:cs typeface="+mn-lt"/>
              </a:rPr>
              <a:t>Introduction to NHS England</a:t>
            </a:r>
            <a:endParaRPr lang="en-US" sz="1800" dirty="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  <a:ea typeface="+mn-lt"/>
                <a:cs typeface="+mn-lt"/>
              </a:rPr>
              <a:t>Nature of Transformation</a:t>
            </a:r>
            <a:endParaRPr lang="en-US" sz="1800" dirty="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  <a:ea typeface="+mn-lt"/>
                <a:cs typeface="+mn-lt"/>
              </a:rPr>
              <a:t>Recruitment Process Overview</a:t>
            </a:r>
            <a:endParaRPr lang="en-US" sz="1800" dirty="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  <a:ea typeface="+mn-lt"/>
                <a:cs typeface="+mn-lt"/>
              </a:rPr>
              <a:t>Job Analysis</a:t>
            </a:r>
            <a:endParaRPr lang="en-US" sz="1800" dirty="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  <a:ea typeface="+mn-lt"/>
                <a:cs typeface="+mn-lt"/>
              </a:rPr>
              <a:t>Job Description</a:t>
            </a:r>
            <a:endParaRPr lang="en-US" sz="1800" dirty="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  <a:ea typeface="+mn-lt"/>
                <a:cs typeface="+mn-lt"/>
              </a:rPr>
              <a:t>Person Specification</a:t>
            </a:r>
            <a:endParaRPr lang="en-US" sz="1800" dirty="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  <a:ea typeface="+mn-lt"/>
                <a:cs typeface="+mn-lt"/>
              </a:rPr>
              <a:t>Advertisement Platforms</a:t>
            </a:r>
            <a:endParaRPr lang="en-US" sz="1800" dirty="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  <a:ea typeface="+mn-lt"/>
                <a:cs typeface="+mn-lt"/>
              </a:rPr>
              <a:t>Interview Types</a:t>
            </a:r>
            <a:endParaRPr lang="en-US" sz="1800" dirty="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  <a:ea typeface="+mn-lt"/>
                <a:cs typeface="+mn-lt"/>
              </a:rPr>
              <a:t>Questioning Techniques</a:t>
            </a:r>
            <a:endParaRPr lang="en-US" sz="1800" dirty="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  <a:ea typeface="+mn-lt"/>
                <a:cs typeface="+mn-lt"/>
              </a:rPr>
              <a:t>Face‑to‑Face vs Virtual Interviews</a:t>
            </a:r>
            <a:endParaRPr lang="en-US" sz="1800" dirty="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  <a:ea typeface="+mn-lt"/>
                <a:cs typeface="+mn-lt"/>
              </a:rPr>
              <a:t>Recommendations</a:t>
            </a:r>
            <a:endParaRPr lang="en-US" sz="1800" dirty="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  <a:ea typeface="+mn-lt"/>
                <a:cs typeface="+mn-lt"/>
              </a:rPr>
              <a:t>Conclusion</a:t>
            </a:r>
            <a:endParaRPr lang="en-US" sz="1800" dirty="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  <a:ea typeface="+mn-lt"/>
                <a:cs typeface="+mn-lt"/>
              </a:rPr>
              <a:t>References</a:t>
            </a:r>
            <a:endParaRPr lang="en-US" sz="1800" dirty="0">
              <a:solidFill>
                <a:schemeClr val="tx2"/>
              </a:solidFill>
            </a:endParaRPr>
          </a:p>
          <a:p>
            <a:endParaRPr lang="en-US" sz="18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Check List">
            <a:extLst>
              <a:ext uri="{FF2B5EF4-FFF2-40B4-BE49-F238E27FC236}">
                <a16:creationId xmlns:a16="http://schemas.microsoft.com/office/drawing/2014/main" id="{414D3283-FF35-8F4C-6947-CCF41E67321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4625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AF140B-0D8C-82D7-DCCB-C314ED3F4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487" y="-451414"/>
            <a:ext cx="4977976" cy="1454051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Introduction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8C787-EB5D-8531-839A-69B74C3099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34" y="1014913"/>
            <a:ext cx="4977578" cy="363928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US" sz="1800" b="1" u="sng">
                <a:solidFill>
                  <a:schemeClr val="tx2"/>
                </a:solidFill>
                <a:ea typeface="+mn-lt"/>
                <a:cs typeface="+mn-lt"/>
              </a:rPr>
              <a:t>Who is NHS England?</a:t>
            </a:r>
            <a:endParaRPr lang="en-US" sz="1800" b="1" u="sng">
              <a:solidFill>
                <a:schemeClr val="tx2"/>
              </a:solidFill>
            </a:endParaRPr>
          </a:p>
          <a:p>
            <a:r>
              <a:rPr lang="en-US" sz="1800" dirty="0">
                <a:solidFill>
                  <a:schemeClr val="tx2"/>
                </a:solidFill>
                <a:ea typeface="+mn-lt"/>
                <a:cs typeface="+mn-lt"/>
              </a:rPr>
              <a:t>NHS England is the UK’s largest public healthcare </a:t>
            </a:r>
            <a:r>
              <a:rPr lang="en-US" sz="1800" dirty="0" err="1">
                <a:solidFill>
                  <a:schemeClr val="tx2"/>
                </a:solidFill>
                <a:ea typeface="+mn-lt"/>
                <a:cs typeface="+mn-lt"/>
              </a:rPr>
              <a:t>organisation</a:t>
            </a:r>
            <a:r>
              <a:rPr lang="en-US" sz="1800" dirty="0">
                <a:solidFill>
                  <a:schemeClr val="tx2"/>
                </a:solidFill>
                <a:ea typeface="+mn-lt"/>
                <a:cs typeface="+mn-lt"/>
              </a:rPr>
              <a:t>.</a:t>
            </a:r>
            <a:endParaRPr lang="en-US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  <a:ea typeface="+mn-lt"/>
                <a:cs typeface="+mn-lt"/>
              </a:rPr>
              <a:t>It provides national leadership for the NHS and oversees healthcare services across England.</a:t>
            </a:r>
            <a:endParaRPr lang="en-US" sz="1800">
              <a:solidFill>
                <a:schemeClr val="tx2"/>
              </a:solidFill>
            </a:endParaRPr>
          </a:p>
          <a:p>
            <a:r>
              <a:rPr lang="en-US" sz="1800" b="1" u="sng">
                <a:solidFill>
                  <a:schemeClr val="tx2"/>
                </a:solidFill>
                <a:ea typeface="+mn-lt"/>
                <a:cs typeface="+mn-lt"/>
              </a:rPr>
              <a:t>Why is transformation happening?</a:t>
            </a:r>
            <a:endParaRPr lang="en-US" sz="1800" b="1" u="sng">
              <a:solidFill>
                <a:schemeClr val="tx2"/>
              </a:solidFill>
            </a:endParaRPr>
          </a:p>
          <a:p>
            <a:r>
              <a:rPr lang="en-US" sz="1800" dirty="0">
                <a:solidFill>
                  <a:schemeClr val="tx2"/>
                </a:solidFill>
                <a:ea typeface="+mn-lt"/>
                <a:cs typeface="+mn-lt"/>
              </a:rPr>
              <a:t>The NHS is </a:t>
            </a:r>
            <a:r>
              <a:rPr lang="en-US" sz="1800" dirty="0" err="1">
                <a:solidFill>
                  <a:schemeClr val="tx2"/>
                </a:solidFill>
                <a:ea typeface="+mn-lt"/>
                <a:cs typeface="+mn-lt"/>
              </a:rPr>
              <a:t>modernising</a:t>
            </a:r>
            <a:r>
              <a:rPr lang="en-US" sz="1800" dirty="0">
                <a:solidFill>
                  <a:schemeClr val="tx2"/>
                </a:solidFill>
                <a:ea typeface="+mn-lt"/>
                <a:cs typeface="+mn-lt"/>
              </a:rPr>
              <a:t> its systems to improve patient care.</a:t>
            </a:r>
            <a:endParaRPr lang="en-US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  <a:ea typeface="+mn-lt"/>
                <a:cs typeface="+mn-lt"/>
              </a:rPr>
              <a:t>Digital tools such as Electronic Patient Records (EPR) and online services are being introduced (NHS England, 2022).</a:t>
            </a:r>
            <a:endParaRPr lang="en-US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  <a:ea typeface="+mn-lt"/>
                <a:cs typeface="+mn-lt"/>
              </a:rPr>
              <a:t>New skills and roles are needed to support these changes.</a:t>
            </a:r>
            <a:endParaRPr lang="en-US" sz="1800">
              <a:solidFill>
                <a:schemeClr val="tx2"/>
              </a:solidFill>
            </a:endParaRPr>
          </a:p>
          <a:p>
            <a:r>
              <a:rPr lang="en-US" sz="1800" b="1" u="sng">
                <a:solidFill>
                  <a:schemeClr val="tx2"/>
                </a:solidFill>
                <a:ea typeface="+mn-lt"/>
                <a:cs typeface="+mn-lt"/>
              </a:rPr>
              <a:t>Why recruitment matters now:</a:t>
            </a:r>
            <a:endParaRPr lang="en-US" sz="1800" b="1" u="sng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  <a:ea typeface="+mn-lt"/>
                <a:cs typeface="+mn-lt"/>
              </a:rPr>
              <a:t>Hiring the right people helps the NHS deliver safe, effective, and modern healthcare.</a:t>
            </a:r>
            <a:endParaRPr lang="en-US" sz="1800">
              <a:solidFill>
                <a:schemeClr val="tx2"/>
              </a:solidFill>
            </a:endParaRPr>
          </a:p>
          <a:p>
            <a:r>
              <a:rPr lang="en-US" sz="1800" dirty="0">
                <a:solidFill>
                  <a:schemeClr val="tx2"/>
                </a:solidFill>
                <a:ea typeface="+mn-lt"/>
                <a:cs typeface="+mn-lt"/>
              </a:rPr>
              <a:t>Strong recruitment supports successful </a:t>
            </a:r>
            <a:r>
              <a:rPr lang="en-US" sz="1800" dirty="0" err="1">
                <a:solidFill>
                  <a:schemeClr val="tx2"/>
                </a:solidFill>
                <a:ea typeface="+mn-lt"/>
                <a:cs typeface="+mn-lt"/>
              </a:rPr>
              <a:t>organisational</a:t>
            </a:r>
            <a:r>
              <a:rPr lang="en-US" sz="1800" dirty="0">
                <a:solidFill>
                  <a:schemeClr val="tx2"/>
                </a:solidFill>
                <a:ea typeface="+mn-lt"/>
                <a:cs typeface="+mn-lt"/>
              </a:rPr>
              <a:t> change (Armstrong &amp; Taylor, 2020).</a:t>
            </a:r>
            <a:endParaRPr lang="en-US" sz="1800" dirty="0">
              <a:solidFill>
                <a:schemeClr val="tx2"/>
              </a:solidFill>
            </a:endParaRPr>
          </a:p>
          <a:p>
            <a:endParaRPr lang="en-US" sz="12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Hospital">
            <a:extLst>
              <a:ext uri="{FF2B5EF4-FFF2-40B4-BE49-F238E27FC236}">
                <a16:creationId xmlns:a16="http://schemas.microsoft.com/office/drawing/2014/main" id="{CF9D45E6-B44F-1D48-FADB-9923A32EE57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6931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50C6C1-2344-2DAE-41C7-16873D176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8980" y="521601"/>
            <a:ext cx="4977976" cy="1454051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  <a:ea typeface="+mj-lt"/>
                <a:cs typeface="+mj-lt"/>
              </a:rPr>
              <a:t>Nature of NHS Transformation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CA8212-F9B0-556C-EB3E-841EDB4A0D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256" y="1624512"/>
            <a:ext cx="4977578" cy="363928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US" sz="1100" b="1">
              <a:solidFill>
                <a:schemeClr val="tx2"/>
              </a:solidFill>
            </a:endParaRPr>
          </a:p>
          <a:p>
            <a:r>
              <a:rPr lang="en-US" sz="1800" b="1">
                <a:solidFill>
                  <a:schemeClr val="tx2"/>
                </a:solidFill>
                <a:ea typeface="+mn-lt"/>
                <a:cs typeface="+mn-lt"/>
              </a:rPr>
              <a:t>Why the NHS is transforming:</a:t>
            </a:r>
            <a:endParaRPr lang="en-US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  <a:ea typeface="+mn-lt"/>
                <a:cs typeface="+mn-lt"/>
              </a:rPr>
              <a:t>Growing demand for healthcare services across England.</a:t>
            </a:r>
            <a:endParaRPr lang="en-US" sz="1800">
              <a:solidFill>
                <a:schemeClr val="tx2"/>
              </a:solidFill>
            </a:endParaRPr>
          </a:p>
          <a:p>
            <a:r>
              <a:rPr lang="en-US" sz="1800" dirty="0">
                <a:solidFill>
                  <a:schemeClr val="tx2"/>
                </a:solidFill>
                <a:ea typeface="+mn-lt"/>
                <a:cs typeface="+mn-lt"/>
              </a:rPr>
              <a:t>Need to </a:t>
            </a:r>
            <a:r>
              <a:rPr lang="en-US" sz="1800" dirty="0" err="1">
                <a:solidFill>
                  <a:schemeClr val="tx2"/>
                </a:solidFill>
                <a:ea typeface="+mn-lt"/>
                <a:cs typeface="+mn-lt"/>
              </a:rPr>
              <a:t>modernise</a:t>
            </a:r>
            <a:r>
              <a:rPr lang="en-US" sz="1800" dirty="0">
                <a:solidFill>
                  <a:schemeClr val="tx2"/>
                </a:solidFill>
                <a:ea typeface="+mn-lt"/>
                <a:cs typeface="+mn-lt"/>
              </a:rPr>
              <a:t> outdated systems and improve efficiency.</a:t>
            </a:r>
            <a:endParaRPr lang="en-US" sz="1800" dirty="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  <a:ea typeface="+mn-lt"/>
                <a:cs typeface="+mn-lt"/>
              </a:rPr>
              <a:t>Shift towards digital tools such as Electronic Patient Records (EPR) and remote care (NHS England, 2022).</a:t>
            </a:r>
            <a:endParaRPr lang="en-US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  <a:ea typeface="+mn-lt"/>
                <a:cs typeface="+mn-lt"/>
              </a:rPr>
              <a:t>Focus on improving patient experience and reducing waiting times.</a:t>
            </a:r>
            <a:endParaRPr lang="en-US" sz="1800">
              <a:solidFill>
                <a:schemeClr val="tx2"/>
              </a:solidFill>
            </a:endParaRPr>
          </a:p>
          <a:p>
            <a:r>
              <a:rPr lang="en-US" sz="1800" b="1">
                <a:solidFill>
                  <a:schemeClr val="tx2"/>
                </a:solidFill>
                <a:ea typeface="+mn-lt"/>
                <a:cs typeface="+mn-lt"/>
              </a:rPr>
              <a:t>Key Areas of Transformation:</a:t>
            </a:r>
            <a:endParaRPr lang="en-US" sz="1800">
              <a:solidFill>
                <a:schemeClr val="tx2"/>
              </a:solidFill>
            </a:endParaRPr>
          </a:p>
          <a:p>
            <a:r>
              <a:rPr lang="en-US" sz="1800" b="1" dirty="0">
                <a:solidFill>
                  <a:schemeClr val="tx2"/>
                </a:solidFill>
                <a:ea typeface="+mn-lt"/>
                <a:cs typeface="+mn-lt"/>
              </a:rPr>
              <a:t>Digital Transformation</a:t>
            </a:r>
            <a:r>
              <a:rPr lang="en-US" sz="1800" dirty="0">
                <a:solidFill>
                  <a:schemeClr val="tx2"/>
                </a:solidFill>
                <a:ea typeface="+mn-lt"/>
                <a:cs typeface="+mn-lt"/>
              </a:rPr>
              <a:t> – new technologies and data systems.</a:t>
            </a:r>
            <a:endParaRPr lang="en-US" sz="1800" dirty="0">
              <a:solidFill>
                <a:schemeClr val="tx2"/>
              </a:solidFill>
            </a:endParaRPr>
          </a:p>
          <a:p>
            <a:r>
              <a:rPr lang="en-US" sz="1800" b="1">
                <a:solidFill>
                  <a:schemeClr val="tx2"/>
                </a:solidFill>
                <a:ea typeface="+mn-lt"/>
                <a:cs typeface="+mn-lt"/>
              </a:rPr>
              <a:t>Integrated Care Systems (ICS)</a:t>
            </a:r>
            <a:r>
              <a:rPr lang="en-US" sz="1800">
                <a:solidFill>
                  <a:schemeClr val="tx2"/>
                </a:solidFill>
                <a:ea typeface="+mn-lt"/>
                <a:cs typeface="+mn-lt"/>
              </a:rPr>
              <a:t> – joining services together for better patient care (NHS England, 2021).</a:t>
            </a:r>
            <a:endParaRPr lang="en-US" sz="1800">
              <a:solidFill>
                <a:schemeClr val="tx2"/>
              </a:solidFill>
            </a:endParaRPr>
          </a:p>
          <a:p>
            <a:r>
              <a:rPr lang="en-US" sz="1800" b="1" dirty="0">
                <a:solidFill>
                  <a:schemeClr val="tx2"/>
                </a:solidFill>
                <a:ea typeface="+mn-lt"/>
                <a:cs typeface="+mn-lt"/>
              </a:rPr>
              <a:t>Workforce </a:t>
            </a:r>
            <a:r>
              <a:rPr lang="en-US" sz="1800" b="1" dirty="0" err="1">
                <a:solidFill>
                  <a:schemeClr val="tx2"/>
                </a:solidFill>
                <a:ea typeface="+mn-lt"/>
                <a:cs typeface="+mn-lt"/>
              </a:rPr>
              <a:t>Modernisation</a:t>
            </a:r>
            <a:r>
              <a:rPr lang="en-US" sz="1800" dirty="0">
                <a:solidFill>
                  <a:schemeClr val="tx2"/>
                </a:solidFill>
                <a:ea typeface="+mn-lt"/>
                <a:cs typeface="+mn-lt"/>
              </a:rPr>
              <a:t> – new skills, new roles, and new ways of working.</a:t>
            </a:r>
            <a:endParaRPr lang="en-US" sz="1800" dirty="0">
              <a:solidFill>
                <a:schemeClr val="tx2"/>
              </a:solidFill>
            </a:endParaRPr>
          </a:p>
          <a:p>
            <a:r>
              <a:rPr lang="en-US" sz="1800" b="1">
                <a:solidFill>
                  <a:schemeClr val="tx2"/>
                </a:solidFill>
                <a:ea typeface="+mn-lt"/>
                <a:cs typeface="+mn-lt"/>
              </a:rPr>
              <a:t>Service Redesign</a:t>
            </a:r>
            <a:r>
              <a:rPr lang="en-US" sz="1800">
                <a:solidFill>
                  <a:schemeClr val="tx2"/>
                </a:solidFill>
                <a:ea typeface="+mn-lt"/>
                <a:cs typeface="+mn-lt"/>
              </a:rPr>
              <a:t> – improving how care is delivered.</a:t>
            </a:r>
            <a:endParaRPr lang="en-US" sz="1800">
              <a:solidFill>
                <a:schemeClr val="tx2"/>
              </a:solidFill>
            </a:endParaRPr>
          </a:p>
          <a:p>
            <a:endParaRPr lang="en-US" sz="11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Robot">
            <a:extLst>
              <a:ext uri="{FF2B5EF4-FFF2-40B4-BE49-F238E27FC236}">
                <a16:creationId xmlns:a16="http://schemas.microsoft.com/office/drawing/2014/main" id="{2897E626-6398-73F0-D451-952197CFB1C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95082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93B1FC-5F20-2DD5-10AA-81CBD30BC6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487" y="1718298"/>
            <a:ext cx="4977578" cy="363928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1800" b="1" u="sng">
                <a:solidFill>
                  <a:schemeClr val="tx2"/>
                </a:solidFill>
              </a:rPr>
              <a:t>Recruitment Process Overview</a:t>
            </a:r>
            <a:endParaRPr lang="en-US" sz="1800" u="sng">
              <a:solidFill>
                <a:schemeClr val="tx2"/>
              </a:solidFill>
            </a:endParaRPr>
          </a:p>
          <a:p>
            <a:r>
              <a:rPr lang="en-US" sz="1800" b="1">
                <a:solidFill>
                  <a:schemeClr val="tx2"/>
                </a:solidFill>
                <a:ea typeface="+mn-lt"/>
                <a:cs typeface="+mn-lt"/>
              </a:rPr>
              <a:t>Why the recruitment process matters:</a:t>
            </a:r>
            <a:endParaRPr lang="en-US" sz="1800">
              <a:solidFill>
                <a:schemeClr val="tx2"/>
              </a:solidFill>
            </a:endParaRPr>
          </a:p>
          <a:p>
            <a:r>
              <a:rPr lang="en-US" sz="1800" dirty="0">
                <a:solidFill>
                  <a:schemeClr val="tx2"/>
                </a:solidFill>
                <a:ea typeface="+mn-lt"/>
                <a:cs typeface="+mn-lt"/>
              </a:rPr>
              <a:t>NHS England must hire people with the right skills to support digital and </a:t>
            </a:r>
            <a:r>
              <a:rPr lang="en-US" sz="1800" dirty="0" err="1">
                <a:solidFill>
                  <a:schemeClr val="tx2"/>
                </a:solidFill>
                <a:ea typeface="+mn-lt"/>
                <a:cs typeface="+mn-lt"/>
              </a:rPr>
              <a:t>organisational</a:t>
            </a:r>
            <a:r>
              <a:rPr lang="en-US" sz="1800" dirty="0">
                <a:solidFill>
                  <a:schemeClr val="tx2"/>
                </a:solidFill>
                <a:ea typeface="+mn-lt"/>
                <a:cs typeface="+mn-lt"/>
              </a:rPr>
              <a:t> change (Armstrong &amp; Taylor, 2020).</a:t>
            </a:r>
            <a:endParaRPr lang="en-US" sz="1800" dirty="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  <a:ea typeface="+mn-lt"/>
                <a:cs typeface="+mn-lt"/>
              </a:rPr>
              <a:t>A clear recruitment process helps ensure fairness, consistency, and better hiring decisions (Foot &amp; Hook, 2019).</a:t>
            </a:r>
            <a:endParaRPr lang="en-US" sz="1800">
              <a:solidFill>
                <a:schemeClr val="tx2"/>
              </a:solidFill>
            </a:endParaRPr>
          </a:p>
          <a:p>
            <a:r>
              <a:rPr lang="en-US" sz="1800" b="1">
                <a:solidFill>
                  <a:schemeClr val="tx2"/>
                </a:solidFill>
                <a:ea typeface="+mn-lt"/>
                <a:cs typeface="+mn-lt"/>
              </a:rPr>
              <a:t>Key Steps in the Recruitment Process:</a:t>
            </a:r>
            <a:endParaRPr lang="en-US" sz="1800">
              <a:solidFill>
                <a:schemeClr val="tx2"/>
              </a:solidFill>
            </a:endParaRPr>
          </a:p>
          <a:p>
            <a:r>
              <a:rPr lang="en-US" sz="1800" b="1">
                <a:solidFill>
                  <a:schemeClr val="tx2"/>
                </a:solidFill>
                <a:ea typeface="+mn-lt"/>
                <a:cs typeface="+mn-lt"/>
              </a:rPr>
              <a:t>Job Analysis</a:t>
            </a:r>
            <a:r>
              <a:rPr lang="en-US" sz="1800">
                <a:solidFill>
                  <a:schemeClr val="tx2"/>
                </a:solidFill>
                <a:ea typeface="+mn-lt"/>
                <a:cs typeface="+mn-lt"/>
              </a:rPr>
              <a:t> – understanding what the role involves.</a:t>
            </a:r>
            <a:endParaRPr lang="en-US" sz="1800">
              <a:solidFill>
                <a:schemeClr val="tx2"/>
              </a:solidFill>
            </a:endParaRPr>
          </a:p>
          <a:p>
            <a:r>
              <a:rPr lang="en-US" sz="1800" b="1">
                <a:solidFill>
                  <a:schemeClr val="tx2"/>
                </a:solidFill>
                <a:ea typeface="+mn-lt"/>
                <a:cs typeface="+mn-lt"/>
              </a:rPr>
              <a:t>Job Description</a:t>
            </a:r>
            <a:r>
              <a:rPr lang="en-US" sz="1800">
                <a:solidFill>
                  <a:schemeClr val="tx2"/>
                </a:solidFill>
                <a:ea typeface="+mn-lt"/>
                <a:cs typeface="+mn-lt"/>
              </a:rPr>
              <a:t> – outlining duties and responsibilities.</a:t>
            </a:r>
            <a:endParaRPr lang="en-US" sz="1800">
              <a:solidFill>
                <a:schemeClr val="tx2"/>
              </a:solidFill>
            </a:endParaRPr>
          </a:p>
          <a:p>
            <a:r>
              <a:rPr lang="en-US" sz="1800" b="1">
                <a:solidFill>
                  <a:schemeClr val="tx2"/>
                </a:solidFill>
                <a:ea typeface="+mn-lt"/>
                <a:cs typeface="+mn-lt"/>
              </a:rPr>
              <a:t>Person Specification</a:t>
            </a:r>
            <a:r>
              <a:rPr lang="en-US" sz="1800">
                <a:solidFill>
                  <a:schemeClr val="tx2"/>
                </a:solidFill>
                <a:ea typeface="+mn-lt"/>
                <a:cs typeface="+mn-lt"/>
              </a:rPr>
              <a:t> – defining essential and desirable skills.</a:t>
            </a:r>
            <a:endParaRPr lang="en-US" sz="1800">
              <a:solidFill>
                <a:schemeClr val="tx2"/>
              </a:solidFill>
            </a:endParaRPr>
          </a:p>
          <a:p>
            <a:r>
              <a:rPr lang="en-US" sz="1800" b="1">
                <a:solidFill>
                  <a:schemeClr val="tx2"/>
                </a:solidFill>
                <a:ea typeface="+mn-lt"/>
                <a:cs typeface="+mn-lt"/>
              </a:rPr>
              <a:t>Advertising</a:t>
            </a:r>
            <a:r>
              <a:rPr lang="en-US" sz="1800">
                <a:solidFill>
                  <a:schemeClr val="tx2"/>
                </a:solidFill>
                <a:ea typeface="+mn-lt"/>
                <a:cs typeface="+mn-lt"/>
              </a:rPr>
              <a:t> – choosing the right platforms to attract candidates.</a:t>
            </a:r>
            <a:endParaRPr lang="en-US" sz="1800">
              <a:solidFill>
                <a:schemeClr val="tx2"/>
              </a:solidFill>
            </a:endParaRPr>
          </a:p>
          <a:p>
            <a:r>
              <a:rPr lang="en-US" sz="1800" b="1">
                <a:solidFill>
                  <a:schemeClr val="tx2"/>
                </a:solidFill>
                <a:ea typeface="+mn-lt"/>
                <a:cs typeface="+mn-lt"/>
              </a:rPr>
              <a:t>Selection</a:t>
            </a:r>
            <a:r>
              <a:rPr lang="en-US" sz="1800">
                <a:solidFill>
                  <a:schemeClr val="tx2"/>
                </a:solidFill>
                <a:ea typeface="+mn-lt"/>
                <a:cs typeface="+mn-lt"/>
              </a:rPr>
              <a:t> – using interviews and assessments to choose the best person</a:t>
            </a:r>
            <a:endParaRPr lang="en-US" sz="1800">
              <a:solidFill>
                <a:schemeClr val="tx2"/>
              </a:solidFill>
            </a:endParaRPr>
          </a:p>
          <a:p>
            <a:endParaRPr lang="en-US" sz="13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Recruitment Management">
            <a:extLst>
              <a:ext uri="{FF2B5EF4-FFF2-40B4-BE49-F238E27FC236}">
                <a16:creationId xmlns:a16="http://schemas.microsoft.com/office/drawing/2014/main" id="{86F2470D-C539-14DD-27A7-78A2E3D411B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5245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5219498-D544-41AC-98FE-8F956EF66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500DBFC-17A9-4E0A-AEE2-A49F9AEEF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762FE0-9C82-B56D-CD3F-AA1831CC78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5181" y="56051"/>
            <a:ext cx="4805996" cy="1297115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US" sz="2000" b="1" u="sng">
                <a:solidFill>
                  <a:schemeClr val="tx2"/>
                </a:solidFill>
              </a:rPr>
              <a:t>Job Analysis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endParaRPr lang="en-US" sz="2000" dirty="0">
              <a:solidFill>
                <a:schemeClr val="tx2"/>
              </a:solidFill>
            </a:endParaRPr>
          </a:p>
          <a:p>
            <a:pPr algn="l"/>
            <a:r>
              <a:rPr lang="en-US" sz="2000" b="1">
                <a:solidFill>
                  <a:schemeClr val="tx2"/>
                </a:solidFill>
                <a:ea typeface="+mj-lt"/>
                <a:cs typeface="+mj-lt"/>
              </a:rPr>
              <a:t>What is Job Analysis?</a:t>
            </a:r>
            <a:endParaRPr lang="en-US" sz="2000" dirty="0">
              <a:solidFill>
                <a:schemeClr val="tx2"/>
              </a:solidFill>
            </a:endParaRPr>
          </a:p>
          <a:p>
            <a:pPr algn="l"/>
            <a:endParaRPr lang="en-US" sz="2000" dirty="0">
              <a:solidFill>
                <a:schemeClr val="tx2"/>
              </a:solidFill>
            </a:endParaRPr>
          </a:p>
          <a:p>
            <a:pPr algn="l"/>
            <a:r>
              <a:rPr lang="en-US" sz="2000" b="1">
                <a:solidFill>
                  <a:schemeClr val="tx2"/>
                </a:solidFill>
                <a:ea typeface="+mj-lt"/>
                <a:cs typeface="+mj-lt"/>
              </a:rPr>
              <a:t>Defines job requirements</a:t>
            </a:r>
            <a:r>
              <a:rPr lang="en-US" sz="2000">
                <a:solidFill>
                  <a:schemeClr val="tx2"/>
                </a:solidFill>
                <a:ea typeface="+mj-lt"/>
                <a:cs typeface="+mj-lt"/>
              </a:rPr>
              <a:t> — Identifies what the job involves and the skills needed.</a:t>
            </a:r>
            <a:endParaRPr lang="en-US"/>
          </a:p>
          <a:p>
            <a:pPr algn="l"/>
            <a:r>
              <a:rPr lang="en-US" sz="2000" b="1" dirty="0">
                <a:solidFill>
                  <a:schemeClr val="tx2"/>
                </a:solidFill>
                <a:ea typeface="+mj-lt"/>
                <a:cs typeface="+mj-lt"/>
              </a:rPr>
              <a:t>Supports fair recruitment</a:t>
            </a:r>
            <a:r>
              <a:rPr lang="en-US" sz="2000" dirty="0">
                <a:solidFill>
                  <a:schemeClr val="tx2"/>
                </a:solidFill>
                <a:ea typeface="+mj-lt"/>
                <a:cs typeface="+mj-lt"/>
              </a:rPr>
              <a:t> — Ensures hiring is accurate and objective.</a:t>
            </a:r>
            <a:endParaRPr lang="en-US" dirty="0"/>
          </a:p>
          <a:p>
            <a:pPr algn="l"/>
            <a:r>
              <a:rPr lang="en-US" sz="2000" b="1">
                <a:solidFill>
                  <a:schemeClr val="tx2"/>
                </a:solidFill>
                <a:ea typeface="+mj-lt"/>
                <a:cs typeface="+mj-lt"/>
              </a:rPr>
              <a:t>Aligns roles with NHS goals</a:t>
            </a:r>
            <a:r>
              <a:rPr lang="en-US" sz="2000">
                <a:solidFill>
                  <a:schemeClr val="tx2"/>
                </a:solidFill>
                <a:ea typeface="+mj-lt"/>
                <a:cs typeface="+mj-lt"/>
              </a:rPr>
              <a:t> — Makes sure roles support digital transformation and service improvement.</a:t>
            </a:r>
            <a:endParaRPr lang="en-US"/>
          </a:p>
          <a:p>
            <a:pPr algn="l"/>
            <a:r>
              <a:rPr lang="en-US" sz="2000" b="1">
                <a:solidFill>
                  <a:schemeClr val="tx2"/>
                </a:solidFill>
                <a:ea typeface="+mj-lt"/>
                <a:cs typeface="+mj-lt"/>
              </a:rPr>
              <a:t>Creates clear job descriptions</a:t>
            </a:r>
            <a:r>
              <a:rPr lang="en-US" sz="2000">
                <a:solidFill>
                  <a:schemeClr val="tx2"/>
                </a:solidFill>
                <a:ea typeface="+mj-lt"/>
                <a:cs typeface="+mj-lt"/>
              </a:rPr>
              <a:t> — Provides the basis for JDs and person specs.</a:t>
            </a:r>
            <a:endParaRPr lang="en-US"/>
          </a:p>
          <a:p>
            <a:pPr algn="l"/>
            <a:r>
              <a:rPr lang="en-US" sz="2000" b="1" dirty="0">
                <a:solidFill>
                  <a:schemeClr val="tx2"/>
                </a:solidFill>
                <a:ea typeface="+mj-lt"/>
                <a:cs typeface="+mj-lt"/>
              </a:rPr>
              <a:t>Identifies skill gaps</a:t>
            </a:r>
            <a:r>
              <a:rPr lang="en-US" sz="2000" dirty="0">
                <a:solidFill>
                  <a:schemeClr val="tx2"/>
                </a:solidFill>
                <a:ea typeface="+mj-lt"/>
                <a:cs typeface="+mj-lt"/>
              </a:rPr>
              <a:t> — Helps plan training and workforce development.</a:t>
            </a:r>
            <a:endParaRPr lang="en-US" dirty="0"/>
          </a:p>
          <a:p>
            <a:pPr algn="l"/>
            <a:endParaRPr lang="en-US" sz="20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74613BB-817C-4C4F-8A24-4936F2F06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1023" y="52996"/>
            <a:ext cx="6093363" cy="6805005"/>
            <a:chOff x="6101023" y="52996"/>
            <a:chExt cx="6093363" cy="6805005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26C820D-9A01-44F0-AE18-C2DAB089B8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4" y="52997"/>
              <a:ext cx="6093362" cy="6805004"/>
            </a:xfrm>
            <a:custGeom>
              <a:avLst/>
              <a:gdLst>
                <a:gd name="connsiteX0" fmla="*/ 3517682 w 5890490"/>
                <a:gd name="connsiteY0" fmla="*/ 0 h 6578439"/>
                <a:gd name="connsiteX1" fmla="*/ 5849513 w 5890490"/>
                <a:gd name="connsiteY1" fmla="*/ 841730 h 6578439"/>
                <a:gd name="connsiteX2" fmla="*/ 5890490 w 5890490"/>
                <a:gd name="connsiteY2" fmla="*/ 879060 h 6578439"/>
                <a:gd name="connsiteX3" fmla="*/ 5890490 w 5890490"/>
                <a:gd name="connsiteY3" fmla="*/ 1816052 h 6578439"/>
                <a:gd name="connsiteX4" fmla="*/ 5856961 w 5890490"/>
                <a:gd name="connsiteY4" fmla="*/ 1771023 h 6578439"/>
                <a:gd name="connsiteX5" fmla="*/ 5655397 w 5890490"/>
                <a:gd name="connsiteY5" fmla="*/ 1548813 h 6578439"/>
                <a:gd name="connsiteX6" fmla="*/ 3517682 w 5890490"/>
                <a:gd name="connsiteY6" fmla="*/ 658717 h 6578439"/>
                <a:gd name="connsiteX7" fmla="*/ 2395696 w 5890490"/>
                <a:gd name="connsiteY7" fmla="*/ 850721 h 6578439"/>
                <a:gd name="connsiteX8" fmla="*/ 1519955 w 5890490"/>
                <a:gd name="connsiteY8" fmla="*/ 1450441 h 6578439"/>
                <a:gd name="connsiteX9" fmla="*/ 1223630 w 5890490"/>
                <a:gd name="connsiteY9" fmla="*/ 1841430 h 6578439"/>
                <a:gd name="connsiteX10" fmla="*/ 1075857 w 5890490"/>
                <a:gd name="connsiteY10" fmla="*/ 2329343 h 6578439"/>
                <a:gd name="connsiteX11" fmla="*/ 731010 w 5890490"/>
                <a:gd name="connsiteY11" fmla="*/ 3483744 h 6578439"/>
                <a:gd name="connsiteX12" fmla="*/ 741000 w 5890490"/>
                <a:gd name="connsiteY12" fmla="*/ 4479719 h 6578439"/>
                <a:gd name="connsiteX13" fmla="*/ 1315615 w 5890490"/>
                <a:gd name="connsiteY13" fmla="*/ 5443827 h 6578439"/>
                <a:gd name="connsiteX14" fmla="*/ 2277503 w 5890490"/>
                <a:gd name="connsiteY14" fmla="*/ 6259386 h 6578439"/>
                <a:gd name="connsiteX15" fmla="*/ 3439448 w 5890490"/>
                <a:gd name="connsiteY15" fmla="*/ 6551739 h 6578439"/>
                <a:gd name="connsiteX16" fmla="*/ 4408732 w 5890490"/>
                <a:gd name="connsiteY16" fmla="*/ 6255172 h 6578439"/>
                <a:gd name="connsiteX17" fmla="*/ 5343243 w 5890490"/>
                <a:gd name="connsiteY17" fmla="*/ 5442509 h 6578439"/>
                <a:gd name="connsiteX18" fmla="*/ 5745566 w 5890490"/>
                <a:gd name="connsiteY18" fmla="*/ 5056656 h 6578439"/>
                <a:gd name="connsiteX19" fmla="*/ 5890490 w 5890490"/>
                <a:gd name="connsiteY19" fmla="*/ 4920880 h 6578439"/>
                <a:gd name="connsiteX20" fmla="*/ 5890490 w 5890490"/>
                <a:gd name="connsiteY20" fmla="*/ 5821966 h 6578439"/>
                <a:gd name="connsiteX21" fmla="*/ 5802002 w 5890490"/>
                <a:gd name="connsiteY21" fmla="*/ 5907904 h 6578439"/>
                <a:gd name="connsiteX22" fmla="*/ 5294358 w 5890490"/>
                <a:gd name="connsiteY22" fmla="*/ 6397505 h 6578439"/>
                <a:gd name="connsiteX23" fmla="*/ 5077178 w 5890490"/>
                <a:gd name="connsiteY23" fmla="*/ 6578439 h 6578439"/>
                <a:gd name="connsiteX24" fmla="*/ 1567290 w 5890490"/>
                <a:gd name="connsiteY24" fmla="*/ 6578439 h 6578439"/>
                <a:gd name="connsiteX25" fmla="*/ 1508588 w 5890490"/>
                <a:gd name="connsiteY25" fmla="*/ 6535186 h 6578439"/>
                <a:gd name="connsiteX26" fmla="*/ 826498 w 5890490"/>
                <a:gd name="connsiteY26" fmla="*/ 5876034 h 6578439"/>
                <a:gd name="connsiteX27" fmla="*/ 122403 w 5890490"/>
                <a:gd name="connsiteY27" fmla="*/ 3255655 h 6578439"/>
                <a:gd name="connsiteX28" fmla="*/ 1061197 w 5890490"/>
                <a:gd name="connsiteY28" fmla="*/ 984650 h 6578439"/>
                <a:gd name="connsiteX29" fmla="*/ 3517682 w 5890490"/>
                <a:gd name="connsiteY29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890490" h="6578439">
                  <a:moveTo>
                    <a:pt x="3517682" y="0"/>
                  </a:moveTo>
                  <a:cubicBezTo>
                    <a:pt x="4402016" y="0"/>
                    <a:pt x="5213741" y="315483"/>
                    <a:pt x="5849513" y="841730"/>
                  </a:cubicBezTo>
                  <a:lnTo>
                    <a:pt x="5890490" y="879060"/>
                  </a:lnTo>
                  <a:lnTo>
                    <a:pt x="5890490" y="1816052"/>
                  </a:lnTo>
                  <a:lnTo>
                    <a:pt x="5856961" y="1771023"/>
                  </a:lnTo>
                  <a:cubicBezTo>
                    <a:pt x="5793650" y="1694076"/>
                    <a:pt x="5726429" y="1619959"/>
                    <a:pt x="5655397" y="1548813"/>
                  </a:cubicBezTo>
                  <a:cubicBezTo>
                    <a:pt x="5082208" y="974906"/>
                    <a:pt x="4322973" y="658717"/>
                    <a:pt x="3517682" y="658717"/>
                  </a:cubicBezTo>
                  <a:cubicBezTo>
                    <a:pt x="3085520" y="658717"/>
                    <a:pt x="2718488" y="721533"/>
                    <a:pt x="2395696" y="850721"/>
                  </a:cubicBezTo>
                  <a:cubicBezTo>
                    <a:pt x="2079132" y="977407"/>
                    <a:pt x="1792668" y="1173626"/>
                    <a:pt x="1519955" y="1450441"/>
                  </a:cubicBezTo>
                  <a:cubicBezTo>
                    <a:pt x="1330275" y="1642840"/>
                    <a:pt x="1263719" y="1756094"/>
                    <a:pt x="1223630" y="1841430"/>
                  </a:cubicBezTo>
                  <a:cubicBezTo>
                    <a:pt x="1166545" y="1962981"/>
                    <a:pt x="1128532" y="2116663"/>
                    <a:pt x="1075857" y="2329343"/>
                  </a:cubicBezTo>
                  <a:cubicBezTo>
                    <a:pt x="1008652" y="2601153"/>
                    <a:pt x="916537" y="2973574"/>
                    <a:pt x="731010" y="3483744"/>
                  </a:cubicBezTo>
                  <a:cubicBezTo>
                    <a:pt x="617488" y="3795981"/>
                    <a:pt x="620731" y="4121653"/>
                    <a:pt x="741000" y="4479719"/>
                  </a:cubicBezTo>
                  <a:cubicBezTo>
                    <a:pt x="847257" y="4796172"/>
                    <a:pt x="1045888" y="5129481"/>
                    <a:pt x="1315615" y="5443827"/>
                  </a:cubicBezTo>
                  <a:cubicBezTo>
                    <a:pt x="1630753" y="5810980"/>
                    <a:pt x="1945371" y="6077784"/>
                    <a:pt x="2277503" y="6259386"/>
                  </a:cubicBezTo>
                  <a:cubicBezTo>
                    <a:pt x="2637530" y="6456133"/>
                    <a:pt x="3017536" y="6551739"/>
                    <a:pt x="3439448" y="6551739"/>
                  </a:cubicBezTo>
                  <a:cubicBezTo>
                    <a:pt x="3781571" y="6551739"/>
                    <a:pt x="4089573" y="6457449"/>
                    <a:pt x="4408732" y="6255172"/>
                  </a:cubicBezTo>
                  <a:cubicBezTo>
                    <a:pt x="4738010" y="6046310"/>
                    <a:pt x="5050941" y="5739207"/>
                    <a:pt x="5343243" y="5442509"/>
                  </a:cubicBezTo>
                  <a:cubicBezTo>
                    <a:pt x="5479860" y="5303970"/>
                    <a:pt x="5614918" y="5178206"/>
                    <a:pt x="5745566" y="5056656"/>
                  </a:cubicBezTo>
                  <a:lnTo>
                    <a:pt x="5890490" y="4920880"/>
                  </a:lnTo>
                  <a:lnTo>
                    <a:pt x="5890490" y="5821966"/>
                  </a:lnTo>
                  <a:lnTo>
                    <a:pt x="5802002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5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58B604F-996E-4349-B131-E04ED285D8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5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5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7CCEAF3-651B-4605-AE58-F96E227036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3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/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D519330-E5F1-4248-B58C-1AA0D9E6DA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4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7" name="Graphic 6" descr="Office Worker">
            <a:extLst>
              <a:ext uri="{FF2B5EF4-FFF2-40B4-BE49-F238E27FC236}">
                <a16:creationId xmlns:a16="http://schemas.microsoft.com/office/drawing/2014/main" id="{586CE896-4524-21C2-C40E-2046E26FDDA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729652" y="1859078"/>
            <a:ext cx="3821102" cy="3821102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235929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CBFECF-06BA-0CAF-AAEF-99036CB746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262" y="219564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/>
              <a:t>Job Description </a:t>
            </a:r>
            <a:endParaRPr lang="en-US" sz="2400" dirty="0"/>
          </a:p>
          <a:p>
            <a:r>
              <a:rPr lang="en-US" sz="2400">
                <a:ea typeface="+mn-lt"/>
                <a:cs typeface="+mn-lt"/>
              </a:rPr>
              <a:t>What is a Job Description?</a:t>
            </a:r>
            <a:endParaRPr lang="en-US" sz="2400" dirty="0"/>
          </a:p>
          <a:p>
            <a:endParaRPr lang="en-US" sz="2400" dirty="0"/>
          </a:p>
          <a:p>
            <a:r>
              <a:rPr lang="en-US" sz="2400" b="1">
                <a:ea typeface="+mn-lt"/>
                <a:cs typeface="+mn-lt"/>
              </a:rPr>
              <a:t>Defines the role</a:t>
            </a:r>
            <a:r>
              <a:rPr lang="en-US" sz="2400">
                <a:ea typeface="+mn-lt"/>
                <a:cs typeface="+mn-lt"/>
              </a:rPr>
              <a:t> — Outlines key duties and responsibilities.</a:t>
            </a:r>
            <a:endParaRPr lang="en-US" sz="2400" dirty="0"/>
          </a:p>
          <a:p>
            <a:r>
              <a:rPr lang="en-US" sz="2400" b="1">
                <a:ea typeface="+mn-lt"/>
                <a:cs typeface="+mn-lt"/>
              </a:rPr>
              <a:t>Supports digital change</a:t>
            </a:r>
            <a:r>
              <a:rPr lang="en-US" sz="2400">
                <a:ea typeface="+mn-lt"/>
                <a:cs typeface="+mn-lt"/>
              </a:rPr>
              <a:t> — Helps candidates understand expectations during transformation.</a:t>
            </a:r>
            <a:endParaRPr lang="en-US" sz="2400" dirty="0"/>
          </a:p>
          <a:p>
            <a:r>
              <a:rPr lang="en-US" sz="2400" b="1">
                <a:ea typeface="+mn-lt"/>
                <a:cs typeface="+mn-lt"/>
              </a:rPr>
              <a:t>Example tasks</a:t>
            </a:r>
            <a:r>
              <a:rPr lang="en-US" sz="2400">
                <a:ea typeface="+mn-lt"/>
                <a:cs typeface="+mn-lt"/>
              </a:rPr>
              <a:t> — Lead digital projects, support EPR rollout, work with clinical/IT teams, report progress.</a:t>
            </a:r>
            <a:endParaRPr lang="en-US" sz="2400" dirty="0"/>
          </a:p>
          <a:p>
            <a:r>
              <a:rPr lang="en-US" sz="2400" b="1">
                <a:ea typeface="+mn-lt"/>
                <a:cs typeface="+mn-lt"/>
              </a:rPr>
              <a:t>Improves recruitment</a:t>
            </a:r>
            <a:r>
              <a:rPr lang="en-US" sz="2400">
                <a:ea typeface="+mn-lt"/>
                <a:cs typeface="+mn-lt"/>
              </a:rPr>
              <a:t> — Attracts suitable candidates and ensures fairness.</a:t>
            </a:r>
            <a:endParaRPr lang="en-US" sz="2400" dirty="0"/>
          </a:p>
          <a:p>
            <a:r>
              <a:rPr lang="en-US" sz="2400" b="1">
                <a:ea typeface="+mn-lt"/>
                <a:cs typeface="+mn-lt"/>
              </a:rPr>
              <a:t>Links to other tools</a:t>
            </a:r>
            <a:r>
              <a:rPr lang="en-US" sz="2400">
                <a:ea typeface="+mn-lt"/>
                <a:cs typeface="+mn-lt"/>
              </a:rPr>
              <a:t> — Connects with person specs, job analysis, and recruitment processes.</a:t>
            </a:r>
            <a:endParaRPr lang="en-US" sz="2400"/>
          </a:p>
          <a:p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7570413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E4460-0F4A-D268-DBC7-5FE12F0E2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1CDC15-C4EE-B742-C7FD-EB3CFA9085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b="1">
                <a:ea typeface="+mn-lt"/>
                <a:cs typeface="+mn-lt"/>
              </a:rPr>
              <a:t>What is a Person Specification?</a:t>
            </a:r>
            <a:endParaRPr lang="en-US"/>
          </a:p>
          <a:p>
            <a:r>
              <a:rPr lang="en-US">
                <a:ea typeface="+mn-lt"/>
                <a:cs typeface="+mn-lt"/>
              </a:rPr>
              <a:t>A person specification describes the </a:t>
            </a:r>
            <a:r>
              <a:rPr lang="en-US" b="1">
                <a:ea typeface="+mn-lt"/>
                <a:cs typeface="+mn-lt"/>
              </a:rPr>
              <a:t>skills, qualifications, and qualities</a:t>
            </a:r>
            <a:r>
              <a:rPr lang="en-US">
                <a:ea typeface="+mn-lt"/>
                <a:cs typeface="+mn-lt"/>
              </a:rPr>
              <a:t> a candidate must have to perform the job well (CIPD, 2023).</a:t>
            </a:r>
            <a:endParaRPr lang="en-US"/>
          </a:p>
          <a:p>
            <a:endParaRPr lang="en-US" dirty="0"/>
          </a:p>
          <a:p>
            <a:r>
              <a:rPr lang="en-US" b="1">
                <a:ea typeface="+mn-lt"/>
                <a:cs typeface="+mn-lt"/>
              </a:rPr>
              <a:t>Defines required qualities</a:t>
            </a:r>
            <a:r>
              <a:rPr lang="en-US">
                <a:ea typeface="+mn-lt"/>
                <a:cs typeface="+mn-lt"/>
              </a:rPr>
              <a:t> — Lists the skills and attributes needed for the role.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Ensures NHS readiness</a:t>
            </a:r>
            <a:r>
              <a:rPr lang="en-US">
                <a:ea typeface="+mn-lt"/>
                <a:cs typeface="+mn-lt"/>
              </a:rPr>
              <a:t> — Aligns candidates with digital‑transformation needs.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Essential criteria</a:t>
            </a:r>
            <a:r>
              <a:rPr lang="en-US">
                <a:ea typeface="+mn-lt"/>
                <a:cs typeface="+mn-lt"/>
              </a:rPr>
              <a:t> — Digital project experience, communication, teamwork, change management, problem‑solving.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Desirable criteria</a:t>
            </a:r>
            <a:r>
              <a:rPr lang="en-US">
                <a:ea typeface="+mn-lt"/>
                <a:cs typeface="+mn-lt"/>
              </a:rPr>
              <a:t> — PRINCE2/Agile, data skills, EPR experience.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83331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74C4975-C32F-9FB1-04DD-B252C0CB5136}"/>
              </a:ext>
            </a:extLst>
          </p:cNvPr>
          <p:cNvSpPr txBox="1"/>
          <p:nvPr/>
        </p:nvSpPr>
        <p:spPr>
          <a:xfrm>
            <a:off x="195072" y="94118"/>
            <a:ext cx="4977578" cy="363928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Advertising Platforms </a:t>
            </a:r>
            <a:endParaRPr lang="en-US" sz="1400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Why advertising matters:</a:t>
            </a:r>
            <a:endParaRPr lang="en-US" sz="1400" dirty="0">
              <a:solidFill>
                <a:schemeClr val="tx2"/>
              </a:solidFill>
            </a:endParaRP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NHS England must reach a wide range of skilled candidates.</a:t>
            </a:r>
            <a:endParaRPr lang="en-US" sz="1400" dirty="0">
              <a:solidFill>
                <a:schemeClr val="tx2"/>
              </a:solidFill>
            </a:endParaRP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2"/>
                </a:solidFill>
              </a:rPr>
              <a:t>Using the right platforms helps attract people with digital, clinical, and management experience (</a:t>
            </a:r>
            <a:r>
              <a:rPr lang="en-US" sz="1400" dirty="0" err="1">
                <a:solidFill>
                  <a:schemeClr val="tx2"/>
                </a:solidFill>
              </a:rPr>
              <a:t>Breaugh</a:t>
            </a:r>
            <a:r>
              <a:rPr lang="en-US" sz="1400" dirty="0">
                <a:solidFill>
                  <a:schemeClr val="tx2"/>
                </a:solidFill>
              </a:rPr>
              <a:t>, 2017).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Good advertising increases fairness and diversity in recruitment.</a:t>
            </a:r>
            <a:endParaRPr lang="en-US" sz="1400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Where NHS England Advertises Roles:</a:t>
            </a:r>
            <a:endParaRPr lang="en-US" sz="1400" dirty="0">
              <a:solidFill>
                <a:schemeClr val="tx2"/>
              </a:solidFill>
            </a:endParaRP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NHS Jobs – main platform for all NHS vacancies.</a:t>
            </a:r>
            <a:endParaRPr lang="en-US" sz="1400" dirty="0">
              <a:solidFill>
                <a:schemeClr val="tx2"/>
              </a:solidFill>
            </a:endParaRP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LinkedIn – useful for digital and management roles.</a:t>
            </a:r>
            <a:endParaRPr lang="en-US" sz="1400" dirty="0">
              <a:solidFill>
                <a:schemeClr val="tx2"/>
              </a:solidFill>
            </a:endParaRP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Indeed – attracts a large general audience.</a:t>
            </a:r>
            <a:endParaRPr lang="en-US" sz="1400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2"/>
              </a:solidFill>
            </a:endParaRP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Internal NHS Networks – supports internal career progression.</a:t>
            </a:r>
            <a:endParaRPr lang="en-US" sz="1400" dirty="0">
              <a:solidFill>
                <a:schemeClr val="tx2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Graphic 5" descr="Advertising">
            <a:extLst>
              <a:ext uri="{FF2B5EF4-FFF2-40B4-BE49-F238E27FC236}">
                <a16:creationId xmlns:a16="http://schemas.microsoft.com/office/drawing/2014/main" id="{9A13E595-672F-0274-5B5A-F3497BB08E4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14899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344C1F0-88F7-05BD-75A7-AC3CA2D95348}"/>
              </a:ext>
            </a:extLst>
          </p:cNvPr>
          <p:cNvSpPr txBox="1"/>
          <p:nvPr/>
        </p:nvSpPr>
        <p:spPr>
          <a:xfrm>
            <a:off x="558487" y="1718297"/>
            <a:ext cx="4977578" cy="363928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2"/>
                </a:solidFill>
              </a:rPr>
              <a:t>S</a:t>
            </a:r>
            <a:r>
              <a:rPr lang="en-US" sz="1600" b="1">
                <a:solidFill>
                  <a:schemeClr val="tx2"/>
                </a:solidFill>
              </a:rPr>
              <a:t>tructured Interview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>
                <a:solidFill>
                  <a:schemeClr val="tx2"/>
                </a:solidFill>
              </a:rPr>
              <a:t>What is a Structured Interview?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>
                <a:solidFill>
                  <a:schemeClr val="tx2"/>
                </a:solidFill>
              </a:rPr>
              <a:t>A structured interview uses the same set of questions for every candidate.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>
                <a:solidFill>
                  <a:schemeClr val="tx2"/>
                </a:solidFill>
              </a:rPr>
              <a:t>It is one of the fairest and most reliable interview methods (Campion et al., 2019).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>
                <a:solidFill>
                  <a:schemeClr val="tx2"/>
                </a:solidFill>
              </a:rPr>
              <a:t>NHS England uses structured interviews to ensure consistency and reduce bias during recruitment.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>
                <a:solidFill>
                  <a:schemeClr val="tx2"/>
                </a:solidFill>
              </a:rPr>
              <a:t>Why Structured Interviews Suit NHS Transformation Roles: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>
                <a:solidFill>
                  <a:schemeClr val="tx2"/>
                </a:solidFill>
              </a:rPr>
              <a:t>Ensures all candidates are assessed equally.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>
                <a:solidFill>
                  <a:schemeClr val="tx2"/>
                </a:solidFill>
              </a:rPr>
              <a:t>Helps compare applicants fairly for digital and change‑focused roles.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>
                <a:solidFill>
                  <a:schemeClr val="tx2"/>
                </a:solidFill>
              </a:rPr>
              <a:t>Supports NHS values‑based recruitment.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>
                <a:solidFill>
                  <a:schemeClr val="tx2"/>
                </a:solidFill>
              </a:rPr>
              <a:t>Reduces personal bias and improves decision‑making.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>
                <a:solidFill>
                  <a:schemeClr val="tx2"/>
                </a:solidFill>
              </a:rPr>
              <a:t>Example Structured Questions: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>
                <a:solidFill>
                  <a:schemeClr val="tx2"/>
                </a:solidFill>
              </a:rPr>
              <a:t>“Describe a time you managed a change project.”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>
                <a:solidFill>
                  <a:schemeClr val="tx2"/>
                </a:solidFill>
              </a:rPr>
              <a:t>“How do you handle resistance when introducing new technology?”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>
                <a:solidFill>
                  <a:schemeClr val="tx2"/>
                </a:solidFill>
              </a:rPr>
              <a:t>“Give an example of working with different teams.”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>
              <a:solidFill>
                <a:schemeClr val="tx2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Graphic 5" descr="Chat">
            <a:extLst>
              <a:ext uri="{FF2B5EF4-FFF2-40B4-BE49-F238E27FC236}">
                <a16:creationId xmlns:a16="http://schemas.microsoft.com/office/drawing/2014/main" id="{BBBBF4DE-80EB-4D4A-9EA6-24B13153D11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8549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BE3092D-4105-4026-9B66-A0011E0CA5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9F26076-2869-0966-F13C-7DB85ADB0FDA}"/>
              </a:ext>
            </a:extLst>
          </p:cNvPr>
          <p:cNvSpPr txBox="1"/>
          <p:nvPr/>
        </p:nvSpPr>
        <p:spPr>
          <a:xfrm>
            <a:off x="531473" y="126167"/>
            <a:ext cx="5038916" cy="372486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1">
                    <a:lumMod val="65000"/>
                    <a:lumOff val="35000"/>
                  </a:schemeClr>
                </a:solidFill>
              </a:rPr>
              <a:t>Recommendations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1">
                    <a:lumMod val="65000"/>
                    <a:lumOff val="35000"/>
                  </a:schemeClr>
                </a:solidFill>
                <a:ea typeface="+mn-lt"/>
                <a:cs typeface="+mn-lt"/>
              </a:rPr>
              <a:t>Use mixed interview types — Combine structured, panel, and competency interviews for fairness.</a:t>
            </a:r>
            <a:endParaRPr lang="en-US" sz="2000" b="1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1">
                    <a:lumMod val="65000"/>
                    <a:lumOff val="35000"/>
                  </a:schemeClr>
                </a:solidFill>
                <a:ea typeface="+mn-lt"/>
                <a:cs typeface="+mn-lt"/>
              </a:rPr>
              <a:t>Start virtual first — Use virtual screening, then face‑to‑face for final stages.</a:t>
            </a:r>
            <a:endParaRPr lang="en-US" sz="2000" b="1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1">
                    <a:lumMod val="65000"/>
                    <a:lumOff val="35000"/>
                  </a:schemeClr>
                </a:solidFill>
                <a:ea typeface="+mn-lt"/>
                <a:cs typeface="+mn-lt"/>
              </a:rPr>
              <a:t>Align documents with digital needs — Ensure JDs and person specs reflect digital transformation.</a:t>
            </a:r>
            <a:endParaRPr lang="en-US" sz="2000" b="1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1">
                    <a:lumMod val="65000"/>
                    <a:lumOff val="35000"/>
                  </a:schemeClr>
                </a:solidFill>
                <a:ea typeface="+mn-lt"/>
                <a:cs typeface="+mn-lt"/>
              </a:rPr>
              <a:t>Train interviewers — Teach probing and situational questioning.</a:t>
            </a:r>
            <a:endParaRPr lang="en-US" sz="2000" b="1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1">
                    <a:lumMod val="65000"/>
                    <a:lumOff val="35000"/>
                  </a:schemeClr>
                </a:solidFill>
                <a:ea typeface="+mn-lt"/>
                <a:cs typeface="+mn-lt"/>
              </a:rPr>
              <a:t>Improve advertising — Use NHS Jobs, LinkedIn, and professional bodies.</a:t>
            </a:r>
            <a:endParaRPr lang="en-US" sz="2000" b="1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 err="1">
                <a:solidFill>
                  <a:schemeClr val="tx1">
                    <a:lumMod val="65000"/>
                    <a:lumOff val="35000"/>
                  </a:schemeClr>
                </a:solidFill>
                <a:ea typeface="+mn-lt"/>
                <a:cs typeface="+mn-lt"/>
              </a:rPr>
              <a:t>Prioritise</a:t>
            </a:r>
            <a:r>
              <a:rPr lang="en-US" sz="2000" b="1" dirty="0">
                <a:solidFill>
                  <a:schemeClr val="tx1">
                    <a:lumMod val="65000"/>
                    <a:lumOff val="35000"/>
                  </a:schemeClr>
                </a:solidFill>
                <a:ea typeface="+mn-lt"/>
                <a:cs typeface="+mn-lt"/>
              </a:rPr>
              <a:t> key skills — Focus on teamwork, communication, and problem‑solving.</a:t>
            </a:r>
            <a:endParaRPr lang="en-US" sz="2000" b="1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9759409-BDF8-4BFD-9AF3-4B5C04C2A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1800" y="0"/>
            <a:ext cx="5410200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Hierarchy">
            <a:extLst>
              <a:ext uri="{FF2B5EF4-FFF2-40B4-BE49-F238E27FC236}">
                <a16:creationId xmlns:a16="http://schemas.microsoft.com/office/drawing/2014/main" id="{57AA15FE-B2BA-5160-730D-8B8BEABAC16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461069" y="1370105"/>
            <a:ext cx="4117787" cy="4117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05050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71012115-615C-BC85-BBC6-D4081EADCD06}"/>
              </a:ext>
            </a:extLst>
          </p:cNvPr>
          <p:cNvSpPr txBox="1"/>
          <p:nvPr/>
        </p:nvSpPr>
        <p:spPr>
          <a:xfrm>
            <a:off x="879230" y="515815"/>
            <a:ext cx="6611815" cy="65556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"/>
              <a:buChar char="•"/>
            </a:pPr>
            <a:r>
              <a:rPr lang="en-US" sz="2800"/>
              <a:t>Structured interview — Same questions, fair, consistent, reduces bias.</a:t>
            </a:r>
            <a:endParaRPr lang="en-US" sz="2800" dirty="0"/>
          </a:p>
          <a:p>
            <a:pPr marL="228600" indent="-228600">
              <a:buFont typeface=""/>
              <a:buChar char="•"/>
            </a:pPr>
            <a:r>
              <a:rPr lang="en-US" sz="2800"/>
              <a:t>Panel interview — Multiple interviewers, balanced decisions, good for NHS teams.</a:t>
            </a:r>
            <a:endParaRPr lang="en-US" sz="2800" dirty="0"/>
          </a:p>
          <a:p>
            <a:pPr marL="228600" indent="-228600">
              <a:buFont typeface=""/>
              <a:buChar char="•"/>
            </a:pPr>
            <a:r>
              <a:rPr lang="en-US" sz="2800" dirty="0"/>
              <a:t>Competency interview — Focus on skills/</a:t>
            </a:r>
            <a:r>
              <a:rPr lang="en-US" sz="2800" dirty="0" err="1"/>
              <a:t>behaviours</a:t>
            </a:r>
            <a:r>
              <a:rPr lang="en-US" sz="2800" dirty="0"/>
              <a:t>, aligns with NHS values.</a:t>
            </a:r>
          </a:p>
          <a:p>
            <a:pPr marL="228600" indent="-228600">
              <a:buFont typeface=""/>
              <a:buChar char="•"/>
            </a:pPr>
            <a:r>
              <a:rPr lang="en-US" sz="2800" dirty="0"/>
              <a:t>Questioning techniques — </a:t>
            </a:r>
            <a:r>
              <a:rPr lang="en-US" sz="2800" dirty="0" err="1"/>
              <a:t>Behavioural</a:t>
            </a:r>
            <a:r>
              <a:rPr lang="en-US" sz="2800" dirty="0"/>
              <a:t>, situational, competency, probing, Socratic.</a:t>
            </a:r>
          </a:p>
          <a:p>
            <a:pPr marL="228600" indent="-228600">
              <a:buFont typeface=""/>
              <a:buChar char="•"/>
            </a:pPr>
            <a:r>
              <a:rPr lang="en-US" sz="2800"/>
              <a:t>Face‑to‑face — Better communication assessment, good for senior roles.</a:t>
            </a:r>
            <a:endParaRPr lang="en-US" sz="2800" dirty="0"/>
          </a:p>
          <a:p>
            <a:pPr marL="228600" indent="-228600">
              <a:buFont typeface=""/>
              <a:buChar char="•"/>
            </a:pPr>
            <a:r>
              <a:rPr lang="en-US" sz="2800"/>
              <a:t>Virtual — Cost‑effective, fast scheduling, wider candidate pool.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6895477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E33DDE2-6238-6E18-CBE3-D5710B08EFF8}"/>
              </a:ext>
            </a:extLst>
          </p:cNvPr>
          <p:cNvSpPr txBox="1"/>
          <p:nvPr/>
        </p:nvSpPr>
        <p:spPr>
          <a:xfrm>
            <a:off x="441257" y="358420"/>
            <a:ext cx="4977578" cy="363928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>
                <a:solidFill>
                  <a:schemeClr val="tx2"/>
                </a:solidFill>
              </a:rPr>
              <a:t>Conclusion</a:t>
            </a:r>
            <a:endParaRPr lang="en-US" sz="2400" b="1" dirty="0">
              <a:solidFill>
                <a:schemeClr val="tx2"/>
              </a:solidFill>
            </a:endParaRP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>
                <a:solidFill>
                  <a:schemeClr val="tx2"/>
                </a:solidFill>
              </a:rPr>
              <a:t>NHS transformation requires strong recruitment practices.</a:t>
            </a:r>
            <a:endParaRPr lang="en-US" sz="2400" b="1" dirty="0">
              <a:solidFill>
                <a:schemeClr val="tx2"/>
              </a:solidFill>
            </a:endParaRP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tx2"/>
                </a:solidFill>
              </a:rPr>
              <a:t>Interview methods must match digital and </a:t>
            </a:r>
            <a:r>
              <a:rPr lang="en-US" sz="2400" b="1" dirty="0" err="1">
                <a:solidFill>
                  <a:schemeClr val="tx2"/>
                </a:solidFill>
              </a:rPr>
              <a:t>organisational</a:t>
            </a:r>
            <a:r>
              <a:rPr lang="en-US" sz="2400" b="1" dirty="0">
                <a:solidFill>
                  <a:schemeClr val="tx2"/>
                </a:solidFill>
              </a:rPr>
              <a:t> needs.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>
                <a:solidFill>
                  <a:schemeClr val="tx2"/>
                </a:solidFill>
              </a:rPr>
              <a:t>Effective questioning improves candidate assessment.</a:t>
            </a:r>
            <a:endParaRPr lang="en-US" sz="2400" b="1" dirty="0">
              <a:solidFill>
                <a:schemeClr val="tx2"/>
              </a:solidFill>
            </a:endParaRP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>
                <a:solidFill>
                  <a:schemeClr val="tx2"/>
                </a:solidFill>
              </a:rPr>
              <a:t>A blended interview approach supports fairness and efficiency.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Graphic 5" descr="Meeting">
            <a:extLst>
              <a:ext uri="{FF2B5EF4-FFF2-40B4-BE49-F238E27FC236}">
                <a16:creationId xmlns:a16="http://schemas.microsoft.com/office/drawing/2014/main" id="{DFA50674-762D-BFD9-3BBD-A9BCECD73DE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9975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8A515292-A21B-D6B2-0941-A182B41CCE6A}"/>
              </a:ext>
            </a:extLst>
          </p:cNvPr>
          <p:cNvSpPr txBox="1"/>
          <p:nvPr/>
        </p:nvSpPr>
        <p:spPr>
          <a:xfrm>
            <a:off x="5134707" y="562707"/>
            <a:ext cx="5720861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Armstrong, M. &amp; Taylor, S. (2020) </a:t>
            </a:r>
            <a:r>
              <a:rPr lang="en-US" i="1"/>
              <a:t>Armstrong’s Handbook of Human Resource Management Practice</a:t>
            </a:r>
            <a:r>
              <a:rPr lang="en-US"/>
              <a:t>. London: Kogan Page. </a:t>
            </a:r>
            <a:r>
              <a:rPr lang="en-US" b="1"/>
              <a:t>Armstrong &amp; Taylor</a:t>
            </a:r>
          </a:p>
          <a:p>
            <a:r>
              <a:rPr lang="en-US"/>
              <a:t>Blacksmith, N., Willford, J. &amp; Behrend, T. (2016) ‘Technology in the employment interview’, </a:t>
            </a:r>
            <a:r>
              <a:rPr lang="en-US" i="1"/>
              <a:t>Journal of Personnel Psychology</a:t>
            </a:r>
            <a:r>
              <a:rPr lang="en-US"/>
              <a:t>, 15(4), pp. 157–165. </a:t>
            </a:r>
            <a:r>
              <a:rPr lang="en-US" b="1"/>
              <a:t>Blacksmith et al.</a:t>
            </a:r>
          </a:p>
          <a:p>
            <a:r>
              <a:rPr lang="en-US"/>
              <a:t>Breaugh, J. (2017) ‘The contribution of job posting to recruitment effectiveness’, </a:t>
            </a:r>
            <a:r>
              <a:rPr lang="en-US" i="1"/>
              <a:t>Human Resource Management Review</a:t>
            </a:r>
            <a:r>
              <a:rPr lang="en-US"/>
              <a:t>, 27(1), pp. 1–8. </a:t>
            </a:r>
            <a:r>
              <a:rPr lang="en-US" b="1"/>
              <a:t>Breaugh 2017</a:t>
            </a:r>
          </a:p>
          <a:p>
            <a:r>
              <a:rPr lang="en-US"/>
              <a:t>Campion, M., Campion, E. &amp; Campion, J. (2019) ‘Structured interviewing’, </a:t>
            </a:r>
            <a:r>
              <a:rPr lang="en-US" i="1"/>
              <a:t>Personnel Psychology</a:t>
            </a:r>
            <a:r>
              <a:rPr lang="en-US"/>
              <a:t>, 72(1), pp. 1–30. </a:t>
            </a:r>
            <a:r>
              <a:rPr lang="en-US" b="1"/>
              <a:t>Campion et al.</a:t>
            </a:r>
          </a:p>
          <a:p>
            <a:r>
              <a:rPr lang="en-US"/>
              <a:t>CIPD (2023) </a:t>
            </a:r>
            <a:r>
              <a:rPr lang="en-US" i="1"/>
              <a:t>Recruitment and Selection Factsheet</a:t>
            </a:r>
            <a:r>
              <a:rPr lang="en-US"/>
              <a:t>. London: CIPD. </a:t>
            </a:r>
            <a:r>
              <a:rPr lang="en-US" b="1"/>
              <a:t>CIPD Factsheet</a:t>
            </a:r>
          </a:p>
          <a:p>
            <a:r>
              <a:rPr lang="en-US"/>
              <a:t>Foot, M. &amp; Hook, C. (2019) </a:t>
            </a:r>
            <a:r>
              <a:rPr lang="en-US" i="1"/>
              <a:t>Introducing Human Resource Management</a:t>
            </a:r>
            <a:r>
              <a:rPr lang="en-US"/>
              <a:t>. Harlow: Pearson. </a:t>
            </a:r>
            <a:r>
              <a:rPr lang="en-US" b="1"/>
              <a:t>Foot &amp; Hook</a:t>
            </a:r>
          </a:p>
          <a:p>
            <a:r>
              <a:rPr lang="en-US"/>
              <a:t>NHS England (2021) </a:t>
            </a:r>
            <a:r>
              <a:rPr lang="en-US" i="1"/>
              <a:t>Integrated Care Systems Framework</a:t>
            </a:r>
            <a:r>
              <a:rPr lang="en-US"/>
              <a:t>. </a:t>
            </a:r>
            <a:r>
              <a:rPr lang="en-US" b="1"/>
              <a:t>ICS Framework</a:t>
            </a:r>
          </a:p>
          <a:p>
            <a:r>
              <a:rPr lang="en-US"/>
              <a:t>NHS England (2022) </a:t>
            </a:r>
            <a:r>
              <a:rPr lang="en-US" i="1"/>
              <a:t>Digital Transformation Strategy</a:t>
            </a:r>
            <a:r>
              <a:rPr lang="en-US"/>
              <a:t>. </a:t>
            </a:r>
            <a:r>
              <a:rPr lang="en-US" b="1"/>
              <a:t>Digital Strategy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49D483-7904-DD12-54FD-B5B72EEBD525}"/>
              </a:ext>
            </a:extLst>
          </p:cNvPr>
          <p:cNvSpPr txBox="1"/>
          <p:nvPr/>
        </p:nvSpPr>
        <p:spPr>
          <a:xfrm>
            <a:off x="762000" y="2121876"/>
            <a:ext cx="33176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u="sng"/>
              <a:t>References</a:t>
            </a:r>
            <a:r>
              <a:rPr lang="en-US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6378628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03B6FA8-5162-AF41-F7C3-92F7FD64ED81}"/>
              </a:ext>
            </a:extLst>
          </p:cNvPr>
          <p:cNvSpPr txBox="1"/>
          <p:nvPr/>
        </p:nvSpPr>
        <p:spPr>
          <a:xfrm>
            <a:off x="6590662" y="4267832"/>
            <a:ext cx="4805996" cy="129711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Thank you for listeing </a:t>
            </a:r>
          </a:p>
        </p:txBody>
      </p:sp>
      <p:pic>
        <p:nvPicPr>
          <p:cNvPr id="6" name="Graphic 5" descr="Grinning Face with No Fill">
            <a:extLst>
              <a:ext uri="{FF2B5EF4-FFF2-40B4-BE49-F238E27FC236}">
                <a16:creationId xmlns:a16="http://schemas.microsoft.com/office/drawing/2014/main" id="{3EB196E5-E6E3-F93B-D69D-7C405539E80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027260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Recruitment &amp; Selection During Organisational Transformation at NHS England BA (Hons) Leadership and Management Skills for the Workplace Module: Developing and Managing Component 1 - Individuals and Teams (LCLM5002)  Livia Calin  / 2439767/| Samson Oladejo  </vt:lpstr>
      <vt:lpstr>Table contents </vt:lpstr>
      <vt:lpstr>Introduction </vt:lpstr>
      <vt:lpstr>Nature of NHS Transformation</vt:lpstr>
      <vt:lpstr>PowerPoint Presentation</vt:lpstr>
      <vt:lpstr>Job Analysis  What is Job Analysis?  Defines job requirements — Identifies what the job involves and the skills needed. Supports fair recruitment — Ensures hiring is accurate and objective. Aligns roles with NHS goals — Makes sure roles support digital transformation and service improvement. Creates clear job descriptions — Provides the basis for JDs and person specs. Identifies skill gaps — Helps plan training and workforce development.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273</cp:revision>
  <dcterms:created xsi:type="dcterms:W3CDTF">2026-06-09T13:51:35Z</dcterms:created>
  <dcterms:modified xsi:type="dcterms:W3CDTF">2026-06-09T16:07:29Z</dcterms:modified>
</cp:coreProperties>
</file>