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20115213" cy="15122525"/>
  <p:notesSz cx="6858000" cy="9144000"/>
  <p:defaultTextStyle>
    <a:defPPr>
      <a:defRPr lang="en-GB"/>
    </a:defPPr>
    <a:lvl1pPr algn="l" defTabSz="2012950" rtl="0" eaLnBrk="0" fontAlgn="base" hangingPunct="0">
      <a:spcBef>
        <a:spcPct val="0"/>
      </a:spcBef>
      <a:spcAft>
        <a:spcPct val="0"/>
      </a:spcAft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1006475" indent="-549275" algn="l" defTabSz="2012950" rtl="0" eaLnBrk="0" fontAlgn="base" hangingPunct="0">
      <a:spcBef>
        <a:spcPct val="0"/>
      </a:spcBef>
      <a:spcAft>
        <a:spcPct val="0"/>
      </a:spcAft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2012950" indent="-1098550" algn="l" defTabSz="2012950" rtl="0" eaLnBrk="0" fontAlgn="base" hangingPunct="0">
      <a:spcBef>
        <a:spcPct val="0"/>
      </a:spcBef>
      <a:spcAft>
        <a:spcPct val="0"/>
      </a:spcAft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3019425" indent="-1647825" algn="l" defTabSz="2012950" rtl="0" eaLnBrk="0" fontAlgn="base" hangingPunct="0">
      <a:spcBef>
        <a:spcPct val="0"/>
      </a:spcBef>
      <a:spcAft>
        <a:spcPct val="0"/>
      </a:spcAft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4025900" indent="-2197100" algn="l" defTabSz="2012950" rtl="0" eaLnBrk="0" fontAlgn="base" hangingPunct="0">
      <a:spcBef>
        <a:spcPct val="0"/>
      </a:spcBef>
      <a:spcAft>
        <a:spcPct val="0"/>
      </a:spcAft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sz="40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87792" autoAdjust="0"/>
  </p:normalViewPr>
  <p:slideViewPr>
    <p:cSldViewPr>
      <p:cViewPr>
        <p:scale>
          <a:sx n="30" d="100"/>
          <a:sy n="30" d="100"/>
        </p:scale>
        <p:origin x="1312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8641" y="4697786"/>
            <a:ext cx="17097931" cy="324154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17282" y="8569431"/>
            <a:ext cx="14080649" cy="386464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006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013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0202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0270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033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0405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70472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80540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EA51B-3817-889D-1B20-C6F8D5A56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CA0B0-8326-42A0-9A65-A540E95BB5FF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EAFCB-C81C-652F-1E53-A94390A8E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84CF9-07A3-096B-6AFA-9965CEA41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20BC2-AC8B-44BA-948C-F70DEA1E16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326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85A68-3CD3-F1BB-D923-727E95C47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42DCD-8D26-41BE-B7EC-9785E8B40A4F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F538F-2F47-BC64-EC10-D36A71B6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8A14F-27CB-1947-2FB4-8ECF5EA6E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5BEB39-6009-4CA8-8BEE-B43FA440AF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9848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963" y="9717624"/>
            <a:ext cx="17097931" cy="3003501"/>
          </a:xfrm>
        </p:spPr>
        <p:txBody>
          <a:bodyPr anchor="t"/>
          <a:lstStyle>
            <a:lvl1pPr algn="l">
              <a:defRPr sz="88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8963" y="6409573"/>
            <a:ext cx="17097931" cy="3308051"/>
          </a:xfrm>
        </p:spPr>
        <p:txBody>
          <a:bodyPr anchor="b"/>
          <a:lstStyle>
            <a:lvl1pPr marL="0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1pPr>
            <a:lvl2pPr marL="1006754" indent="0">
              <a:buNone/>
              <a:defRPr sz="4000">
                <a:solidFill>
                  <a:schemeClr val="tx1">
                    <a:tint val="75000"/>
                  </a:schemeClr>
                </a:solidFill>
              </a:defRPr>
            </a:lvl2pPr>
            <a:lvl3pPr marL="2013509" indent="0">
              <a:buNone/>
              <a:defRPr sz="3500">
                <a:solidFill>
                  <a:schemeClr val="tx1">
                    <a:tint val="75000"/>
                  </a:schemeClr>
                </a:solidFill>
              </a:defRPr>
            </a:lvl3pPr>
            <a:lvl4pPr marL="3020263" indent="0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4pPr>
            <a:lvl5pPr marL="4027018" indent="0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5pPr>
            <a:lvl6pPr marL="5033772" indent="0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6pPr>
            <a:lvl7pPr marL="6040526" indent="0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7pPr>
            <a:lvl8pPr marL="7047281" indent="0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8pPr>
            <a:lvl9pPr marL="8054035" indent="0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A1983-5927-AF2A-6B25-C2AD71138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A1A91-3AC3-4881-BB55-C22AD1D75AA6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3E1FE-2B72-5290-0250-B1A364A77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5F8D8-5CB6-77EC-588D-321C755F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EBCAA9-30E5-44BA-8E18-9FFD779F99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9896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761" y="3528591"/>
            <a:ext cx="8884219" cy="9980167"/>
          </a:xfrm>
        </p:spPr>
        <p:txBody>
          <a:bodyPr/>
          <a:lstStyle>
            <a:lvl1pPr>
              <a:defRPr sz="6200"/>
            </a:lvl1pPr>
            <a:lvl2pPr>
              <a:defRPr sz="5300"/>
            </a:lvl2pPr>
            <a:lvl3pPr>
              <a:defRPr sz="4400"/>
            </a:lvl3pPr>
            <a:lvl4pPr>
              <a:defRPr sz="4000"/>
            </a:lvl4pPr>
            <a:lvl5pPr>
              <a:defRPr sz="4000"/>
            </a:lvl5pPr>
            <a:lvl6pPr>
              <a:defRPr sz="4000"/>
            </a:lvl6pPr>
            <a:lvl7pPr>
              <a:defRPr sz="4000"/>
            </a:lvl7pPr>
            <a:lvl8pPr>
              <a:defRPr sz="4000"/>
            </a:lvl8pPr>
            <a:lvl9pPr>
              <a:defRPr sz="4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25233" y="3528591"/>
            <a:ext cx="8884219" cy="9980167"/>
          </a:xfrm>
        </p:spPr>
        <p:txBody>
          <a:bodyPr/>
          <a:lstStyle>
            <a:lvl1pPr>
              <a:defRPr sz="6200"/>
            </a:lvl1pPr>
            <a:lvl2pPr>
              <a:defRPr sz="5300"/>
            </a:lvl2pPr>
            <a:lvl3pPr>
              <a:defRPr sz="4400"/>
            </a:lvl3pPr>
            <a:lvl4pPr>
              <a:defRPr sz="4000"/>
            </a:lvl4pPr>
            <a:lvl5pPr>
              <a:defRPr sz="4000"/>
            </a:lvl5pPr>
            <a:lvl6pPr>
              <a:defRPr sz="4000"/>
            </a:lvl6pPr>
            <a:lvl7pPr>
              <a:defRPr sz="4000"/>
            </a:lvl7pPr>
            <a:lvl8pPr>
              <a:defRPr sz="4000"/>
            </a:lvl8pPr>
            <a:lvl9pPr>
              <a:defRPr sz="4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58D3C01-31DC-C406-95E2-362EA39A8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49CD3-96AD-4C3A-BC41-9E49D283750A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E693545-C413-772D-F190-0ECA485AD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DAE3BE4-BD0F-D456-AA44-B067883D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C227A-1498-4858-B443-55F83B10A53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2848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761" y="3385067"/>
            <a:ext cx="8887712" cy="1410734"/>
          </a:xfrm>
        </p:spPr>
        <p:txBody>
          <a:bodyPr anchor="b"/>
          <a:lstStyle>
            <a:lvl1pPr marL="0" indent="0">
              <a:buNone/>
              <a:defRPr sz="5300" b="1"/>
            </a:lvl1pPr>
            <a:lvl2pPr marL="1006754" indent="0">
              <a:buNone/>
              <a:defRPr sz="4400" b="1"/>
            </a:lvl2pPr>
            <a:lvl3pPr marL="2013509" indent="0">
              <a:buNone/>
              <a:defRPr sz="4000" b="1"/>
            </a:lvl3pPr>
            <a:lvl4pPr marL="3020263" indent="0">
              <a:buNone/>
              <a:defRPr sz="3500" b="1"/>
            </a:lvl4pPr>
            <a:lvl5pPr marL="4027018" indent="0">
              <a:buNone/>
              <a:defRPr sz="3500" b="1"/>
            </a:lvl5pPr>
            <a:lvl6pPr marL="5033772" indent="0">
              <a:buNone/>
              <a:defRPr sz="3500" b="1"/>
            </a:lvl6pPr>
            <a:lvl7pPr marL="6040526" indent="0">
              <a:buNone/>
              <a:defRPr sz="3500" b="1"/>
            </a:lvl7pPr>
            <a:lvl8pPr marL="7047281" indent="0">
              <a:buNone/>
              <a:defRPr sz="3500" b="1"/>
            </a:lvl8pPr>
            <a:lvl9pPr marL="8054035" indent="0">
              <a:buNone/>
              <a:defRPr sz="35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761" y="4795801"/>
            <a:ext cx="8887712" cy="8712956"/>
          </a:xfrm>
        </p:spPr>
        <p:txBody>
          <a:bodyPr/>
          <a:lstStyle>
            <a:lvl1pPr>
              <a:defRPr sz="5300"/>
            </a:lvl1pPr>
            <a:lvl2pPr>
              <a:defRPr sz="4400"/>
            </a:lvl2pPr>
            <a:lvl3pPr>
              <a:defRPr sz="4000"/>
            </a:lvl3pPr>
            <a:lvl4pPr>
              <a:defRPr sz="3500"/>
            </a:lvl4pPr>
            <a:lvl5pPr>
              <a:defRPr sz="3500"/>
            </a:lvl5pPr>
            <a:lvl6pPr>
              <a:defRPr sz="3500"/>
            </a:lvl6pPr>
            <a:lvl7pPr>
              <a:defRPr sz="3500"/>
            </a:lvl7pPr>
            <a:lvl8pPr>
              <a:defRPr sz="3500"/>
            </a:lvl8pPr>
            <a:lvl9pPr>
              <a:defRPr sz="3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218250" y="3385067"/>
            <a:ext cx="8891204" cy="1410734"/>
          </a:xfrm>
        </p:spPr>
        <p:txBody>
          <a:bodyPr anchor="b"/>
          <a:lstStyle>
            <a:lvl1pPr marL="0" indent="0">
              <a:buNone/>
              <a:defRPr sz="5300" b="1"/>
            </a:lvl1pPr>
            <a:lvl2pPr marL="1006754" indent="0">
              <a:buNone/>
              <a:defRPr sz="4400" b="1"/>
            </a:lvl2pPr>
            <a:lvl3pPr marL="2013509" indent="0">
              <a:buNone/>
              <a:defRPr sz="4000" b="1"/>
            </a:lvl3pPr>
            <a:lvl4pPr marL="3020263" indent="0">
              <a:buNone/>
              <a:defRPr sz="3500" b="1"/>
            </a:lvl4pPr>
            <a:lvl5pPr marL="4027018" indent="0">
              <a:buNone/>
              <a:defRPr sz="3500" b="1"/>
            </a:lvl5pPr>
            <a:lvl6pPr marL="5033772" indent="0">
              <a:buNone/>
              <a:defRPr sz="3500" b="1"/>
            </a:lvl6pPr>
            <a:lvl7pPr marL="6040526" indent="0">
              <a:buNone/>
              <a:defRPr sz="3500" b="1"/>
            </a:lvl7pPr>
            <a:lvl8pPr marL="7047281" indent="0">
              <a:buNone/>
              <a:defRPr sz="3500" b="1"/>
            </a:lvl8pPr>
            <a:lvl9pPr marL="8054035" indent="0">
              <a:buNone/>
              <a:defRPr sz="35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218250" y="4795801"/>
            <a:ext cx="8891204" cy="8712956"/>
          </a:xfrm>
        </p:spPr>
        <p:txBody>
          <a:bodyPr/>
          <a:lstStyle>
            <a:lvl1pPr>
              <a:defRPr sz="5300"/>
            </a:lvl1pPr>
            <a:lvl2pPr>
              <a:defRPr sz="4400"/>
            </a:lvl2pPr>
            <a:lvl3pPr>
              <a:defRPr sz="4000"/>
            </a:lvl3pPr>
            <a:lvl4pPr>
              <a:defRPr sz="3500"/>
            </a:lvl4pPr>
            <a:lvl5pPr>
              <a:defRPr sz="3500"/>
            </a:lvl5pPr>
            <a:lvl6pPr>
              <a:defRPr sz="3500"/>
            </a:lvl6pPr>
            <a:lvl7pPr>
              <a:defRPr sz="3500"/>
            </a:lvl7pPr>
            <a:lvl8pPr>
              <a:defRPr sz="3500"/>
            </a:lvl8pPr>
            <a:lvl9pPr>
              <a:defRPr sz="3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47861F5-9389-8CC0-230F-F4565BA77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8AF9F-EE20-4AF8-A863-A0D06D2BBD92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244D8F5-23A4-1F86-6852-5BD2388BC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5FF5D9B-A672-751A-8713-BD68A344C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D1C593-9E89-4CA8-9586-913A7D9D213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9023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7C5F1CD-0D4F-0354-4EA4-B956DC659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A6C59-1885-4CEA-B4E6-D9543F41D406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FCD5BC-A9DC-1B00-91E8-EEA45C65F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E27C6B1-D02F-4CB0-DE4A-80BE3BF1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DF36CC-6CA2-40F2-92E5-95B845F0BF7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4112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10D7E16-F97B-91E7-C994-3D974A6E3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492D6-D235-48F0-B2BB-BB5729170A68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C4ED1EB-D757-43EE-68C8-9DB6B79D9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298EE6B-F598-7364-23AB-F64413280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58693-05B0-40E5-B238-123B6942C0B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4545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5762" y="602100"/>
            <a:ext cx="6617766" cy="2562428"/>
          </a:xfrm>
        </p:spPr>
        <p:txBody>
          <a:bodyPr anchor="b"/>
          <a:lstStyle>
            <a:lvl1pPr algn="l">
              <a:defRPr sz="44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64489" y="602102"/>
            <a:ext cx="11244963" cy="12906656"/>
          </a:xfrm>
        </p:spPr>
        <p:txBody>
          <a:bodyPr/>
          <a:lstStyle>
            <a:lvl1pPr>
              <a:defRPr sz="7000"/>
            </a:lvl1pPr>
            <a:lvl2pPr>
              <a:defRPr sz="6200"/>
            </a:lvl2pPr>
            <a:lvl3pPr>
              <a:defRPr sz="5300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5762" y="3164530"/>
            <a:ext cx="6617766" cy="10344228"/>
          </a:xfrm>
        </p:spPr>
        <p:txBody>
          <a:bodyPr/>
          <a:lstStyle>
            <a:lvl1pPr marL="0" indent="0">
              <a:buNone/>
              <a:defRPr sz="3100"/>
            </a:lvl1pPr>
            <a:lvl2pPr marL="1006754" indent="0">
              <a:buNone/>
              <a:defRPr sz="2600"/>
            </a:lvl2pPr>
            <a:lvl3pPr marL="2013509" indent="0">
              <a:buNone/>
              <a:defRPr sz="2200"/>
            </a:lvl3pPr>
            <a:lvl4pPr marL="3020263" indent="0">
              <a:buNone/>
              <a:defRPr sz="2000"/>
            </a:lvl4pPr>
            <a:lvl5pPr marL="4027018" indent="0">
              <a:buNone/>
              <a:defRPr sz="2000"/>
            </a:lvl5pPr>
            <a:lvl6pPr marL="5033772" indent="0">
              <a:buNone/>
              <a:defRPr sz="2000"/>
            </a:lvl6pPr>
            <a:lvl7pPr marL="6040526" indent="0">
              <a:buNone/>
              <a:defRPr sz="2000"/>
            </a:lvl7pPr>
            <a:lvl8pPr marL="7047281" indent="0">
              <a:buNone/>
              <a:defRPr sz="2000"/>
            </a:lvl8pPr>
            <a:lvl9pPr marL="8054035" indent="0">
              <a:buNone/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B6E4FED-9997-9655-FFBE-35386954F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8402F-E3E6-4BA2-8A50-F0654598CD77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E381763-60A0-F5DE-CD70-EE8C236C5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276A9AC-3C9D-9688-B038-D5EB3F64B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E17326-DF74-4407-9F46-17EAB6B3AF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9583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2722" y="10585767"/>
            <a:ext cx="12069128" cy="1249710"/>
          </a:xfrm>
        </p:spPr>
        <p:txBody>
          <a:bodyPr anchor="b"/>
          <a:lstStyle>
            <a:lvl1pPr algn="l">
              <a:defRPr sz="44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42722" y="1351226"/>
            <a:ext cx="12069128" cy="9073515"/>
          </a:xfrm>
        </p:spPr>
        <p:txBody>
          <a:bodyPr rtlCol="0">
            <a:normAutofit/>
          </a:bodyPr>
          <a:lstStyle>
            <a:lvl1pPr marL="0" indent="0">
              <a:buNone/>
              <a:defRPr sz="7000"/>
            </a:lvl1pPr>
            <a:lvl2pPr marL="1006754" indent="0">
              <a:buNone/>
              <a:defRPr sz="6200"/>
            </a:lvl2pPr>
            <a:lvl3pPr marL="2013509" indent="0">
              <a:buNone/>
              <a:defRPr sz="5300"/>
            </a:lvl3pPr>
            <a:lvl4pPr marL="3020263" indent="0">
              <a:buNone/>
              <a:defRPr sz="4400"/>
            </a:lvl4pPr>
            <a:lvl5pPr marL="4027018" indent="0">
              <a:buNone/>
              <a:defRPr sz="4400"/>
            </a:lvl5pPr>
            <a:lvl6pPr marL="5033772" indent="0">
              <a:buNone/>
              <a:defRPr sz="4400"/>
            </a:lvl6pPr>
            <a:lvl7pPr marL="6040526" indent="0">
              <a:buNone/>
              <a:defRPr sz="4400"/>
            </a:lvl7pPr>
            <a:lvl8pPr marL="7047281" indent="0">
              <a:buNone/>
              <a:defRPr sz="4400"/>
            </a:lvl8pPr>
            <a:lvl9pPr marL="8054035" indent="0">
              <a:buNone/>
              <a:defRPr sz="4400"/>
            </a:lvl9pPr>
          </a:lstStyle>
          <a:p>
            <a:pPr lvl="0"/>
            <a:r>
              <a:rPr lang="en-US" noProof="0"/>
              <a:t>Click icon to add picture</a:t>
            </a:r>
            <a:endParaRPr lang="en-IN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42722" y="11835477"/>
            <a:ext cx="12069128" cy="1774795"/>
          </a:xfrm>
        </p:spPr>
        <p:txBody>
          <a:bodyPr/>
          <a:lstStyle>
            <a:lvl1pPr marL="0" indent="0">
              <a:buNone/>
              <a:defRPr sz="3100"/>
            </a:lvl1pPr>
            <a:lvl2pPr marL="1006754" indent="0">
              <a:buNone/>
              <a:defRPr sz="2600"/>
            </a:lvl2pPr>
            <a:lvl3pPr marL="2013509" indent="0">
              <a:buNone/>
              <a:defRPr sz="2200"/>
            </a:lvl3pPr>
            <a:lvl4pPr marL="3020263" indent="0">
              <a:buNone/>
              <a:defRPr sz="2000"/>
            </a:lvl4pPr>
            <a:lvl5pPr marL="4027018" indent="0">
              <a:buNone/>
              <a:defRPr sz="2000"/>
            </a:lvl5pPr>
            <a:lvl6pPr marL="5033772" indent="0">
              <a:buNone/>
              <a:defRPr sz="2000"/>
            </a:lvl6pPr>
            <a:lvl7pPr marL="6040526" indent="0">
              <a:buNone/>
              <a:defRPr sz="2000"/>
            </a:lvl7pPr>
            <a:lvl8pPr marL="7047281" indent="0">
              <a:buNone/>
              <a:defRPr sz="2000"/>
            </a:lvl8pPr>
            <a:lvl9pPr marL="8054035" indent="0">
              <a:buNone/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1AC5992-209F-8941-48BF-4112ACA83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D1C19-83A9-4F61-BEC7-EE44520A17A5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90FF5D-17D5-E8D8-E55B-C28B870E5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A089682-015D-3404-C988-B91BE3771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9CB4A4-06C9-49A9-B792-B472FCF15D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3449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C380E-0A7D-C1A7-3421-580E5C463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78AE6-0E87-4DCF-94CA-31D2E7803FB3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44470-3C20-8E72-CAE4-9D5507665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6427D-F919-2800-888E-B36E7BDCA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83146A-7F83-4B3D-96CC-9318B1129DE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5133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583529" y="605604"/>
            <a:ext cx="4525923" cy="1290315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761" y="605604"/>
            <a:ext cx="13242515" cy="1290315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9B6C1-DC9A-B7F0-78DC-D94D12148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4A652-D46E-42F2-BB08-D20A558C23F1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CB77E-9D3C-E447-79B1-D9CCE0833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665FA6-1B1A-1ACF-99C8-A44E720B6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4796FE-AC61-45F4-93E7-0BD6BA0B068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273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8EBC7FD-FD72-8028-6418-27439F161FF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006475" y="604838"/>
            <a:ext cx="18102263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01351" tIns="100675" rIns="201351" bIns="10067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IN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EB28237-3B68-D5E4-F963-5D32E966F53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06475" y="3529013"/>
            <a:ext cx="18102263" cy="997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01351" tIns="100675" rIns="201351" bIns="10067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I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82BD9-01FB-7AD3-1594-0D841930C2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6475" y="14016038"/>
            <a:ext cx="4692650" cy="804862"/>
          </a:xfrm>
          <a:prstGeom prst="rect">
            <a:avLst/>
          </a:prstGeom>
        </p:spPr>
        <p:txBody>
          <a:bodyPr vert="horz" lIns="201351" tIns="100675" rIns="201351" bIns="100675" rtlCol="0" anchor="ctr"/>
          <a:lstStyle>
            <a:lvl1pPr algn="l" defTabSz="2013509" eaLnBrk="1" fontAlgn="auto" hangingPunct="1">
              <a:spcBef>
                <a:spcPts val="0"/>
              </a:spcBef>
              <a:spcAft>
                <a:spcPts val="0"/>
              </a:spcAft>
              <a:defRPr sz="26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D7ED330-5291-4B2A-A566-E728731B64C2}" type="datetimeFigureOut">
              <a:rPr lang="en-US"/>
              <a:pPr>
                <a:defRPr/>
              </a:pPr>
              <a:t>12/4/2024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F3CF1-3F3F-3F98-1C56-7BB44BB5A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72288" y="14016038"/>
            <a:ext cx="6370637" cy="804862"/>
          </a:xfrm>
          <a:prstGeom prst="rect">
            <a:avLst/>
          </a:prstGeom>
        </p:spPr>
        <p:txBody>
          <a:bodyPr vert="horz" lIns="201351" tIns="100675" rIns="201351" bIns="100675" rtlCol="0" anchor="ctr"/>
          <a:lstStyle>
            <a:lvl1pPr algn="ctr" defTabSz="2013509" eaLnBrk="1" fontAlgn="auto" hangingPunct="1">
              <a:spcBef>
                <a:spcPts val="0"/>
              </a:spcBef>
              <a:spcAft>
                <a:spcPts val="0"/>
              </a:spcAft>
              <a:defRPr sz="26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72F931-32C6-8E8C-9295-DB141D9214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4416088" y="14016038"/>
            <a:ext cx="4692650" cy="804862"/>
          </a:xfrm>
          <a:prstGeom prst="rect">
            <a:avLst/>
          </a:prstGeom>
        </p:spPr>
        <p:txBody>
          <a:bodyPr vert="horz" wrap="square" lIns="201351" tIns="100675" rIns="201351" bIns="100675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2600">
                <a:solidFill>
                  <a:srgbClr val="898989"/>
                </a:solidFill>
              </a:defRPr>
            </a:lvl1pPr>
          </a:lstStyle>
          <a:p>
            <a:fld id="{B637877F-AFFF-429E-AABD-81B3FCBAA56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012950" rtl="0" eaLnBrk="1" fontAlgn="base" hangingPunct="1">
        <a:spcBef>
          <a:spcPct val="0"/>
        </a:spcBef>
        <a:spcAft>
          <a:spcPct val="0"/>
        </a:spcAft>
        <a:defRPr sz="97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2pPr>
      <a:lvl3pPr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3pPr>
      <a:lvl4pPr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4pPr>
      <a:lvl5pPr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5pPr>
      <a:lvl6pPr marL="457200"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6pPr>
      <a:lvl7pPr marL="914400"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7pPr>
      <a:lvl8pPr marL="1371600"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8pPr>
      <a:lvl9pPr marL="1828800" algn="ctr" defTabSz="2012950" rtl="0" eaLnBrk="1" fontAlgn="base" hangingPunct="1">
        <a:spcBef>
          <a:spcPct val="0"/>
        </a:spcBef>
        <a:spcAft>
          <a:spcPct val="0"/>
        </a:spcAft>
        <a:defRPr sz="97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754063" indent="-754063" algn="l" defTabSz="2012950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7000" kern="1200">
          <a:solidFill>
            <a:schemeClr val="tx1"/>
          </a:solidFill>
          <a:latin typeface="+mn-lt"/>
          <a:ea typeface="+mn-ea"/>
          <a:cs typeface="+mn-cs"/>
        </a:defRPr>
      </a:lvl1pPr>
      <a:lvl2pPr marL="1635125" indent="-628650" algn="l" defTabSz="2012950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6200" kern="1200">
          <a:solidFill>
            <a:schemeClr val="tx1"/>
          </a:solidFill>
          <a:latin typeface="+mn-lt"/>
          <a:ea typeface="+mn-ea"/>
          <a:cs typeface="+mn-cs"/>
        </a:defRPr>
      </a:lvl2pPr>
      <a:lvl3pPr marL="2516188" indent="-503238" algn="l" defTabSz="2012950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5300" kern="1200">
          <a:solidFill>
            <a:schemeClr val="tx1"/>
          </a:solidFill>
          <a:latin typeface="+mn-lt"/>
          <a:ea typeface="+mn-ea"/>
          <a:cs typeface="+mn-cs"/>
        </a:defRPr>
      </a:lvl3pPr>
      <a:lvl4pPr marL="3522663" indent="-503238" algn="l" defTabSz="2012950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4400" kern="1200">
          <a:solidFill>
            <a:schemeClr val="tx1"/>
          </a:solidFill>
          <a:latin typeface="+mn-lt"/>
          <a:ea typeface="+mn-ea"/>
          <a:cs typeface="+mn-cs"/>
        </a:defRPr>
      </a:lvl4pPr>
      <a:lvl5pPr marL="4529138" indent="-503238" algn="l" defTabSz="2012950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4400" kern="1200">
          <a:solidFill>
            <a:schemeClr val="tx1"/>
          </a:solidFill>
          <a:latin typeface="+mn-lt"/>
          <a:ea typeface="+mn-ea"/>
          <a:cs typeface="+mn-cs"/>
        </a:defRPr>
      </a:lvl5pPr>
      <a:lvl6pPr marL="5537149" indent="-503377" algn="l" defTabSz="2013509" rtl="0" eaLnBrk="1" latinLnBrk="0" hangingPunct="1">
        <a:spcBef>
          <a:spcPct val="20000"/>
        </a:spcBef>
        <a:buFont typeface="Arial" pitchFamily="34" charset="0"/>
        <a:buChar char="•"/>
        <a:defRPr sz="4400" kern="1200">
          <a:solidFill>
            <a:schemeClr val="tx1"/>
          </a:solidFill>
          <a:latin typeface="+mn-lt"/>
          <a:ea typeface="+mn-ea"/>
          <a:cs typeface="+mn-cs"/>
        </a:defRPr>
      </a:lvl6pPr>
      <a:lvl7pPr marL="6543904" indent="-503377" algn="l" defTabSz="2013509" rtl="0" eaLnBrk="1" latinLnBrk="0" hangingPunct="1">
        <a:spcBef>
          <a:spcPct val="20000"/>
        </a:spcBef>
        <a:buFont typeface="Arial" pitchFamily="34" charset="0"/>
        <a:buChar char="•"/>
        <a:defRPr sz="4400" kern="1200">
          <a:solidFill>
            <a:schemeClr val="tx1"/>
          </a:solidFill>
          <a:latin typeface="+mn-lt"/>
          <a:ea typeface="+mn-ea"/>
          <a:cs typeface="+mn-cs"/>
        </a:defRPr>
      </a:lvl7pPr>
      <a:lvl8pPr marL="7550658" indent="-503377" algn="l" defTabSz="2013509" rtl="0" eaLnBrk="1" latinLnBrk="0" hangingPunct="1">
        <a:spcBef>
          <a:spcPct val="20000"/>
        </a:spcBef>
        <a:buFont typeface="Arial" pitchFamily="34" charset="0"/>
        <a:buChar char="•"/>
        <a:defRPr sz="4400" kern="1200">
          <a:solidFill>
            <a:schemeClr val="tx1"/>
          </a:solidFill>
          <a:latin typeface="+mn-lt"/>
          <a:ea typeface="+mn-ea"/>
          <a:cs typeface="+mn-cs"/>
        </a:defRPr>
      </a:lvl8pPr>
      <a:lvl9pPr marL="8557412" indent="-503377" algn="l" defTabSz="2013509" rtl="0" eaLnBrk="1" latinLnBrk="0" hangingPunct="1">
        <a:spcBef>
          <a:spcPct val="20000"/>
        </a:spcBef>
        <a:buFont typeface="Arial" pitchFamily="34" charset="0"/>
        <a:buChar char="•"/>
        <a:defRPr sz="4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1pPr>
      <a:lvl2pPr marL="1006754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2pPr>
      <a:lvl3pPr marL="2013509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3pPr>
      <a:lvl4pPr marL="3020263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4pPr>
      <a:lvl5pPr marL="4027018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5pPr>
      <a:lvl6pPr marL="5033772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6040526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7047281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8054035" algn="l" defTabSz="2013509" rtl="0" eaLnBrk="1" latinLnBrk="0" hangingPunct="1"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JP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0DD7CB-D504-0ADE-D6A7-0495B0384B92}"/>
              </a:ext>
            </a:extLst>
          </p:cNvPr>
          <p:cNvSpPr/>
          <p:nvPr/>
        </p:nvSpPr>
        <p:spPr>
          <a:xfrm>
            <a:off x="-167530" y="0"/>
            <a:ext cx="20562696" cy="158112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01351" tIns="100675" rIns="201351" bIns="100675" anchor="ctr"/>
          <a:lstStyle/>
          <a:p>
            <a:pPr algn="ctr" defTabSz="2013509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IN" dirty="0"/>
          </a:p>
        </p:txBody>
      </p:sp>
      <p:sp>
        <p:nvSpPr>
          <p:cNvPr id="2051" name="Rectangle 4">
            <a:extLst>
              <a:ext uri="{FF2B5EF4-FFF2-40B4-BE49-F238E27FC236}">
                <a16:creationId xmlns:a16="http://schemas.microsoft.com/office/drawing/2014/main" id="{108C3785-2ED0-9A0E-EBAA-357300015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930" y="131815"/>
            <a:ext cx="19645313" cy="892175"/>
          </a:xfrm>
          <a:prstGeom prst="rect">
            <a:avLst/>
          </a:prstGeom>
          <a:solidFill>
            <a:srgbClr val="F2DBDB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lIns="201351" tIns="100675" rIns="201351" bIns="100675"/>
          <a:lstStyle>
            <a:lvl1pPr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Emotional Intelligence Skills for the Workplace</a:t>
            </a:r>
            <a:endParaRPr lang="en-IN" alt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1" name="Rectangle 7">
            <a:extLst>
              <a:ext uri="{FF2B5EF4-FFF2-40B4-BE49-F238E27FC236}">
                <a16:creationId xmlns:a16="http://schemas.microsoft.com/office/drawing/2014/main" id="{48D85088-7B51-5589-EDDB-B9FE4F7A7D12}"/>
              </a:ext>
            </a:extLst>
          </p:cNvPr>
          <p:cNvSpPr>
            <a:spLocks noChangeArrowheads="1"/>
          </p:cNvSpPr>
          <p:nvPr/>
        </p:nvSpPr>
        <p:spPr bwMode="auto">
          <a:xfrm flipH="1" flipV="1">
            <a:off x="234950" y="46036"/>
            <a:ext cx="1037679" cy="892176"/>
          </a:xfrm>
          <a:prstGeom prst="rect">
            <a:avLst/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lIns="201351" tIns="100675" rIns="201351" bIns="100675"/>
          <a:lstStyle/>
          <a:p>
            <a:pPr algn="just" eaLnBrk="1" hangingPunct="1"/>
            <a:endParaRPr lang="en-GB" altLang="en-US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53" name="Rectangle 13">
            <a:extLst>
              <a:ext uri="{FF2B5EF4-FFF2-40B4-BE49-F238E27FC236}">
                <a16:creationId xmlns:a16="http://schemas.microsoft.com/office/drawing/2014/main" id="{78DF0173-6072-D8E9-0E01-9E01EFB095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06400" cy="81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1351" tIns="100675" rIns="201351" bIns="100675" anchor="ctr">
            <a:spAutoFit/>
          </a:bodyPr>
          <a:lstStyle>
            <a:lvl1pPr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01295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3D5F4B3-EEFA-4A9B-8A23-15A0AFA9BF8F}"/>
              </a:ext>
            </a:extLst>
          </p:cNvPr>
          <p:cNvSpPr/>
          <p:nvPr/>
        </p:nvSpPr>
        <p:spPr>
          <a:xfrm>
            <a:off x="13078077" y="7164725"/>
            <a:ext cx="7037135" cy="504056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eaLnBrk="1" hangingPunct="1"/>
            <a:r>
              <a:rPr lang="en-GB" altLang="en-US" sz="10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Evaluation and Reasoning about Emotions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Comprehending as well as reasoning via my subjective emotions is an indispensable facet of refining my emotional intelligence or EI.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efficient method I instigate is the perform of reflective accounting.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frequently archiving my opinions and intellect, I produce a room for self-investigation, empowering me to determine configurations in my emotional counteracts.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procedure not simply emboldens self-cognisance but correspondingly aids me to gauge the triggers far behind my emotions or feelings, either they arise from educational heaviness or social alliances 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addition to the reflective accounting, I consume intellectual re-evaluating to reason out my feelings.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I come across the feelings of stress or insufficiency, especially in the duration of the challenging projects or tasks, I intentionally recraft these opinions by laying emphasis on my supremacy and past achievements.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specimen, recollecting the illustrations in which I optimistically overwhelm the identical difficulties or challenges quantifies me to transfer my perception from self-hesitancy to self-productivity.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intellectual transferral is pivotal in modifying the unfavourable emotions into the positive enthusiasm and encouragement 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Besides, I dynamically look for the valuable feedback from my peers as well as coaches.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Committing in open conversations regarding my emotional practices empower me to attain then understandings and substitute insights.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feedback chain is appreciable in refining my apprehension of the means in which my emotions induce my connections and the decision-making dealings.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Ultimately, I have grasped mindfulness enactments like the self-reflection and deep breathing that assist me to oversee my emotional state of mind in the timely manner.</a:t>
            </a:r>
          </a:p>
          <a:p>
            <a:pPr algn="just" eaLnBrk="1" hangingPunct="1"/>
            <a:endParaRPr lang="en-GB" altLang="en-US" sz="1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A4A2FFD-D7EE-B747-649F-A6288ACC2B85}"/>
              </a:ext>
            </a:extLst>
          </p:cNvPr>
          <p:cNvSpPr/>
          <p:nvPr/>
        </p:nvSpPr>
        <p:spPr>
          <a:xfrm>
            <a:off x="59530" y="4642925"/>
            <a:ext cx="5545137" cy="51265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eaLnBrk="1" hangingPunct="1"/>
            <a:r>
              <a:rPr lang="en-GB" altLang="en-US" sz="10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Self-Reflection on Emotional Intelligence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intelligence, also termed as EI, is a critical proficiency which persuades the subjective and professional accomplishments.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I reflect on my personal emotional intelligence, I ascertain its compound essence that integrates self-consciousness, self-activation, social cognisance as well as interaction management.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voyage towards comprehending EI commenced in the duration of my undergraduate education when I experienced numerous interpersonal difficulties.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Identifying my emotional reactions throughout the demanding group projects was my initial way forward toward self-consciousness.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learnt to determine the sense of resentment and stress, permitting me to take a step back and gauge the fundamental reasons before responding spontaneously.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my educational and own way of life, I have emerged a robust aptitude for sympathy.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Involving with the different peer clusters has honed my aptitude to comprehend other people’s emotions as well as perceptions, nurturing a better cooperation.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sympathetic tactic not merely refines my connections yet also evolves inclusive setting in which the teammates feel appreciated and recognised as well.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contrast, I ascertain that I occasionally strive with self-activation, especially under the conditions of burden.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Throughout the high rolling demonstrations, I incline to undergo elevated stress that can impact my enactment.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Recognising this facet of my emotional intelligence stimulates me to execute approaches which consists of the mindfulness as well as deep-breathing tactics in order to preserve the self- command.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 nutshell, my self-reflection uncovers that although, I have strengths in compassion and social consciousness, areas for enhancement prevails, explicitly in handling my emotional reactions under pressures. 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GB" alt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enduring to cultivate my EI, I can hone my educational presentation and interactive associations, eventually bestowing my development as a upcoming expert in a cooperative setting.</a:t>
            </a:r>
          </a:p>
          <a:p>
            <a:pPr algn="just" eaLnBrk="1" hangingPunct="1"/>
            <a:endParaRPr lang="en-GB" altLang="en-US" sz="1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438ACD4-0F6A-62E5-2E7D-3282551EEF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2955339"/>
              </p:ext>
            </p:extLst>
          </p:nvPr>
        </p:nvGraphicFramePr>
        <p:xfrm>
          <a:off x="5831726" y="2326250"/>
          <a:ext cx="7058398" cy="7677708"/>
        </p:xfrm>
        <a:graphic>
          <a:graphicData uri="http://schemas.openxmlformats.org/drawingml/2006/table">
            <a:tbl>
              <a:tblPr/>
              <a:tblGrid>
                <a:gridCol w="2144884">
                  <a:extLst>
                    <a:ext uri="{9D8B030D-6E8A-4147-A177-3AD203B41FA5}">
                      <a16:colId xmlns:a16="http://schemas.microsoft.com/office/drawing/2014/main" val="1922625315"/>
                    </a:ext>
                  </a:extLst>
                </a:gridCol>
                <a:gridCol w="2456757">
                  <a:extLst>
                    <a:ext uri="{9D8B030D-6E8A-4147-A177-3AD203B41FA5}">
                      <a16:colId xmlns:a16="http://schemas.microsoft.com/office/drawing/2014/main" val="3412153550"/>
                    </a:ext>
                  </a:extLst>
                </a:gridCol>
                <a:gridCol w="2456757">
                  <a:extLst>
                    <a:ext uri="{9D8B030D-6E8A-4147-A177-3AD203B41FA5}">
                      <a16:colId xmlns:a16="http://schemas.microsoft.com/office/drawing/2014/main" val="3126320439"/>
                    </a:ext>
                  </a:extLst>
                </a:gridCol>
              </a:tblGrid>
              <a:tr h="1999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potential advantages of EI</a:t>
                      </a:r>
                      <a:endParaRPr kumimoji="0" lang="en-GB" alt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kind of EI skills</a:t>
                      </a:r>
                      <a:endParaRPr kumimoji="0" lang="en-GB" alt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Improvement in my own EI skills</a:t>
                      </a:r>
                      <a:endParaRPr kumimoji="0" lang="en-GB" alt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472142"/>
                  </a:ext>
                </a:extLst>
              </a:tr>
              <a:tr h="96324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enhances comprehensibility and sympathy in communication.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skills entail proposing the review that is valuable and encouraging.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ascertaining my own emotions as well as the milieu before responding to any circumstance.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0648379"/>
                  </a:ext>
                </a:extLst>
              </a:tr>
              <a:tr h="72243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contributes to the added stabilised and reflective decision making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incorporates acknowledging faults and ask for forgiveness sincerely.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owning my movements and their influence on others.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553014"/>
                  </a:ext>
                </a:extLst>
              </a:tr>
              <a:tr h="72243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intelligence lessens anxiety and enhances intellectual health.  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sanctions comprehension and sharing the emotions of other people.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exercising conscious listening to apprehend other’s emotions in an effective way.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4617689"/>
                  </a:ext>
                </a:extLst>
              </a:tr>
              <a:tr h="72243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provides well emotional activation and hones concrete well-being.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engross uniformity and handling undesirable opinions.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developing the self-confidence by the means of optimistic or constructive self-conversation and attainments.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712019"/>
                  </a:ext>
                </a:extLst>
              </a:tr>
              <a:tr h="7341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raises the teamwork and solves disputes commendably.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assists in relinquishing the past outrages for healthier alliances.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involving in the frequent practice in order to stimulate my mood as well as emotional adaptability.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082392"/>
                  </a:ext>
                </a:extLst>
              </a:tr>
              <a:tr h="96324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also underpins social interfaces by the means of sympathy.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refines the aptitude to tackle effectually with the challenges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entails leading then conversations to simplify the conceptions as well as emotions essentially.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diversifying my interactive connection in order to heighten my social skill sets and perceptions.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0123652"/>
                  </a:ext>
                </a:extLst>
              </a:tr>
              <a:tr h="138453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supports in balancing emotions and upholding encouragement.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intelligence or EI put emphasis on the proactive listening in order to entirely apprehend other’s standpoints.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reflecting on my emotional counteracts for the purpose of up surging my self-consciousness.</a:t>
                      </a:r>
                    </a:p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9152304"/>
                  </a:ext>
                </a:extLst>
              </a:tr>
              <a:tr h="109942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intelligence also hones connections and understanding in the interpersonal backgrounds.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 raises receptiveness to different standpoints and practices.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defRPr sz="6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Arial" panose="020B0604020202020204" pitchFamily="34" charset="0"/>
                        <a:defRPr sz="5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Font typeface="Arial" panose="020B0604020202020204" pitchFamily="34" charset="0"/>
                        <a:defRPr sz="4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44831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49403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53975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5854700" indent="-2197100" defTabSz="20129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4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just" defTabSz="201295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grasping knowledge from those with the high level of the emotional intelligence or EI in order to accept the effectual approaches.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401" marR="59401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775408"/>
                  </a:ext>
                </a:extLst>
              </a:tr>
            </a:tbl>
          </a:graphicData>
        </a:graphic>
      </p:graphicFrame>
      <p:pic>
        <p:nvPicPr>
          <p:cNvPr id="2104" name="Picture 2">
            <a:extLst>
              <a:ext uri="{FF2B5EF4-FFF2-40B4-BE49-F238E27FC236}">
                <a16:creationId xmlns:a16="http://schemas.microsoft.com/office/drawing/2014/main" id="{830EE834-0412-B9CC-BA07-43EA4084CF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127" y="10013251"/>
            <a:ext cx="6285446" cy="275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05" name="Picture 3">
            <a:extLst>
              <a:ext uri="{FF2B5EF4-FFF2-40B4-BE49-F238E27FC236}">
                <a16:creationId xmlns:a16="http://schemas.microsoft.com/office/drawing/2014/main" id="{2B2430F8-1BBF-0F79-7443-32190EFAE4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9929" y="1054382"/>
            <a:ext cx="3662413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06" name="Picture 4">
            <a:extLst>
              <a:ext uri="{FF2B5EF4-FFF2-40B4-BE49-F238E27FC236}">
                <a16:creationId xmlns:a16="http://schemas.microsoft.com/office/drawing/2014/main" id="{0656FCFD-C7D4-84DA-BA62-24DD67E9E1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6875" y="12731415"/>
            <a:ext cx="4608513" cy="299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08" name="Picture 7">
            <a:extLst>
              <a:ext uri="{FF2B5EF4-FFF2-40B4-BE49-F238E27FC236}">
                <a16:creationId xmlns:a16="http://schemas.microsoft.com/office/drawing/2014/main" id="{3873A02C-375E-DE48-5E29-767A149C0F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8077" y="3982698"/>
            <a:ext cx="7198050" cy="2902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09" name="Picture 8">
            <a:extLst>
              <a:ext uri="{FF2B5EF4-FFF2-40B4-BE49-F238E27FC236}">
                <a16:creationId xmlns:a16="http://schemas.microsoft.com/office/drawing/2014/main" id="{87D096BD-BB3F-EE7E-07AA-3992B1DD20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0427" y="1020204"/>
            <a:ext cx="3515700" cy="2818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0" name="Picture 9">
            <a:extLst>
              <a:ext uri="{FF2B5EF4-FFF2-40B4-BE49-F238E27FC236}">
                <a16:creationId xmlns:a16="http://schemas.microsoft.com/office/drawing/2014/main" id="{9862155A-A7F2-B62C-6DF3-5D7AA1EBE8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8246" y="12852179"/>
            <a:ext cx="4062017" cy="2818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1" name="Picture 10">
            <a:extLst>
              <a:ext uri="{FF2B5EF4-FFF2-40B4-BE49-F238E27FC236}">
                <a16:creationId xmlns:a16="http://schemas.microsoft.com/office/drawing/2014/main" id="{64569285-5268-A83B-E49D-9A160DC71FF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29" y="10013251"/>
            <a:ext cx="5173539" cy="2502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2" name="Picture 11">
            <a:extLst>
              <a:ext uri="{FF2B5EF4-FFF2-40B4-BE49-F238E27FC236}">
                <a16:creationId xmlns:a16="http://schemas.microsoft.com/office/drawing/2014/main" id="{C99B3DC8-7ADB-9D98-FFC2-9667BCFFAEC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29" y="12769850"/>
            <a:ext cx="4265613" cy="298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4" name="Picture 14">
            <a:extLst>
              <a:ext uri="{FF2B5EF4-FFF2-40B4-BE49-F238E27FC236}">
                <a16:creationId xmlns:a16="http://schemas.microsoft.com/office/drawing/2014/main" id="{0DE0601A-66BB-81FE-BB94-F74DDD15D00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690" y="12831522"/>
            <a:ext cx="4911327" cy="297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person with red hair&#10;&#10;Description automatically generated">
            <a:extLst>
              <a:ext uri="{FF2B5EF4-FFF2-40B4-BE49-F238E27FC236}">
                <a16:creationId xmlns:a16="http://schemas.microsoft.com/office/drawing/2014/main" id="{D8120E20-7642-37DE-EC29-08810E7393E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898" y="124732"/>
            <a:ext cx="2725672" cy="2856282"/>
          </a:xfrm>
          <a:prstGeom prst="rect">
            <a:avLst/>
          </a:prstGeom>
        </p:spPr>
      </p:pic>
      <p:pic>
        <p:nvPicPr>
          <p:cNvPr id="6" name="Picture 5" descr="A screen shot of a computer&#10;&#10;Description automatically generated">
            <a:extLst>
              <a:ext uri="{FF2B5EF4-FFF2-40B4-BE49-F238E27FC236}">
                <a16:creationId xmlns:a16="http://schemas.microsoft.com/office/drawing/2014/main" id="{F78964E6-58BF-0D8A-FFD5-60AC83DE6FA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9063" y="982860"/>
            <a:ext cx="5806840" cy="1154699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4CB5D3B-4837-5F81-DFCF-FBCEB25B61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786053"/>
              </p:ext>
            </p:extLst>
          </p:nvPr>
        </p:nvGraphicFramePr>
        <p:xfrm>
          <a:off x="-19853" y="3170729"/>
          <a:ext cx="5540633" cy="14114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0633">
                  <a:extLst>
                    <a:ext uri="{9D8B030D-6E8A-4147-A177-3AD203B41FA5}">
                      <a16:colId xmlns:a16="http://schemas.microsoft.com/office/drawing/2014/main" val="678809606"/>
                    </a:ext>
                  </a:extLst>
                </a:gridCol>
              </a:tblGrid>
              <a:tr h="1411413">
                <a:tc>
                  <a:txBody>
                    <a:bodyPr/>
                    <a:lstStyle/>
                    <a:p>
                      <a:r>
                        <a:rPr lang="en-GB" dirty="0"/>
                        <a:t>Andreea Ciorascu</a:t>
                      </a:r>
                    </a:p>
                    <a:p>
                      <a:r>
                        <a:rPr lang="en-GB" sz="4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 ID: 2121532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436007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E37DF8C3-07B6-49FE-AEB5-2AE337AF0976}" vid="{978A0D76-4762-444E-85F6-332E03A1496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PR45171_M1</Template>
  <TotalTime>71</TotalTime>
  <Words>939</Words>
  <Application>Microsoft Office PowerPoint</Application>
  <PresentationFormat>Custom</PresentationFormat>
  <Paragraphs>68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Arial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Ciorascu (2121532)</dc:creator>
  <cp:lastModifiedBy>Andreea Ciorascu (2121532)</cp:lastModifiedBy>
  <cp:revision>1</cp:revision>
  <dcterms:created xsi:type="dcterms:W3CDTF">2024-12-04T20:53:17Z</dcterms:created>
  <dcterms:modified xsi:type="dcterms:W3CDTF">2024-12-04T22:04:54Z</dcterms:modified>
</cp:coreProperties>
</file>