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9" r:id="rId4"/>
    <p:sldId id="257" r:id="rId5"/>
    <p:sldId id="258" r:id="rId6"/>
    <p:sldId id="262" r:id="rId7"/>
    <p:sldId id="263" r:id="rId8"/>
    <p:sldId id="265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4A07CE-26BE-F321-44C2-B8C3729B1F1F}" v="148" dt="2024-03-04T10:22:18.520"/>
    <p1510:client id="{FDD6CEA5-EAB4-94C6-493A-0FB05994BA92}" v="17" dt="2024-03-04T19:17:40.2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ina Begum (2118505)" userId="S::2118505@student.uwtsd.ac.uk::7b144117-71f8-4060-97ef-f28069bed0fc" providerId="AD" clId="Web-{16BDD215-7F66-4EF6-8D36-EC640749D1AC}"/>
    <pc:docChg chg="addSld delSld modSld sldOrd">
      <pc:chgData name="Amina Begum (2118505)" userId="S::2118505@student.uwtsd.ac.uk::7b144117-71f8-4060-97ef-f28069bed0fc" providerId="AD" clId="Web-{16BDD215-7F66-4EF6-8D36-EC640749D1AC}" dt="2024-02-25T15:56:08.522" v="593"/>
      <pc:docMkLst>
        <pc:docMk/>
      </pc:docMkLst>
      <pc:sldChg chg="addSp delSp modSp new mod ord setBg">
        <pc:chgData name="Amina Begum (2118505)" userId="S::2118505@student.uwtsd.ac.uk::7b144117-71f8-4060-97ef-f28069bed0fc" providerId="AD" clId="Web-{16BDD215-7F66-4EF6-8D36-EC640749D1AC}" dt="2024-02-25T15:42:18.286" v="422"/>
        <pc:sldMkLst>
          <pc:docMk/>
          <pc:sldMk cId="3498123901" sldId="257"/>
        </pc:sldMkLst>
        <pc:spChg chg="mod">
          <ac:chgData name="Amina Begum (2118505)" userId="S::2118505@student.uwtsd.ac.uk::7b144117-71f8-4060-97ef-f28069bed0fc" providerId="AD" clId="Web-{16BDD215-7F66-4EF6-8D36-EC640749D1AC}" dt="2024-02-25T15:41:07.940" v="380" actId="20577"/>
          <ac:spMkLst>
            <pc:docMk/>
            <pc:sldMk cId="3498123901" sldId="257"/>
            <ac:spMk id="2" creationId="{59E238F5-6ADE-A0F7-9D69-C95AFFBFBE5F}"/>
          </ac:spMkLst>
        </pc:spChg>
        <pc:spChg chg="add del mod">
          <ac:chgData name="Amina Begum (2118505)" userId="S::2118505@student.uwtsd.ac.uk::7b144117-71f8-4060-97ef-f28069bed0fc" providerId="AD" clId="Web-{16BDD215-7F66-4EF6-8D36-EC640749D1AC}" dt="2024-02-25T15:29:30.405" v="185"/>
          <ac:spMkLst>
            <pc:docMk/>
            <pc:sldMk cId="3498123901" sldId="257"/>
            <ac:spMk id="3" creationId="{B3CEFE5C-9871-61C4-893B-6FE8645CFFD2}"/>
          </ac:spMkLst>
        </pc:spChg>
        <pc:spChg chg="add">
          <ac:chgData name="Amina Begum (2118505)" userId="S::2118505@student.uwtsd.ac.uk::7b144117-71f8-4060-97ef-f28069bed0fc" providerId="AD" clId="Web-{16BDD215-7F66-4EF6-8D36-EC640749D1AC}" dt="2024-02-25T15:29:30.405" v="185"/>
          <ac:spMkLst>
            <pc:docMk/>
            <pc:sldMk cId="3498123901" sldId="257"/>
            <ac:spMk id="6" creationId="{CB49665F-0298-4449-8D2D-209989CB9EE3}"/>
          </ac:spMkLst>
        </pc:spChg>
        <pc:spChg chg="add">
          <ac:chgData name="Amina Begum (2118505)" userId="S::2118505@student.uwtsd.ac.uk::7b144117-71f8-4060-97ef-f28069bed0fc" providerId="AD" clId="Web-{16BDD215-7F66-4EF6-8D36-EC640749D1AC}" dt="2024-02-25T15:29:30.405" v="185"/>
          <ac:spMkLst>
            <pc:docMk/>
            <pc:sldMk cId="3498123901" sldId="257"/>
            <ac:spMk id="7" creationId="{A71EEC14-174A-46FA-B046-474750457130}"/>
          </ac:spMkLst>
        </pc:spChg>
        <pc:spChg chg="add del">
          <ac:chgData name="Amina Begum (2118505)" userId="S::2118505@student.uwtsd.ac.uk::7b144117-71f8-4060-97ef-f28069bed0fc" providerId="AD" clId="Web-{16BDD215-7F66-4EF6-8D36-EC640749D1AC}" dt="2024-02-25T15:23:40.099" v="90"/>
          <ac:spMkLst>
            <pc:docMk/>
            <pc:sldMk cId="3498123901" sldId="257"/>
            <ac:spMk id="9" creationId="{CB49665F-0298-4449-8D2D-209989CB9EE3}"/>
          </ac:spMkLst>
        </pc:spChg>
        <pc:spChg chg="add del">
          <ac:chgData name="Amina Begum (2118505)" userId="S::2118505@student.uwtsd.ac.uk::7b144117-71f8-4060-97ef-f28069bed0fc" providerId="AD" clId="Web-{16BDD215-7F66-4EF6-8D36-EC640749D1AC}" dt="2024-02-25T15:23:40.099" v="90"/>
          <ac:spMkLst>
            <pc:docMk/>
            <pc:sldMk cId="3498123901" sldId="257"/>
            <ac:spMk id="11" creationId="{A71EEC14-174A-46FA-B046-474750457130}"/>
          </ac:spMkLst>
        </pc:spChg>
        <pc:grpChg chg="add">
          <ac:chgData name="Amina Begum (2118505)" userId="S::2118505@student.uwtsd.ac.uk::7b144117-71f8-4060-97ef-f28069bed0fc" providerId="AD" clId="Web-{16BDD215-7F66-4EF6-8D36-EC640749D1AC}" dt="2024-02-25T15:29:30.405" v="185"/>
          <ac:grpSpMkLst>
            <pc:docMk/>
            <pc:sldMk cId="3498123901" sldId="257"/>
            <ac:grpSpMk id="8" creationId="{EEB6CB95-E653-4C6C-AE51-62FD848E8D5B}"/>
          </ac:grpSpMkLst>
        </pc:grpChg>
        <pc:grpChg chg="add">
          <ac:chgData name="Amina Begum (2118505)" userId="S::2118505@student.uwtsd.ac.uk::7b144117-71f8-4060-97ef-f28069bed0fc" providerId="AD" clId="Web-{16BDD215-7F66-4EF6-8D36-EC640749D1AC}" dt="2024-02-25T15:29:30.405" v="185"/>
          <ac:grpSpMkLst>
            <pc:docMk/>
            <pc:sldMk cId="3498123901" sldId="257"/>
            <ac:grpSpMk id="10" creationId="{43F5E015-E085-4624-B431-B42414448684}"/>
          </ac:grpSpMkLst>
        </pc:grpChg>
        <pc:grpChg chg="add del">
          <ac:chgData name="Amina Begum (2118505)" userId="S::2118505@student.uwtsd.ac.uk::7b144117-71f8-4060-97ef-f28069bed0fc" providerId="AD" clId="Web-{16BDD215-7F66-4EF6-8D36-EC640749D1AC}" dt="2024-02-25T15:23:40.099" v="90"/>
          <ac:grpSpMkLst>
            <pc:docMk/>
            <pc:sldMk cId="3498123901" sldId="257"/>
            <ac:grpSpMk id="13" creationId="{EEB6CB95-E653-4C6C-AE51-62FD848E8D5B}"/>
          </ac:grpSpMkLst>
        </pc:grpChg>
        <pc:grpChg chg="add del">
          <ac:chgData name="Amina Begum (2118505)" userId="S::2118505@student.uwtsd.ac.uk::7b144117-71f8-4060-97ef-f28069bed0fc" providerId="AD" clId="Web-{16BDD215-7F66-4EF6-8D36-EC640749D1AC}" dt="2024-02-25T15:23:40.099" v="90"/>
          <ac:grpSpMkLst>
            <pc:docMk/>
            <pc:sldMk cId="3498123901" sldId="257"/>
            <ac:grpSpMk id="17" creationId="{43F5E015-E085-4624-B431-B42414448684}"/>
          </ac:grpSpMkLst>
        </pc:grpChg>
        <pc:graphicFrameChg chg="add del">
          <ac:chgData name="Amina Begum (2118505)" userId="S::2118505@student.uwtsd.ac.uk::7b144117-71f8-4060-97ef-f28069bed0fc" providerId="AD" clId="Web-{16BDD215-7F66-4EF6-8D36-EC640749D1AC}" dt="2024-02-25T15:23:40.099" v="90"/>
          <ac:graphicFrameMkLst>
            <pc:docMk/>
            <pc:sldMk cId="3498123901" sldId="257"/>
            <ac:graphicFrameMk id="5" creationId="{95A4807B-04A6-C17A-AA98-B5BDB580F84C}"/>
          </ac:graphicFrameMkLst>
        </pc:graphicFrameChg>
        <pc:graphicFrameChg chg="add modGraphic">
          <ac:chgData name="Amina Begum (2118505)" userId="S::2118505@student.uwtsd.ac.uk::7b144117-71f8-4060-97ef-f28069bed0fc" providerId="AD" clId="Web-{16BDD215-7F66-4EF6-8D36-EC640749D1AC}" dt="2024-02-25T15:42:14.504" v="421" actId="20577"/>
          <ac:graphicFrameMkLst>
            <pc:docMk/>
            <pc:sldMk cId="3498123901" sldId="257"/>
            <ac:graphicFrameMk id="12" creationId="{600A289B-D699-71FA-6C86-6386D6029CD3}"/>
          </ac:graphicFrameMkLst>
        </pc:graphicFrameChg>
      </pc:sldChg>
      <pc:sldChg chg="addSp delSp modSp new mod setBg">
        <pc:chgData name="Amina Begum (2118505)" userId="S::2118505@student.uwtsd.ac.uk::7b144117-71f8-4060-97ef-f28069bed0fc" providerId="AD" clId="Web-{16BDD215-7F66-4EF6-8D36-EC640749D1AC}" dt="2024-02-25T15:49:02.626" v="513"/>
        <pc:sldMkLst>
          <pc:docMk/>
          <pc:sldMk cId="2986501908" sldId="258"/>
        </pc:sldMkLst>
        <pc:spChg chg="mod">
          <ac:chgData name="Amina Begum (2118505)" userId="S::2118505@student.uwtsd.ac.uk::7b144117-71f8-4060-97ef-f28069bed0fc" providerId="AD" clId="Web-{16BDD215-7F66-4EF6-8D36-EC640749D1AC}" dt="2024-02-25T15:49:02.626" v="513"/>
          <ac:spMkLst>
            <pc:docMk/>
            <pc:sldMk cId="2986501908" sldId="258"/>
            <ac:spMk id="2" creationId="{81217DF5-057D-DD4D-D350-405088316539}"/>
          </ac:spMkLst>
        </pc:spChg>
        <pc:spChg chg="del mod">
          <ac:chgData name="Amina Begum (2118505)" userId="S::2118505@student.uwtsd.ac.uk::7b144117-71f8-4060-97ef-f28069bed0fc" providerId="AD" clId="Web-{16BDD215-7F66-4EF6-8D36-EC640749D1AC}" dt="2024-02-25T15:49:02.626" v="513"/>
          <ac:spMkLst>
            <pc:docMk/>
            <pc:sldMk cId="2986501908" sldId="258"/>
            <ac:spMk id="3" creationId="{DA654F7C-BC3C-BF9D-7EFE-A0978257250A}"/>
          </ac:spMkLst>
        </pc:spChg>
        <pc:spChg chg="add">
          <ac:chgData name="Amina Begum (2118505)" userId="S::2118505@student.uwtsd.ac.uk::7b144117-71f8-4060-97ef-f28069bed0fc" providerId="AD" clId="Web-{16BDD215-7F66-4EF6-8D36-EC640749D1AC}" dt="2024-02-25T15:49:02.626" v="513"/>
          <ac:spMkLst>
            <pc:docMk/>
            <pc:sldMk cId="2986501908" sldId="258"/>
            <ac:spMk id="9" creationId="{92070828-E616-4355-9C8A-A1065032B27D}"/>
          </ac:spMkLst>
        </pc:spChg>
        <pc:spChg chg="add">
          <ac:chgData name="Amina Begum (2118505)" userId="S::2118505@student.uwtsd.ac.uk::7b144117-71f8-4060-97ef-f28069bed0fc" providerId="AD" clId="Web-{16BDD215-7F66-4EF6-8D36-EC640749D1AC}" dt="2024-02-25T15:49:02.626" v="513"/>
          <ac:spMkLst>
            <pc:docMk/>
            <pc:sldMk cId="2986501908" sldId="258"/>
            <ac:spMk id="11" creationId="{355161C6-1218-4EAF-A9E9-A319CFD760C9}"/>
          </ac:spMkLst>
        </pc:spChg>
        <pc:graphicFrameChg chg="add">
          <ac:chgData name="Amina Begum (2118505)" userId="S::2118505@student.uwtsd.ac.uk::7b144117-71f8-4060-97ef-f28069bed0fc" providerId="AD" clId="Web-{16BDD215-7F66-4EF6-8D36-EC640749D1AC}" dt="2024-02-25T15:49:02.626" v="513"/>
          <ac:graphicFrameMkLst>
            <pc:docMk/>
            <pc:sldMk cId="2986501908" sldId="258"/>
            <ac:graphicFrameMk id="5" creationId="{9D8BCEA6-70BC-8B78-5A88-6A60ECECF891}"/>
          </ac:graphicFrameMkLst>
        </pc:graphicFrameChg>
      </pc:sldChg>
      <pc:sldChg chg="addSp delSp modSp new mod setBg">
        <pc:chgData name="Amina Begum (2118505)" userId="S::2118505@student.uwtsd.ac.uk::7b144117-71f8-4060-97ef-f28069bed0fc" providerId="AD" clId="Web-{16BDD215-7F66-4EF6-8D36-EC640749D1AC}" dt="2024-02-25T15:35:44.587" v="296"/>
        <pc:sldMkLst>
          <pc:docMk/>
          <pc:sldMk cId="3096272361" sldId="259"/>
        </pc:sldMkLst>
        <pc:spChg chg="mod">
          <ac:chgData name="Amina Begum (2118505)" userId="S::2118505@student.uwtsd.ac.uk::7b144117-71f8-4060-97ef-f28069bed0fc" providerId="AD" clId="Web-{16BDD215-7F66-4EF6-8D36-EC640749D1AC}" dt="2024-02-25T15:35:44.587" v="296"/>
          <ac:spMkLst>
            <pc:docMk/>
            <pc:sldMk cId="3096272361" sldId="259"/>
            <ac:spMk id="2" creationId="{8D0330C9-32FE-BC55-170A-6D0D6B982279}"/>
          </ac:spMkLst>
        </pc:spChg>
        <pc:spChg chg="del mod">
          <ac:chgData name="Amina Begum (2118505)" userId="S::2118505@student.uwtsd.ac.uk::7b144117-71f8-4060-97ef-f28069bed0fc" providerId="AD" clId="Web-{16BDD215-7F66-4EF6-8D36-EC640749D1AC}" dt="2024-02-25T15:35:44.587" v="296"/>
          <ac:spMkLst>
            <pc:docMk/>
            <pc:sldMk cId="3096272361" sldId="259"/>
            <ac:spMk id="3" creationId="{FA89CA60-7DC1-AB04-5F83-BE268F07378D}"/>
          </ac:spMkLst>
        </pc:spChg>
        <pc:spChg chg="add del">
          <ac:chgData name="Amina Begum (2118505)" userId="S::2118505@student.uwtsd.ac.uk::7b144117-71f8-4060-97ef-f28069bed0fc" providerId="AD" clId="Web-{16BDD215-7F66-4EF6-8D36-EC640749D1AC}" dt="2024-02-25T15:35:44.587" v="296"/>
          <ac:spMkLst>
            <pc:docMk/>
            <pc:sldMk cId="3096272361" sldId="259"/>
            <ac:spMk id="8" creationId="{815925C2-A704-4D47-B1C1-3FCA52512EC1}"/>
          </ac:spMkLst>
        </pc:spChg>
        <pc:spChg chg="add del">
          <ac:chgData name="Amina Begum (2118505)" userId="S::2118505@student.uwtsd.ac.uk::7b144117-71f8-4060-97ef-f28069bed0fc" providerId="AD" clId="Web-{16BDD215-7F66-4EF6-8D36-EC640749D1AC}" dt="2024-02-25T15:35:44.587" v="296"/>
          <ac:spMkLst>
            <pc:docMk/>
            <pc:sldMk cId="3096272361" sldId="259"/>
            <ac:spMk id="10" creationId="{01D4315C-C23C-4FD3-98DF-08C29E2292A8}"/>
          </ac:spMkLst>
        </pc:spChg>
        <pc:spChg chg="add">
          <ac:chgData name="Amina Begum (2118505)" userId="S::2118505@student.uwtsd.ac.uk::7b144117-71f8-4060-97ef-f28069bed0fc" providerId="AD" clId="Web-{16BDD215-7F66-4EF6-8D36-EC640749D1AC}" dt="2024-02-25T15:35:44.587" v="296"/>
          <ac:spMkLst>
            <pc:docMk/>
            <pc:sldMk cId="3096272361" sldId="259"/>
            <ac:spMk id="29" creationId="{8DF67618-B87B-4195-8E24-3B126F79FF55}"/>
          </ac:spMkLst>
        </pc:spChg>
        <pc:spChg chg="add">
          <ac:chgData name="Amina Begum (2118505)" userId="S::2118505@student.uwtsd.ac.uk::7b144117-71f8-4060-97ef-f28069bed0fc" providerId="AD" clId="Web-{16BDD215-7F66-4EF6-8D36-EC640749D1AC}" dt="2024-02-25T15:35:44.587" v="296"/>
          <ac:spMkLst>
            <pc:docMk/>
            <pc:sldMk cId="3096272361" sldId="259"/>
            <ac:spMk id="31" creationId="{64960379-9FF9-400A-A8A8-F5AB633FD3BF}"/>
          </ac:spMkLst>
        </pc:spChg>
        <pc:grpChg chg="add del">
          <ac:chgData name="Amina Begum (2118505)" userId="S::2118505@student.uwtsd.ac.uk::7b144117-71f8-4060-97ef-f28069bed0fc" providerId="AD" clId="Web-{16BDD215-7F66-4EF6-8D36-EC640749D1AC}" dt="2024-02-25T15:35:44.587" v="296"/>
          <ac:grpSpMkLst>
            <pc:docMk/>
            <pc:sldMk cId="3096272361" sldId="259"/>
            <ac:grpSpMk id="12" creationId="{5E6B47BC-43FD-4C91-8BFF-B41B99A8A39E}"/>
          </ac:grpSpMkLst>
        </pc:grpChg>
        <pc:grpChg chg="add del">
          <ac:chgData name="Amina Begum (2118505)" userId="S::2118505@student.uwtsd.ac.uk::7b144117-71f8-4060-97ef-f28069bed0fc" providerId="AD" clId="Web-{16BDD215-7F66-4EF6-8D36-EC640749D1AC}" dt="2024-02-25T15:35:44.587" v="296"/>
          <ac:grpSpMkLst>
            <pc:docMk/>
            <pc:sldMk cId="3096272361" sldId="259"/>
            <ac:grpSpMk id="16" creationId="{43F5E015-E085-4624-B431-B42414448684}"/>
          </ac:grpSpMkLst>
        </pc:grpChg>
        <pc:grpChg chg="add">
          <ac:chgData name="Amina Begum (2118505)" userId="S::2118505@student.uwtsd.ac.uk::7b144117-71f8-4060-97ef-f28069bed0fc" providerId="AD" clId="Web-{16BDD215-7F66-4EF6-8D36-EC640749D1AC}" dt="2024-02-25T15:35:44.587" v="296"/>
          <ac:grpSpMkLst>
            <pc:docMk/>
            <pc:sldMk cId="3096272361" sldId="259"/>
            <ac:grpSpMk id="33" creationId="{2C491629-AE25-486B-9B22-2CE4EE8F7E47}"/>
          </ac:grpSpMkLst>
        </pc:grpChg>
        <pc:grpChg chg="add">
          <ac:chgData name="Amina Begum (2118505)" userId="S::2118505@student.uwtsd.ac.uk::7b144117-71f8-4060-97ef-f28069bed0fc" providerId="AD" clId="Web-{16BDD215-7F66-4EF6-8D36-EC640749D1AC}" dt="2024-02-25T15:35:44.587" v="296"/>
          <ac:grpSpMkLst>
            <pc:docMk/>
            <pc:sldMk cId="3096272361" sldId="259"/>
            <ac:grpSpMk id="37" creationId="{43F5E015-E085-4624-B431-B42414448684}"/>
          </ac:grpSpMkLst>
        </pc:grpChg>
        <pc:graphicFrameChg chg="add">
          <ac:chgData name="Amina Begum (2118505)" userId="S::2118505@student.uwtsd.ac.uk::7b144117-71f8-4060-97ef-f28069bed0fc" providerId="AD" clId="Web-{16BDD215-7F66-4EF6-8D36-EC640749D1AC}" dt="2024-02-25T15:35:44.587" v="296"/>
          <ac:graphicFrameMkLst>
            <pc:docMk/>
            <pc:sldMk cId="3096272361" sldId="259"/>
            <ac:graphicFrameMk id="25" creationId="{2506BEBC-C40B-770D-B413-606ACB7F07C6}"/>
          </ac:graphicFrameMkLst>
        </pc:graphicFrameChg>
      </pc:sldChg>
      <pc:sldChg chg="modSp new del">
        <pc:chgData name="Amina Begum (2118505)" userId="S::2118505@student.uwtsd.ac.uk::7b144117-71f8-4060-97ef-f28069bed0fc" providerId="AD" clId="Web-{16BDD215-7F66-4EF6-8D36-EC640749D1AC}" dt="2024-02-25T15:42:22.286" v="423"/>
        <pc:sldMkLst>
          <pc:docMk/>
          <pc:sldMk cId="1535319927" sldId="260"/>
        </pc:sldMkLst>
        <pc:spChg chg="mod">
          <ac:chgData name="Amina Begum (2118505)" userId="S::2118505@student.uwtsd.ac.uk::7b144117-71f8-4060-97ef-f28069bed0fc" providerId="AD" clId="Web-{16BDD215-7F66-4EF6-8D36-EC640749D1AC}" dt="2024-02-25T15:36:27.917" v="310" actId="20577"/>
          <ac:spMkLst>
            <pc:docMk/>
            <pc:sldMk cId="1535319927" sldId="260"/>
            <ac:spMk id="2" creationId="{738E0856-500A-0EEB-BB53-F343C25C2B75}"/>
          </ac:spMkLst>
        </pc:spChg>
        <pc:spChg chg="mod">
          <ac:chgData name="Amina Begum (2118505)" userId="S::2118505@student.uwtsd.ac.uk::7b144117-71f8-4060-97ef-f28069bed0fc" providerId="AD" clId="Web-{16BDD215-7F66-4EF6-8D36-EC640749D1AC}" dt="2024-02-25T15:40:09.860" v="353" actId="20577"/>
          <ac:spMkLst>
            <pc:docMk/>
            <pc:sldMk cId="1535319927" sldId="260"/>
            <ac:spMk id="3" creationId="{DF514647-3A83-2A1F-C4C7-156BAE5D1998}"/>
          </ac:spMkLst>
        </pc:spChg>
      </pc:sldChg>
      <pc:sldChg chg="addSp delSp modSp new mod setBg">
        <pc:chgData name="Amina Begum (2118505)" userId="S::2118505@student.uwtsd.ac.uk::7b144117-71f8-4060-97ef-f28069bed0fc" providerId="AD" clId="Web-{16BDD215-7F66-4EF6-8D36-EC640749D1AC}" dt="2024-02-25T15:56:08.522" v="593"/>
        <pc:sldMkLst>
          <pc:docMk/>
          <pc:sldMk cId="2242683366" sldId="260"/>
        </pc:sldMkLst>
        <pc:spChg chg="mod">
          <ac:chgData name="Amina Begum (2118505)" userId="S::2118505@student.uwtsd.ac.uk::7b144117-71f8-4060-97ef-f28069bed0fc" providerId="AD" clId="Web-{16BDD215-7F66-4EF6-8D36-EC640749D1AC}" dt="2024-02-25T15:56:08.522" v="593"/>
          <ac:spMkLst>
            <pc:docMk/>
            <pc:sldMk cId="2242683366" sldId="260"/>
            <ac:spMk id="2" creationId="{99CD0215-7576-42C4-CE9F-30CC58BEF6C1}"/>
          </ac:spMkLst>
        </pc:spChg>
        <pc:spChg chg="del mod">
          <ac:chgData name="Amina Begum (2118505)" userId="S::2118505@student.uwtsd.ac.uk::7b144117-71f8-4060-97ef-f28069bed0fc" providerId="AD" clId="Web-{16BDD215-7F66-4EF6-8D36-EC640749D1AC}" dt="2024-02-25T15:56:08.522" v="593"/>
          <ac:spMkLst>
            <pc:docMk/>
            <pc:sldMk cId="2242683366" sldId="260"/>
            <ac:spMk id="3" creationId="{5C38F5C6-E54B-DB0F-EB91-EC7298ED187F}"/>
          </ac:spMkLst>
        </pc:spChg>
        <pc:spChg chg="add">
          <ac:chgData name="Amina Begum (2118505)" userId="S::2118505@student.uwtsd.ac.uk::7b144117-71f8-4060-97ef-f28069bed0fc" providerId="AD" clId="Web-{16BDD215-7F66-4EF6-8D36-EC640749D1AC}" dt="2024-02-25T15:56:08.522" v="593"/>
          <ac:spMkLst>
            <pc:docMk/>
            <pc:sldMk cId="2242683366" sldId="260"/>
            <ac:spMk id="10" creationId="{B50AB553-2A96-4A92-96F2-93548E096954}"/>
          </ac:spMkLst>
        </pc:spChg>
        <pc:graphicFrameChg chg="add">
          <ac:chgData name="Amina Begum (2118505)" userId="S::2118505@student.uwtsd.ac.uk::7b144117-71f8-4060-97ef-f28069bed0fc" providerId="AD" clId="Web-{16BDD215-7F66-4EF6-8D36-EC640749D1AC}" dt="2024-02-25T15:56:08.522" v="593"/>
          <ac:graphicFrameMkLst>
            <pc:docMk/>
            <pc:sldMk cId="2242683366" sldId="260"/>
            <ac:graphicFrameMk id="5" creationId="{11145588-AC6B-AE37-41A0-6905D3236099}"/>
          </ac:graphicFrameMkLst>
        </pc:graphicFrameChg>
        <pc:picChg chg="add">
          <ac:chgData name="Amina Begum (2118505)" userId="S::2118505@student.uwtsd.ac.uk::7b144117-71f8-4060-97ef-f28069bed0fc" providerId="AD" clId="Web-{16BDD215-7F66-4EF6-8D36-EC640749D1AC}" dt="2024-02-25T15:56:08.522" v="593"/>
          <ac:picMkLst>
            <pc:docMk/>
            <pc:sldMk cId="2242683366" sldId="260"/>
            <ac:picMk id="6" creationId="{3F3FA346-A8E0-4665-A8AF-4A2B22A141A6}"/>
          </ac:picMkLst>
        </pc:picChg>
      </pc:sldChg>
    </pc:docChg>
  </pc:docChgLst>
  <pc:docChgLst>
    <pc:chgData name="Amina Begum (2118505)" userId="S::2118505@student.uwtsd.ac.uk::7b144117-71f8-4060-97ef-f28069bed0fc" providerId="AD" clId="Web-{FDD6CEA5-EAB4-94C6-493A-0FB05994BA92}"/>
    <pc:docChg chg="modSld">
      <pc:chgData name="Amina Begum (2118505)" userId="S::2118505@student.uwtsd.ac.uk::7b144117-71f8-4060-97ef-f28069bed0fc" providerId="AD" clId="Web-{FDD6CEA5-EAB4-94C6-493A-0FB05994BA92}" dt="2024-03-04T19:17:40.285" v="21" actId="20577"/>
      <pc:docMkLst>
        <pc:docMk/>
      </pc:docMkLst>
      <pc:sldChg chg="modSp">
        <pc:chgData name="Amina Begum (2118505)" userId="S::2118505@student.uwtsd.ac.uk::7b144117-71f8-4060-97ef-f28069bed0fc" providerId="AD" clId="Web-{FDD6CEA5-EAB4-94C6-493A-0FB05994BA92}" dt="2024-03-04T19:03:55.038" v="0" actId="1076"/>
        <pc:sldMkLst>
          <pc:docMk/>
          <pc:sldMk cId="3498123901" sldId="257"/>
        </pc:sldMkLst>
        <pc:graphicFrameChg chg="mod">
          <ac:chgData name="Amina Begum (2118505)" userId="S::2118505@student.uwtsd.ac.uk::7b144117-71f8-4060-97ef-f28069bed0fc" providerId="AD" clId="Web-{FDD6CEA5-EAB4-94C6-493A-0FB05994BA92}" dt="2024-03-04T19:03:55.038" v="0" actId="1076"/>
          <ac:graphicFrameMkLst>
            <pc:docMk/>
            <pc:sldMk cId="3498123901" sldId="257"/>
            <ac:graphicFrameMk id="12" creationId="{600A289B-D699-71FA-6C86-6386D6029CD3}"/>
          </ac:graphicFrameMkLst>
        </pc:graphicFrameChg>
      </pc:sldChg>
      <pc:sldChg chg="modSp">
        <pc:chgData name="Amina Begum (2118505)" userId="S::2118505@student.uwtsd.ac.uk::7b144117-71f8-4060-97ef-f28069bed0fc" providerId="AD" clId="Web-{FDD6CEA5-EAB4-94C6-493A-0FB05994BA92}" dt="2024-03-04T19:16:09.748" v="7" actId="14100"/>
        <pc:sldMkLst>
          <pc:docMk/>
          <pc:sldMk cId="2986501908" sldId="258"/>
        </pc:sldMkLst>
        <pc:spChg chg="mod">
          <ac:chgData name="Amina Begum (2118505)" userId="S::2118505@student.uwtsd.ac.uk::7b144117-71f8-4060-97ef-f28069bed0fc" providerId="AD" clId="Web-{FDD6CEA5-EAB4-94C6-493A-0FB05994BA92}" dt="2024-03-04T19:16:02.669" v="6" actId="20577"/>
          <ac:spMkLst>
            <pc:docMk/>
            <pc:sldMk cId="2986501908" sldId="258"/>
            <ac:spMk id="2" creationId="{81217DF5-057D-DD4D-D350-405088316539}"/>
          </ac:spMkLst>
        </pc:spChg>
        <pc:graphicFrameChg chg="mod">
          <ac:chgData name="Amina Begum (2118505)" userId="S::2118505@student.uwtsd.ac.uk::7b144117-71f8-4060-97ef-f28069bed0fc" providerId="AD" clId="Web-{FDD6CEA5-EAB4-94C6-493A-0FB05994BA92}" dt="2024-03-04T19:16:09.748" v="7" actId="14100"/>
          <ac:graphicFrameMkLst>
            <pc:docMk/>
            <pc:sldMk cId="2986501908" sldId="258"/>
            <ac:graphicFrameMk id="5" creationId="{9D8BCEA6-70BC-8B78-5A88-6A60ECECF891}"/>
          </ac:graphicFrameMkLst>
        </pc:graphicFrameChg>
      </pc:sldChg>
      <pc:sldChg chg="modSp">
        <pc:chgData name="Amina Begum (2118505)" userId="S::2118505@student.uwtsd.ac.uk::7b144117-71f8-4060-97ef-f28069bed0fc" providerId="AD" clId="Web-{FDD6CEA5-EAB4-94C6-493A-0FB05994BA92}" dt="2024-03-04T19:15:23.104" v="5" actId="20577"/>
        <pc:sldMkLst>
          <pc:docMk/>
          <pc:sldMk cId="3096272361" sldId="259"/>
        </pc:sldMkLst>
        <pc:spChg chg="mod">
          <ac:chgData name="Amina Begum (2118505)" userId="S::2118505@student.uwtsd.ac.uk::7b144117-71f8-4060-97ef-f28069bed0fc" providerId="AD" clId="Web-{FDD6CEA5-EAB4-94C6-493A-0FB05994BA92}" dt="2024-03-04T19:15:23.104" v="5" actId="20577"/>
          <ac:spMkLst>
            <pc:docMk/>
            <pc:sldMk cId="3096272361" sldId="259"/>
            <ac:spMk id="2" creationId="{8D0330C9-32FE-BC55-170A-6D0D6B982279}"/>
          </ac:spMkLst>
        </pc:spChg>
      </pc:sldChg>
      <pc:sldChg chg="modSp">
        <pc:chgData name="Amina Begum (2118505)" userId="S::2118505@student.uwtsd.ac.uk::7b144117-71f8-4060-97ef-f28069bed0fc" providerId="AD" clId="Web-{FDD6CEA5-EAB4-94C6-493A-0FB05994BA92}" dt="2024-03-04T19:16:47.281" v="19" actId="20577"/>
        <pc:sldMkLst>
          <pc:docMk/>
          <pc:sldMk cId="1137286143" sldId="262"/>
        </pc:sldMkLst>
        <pc:spChg chg="mod">
          <ac:chgData name="Amina Begum (2118505)" userId="S::2118505@student.uwtsd.ac.uk::7b144117-71f8-4060-97ef-f28069bed0fc" providerId="AD" clId="Web-{FDD6CEA5-EAB4-94C6-493A-0FB05994BA92}" dt="2024-03-04T19:16:47.281" v="19" actId="20577"/>
          <ac:spMkLst>
            <pc:docMk/>
            <pc:sldMk cId="1137286143" sldId="262"/>
            <ac:spMk id="9" creationId="{5A24075E-2E8F-CB8B-46DE-14F93A5F7ACA}"/>
          </ac:spMkLst>
        </pc:spChg>
      </pc:sldChg>
      <pc:sldChg chg="modSp">
        <pc:chgData name="Amina Begum (2118505)" userId="S::2118505@student.uwtsd.ac.uk::7b144117-71f8-4060-97ef-f28069bed0fc" providerId="AD" clId="Web-{FDD6CEA5-EAB4-94C6-493A-0FB05994BA92}" dt="2024-03-04T19:17:40.285" v="21" actId="20577"/>
        <pc:sldMkLst>
          <pc:docMk/>
          <pc:sldMk cId="1653357082" sldId="265"/>
        </pc:sldMkLst>
        <pc:spChg chg="mod">
          <ac:chgData name="Amina Begum (2118505)" userId="S::2118505@student.uwtsd.ac.uk::7b144117-71f8-4060-97ef-f28069bed0fc" providerId="AD" clId="Web-{FDD6CEA5-EAB4-94C6-493A-0FB05994BA92}" dt="2024-03-04T19:17:40.285" v="21" actId="20577"/>
          <ac:spMkLst>
            <pc:docMk/>
            <pc:sldMk cId="1653357082" sldId="265"/>
            <ac:spMk id="3" creationId="{18A00C2B-134C-0940-619C-EE389B7E8110}"/>
          </ac:spMkLst>
        </pc:spChg>
      </pc:sldChg>
    </pc:docChg>
  </pc:docChgLst>
  <pc:docChgLst>
    <pc:chgData name="Amina Begum (2118505)" userId="S::2118505@student.uwtsd.ac.uk::7b144117-71f8-4060-97ef-f28069bed0fc" providerId="AD" clId="Web-{96527705-2144-3211-AA48-A7A11C5B298D}"/>
    <pc:docChg chg="addSld delSld modSld sldOrd addMainMaster delMainMaster">
      <pc:chgData name="Amina Begum (2118505)" userId="S::2118505@student.uwtsd.ac.uk::7b144117-71f8-4060-97ef-f28069bed0fc" providerId="AD" clId="Web-{96527705-2144-3211-AA48-A7A11C5B298D}" dt="2024-02-25T19:27:01.290" v="527" actId="20577"/>
      <pc:docMkLst>
        <pc:docMk/>
      </pc:docMkLst>
      <pc:sldChg chg="addSp delSp modSp mod setBg modClrScheme delDesignElem chgLayout">
        <pc:chgData name="Amina Begum (2118505)" userId="S::2118505@student.uwtsd.ac.uk::7b144117-71f8-4060-97ef-f28069bed0fc" providerId="AD" clId="Web-{96527705-2144-3211-AA48-A7A11C5B298D}" dt="2024-02-25T19:01:10.809" v="217"/>
        <pc:sldMkLst>
          <pc:docMk/>
          <pc:sldMk cId="109857222" sldId="256"/>
        </pc:sldMkLst>
        <pc:spChg chg="mod ord">
          <ac:chgData name="Amina Begum (2118505)" userId="S::2118505@student.uwtsd.ac.uk::7b144117-71f8-4060-97ef-f28069bed0fc" providerId="AD" clId="Web-{96527705-2144-3211-AA48-A7A11C5B298D}" dt="2024-02-25T19:01:10.809" v="21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mina Begum (2118505)" userId="S::2118505@student.uwtsd.ac.uk::7b144117-71f8-4060-97ef-f28069bed0fc" providerId="AD" clId="Web-{96527705-2144-3211-AA48-A7A11C5B298D}" dt="2024-02-25T19:01:10.809" v="21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mina Begum (2118505)" userId="S::2118505@student.uwtsd.ac.uk::7b144117-71f8-4060-97ef-f28069bed0fc" providerId="AD" clId="Web-{96527705-2144-3211-AA48-A7A11C5B298D}" dt="2024-02-25T19:01:10.809" v="217"/>
          <ac:spMkLst>
            <pc:docMk/>
            <pc:sldMk cId="109857222" sldId="256"/>
            <ac:spMk id="9" creationId="{F609FF9A-4FCE-468E-A86A-C9AB525EAE71}"/>
          </ac:spMkLst>
        </pc:spChg>
        <pc:spChg chg="add del">
          <ac:chgData name="Amina Begum (2118505)" userId="S::2118505@student.uwtsd.ac.uk::7b144117-71f8-4060-97ef-f28069bed0fc" providerId="AD" clId="Web-{96527705-2144-3211-AA48-A7A11C5B298D}" dt="2024-02-25T19:01:10.809" v="217"/>
          <ac:spMkLst>
            <pc:docMk/>
            <pc:sldMk cId="109857222" sldId="256"/>
            <ac:spMk id="11" creationId="{021E12D4-3A88-428D-8E5E-AF1AFD923D63}"/>
          </ac:spMkLst>
        </pc:spChg>
        <pc:picChg chg="add">
          <ac:chgData name="Amina Begum (2118505)" userId="S::2118505@student.uwtsd.ac.uk::7b144117-71f8-4060-97ef-f28069bed0fc" providerId="AD" clId="Web-{96527705-2144-3211-AA48-A7A11C5B298D}" dt="2024-02-25T18:52:02.587" v="126"/>
          <ac:picMkLst>
            <pc:docMk/>
            <pc:sldMk cId="109857222" sldId="256"/>
            <ac:picMk id="5" creationId="{EDA18570-749B-AFFF-6D00-CE26E344A120}"/>
          </ac:picMkLst>
        </pc:picChg>
      </pc:sldChg>
      <pc:sldChg chg="addSp delSp modSp mod modClrScheme delDesignElem chgLayout">
        <pc:chgData name="Amina Begum (2118505)" userId="S::2118505@student.uwtsd.ac.uk::7b144117-71f8-4060-97ef-f28069bed0fc" providerId="AD" clId="Web-{96527705-2144-3211-AA48-A7A11C5B298D}" dt="2024-02-25T19:23:53.877" v="518"/>
        <pc:sldMkLst>
          <pc:docMk/>
          <pc:sldMk cId="3498123901" sldId="257"/>
        </pc:sldMkLst>
        <pc:spChg chg="mod ord">
          <ac:chgData name="Amina Begum (2118505)" userId="S::2118505@student.uwtsd.ac.uk::7b144117-71f8-4060-97ef-f28069bed0fc" providerId="AD" clId="Web-{96527705-2144-3211-AA48-A7A11C5B298D}" dt="2024-02-25T19:03:23.188" v="232"/>
          <ac:spMkLst>
            <pc:docMk/>
            <pc:sldMk cId="3498123901" sldId="257"/>
            <ac:spMk id="2" creationId="{59E238F5-6ADE-A0F7-9D69-C95AFFBFBE5F}"/>
          </ac:spMkLst>
        </pc:spChg>
        <pc:spChg chg="add del">
          <ac:chgData name="Amina Begum (2118505)" userId="S::2118505@student.uwtsd.ac.uk::7b144117-71f8-4060-97ef-f28069bed0fc" providerId="AD" clId="Web-{96527705-2144-3211-AA48-A7A11C5B298D}" dt="2024-02-25T19:03:23.188" v="232"/>
          <ac:spMkLst>
            <pc:docMk/>
            <pc:sldMk cId="3498123901" sldId="257"/>
            <ac:spMk id="6" creationId="{CB49665F-0298-4449-8D2D-209989CB9EE3}"/>
          </ac:spMkLst>
        </pc:spChg>
        <pc:spChg chg="add del">
          <ac:chgData name="Amina Begum (2118505)" userId="S::2118505@student.uwtsd.ac.uk::7b144117-71f8-4060-97ef-f28069bed0fc" providerId="AD" clId="Web-{96527705-2144-3211-AA48-A7A11C5B298D}" dt="2024-02-25T19:03:23.188" v="232"/>
          <ac:spMkLst>
            <pc:docMk/>
            <pc:sldMk cId="3498123901" sldId="257"/>
            <ac:spMk id="7" creationId="{A71EEC14-174A-46FA-B046-474750457130}"/>
          </ac:spMkLst>
        </pc:spChg>
        <pc:spChg chg="add">
          <ac:chgData name="Amina Begum (2118505)" userId="S::2118505@student.uwtsd.ac.uk::7b144117-71f8-4060-97ef-f28069bed0fc" providerId="AD" clId="Web-{96527705-2144-3211-AA48-A7A11C5B298D}" dt="2024-02-25T19:03:23.188" v="232"/>
          <ac:spMkLst>
            <pc:docMk/>
            <pc:sldMk cId="3498123901" sldId="257"/>
            <ac:spMk id="29" creationId="{5C8908E2-EE49-44D2-9428-A28D2312A8D5}"/>
          </ac:spMkLst>
        </pc:spChg>
        <pc:spChg chg="add">
          <ac:chgData name="Amina Begum (2118505)" userId="S::2118505@student.uwtsd.ac.uk::7b144117-71f8-4060-97ef-f28069bed0fc" providerId="AD" clId="Web-{96527705-2144-3211-AA48-A7A11C5B298D}" dt="2024-02-25T19:03:23.188" v="232"/>
          <ac:spMkLst>
            <pc:docMk/>
            <pc:sldMk cId="3498123901" sldId="257"/>
            <ac:spMk id="35" creationId="{02114E49-C077-4083-B5C1-6A6E70F4D91F}"/>
          </ac:spMkLst>
        </pc:spChg>
        <pc:spChg chg="add">
          <ac:chgData name="Amina Begum (2118505)" userId="S::2118505@student.uwtsd.ac.uk::7b144117-71f8-4060-97ef-f28069bed0fc" providerId="AD" clId="Web-{96527705-2144-3211-AA48-A7A11C5B298D}" dt="2024-02-25T19:03:23.188" v="232"/>
          <ac:spMkLst>
            <pc:docMk/>
            <pc:sldMk cId="3498123901" sldId="257"/>
            <ac:spMk id="37" creationId="{ED888B23-07FA-482A-96DF-47E31AF1A603}"/>
          </ac:spMkLst>
        </pc:spChg>
        <pc:grpChg chg="add del">
          <ac:chgData name="Amina Begum (2118505)" userId="S::2118505@student.uwtsd.ac.uk::7b144117-71f8-4060-97ef-f28069bed0fc" providerId="AD" clId="Web-{96527705-2144-3211-AA48-A7A11C5B298D}" dt="2024-02-25T19:03:23.188" v="232"/>
          <ac:grpSpMkLst>
            <pc:docMk/>
            <pc:sldMk cId="3498123901" sldId="257"/>
            <ac:grpSpMk id="8" creationId="{EEB6CB95-E653-4C6C-AE51-62FD848E8D5B}"/>
          </ac:grpSpMkLst>
        </pc:grpChg>
        <pc:grpChg chg="add del">
          <ac:chgData name="Amina Begum (2118505)" userId="S::2118505@student.uwtsd.ac.uk::7b144117-71f8-4060-97ef-f28069bed0fc" providerId="AD" clId="Web-{96527705-2144-3211-AA48-A7A11C5B298D}" dt="2024-02-25T19:03:23.188" v="232"/>
          <ac:grpSpMkLst>
            <pc:docMk/>
            <pc:sldMk cId="3498123901" sldId="257"/>
            <ac:grpSpMk id="10" creationId="{43F5E015-E085-4624-B431-B42414448684}"/>
          </ac:grpSpMkLst>
        </pc:grpChg>
        <pc:grpChg chg="add">
          <ac:chgData name="Amina Begum (2118505)" userId="S::2118505@student.uwtsd.ac.uk::7b144117-71f8-4060-97ef-f28069bed0fc" providerId="AD" clId="Web-{96527705-2144-3211-AA48-A7A11C5B298D}" dt="2024-02-25T19:03:23.188" v="232"/>
          <ac:grpSpMkLst>
            <pc:docMk/>
            <pc:sldMk cId="3498123901" sldId="257"/>
            <ac:grpSpMk id="31" creationId="{D8C3AFD7-4CCE-484E-84C6-80FB3E3E2093}"/>
          </ac:grpSpMkLst>
        </pc:grpChg>
        <pc:graphicFrameChg chg="mod ord modGraphic">
          <ac:chgData name="Amina Begum (2118505)" userId="S::2118505@student.uwtsd.ac.uk::7b144117-71f8-4060-97ef-f28069bed0fc" providerId="AD" clId="Web-{96527705-2144-3211-AA48-A7A11C5B298D}" dt="2024-02-25T19:23:53.877" v="518"/>
          <ac:graphicFrameMkLst>
            <pc:docMk/>
            <pc:sldMk cId="3498123901" sldId="257"/>
            <ac:graphicFrameMk id="12" creationId="{600A289B-D699-71FA-6C86-6386D6029CD3}"/>
          </ac:graphicFrameMkLst>
        </pc:graphicFrameChg>
      </pc:sldChg>
      <pc:sldChg chg="addSp delSp modSp mod modClrScheme delDesignElem chgLayout">
        <pc:chgData name="Amina Begum (2118505)" userId="S::2118505@student.uwtsd.ac.uk::7b144117-71f8-4060-97ef-f28069bed0fc" providerId="AD" clId="Web-{96527705-2144-3211-AA48-A7A11C5B298D}" dt="2024-02-25T19:23:41.486" v="517"/>
        <pc:sldMkLst>
          <pc:docMk/>
          <pc:sldMk cId="2986501908" sldId="258"/>
        </pc:sldMkLst>
        <pc:spChg chg="mod ord">
          <ac:chgData name="Amina Begum (2118505)" userId="S::2118505@student.uwtsd.ac.uk::7b144117-71f8-4060-97ef-f28069bed0fc" providerId="AD" clId="Web-{96527705-2144-3211-AA48-A7A11C5B298D}" dt="2024-02-25T19:04:41.659" v="239"/>
          <ac:spMkLst>
            <pc:docMk/>
            <pc:sldMk cId="2986501908" sldId="258"/>
            <ac:spMk id="2" creationId="{81217DF5-057D-DD4D-D350-405088316539}"/>
          </ac:spMkLst>
        </pc:spChg>
        <pc:spChg chg="add del">
          <ac:chgData name="Amina Begum (2118505)" userId="S::2118505@student.uwtsd.ac.uk::7b144117-71f8-4060-97ef-f28069bed0fc" providerId="AD" clId="Web-{96527705-2144-3211-AA48-A7A11C5B298D}" dt="2024-02-25T19:04:41.659" v="239"/>
          <ac:spMkLst>
            <pc:docMk/>
            <pc:sldMk cId="2986501908" sldId="258"/>
            <ac:spMk id="9" creationId="{92070828-E616-4355-9C8A-A1065032B27D}"/>
          </ac:spMkLst>
        </pc:spChg>
        <pc:spChg chg="add del">
          <ac:chgData name="Amina Begum (2118505)" userId="S::2118505@student.uwtsd.ac.uk::7b144117-71f8-4060-97ef-f28069bed0fc" providerId="AD" clId="Web-{96527705-2144-3211-AA48-A7A11C5B298D}" dt="2024-02-25T19:04:41.659" v="239"/>
          <ac:spMkLst>
            <pc:docMk/>
            <pc:sldMk cId="2986501908" sldId="258"/>
            <ac:spMk id="11" creationId="{355161C6-1218-4EAF-A9E9-A319CFD760C9}"/>
          </ac:spMkLst>
        </pc:spChg>
        <pc:spChg chg="add">
          <ac:chgData name="Amina Begum (2118505)" userId="S::2118505@student.uwtsd.ac.uk::7b144117-71f8-4060-97ef-f28069bed0fc" providerId="AD" clId="Web-{96527705-2144-3211-AA48-A7A11C5B298D}" dt="2024-02-25T19:04:41.659" v="239"/>
          <ac:spMkLst>
            <pc:docMk/>
            <pc:sldMk cId="2986501908" sldId="258"/>
            <ac:spMk id="16" creationId="{5C8908E2-EE49-44D2-9428-A28D2312A8D5}"/>
          </ac:spMkLst>
        </pc:spChg>
        <pc:spChg chg="add">
          <ac:chgData name="Amina Begum (2118505)" userId="S::2118505@student.uwtsd.ac.uk::7b144117-71f8-4060-97ef-f28069bed0fc" providerId="AD" clId="Web-{96527705-2144-3211-AA48-A7A11C5B298D}" dt="2024-02-25T19:04:41.659" v="239"/>
          <ac:spMkLst>
            <pc:docMk/>
            <pc:sldMk cId="2986501908" sldId="258"/>
            <ac:spMk id="22" creationId="{7449A6C7-D15F-4AA5-BFA5-71A404B47016}"/>
          </ac:spMkLst>
        </pc:spChg>
        <pc:spChg chg="add">
          <ac:chgData name="Amina Begum (2118505)" userId="S::2118505@student.uwtsd.ac.uk::7b144117-71f8-4060-97ef-f28069bed0fc" providerId="AD" clId="Web-{96527705-2144-3211-AA48-A7A11C5B298D}" dt="2024-02-25T19:04:41.659" v="239"/>
          <ac:spMkLst>
            <pc:docMk/>
            <pc:sldMk cId="2986501908" sldId="258"/>
            <ac:spMk id="24" creationId="{ED888B23-07FA-482A-96DF-47E31AF1A603}"/>
          </ac:spMkLst>
        </pc:spChg>
        <pc:grpChg chg="add">
          <ac:chgData name="Amina Begum (2118505)" userId="S::2118505@student.uwtsd.ac.uk::7b144117-71f8-4060-97ef-f28069bed0fc" providerId="AD" clId="Web-{96527705-2144-3211-AA48-A7A11C5B298D}" dt="2024-02-25T19:04:41.659" v="239"/>
          <ac:grpSpMkLst>
            <pc:docMk/>
            <pc:sldMk cId="2986501908" sldId="258"/>
            <ac:grpSpMk id="18" creationId="{05314994-6337-4875-8CF5-652CAFE8342C}"/>
          </ac:grpSpMkLst>
        </pc:grpChg>
        <pc:graphicFrameChg chg="mod ord modGraphic">
          <ac:chgData name="Amina Begum (2118505)" userId="S::2118505@student.uwtsd.ac.uk::7b144117-71f8-4060-97ef-f28069bed0fc" providerId="AD" clId="Web-{96527705-2144-3211-AA48-A7A11C5B298D}" dt="2024-02-25T19:23:41.486" v="517"/>
          <ac:graphicFrameMkLst>
            <pc:docMk/>
            <pc:sldMk cId="2986501908" sldId="258"/>
            <ac:graphicFrameMk id="5" creationId="{9D8BCEA6-70BC-8B78-5A88-6A60ECECF891}"/>
          </ac:graphicFrameMkLst>
        </pc:graphicFrameChg>
      </pc:sldChg>
      <pc:sldChg chg="addSp delSp modSp mod modClrScheme delDesignElem chgLayout">
        <pc:chgData name="Amina Begum (2118505)" userId="S::2118505@student.uwtsd.ac.uk::7b144117-71f8-4060-97ef-f28069bed0fc" providerId="AD" clId="Web-{96527705-2144-3211-AA48-A7A11C5B298D}" dt="2024-02-25T19:24:09.206" v="519"/>
        <pc:sldMkLst>
          <pc:docMk/>
          <pc:sldMk cId="3096272361" sldId="259"/>
        </pc:sldMkLst>
        <pc:spChg chg="mod ord">
          <ac:chgData name="Amina Begum (2118505)" userId="S::2118505@student.uwtsd.ac.uk::7b144117-71f8-4060-97ef-f28069bed0fc" providerId="AD" clId="Web-{96527705-2144-3211-AA48-A7A11C5B298D}" dt="2024-02-25T19:02:42.280" v="228" actId="14100"/>
          <ac:spMkLst>
            <pc:docMk/>
            <pc:sldMk cId="3096272361" sldId="259"/>
            <ac:spMk id="2" creationId="{8D0330C9-32FE-BC55-170A-6D0D6B982279}"/>
          </ac:spMkLst>
        </pc:spChg>
        <pc:spChg chg="add del">
          <ac:chgData name="Amina Begum (2118505)" userId="S::2118505@student.uwtsd.ac.uk::7b144117-71f8-4060-97ef-f28069bed0fc" providerId="AD" clId="Web-{96527705-2144-3211-AA48-A7A11C5B298D}" dt="2024-02-25T19:02:00.623" v="219"/>
          <ac:spMkLst>
            <pc:docMk/>
            <pc:sldMk cId="3096272361" sldId="259"/>
            <ac:spMk id="29" creationId="{8DF67618-B87B-4195-8E24-3B126F79FF55}"/>
          </ac:spMkLst>
        </pc:spChg>
        <pc:spChg chg="add del">
          <ac:chgData name="Amina Begum (2118505)" userId="S::2118505@student.uwtsd.ac.uk::7b144117-71f8-4060-97ef-f28069bed0fc" providerId="AD" clId="Web-{96527705-2144-3211-AA48-A7A11C5B298D}" dt="2024-02-25T19:02:00.623" v="219"/>
          <ac:spMkLst>
            <pc:docMk/>
            <pc:sldMk cId="3096272361" sldId="259"/>
            <ac:spMk id="31" creationId="{64960379-9FF9-400A-A8A8-F5AB633FD3BF}"/>
          </ac:spMkLst>
        </pc:spChg>
        <pc:spChg chg="add">
          <ac:chgData name="Amina Begum (2118505)" userId="S::2118505@student.uwtsd.ac.uk::7b144117-71f8-4060-97ef-f28069bed0fc" providerId="AD" clId="Web-{96527705-2144-3211-AA48-A7A11C5B298D}" dt="2024-02-25T19:02:00.623" v="219"/>
          <ac:spMkLst>
            <pc:docMk/>
            <pc:sldMk cId="3096272361" sldId="259"/>
            <ac:spMk id="49" creationId="{5C8908E2-EE49-44D2-9428-A28D2312A8D5}"/>
          </ac:spMkLst>
        </pc:spChg>
        <pc:spChg chg="add">
          <ac:chgData name="Amina Begum (2118505)" userId="S::2118505@student.uwtsd.ac.uk::7b144117-71f8-4060-97ef-f28069bed0fc" providerId="AD" clId="Web-{96527705-2144-3211-AA48-A7A11C5B298D}" dt="2024-02-25T19:02:00.623" v="219"/>
          <ac:spMkLst>
            <pc:docMk/>
            <pc:sldMk cId="3096272361" sldId="259"/>
            <ac:spMk id="55" creationId="{7449A6C7-D15F-4AA5-BFA5-71A404B47016}"/>
          </ac:spMkLst>
        </pc:spChg>
        <pc:spChg chg="add">
          <ac:chgData name="Amina Begum (2118505)" userId="S::2118505@student.uwtsd.ac.uk::7b144117-71f8-4060-97ef-f28069bed0fc" providerId="AD" clId="Web-{96527705-2144-3211-AA48-A7A11C5B298D}" dt="2024-02-25T19:02:00.623" v="219"/>
          <ac:spMkLst>
            <pc:docMk/>
            <pc:sldMk cId="3096272361" sldId="259"/>
            <ac:spMk id="57" creationId="{ED888B23-07FA-482A-96DF-47E31AF1A603}"/>
          </ac:spMkLst>
        </pc:spChg>
        <pc:grpChg chg="add del">
          <ac:chgData name="Amina Begum (2118505)" userId="S::2118505@student.uwtsd.ac.uk::7b144117-71f8-4060-97ef-f28069bed0fc" providerId="AD" clId="Web-{96527705-2144-3211-AA48-A7A11C5B298D}" dt="2024-02-25T19:02:00.623" v="219"/>
          <ac:grpSpMkLst>
            <pc:docMk/>
            <pc:sldMk cId="3096272361" sldId="259"/>
            <ac:grpSpMk id="33" creationId="{2C491629-AE25-486B-9B22-2CE4EE8F7E47}"/>
          </ac:grpSpMkLst>
        </pc:grpChg>
        <pc:grpChg chg="add del">
          <ac:chgData name="Amina Begum (2118505)" userId="S::2118505@student.uwtsd.ac.uk::7b144117-71f8-4060-97ef-f28069bed0fc" providerId="AD" clId="Web-{96527705-2144-3211-AA48-A7A11C5B298D}" dt="2024-02-25T19:02:00.623" v="219"/>
          <ac:grpSpMkLst>
            <pc:docMk/>
            <pc:sldMk cId="3096272361" sldId="259"/>
            <ac:grpSpMk id="37" creationId="{43F5E015-E085-4624-B431-B42414448684}"/>
          </ac:grpSpMkLst>
        </pc:grpChg>
        <pc:grpChg chg="add">
          <ac:chgData name="Amina Begum (2118505)" userId="S::2118505@student.uwtsd.ac.uk::7b144117-71f8-4060-97ef-f28069bed0fc" providerId="AD" clId="Web-{96527705-2144-3211-AA48-A7A11C5B298D}" dt="2024-02-25T19:02:00.623" v="219"/>
          <ac:grpSpMkLst>
            <pc:docMk/>
            <pc:sldMk cId="3096272361" sldId="259"/>
            <ac:grpSpMk id="51" creationId="{05314994-6337-4875-8CF5-652CAFE8342C}"/>
          </ac:grpSpMkLst>
        </pc:grpChg>
        <pc:graphicFrameChg chg="mod ord modGraphic">
          <ac:chgData name="Amina Begum (2118505)" userId="S::2118505@student.uwtsd.ac.uk::7b144117-71f8-4060-97ef-f28069bed0fc" providerId="AD" clId="Web-{96527705-2144-3211-AA48-A7A11C5B298D}" dt="2024-02-25T19:24:09.206" v="519"/>
          <ac:graphicFrameMkLst>
            <pc:docMk/>
            <pc:sldMk cId="3096272361" sldId="259"/>
            <ac:graphicFrameMk id="25" creationId="{2506BEBC-C40B-770D-B413-606ACB7F07C6}"/>
          </ac:graphicFrameMkLst>
        </pc:graphicFrameChg>
      </pc:sldChg>
      <pc:sldChg chg="addSp delSp modSp del mod modClrScheme delDesignElem chgLayout">
        <pc:chgData name="Amina Begum (2118505)" userId="S::2118505@student.uwtsd.ac.uk::7b144117-71f8-4060-97ef-f28069bed0fc" providerId="AD" clId="Web-{96527705-2144-3211-AA48-A7A11C5B298D}" dt="2024-02-25T19:09:39.110" v="305"/>
        <pc:sldMkLst>
          <pc:docMk/>
          <pc:sldMk cId="2242683366" sldId="260"/>
        </pc:sldMkLst>
        <pc:spChg chg="mod ord">
          <ac:chgData name="Amina Begum (2118505)" userId="S::2118505@student.uwtsd.ac.uk::7b144117-71f8-4060-97ef-f28069bed0fc" providerId="AD" clId="Web-{96527705-2144-3211-AA48-A7A11C5B298D}" dt="2024-02-25T19:01:10.809" v="217"/>
          <ac:spMkLst>
            <pc:docMk/>
            <pc:sldMk cId="2242683366" sldId="260"/>
            <ac:spMk id="2" creationId="{99CD0215-7576-42C4-CE9F-30CC58BEF6C1}"/>
          </ac:spMkLst>
        </pc:spChg>
        <pc:spChg chg="add del">
          <ac:chgData name="Amina Begum (2118505)" userId="S::2118505@student.uwtsd.ac.uk::7b144117-71f8-4060-97ef-f28069bed0fc" providerId="AD" clId="Web-{96527705-2144-3211-AA48-A7A11C5B298D}" dt="2024-02-25T19:01:10.809" v="217"/>
          <ac:spMkLst>
            <pc:docMk/>
            <pc:sldMk cId="2242683366" sldId="260"/>
            <ac:spMk id="10" creationId="{B50AB553-2A96-4A92-96F2-93548E096954}"/>
          </ac:spMkLst>
        </pc:spChg>
        <pc:graphicFrameChg chg="mod ord">
          <ac:chgData name="Amina Begum (2118505)" userId="S::2118505@student.uwtsd.ac.uk::7b144117-71f8-4060-97ef-f28069bed0fc" providerId="AD" clId="Web-{96527705-2144-3211-AA48-A7A11C5B298D}" dt="2024-02-25T19:01:10.809" v="217"/>
          <ac:graphicFrameMkLst>
            <pc:docMk/>
            <pc:sldMk cId="2242683366" sldId="260"/>
            <ac:graphicFrameMk id="5" creationId="{11145588-AC6B-AE37-41A0-6905D3236099}"/>
          </ac:graphicFrameMkLst>
        </pc:graphicFrameChg>
      </pc:sldChg>
      <pc:sldChg chg="addSp delSp modSp new mod setBg modClrScheme delDesignElem chgLayout">
        <pc:chgData name="Amina Begum (2118505)" userId="S::2118505@student.uwtsd.ac.uk::7b144117-71f8-4060-97ef-f28069bed0fc" providerId="AD" clId="Web-{96527705-2144-3211-AA48-A7A11C5B298D}" dt="2024-02-25T19:01:28.481" v="218"/>
        <pc:sldMkLst>
          <pc:docMk/>
          <pc:sldMk cId="577236854" sldId="261"/>
        </pc:sldMkLst>
        <pc:spChg chg="mod ord">
          <ac:chgData name="Amina Begum (2118505)" userId="S::2118505@student.uwtsd.ac.uk::7b144117-71f8-4060-97ef-f28069bed0fc" providerId="AD" clId="Web-{96527705-2144-3211-AA48-A7A11C5B298D}" dt="2024-02-25T19:01:28.481" v="218"/>
          <ac:spMkLst>
            <pc:docMk/>
            <pc:sldMk cId="577236854" sldId="261"/>
            <ac:spMk id="2" creationId="{FA834AA8-F94B-2EA1-1F4D-DEC352B363A2}"/>
          </ac:spMkLst>
        </pc:spChg>
        <pc:spChg chg="mod ord">
          <ac:chgData name="Amina Begum (2118505)" userId="S::2118505@student.uwtsd.ac.uk::7b144117-71f8-4060-97ef-f28069bed0fc" providerId="AD" clId="Web-{96527705-2144-3211-AA48-A7A11C5B298D}" dt="2024-02-25T19:01:28.481" v="218"/>
          <ac:spMkLst>
            <pc:docMk/>
            <pc:sldMk cId="577236854" sldId="261"/>
            <ac:spMk id="3" creationId="{ABC9BD35-BAB2-31CB-3718-F1F885E66045}"/>
          </ac:spMkLst>
        </pc:spChg>
        <pc:spChg chg="add del">
          <ac:chgData name="Amina Begum (2118505)" userId="S::2118505@student.uwtsd.ac.uk::7b144117-71f8-4060-97ef-f28069bed0fc" providerId="AD" clId="Web-{96527705-2144-3211-AA48-A7A11C5B298D}" dt="2024-02-25T18:56:53.253" v="205"/>
          <ac:spMkLst>
            <pc:docMk/>
            <pc:sldMk cId="577236854" sldId="261"/>
            <ac:spMk id="9" creationId="{B65C0385-5E30-4D2E-AF9F-4639659D34E9}"/>
          </ac:spMkLst>
        </pc:spChg>
        <pc:spChg chg="add del">
          <ac:chgData name="Amina Begum (2118505)" userId="S::2118505@student.uwtsd.ac.uk::7b144117-71f8-4060-97ef-f28069bed0fc" providerId="AD" clId="Web-{96527705-2144-3211-AA48-A7A11C5B298D}" dt="2024-02-25T18:56:53.253" v="205"/>
          <ac:spMkLst>
            <pc:docMk/>
            <pc:sldMk cId="577236854" sldId="261"/>
            <ac:spMk id="11" creationId="{E335820B-3A29-42C5-AA8D-10ECA43CD985}"/>
          </ac:spMkLst>
        </pc:spChg>
        <pc:spChg chg="add del">
          <ac:chgData name="Amina Begum (2118505)" userId="S::2118505@student.uwtsd.ac.uk::7b144117-71f8-4060-97ef-f28069bed0fc" providerId="AD" clId="Web-{96527705-2144-3211-AA48-A7A11C5B298D}" dt="2024-02-25T19:01:28.481" v="218"/>
          <ac:spMkLst>
            <pc:docMk/>
            <pc:sldMk cId="577236854" sldId="261"/>
            <ac:spMk id="16" creationId="{C3420C89-0B09-4632-A4AF-3971D08BF7A8}"/>
          </ac:spMkLst>
        </pc:spChg>
        <pc:spChg chg="add del">
          <ac:chgData name="Amina Begum (2118505)" userId="S::2118505@student.uwtsd.ac.uk::7b144117-71f8-4060-97ef-f28069bed0fc" providerId="AD" clId="Web-{96527705-2144-3211-AA48-A7A11C5B298D}" dt="2024-02-25T19:01:28.481" v="218"/>
          <ac:spMkLst>
            <pc:docMk/>
            <pc:sldMk cId="577236854" sldId="261"/>
            <ac:spMk id="18" creationId="{4E5CBA61-BF74-40B4-A3A8-366BBA626CCF}"/>
          </ac:spMkLst>
        </pc:spChg>
        <pc:spChg chg="add">
          <ac:chgData name="Amina Begum (2118505)" userId="S::2118505@student.uwtsd.ac.uk::7b144117-71f8-4060-97ef-f28069bed0fc" providerId="AD" clId="Web-{96527705-2144-3211-AA48-A7A11C5B298D}" dt="2024-02-25T19:01:28.481" v="218"/>
          <ac:spMkLst>
            <pc:docMk/>
            <pc:sldMk cId="577236854" sldId="261"/>
            <ac:spMk id="37" creationId="{9F7D5CDA-D291-4307-BF55-1381FED29634}"/>
          </ac:spMkLst>
        </pc:spChg>
        <pc:spChg chg="add">
          <ac:chgData name="Amina Begum (2118505)" userId="S::2118505@student.uwtsd.ac.uk::7b144117-71f8-4060-97ef-f28069bed0fc" providerId="AD" clId="Web-{96527705-2144-3211-AA48-A7A11C5B298D}" dt="2024-02-25T19:01:28.481" v="218"/>
          <ac:spMkLst>
            <pc:docMk/>
            <pc:sldMk cId="577236854" sldId="261"/>
            <ac:spMk id="39" creationId="{59B296B9-C5A5-4E4F-9B60-C907B5F1466C}"/>
          </ac:spMkLst>
        </pc:spChg>
        <pc:spChg chg="add">
          <ac:chgData name="Amina Begum (2118505)" userId="S::2118505@student.uwtsd.ac.uk::7b144117-71f8-4060-97ef-f28069bed0fc" providerId="AD" clId="Web-{96527705-2144-3211-AA48-A7A11C5B298D}" dt="2024-02-25T19:01:28.481" v="218"/>
          <ac:spMkLst>
            <pc:docMk/>
            <pc:sldMk cId="577236854" sldId="261"/>
            <ac:spMk id="41" creationId="{D0300FD3-5AF1-6305-15FA-9078072672E2}"/>
          </ac:spMkLst>
        </pc:spChg>
        <pc:grpChg chg="add del">
          <ac:chgData name="Amina Begum (2118505)" userId="S::2118505@student.uwtsd.ac.uk::7b144117-71f8-4060-97ef-f28069bed0fc" providerId="AD" clId="Web-{96527705-2144-3211-AA48-A7A11C5B298D}" dt="2024-02-25T19:01:28.481" v="218"/>
          <ac:grpSpMkLst>
            <pc:docMk/>
            <pc:sldMk cId="577236854" sldId="261"/>
            <ac:grpSpMk id="20" creationId="{AC27E70C-5470-4262-B9CE-AE52C51CF4C1}"/>
          </ac:grpSpMkLst>
        </pc:grpChg>
        <pc:grpChg chg="add del">
          <ac:chgData name="Amina Begum (2118505)" userId="S::2118505@student.uwtsd.ac.uk::7b144117-71f8-4060-97ef-f28069bed0fc" providerId="AD" clId="Web-{96527705-2144-3211-AA48-A7A11C5B298D}" dt="2024-02-25T19:01:28.481" v="218"/>
          <ac:grpSpMkLst>
            <pc:docMk/>
            <pc:sldMk cId="577236854" sldId="261"/>
            <ac:grpSpMk id="24" creationId="{E27AF472-EAE3-4572-AB69-B92BD10DBC6D}"/>
          </ac:grpSpMkLst>
        </pc:grpChg>
        <pc:graphicFrameChg chg="add del mod modGraphic">
          <ac:chgData name="Amina Begum (2118505)" userId="S::2118505@student.uwtsd.ac.uk::7b144117-71f8-4060-97ef-f28069bed0fc" providerId="AD" clId="Web-{96527705-2144-3211-AA48-A7A11C5B298D}" dt="2024-02-25T18:57:47.177" v="209"/>
          <ac:graphicFrameMkLst>
            <pc:docMk/>
            <pc:sldMk cId="577236854" sldId="261"/>
            <ac:graphicFrameMk id="4" creationId="{F670E14E-7CF7-2CDB-D695-AA0AEA0D6A6B}"/>
          </ac:graphicFrameMkLst>
        </pc:graphicFrameChg>
        <pc:picChg chg="add del mod">
          <ac:chgData name="Amina Begum (2118505)" userId="S::2118505@student.uwtsd.ac.uk::7b144117-71f8-4060-97ef-f28069bed0fc" providerId="AD" clId="Web-{96527705-2144-3211-AA48-A7A11C5B298D}" dt="2024-02-25T19:00:12.166" v="213"/>
          <ac:picMkLst>
            <pc:docMk/>
            <pc:sldMk cId="577236854" sldId="261"/>
            <ac:picMk id="5" creationId="{3E8F2B8B-6CD7-02C2-BF61-3512AFC869AB}"/>
          </ac:picMkLst>
        </pc:picChg>
        <pc:picChg chg="add">
          <ac:chgData name="Amina Begum (2118505)" userId="S::2118505@student.uwtsd.ac.uk::7b144117-71f8-4060-97ef-f28069bed0fc" providerId="AD" clId="Web-{96527705-2144-3211-AA48-A7A11C5B298D}" dt="2024-02-25T19:01:28.481" v="218"/>
          <ac:picMkLst>
            <pc:docMk/>
            <pc:sldMk cId="577236854" sldId="261"/>
            <ac:picMk id="33" creationId="{52DAAA4D-A890-E49A-13BA-2EC7CF7D5FD3}"/>
          </ac:picMkLst>
        </pc:picChg>
      </pc:sldChg>
      <pc:sldChg chg="addSp delSp modSp add ord replId">
        <pc:chgData name="Amina Begum (2118505)" userId="S::2118505@student.uwtsd.ac.uk::7b144117-71f8-4060-97ef-f28069bed0fc" providerId="AD" clId="Web-{96527705-2144-3211-AA48-A7A11C5B298D}" dt="2024-02-25T19:25:26.084" v="525" actId="20577"/>
        <pc:sldMkLst>
          <pc:docMk/>
          <pc:sldMk cId="1137286143" sldId="262"/>
        </pc:sldMkLst>
        <pc:spChg chg="mod">
          <ac:chgData name="Amina Begum (2118505)" userId="S::2118505@student.uwtsd.ac.uk::7b144117-71f8-4060-97ef-f28069bed0fc" providerId="AD" clId="Web-{96527705-2144-3211-AA48-A7A11C5B298D}" dt="2024-02-25T19:07:27.806" v="259" actId="20577"/>
          <ac:spMkLst>
            <pc:docMk/>
            <pc:sldMk cId="1137286143" sldId="262"/>
            <ac:spMk id="2" creationId="{8D0330C9-32FE-BC55-170A-6D0D6B982279}"/>
          </ac:spMkLst>
        </pc:spChg>
        <pc:spChg chg="add mod">
          <ac:chgData name="Amina Begum (2118505)" userId="S::2118505@student.uwtsd.ac.uk::7b144117-71f8-4060-97ef-f28069bed0fc" providerId="AD" clId="Web-{96527705-2144-3211-AA48-A7A11C5B298D}" dt="2024-02-25T19:25:26.084" v="525" actId="20577"/>
          <ac:spMkLst>
            <pc:docMk/>
            <pc:sldMk cId="1137286143" sldId="262"/>
            <ac:spMk id="9" creationId="{5A24075E-2E8F-CB8B-46DE-14F93A5F7ACA}"/>
          </ac:spMkLst>
        </pc:spChg>
        <pc:spChg chg="del">
          <ac:chgData name="Amina Begum (2118505)" userId="S::2118505@student.uwtsd.ac.uk::7b144117-71f8-4060-97ef-f28069bed0fc" providerId="AD" clId="Web-{96527705-2144-3211-AA48-A7A11C5B298D}" dt="2024-02-25T19:07:12.164" v="248"/>
          <ac:spMkLst>
            <pc:docMk/>
            <pc:sldMk cId="1137286143" sldId="262"/>
            <ac:spMk id="49" creationId="{5C8908E2-EE49-44D2-9428-A28D2312A8D5}"/>
          </ac:spMkLst>
        </pc:spChg>
        <pc:spChg chg="del">
          <ac:chgData name="Amina Begum (2118505)" userId="S::2118505@student.uwtsd.ac.uk::7b144117-71f8-4060-97ef-f28069bed0fc" providerId="AD" clId="Web-{96527705-2144-3211-AA48-A7A11C5B298D}" dt="2024-02-25T19:07:12.164" v="248"/>
          <ac:spMkLst>
            <pc:docMk/>
            <pc:sldMk cId="1137286143" sldId="262"/>
            <ac:spMk id="55" creationId="{7449A6C7-D15F-4AA5-BFA5-71A404B47016}"/>
          </ac:spMkLst>
        </pc:spChg>
        <pc:spChg chg="del">
          <ac:chgData name="Amina Begum (2118505)" userId="S::2118505@student.uwtsd.ac.uk::7b144117-71f8-4060-97ef-f28069bed0fc" providerId="AD" clId="Web-{96527705-2144-3211-AA48-A7A11C5B298D}" dt="2024-02-25T19:07:12.164" v="248"/>
          <ac:spMkLst>
            <pc:docMk/>
            <pc:sldMk cId="1137286143" sldId="262"/>
            <ac:spMk id="57" creationId="{ED888B23-07FA-482A-96DF-47E31AF1A603}"/>
          </ac:spMkLst>
        </pc:spChg>
        <pc:spChg chg="add">
          <ac:chgData name="Amina Begum (2118505)" userId="S::2118505@student.uwtsd.ac.uk::7b144117-71f8-4060-97ef-f28069bed0fc" providerId="AD" clId="Web-{96527705-2144-3211-AA48-A7A11C5B298D}" dt="2024-02-25T19:07:12.164" v="248"/>
          <ac:spMkLst>
            <pc:docMk/>
            <pc:sldMk cId="1137286143" sldId="262"/>
            <ac:spMk id="62" creationId="{5C8908E2-EE49-44D2-9428-A28D2312A8D5}"/>
          </ac:spMkLst>
        </pc:spChg>
        <pc:spChg chg="add">
          <ac:chgData name="Amina Begum (2118505)" userId="S::2118505@student.uwtsd.ac.uk::7b144117-71f8-4060-97ef-f28069bed0fc" providerId="AD" clId="Web-{96527705-2144-3211-AA48-A7A11C5B298D}" dt="2024-02-25T19:07:12.164" v="248"/>
          <ac:spMkLst>
            <pc:docMk/>
            <pc:sldMk cId="1137286143" sldId="262"/>
            <ac:spMk id="68" creationId="{BD92035A-AA2F-4CD8-A556-1CE8BDEC75BD}"/>
          </ac:spMkLst>
        </pc:spChg>
        <pc:spChg chg="add">
          <ac:chgData name="Amina Begum (2118505)" userId="S::2118505@student.uwtsd.ac.uk::7b144117-71f8-4060-97ef-f28069bed0fc" providerId="AD" clId="Web-{96527705-2144-3211-AA48-A7A11C5B298D}" dt="2024-02-25T19:07:12.164" v="248"/>
          <ac:spMkLst>
            <pc:docMk/>
            <pc:sldMk cId="1137286143" sldId="262"/>
            <ac:spMk id="70" creationId="{ED888B23-07FA-482A-96DF-47E31AF1A603}"/>
          </ac:spMkLst>
        </pc:spChg>
        <pc:grpChg chg="del">
          <ac:chgData name="Amina Begum (2118505)" userId="S::2118505@student.uwtsd.ac.uk::7b144117-71f8-4060-97ef-f28069bed0fc" providerId="AD" clId="Web-{96527705-2144-3211-AA48-A7A11C5B298D}" dt="2024-02-25T19:07:12.164" v="248"/>
          <ac:grpSpMkLst>
            <pc:docMk/>
            <pc:sldMk cId="1137286143" sldId="262"/>
            <ac:grpSpMk id="51" creationId="{05314994-6337-4875-8CF5-652CAFE8342C}"/>
          </ac:grpSpMkLst>
        </pc:grpChg>
        <pc:grpChg chg="add">
          <ac:chgData name="Amina Begum (2118505)" userId="S::2118505@student.uwtsd.ac.uk::7b144117-71f8-4060-97ef-f28069bed0fc" providerId="AD" clId="Web-{96527705-2144-3211-AA48-A7A11C5B298D}" dt="2024-02-25T19:07:12.164" v="248"/>
          <ac:grpSpMkLst>
            <pc:docMk/>
            <pc:sldMk cId="1137286143" sldId="262"/>
            <ac:grpSpMk id="64" creationId="{5D1A9D8B-3117-4D9D-BDA4-DD81895098B0}"/>
          </ac:grpSpMkLst>
        </pc:grpChg>
        <pc:graphicFrameChg chg="del">
          <ac:chgData name="Amina Begum (2118505)" userId="S::2118505@student.uwtsd.ac.uk::7b144117-71f8-4060-97ef-f28069bed0fc" providerId="AD" clId="Web-{96527705-2144-3211-AA48-A7A11C5B298D}" dt="2024-02-25T19:06:54.586" v="246"/>
          <ac:graphicFrameMkLst>
            <pc:docMk/>
            <pc:sldMk cId="1137286143" sldId="262"/>
            <ac:graphicFrameMk id="25" creationId="{2506BEBC-C40B-770D-B413-606ACB7F07C6}"/>
          </ac:graphicFrameMkLst>
        </pc:graphicFrameChg>
      </pc:sldChg>
      <pc:sldChg chg="addSp delSp modSp new mod setBg">
        <pc:chgData name="Amina Begum (2118505)" userId="S::2118505@student.uwtsd.ac.uk::7b144117-71f8-4060-97ef-f28069bed0fc" providerId="AD" clId="Web-{96527705-2144-3211-AA48-A7A11C5B298D}" dt="2024-02-25T19:27:01.290" v="527" actId="20577"/>
        <pc:sldMkLst>
          <pc:docMk/>
          <pc:sldMk cId="189283968" sldId="263"/>
        </pc:sldMkLst>
        <pc:spChg chg="mod">
          <ac:chgData name="Amina Begum (2118505)" userId="S::2118505@student.uwtsd.ac.uk::7b144117-71f8-4060-97ef-f28069bed0fc" providerId="AD" clId="Web-{96527705-2144-3211-AA48-A7A11C5B298D}" dt="2024-02-25T19:17:52.735" v="498"/>
          <ac:spMkLst>
            <pc:docMk/>
            <pc:sldMk cId="189283968" sldId="263"/>
            <ac:spMk id="2" creationId="{686B403D-466E-8B14-47ED-6744734C6A1C}"/>
          </ac:spMkLst>
        </pc:spChg>
        <pc:spChg chg="del mod">
          <ac:chgData name="Amina Begum (2118505)" userId="S::2118505@student.uwtsd.ac.uk::7b144117-71f8-4060-97ef-f28069bed0fc" providerId="AD" clId="Web-{96527705-2144-3211-AA48-A7A11C5B298D}" dt="2024-02-25T19:17:52.735" v="498"/>
          <ac:spMkLst>
            <pc:docMk/>
            <pc:sldMk cId="189283968" sldId="263"/>
            <ac:spMk id="3" creationId="{D077D42F-DC74-F459-C505-24F42DCEC253}"/>
          </ac:spMkLst>
        </pc:spChg>
        <pc:spChg chg="add">
          <ac:chgData name="Amina Begum (2118505)" userId="S::2118505@student.uwtsd.ac.uk::7b144117-71f8-4060-97ef-f28069bed0fc" providerId="AD" clId="Web-{96527705-2144-3211-AA48-A7A11C5B298D}" dt="2024-02-25T19:17:52.735" v="498"/>
          <ac:spMkLst>
            <pc:docMk/>
            <pc:sldMk cId="189283968" sldId="263"/>
            <ac:spMk id="9" creationId="{5C8908E2-EE49-44D2-9428-A28D2312A8D5}"/>
          </ac:spMkLst>
        </pc:spChg>
        <pc:spChg chg="add">
          <ac:chgData name="Amina Begum (2118505)" userId="S::2118505@student.uwtsd.ac.uk::7b144117-71f8-4060-97ef-f28069bed0fc" providerId="AD" clId="Web-{96527705-2144-3211-AA48-A7A11C5B298D}" dt="2024-02-25T19:17:52.735" v="498"/>
          <ac:spMkLst>
            <pc:docMk/>
            <pc:sldMk cId="189283968" sldId="263"/>
            <ac:spMk id="15" creationId="{7449A6C7-D15F-4AA5-BFA5-71A404B47016}"/>
          </ac:spMkLst>
        </pc:spChg>
        <pc:spChg chg="add">
          <ac:chgData name="Amina Begum (2118505)" userId="S::2118505@student.uwtsd.ac.uk::7b144117-71f8-4060-97ef-f28069bed0fc" providerId="AD" clId="Web-{96527705-2144-3211-AA48-A7A11C5B298D}" dt="2024-02-25T19:17:52.735" v="498"/>
          <ac:spMkLst>
            <pc:docMk/>
            <pc:sldMk cId="189283968" sldId="263"/>
            <ac:spMk id="17" creationId="{ED888B23-07FA-482A-96DF-47E31AF1A603}"/>
          </ac:spMkLst>
        </pc:spChg>
        <pc:grpChg chg="add">
          <ac:chgData name="Amina Begum (2118505)" userId="S::2118505@student.uwtsd.ac.uk::7b144117-71f8-4060-97ef-f28069bed0fc" providerId="AD" clId="Web-{96527705-2144-3211-AA48-A7A11C5B298D}" dt="2024-02-25T19:17:52.735" v="498"/>
          <ac:grpSpMkLst>
            <pc:docMk/>
            <pc:sldMk cId="189283968" sldId="263"/>
            <ac:grpSpMk id="11" creationId="{05314994-6337-4875-8CF5-652CAFE8342C}"/>
          </ac:grpSpMkLst>
        </pc:grpChg>
        <pc:graphicFrameChg chg="add mod modGraphic">
          <ac:chgData name="Amina Begum (2118505)" userId="S::2118505@student.uwtsd.ac.uk::7b144117-71f8-4060-97ef-f28069bed0fc" providerId="AD" clId="Web-{96527705-2144-3211-AA48-A7A11C5B298D}" dt="2024-02-25T19:27:01.290" v="527" actId="20577"/>
          <ac:graphicFrameMkLst>
            <pc:docMk/>
            <pc:sldMk cId="189283968" sldId="263"/>
            <ac:graphicFrameMk id="5" creationId="{47092F44-5C4B-3BE8-1D0D-C3FAE2EE81E4}"/>
          </ac:graphicFrameMkLst>
        </pc:graphicFrameChg>
      </pc:sldChg>
      <pc:sldChg chg="addSp delSp modSp new mod setBg">
        <pc:chgData name="Amina Begum (2118505)" userId="S::2118505@student.uwtsd.ac.uk::7b144117-71f8-4060-97ef-f28069bed0fc" providerId="AD" clId="Web-{96527705-2144-3211-AA48-A7A11C5B298D}" dt="2024-02-25T19:21:04.919" v="515"/>
        <pc:sldMkLst>
          <pc:docMk/>
          <pc:sldMk cId="2288214293" sldId="264"/>
        </pc:sldMkLst>
        <pc:spChg chg="mod">
          <ac:chgData name="Amina Begum (2118505)" userId="S::2118505@student.uwtsd.ac.uk::7b144117-71f8-4060-97ef-f28069bed0fc" providerId="AD" clId="Web-{96527705-2144-3211-AA48-A7A11C5B298D}" dt="2024-02-25T19:21:04.919" v="515"/>
          <ac:spMkLst>
            <pc:docMk/>
            <pc:sldMk cId="2288214293" sldId="264"/>
            <ac:spMk id="2" creationId="{13A92F00-1D26-B7B4-D3CF-063C74BE506B}"/>
          </ac:spMkLst>
        </pc:spChg>
        <pc:spChg chg="del mod">
          <ac:chgData name="Amina Begum (2118505)" userId="S::2118505@student.uwtsd.ac.uk::7b144117-71f8-4060-97ef-f28069bed0fc" providerId="AD" clId="Web-{96527705-2144-3211-AA48-A7A11C5B298D}" dt="2024-02-25T19:20:49.403" v="514"/>
          <ac:spMkLst>
            <pc:docMk/>
            <pc:sldMk cId="2288214293" sldId="264"/>
            <ac:spMk id="3" creationId="{8E17ADF7-A906-5BFA-3F2D-6FEE00451203}"/>
          </ac:spMkLst>
        </pc:spChg>
        <pc:spChg chg="add">
          <ac:chgData name="Amina Begum (2118505)" userId="S::2118505@student.uwtsd.ac.uk::7b144117-71f8-4060-97ef-f28069bed0fc" providerId="AD" clId="Web-{96527705-2144-3211-AA48-A7A11C5B298D}" dt="2024-02-25T19:21:04.919" v="515"/>
          <ac:spMkLst>
            <pc:docMk/>
            <pc:sldMk cId="2288214293" sldId="264"/>
            <ac:spMk id="8" creationId="{C8320351-9FA2-4A26-885B-BB8F3E4902D2}"/>
          </ac:spMkLst>
        </pc:spChg>
        <pc:spChg chg="add">
          <ac:chgData name="Amina Begum (2118505)" userId="S::2118505@student.uwtsd.ac.uk::7b144117-71f8-4060-97ef-f28069bed0fc" providerId="AD" clId="Web-{96527705-2144-3211-AA48-A7A11C5B298D}" dt="2024-02-25T19:21:04.919" v="515"/>
          <ac:spMkLst>
            <pc:docMk/>
            <pc:sldMk cId="2288214293" sldId="264"/>
            <ac:spMk id="10" creationId="{68CD2EFB-78C2-4C6E-A6B9-4ED12FAD5B99}"/>
          </ac:spMkLst>
        </pc:spChg>
        <pc:picChg chg="add">
          <ac:chgData name="Amina Begum (2118505)" userId="S::2118505@student.uwtsd.ac.uk::7b144117-71f8-4060-97ef-f28069bed0fc" providerId="AD" clId="Web-{96527705-2144-3211-AA48-A7A11C5B298D}" dt="2024-02-25T19:21:04.919" v="515"/>
          <ac:picMkLst>
            <pc:docMk/>
            <pc:sldMk cId="2288214293" sldId="264"/>
            <ac:picMk id="4" creationId="{9DFA2BDF-B64F-FE06-62C7-8175B609B3C7}"/>
          </ac:picMkLst>
        </pc:picChg>
      </pc:sldChg>
      <pc:sldMasterChg chg="add del addSldLayout delSldLayout">
        <pc:chgData name="Amina Begum (2118505)" userId="S::2118505@student.uwtsd.ac.uk::7b144117-71f8-4060-97ef-f28069bed0fc" providerId="AD" clId="Web-{96527705-2144-3211-AA48-A7A11C5B298D}" dt="2024-02-25T19:01:10.809" v="217"/>
        <pc:sldMasterMkLst>
          <pc:docMk/>
          <pc:sldMasterMk cId="2460954070" sldId="2147483660"/>
        </pc:sldMasterMkLst>
        <pc:sldLayoutChg chg="add del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Amina Begum (2118505)" userId="S::2118505@student.uwtsd.ac.uk::7b144117-71f8-4060-97ef-f28069bed0fc" providerId="AD" clId="Web-{96527705-2144-3211-AA48-A7A11C5B298D}" dt="2024-02-25T19:01:10.809" v="217"/>
        <pc:sldMasterMkLst>
          <pc:docMk/>
          <pc:sldMasterMk cId="385437488" sldId="2147483672"/>
        </pc:sldMasterMkLst>
        <pc:sldLayoutChg chg="add del mod replId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385437488" sldId="2147483672"/>
            <pc:sldLayoutMk cId="679805301" sldId="2147483673"/>
          </pc:sldLayoutMkLst>
        </pc:sldLayoutChg>
        <pc:sldLayoutChg chg="add del mod replId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385437488" sldId="2147483672"/>
            <pc:sldLayoutMk cId="3562181264" sldId="2147483674"/>
          </pc:sldLayoutMkLst>
        </pc:sldLayoutChg>
        <pc:sldLayoutChg chg="add del mod replId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385437488" sldId="2147483672"/>
            <pc:sldLayoutMk cId="2900195093" sldId="2147483675"/>
          </pc:sldLayoutMkLst>
        </pc:sldLayoutChg>
        <pc:sldLayoutChg chg="add del mod replId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385437488" sldId="2147483672"/>
            <pc:sldLayoutMk cId="2184607524" sldId="2147483676"/>
          </pc:sldLayoutMkLst>
        </pc:sldLayoutChg>
        <pc:sldLayoutChg chg="add del mod replId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385437488" sldId="2147483672"/>
            <pc:sldLayoutMk cId="822436910" sldId="2147483677"/>
          </pc:sldLayoutMkLst>
        </pc:sldLayoutChg>
        <pc:sldLayoutChg chg="add del mod replId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385437488" sldId="2147483672"/>
            <pc:sldLayoutMk cId="1655628407" sldId="2147483678"/>
          </pc:sldLayoutMkLst>
        </pc:sldLayoutChg>
        <pc:sldLayoutChg chg="add del mod replId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385437488" sldId="2147483672"/>
            <pc:sldLayoutMk cId="427772696" sldId="2147483679"/>
          </pc:sldLayoutMkLst>
        </pc:sldLayoutChg>
        <pc:sldLayoutChg chg="add del mod replId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385437488" sldId="2147483672"/>
            <pc:sldLayoutMk cId="2204055488" sldId="2147483680"/>
          </pc:sldLayoutMkLst>
        </pc:sldLayoutChg>
        <pc:sldLayoutChg chg="add del mod replId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385437488" sldId="2147483672"/>
            <pc:sldLayoutMk cId="3284706719" sldId="2147483681"/>
          </pc:sldLayoutMkLst>
        </pc:sldLayoutChg>
        <pc:sldLayoutChg chg="add del mod replId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385437488" sldId="2147483672"/>
            <pc:sldLayoutMk cId="3868202195" sldId="2147483682"/>
          </pc:sldLayoutMkLst>
        </pc:sldLayoutChg>
        <pc:sldLayoutChg chg="add del mod replId">
          <pc:chgData name="Amina Begum (2118505)" userId="S::2118505@student.uwtsd.ac.uk::7b144117-71f8-4060-97ef-f28069bed0fc" providerId="AD" clId="Web-{96527705-2144-3211-AA48-A7A11C5B298D}" dt="2024-02-25T19:01:10.809" v="217"/>
          <pc:sldLayoutMkLst>
            <pc:docMk/>
            <pc:sldMasterMk cId="385437488" sldId="2147483672"/>
            <pc:sldLayoutMk cId="174274497" sldId="2147483683"/>
          </pc:sldLayoutMkLst>
        </pc:sldLayoutChg>
      </pc:sldMasterChg>
      <pc:sldMasterChg chg="add del addSldLayout delSldLayout modSldLayout">
        <pc:chgData name="Amina Begum (2118505)" userId="S::2118505@student.uwtsd.ac.uk::7b144117-71f8-4060-97ef-f28069bed0fc" providerId="AD" clId="Web-{96527705-2144-3211-AA48-A7A11C5B298D}" dt="2024-02-25T19:01:08.449" v="216"/>
        <pc:sldMasterMkLst>
          <pc:docMk/>
          <pc:sldMasterMk cId="981320997" sldId="2147483684"/>
        </pc:sldMasterMkLst>
        <pc:sldLayoutChg chg="add del mod replId">
          <pc:chgData name="Amina Begum (2118505)" userId="S::2118505@student.uwtsd.ac.uk::7b144117-71f8-4060-97ef-f28069bed0fc" providerId="AD" clId="Web-{96527705-2144-3211-AA48-A7A11C5B298D}" dt="2024-02-25T19:01:08.449" v="216"/>
          <pc:sldLayoutMkLst>
            <pc:docMk/>
            <pc:sldMasterMk cId="981320997" sldId="2147483684"/>
            <pc:sldLayoutMk cId="4284033537" sldId="2147483685"/>
          </pc:sldLayoutMkLst>
        </pc:sldLayoutChg>
        <pc:sldLayoutChg chg="add del mod replId">
          <pc:chgData name="Amina Begum (2118505)" userId="S::2118505@student.uwtsd.ac.uk::7b144117-71f8-4060-97ef-f28069bed0fc" providerId="AD" clId="Web-{96527705-2144-3211-AA48-A7A11C5B298D}" dt="2024-02-25T19:01:08.449" v="216"/>
          <pc:sldLayoutMkLst>
            <pc:docMk/>
            <pc:sldMasterMk cId="981320997" sldId="2147483684"/>
            <pc:sldLayoutMk cId="1472366867" sldId="2147483686"/>
          </pc:sldLayoutMkLst>
        </pc:sldLayoutChg>
        <pc:sldLayoutChg chg="add del mod replId">
          <pc:chgData name="Amina Begum (2118505)" userId="S::2118505@student.uwtsd.ac.uk::7b144117-71f8-4060-97ef-f28069bed0fc" providerId="AD" clId="Web-{96527705-2144-3211-AA48-A7A11C5B298D}" dt="2024-02-25T19:01:08.449" v="216"/>
          <pc:sldLayoutMkLst>
            <pc:docMk/>
            <pc:sldMasterMk cId="981320997" sldId="2147483684"/>
            <pc:sldLayoutMk cId="1662408321" sldId="2147483687"/>
          </pc:sldLayoutMkLst>
        </pc:sldLayoutChg>
        <pc:sldLayoutChg chg="add del mod replId">
          <pc:chgData name="Amina Begum (2118505)" userId="S::2118505@student.uwtsd.ac.uk::7b144117-71f8-4060-97ef-f28069bed0fc" providerId="AD" clId="Web-{96527705-2144-3211-AA48-A7A11C5B298D}" dt="2024-02-25T19:01:08.449" v="216"/>
          <pc:sldLayoutMkLst>
            <pc:docMk/>
            <pc:sldMasterMk cId="981320997" sldId="2147483684"/>
            <pc:sldLayoutMk cId="219557006" sldId="2147483688"/>
          </pc:sldLayoutMkLst>
        </pc:sldLayoutChg>
        <pc:sldLayoutChg chg="add del mod replId">
          <pc:chgData name="Amina Begum (2118505)" userId="S::2118505@student.uwtsd.ac.uk::7b144117-71f8-4060-97ef-f28069bed0fc" providerId="AD" clId="Web-{96527705-2144-3211-AA48-A7A11C5B298D}" dt="2024-02-25T19:01:08.449" v="216"/>
          <pc:sldLayoutMkLst>
            <pc:docMk/>
            <pc:sldMasterMk cId="981320997" sldId="2147483684"/>
            <pc:sldLayoutMk cId="3884403892" sldId="2147483689"/>
          </pc:sldLayoutMkLst>
        </pc:sldLayoutChg>
        <pc:sldLayoutChg chg="add del mod replId">
          <pc:chgData name="Amina Begum (2118505)" userId="S::2118505@student.uwtsd.ac.uk::7b144117-71f8-4060-97ef-f28069bed0fc" providerId="AD" clId="Web-{96527705-2144-3211-AA48-A7A11C5B298D}" dt="2024-02-25T19:01:08.449" v="216"/>
          <pc:sldLayoutMkLst>
            <pc:docMk/>
            <pc:sldMasterMk cId="981320997" sldId="2147483684"/>
            <pc:sldLayoutMk cId="1079450824" sldId="2147483690"/>
          </pc:sldLayoutMkLst>
        </pc:sldLayoutChg>
        <pc:sldLayoutChg chg="add del mod replId">
          <pc:chgData name="Amina Begum (2118505)" userId="S::2118505@student.uwtsd.ac.uk::7b144117-71f8-4060-97ef-f28069bed0fc" providerId="AD" clId="Web-{96527705-2144-3211-AA48-A7A11C5B298D}" dt="2024-02-25T19:01:08.449" v="216"/>
          <pc:sldLayoutMkLst>
            <pc:docMk/>
            <pc:sldMasterMk cId="981320997" sldId="2147483684"/>
            <pc:sldLayoutMk cId="734684853" sldId="2147483691"/>
          </pc:sldLayoutMkLst>
        </pc:sldLayoutChg>
        <pc:sldLayoutChg chg="add del mod replId">
          <pc:chgData name="Amina Begum (2118505)" userId="S::2118505@student.uwtsd.ac.uk::7b144117-71f8-4060-97ef-f28069bed0fc" providerId="AD" clId="Web-{96527705-2144-3211-AA48-A7A11C5B298D}" dt="2024-02-25T19:01:08.449" v="216"/>
          <pc:sldLayoutMkLst>
            <pc:docMk/>
            <pc:sldMasterMk cId="981320997" sldId="2147483684"/>
            <pc:sldLayoutMk cId="2347442667" sldId="2147483692"/>
          </pc:sldLayoutMkLst>
        </pc:sldLayoutChg>
        <pc:sldLayoutChg chg="add del mod replId">
          <pc:chgData name="Amina Begum (2118505)" userId="S::2118505@student.uwtsd.ac.uk::7b144117-71f8-4060-97ef-f28069bed0fc" providerId="AD" clId="Web-{96527705-2144-3211-AA48-A7A11C5B298D}" dt="2024-02-25T19:01:08.449" v="216"/>
          <pc:sldLayoutMkLst>
            <pc:docMk/>
            <pc:sldMasterMk cId="981320997" sldId="2147483684"/>
            <pc:sldLayoutMk cId="2134568916" sldId="2147483693"/>
          </pc:sldLayoutMkLst>
        </pc:sldLayoutChg>
        <pc:sldLayoutChg chg="add del mod replId">
          <pc:chgData name="Amina Begum (2118505)" userId="S::2118505@student.uwtsd.ac.uk::7b144117-71f8-4060-97ef-f28069bed0fc" providerId="AD" clId="Web-{96527705-2144-3211-AA48-A7A11C5B298D}" dt="2024-02-25T19:01:08.449" v="216"/>
          <pc:sldLayoutMkLst>
            <pc:docMk/>
            <pc:sldMasterMk cId="981320997" sldId="2147483684"/>
            <pc:sldLayoutMk cId="2144292236" sldId="2147483694"/>
          </pc:sldLayoutMkLst>
        </pc:sldLayoutChg>
        <pc:sldLayoutChg chg="add del mod replId">
          <pc:chgData name="Amina Begum (2118505)" userId="S::2118505@student.uwtsd.ac.uk::7b144117-71f8-4060-97ef-f28069bed0fc" providerId="AD" clId="Web-{96527705-2144-3211-AA48-A7A11C5B298D}" dt="2024-02-25T19:01:08.449" v="216"/>
          <pc:sldLayoutMkLst>
            <pc:docMk/>
            <pc:sldMasterMk cId="981320997" sldId="2147483684"/>
            <pc:sldLayoutMk cId="1557200887" sldId="2147483695"/>
          </pc:sldLayoutMkLst>
        </pc:sldLayoutChg>
      </pc:sldMasterChg>
    </pc:docChg>
  </pc:docChgLst>
  <pc:docChgLst>
    <pc:chgData name="Amina Begum" userId="S::a.begum@uwtsd.ac.uk::c1a40f7f-b464-4479-9bf2-a5faf468272f" providerId="AD" clId="Web-{D24A07CE-26BE-F321-44C2-B8C3729B1F1F}"/>
    <pc:docChg chg="addSld modSld">
      <pc:chgData name="Amina Begum" userId="S::a.begum@uwtsd.ac.uk::c1a40f7f-b464-4479-9bf2-a5faf468272f" providerId="AD" clId="Web-{D24A07CE-26BE-F321-44C2-B8C3729B1F1F}" dt="2024-03-04T10:26:51.867" v="635" actId="20577"/>
      <pc:docMkLst>
        <pc:docMk/>
      </pc:docMkLst>
      <pc:sldChg chg="addSp delSp modSp">
        <pc:chgData name="Amina Begum" userId="S::a.begum@uwtsd.ac.uk::c1a40f7f-b464-4479-9bf2-a5faf468272f" providerId="AD" clId="Web-{D24A07CE-26BE-F321-44C2-B8C3729B1F1F}" dt="2024-03-04T10:06:33.939" v="216" actId="14100"/>
        <pc:sldMkLst>
          <pc:docMk/>
          <pc:sldMk cId="109857222" sldId="256"/>
        </pc:sldMkLst>
        <pc:spChg chg="mod">
          <ac:chgData name="Amina Begum" userId="S::a.begum@uwtsd.ac.uk::c1a40f7f-b464-4479-9bf2-a5faf468272f" providerId="AD" clId="Web-{D24A07CE-26BE-F321-44C2-B8C3729B1F1F}" dt="2024-03-04T10:01:37.543" v="210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mina Begum" userId="S::a.begum@uwtsd.ac.uk::c1a40f7f-b464-4479-9bf2-a5faf468272f" providerId="AD" clId="Web-{D24A07CE-26BE-F321-44C2-B8C3729B1F1F}" dt="2024-03-04T10:06:33.939" v="216" actId="1410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mina Begum" userId="S::a.begum@uwtsd.ac.uk::c1a40f7f-b464-4479-9bf2-a5faf468272f" providerId="AD" clId="Web-{D24A07CE-26BE-F321-44C2-B8C3729B1F1F}" dt="2024-03-04T10:01:01.447" v="206"/>
          <ac:spMkLst>
            <pc:docMk/>
            <pc:sldMk cId="109857222" sldId="256"/>
            <ac:spMk id="9" creationId="{F609FF9A-4FCE-468E-A86A-C9AB525EAE71}"/>
          </ac:spMkLst>
        </pc:spChg>
        <pc:spChg chg="add del">
          <ac:chgData name="Amina Begum" userId="S::a.begum@uwtsd.ac.uk::c1a40f7f-b464-4479-9bf2-a5faf468272f" providerId="AD" clId="Web-{D24A07CE-26BE-F321-44C2-B8C3729B1F1F}" dt="2024-03-04T10:01:01.447" v="206"/>
          <ac:spMkLst>
            <pc:docMk/>
            <pc:sldMk cId="109857222" sldId="256"/>
            <ac:spMk id="11" creationId="{021E12D4-3A88-428D-8E5E-AF1AFD923D63}"/>
          </ac:spMkLst>
        </pc:spChg>
        <pc:spChg chg="add del">
          <ac:chgData name="Amina Begum" userId="S::a.begum@uwtsd.ac.uk::c1a40f7f-b464-4479-9bf2-a5faf468272f" providerId="AD" clId="Web-{D24A07CE-26BE-F321-44C2-B8C3729B1F1F}" dt="2024-03-04T10:01:01.431" v="205"/>
          <ac:spMkLst>
            <pc:docMk/>
            <pc:sldMk cId="109857222" sldId="256"/>
            <ac:spMk id="16" creationId="{657F69E0-C4B0-4BEC-A689-4F8D877F05D4}"/>
          </ac:spMkLst>
        </pc:spChg>
        <pc:spChg chg="add del">
          <ac:chgData name="Amina Begum" userId="S::a.begum@uwtsd.ac.uk::c1a40f7f-b464-4479-9bf2-a5faf468272f" providerId="AD" clId="Web-{D24A07CE-26BE-F321-44C2-B8C3729B1F1F}" dt="2024-03-04T10:01:01.431" v="205"/>
          <ac:spMkLst>
            <pc:docMk/>
            <pc:sldMk cId="109857222" sldId="256"/>
            <ac:spMk id="18" creationId="{9F6380B4-6A1C-481E-8408-B4E6C75B9B81}"/>
          </ac:spMkLst>
        </pc:spChg>
        <pc:spChg chg="add">
          <ac:chgData name="Amina Begum" userId="S::a.begum@uwtsd.ac.uk::c1a40f7f-b464-4479-9bf2-a5faf468272f" providerId="AD" clId="Web-{D24A07CE-26BE-F321-44C2-B8C3729B1F1F}" dt="2024-03-04T10:01:01.447" v="206"/>
          <ac:spMkLst>
            <pc:docMk/>
            <pc:sldMk cId="109857222" sldId="256"/>
            <ac:spMk id="20" creationId="{C93D702E-F4E0-47FC-A74C-ECD9647A81AA}"/>
          </ac:spMkLst>
        </pc:spChg>
        <pc:picChg chg="mod ord">
          <ac:chgData name="Amina Begum" userId="S::a.begum@uwtsd.ac.uk::c1a40f7f-b464-4479-9bf2-a5faf468272f" providerId="AD" clId="Web-{D24A07CE-26BE-F321-44C2-B8C3729B1F1F}" dt="2024-03-04T10:01:27.433" v="208" actId="1076"/>
          <ac:picMkLst>
            <pc:docMk/>
            <pc:sldMk cId="109857222" sldId="256"/>
            <ac:picMk id="5" creationId="{EDA18570-749B-AFFF-6D00-CE26E344A120}"/>
          </ac:picMkLst>
        </pc:picChg>
      </pc:sldChg>
      <pc:sldChg chg="addSp delSp modSp mod setBg">
        <pc:chgData name="Amina Begum" userId="S::a.begum@uwtsd.ac.uk::c1a40f7f-b464-4479-9bf2-a5faf468272f" providerId="AD" clId="Web-{D24A07CE-26BE-F321-44C2-B8C3729B1F1F}" dt="2024-03-04T09:58:13.513" v="199" actId="20577"/>
        <pc:sldMkLst>
          <pc:docMk/>
          <pc:sldMk cId="3498123901" sldId="257"/>
        </pc:sldMkLst>
        <pc:spChg chg="mod">
          <ac:chgData name="Amina Begum" userId="S::a.begum@uwtsd.ac.uk::c1a40f7f-b464-4479-9bf2-a5faf468272f" providerId="AD" clId="Web-{D24A07CE-26BE-F321-44C2-B8C3729B1F1F}" dt="2024-03-04T09:58:13.513" v="199" actId="20577"/>
          <ac:spMkLst>
            <pc:docMk/>
            <pc:sldMk cId="3498123901" sldId="257"/>
            <ac:spMk id="2" creationId="{59E238F5-6ADE-A0F7-9D69-C95AFFBFBE5F}"/>
          </ac:spMkLst>
        </pc:spChg>
        <pc:spChg chg="add del">
          <ac:chgData name="Amina Begum" userId="S::a.begum@uwtsd.ac.uk::c1a40f7f-b464-4479-9bf2-a5faf468272f" providerId="AD" clId="Web-{D24A07CE-26BE-F321-44C2-B8C3729B1F1F}" dt="2024-03-04T08:56:02.117" v="19"/>
          <ac:spMkLst>
            <pc:docMk/>
            <pc:sldMk cId="3498123901" sldId="257"/>
            <ac:spMk id="19" creationId="{FC871CA3-43EA-7A9D-C5ED-AAA9771D2F6C}"/>
          </ac:spMkLst>
        </pc:spChg>
        <pc:spChg chg="del">
          <ac:chgData name="Amina Begum" userId="S::a.begum@uwtsd.ac.uk::c1a40f7f-b464-4479-9bf2-a5faf468272f" providerId="AD" clId="Web-{D24A07CE-26BE-F321-44C2-B8C3729B1F1F}" dt="2024-03-04T09:15:28.634" v="100"/>
          <ac:spMkLst>
            <pc:docMk/>
            <pc:sldMk cId="3498123901" sldId="257"/>
            <ac:spMk id="29" creationId="{5C8908E2-EE49-44D2-9428-A28D2312A8D5}"/>
          </ac:spMkLst>
        </pc:spChg>
        <pc:spChg chg="del">
          <ac:chgData name="Amina Begum" userId="S::a.begum@uwtsd.ac.uk::c1a40f7f-b464-4479-9bf2-a5faf468272f" providerId="AD" clId="Web-{D24A07CE-26BE-F321-44C2-B8C3729B1F1F}" dt="2024-03-04T09:15:28.634" v="100"/>
          <ac:spMkLst>
            <pc:docMk/>
            <pc:sldMk cId="3498123901" sldId="257"/>
            <ac:spMk id="35" creationId="{02114E49-C077-4083-B5C1-6A6E70F4D91F}"/>
          </ac:spMkLst>
        </pc:spChg>
        <pc:spChg chg="del">
          <ac:chgData name="Amina Begum" userId="S::a.begum@uwtsd.ac.uk::c1a40f7f-b464-4479-9bf2-a5faf468272f" providerId="AD" clId="Web-{D24A07CE-26BE-F321-44C2-B8C3729B1F1F}" dt="2024-03-04T09:15:28.634" v="100"/>
          <ac:spMkLst>
            <pc:docMk/>
            <pc:sldMk cId="3498123901" sldId="257"/>
            <ac:spMk id="37" creationId="{ED888B23-07FA-482A-96DF-47E31AF1A603}"/>
          </ac:spMkLst>
        </pc:spChg>
        <pc:spChg chg="add del">
          <ac:chgData name="Amina Begum" userId="S::a.begum@uwtsd.ac.uk::c1a40f7f-b464-4479-9bf2-a5faf468272f" providerId="AD" clId="Web-{D24A07CE-26BE-F321-44C2-B8C3729B1F1F}" dt="2024-03-04T09:17:15.219" v="104"/>
          <ac:spMkLst>
            <pc:docMk/>
            <pc:sldMk cId="3498123901" sldId="257"/>
            <ac:spMk id="42" creationId="{955A2079-FA98-4876-80F0-72364A7D2EA4}"/>
          </ac:spMkLst>
        </pc:spChg>
        <pc:spChg chg="add del">
          <ac:chgData name="Amina Begum" userId="S::a.begum@uwtsd.ac.uk::c1a40f7f-b464-4479-9bf2-a5faf468272f" providerId="AD" clId="Web-{D24A07CE-26BE-F321-44C2-B8C3729B1F1F}" dt="2024-03-04T09:17:15.172" v="103"/>
          <ac:spMkLst>
            <pc:docMk/>
            <pc:sldMk cId="3498123901" sldId="257"/>
            <ac:spMk id="47" creationId="{F3060C83-F051-4F0E-ABAD-AA0DFC48B218}"/>
          </ac:spMkLst>
        </pc:spChg>
        <pc:spChg chg="add del">
          <ac:chgData name="Amina Begum" userId="S::a.begum@uwtsd.ac.uk::c1a40f7f-b464-4479-9bf2-a5faf468272f" providerId="AD" clId="Web-{D24A07CE-26BE-F321-44C2-B8C3729B1F1F}" dt="2024-03-04T09:17:15.172" v="103"/>
          <ac:spMkLst>
            <pc:docMk/>
            <pc:sldMk cId="3498123901" sldId="257"/>
            <ac:spMk id="49" creationId="{83C98ABE-055B-441F-B07E-44F97F083C39}"/>
          </ac:spMkLst>
        </pc:spChg>
        <pc:spChg chg="add del">
          <ac:chgData name="Amina Begum" userId="S::a.begum@uwtsd.ac.uk::c1a40f7f-b464-4479-9bf2-a5faf468272f" providerId="AD" clId="Web-{D24A07CE-26BE-F321-44C2-B8C3729B1F1F}" dt="2024-03-04T09:17:15.172" v="103"/>
          <ac:spMkLst>
            <pc:docMk/>
            <pc:sldMk cId="3498123901" sldId="257"/>
            <ac:spMk id="51" creationId="{29FDB030-9B49-4CED-8CCD-4D99382388AC}"/>
          </ac:spMkLst>
        </pc:spChg>
        <pc:spChg chg="add del">
          <ac:chgData name="Amina Begum" userId="S::a.begum@uwtsd.ac.uk::c1a40f7f-b464-4479-9bf2-a5faf468272f" providerId="AD" clId="Web-{D24A07CE-26BE-F321-44C2-B8C3729B1F1F}" dt="2024-03-04T09:17:15.172" v="103"/>
          <ac:spMkLst>
            <pc:docMk/>
            <pc:sldMk cId="3498123901" sldId="257"/>
            <ac:spMk id="53" creationId="{3783CA14-24A1-485C-8B30-D6A5D87987AD}"/>
          </ac:spMkLst>
        </pc:spChg>
        <pc:spChg chg="add del">
          <ac:chgData name="Amina Begum" userId="S::a.begum@uwtsd.ac.uk::c1a40f7f-b464-4479-9bf2-a5faf468272f" providerId="AD" clId="Web-{D24A07CE-26BE-F321-44C2-B8C3729B1F1F}" dt="2024-03-04T09:17:15.172" v="103"/>
          <ac:spMkLst>
            <pc:docMk/>
            <pc:sldMk cId="3498123901" sldId="257"/>
            <ac:spMk id="55" creationId="{9A97C86A-04D6-40F7-AE84-31AB43E6A846}"/>
          </ac:spMkLst>
        </pc:spChg>
        <pc:spChg chg="add del">
          <ac:chgData name="Amina Begum" userId="S::a.begum@uwtsd.ac.uk::c1a40f7f-b464-4479-9bf2-a5faf468272f" providerId="AD" clId="Web-{D24A07CE-26BE-F321-44C2-B8C3729B1F1F}" dt="2024-03-04T09:17:15.172" v="103"/>
          <ac:spMkLst>
            <pc:docMk/>
            <pc:sldMk cId="3498123901" sldId="257"/>
            <ac:spMk id="57" creationId="{FF9F2414-84E8-453E-B1F3-389FDE8192D9}"/>
          </ac:spMkLst>
        </pc:spChg>
        <pc:spChg chg="add del">
          <ac:chgData name="Amina Begum" userId="S::a.begum@uwtsd.ac.uk::c1a40f7f-b464-4479-9bf2-a5faf468272f" providerId="AD" clId="Web-{D24A07CE-26BE-F321-44C2-B8C3729B1F1F}" dt="2024-03-04T09:17:15.172" v="103"/>
          <ac:spMkLst>
            <pc:docMk/>
            <pc:sldMk cId="3498123901" sldId="257"/>
            <ac:spMk id="59" creationId="{3ECA69A1-7536-43AC-85EF-C7106179F5ED}"/>
          </ac:spMkLst>
        </pc:spChg>
        <pc:spChg chg="add del">
          <ac:chgData name="Amina Begum" userId="S::a.begum@uwtsd.ac.uk::c1a40f7f-b464-4479-9bf2-a5faf468272f" providerId="AD" clId="Web-{D24A07CE-26BE-F321-44C2-B8C3729B1F1F}" dt="2024-03-04T09:18:27.755" v="106"/>
          <ac:spMkLst>
            <pc:docMk/>
            <pc:sldMk cId="3498123901" sldId="257"/>
            <ac:spMk id="61" creationId="{955A2079-FA98-4876-80F0-72364A7D2EA4}"/>
          </ac:spMkLst>
        </pc:spChg>
        <pc:spChg chg="add del">
          <ac:chgData name="Amina Begum" userId="S::a.begum@uwtsd.ac.uk::c1a40f7f-b464-4479-9bf2-a5faf468272f" providerId="AD" clId="Web-{D24A07CE-26BE-F321-44C2-B8C3729B1F1F}" dt="2024-03-04T09:21:56.926" v="110"/>
          <ac:spMkLst>
            <pc:docMk/>
            <pc:sldMk cId="3498123901" sldId="257"/>
            <ac:spMk id="66" creationId="{9F7D5CDA-D291-4307-BF55-1381FED29634}"/>
          </ac:spMkLst>
        </pc:spChg>
        <pc:spChg chg="add del">
          <ac:chgData name="Amina Begum" userId="S::a.begum@uwtsd.ac.uk::c1a40f7f-b464-4479-9bf2-a5faf468272f" providerId="AD" clId="Web-{D24A07CE-26BE-F321-44C2-B8C3729B1F1F}" dt="2024-03-04T09:21:56.926" v="110"/>
          <ac:spMkLst>
            <pc:docMk/>
            <pc:sldMk cId="3498123901" sldId="257"/>
            <ac:spMk id="68" creationId="{59B296B9-C5A5-4E4F-9B60-C907B5F1466C}"/>
          </ac:spMkLst>
        </pc:spChg>
        <pc:spChg chg="add del">
          <ac:chgData name="Amina Begum" userId="S::a.begum@uwtsd.ac.uk::c1a40f7f-b464-4479-9bf2-a5faf468272f" providerId="AD" clId="Web-{D24A07CE-26BE-F321-44C2-B8C3729B1F1F}" dt="2024-03-04T09:21:56.926" v="110"/>
          <ac:spMkLst>
            <pc:docMk/>
            <pc:sldMk cId="3498123901" sldId="257"/>
            <ac:spMk id="70" creationId="{D0300FD3-5AF1-6305-15FA-9078072672E2}"/>
          </ac:spMkLst>
        </pc:spChg>
        <pc:spChg chg="add del">
          <ac:chgData name="Amina Begum" userId="S::a.begum@uwtsd.ac.uk::c1a40f7f-b464-4479-9bf2-a5faf468272f" providerId="AD" clId="Web-{D24A07CE-26BE-F321-44C2-B8C3729B1F1F}" dt="2024-03-04T09:21:56.879" v="109"/>
          <ac:spMkLst>
            <pc:docMk/>
            <pc:sldMk cId="3498123901" sldId="257"/>
            <ac:spMk id="75" creationId="{9B7AD9F6-8CE7-4299-8FC6-328F4DCD3FF9}"/>
          </ac:spMkLst>
        </pc:spChg>
        <pc:spChg chg="add del">
          <ac:chgData name="Amina Begum" userId="S::a.begum@uwtsd.ac.uk::c1a40f7f-b464-4479-9bf2-a5faf468272f" providerId="AD" clId="Web-{D24A07CE-26BE-F321-44C2-B8C3729B1F1F}" dt="2024-03-04T09:21:56.879" v="109"/>
          <ac:spMkLst>
            <pc:docMk/>
            <pc:sldMk cId="3498123901" sldId="257"/>
            <ac:spMk id="77" creationId="{F49775AF-8896-43EE-92C6-83497D6DC56F}"/>
          </ac:spMkLst>
        </pc:spChg>
        <pc:spChg chg="add">
          <ac:chgData name="Amina Begum" userId="S::a.begum@uwtsd.ac.uk::c1a40f7f-b464-4479-9bf2-a5faf468272f" providerId="AD" clId="Web-{D24A07CE-26BE-F321-44C2-B8C3729B1F1F}" dt="2024-03-04T09:21:56.926" v="110"/>
          <ac:spMkLst>
            <pc:docMk/>
            <pc:sldMk cId="3498123901" sldId="257"/>
            <ac:spMk id="79" creationId="{AF6CB648-9554-488A-B457-99CAAD1DA528}"/>
          </ac:spMkLst>
        </pc:spChg>
        <pc:spChg chg="add">
          <ac:chgData name="Amina Begum" userId="S::a.begum@uwtsd.ac.uk::c1a40f7f-b464-4479-9bf2-a5faf468272f" providerId="AD" clId="Web-{D24A07CE-26BE-F321-44C2-B8C3729B1F1F}" dt="2024-03-04T09:21:56.926" v="110"/>
          <ac:spMkLst>
            <pc:docMk/>
            <pc:sldMk cId="3498123901" sldId="257"/>
            <ac:spMk id="80" creationId="{E3ADCBE7-9330-1CDA-00EB-CDD12DB722FF}"/>
          </ac:spMkLst>
        </pc:spChg>
        <pc:grpChg chg="del">
          <ac:chgData name="Amina Begum" userId="S::a.begum@uwtsd.ac.uk::c1a40f7f-b464-4479-9bf2-a5faf468272f" providerId="AD" clId="Web-{D24A07CE-26BE-F321-44C2-B8C3729B1F1F}" dt="2024-03-04T09:15:28.634" v="100"/>
          <ac:grpSpMkLst>
            <pc:docMk/>
            <pc:sldMk cId="3498123901" sldId="257"/>
            <ac:grpSpMk id="31" creationId="{D8C3AFD7-4CCE-484E-84C6-80FB3E3E2093}"/>
          </ac:grpSpMkLst>
        </pc:grpChg>
        <pc:graphicFrameChg chg="mod modGraphic">
          <ac:chgData name="Amina Begum" userId="S::a.begum@uwtsd.ac.uk::c1a40f7f-b464-4479-9bf2-a5faf468272f" providerId="AD" clId="Web-{D24A07CE-26BE-F321-44C2-B8C3729B1F1F}" dt="2024-03-04T09:56:24.506" v="193"/>
          <ac:graphicFrameMkLst>
            <pc:docMk/>
            <pc:sldMk cId="3498123901" sldId="257"/>
            <ac:graphicFrameMk id="12" creationId="{600A289B-D699-71FA-6C86-6386D6029CD3}"/>
          </ac:graphicFrameMkLst>
        </pc:graphicFrameChg>
        <pc:picChg chg="add mod">
          <ac:chgData name="Amina Begum" userId="S::a.begum@uwtsd.ac.uk::c1a40f7f-b464-4479-9bf2-a5faf468272f" providerId="AD" clId="Web-{D24A07CE-26BE-F321-44C2-B8C3729B1F1F}" dt="2024-03-04T09:27:46.809" v="115" actId="1076"/>
          <ac:picMkLst>
            <pc:docMk/>
            <pc:sldMk cId="3498123901" sldId="257"/>
            <ac:picMk id="365" creationId="{BD8D6F6F-0710-B35D-2E4D-DAD13A0CB339}"/>
          </ac:picMkLst>
        </pc:picChg>
      </pc:sldChg>
      <pc:sldChg chg="addSp delSp modSp">
        <pc:chgData name="Amina Begum" userId="S::a.begum@uwtsd.ac.uk::c1a40f7f-b464-4479-9bf2-a5faf468272f" providerId="AD" clId="Web-{D24A07CE-26BE-F321-44C2-B8C3729B1F1F}" dt="2024-03-04T10:23:56.433" v="619" actId="20577"/>
        <pc:sldMkLst>
          <pc:docMk/>
          <pc:sldMk cId="2986501908" sldId="258"/>
        </pc:sldMkLst>
        <pc:spChg chg="mod">
          <ac:chgData name="Amina Begum" userId="S::a.begum@uwtsd.ac.uk::c1a40f7f-b464-4479-9bf2-a5faf468272f" providerId="AD" clId="Web-{D24A07CE-26BE-F321-44C2-B8C3729B1F1F}" dt="2024-03-04T09:59:22.612" v="200" actId="20577"/>
          <ac:spMkLst>
            <pc:docMk/>
            <pc:sldMk cId="2986501908" sldId="258"/>
            <ac:spMk id="2" creationId="{81217DF5-057D-DD4D-D350-405088316539}"/>
          </ac:spMkLst>
        </pc:spChg>
        <pc:spChg chg="del">
          <ac:chgData name="Amina Begum" userId="S::a.begum@uwtsd.ac.uk::c1a40f7f-b464-4479-9bf2-a5faf468272f" providerId="AD" clId="Web-{D24A07CE-26BE-F321-44C2-B8C3729B1F1F}" dt="2024-03-04T09:14:56.350" v="99"/>
          <ac:spMkLst>
            <pc:docMk/>
            <pc:sldMk cId="2986501908" sldId="258"/>
            <ac:spMk id="16" creationId="{5C8908E2-EE49-44D2-9428-A28D2312A8D5}"/>
          </ac:spMkLst>
        </pc:spChg>
        <pc:spChg chg="del">
          <ac:chgData name="Amina Begum" userId="S::a.begum@uwtsd.ac.uk::c1a40f7f-b464-4479-9bf2-a5faf468272f" providerId="AD" clId="Web-{D24A07CE-26BE-F321-44C2-B8C3729B1F1F}" dt="2024-03-04T09:14:56.350" v="99"/>
          <ac:spMkLst>
            <pc:docMk/>
            <pc:sldMk cId="2986501908" sldId="258"/>
            <ac:spMk id="22" creationId="{7449A6C7-D15F-4AA5-BFA5-71A404B47016}"/>
          </ac:spMkLst>
        </pc:spChg>
        <pc:spChg chg="del">
          <ac:chgData name="Amina Begum" userId="S::a.begum@uwtsd.ac.uk::c1a40f7f-b464-4479-9bf2-a5faf468272f" providerId="AD" clId="Web-{D24A07CE-26BE-F321-44C2-B8C3729B1F1F}" dt="2024-03-04T09:14:56.350" v="99"/>
          <ac:spMkLst>
            <pc:docMk/>
            <pc:sldMk cId="2986501908" sldId="258"/>
            <ac:spMk id="24" creationId="{ED888B23-07FA-482A-96DF-47E31AF1A603}"/>
          </ac:spMkLst>
        </pc:spChg>
        <pc:spChg chg="add del">
          <ac:chgData name="Amina Begum" userId="S::a.begum@uwtsd.ac.uk::c1a40f7f-b464-4479-9bf2-a5faf468272f" providerId="AD" clId="Web-{D24A07CE-26BE-F321-44C2-B8C3729B1F1F}" dt="2024-03-04T09:30:22.070" v="123"/>
          <ac:spMkLst>
            <pc:docMk/>
            <pc:sldMk cId="2986501908" sldId="258"/>
            <ac:spMk id="29" creationId="{2659FDB4-FCBE-4A89-B46D-43D4FA54464D}"/>
          </ac:spMkLst>
        </pc:spChg>
        <pc:spChg chg="add del">
          <ac:chgData name="Amina Begum" userId="S::a.begum@uwtsd.ac.uk::c1a40f7f-b464-4479-9bf2-a5faf468272f" providerId="AD" clId="Web-{D24A07CE-26BE-F321-44C2-B8C3729B1F1F}" dt="2024-03-04T09:30:22.023" v="122"/>
          <ac:spMkLst>
            <pc:docMk/>
            <pc:sldMk cId="2986501908" sldId="258"/>
            <ac:spMk id="36" creationId="{5628E5CB-913B-4378-97CE-18C9F6410C53}"/>
          </ac:spMkLst>
        </pc:spChg>
        <pc:spChg chg="add del">
          <ac:chgData name="Amina Begum" userId="S::a.begum@uwtsd.ac.uk::c1a40f7f-b464-4479-9bf2-a5faf468272f" providerId="AD" clId="Web-{D24A07CE-26BE-F321-44C2-B8C3729B1F1F}" dt="2024-03-04T09:54:34.326" v="186"/>
          <ac:spMkLst>
            <pc:docMk/>
            <pc:sldMk cId="2986501908" sldId="258"/>
            <ac:spMk id="38" creationId="{CD1AAA2C-FBBE-42AA-B869-31D524B7653F}"/>
          </ac:spMkLst>
        </pc:spChg>
        <pc:spChg chg="add del">
          <ac:chgData name="Amina Begum" userId="S::a.begum@uwtsd.ac.uk::c1a40f7f-b464-4479-9bf2-a5faf468272f" providerId="AD" clId="Web-{D24A07CE-26BE-F321-44C2-B8C3729B1F1F}" dt="2024-03-04T09:54:34.326" v="186"/>
          <ac:spMkLst>
            <pc:docMk/>
            <pc:sldMk cId="2986501908" sldId="258"/>
            <ac:spMk id="39" creationId="{BC68A55F-7B32-44D8-AEE5-1AF40532656C}"/>
          </ac:spMkLst>
        </pc:spChg>
        <pc:spChg chg="add del">
          <ac:chgData name="Amina Begum" userId="S::a.begum@uwtsd.ac.uk::c1a40f7f-b464-4479-9bf2-a5faf468272f" providerId="AD" clId="Web-{D24A07CE-26BE-F321-44C2-B8C3729B1F1F}" dt="2024-03-04T09:54:34.326" v="186"/>
          <ac:spMkLst>
            <pc:docMk/>
            <pc:sldMk cId="2986501908" sldId="258"/>
            <ac:spMk id="40" creationId="{5F937BBF-9326-4230-AB1B-F1795E350559}"/>
          </ac:spMkLst>
        </pc:spChg>
        <pc:spChg chg="add del">
          <ac:chgData name="Amina Begum" userId="S::a.begum@uwtsd.ac.uk::c1a40f7f-b464-4479-9bf2-a5faf468272f" providerId="AD" clId="Web-{D24A07CE-26BE-F321-44C2-B8C3729B1F1F}" dt="2024-03-04T09:55:40.049" v="187"/>
          <ac:spMkLst>
            <pc:docMk/>
            <pc:sldMk cId="2986501908" sldId="258"/>
            <ac:spMk id="45" creationId="{DCC231C8-C761-4B31-9B1C-C6D19248C6B3}"/>
          </ac:spMkLst>
        </pc:spChg>
        <pc:spChg chg="add">
          <ac:chgData name="Amina Begum" userId="S::a.begum@uwtsd.ac.uk::c1a40f7f-b464-4479-9bf2-a5faf468272f" providerId="AD" clId="Web-{D24A07CE-26BE-F321-44C2-B8C3729B1F1F}" dt="2024-03-04T09:55:40.049" v="187"/>
          <ac:spMkLst>
            <pc:docMk/>
            <pc:sldMk cId="2986501908" sldId="258"/>
            <ac:spMk id="50" creationId="{6C4028FD-8BAA-4A19-BFDE-594D991B7552}"/>
          </ac:spMkLst>
        </pc:spChg>
        <pc:grpChg chg="del">
          <ac:chgData name="Amina Begum" userId="S::a.begum@uwtsd.ac.uk::c1a40f7f-b464-4479-9bf2-a5faf468272f" providerId="AD" clId="Web-{D24A07CE-26BE-F321-44C2-B8C3729B1F1F}" dt="2024-03-04T09:14:56.350" v="99"/>
          <ac:grpSpMkLst>
            <pc:docMk/>
            <pc:sldMk cId="2986501908" sldId="258"/>
            <ac:grpSpMk id="18" creationId="{05314994-6337-4875-8CF5-652CAFE8342C}"/>
          </ac:grpSpMkLst>
        </pc:grpChg>
        <pc:graphicFrameChg chg="mod modGraphic">
          <ac:chgData name="Amina Begum" userId="S::a.begum@uwtsd.ac.uk::c1a40f7f-b464-4479-9bf2-a5faf468272f" providerId="AD" clId="Web-{D24A07CE-26BE-F321-44C2-B8C3729B1F1F}" dt="2024-03-04T10:23:56.433" v="619" actId="20577"/>
          <ac:graphicFrameMkLst>
            <pc:docMk/>
            <pc:sldMk cId="2986501908" sldId="258"/>
            <ac:graphicFrameMk id="5" creationId="{9D8BCEA6-70BC-8B78-5A88-6A60ECECF891}"/>
          </ac:graphicFrameMkLst>
        </pc:graphicFrameChg>
        <pc:cxnChg chg="add del">
          <ac:chgData name="Amina Begum" userId="S::a.begum@uwtsd.ac.uk::c1a40f7f-b464-4479-9bf2-a5faf468272f" providerId="AD" clId="Web-{D24A07CE-26BE-F321-44C2-B8C3729B1F1F}" dt="2024-03-04T09:30:22.070" v="123"/>
          <ac:cxnSpMkLst>
            <pc:docMk/>
            <pc:sldMk cId="2986501908" sldId="258"/>
            <ac:cxnSpMk id="31" creationId="{C8F51B3F-8331-4E4A-AE96-D47B1006EEAD}"/>
          </ac:cxnSpMkLst>
        </pc:cxnChg>
      </pc:sldChg>
      <pc:sldChg chg="addSp delSp modSp">
        <pc:chgData name="Amina Begum" userId="S::a.begum@uwtsd.ac.uk::c1a40f7f-b464-4479-9bf2-a5faf468272f" providerId="AD" clId="Web-{D24A07CE-26BE-F321-44C2-B8C3729B1F1F}" dt="2024-03-04T10:26:51.867" v="635" actId="20577"/>
        <pc:sldMkLst>
          <pc:docMk/>
          <pc:sldMk cId="3096272361" sldId="259"/>
        </pc:sldMkLst>
        <pc:spChg chg="mod">
          <ac:chgData name="Amina Begum" userId="S::a.begum@uwtsd.ac.uk::c1a40f7f-b464-4479-9bf2-a5faf468272f" providerId="AD" clId="Web-{D24A07CE-26BE-F321-44C2-B8C3729B1F1F}" dt="2024-03-04T09:58:08.388" v="198" actId="20577"/>
          <ac:spMkLst>
            <pc:docMk/>
            <pc:sldMk cId="3096272361" sldId="259"/>
            <ac:spMk id="2" creationId="{8D0330C9-32FE-BC55-170A-6D0D6B982279}"/>
          </ac:spMkLst>
        </pc:spChg>
        <pc:spChg chg="del">
          <ac:chgData name="Amina Begum" userId="S::a.begum@uwtsd.ac.uk::c1a40f7f-b464-4479-9bf2-a5faf468272f" providerId="AD" clId="Web-{D24A07CE-26BE-F321-44C2-B8C3729B1F1F}" dt="2024-03-04T08:52:48.151" v="10"/>
          <ac:spMkLst>
            <pc:docMk/>
            <pc:sldMk cId="3096272361" sldId="259"/>
            <ac:spMk id="49" creationId="{5C8908E2-EE49-44D2-9428-A28D2312A8D5}"/>
          </ac:spMkLst>
        </pc:spChg>
        <pc:spChg chg="del">
          <ac:chgData name="Amina Begum" userId="S::a.begum@uwtsd.ac.uk::c1a40f7f-b464-4479-9bf2-a5faf468272f" providerId="AD" clId="Web-{D24A07CE-26BE-F321-44C2-B8C3729B1F1F}" dt="2024-03-04T08:52:48.151" v="10"/>
          <ac:spMkLst>
            <pc:docMk/>
            <pc:sldMk cId="3096272361" sldId="259"/>
            <ac:spMk id="55" creationId="{7449A6C7-D15F-4AA5-BFA5-71A404B47016}"/>
          </ac:spMkLst>
        </pc:spChg>
        <pc:spChg chg="del">
          <ac:chgData name="Amina Begum" userId="S::a.begum@uwtsd.ac.uk::c1a40f7f-b464-4479-9bf2-a5faf468272f" providerId="AD" clId="Web-{D24A07CE-26BE-F321-44C2-B8C3729B1F1F}" dt="2024-03-04T08:52:48.151" v="10"/>
          <ac:spMkLst>
            <pc:docMk/>
            <pc:sldMk cId="3096272361" sldId="259"/>
            <ac:spMk id="57" creationId="{ED888B23-07FA-482A-96DF-47E31AF1A603}"/>
          </ac:spMkLst>
        </pc:spChg>
        <pc:spChg chg="add del">
          <ac:chgData name="Amina Begum" userId="S::a.begum@uwtsd.ac.uk::c1a40f7f-b464-4479-9bf2-a5faf468272f" providerId="AD" clId="Web-{D24A07CE-26BE-F321-44C2-B8C3729B1F1F}" dt="2024-03-04T09:28:55.204" v="116"/>
          <ac:spMkLst>
            <pc:docMk/>
            <pc:sldMk cId="3096272361" sldId="259"/>
            <ac:spMk id="62" creationId="{5C8908E2-EE49-44D2-9428-A28D2312A8D5}"/>
          </ac:spMkLst>
        </pc:spChg>
        <pc:spChg chg="add del">
          <ac:chgData name="Amina Begum" userId="S::a.begum@uwtsd.ac.uk::c1a40f7f-b464-4479-9bf2-a5faf468272f" providerId="AD" clId="Web-{D24A07CE-26BE-F321-44C2-B8C3729B1F1F}" dt="2024-03-04T09:28:55.204" v="116"/>
          <ac:spMkLst>
            <pc:docMk/>
            <pc:sldMk cId="3096272361" sldId="259"/>
            <ac:spMk id="68" creationId="{7449A6C7-D15F-4AA5-BFA5-71A404B47016}"/>
          </ac:spMkLst>
        </pc:spChg>
        <pc:spChg chg="add del">
          <ac:chgData name="Amina Begum" userId="S::a.begum@uwtsd.ac.uk::c1a40f7f-b464-4479-9bf2-a5faf468272f" providerId="AD" clId="Web-{D24A07CE-26BE-F321-44C2-B8C3729B1F1F}" dt="2024-03-04T09:28:55.204" v="116"/>
          <ac:spMkLst>
            <pc:docMk/>
            <pc:sldMk cId="3096272361" sldId="259"/>
            <ac:spMk id="70" creationId="{ED888B23-07FA-482A-96DF-47E31AF1A603}"/>
          </ac:spMkLst>
        </pc:spChg>
        <pc:spChg chg="add">
          <ac:chgData name="Amina Begum" userId="S::a.begum@uwtsd.ac.uk::c1a40f7f-b464-4479-9bf2-a5faf468272f" providerId="AD" clId="Web-{D24A07CE-26BE-F321-44C2-B8C3729B1F1F}" dt="2024-03-04T09:28:55.204" v="116"/>
          <ac:spMkLst>
            <pc:docMk/>
            <pc:sldMk cId="3096272361" sldId="259"/>
            <ac:spMk id="75" creationId="{DCC231C8-C761-4B31-9B1C-C6D19248C6B3}"/>
          </ac:spMkLst>
        </pc:spChg>
        <pc:grpChg chg="del">
          <ac:chgData name="Amina Begum" userId="S::a.begum@uwtsd.ac.uk::c1a40f7f-b464-4479-9bf2-a5faf468272f" providerId="AD" clId="Web-{D24A07CE-26BE-F321-44C2-B8C3729B1F1F}" dt="2024-03-04T08:52:48.151" v="10"/>
          <ac:grpSpMkLst>
            <pc:docMk/>
            <pc:sldMk cId="3096272361" sldId="259"/>
            <ac:grpSpMk id="51" creationId="{05314994-6337-4875-8CF5-652CAFE8342C}"/>
          </ac:grpSpMkLst>
        </pc:grpChg>
        <pc:grpChg chg="add del">
          <ac:chgData name="Amina Begum" userId="S::a.begum@uwtsd.ac.uk::c1a40f7f-b464-4479-9bf2-a5faf468272f" providerId="AD" clId="Web-{D24A07CE-26BE-F321-44C2-B8C3729B1F1F}" dt="2024-03-04T09:28:55.204" v="116"/>
          <ac:grpSpMkLst>
            <pc:docMk/>
            <pc:sldMk cId="3096272361" sldId="259"/>
            <ac:grpSpMk id="64" creationId="{05314994-6337-4875-8CF5-652CAFE8342C}"/>
          </ac:grpSpMkLst>
        </pc:grpChg>
        <pc:graphicFrameChg chg="mod modGraphic">
          <ac:chgData name="Amina Begum" userId="S::a.begum@uwtsd.ac.uk::c1a40f7f-b464-4479-9bf2-a5faf468272f" providerId="AD" clId="Web-{D24A07CE-26BE-F321-44C2-B8C3729B1F1F}" dt="2024-03-04T10:26:51.867" v="635" actId="20577"/>
          <ac:graphicFrameMkLst>
            <pc:docMk/>
            <pc:sldMk cId="3096272361" sldId="259"/>
            <ac:graphicFrameMk id="25" creationId="{2506BEBC-C40B-770D-B413-606ACB7F07C6}"/>
          </ac:graphicFrameMkLst>
        </pc:graphicFrameChg>
      </pc:sldChg>
      <pc:sldChg chg="addSp delSp modSp">
        <pc:chgData name="Amina Begum" userId="S::a.begum@uwtsd.ac.uk::c1a40f7f-b464-4479-9bf2-a5faf468272f" providerId="AD" clId="Web-{D24A07CE-26BE-F321-44C2-B8C3729B1F1F}" dt="2024-03-04T09:58:02.778" v="197" actId="20577"/>
        <pc:sldMkLst>
          <pc:docMk/>
          <pc:sldMk cId="577236854" sldId="261"/>
        </pc:sldMkLst>
        <pc:spChg chg="mod">
          <ac:chgData name="Amina Begum" userId="S::a.begum@uwtsd.ac.uk::c1a40f7f-b464-4479-9bf2-a5faf468272f" providerId="AD" clId="Web-{D24A07CE-26BE-F321-44C2-B8C3729B1F1F}" dt="2024-03-04T09:58:02.778" v="197" actId="20577"/>
          <ac:spMkLst>
            <pc:docMk/>
            <pc:sldMk cId="577236854" sldId="261"/>
            <ac:spMk id="2" creationId="{FA834AA8-F94B-2EA1-1F4D-DEC352B363A2}"/>
          </ac:spMkLst>
        </pc:spChg>
        <pc:spChg chg="mod">
          <ac:chgData name="Amina Begum" userId="S::a.begum@uwtsd.ac.uk::c1a40f7f-b464-4479-9bf2-a5faf468272f" providerId="AD" clId="Web-{D24A07CE-26BE-F321-44C2-B8C3729B1F1F}" dt="2024-03-04T09:39:42.968" v="152"/>
          <ac:spMkLst>
            <pc:docMk/>
            <pc:sldMk cId="577236854" sldId="261"/>
            <ac:spMk id="3" creationId="{ABC9BD35-BAB2-31CB-3718-F1F885E66045}"/>
          </ac:spMkLst>
        </pc:spChg>
        <pc:spChg chg="add del">
          <ac:chgData name="Amina Begum" userId="S::a.begum@uwtsd.ac.uk::c1a40f7f-b464-4479-9bf2-a5faf468272f" providerId="AD" clId="Web-{D24A07CE-26BE-F321-44C2-B8C3729B1F1F}" dt="2024-03-04T09:39:42.968" v="152"/>
          <ac:spMkLst>
            <pc:docMk/>
            <pc:sldMk cId="577236854" sldId="261"/>
            <ac:spMk id="37" creationId="{9F7D5CDA-D291-4307-BF55-1381FED29634}"/>
          </ac:spMkLst>
        </pc:spChg>
        <pc:spChg chg="add del">
          <ac:chgData name="Amina Begum" userId="S::a.begum@uwtsd.ac.uk::c1a40f7f-b464-4479-9bf2-a5faf468272f" providerId="AD" clId="Web-{D24A07CE-26BE-F321-44C2-B8C3729B1F1F}" dt="2024-03-04T09:39:42.968" v="152"/>
          <ac:spMkLst>
            <pc:docMk/>
            <pc:sldMk cId="577236854" sldId="261"/>
            <ac:spMk id="39" creationId="{59B296B9-C5A5-4E4F-9B60-C907B5F1466C}"/>
          </ac:spMkLst>
        </pc:spChg>
        <pc:spChg chg="add del">
          <ac:chgData name="Amina Begum" userId="S::a.begum@uwtsd.ac.uk::c1a40f7f-b464-4479-9bf2-a5faf468272f" providerId="AD" clId="Web-{D24A07CE-26BE-F321-44C2-B8C3729B1F1F}" dt="2024-03-04T09:39:42.968" v="152"/>
          <ac:spMkLst>
            <pc:docMk/>
            <pc:sldMk cId="577236854" sldId="261"/>
            <ac:spMk id="41" creationId="{D0300FD3-5AF1-6305-15FA-9078072672E2}"/>
          </ac:spMkLst>
        </pc:spChg>
        <pc:spChg chg="add del">
          <ac:chgData name="Amina Begum" userId="S::a.begum@uwtsd.ac.uk::c1a40f7f-b464-4479-9bf2-a5faf468272f" providerId="AD" clId="Web-{D24A07CE-26BE-F321-44C2-B8C3729B1F1F}" dt="2024-03-04T09:39:42.968" v="152"/>
          <ac:spMkLst>
            <pc:docMk/>
            <pc:sldMk cId="577236854" sldId="261"/>
            <ac:spMk id="46" creationId="{AE3A741D-C19B-960A-5803-1C5887147820}"/>
          </ac:spMkLst>
        </pc:spChg>
        <pc:spChg chg="add del">
          <ac:chgData name="Amina Begum" userId="S::a.begum@uwtsd.ac.uk::c1a40f7f-b464-4479-9bf2-a5faf468272f" providerId="AD" clId="Web-{D24A07CE-26BE-F321-44C2-B8C3729B1F1F}" dt="2024-03-04T09:39:42.968" v="152"/>
          <ac:spMkLst>
            <pc:docMk/>
            <pc:sldMk cId="577236854" sldId="261"/>
            <ac:spMk id="48" creationId="{9C3A50E9-9119-7BC3-083B-2D84CCC78E47}"/>
          </ac:spMkLst>
        </pc:spChg>
        <pc:spChg chg="add del">
          <ac:chgData name="Amina Begum" userId="S::a.begum@uwtsd.ac.uk::c1a40f7f-b464-4479-9bf2-a5faf468272f" providerId="AD" clId="Web-{D24A07CE-26BE-F321-44C2-B8C3729B1F1F}" dt="2024-03-04T09:39:42.968" v="152"/>
          <ac:spMkLst>
            <pc:docMk/>
            <pc:sldMk cId="577236854" sldId="261"/>
            <ac:spMk id="50" creationId="{DC39DE25-0E4E-0AA7-0932-1D78C2372786}"/>
          </ac:spMkLst>
        </pc:spChg>
        <pc:spChg chg="add del">
          <ac:chgData name="Amina Begum" userId="S::a.begum@uwtsd.ac.uk::c1a40f7f-b464-4479-9bf2-a5faf468272f" providerId="AD" clId="Web-{D24A07CE-26BE-F321-44C2-B8C3729B1F1F}" dt="2024-03-04T09:39:42.968" v="152"/>
          <ac:spMkLst>
            <pc:docMk/>
            <pc:sldMk cId="577236854" sldId="261"/>
            <ac:spMk id="52" creationId="{8D6EA299-0840-6DEA-E670-C49AEBC87E89}"/>
          </ac:spMkLst>
        </pc:spChg>
        <pc:picChg chg="mod ord">
          <ac:chgData name="Amina Begum" userId="S::a.begum@uwtsd.ac.uk::c1a40f7f-b464-4479-9bf2-a5faf468272f" providerId="AD" clId="Web-{D24A07CE-26BE-F321-44C2-B8C3729B1F1F}" dt="2024-03-04T09:39:42.968" v="152"/>
          <ac:picMkLst>
            <pc:docMk/>
            <pc:sldMk cId="577236854" sldId="261"/>
            <ac:picMk id="33" creationId="{52DAAA4D-A890-E49A-13BA-2EC7CF7D5FD3}"/>
          </ac:picMkLst>
        </pc:picChg>
      </pc:sldChg>
      <pc:sldChg chg="addSp delSp modSp">
        <pc:chgData name="Amina Begum" userId="S::a.begum@uwtsd.ac.uk::c1a40f7f-b464-4479-9bf2-a5faf468272f" providerId="AD" clId="Web-{D24A07CE-26BE-F321-44C2-B8C3729B1F1F}" dt="2024-03-04T10:22:18.520" v="543" actId="20577"/>
        <pc:sldMkLst>
          <pc:docMk/>
          <pc:sldMk cId="1137286143" sldId="262"/>
        </pc:sldMkLst>
        <pc:spChg chg="mod">
          <ac:chgData name="Amina Begum" userId="S::a.begum@uwtsd.ac.uk::c1a40f7f-b464-4479-9bf2-a5faf468272f" providerId="AD" clId="Web-{D24A07CE-26BE-F321-44C2-B8C3729B1F1F}" dt="2024-03-04T09:59:27.534" v="201" actId="20577"/>
          <ac:spMkLst>
            <pc:docMk/>
            <pc:sldMk cId="1137286143" sldId="262"/>
            <ac:spMk id="2" creationId="{8D0330C9-32FE-BC55-170A-6D0D6B982279}"/>
          </ac:spMkLst>
        </pc:spChg>
        <pc:spChg chg="mod">
          <ac:chgData name="Amina Begum" userId="S::a.begum@uwtsd.ac.uk::c1a40f7f-b464-4479-9bf2-a5faf468272f" providerId="AD" clId="Web-{D24A07CE-26BE-F321-44C2-B8C3729B1F1F}" dt="2024-03-04T10:22:18.520" v="543" actId="20577"/>
          <ac:spMkLst>
            <pc:docMk/>
            <pc:sldMk cId="1137286143" sldId="262"/>
            <ac:spMk id="9" creationId="{5A24075E-2E8F-CB8B-46DE-14F93A5F7ACA}"/>
          </ac:spMkLst>
        </pc:spChg>
        <pc:spChg chg="del">
          <ac:chgData name="Amina Begum" userId="S::a.begum@uwtsd.ac.uk::c1a40f7f-b464-4479-9bf2-a5faf468272f" providerId="AD" clId="Web-{D24A07CE-26BE-F321-44C2-B8C3729B1F1F}" dt="2024-03-04T09:12:58.608" v="96"/>
          <ac:spMkLst>
            <pc:docMk/>
            <pc:sldMk cId="1137286143" sldId="262"/>
            <ac:spMk id="62" creationId="{5C8908E2-EE49-44D2-9428-A28D2312A8D5}"/>
          </ac:spMkLst>
        </pc:spChg>
        <pc:spChg chg="del">
          <ac:chgData name="Amina Begum" userId="S::a.begum@uwtsd.ac.uk::c1a40f7f-b464-4479-9bf2-a5faf468272f" providerId="AD" clId="Web-{D24A07CE-26BE-F321-44C2-B8C3729B1F1F}" dt="2024-03-04T09:12:58.608" v="96"/>
          <ac:spMkLst>
            <pc:docMk/>
            <pc:sldMk cId="1137286143" sldId="262"/>
            <ac:spMk id="68" creationId="{BD92035A-AA2F-4CD8-A556-1CE8BDEC75BD}"/>
          </ac:spMkLst>
        </pc:spChg>
        <pc:spChg chg="del">
          <ac:chgData name="Amina Begum" userId="S::a.begum@uwtsd.ac.uk::c1a40f7f-b464-4479-9bf2-a5faf468272f" providerId="AD" clId="Web-{D24A07CE-26BE-F321-44C2-B8C3729B1F1F}" dt="2024-03-04T09:12:58.608" v="96"/>
          <ac:spMkLst>
            <pc:docMk/>
            <pc:sldMk cId="1137286143" sldId="262"/>
            <ac:spMk id="70" creationId="{ED888B23-07FA-482A-96DF-47E31AF1A603}"/>
          </ac:spMkLst>
        </pc:spChg>
        <pc:spChg chg="add">
          <ac:chgData name="Amina Begum" userId="S::a.begum@uwtsd.ac.uk::c1a40f7f-b464-4479-9bf2-a5faf468272f" providerId="AD" clId="Web-{D24A07CE-26BE-F321-44C2-B8C3729B1F1F}" dt="2024-03-04T09:12:58.608" v="96"/>
          <ac:spMkLst>
            <pc:docMk/>
            <pc:sldMk cId="1137286143" sldId="262"/>
            <ac:spMk id="76" creationId="{9F7D5CDA-D291-4307-BF55-1381FED29634}"/>
          </ac:spMkLst>
        </pc:spChg>
        <pc:spChg chg="add">
          <ac:chgData name="Amina Begum" userId="S::a.begum@uwtsd.ac.uk::c1a40f7f-b464-4479-9bf2-a5faf468272f" providerId="AD" clId="Web-{D24A07CE-26BE-F321-44C2-B8C3729B1F1F}" dt="2024-03-04T09:12:58.608" v="96"/>
          <ac:spMkLst>
            <pc:docMk/>
            <pc:sldMk cId="1137286143" sldId="262"/>
            <ac:spMk id="78" creationId="{59B296B9-C5A5-4E4F-9B60-C907B5F1466C}"/>
          </ac:spMkLst>
        </pc:spChg>
        <pc:spChg chg="add">
          <ac:chgData name="Amina Begum" userId="S::a.begum@uwtsd.ac.uk::c1a40f7f-b464-4479-9bf2-a5faf468272f" providerId="AD" clId="Web-{D24A07CE-26BE-F321-44C2-B8C3729B1F1F}" dt="2024-03-04T09:12:58.608" v="96"/>
          <ac:spMkLst>
            <pc:docMk/>
            <pc:sldMk cId="1137286143" sldId="262"/>
            <ac:spMk id="80" creationId="{D0300FD3-5AF1-6305-15FA-9078072672E2}"/>
          </ac:spMkLst>
        </pc:spChg>
        <pc:grpChg chg="del">
          <ac:chgData name="Amina Begum" userId="S::a.begum@uwtsd.ac.uk::c1a40f7f-b464-4479-9bf2-a5faf468272f" providerId="AD" clId="Web-{D24A07CE-26BE-F321-44C2-B8C3729B1F1F}" dt="2024-03-04T09:12:58.608" v="96"/>
          <ac:grpSpMkLst>
            <pc:docMk/>
            <pc:sldMk cId="1137286143" sldId="262"/>
            <ac:grpSpMk id="64" creationId="{5D1A9D8B-3117-4D9D-BDA4-DD81895098B0}"/>
          </ac:grpSpMkLst>
        </pc:grpChg>
        <pc:picChg chg="add">
          <ac:chgData name="Amina Begum" userId="S::a.begum@uwtsd.ac.uk::c1a40f7f-b464-4479-9bf2-a5faf468272f" providerId="AD" clId="Web-{D24A07CE-26BE-F321-44C2-B8C3729B1F1F}" dt="2024-03-04T09:12:58.608" v="96"/>
          <ac:picMkLst>
            <pc:docMk/>
            <pc:sldMk cId="1137286143" sldId="262"/>
            <ac:picMk id="72" creationId="{B1519C16-5D99-48B2-8481-BDE6CDCA8F51}"/>
          </ac:picMkLst>
        </pc:picChg>
      </pc:sldChg>
      <pc:sldChg chg="addSp delSp modSp">
        <pc:chgData name="Amina Begum" userId="S::a.begum@uwtsd.ac.uk::c1a40f7f-b464-4479-9bf2-a5faf468272f" providerId="AD" clId="Web-{D24A07CE-26BE-F321-44C2-B8C3729B1F1F}" dt="2024-03-04T10:19:49.041" v="478" actId="20577"/>
        <pc:sldMkLst>
          <pc:docMk/>
          <pc:sldMk cId="189283968" sldId="263"/>
        </pc:sldMkLst>
        <pc:spChg chg="mod">
          <ac:chgData name="Amina Begum" userId="S::a.begum@uwtsd.ac.uk::c1a40f7f-b464-4479-9bf2-a5faf468272f" providerId="AD" clId="Web-{D24A07CE-26BE-F321-44C2-B8C3729B1F1F}" dt="2024-03-04T09:59:33.175" v="202" actId="20577"/>
          <ac:spMkLst>
            <pc:docMk/>
            <pc:sldMk cId="189283968" sldId="263"/>
            <ac:spMk id="2" creationId="{686B403D-466E-8B14-47ED-6744734C6A1C}"/>
          </ac:spMkLst>
        </pc:spChg>
        <pc:spChg chg="add del">
          <ac:chgData name="Amina Begum" userId="S::a.begum@uwtsd.ac.uk::c1a40f7f-b464-4479-9bf2-a5faf468272f" providerId="AD" clId="Web-{D24A07CE-26BE-F321-44C2-B8C3729B1F1F}" dt="2024-03-04T09:36:51.018" v="139"/>
          <ac:spMkLst>
            <pc:docMk/>
            <pc:sldMk cId="189283968" sldId="263"/>
            <ac:spMk id="9" creationId="{5C8908E2-EE49-44D2-9428-A28D2312A8D5}"/>
          </ac:spMkLst>
        </pc:spChg>
        <pc:spChg chg="add del">
          <ac:chgData name="Amina Begum" userId="S::a.begum@uwtsd.ac.uk::c1a40f7f-b464-4479-9bf2-a5faf468272f" providerId="AD" clId="Web-{D24A07CE-26BE-F321-44C2-B8C3729B1F1F}" dt="2024-03-04T09:36:51.018" v="139"/>
          <ac:spMkLst>
            <pc:docMk/>
            <pc:sldMk cId="189283968" sldId="263"/>
            <ac:spMk id="15" creationId="{7449A6C7-D15F-4AA5-BFA5-71A404B47016}"/>
          </ac:spMkLst>
        </pc:spChg>
        <pc:spChg chg="add del">
          <ac:chgData name="Amina Begum" userId="S::a.begum@uwtsd.ac.uk::c1a40f7f-b464-4479-9bf2-a5faf468272f" providerId="AD" clId="Web-{D24A07CE-26BE-F321-44C2-B8C3729B1F1F}" dt="2024-03-04T09:36:51.018" v="139"/>
          <ac:spMkLst>
            <pc:docMk/>
            <pc:sldMk cId="189283968" sldId="263"/>
            <ac:spMk id="17" creationId="{ED888B23-07FA-482A-96DF-47E31AF1A603}"/>
          </ac:spMkLst>
        </pc:spChg>
        <pc:spChg chg="add del">
          <ac:chgData name="Amina Begum" userId="S::a.begum@uwtsd.ac.uk::c1a40f7f-b464-4479-9bf2-a5faf468272f" providerId="AD" clId="Web-{D24A07CE-26BE-F321-44C2-B8C3729B1F1F}" dt="2024-03-04T09:36:50.987" v="138"/>
          <ac:spMkLst>
            <pc:docMk/>
            <pc:sldMk cId="189283968" sldId="263"/>
            <ac:spMk id="22" creationId="{955A2079-FA98-4876-80F0-72364A7D2EA4}"/>
          </ac:spMkLst>
        </pc:spChg>
        <pc:spChg chg="add del">
          <ac:chgData name="Amina Begum" userId="S::a.begum@uwtsd.ac.uk::c1a40f7f-b464-4479-9bf2-a5faf468272f" providerId="AD" clId="Web-{D24A07CE-26BE-F321-44C2-B8C3729B1F1F}" dt="2024-03-04T09:35:20.387" v="136"/>
          <ac:spMkLst>
            <pc:docMk/>
            <pc:sldMk cId="189283968" sldId="263"/>
            <ac:spMk id="23" creationId="{98DED6BC-9A3E-48D4-AD7C-A56D63F547E8}"/>
          </ac:spMkLst>
        </pc:spChg>
        <pc:spChg chg="add">
          <ac:chgData name="Amina Begum" userId="S::a.begum@uwtsd.ac.uk::c1a40f7f-b464-4479-9bf2-a5faf468272f" providerId="AD" clId="Web-{D24A07CE-26BE-F321-44C2-B8C3729B1F1F}" dt="2024-03-04T09:36:51.018" v="139"/>
          <ac:spMkLst>
            <pc:docMk/>
            <pc:sldMk cId="189283968" sldId="263"/>
            <ac:spMk id="24" creationId="{98DED6BC-9A3E-48D4-AD7C-A56D63F547E8}"/>
          </ac:spMkLst>
        </pc:spChg>
        <pc:spChg chg="add del">
          <ac:chgData name="Amina Begum" userId="S::a.begum@uwtsd.ac.uk::c1a40f7f-b464-4479-9bf2-a5faf468272f" providerId="AD" clId="Web-{D24A07CE-26BE-F321-44C2-B8C3729B1F1F}" dt="2024-03-04T09:35:20.387" v="136"/>
          <ac:spMkLst>
            <pc:docMk/>
            <pc:sldMk cId="189283968" sldId="263"/>
            <ac:spMk id="25" creationId="{6B6E033A-DB2E-49B8-B600-B38E0C280263}"/>
          </ac:spMkLst>
        </pc:spChg>
        <pc:spChg chg="add">
          <ac:chgData name="Amina Begum" userId="S::a.begum@uwtsd.ac.uk::c1a40f7f-b464-4479-9bf2-a5faf468272f" providerId="AD" clId="Web-{D24A07CE-26BE-F321-44C2-B8C3729B1F1F}" dt="2024-03-04T09:36:51.018" v="139"/>
          <ac:spMkLst>
            <pc:docMk/>
            <pc:sldMk cId="189283968" sldId="263"/>
            <ac:spMk id="26" creationId="{6B6E033A-DB2E-49B8-B600-B38E0C280263}"/>
          </ac:spMkLst>
        </pc:spChg>
        <pc:grpChg chg="add del">
          <ac:chgData name="Amina Begum" userId="S::a.begum@uwtsd.ac.uk::c1a40f7f-b464-4479-9bf2-a5faf468272f" providerId="AD" clId="Web-{D24A07CE-26BE-F321-44C2-B8C3729B1F1F}" dt="2024-03-04T09:36:51.018" v="139"/>
          <ac:grpSpMkLst>
            <pc:docMk/>
            <pc:sldMk cId="189283968" sldId="263"/>
            <ac:grpSpMk id="11" creationId="{05314994-6337-4875-8CF5-652CAFE8342C}"/>
          </ac:grpSpMkLst>
        </pc:grpChg>
        <pc:graphicFrameChg chg="add del mod modGraphic">
          <ac:chgData name="Amina Begum" userId="S::a.begum@uwtsd.ac.uk::c1a40f7f-b464-4479-9bf2-a5faf468272f" providerId="AD" clId="Web-{D24A07CE-26BE-F321-44C2-B8C3729B1F1F}" dt="2024-03-04T09:36:51.018" v="139"/>
          <ac:graphicFrameMkLst>
            <pc:docMk/>
            <pc:sldMk cId="189283968" sldId="263"/>
            <ac:graphicFrameMk id="5" creationId="{47092F44-5C4B-3BE8-1D0D-C3FAE2EE81E4}"/>
          </ac:graphicFrameMkLst>
        </pc:graphicFrameChg>
        <pc:graphicFrameChg chg="add del modGraphic">
          <ac:chgData name="Amina Begum" userId="S::a.begum@uwtsd.ac.uk::c1a40f7f-b464-4479-9bf2-a5faf468272f" providerId="AD" clId="Web-{D24A07CE-26BE-F321-44C2-B8C3729B1F1F}" dt="2024-03-04T09:35:20.387" v="136"/>
          <ac:graphicFrameMkLst>
            <pc:docMk/>
            <pc:sldMk cId="189283968" sldId="263"/>
            <ac:graphicFrameMk id="19" creationId="{B50A1B71-7B48-0A86-99C1-16C527071A1D}"/>
          </ac:graphicFrameMkLst>
        </pc:graphicFrameChg>
        <pc:graphicFrameChg chg="add modGraphic">
          <ac:chgData name="Amina Begum" userId="S::a.begum@uwtsd.ac.uk::c1a40f7f-b464-4479-9bf2-a5faf468272f" providerId="AD" clId="Web-{D24A07CE-26BE-F321-44C2-B8C3729B1F1F}" dt="2024-03-04T10:19:49.041" v="478" actId="20577"/>
          <ac:graphicFrameMkLst>
            <pc:docMk/>
            <pc:sldMk cId="189283968" sldId="263"/>
            <ac:graphicFrameMk id="27" creationId="{2F8CEA87-4566-8442-83EC-570DF0C0E433}"/>
          </ac:graphicFrameMkLst>
        </pc:graphicFrameChg>
      </pc:sldChg>
      <pc:sldChg chg="addSp modSp new mod setBg">
        <pc:chgData name="Amina Begum" userId="S::a.begum@uwtsd.ac.uk::c1a40f7f-b464-4479-9bf2-a5faf468272f" providerId="AD" clId="Web-{D24A07CE-26BE-F321-44C2-B8C3729B1F1F}" dt="2024-03-04T09:59:37.800" v="203" actId="20577"/>
        <pc:sldMkLst>
          <pc:docMk/>
          <pc:sldMk cId="1653357082" sldId="265"/>
        </pc:sldMkLst>
        <pc:spChg chg="mod">
          <ac:chgData name="Amina Begum" userId="S::a.begum@uwtsd.ac.uk::c1a40f7f-b464-4479-9bf2-a5faf468272f" providerId="AD" clId="Web-{D24A07CE-26BE-F321-44C2-B8C3729B1F1F}" dt="2024-03-04T09:59:37.800" v="203" actId="20577"/>
          <ac:spMkLst>
            <pc:docMk/>
            <pc:sldMk cId="1653357082" sldId="265"/>
            <ac:spMk id="2" creationId="{82BA8484-9E16-FD36-8E01-838753F18B12}"/>
          </ac:spMkLst>
        </pc:spChg>
        <pc:spChg chg="mod">
          <ac:chgData name="Amina Begum" userId="S::a.begum@uwtsd.ac.uk::c1a40f7f-b464-4479-9bf2-a5faf468272f" providerId="AD" clId="Web-{D24A07CE-26BE-F321-44C2-B8C3729B1F1F}" dt="2024-03-04T09:49:44.618" v="180" actId="20577"/>
          <ac:spMkLst>
            <pc:docMk/>
            <pc:sldMk cId="1653357082" sldId="265"/>
            <ac:spMk id="3" creationId="{18A00C2B-134C-0940-619C-EE389B7E8110}"/>
          </ac:spMkLst>
        </pc:spChg>
        <pc:spChg chg="add">
          <ac:chgData name="Amina Begum" userId="S::a.begum@uwtsd.ac.uk::c1a40f7f-b464-4479-9bf2-a5faf468272f" providerId="AD" clId="Web-{D24A07CE-26BE-F321-44C2-B8C3729B1F1F}" dt="2024-03-04T09:37:01.394" v="140"/>
          <ac:spMkLst>
            <pc:docMk/>
            <pc:sldMk cId="1653357082" sldId="265"/>
            <ac:spMk id="8" creationId="{17718681-A12E-49D6-9925-DD7C68176D61}"/>
          </ac:spMkLst>
        </pc:spChg>
        <pc:spChg chg="add">
          <ac:chgData name="Amina Begum" userId="S::a.begum@uwtsd.ac.uk::c1a40f7f-b464-4479-9bf2-a5faf468272f" providerId="AD" clId="Web-{D24A07CE-26BE-F321-44C2-B8C3729B1F1F}" dt="2024-03-04T09:37:01.394" v="140"/>
          <ac:spMkLst>
            <pc:docMk/>
            <pc:sldMk cId="1653357082" sldId="265"/>
            <ac:spMk id="10" creationId="{FBD77573-9EF2-4C35-8285-A1CF6FBB0EA5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5">
        <a:alpha val="0"/>
      </a:schemeClr>
    </dgm:fillClrLst>
    <dgm:linClrLst meth="repeat">
      <a:schemeClr val="accent5">
        <a:alpha val="0"/>
      </a:schemeClr>
    </dgm:linClrLst>
    <dgm:effectClrLst/>
    <dgm:txLinClrLst/>
    <dgm:txFillClrLst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ED080B-49E1-4C40-8F7D-126E97FD9B2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5" csCatId="colorful" phldr="1"/>
      <dgm:spPr/>
      <dgm:t>
        <a:bodyPr/>
        <a:lstStyle/>
        <a:p>
          <a:endParaRPr lang="en-US"/>
        </a:p>
      </dgm:t>
    </dgm:pt>
    <dgm:pt modelId="{150789FB-3BE6-420C-8E15-AB33598B46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Qualitative information from web sites and news journals</a:t>
          </a:r>
          <a:endParaRPr lang="en-US" dirty="0"/>
        </a:p>
      </dgm:t>
    </dgm:pt>
    <dgm:pt modelId="{65B84929-0641-4165-9539-77F50F19542D}" type="parTrans" cxnId="{1FF41795-D9BA-4B2E-B51A-A078BF178DEC}">
      <dgm:prSet/>
      <dgm:spPr/>
      <dgm:t>
        <a:bodyPr/>
        <a:lstStyle/>
        <a:p>
          <a:endParaRPr lang="en-US"/>
        </a:p>
      </dgm:t>
    </dgm:pt>
    <dgm:pt modelId="{670CEB90-A368-4732-BA66-D4A837165F5B}" type="sibTrans" cxnId="{1FF41795-D9BA-4B2E-B51A-A078BF178DE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287F507-BCB2-48FE-B59A-CE75C13AD1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Online Journals through UWTSD library</a:t>
          </a:r>
          <a:endParaRPr lang="en-US" dirty="0"/>
        </a:p>
      </dgm:t>
    </dgm:pt>
    <dgm:pt modelId="{5F2B75E1-0F99-4E75-8D59-F476D47B9437}" type="parTrans" cxnId="{83268633-A98F-48EA-9E3B-EA70E17AFE66}">
      <dgm:prSet/>
      <dgm:spPr/>
      <dgm:t>
        <a:bodyPr/>
        <a:lstStyle/>
        <a:p>
          <a:endParaRPr lang="en-US"/>
        </a:p>
      </dgm:t>
    </dgm:pt>
    <dgm:pt modelId="{717E7B2D-0DC6-4211-811A-78551C0B00C5}" type="sibTrans" cxnId="{83268633-A98F-48EA-9E3B-EA70E17AFE6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DAB6742-2D1D-4EEC-8D08-1DA54668287E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ptos Display" panose="020F0302020204030204"/>
            </a:rPr>
            <a:t>Google scholar</a:t>
          </a:r>
        </a:p>
      </dgm:t>
    </dgm:pt>
    <dgm:pt modelId="{4BB86C3A-2EEC-4374-9965-3E53EA4B88F1}" type="parTrans" cxnId="{65163CEC-F904-46FE-8946-BB72374C31A1}">
      <dgm:prSet/>
      <dgm:spPr/>
    </dgm:pt>
    <dgm:pt modelId="{F219A304-2207-45D6-8774-F704F1A473C0}" type="sibTrans" cxnId="{65163CEC-F904-46FE-8946-BB72374C31A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5392F17-16DD-4F49-BB16-B7838250BC47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ptos Display" panose="020F0302020204030204"/>
            </a:rPr>
            <a:t>Harvard Referencing Guide</a:t>
          </a:r>
        </a:p>
      </dgm:t>
    </dgm:pt>
    <dgm:pt modelId="{82E448B6-3644-40D0-AFB9-0C093790C0FB}" type="parTrans" cxnId="{E79CB994-8772-49CC-9048-990F6E01DFFC}">
      <dgm:prSet/>
      <dgm:spPr/>
    </dgm:pt>
    <dgm:pt modelId="{37128EA4-0060-418E-A924-DF49D1819679}" type="sibTrans" cxnId="{E79CB994-8772-49CC-9048-990F6E01DFF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51F57BB-E858-4E9F-9397-505C90E9C81B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Lecture presentation powerpoint</a:t>
          </a:r>
        </a:p>
      </dgm:t>
    </dgm:pt>
    <dgm:pt modelId="{3D12424D-968D-4674-8E67-6A3FCB3BBBE0}" type="parTrans" cxnId="{5EE198B7-F741-4452-AC36-A1443D7A3AC2}">
      <dgm:prSet/>
      <dgm:spPr/>
    </dgm:pt>
    <dgm:pt modelId="{364DC09C-5203-4A48-A225-04EBE06822CD}" type="sibTrans" cxnId="{5EE198B7-F741-4452-AC36-A1443D7A3AC2}">
      <dgm:prSet/>
      <dgm:spPr/>
    </dgm:pt>
    <dgm:pt modelId="{15EC5AE2-C08C-4658-B1F5-A5C260350F64}" type="pres">
      <dgm:prSet presAssocID="{2FED080B-49E1-4C40-8F7D-126E97FD9B21}" presName="root" presStyleCnt="0">
        <dgm:presLayoutVars>
          <dgm:dir/>
          <dgm:resizeHandles val="exact"/>
        </dgm:presLayoutVars>
      </dgm:prSet>
      <dgm:spPr/>
    </dgm:pt>
    <dgm:pt modelId="{A26A8D43-0964-4B75-8BEF-7D3C820759B8}" type="pres">
      <dgm:prSet presAssocID="{2FED080B-49E1-4C40-8F7D-126E97FD9B21}" presName="container" presStyleCnt="0">
        <dgm:presLayoutVars>
          <dgm:dir/>
          <dgm:resizeHandles val="exact"/>
        </dgm:presLayoutVars>
      </dgm:prSet>
      <dgm:spPr/>
    </dgm:pt>
    <dgm:pt modelId="{7573F56A-3D75-4FE6-9600-9963F88E3483}" type="pres">
      <dgm:prSet presAssocID="{150789FB-3BE6-420C-8E15-AB33598B46FE}" presName="compNode" presStyleCnt="0"/>
      <dgm:spPr/>
    </dgm:pt>
    <dgm:pt modelId="{98AEEA99-09F4-4AF5-885B-3FE802F79DD7}" type="pres">
      <dgm:prSet presAssocID="{150789FB-3BE6-420C-8E15-AB33598B46FE}" presName="iconBgRect" presStyleLbl="bgShp" presStyleIdx="0" presStyleCnt="5"/>
      <dgm:spPr/>
    </dgm:pt>
    <dgm:pt modelId="{D82B6D60-892A-46EA-8585-DCA16D248702}" type="pres">
      <dgm:prSet presAssocID="{150789FB-3BE6-420C-8E15-AB33598B46F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C566D8A1-5A59-4065-B454-697D0E850FE1}" type="pres">
      <dgm:prSet presAssocID="{150789FB-3BE6-420C-8E15-AB33598B46FE}" presName="spaceRect" presStyleCnt="0"/>
      <dgm:spPr/>
    </dgm:pt>
    <dgm:pt modelId="{DEE66639-2535-4999-9620-050C2F9ED205}" type="pres">
      <dgm:prSet presAssocID="{150789FB-3BE6-420C-8E15-AB33598B46FE}" presName="textRect" presStyleLbl="revTx" presStyleIdx="0" presStyleCnt="5">
        <dgm:presLayoutVars>
          <dgm:chMax val="1"/>
          <dgm:chPref val="1"/>
        </dgm:presLayoutVars>
      </dgm:prSet>
      <dgm:spPr/>
    </dgm:pt>
    <dgm:pt modelId="{05979A55-1542-4B24-BD99-913716B7F31E}" type="pres">
      <dgm:prSet presAssocID="{670CEB90-A368-4732-BA66-D4A837165F5B}" presName="sibTrans" presStyleLbl="sibTrans2D1" presStyleIdx="0" presStyleCnt="0"/>
      <dgm:spPr/>
    </dgm:pt>
    <dgm:pt modelId="{AB80FBA5-B794-43B3-9EB7-09234FF3652C}" type="pres">
      <dgm:prSet presAssocID="{E287F507-BCB2-48FE-B59A-CE75C13AD108}" presName="compNode" presStyleCnt="0"/>
      <dgm:spPr/>
    </dgm:pt>
    <dgm:pt modelId="{69D64F75-3398-4E0A-B794-A96C78BC07AD}" type="pres">
      <dgm:prSet presAssocID="{E287F507-BCB2-48FE-B59A-CE75C13AD108}" presName="iconBgRect" presStyleLbl="bgShp" presStyleIdx="1" presStyleCnt="5"/>
      <dgm:spPr/>
    </dgm:pt>
    <dgm:pt modelId="{7016AC41-C32C-4F1F-924D-85AE7BDDADE2}" type="pres">
      <dgm:prSet presAssocID="{E287F507-BCB2-48FE-B59A-CE75C13AD10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D1CAB9E-FF22-405A-8DAC-F93808AC85C1}" type="pres">
      <dgm:prSet presAssocID="{E287F507-BCB2-48FE-B59A-CE75C13AD108}" presName="spaceRect" presStyleCnt="0"/>
      <dgm:spPr/>
    </dgm:pt>
    <dgm:pt modelId="{314B9B9C-D46C-4B6C-9367-1C3DDE45D8B1}" type="pres">
      <dgm:prSet presAssocID="{E287F507-BCB2-48FE-B59A-CE75C13AD108}" presName="textRect" presStyleLbl="revTx" presStyleIdx="1" presStyleCnt="5">
        <dgm:presLayoutVars>
          <dgm:chMax val="1"/>
          <dgm:chPref val="1"/>
        </dgm:presLayoutVars>
      </dgm:prSet>
      <dgm:spPr/>
    </dgm:pt>
    <dgm:pt modelId="{17A22C73-4BD5-4A72-BEE7-5B77C13755F3}" type="pres">
      <dgm:prSet presAssocID="{717E7B2D-0DC6-4211-811A-78551C0B00C5}" presName="sibTrans" presStyleLbl="sibTrans2D1" presStyleIdx="0" presStyleCnt="0"/>
      <dgm:spPr/>
    </dgm:pt>
    <dgm:pt modelId="{D5F8DBBD-D8FC-4CCD-8504-0E9F2F98BFAF}" type="pres">
      <dgm:prSet presAssocID="{2DAB6742-2D1D-4EEC-8D08-1DA54668287E}" presName="compNode" presStyleCnt="0"/>
      <dgm:spPr/>
    </dgm:pt>
    <dgm:pt modelId="{B9C80130-921D-464F-B04E-0828617D5020}" type="pres">
      <dgm:prSet presAssocID="{2DAB6742-2D1D-4EEC-8D08-1DA54668287E}" presName="iconBgRect" presStyleLbl="bgShp" presStyleIdx="2" presStyleCnt="5"/>
      <dgm:spPr/>
    </dgm:pt>
    <dgm:pt modelId="{31CC2314-7C79-46A2-A7BC-7292C05B94E3}" type="pres">
      <dgm:prSet presAssocID="{2DAB6742-2D1D-4EEC-8D08-1DA54668287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6CB5FEA-FF27-4328-B13A-729E01E5D1D6}" type="pres">
      <dgm:prSet presAssocID="{2DAB6742-2D1D-4EEC-8D08-1DA54668287E}" presName="spaceRect" presStyleCnt="0"/>
      <dgm:spPr/>
    </dgm:pt>
    <dgm:pt modelId="{271AFB09-B2C2-458B-BEB1-9FF1F7EFBE66}" type="pres">
      <dgm:prSet presAssocID="{2DAB6742-2D1D-4EEC-8D08-1DA54668287E}" presName="textRect" presStyleLbl="revTx" presStyleIdx="2" presStyleCnt="5">
        <dgm:presLayoutVars>
          <dgm:chMax val="1"/>
          <dgm:chPref val="1"/>
        </dgm:presLayoutVars>
      </dgm:prSet>
      <dgm:spPr/>
    </dgm:pt>
    <dgm:pt modelId="{758178FC-490C-47A8-B6B9-A5F83A071011}" type="pres">
      <dgm:prSet presAssocID="{F219A304-2207-45D6-8774-F704F1A473C0}" presName="sibTrans" presStyleLbl="sibTrans2D1" presStyleIdx="0" presStyleCnt="0"/>
      <dgm:spPr/>
    </dgm:pt>
    <dgm:pt modelId="{BFC5E256-A059-4E2E-9A8E-0A7583E87C2E}" type="pres">
      <dgm:prSet presAssocID="{E5392F17-16DD-4F49-BB16-B7838250BC47}" presName="compNode" presStyleCnt="0"/>
      <dgm:spPr/>
    </dgm:pt>
    <dgm:pt modelId="{C9075090-0361-4A0D-891D-A79C44BCEBAC}" type="pres">
      <dgm:prSet presAssocID="{E5392F17-16DD-4F49-BB16-B7838250BC47}" presName="iconBgRect" presStyleLbl="bgShp" presStyleIdx="3" presStyleCnt="5"/>
      <dgm:spPr/>
    </dgm:pt>
    <dgm:pt modelId="{244FEAD7-49DB-462A-B5F8-A2E336290BEF}" type="pres">
      <dgm:prSet presAssocID="{E5392F17-16DD-4F49-BB16-B7838250BC4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C3004648-207C-4A14-AD3E-F957DA78FB4D}" type="pres">
      <dgm:prSet presAssocID="{E5392F17-16DD-4F49-BB16-B7838250BC47}" presName="spaceRect" presStyleCnt="0"/>
      <dgm:spPr/>
    </dgm:pt>
    <dgm:pt modelId="{771466D8-57CE-4F92-BDCA-8221D42C477A}" type="pres">
      <dgm:prSet presAssocID="{E5392F17-16DD-4F49-BB16-B7838250BC47}" presName="textRect" presStyleLbl="revTx" presStyleIdx="3" presStyleCnt="5">
        <dgm:presLayoutVars>
          <dgm:chMax val="1"/>
          <dgm:chPref val="1"/>
        </dgm:presLayoutVars>
      </dgm:prSet>
      <dgm:spPr/>
    </dgm:pt>
    <dgm:pt modelId="{5CF1906B-96F2-40C3-8BB3-B4357EB7A6DE}" type="pres">
      <dgm:prSet presAssocID="{37128EA4-0060-418E-A924-DF49D1819679}" presName="sibTrans" presStyleLbl="sibTrans2D1" presStyleIdx="0" presStyleCnt="0"/>
      <dgm:spPr/>
    </dgm:pt>
    <dgm:pt modelId="{2E2843CC-49C9-419C-B110-F2861D5A19CF}" type="pres">
      <dgm:prSet presAssocID="{651F57BB-E858-4E9F-9397-505C90E9C81B}" presName="compNode" presStyleCnt="0"/>
      <dgm:spPr/>
    </dgm:pt>
    <dgm:pt modelId="{BF9B586F-D952-4845-814C-EB070CF7EA68}" type="pres">
      <dgm:prSet presAssocID="{651F57BB-E858-4E9F-9397-505C90E9C81B}" presName="iconBgRect" presStyleLbl="bgShp" presStyleIdx="4" presStyleCnt="5"/>
      <dgm:spPr/>
    </dgm:pt>
    <dgm:pt modelId="{605F6577-71FD-40F7-B155-6887D5D5495C}" type="pres">
      <dgm:prSet presAssocID="{651F57BB-E858-4E9F-9397-505C90E9C81B}" presName="iconRect" presStyleLbl="node1" presStyleIdx="4" presStyleCnt="5"/>
      <dgm:spPr/>
    </dgm:pt>
    <dgm:pt modelId="{F85FC060-CB4F-44DC-8FD0-2F1626C2D197}" type="pres">
      <dgm:prSet presAssocID="{651F57BB-E858-4E9F-9397-505C90E9C81B}" presName="spaceRect" presStyleCnt="0"/>
      <dgm:spPr/>
    </dgm:pt>
    <dgm:pt modelId="{2A50BBAB-005A-419E-89BB-3443109BB986}" type="pres">
      <dgm:prSet presAssocID="{651F57BB-E858-4E9F-9397-505C90E9C81B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6194809-503A-4EDE-A547-E88B7AD5E208}" type="presOf" srcId="{150789FB-3BE6-420C-8E15-AB33598B46FE}" destId="{DEE66639-2535-4999-9620-050C2F9ED205}" srcOrd="0" destOrd="0" presId="urn:microsoft.com/office/officeart/2018/2/layout/IconCircleList"/>
    <dgm:cxn modelId="{9C467E18-FC34-4318-8FB4-29B307C0C717}" type="presOf" srcId="{717E7B2D-0DC6-4211-811A-78551C0B00C5}" destId="{17A22C73-4BD5-4A72-BEE7-5B77C13755F3}" srcOrd="0" destOrd="0" presId="urn:microsoft.com/office/officeart/2018/2/layout/IconCircleList"/>
    <dgm:cxn modelId="{83268633-A98F-48EA-9E3B-EA70E17AFE66}" srcId="{2FED080B-49E1-4C40-8F7D-126E97FD9B21}" destId="{E287F507-BCB2-48FE-B59A-CE75C13AD108}" srcOrd="1" destOrd="0" parTransId="{5F2B75E1-0F99-4E75-8D59-F476D47B9437}" sibTransId="{717E7B2D-0DC6-4211-811A-78551C0B00C5}"/>
    <dgm:cxn modelId="{029B964E-602E-40F0-8BDC-67A19EC78E57}" type="presOf" srcId="{670CEB90-A368-4732-BA66-D4A837165F5B}" destId="{05979A55-1542-4B24-BD99-913716B7F31E}" srcOrd="0" destOrd="0" presId="urn:microsoft.com/office/officeart/2018/2/layout/IconCircleList"/>
    <dgm:cxn modelId="{EF199B70-559E-4F1F-A305-B51E92CFD879}" type="presOf" srcId="{651F57BB-E858-4E9F-9397-505C90E9C81B}" destId="{2A50BBAB-005A-419E-89BB-3443109BB986}" srcOrd="0" destOrd="0" presId="urn:microsoft.com/office/officeart/2018/2/layout/IconCircleList"/>
    <dgm:cxn modelId="{E43F3B79-8E08-49C4-BA93-37C54A3482D3}" type="presOf" srcId="{2DAB6742-2D1D-4EEC-8D08-1DA54668287E}" destId="{271AFB09-B2C2-458B-BEB1-9FF1F7EFBE66}" srcOrd="0" destOrd="0" presId="urn:microsoft.com/office/officeart/2018/2/layout/IconCircleList"/>
    <dgm:cxn modelId="{36EBF683-96D1-4F72-9D20-7F5DEF97313E}" type="presOf" srcId="{F219A304-2207-45D6-8774-F704F1A473C0}" destId="{758178FC-490C-47A8-B6B9-A5F83A071011}" srcOrd="0" destOrd="0" presId="urn:microsoft.com/office/officeart/2018/2/layout/IconCircleList"/>
    <dgm:cxn modelId="{E79CB994-8772-49CC-9048-990F6E01DFFC}" srcId="{2FED080B-49E1-4C40-8F7D-126E97FD9B21}" destId="{E5392F17-16DD-4F49-BB16-B7838250BC47}" srcOrd="3" destOrd="0" parTransId="{82E448B6-3644-40D0-AFB9-0C093790C0FB}" sibTransId="{37128EA4-0060-418E-A924-DF49D1819679}"/>
    <dgm:cxn modelId="{1FF41795-D9BA-4B2E-B51A-A078BF178DEC}" srcId="{2FED080B-49E1-4C40-8F7D-126E97FD9B21}" destId="{150789FB-3BE6-420C-8E15-AB33598B46FE}" srcOrd="0" destOrd="0" parTransId="{65B84929-0641-4165-9539-77F50F19542D}" sibTransId="{670CEB90-A368-4732-BA66-D4A837165F5B}"/>
    <dgm:cxn modelId="{C5A7D9AB-92F0-4D71-AED4-C2F5BC3AC28F}" type="presOf" srcId="{E5392F17-16DD-4F49-BB16-B7838250BC47}" destId="{771466D8-57CE-4F92-BDCA-8221D42C477A}" srcOrd="0" destOrd="0" presId="urn:microsoft.com/office/officeart/2018/2/layout/IconCircleList"/>
    <dgm:cxn modelId="{6728C3B2-88E1-4A37-8C4D-F41B133FB0E6}" type="presOf" srcId="{37128EA4-0060-418E-A924-DF49D1819679}" destId="{5CF1906B-96F2-40C3-8BB3-B4357EB7A6DE}" srcOrd="0" destOrd="0" presId="urn:microsoft.com/office/officeart/2018/2/layout/IconCircleList"/>
    <dgm:cxn modelId="{309EE0B5-89DB-4213-9B8F-3A6F08CC8BD8}" type="presOf" srcId="{2FED080B-49E1-4C40-8F7D-126E97FD9B21}" destId="{15EC5AE2-C08C-4658-B1F5-A5C260350F64}" srcOrd="0" destOrd="0" presId="urn:microsoft.com/office/officeart/2018/2/layout/IconCircleList"/>
    <dgm:cxn modelId="{5EE198B7-F741-4452-AC36-A1443D7A3AC2}" srcId="{2FED080B-49E1-4C40-8F7D-126E97FD9B21}" destId="{651F57BB-E858-4E9F-9397-505C90E9C81B}" srcOrd="4" destOrd="0" parTransId="{3D12424D-968D-4674-8E67-6A3FCB3BBBE0}" sibTransId="{364DC09C-5203-4A48-A225-04EBE06822CD}"/>
    <dgm:cxn modelId="{65163CEC-F904-46FE-8946-BB72374C31A1}" srcId="{2FED080B-49E1-4C40-8F7D-126E97FD9B21}" destId="{2DAB6742-2D1D-4EEC-8D08-1DA54668287E}" srcOrd="2" destOrd="0" parTransId="{4BB86C3A-2EEC-4374-9965-3E53EA4B88F1}" sibTransId="{F219A304-2207-45D6-8774-F704F1A473C0}"/>
    <dgm:cxn modelId="{F42B96F4-3D16-489F-916D-D1729B9F0CD0}" type="presOf" srcId="{E287F507-BCB2-48FE-B59A-CE75C13AD108}" destId="{314B9B9C-D46C-4B6C-9367-1C3DDE45D8B1}" srcOrd="0" destOrd="0" presId="urn:microsoft.com/office/officeart/2018/2/layout/IconCircleList"/>
    <dgm:cxn modelId="{61A3AC4A-ED01-4640-94A5-4A3289F651A9}" type="presParOf" srcId="{15EC5AE2-C08C-4658-B1F5-A5C260350F64}" destId="{A26A8D43-0964-4B75-8BEF-7D3C820759B8}" srcOrd="0" destOrd="0" presId="urn:microsoft.com/office/officeart/2018/2/layout/IconCircleList"/>
    <dgm:cxn modelId="{B3C739B6-B145-4E34-90BF-EE8DF1B9C633}" type="presParOf" srcId="{A26A8D43-0964-4B75-8BEF-7D3C820759B8}" destId="{7573F56A-3D75-4FE6-9600-9963F88E3483}" srcOrd="0" destOrd="0" presId="urn:microsoft.com/office/officeart/2018/2/layout/IconCircleList"/>
    <dgm:cxn modelId="{6B4E3402-5DE4-4DFE-8EB9-B04768B07900}" type="presParOf" srcId="{7573F56A-3D75-4FE6-9600-9963F88E3483}" destId="{98AEEA99-09F4-4AF5-885B-3FE802F79DD7}" srcOrd="0" destOrd="0" presId="urn:microsoft.com/office/officeart/2018/2/layout/IconCircleList"/>
    <dgm:cxn modelId="{6B4EA217-E90E-4D4A-A347-1EE6691FD73E}" type="presParOf" srcId="{7573F56A-3D75-4FE6-9600-9963F88E3483}" destId="{D82B6D60-892A-46EA-8585-DCA16D248702}" srcOrd="1" destOrd="0" presId="urn:microsoft.com/office/officeart/2018/2/layout/IconCircleList"/>
    <dgm:cxn modelId="{061E7F8F-7BDC-47D3-9114-F3B5D36AD457}" type="presParOf" srcId="{7573F56A-3D75-4FE6-9600-9963F88E3483}" destId="{C566D8A1-5A59-4065-B454-697D0E850FE1}" srcOrd="2" destOrd="0" presId="urn:microsoft.com/office/officeart/2018/2/layout/IconCircleList"/>
    <dgm:cxn modelId="{FD9F4F3F-FC3B-4975-8065-BAFD5E11A129}" type="presParOf" srcId="{7573F56A-3D75-4FE6-9600-9963F88E3483}" destId="{DEE66639-2535-4999-9620-050C2F9ED205}" srcOrd="3" destOrd="0" presId="urn:microsoft.com/office/officeart/2018/2/layout/IconCircleList"/>
    <dgm:cxn modelId="{C2BD4BBE-111E-4CD6-B55D-2FDED0802BDA}" type="presParOf" srcId="{A26A8D43-0964-4B75-8BEF-7D3C820759B8}" destId="{05979A55-1542-4B24-BD99-913716B7F31E}" srcOrd="1" destOrd="0" presId="urn:microsoft.com/office/officeart/2018/2/layout/IconCircleList"/>
    <dgm:cxn modelId="{A9F21613-2F6D-445D-9197-721AD9E22AEA}" type="presParOf" srcId="{A26A8D43-0964-4B75-8BEF-7D3C820759B8}" destId="{AB80FBA5-B794-43B3-9EB7-09234FF3652C}" srcOrd="2" destOrd="0" presId="urn:microsoft.com/office/officeart/2018/2/layout/IconCircleList"/>
    <dgm:cxn modelId="{B14EDA50-6C32-4ED3-88D0-10EC858DD4C3}" type="presParOf" srcId="{AB80FBA5-B794-43B3-9EB7-09234FF3652C}" destId="{69D64F75-3398-4E0A-B794-A96C78BC07AD}" srcOrd="0" destOrd="0" presId="urn:microsoft.com/office/officeart/2018/2/layout/IconCircleList"/>
    <dgm:cxn modelId="{0FB9647B-4B18-45F7-BAF4-96330E504FE6}" type="presParOf" srcId="{AB80FBA5-B794-43B3-9EB7-09234FF3652C}" destId="{7016AC41-C32C-4F1F-924D-85AE7BDDADE2}" srcOrd="1" destOrd="0" presId="urn:microsoft.com/office/officeart/2018/2/layout/IconCircleList"/>
    <dgm:cxn modelId="{355DF90E-8C92-487D-A481-D7D4C222BA67}" type="presParOf" srcId="{AB80FBA5-B794-43B3-9EB7-09234FF3652C}" destId="{AD1CAB9E-FF22-405A-8DAC-F93808AC85C1}" srcOrd="2" destOrd="0" presId="urn:microsoft.com/office/officeart/2018/2/layout/IconCircleList"/>
    <dgm:cxn modelId="{75AE4B0F-82B9-4D12-AFA4-0EEDDA61EDA8}" type="presParOf" srcId="{AB80FBA5-B794-43B3-9EB7-09234FF3652C}" destId="{314B9B9C-D46C-4B6C-9367-1C3DDE45D8B1}" srcOrd="3" destOrd="0" presId="urn:microsoft.com/office/officeart/2018/2/layout/IconCircleList"/>
    <dgm:cxn modelId="{BF783E2B-1206-4999-AA98-84B70B69E391}" type="presParOf" srcId="{A26A8D43-0964-4B75-8BEF-7D3C820759B8}" destId="{17A22C73-4BD5-4A72-BEE7-5B77C13755F3}" srcOrd="3" destOrd="0" presId="urn:microsoft.com/office/officeart/2018/2/layout/IconCircleList"/>
    <dgm:cxn modelId="{3BD7EFC6-F79F-4282-A427-FB5E72E3AAEB}" type="presParOf" srcId="{A26A8D43-0964-4B75-8BEF-7D3C820759B8}" destId="{D5F8DBBD-D8FC-4CCD-8504-0E9F2F98BFAF}" srcOrd="4" destOrd="0" presId="urn:microsoft.com/office/officeart/2018/2/layout/IconCircleList"/>
    <dgm:cxn modelId="{71425164-F50E-4E2B-8C8C-409B3CCF6E0D}" type="presParOf" srcId="{D5F8DBBD-D8FC-4CCD-8504-0E9F2F98BFAF}" destId="{B9C80130-921D-464F-B04E-0828617D5020}" srcOrd="0" destOrd="0" presId="urn:microsoft.com/office/officeart/2018/2/layout/IconCircleList"/>
    <dgm:cxn modelId="{3291FDB7-B906-4F76-A4C9-429D3C85A4C1}" type="presParOf" srcId="{D5F8DBBD-D8FC-4CCD-8504-0E9F2F98BFAF}" destId="{31CC2314-7C79-46A2-A7BC-7292C05B94E3}" srcOrd="1" destOrd="0" presId="urn:microsoft.com/office/officeart/2018/2/layout/IconCircleList"/>
    <dgm:cxn modelId="{1B06E918-5FCB-4AAD-9308-E14937A44833}" type="presParOf" srcId="{D5F8DBBD-D8FC-4CCD-8504-0E9F2F98BFAF}" destId="{A6CB5FEA-FF27-4328-B13A-729E01E5D1D6}" srcOrd="2" destOrd="0" presId="urn:microsoft.com/office/officeart/2018/2/layout/IconCircleList"/>
    <dgm:cxn modelId="{43DD9430-83A6-464B-A395-8750FF51C0FF}" type="presParOf" srcId="{D5F8DBBD-D8FC-4CCD-8504-0E9F2F98BFAF}" destId="{271AFB09-B2C2-458B-BEB1-9FF1F7EFBE66}" srcOrd="3" destOrd="0" presId="urn:microsoft.com/office/officeart/2018/2/layout/IconCircleList"/>
    <dgm:cxn modelId="{7AEF108F-0089-4145-B660-972574F9C6FE}" type="presParOf" srcId="{A26A8D43-0964-4B75-8BEF-7D3C820759B8}" destId="{758178FC-490C-47A8-B6B9-A5F83A071011}" srcOrd="5" destOrd="0" presId="urn:microsoft.com/office/officeart/2018/2/layout/IconCircleList"/>
    <dgm:cxn modelId="{B1105EE5-5A4A-43D0-BA79-C15A90A3859A}" type="presParOf" srcId="{A26A8D43-0964-4B75-8BEF-7D3C820759B8}" destId="{BFC5E256-A059-4E2E-9A8E-0A7583E87C2E}" srcOrd="6" destOrd="0" presId="urn:microsoft.com/office/officeart/2018/2/layout/IconCircleList"/>
    <dgm:cxn modelId="{085CDC41-7FD9-44EF-B69E-F5A1574CAD91}" type="presParOf" srcId="{BFC5E256-A059-4E2E-9A8E-0A7583E87C2E}" destId="{C9075090-0361-4A0D-891D-A79C44BCEBAC}" srcOrd="0" destOrd="0" presId="urn:microsoft.com/office/officeart/2018/2/layout/IconCircleList"/>
    <dgm:cxn modelId="{3E6A3269-05AC-47ED-A398-FB19C8C9B49C}" type="presParOf" srcId="{BFC5E256-A059-4E2E-9A8E-0A7583E87C2E}" destId="{244FEAD7-49DB-462A-B5F8-A2E336290BEF}" srcOrd="1" destOrd="0" presId="urn:microsoft.com/office/officeart/2018/2/layout/IconCircleList"/>
    <dgm:cxn modelId="{CC17F5D7-9229-4DB8-A80C-E2FB81F6F4A7}" type="presParOf" srcId="{BFC5E256-A059-4E2E-9A8E-0A7583E87C2E}" destId="{C3004648-207C-4A14-AD3E-F957DA78FB4D}" srcOrd="2" destOrd="0" presId="urn:microsoft.com/office/officeart/2018/2/layout/IconCircleList"/>
    <dgm:cxn modelId="{2CB7A88D-9737-49CA-97C8-8E84A4A7979F}" type="presParOf" srcId="{BFC5E256-A059-4E2E-9A8E-0A7583E87C2E}" destId="{771466D8-57CE-4F92-BDCA-8221D42C477A}" srcOrd="3" destOrd="0" presId="urn:microsoft.com/office/officeart/2018/2/layout/IconCircleList"/>
    <dgm:cxn modelId="{7FA3779F-1D7B-4E97-B871-1C7DD56E07E9}" type="presParOf" srcId="{A26A8D43-0964-4B75-8BEF-7D3C820759B8}" destId="{5CF1906B-96F2-40C3-8BB3-B4357EB7A6DE}" srcOrd="7" destOrd="0" presId="urn:microsoft.com/office/officeart/2018/2/layout/IconCircleList"/>
    <dgm:cxn modelId="{A5DC5563-6BFD-40ED-AEF2-713D6FC7B5B2}" type="presParOf" srcId="{A26A8D43-0964-4B75-8BEF-7D3C820759B8}" destId="{2E2843CC-49C9-419C-B110-F2861D5A19CF}" srcOrd="8" destOrd="0" presId="urn:microsoft.com/office/officeart/2018/2/layout/IconCircleList"/>
    <dgm:cxn modelId="{FC0E929C-5660-4169-8541-3D1C3D16CD9C}" type="presParOf" srcId="{2E2843CC-49C9-419C-B110-F2861D5A19CF}" destId="{BF9B586F-D952-4845-814C-EB070CF7EA68}" srcOrd="0" destOrd="0" presId="urn:microsoft.com/office/officeart/2018/2/layout/IconCircleList"/>
    <dgm:cxn modelId="{B72A19F8-E3EE-481B-B3C1-E000735A9479}" type="presParOf" srcId="{2E2843CC-49C9-419C-B110-F2861D5A19CF}" destId="{605F6577-71FD-40F7-B155-6887D5D5495C}" srcOrd="1" destOrd="0" presId="urn:microsoft.com/office/officeart/2018/2/layout/IconCircleList"/>
    <dgm:cxn modelId="{3DC0DF89-9370-4424-AB32-55B428DA964B}" type="presParOf" srcId="{2E2843CC-49C9-419C-B110-F2861D5A19CF}" destId="{F85FC060-CB4F-44DC-8FD0-2F1626C2D197}" srcOrd="2" destOrd="0" presId="urn:microsoft.com/office/officeart/2018/2/layout/IconCircleList"/>
    <dgm:cxn modelId="{41CECCBE-A5FA-4CA2-9F52-AA3C1BED3F91}" type="presParOf" srcId="{2E2843CC-49C9-419C-B110-F2861D5A19CF}" destId="{2A50BBAB-005A-419E-89BB-3443109BB98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3385E2C-9FFB-4A09-9AD9-26B8B62448FC}" type="doc">
      <dgm:prSet loTypeId="urn:microsoft.com/office/officeart/2008/layout/LinedList" loCatId="list" qsTypeId="urn:microsoft.com/office/officeart/2005/8/quickstyle/simple4" qsCatId="simple" csTypeId="urn:microsoft.com/office/officeart/2005/8/colors/accent5_1" csCatId="accent5" phldr="1"/>
      <dgm:spPr/>
      <dgm:t>
        <a:bodyPr/>
        <a:lstStyle/>
        <a:p>
          <a:endParaRPr lang="en-US"/>
        </a:p>
      </dgm:t>
    </dgm:pt>
    <dgm:pt modelId="{694BB42D-24F9-4488-A32A-FCC085CC0C79}">
      <dgm:prSet/>
      <dgm:spPr/>
      <dgm:t>
        <a:bodyPr/>
        <a:lstStyle/>
        <a:p>
          <a:pPr rtl="0"/>
          <a:r>
            <a:rPr lang="en-GB" b="0" dirty="0">
              <a:latin typeface="Aptos"/>
            </a:rPr>
            <a:t>Schumpeter Creative Disruption (Sweezy, 1943)</a:t>
          </a:r>
          <a:endParaRPr lang="en-US" b="0" dirty="0">
            <a:latin typeface="Aptos"/>
          </a:endParaRPr>
        </a:p>
      </dgm:t>
    </dgm:pt>
    <dgm:pt modelId="{59D36E9E-9B39-4119-AC4A-17DE8FF2E791}" type="parTrans" cxnId="{31800F61-E9D7-455D-A977-0CEFE10240B0}">
      <dgm:prSet/>
      <dgm:spPr/>
      <dgm:t>
        <a:bodyPr/>
        <a:lstStyle/>
        <a:p>
          <a:endParaRPr lang="en-US"/>
        </a:p>
      </dgm:t>
    </dgm:pt>
    <dgm:pt modelId="{680FC89D-8030-413A-AE94-3915C0B1E0EB}" type="sibTrans" cxnId="{31800F61-E9D7-455D-A977-0CEFE10240B0}">
      <dgm:prSet/>
      <dgm:spPr/>
      <dgm:t>
        <a:bodyPr/>
        <a:lstStyle/>
        <a:p>
          <a:endParaRPr lang="en-US"/>
        </a:p>
      </dgm:t>
    </dgm:pt>
    <dgm:pt modelId="{D9794CAA-D458-4097-88B5-AA3AF6EBF667}">
      <dgm:prSet/>
      <dgm:spPr/>
      <dgm:t>
        <a:bodyPr/>
        <a:lstStyle/>
        <a:p>
          <a:pPr rtl="0"/>
          <a:r>
            <a:rPr lang="en-GB" b="0" dirty="0">
              <a:latin typeface="Aptos"/>
            </a:rPr>
            <a:t>SCAMPER Model (Serrat and Serrat, 2017)</a:t>
          </a:r>
          <a:endParaRPr lang="en-US" b="0" dirty="0">
            <a:latin typeface="Aptos"/>
          </a:endParaRPr>
        </a:p>
      </dgm:t>
    </dgm:pt>
    <dgm:pt modelId="{CC9EB9E3-C22D-4358-A031-4582817AA638}" type="parTrans" cxnId="{83087F7A-5974-499E-8B35-FD911138779A}">
      <dgm:prSet/>
      <dgm:spPr/>
      <dgm:t>
        <a:bodyPr/>
        <a:lstStyle/>
        <a:p>
          <a:endParaRPr lang="en-US"/>
        </a:p>
      </dgm:t>
    </dgm:pt>
    <dgm:pt modelId="{80229F5B-D07C-4862-BDD5-685F0ACED529}" type="sibTrans" cxnId="{83087F7A-5974-499E-8B35-FD911138779A}">
      <dgm:prSet/>
      <dgm:spPr/>
      <dgm:t>
        <a:bodyPr/>
        <a:lstStyle/>
        <a:p>
          <a:endParaRPr lang="en-US"/>
        </a:p>
      </dgm:t>
    </dgm:pt>
    <dgm:pt modelId="{35B3E73E-FCE6-4F2F-A116-09EB0DA2113B}">
      <dgm:prSet/>
      <dgm:spPr/>
      <dgm:t>
        <a:bodyPr/>
        <a:lstStyle/>
        <a:p>
          <a:pPr rtl="0"/>
          <a:r>
            <a:rPr lang="en-GB" b="0" dirty="0">
              <a:latin typeface="Aptos"/>
            </a:rPr>
            <a:t>Six Thinking Hats (De Bono, 2017)</a:t>
          </a:r>
          <a:endParaRPr lang="en-US" b="0" dirty="0">
            <a:latin typeface="Aptos"/>
          </a:endParaRPr>
        </a:p>
      </dgm:t>
    </dgm:pt>
    <dgm:pt modelId="{963ECE9A-C952-494C-B315-B3DD01FC64CF}" type="parTrans" cxnId="{53BCEFD1-547B-4D43-8B52-4E0434FA83B7}">
      <dgm:prSet/>
      <dgm:spPr/>
      <dgm:t>
        <a:bodyPr/>
        <a:lstStyle/>
        <a:p>
          <a:endParaRPr lang="en-US"/>
        </a:p>
      </dgm:t>
    </dgm:pt>
    <dgm:pt modelId="{15BF6C63-609A-4B00-BF38-00A48CE811C0}" type="sibTrans" cxnId="{53BCEFD1-547B-4D43-8B52-4E0434FA83B7}">
      <dgm:prSet/>
      <dgm:spPr/>
      <dgm:t>
        <a:bodyPr/>
        <a:lstStyle/>
        <a:p>
          <a:endParaRPr lang="en-US"/>
        </a:p>
      </dgm:t>
    </dgm:pt>
    <dgm:pt modelId="{D059F07D-7C77-443F-ADAD-0D0D20C58AF0}">
      <dgm:prSet phldr="0"/>
      <dgm:spPr/>
      <dgm:t>
        <a:bodyPr/>
        <a:lstStyle/>
        <a:p>
          <a:pPr rtl="0"/>
          <a:r>
            <a:rPr lang="en-GB" b="0" dirty="0">
              <a:latin typeface="Aptos"/>
            </a:rPr>
            <a:t>Stage Gate Model (</a:t>
          </a:r>
          <a:r>
            <a:rPr lang="en-GB" b="0" dirty="0">
              <a:latin typeface="Aptos"/>
              <a:cs typeface="Arial"/>
            </a:rPr>
            <a:t>Grönlund, </a:t>
          </a:r>
          <a:r>
            <a:rPr lang="en-GB" b="0" dirty="0" err="1">
              <a:latin typeface="Aptos"/>
              <a:cs typeface="Arial"/>
            </a:rPr>
            <a:t>Sjödin</a:t>
          </a:r>
          <a:r>
            <a:rPr lang="en-GB" b="0" dirty="0">
              <a:latin typeface="Aptos"/>
              <a:cs typeface="Arial"/>
            </a:rPr>
            <a:t> and </a:t>
          </a:r>
          <a:r>
            <a:rPr lang="en-GB" b="0" dirty="0" err="1">
              <a:latin typeface="Aptos"/>
              <a:cs typeface="Arial"/>
            </a:rPr>
            <a:t>Frishammar</a:t>
          </a:r>
          <a:r>
            <a:rPr lang="en-GB" b="0" dirty="0">
              <a:latin typeface="Aptos"/>
              <a:cs typeface="Arial"/>
            </a:rPr>
            <a:t>, 2010)</a:t>
          </a:r>
        </a:p>
      </dgm:t>
    </dgm:pt>
    <dgm:pt modelId="{54BF4F1A-1DF5-4221-8712-D49F0A519BD0}" type="parTrans" cxnId="{C2203E41-38F9-4250-A380-56F461056D99}">
      <dgm:prSet/>
      <dgm:spPr/>
    </dgm:pt>
    <dgm:pt modelId="{DCB50054-3A77-4391-9382-B522F01543A0}" type="sibTrans" cxnId="{C2203E41-38F9-4250-A380-56F461056D99}">
      <dgm:prSet/>
      <dgm:spPr/>
      <dgm:t>
        <a:bodyPr/>
        <a:lstStyle/>
        <a:p>
          <a:endParaRPr lang="en-GB"/>
        </a:p>
      </dgm:t>
    </dgm:pt>
    <dgm:pt modelId="{545986DF-9D15-450B-A2EC-022FD6BA3433}" type="pres">
      <dgm:prSet presAssocID="{63385E2C-9FFB-4A09-9AD9-26B8B62448FC}" presName="vert0" presStyleCnt="0">
        <dgm:presLayoutVars>
          <dgm:dir/>
          <dgm:animOne val="branch"/>
          <dgm:animLvl val="lvl"/>
        </dgm:presLayoutVars>
      </dgm:prSet>
      <dgm:spPr/>
    </dgm:pt>
    <dgm:pt modelId="{5CD352C3-28AE-47F1-B32D-275A96CCBF69}" type="pres">
      <dgm:prSet presAssocID="{694BB42D-24F9-4488-A32A-FCC085CC0C79}" presName="thickLine" presStyleLbl="alignNode1" presStyleIdx="0" presStyleCnt="4"/>
      <dgm:spPr/>
    </dgm:pt>
    <dgm:pt modelId="{C1612BAD-CBC3-4E1C-8714-711256A0D1D3}" type="pres">
      <dgm:prSet presAssocID="{694BB42D-24F9-4488-A32A-FCC085CC0C79}" presName="horz1" presStyleCnt="0"/>
      <dgm:spPr/>
    </dgm:pt>
    <dgm:pt modelId="{9A18B762-3F38-4A89-82E6-3CA11E2FB419}" type="pres">
      <dgm:prSet presAssocID="{694BB42D-24F9-4488-A32A-FCC085CC0C79}" presName="tx1" presStyleLbl="revTx" presStyleIdx="0" presStyleCnt="4"/>
      <dgm:spPr/>
    </dgm:pt>
    <dgm:pt modelId="{573E9124-0D8B-4BE7-9335-2E18A1067B97}" type="pres">
      <dgm:prSet presAssocID="{694BB42D-24F9-4488-A32A-FCC085CC0C79}" presName="vert1" presStyleCnt="0"/>
      <dgm:spPr/>
    </dgm:pt>
    <dgm:pt modelId="{D921216B-8A3A-40E8-BBC1-71C8DEE1B4C6}" type="pres">
      <dgm:prSet presAssocID="{D9794CAA-D458-4097-88B5-AA3AF6EBF667}" presName="thickLine" presStyleLbl="alignNode1" presStyleIdx="1" presStyleCnt="4"/>
      <dgm:spPr/>
    </dgm:pt>
    <dgm:pt modelId="{6BEB1722-CF4E-447E-B8F2-9186406402BA}" type="pres">
      <dgm:prSet presAssocID="{D9794CAA-D458-4097-88B5-AA3AF6EBF667}" presName="horz1" presStyleCnt="0"/>
      <dgm:spPr/>
    </dgm:pt>
    <dgm:pt modelId="{95B5D6EE-89C3-4743-A040-BBBD0481DAF9}" type="pres">
      <dgm:prSet presAssocID="{D9794CAA-D458-4097-88B5-AA3AF6EBF667}" presName="tx1" presStyleLbl="revTx" presStyleIdx="1" presStyleCnt="4"/>
      <dgm:spPr/>
    </dgm:pt>
    <dgm:pt modelId="{FD5FB3D6-84C6-4F8B-829E-3383509013F4}" type="pres">
      <dgm:prSet presAssocID="{D9794CAA-D458-4097-88B5-AA3AF6EBF667}" presName="vert1" presStyleCnt="0"/>
      <dgm:spPr/>
    </dgm:pt>
    <dgm:pt modelId="{A65A0AF2-CD86-4DC2-91CC-E7C41D814662}" type="pres">
      <dgm:prSet presAssocID="{35B3E73E-FCE6-4F2F-A116-09EB0DA2113B}" presName="thickLine" presStyleLbl="alignNode1" presStyleIdx="2" presStyleCnt="4"/>
      <dgm:spPr/>
    </dgm:pt>
    <dgm:pt modelId="{929FAB85-4592-45D8-813D-097252A269A0}" type="pres">
      <dgm:prSet presAssocID="{35B3E73E-FCE6-4F2F-A116-09EB0DA2113B}" presName="horz1" presStyleCnt="0"/>
      <dgm:spPr/>
    </dgm:pt>
    <dgm:pt modelId="{A8B4AFC4-F331-4722-B17A-5835680930AA}" type="pres">
      <dgm:prSet presAssocID="{35B3E73E-FCE6-4F2F-A116-09EB0DA2113B}" presName="tx1" presStyleLbl="revTx" presStyleIdx="2" presStyleCnt="4"/>
      <dgm:spPr/>
    </dgm:pt>
    <dgm:pt modelId="{721A6AD2-2ED7-4FC3-B63D-D8B73D00E00B}" type="pres">
      <dgm:prSet presAssocID="{35B3E73E-FCE6-4F2F-A116-09EB0DA2113B}" presName="vert1" presStyleCnt="0"/>
      <dgm:spPr/>
    </dgm:pt>
    <dgm:pt modelId="{8C2517CB-A50E-4681-BB74-9FF8A9159E89}" type="pres">
      <dgm:prSet presAssocID="{D059F07D-7C77-443F-ADAD-0D0D20C58AF0}" presName="thickLine" presStyleLbl="alignNode1" presStyleIdx="3" presStyleCnt="4"/>
      <dgm:spPr/>
    </dgm:pt>
    <dgm:pt modelId="{60890274-8814-4287-96BC-888B6686FBB7}" type="pres">
      <dgm:prSet presAssocID="{D059F07D-7C77-443F-ADAD-0D0D20C58AF0}" presName="horz1" presStyleCnt="0"/>
      <dgm:spPr/>
    </dgm:pt>
    <dgm:pt modelId="{6EC01805-236D-4F73-B5A1-C2222BE26DF3}" type="pres">
      <dgm:prSet presAssocID="{D059F07D-7C77-443F-ADAD-0D0D20C58AF0}" presName="tx1" presStyleLbl="revTx" presStyleIdx="3" presStyleCnt="4"/>
      <dgm:spPr/>
    </dgm:pt>
    <dgm:pt modelId="{399C3035-5E27-4759-B0A9-70BFDAACEE13}" type="pres">
      <dgm:prSet presAssocID="{D059F07D-7C77-443F-ADAD-0D0D20C58AF0}" presName="vert1" presStyleCnt="0"/>
      <dgm:spPr/>
    </dgm:pt>
  </dgm:ptLst>
  <dgm:cxnLst>
    <dgm:cxn modelId="{D8E94C2E-6438-4BA6-A4F3-E908441A164A}" type="presOf" srcId="{D059F07D-7C77-443F-ADAD-0D0D20C58AF0}" destId="{6EC01805-236D-4F73-B5A1-C2222BE26DF3}" srcOrd="0" destOrd="0" presId="urn:microsoft.com/office/officeart/2008/layout/LinedList"/>
    <dgm:cxn modelId="{08ACBC36-044B-464D-94B3-4D6A2CD1D0C0}" type="presOf" srcId="{63385E2C-9FFB-4A09-9AD9-26B8B62448FC}" destId="{545986DF-9D15-450B-A2EC-022FD6BA3433}" srcOrd="0" destOrd="0" presId="urn:microsoft.com/office/officeart/2008/layout/LinedList"/>
    <dgm:cxn modelId="{31800F61-E9D7-455D-A977-0CEFE10240B0}" srcId="{63385E2C-9FFB-4A09-9AD9-26B8B62448FC}" destId="{694BB42D-24F9-4488-A32A-FCC085CC0C79}" srcOrd="0" destOrd="0" parTransId="{59D36E9E-9B39-4119-AC4A-17DE8FF2E791}" sibTransId="{680FC89D-8030-413A-AE94-3915C0B1E0EB}"/>
    <dgm:cxn modelId="{C2203E41-38F9-4250-A380-56F461056D99}" srcId="{63385E2C-9FFB-4A09-9AD9-26B8B62448FC}" destId="{D059F07D-7C77-443F-ADAD-0D0D20C58AF0}" srcOrd="3" destOrd="0" parTransId="{54BF4F1A-1DF5-4221-8712-D49F0A519BD0}" sibTransId="{DCB50054-3A77-4391-9382-B522F01543A0}"/>
    <dgm:cxn modelId="{31889452-76BE-4A3B-9307-CE95C43B2A08}" type="presOf" srcId="{694BB42D-24F9-4488-A32A-FCC085CC0C79}" destId="{9A18B762-3F38-4A89-82E6-3CA11E2FB419}" srcOrd="0" destOrd="0" presId="urn:microsoft.com/office/officeart/2008/layout/LinedList"/>
    <dgm:cxn modelId="{5C69405A-08A4-4606-AB87-0A168BD129D9}" type="presOf" srcId="{35B3E73E-FCE6-4F2F-A116-09EB0DA2113B}" destId="{A8B4AFC4-F331-4722-B17A-5835680930AA}" srcOrd="0" destOrd="0" presId="urn:microsoft.com/office/officeart/2008/layout/LinedList"/>
    <dgm:cxn modelId="{83087F7A-5974-499E-8B35-FD911138779A}" srcId="{63385E2C-9FFB-4A09-9AD9-26B8B62448FC}" destId="{D9794CAA-D458-4097-88B5-AA3AF6EBF667}" srcOrd="1" destOrd="0" parTransId="{CC9EB9E3-C22D-4358-A031-4582817AA638}" sibTransId="{80229F5B-D07C-4862-BDD5-685F0ACED529}"/>
    <dgm:cxn modelId="{53BCEFD1-547B-4D43-8B52-4E0434FA83B7}" srcId="{63385E2C-9FFB-4A09-9AD9-26B8B62448FC}" destId="{35B3E73E-FCE6-4F2F-A116-09EB0DA2113B}" srcOrd="2" destOrd="0" parTransId="{963ECE9A-C952-494C-B315-B3DD01FC64CF}" sibTransId="{15BF6C63-609A-4B00-BF38-00A48CE811C0}"/>
    <dgm:cxn modelId="{7CD885F1-6850-4C2A-BBAE-F6C98366C0AD}" type="presOf" srcId="{D9794CAA-D458-4097-88B5-AA3AF6EBF667}" destId="{95B5D6EE-89C3-4743-A040-BBBD0481DAF9}" srcOrd="0" destOrd="0" presId="urn:microsoft.com/office/officeart/2008/layout/LinedList"/>
    <dgm:cxn modelId="{D0513B6D-1470-4E9F-97EE-3E079827EA48}" type="presParOf" srcId="{545986DF-9D15-450B-A2EC-022FD6BA3433}" destId="{5CD352C3-28AE-47F1-B32D-275A96CCBF69}" srcOrd="0" destOrd="0" presId="urn:microsoft.com/office/officeart/2008/layout/LinedList"/>
    <dgm:cxn modelId="{1B156C8D-85F2-49C7-A53D-001D0550B5EF}" type="presParOf" srcId="{545986DF-9D15-450B-A2EC-022FD6BA3433}" destId="{C1612BAD-CBC3-4E1C-8714-711256A0D1D3}" srcOrd="1" destOrd="0" presId="urn:microsoft.com/office/officeart/2008/layout/LinedList"/>
    <dgm:cxn modelId="{E69475FB-E69B-4C85-80C1-AE014B3E0D65}" type="presParOf" srcId="{C1612BAD-CBC3-4E1C-8714-711256A0D1D3}" destId="{9A18B762-3F38-4A89-82E6-3CA11E2FB419}" srcOrd="0" destOrd="0" presId="urn:microsoft.com/office/officeart/2008/layout/LinedList"/>
    <dgm:cxn modelId="{D16B7C59-AACE-4029-A949-7AEAD89B0915}" type="presParOf" srcId="{C1612BAD-CBC3-4E1C-8714-711256A0D1D3}" destId="{573E9124-0D8B-4BE7-9335-2E18A1067B97}" srcOrd="1" destOrd="0" presId="urn:microsoft.com/office/officeart/2008/layout/LinedList"/>
    <dgm:cxn modelId="{52AA7EEB-8491-4014-9172-07EAC6376A36}" type="presParOf" srcId="{545986DF-9D15-450B-A2EC-022FD6BA3433}" destId="{D921216B-8A3A-40E8-BBC1-71C8DEE1B4C6}" srcOrd="2" destOrd="0" presId="urn:microsoft.com/office/officeart/2008/layout/LinedList"/>
    <dgm:cxn modelId="{F2A1948F-BFC7-4BC2-99C7-32E17352885C}" type="presParOf" srcId="{545986DF-9D15-450B-A2EC-022FD6BA3433}" destId="{6BEB1722-CF4E-447E-B8F2-9186406402BA}" srcOrd="3" destOrd="0" presId="urn:microsoft.com/office/officeart/2008/layout/LinedList"/>
    <dgm:cxn modelId="{A61A0C56-BEDA-4B1D-83A3-F8E0BAEB26C1}" type="presParOf" srcId="{6BEB1722-CF4E-447E-B8F2-9186406402BA}" destId="{95B5D6EE-89C3-4743-A040-BBBD0481DAF9}" srcOrd="0" destOrd="0" presId="urn:microsoft.com/office/officeart/2008/layout/LinedList"/>
    <dgm:cxn modelId="{2A29D66E-8262-49BA-AE16-AE4561BFBCAC}" type="presParOf" srcId="{6BEB1722-CF4E-447E-B8F2-9186406402BA}" destId="{FD5FB3D6-84C6-4F8B-829E-3383509013F4}" srcOrd="1" destOrd="0" presId="urn:microsoft.com/office/officeart/2008/layout/LinedList"/>
    <dgm:cxn modelId="{07AAEF5C-9A6F-4821-9EC3-AAA317A09E44}" type="presParOf" srcId="{545986DF-9D15-450B-A2EC-022FD6BA3433}" destId="{A65A0AF2-CD86-4DC2-91CC-E7C41D814662}" srcOrd="4" destOrd="0" presId="urn:microsoft.com/office/officeart/2008/layout/LinedList"/>
    <dgm:cxn modelId="{4DF4CA3D-3529-4F45-96AB-4EE1C82FABF8}" type="presParOf" srcId="{545986DF-9D15-450B-A2EC-022FD6BA3433}" destId="{929FAB85-4592-45D8-813D-097252A269A0}" srcOrd="5" destOrd="0" presId="urn:microsoft.com/office/officeart/2008/layout/LinedList"/>
    <dgm:cxn modelId="{EE099BD8-93F0-444A-8984-3BFAEA7B24E3}" type="presParOf" srcId="{929FAB85-4592-45D8-813D-097252A269A0}" destId="{A8B4AFC4-F331-4722-B17A-5835680930AA}" srcOrd="0" destOrd="0" presId="urn:microsoft.com/office/officeart/2008/layout/LinedList"/>
    <dgm:cxn modelId="{06CEFCE9-ED22-48A5-9A91-5121FFF49474}" type="presParOf" srcId="{929FAB85-4592-45D8-813D-097252A269A0}" destId="{721A6AD2-2ED7-4FC3-B63D-D8B73D00E00B}" srcOrd="1" destOrd="0" presId="urn:microsoft.com/office/officeart/2008/layout/LinedList"/>
    <dgm:cxn modelId="{8D5E099E-5245-4CD4-A167-F77305C8227B}" type="presParOf" srcId="{545986DF-9D15-450B-A2EC-022FD6BA3433}" destId="{8C2517CB-A50E-4681-BB74-9FF8A9159E89}" srcOrd="6" destOrd="0" presId="urn:microsoft.com/office/officeart/2008/layout/LinedList"/>
    <dgm:cxn modelId="{D770827D-CDC2-4FAA-BD7A-962ECDDB9930}" type="presParOf" srcId="{545986DF-9D15-450B-A2EC-022FD6BA3433}" destId="{60890274-8814-4287-96BC-888B6686FBB7}" srcOrd="7" destOrd="0" presId="urn:microsoft.com/office/officeart/2008/layout/LinedList"/>
    <dgm:cxn modelId="{95269065-3842-4858-A64F-9CF40D1CD4AD}" type="presParOf" srcId="{60890274-8814-4287-96BC-888B6686FBB7}" destId="{6EC01805-236D-4F73-B5A1-C2222BE26DF3}" srcOrd="0" destOrd="0" presId="urn:microsoft.com/office/officeart/2008/layout/LinedList"/>
    <dgm:cxn modelId="{61C545FB-090E-4339-B92C-E1F50D6DDF6F}" type="presParOf" srcId="{60890274-8814-4287-96BC-888B6686FBB7}" destId="{399C3035-5E27-4759-B0A9-70BFDAACEE1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DB7F2D-19A3-4EB1-B918-44E692DA4A3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B1DA5E7-099E-45CA-89C9-3DCB87445B3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Many of the news reports online go back more than 5 years, even 10 years.</a:t>
          </a:r>
          <a:endParaRPr lang="en-US" dirty="0"/>
        </a:p>
      </dgm:t>
    </dgm:pt>
    <dgm:pt modelId="{2B4AD972-04D2-48E6-A18B-7BC7E0F7F0E5}" type="parTrans" cxnId="{56747C28-4F1D-4546-8132-12EE5E64E742}">
      <dgm:prSet/>
      <dgm:spPr/>
      <dgm:t>
        <a:bodyPr/>
        <a:lstStyle/>
        <a:p>
          <a:endParaRPr lang="en-US"/>
        </a:p>
      </dgm:t>
    </dgm:pt>
    <dgm:pt modelId="{61E56480-27B0-42DA-A5B5-3E1E65D5184B}" type="sibTrans" cxnId="{56747C28-4F1D-4546-8132-12EE5E64E742}">
      <dgm:prSet/>
      <dgm:spPr/>
      <dgm:t>
        <a:bodyPr/>
        <a:lstStyle/>
        <a:p>
          <a:endParaRPr lang="en-US"/>
        </a:p>
      </dgm:t>
    </dgm:pt>
    <dgm:pt modelId="{E0E02E04-9F42-4CDB-BF07-09A6DB99206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information available is more about the failures regarding personal issues around the CEO.</a:t>
          </a:r>
          <a:endParaRPr lang="en-US" dirty="0"/>
        </a:p>
      </dgm:t>
    </dgm:pt>
    <dgm:pt modelId="{0901065D-9B06-49F1-A8F2-F1ECA0D50A9B}" type="parTrans" cxnId="{F56E8024-BECE-4948-9B12-6EAA42BE3FA8}">
      <dgm:prSet/>
      <dgm:spPr/>
      <dgm:t>
        <a:bodyPr/>
        <a:lstStyle/>
        <a:p>
          <a:endParaRPr lang="en-US"/>
        </a:p>
      </dgm:t>
    </dgm:pt>
    <dgm:pt modelId="{4901BBF0-96DF-4916-9D97-9F6846719C31}" type="sibTrans" cxnId="{F56E8024-BECE-4948-9B12-6EAA42BE3FA8}">
      <dgm:prSet/>
      <dgm:spPr/>
      <dgm:t>
        <a:bodyPr/>
        <a:lstStyle/>
        <a:p>
          <a:endParaRPr lang="en-US"/>
        </a:p>
      </dgm:t>
    </dgm:pt>
    <dgm:pt modelId="{51B51E2B-4AE2-4BFB-A794-F38005B90F11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/>
            <a:t>Not much information about the strategies for innovation</a:t>
          </a:r>
          <a:r>
            <a:rPr lang="en-GB" dirty="0">
              <a:latin typeface="Aptos Display" panose="020F0302020204030204"/>
            </a:rPr>
            <a:t>, almost lost track of the amount of time I was spending trying to find this information.</a:t>
          </a:r>
          <a:endParaRPr lang="en-GB" dirty="0"/>
        </a:p>
      </dgm:t>
    </dgm:pt>
    <dgm:pt modelId="{394B9030-7531-4B4B-B86D-175A5343C320}" type="parTrans" cxnId="{F2EC021E-A550-4853-B53C-8F8482EEDDE3}">
      <dgm:prSet/>
      <dgm:spPr/>
      <dgm:t>
        <a:bodyPr/>
        <a:lstStyle/>
        <a:p>
          <a:endParaRPr lang="en-US"/>
        </a:p>
      </dgm:t>
    </dgm:pt>
    <dgm:pt modelId="{C1C88B32-2C3B-4938-A976-48322526D384}" type="sibTrans" cxnId="{F2EC021E-A550-4853-B53C-8F8482EEDDE3}">
      <dgm:prSet/>
      <dgm:spPr/>
      <dgm:t>
        <a:bodyPr/>
        <a:lstStyle/>
        <a:p>
          <a:endParaRPr lang="en-US"/>
        </a:p>
      </dgm:t>
    </dgm:pt>
    <dgm:pt modelId="{A0A5D45F-2A73-4BB6-AF33-CACB4E76107F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Struggled using the referencing resource tool available which could have reduced time spent creating a reference list.</a:t>
          </a:r>
        </a:p>
      </dgm:t>
    </dgm:pt>
    <dgm:pt modelId="{D695644B-C7C4-45A6-A0FD-F445B450389D}" type="parTrans" cxnId="{DD7F0FF2-0050-4A4A-A8D0-DBFCC764FD93}">
      <dgm:prSet/>
      <dgm:spPr/>
    </dgm:pt>
    <dgm:pt modelId="{017D94FE-EB28-4C4C-89AD-4E4EACB7F97D}" type="sibTrans" cxnId="{DD7F0FF2-0050-4A4A-A8D0-DBFCC764FD93}">
      <dgm:prSet/>
      <dgm:spPr/>
    </dgm:pt>
    <dgm:pt modelId="{7ACD6394-EA2F-424C-92F2-1DA1D95C1F8B}" type="pres">
      <dgm:prSet presAssocID="{6EDB7F2D-19A3-4EB1-B918-44E692DA4A30}" presName="root" presStyleCnt="0">
        <dgm:presLayoutVars>
          <dgm:dir/>
          <dgm:resizeHandles val="exact"/>
        </dgm:presLayoutVars>
      </dgm:prSet>
      <dgm:spPr/>
    </dgm:pt>
    <dgm:pt modelId="{90BF20F0-0C3E-4BA1-BFE1-18E39945C9E6}" type="pres">
      <dgm:prSet presAssocID="{7B1DA5E7-099E-45CA-89C9-3DCB87445B38}" presName="compNode" presStyleCnt="0"/>
      <dgm:spPr/>
    </dgm:pt>
    <dgm:pt modelId="{C8B86757-EC2D-48FC-9496-4109F163D71F}" type="pres">
      <dgm:prSet presAssocID="{7B1DA5E7-099E-45CA-89C9-3DCB87445B38}" presName="bgRect" presStyleLbl="bgShp" presStyleIdx="0" presStyleCnt="4"/>
      <dgm:spPr/>
    </dgm:pt>
    <dgm:pt modelId="{52F6D359-F48D-4667-9C1C-C1D8B6F67A32}" type="pres">
      <dgm:prSet presAssocID="{7B1DA5E7-099E-45CA-89C9-3DCB87445B3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4375979A-CC45-407B-858E-FDF4F148A0DB}" type="pres">
      <dgm:prSet presAssocID="{7B1DA5E7-099E-45CA-89C9-3DCB87445B38}" presName="spaceRect" presStyleCnt="0"/>
      <dgm:spPr/>
    </dgm:pt>
    <dgm:pt modelId="{558E0097-B766-4321-B9CE-9CF93736C1B5}" type="pres">
      <dgm:prSet presAssocID="{7B1DA5E7-099E-45CA-89C9-3DCB87445B38}" presName="parTx" presStyleLbl="revTx" presStyleIdx="0" presStyleCnt="4">
        <dgm:presLayoutVars>
          <dgm:chMax val="0"/>
          <dgm:chPref val="0"/>
        </dgm:presLayoutVars>
      </dgm:prSet>
      <dgm:spPr/>
    </dgm:pt>
    <dgm:pt modelId="{FF6AD6C7-24E9-4650-A998-9E369E307842}" type="pres">
      <dgm:prSet presAssocID="{61E56480-27B0-42DA-A5B5-3E1E65D5184B}" presName="sibTrans" presStyleCnt="0"/>
      <dgm:spPr/>
    </dgm:pt>
    <dgm:pt modelId="{EE2A7CB9-3EBB-4E45-AD07-42467802786E}" type="pres">
      <dgm:prSet presAssocID="{E0E02E04-9F42-4CDB-BF07-09A6DB992062}" presName="compNode" presStyleCnt="0"/>
      <dgm:spPr/>
    </dgm:pt>
    <dgm:pt modelId="{A7AC0214-4BD6-4C90-AD76-02986B974D6B}" type="pres">
      <dgm:prSet presAssocID="{E0E02E04-9F42-4CDB-BF07-09A6DB992062}" presName="bgRect" presStyleLbl="bgShp" presStyleIdx="1" presStyleCnt="4"/>
      <dgm:spPr/>
    </dgm:pt>
    <dgm:pt modelId="{FE0D4692-43EC-4871-87D3-86A611060897}" type="pres">
      <dgm:prSet presAssocID="{E0E02E04-9F42-4CDB-BF07-09A6DB99206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9DF50B1F-AE7E-45A6-B592-559094A6A093}" type="pres">
      <dgm:prSet presAssocID="{E0E02E04-9F42-4CDB-BF07-09A6DB992062}" presName="spaceRect" presStyleCnt="0"/>
      <dgm:spPr/>
    </dgm:pt>
    <dgm:pt modelId="{99D622C8-92D2-4BB2-8162-9BE3F58FAAB6}" type="pres">
      <dgm:prSet presAssocID="{E0E02E04-9F42-4CDB-BF07-09A6DB992062}" presName="parTx" presStyleLbl="revTx" presStyleIdx="1" presStyleCnt="4">
        <dgm:presLayoutVars>
          <dgm:chMax val="0"/>
          <dgm:chPref val="0"/>
        </dgm:presLayoutVars>
      </dgm:prSet>
      <dgm:spPr/>
    </dgm:pt>
    <dgm:pt modelId="{1E829868-5A0C-45DB-9655-46C8C1DC9969}" type="pres">
      <dgm:prSet presAssocID="{4901BBF0-96DF-4916-9D97-9F6846719C31}" presName="sibTrans" presStyleCnt="0"/>
      <dgm:spPr/>
    </dgm:pt>
    <dgm:pt modelId="{51CB126D-EDA0-4E40-A100-DCA861FF3FA6}" type="pres">
      <dgm:prSet presAssocID="{51B51E2B-4AE2-4BFB-A794-F38005B90F11}" presName="compNode" presStyleCnt="0"/>
      <dgm:spPr/>
    </dgm:pt>
    <dgm:pt modelId="{F612D226-DBEB-4000-A614-5469CF737AD8}" type="pres">
      <dgm:prSet presAssocID="{51B51E2B-4AE2-4BFB-A794-F38005B90F11}" presName="bgRect" presStyleLbl="bgShp" presStyleIdx="2" presStyleCnt="4"/>
      <dgm:spPr/>
    </dgm:pt>
    <dgm:pt modelId="{1B566939-5EBC-4216-91C8-4EF5416852B0}" type="pres">
      <dgm:prSet presAssocID="{51B51E2B-4AE2-4BFB-A794-F38005B90F1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EBFF2DB2-4136-41F1-9C3E-31696D238FD9}" type="pres">
      <dgm:prSet presAssocID="{51B51E2B-4AE2-4BFB-A794-F38005B90F11}" presName="spaceRect" presStyleCnt="0"/>
      <dgm:spPr/>
    </dgm:pt>
    <dgm:pt modelId="{FD506881-EFFF-470C-ABA3-A79C25AB7A22}" type="pres">
      <dgm:prSet presAssocID="{51B51E2B-4AE2-4BFB-A794-F38005B90F11}" presName="parTx" presStyleLbl="revTx" presStyleIdx="2" presStyleCnt="4">
        <dgm:presLayoutVars>
          <dgm:chMax val="0"/>
          <dgm:chPref val="0"/>
        </dgm:presLayoutVars>
      </dgm:prSet>
      <dgm:spPr/>
    </dgm:pt>
    <dgm:pt modelId="{AAC3C372-FD38-49ED-8F22-FB83338430C7}" type="pres">
      <dgm:prSet presAssocID="{C1C88B32-2C3B-4938-A976-48322526D384}" presName="sibTrans" presStyleCnt="0"/>
      <dgm:spPr/>
    </dgm:pt>
    <dgm:pt modelId="{360EDD93-FD60-4DA8-8AB3-C531D121490C}" type="pres">
      <dgm:prSet presAssocID="{A0A5D45F-2A73-4BB6-AF33-CACB4E76107F}" presName="compNode" presStyleCnt="0"/>
      <dgm:spPr/>
    </dgm:pt>
    <dgm:pt modelId="{D0330A37-884B-412A-9E96-32DFCD8143C5}" type="pres">
      <dgm:prSet presAssocID="{A0A5D45F-2A73-4BB6-AF33-CACB4E76107F}" presName="bgRect" presStyleLbl="bgShp" presStyleIdx="3" presStyleCnt="4"/>
      <dgm:spPr/>
    </dgm:pt>
    <dgm:pt modelId="{ADF0379E-1314-4FF5-881F-4FC05E891D5B}" type="pres">
      <dgm:prSet presAssocID="{A0A5D45F-2A73-4BB6-AF33-CACB4E76107F}" presName="iconRect" presStyleLbl="node1" presStyleIdx="3" presStyleCnt="4"/>
      <dgm:spPr/>
    </dgm:pt>
    <dgm:pt modelId="{4E1216AF-580F-4D97-A93F-53FEEA6611D1}" type="pres">
      <dgm:prSet presAssocID="{A0A5D45F-2A73-4BB6-AF33-CACB4E76107F}" presName="spaceRect" presStyleCnt="0"/>
      <dgm:spPr/>
    </dgm:pt>
    <dgm:pt modelId="{383E4D1A-CDFA-4A37-A359-B0153B8C8AC2}" type="pres">
      <dgm:prSet presAssocID="{A0A5D45F-2A73-4BB6-AF33-CACB4E76107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2EC021E-A550-4853-B53C-8F8482EEDDE3}" srcId="{6EDB7F2D-19A3-4EB1-B918-44E692DA4A30}" destId="{51B51E2B-4AE2-4BFB-A794-F38005B90F11}" srcOrd="2" destOrd="0" parTransId="{394B9030-7531-4B4B-B86D-175A5343C320}" sibTransId="{C1C88B32-2C3B-4938-A976-48322526D384}"/>
    <dgm:cxn modelId="{F56E8024-BECE-4948-9B12-6EAA42BE3FA8}" srcId="{6EDB7F2D-19A3-4EB1-B918-44E692DA4A30}" destId="{E0E02E04-9F42-4CDB-BF07-09A6DB992062}" srcOrd="1" destOrd="0" parTransId="{0901065D-9B06-49F1-A8F2-F1ECA0D50A9B}" sibTransId="{4901BBF0-96DF-4916-9D97-9F6846719C31}"/>
    <dgm:cxn modelId="{56747C28-4F1D-4546-8132-12EE5E64E742}" srcId="{6EDB7F2D-19A3-4EB1-B918-44E692DA4A30}" destId="{7B1DA5E7-099E-45CA-89C9-3DCB87445B38}" srcOrd="0" destOrd="0" parTransId="{2B4AD972-04D2-48E6-A18B-7BC7E0F7F0E5}" sibTransId="{61E56480-27B0-42DA-A5B5-3E1E65D5184B}"/>
    <dgm:cxn modelId="{608F5679-B29A-4D73-BDD6-E327E301ED6B}" type="presOf" srcId="{6EDB7F2D-19A3-4EB1-B918-44E692DA4A30}" destId="{7ACD6394-EA2F-424C-92F2-1DA1D95C1F8B}" srcOrd="0" destOrd="0" presId="urn:microsoft.com/office/officeart/2018/2/layout/IconVerticalSolidList"/>
    <dgm:cxn modelId="{00B5D87C-5036-441D-94CB-019799B028B8}" type="presOf" srcId="{A0A5D45F-2A73-4BB6-AF33-CACB4E76107F}" destId="{383E4D1A-CDFA-4A37-A359-B0153B8C8AC2}" srcOrd="0" destOrd="0" presId="urn:microsoft.com/office/officeart/2018/2/layout/IconVerticalSolidList"/>
    <dgm:cxn modelId="{B63090B1-BCB3-4F6A-97DE-577EB03C7F33}" type="presOf" srcId="{51B51E2B-4AE2-4BFB-A794-F38005B90F11}" destId="{FD506881-EFFF-470C-ABA3-A79C25AB7A22}" srcOrd="0" destOrd="0" presId="urn:microsoft.com/office/officeart/2018/2/layout/IconVerticalSolidList"/>
    <dgm:cxn modelId="{E80149B3-BB2F-4468-9F14-FF255530597A}" type="presOf" srcId="{E0E02E04-9F42-4CDB-BF07-09A6DB992062}" destId="{99D622C8-92D2-4BB2-8162-9BE3F58FAAB6}" srcOrd="0" destOrd="0" presId="urn:microsoft.com/office/officeart/2018/2/layout/IconVerticalSolidList"/>
    <dgm:cxn modelId="{DD7F0FF2-0050-4A4A-A8D0-DBFCC764FD93}" srcId="{6EDB7F2D-19A3-4EB1-B918-44E692DA4A30}" destId="{A0A5D45F-2A73-4BB6-AF33-CACB4E76107F}" srcOrd="3" destOrd="0" parTransId="{D695644B-C7C4-45A6-A0FD-F445B450389D}" sibTransId="{017D94FE-EB28-4C4C-89AD-4E4EACB7F97D}"/>
    <dgm:cxn modelId="{263B01F4-9B33-439E-8CAA-ED5115AC0205}" type="presOf" srcId="{7B1DA5E7-099E-45CA-89C9-3DCB87445B38}" destId="{558E0097-B766-4321-B9CE-9CF93736C1B5}" srcOrd="0" destOrd="0" presId="urn:microsoft.com/office/officeart/2018/2/layout/IconVerticalSolidList"/>
    <dgm:cxn modelId="{C5A1EB2B-E02E-4ED1-BAE9-3C91EE6868A4}" type="presParOf" srcId="{7ACD6394-EA2F-424C-92F2-1DA1D95C1F8B}" destId="{90BF20F0-0C3E-4BA1-BFE1-18E39945C9E6}" srcOrd="0" destOrd="0" presId="urn:microsoft.com/office/officeart/2018/2/layout/IconVerticalSolidList"/>
    <dgm:cxn modelId="{C9D5ED5F-3736-4A54-B87B-4CC217D3A07D}" type="presParOf" srcId="{90BF20F0-0C3E-4BA1-BFE1-18E39945C9E6}" destId="{C8B86757-EC2D-48FC-9496-4109F163D71F}" srcOrd="0" destOrd="0" presId="urn:microsoft.com/office/officeart/2018/2/layout/IconVerticalSolidList"/>
    <dgm:cxn modelId="{2B5742D6-A993-4333-BC21-5A58FBA8BC12}" type="presParOf" srcId="{90BF20F0-0C3E-4BA1-BFE1-18E39945C9E6}" destId="{52F6D359-F48D-4667-9C1C-C1D8B6F67A32}" srcOrd="1" destOrd="0" presId="urn:microsoft.com/office/officeart/2018/2/layout/IconVerticalSolidList"/>
    <dgm:cxn modelId="{A79E43BD-2778-4806-8266-353323DDE4C8}" type="presParOf" srcId="{90BF20F0-0C3E-4BA1-BFE1-18E39945C9E6}" destId="{4375979A-CC45-407B-858E-FDF4F148A0DB}" srcOrd="2" destOrd="0" presId="urn:microsoft.com/office/officeart/2018/2/layout/IconVerticalSolidList"/>
    <dgm:cxn modelId="{A1EFD07E-9319-4C74-A177-6F8B76180E03}" type="presParOf" srcId="{90BF20F0-0C3E-4BA1-BFE1-18E39945C9E6}" destId="{558E0097-B766-4321-B9CE-9CF93736C1B5}" srcOrd="3" destOrd="0" presId="urn:microsoft.com/office/officeart/2018/2/layout/IconVerticalSolidList"/>
    <dgm:cxn modelId="{2CB285E1-2F8F-4DE5-A711-D6C6FD1C3227}" type="presParOf" srcId="{7ACD6394-EA2F-424C-92F2-1DA1D95C1F8B}" destId="{FF6AD6C7-24E9-4650-A998-9E369E307842}" srcOrd="1" destOrd="0" presId="urn:microsoft.com/office/officeart/2018/2/layout/IconVerticalSolidList"/>
    <dgm:cxn modelId="{0F0AEF7D-C0A1-4CB2-A149-C847EDD46057}" type="presParOf" srcId="{7ACD6394-EA2F-424C-92F2-1DA1D95C1F8B}" destId="{EE2A7CB9-3EBB-4E45-AD07-42467802786E}" srcOrd="2" destOrd="0" presId="urn:microsoft.com/office/officeart/2018/2/layout/IconVerticalSolidList"/>
    <dgm:cxn modelId="{9C59767A-C230-418B-B5C1-B579279303D0}" type="presParOf" srcId="{EE2A7CB9-3EBB-4E45-AD07-42467802786E}" destId="{A7AC0214-4BD6-4C90-AD76-02986B974D6B}" srcOrd="0" destOrd="0" presId="urn:microsoft.com/office/officeart/2018/2/layout/IconVerticalSolidList"/>
    <dgm:cxn modelId="{E43B6FAF-0C47-457A-8A53-81E8DFBB1E65}" type="presParOf" srcId="{EE2A7CB9-3EBB-4E45-AD07-42467802786E}" destId="{FE0D4692-43EC-4871-87D3-86A611060897}" srcOrd="1" destOrd="0" presId="urn:microsoft.com/office/officeart/2018/2/layout/IconVerticalSolidList"/>
    <dgm:cxn modelId="{86232A0A-074C-421E-B43A-F54A54A6876D}" type="presParOf" srcId="{EE2A7CB9-3EBB-4E45-AD07-42467802786E}" destId="{9DF50B1F-AE7E-45A6-B592-559094A6A093}" srcOrd="2" destOrd="0" presId="urn:microsoft.com/office/officeart/2018/2/layout/IconVerticalSolidList"/>
    <dgm:cxn modelId="{5BEC7D89-73A0-4B9E-9ED3-EFAE669819EC}" type="presParOf" srcId="{EE2A7CB9-3EBB-4E45-AD07-42467802786E}" destId="{99D622C8-92D2-4BB2-8162-9BE3F58FAAB6}" srcOrd="3" destOrd="0" presId="urn:microsoft.com/office/officeart/2018/2/layout/IconVerticalSolidList"/>
    <dgm:cxn modelId="{1DBCBA1B-011A-4F11-9AAB-6C6AC456F41F}" type="presParOf" srcId="{7ACD6394-EA2F-424C-92F2-1DA1D95C1F8B}" destId="{1E829868-5A0C-45DB-9655-46C8C1DC9969}" srcOrd="3" destOrd="0" presId="urn:microsoft.com/office/officeart/2018/2/layout/IconVerticalSolidList"/>
    <dgm:cxn modelId="{21254B4F-D1D7-4179-8F21-0AB35849F31F}" type="presParOf" srcId="{7ACD6394-EA2F-424C-92F2-1DA1D95C1F8B}" destId="{51CB126D-EDA0-4E40-A100-DCA861FF3FA6}" srcOrd="4" destOrd="0" presId="urn:microsoft.com/office/officeart/2018/2/layout/IconVerticalSolidList"/>
    <dgm:cxn modelId="{267D7493-F60A-4B30-8BA2-6DAF14BC3BF3}" type="presParOf" srcId="{51CB126D-EDA0-4E40-A100-DCA861FF3FA6}" destId="{F612D226-DBEB-4000-A614-5469CF737AD8}" srcOrd="0" destOrd="0" presId="urn:microsoft.com/office/officeart/2018/2/layout/IconVerticalSolidList"/>
    <dgm:cxn modelId="{FC49D57B-ACE2-42EE-ACC2-3EAD902ACCF2}" type="presParOf" srcId="{51CB126D-EDA0-4E40-A100-DCA861FF3FA6}" destId="{1B566939-5EBC-4216-91C8-4EF5416852B0}" srcOrd="1" destOrd="0" presId="urn:microsoft.com/office/officeart/2018/2/layout/IconVerticalSolidList"/>
    <dgm:cxn modelId="{B611E712-1306-4BBF-9EF8-1D0DCD358057}" type="presParOf" srcId="{51CB126D-EDA0-4E40-A100-DCA861FF3FA6}" destId="{EBFF2DB2-4136-41F1-9C3E-31696D238FD9}" srcOrd="2" destOrd="0" presId="urn:microsoft.com/office/officeart/2018/2/layout/IconVerticalSolidList"/>
    <dgm:cxn modelId="{425C16CD-B02B-4F3D-BF87-D503D8759AC1}" type="presParOf" srcId="{51CB126D-EDA0-4E40-A100-DCA861FF3FA6}" destId="{FD506881-EFFF-470C-ABA3-A79C25AB7A22}" srcOrd="3" destOrd="0" presId="urn:microsoft.com/office/officeart/2018/2/layout/IconVerticalSolidList"/>
    <dgm:cxn modelId="{A6A339BC-E64B-4EDF-9C19-B21EA52F6AE6}" type="presParOf" srcId="{7ACD6394-EA2F-424C-92F2-1DA1D95C1F8B}" destId="{AAC3C372-FD38-49ED-8F22-FB83338430C7}" srcOrd="5" destOrd="0" presId="urn:microsoft.com/office/officeart/2018/2/layout/IconVerticalSolidList"/>
    <dgm:cxn modelId="{9008341C-35C9-4C7A-B2C1-59F2C05D3C6E}" type="presParOf" srcId="{7ACD6394-EA2F-424C-92F2-1DA1D95C1F8B}" destId="{360EDD93-FD60-4DA8-8AB3-C531D121490C}" srcOrd="6" destOrd="0" presId="urn:microsoft.com/office/officeart/2018/2/layout/IconVerticalSolidList"/>
    <dgm:cxn modelId="{D68B6348-F786-43B5-A580-EF6922A9EBA2}" type="presParOf" srcId="{360EDD93-FD60-4DA8-8AB3-C531D121490C}" destId="{D0330A37-884B-412A-9E96-32DFCD8143C5}" srcOrd="0" destOrd="0" presId="urn:microsoft.com/office/officeart/2018/2/layout/IconVerticalSolidList"/>
    <dgm:cxn modelId="{2A55B15B-AA6C-4746-A715-A29C277DE141}" type="presParOf" srcId="{360EDD93-FD60-4DA8-8AB3-C531D121490C}" destId="{ADF0379E-1314-4FF5-881F-4FC05E891D5B}" srcOrd="1" destOrd="0" presId="urn:microsoft.com/office/officeart/2018/2/layout/IconVerticalSolidList"/>
    <dgm:cxn modelId="{913F46C7-07AF-4804-9948-05DD6659ABB5}" type="presParOf" srcId="{360EDD93-FD60-4DA8-8AB3-C531D121490C}" destId="{4E1216AF-580F-4D97-A93F-53FEEA6611D1}" srcOrd="2" destOrd="0" presId="urn:microsoft.com/office/officeart/2018/2/layout/IconVerticalSolidList"/>
    <dgm:cxn modelId="{41D56DEF-DC0F-436C-8D49-0F55C069C597}" type="presParOf" srcId="{360EDD93-FD60-4DA8-8AB3-C531D121490C}" destId="{383E4D1A-CDFA-4A37-A359-B0153B8C8AC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38E60CB-148E-477D-9F0A-24E9EF9A6FDD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715D180-5E4A-4BAE-860C-58862D438028}">
      <dgm:prSet/>
      <dgm:spPr/>
      <dgm:t>
        <a:bodyPr/>
        <a:lstStyle/>
        <a:p>
          <a:r>
            <a:rPr lang="en-US" dirty="0">
              <a:latin typeface="Aptos Display" panose="020F0302020204030204"/>
            </a:rPr>
            <a:t>Read</a:t>
          </a:r>
          <a:endParaRPr lang="en-US" dirty="0"/>
        </a:p>
      </dgm:t>
    </dgm:pt>
    <dgm:pt modelId="{DF2E6CA8-E786-4201-B5D9-86ADB115EC8C}" type="parTrans" cxnId="{1FF0E173-3A6C-4978-BD37-C49DF4A7B7C8}">
      <dgm:prSet/>
      <dgm:spPr/>
      <dgm:t>
        <a:bodyPr/>
        <a:lstStyle/>
        <a:p>
          <a:endParaRPr lang="en-US"/>
        </a:p>
      </dgm:t>
    </dgm:pt>
    <dgm:pt modelId="{8A686C0A-56E2-4BBF-B808-D94905F6BA42}" type="sibTrans" cxnId="{1FF0E173-3A6C-4978-BD37-C49DF4A7B7C8}">
      <dgm:prSet/>
      <dgm:spPr/>
      <dgm:t>
        <a:bodyPr/>
        <a:lstStyle/>
        <a:p>
          <a:endParaRPr lang="en-US"/>
        </a:p>
      </dgm:t>
    </dgm:pt>
    <dgm:pt modelId="{000228D8-204E-474E-96B7-9716AB3D2B3A}">
      <dgm:prSet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Always read the requirements of the assessment brief</a:t>
          </a:r>
          <a:endParaRPr lang="en-US" dirty="0"/>
        </a:p>
      </dgm:t>
    </dgm:pt>
    <dgm:pt modelId="{53E17F38-5A91-4FD9-8E90-8527BAF59DC2}" type="parTrans" cxnId="{6BD22CE4-EB36-4C04-9C49-94A3825B6EAD}">
      <dgm:prSet/>
      <dgm:spPr/>
      <dgm:t>
        <a:bodyPr/>
        <a:lstStyle/>
        <a:p>
          <a:endParaRPr lang="en-US"/>
        </a:p>
      </dgm:t>
    </dgm:pt>
    <dgm:pt modelId="{85748915-0D7F-4EB5-BC01-B743C10A8DC9}" type="sibTrans" cxnId="{6BD22CE4-EB36-4C04-9C49-94A3825B6EAD}">
      <dgm:prSet/>
      <dgm:spPr/>
      <dgm:t>
        <a:bodyPr/>
        <a:lstStyle/>
        <a:p>
          <a:endParaRPr lang="en-US"/>
        </a:p>
      </dgm:t>
    </dgm:pt>
    <dgm:pt modelId="{86434219-1AB7-45B3-A7AB-31C4E1575FAA}">
      <dgm:prSet/>
      <dgm:spPr/>
      <dgm:t>
        <a:bodyPr/>
        <a:lstStyle/>
        <a:p>
          <a:r>
            <a:rPr lang="en-US" dirty="0"/>
            <a:t>Keep</a:t>
          </a:r>
        </a:p>
      </dgm:t>
    </dgm:pt>
    <dgm:pt modelId="{4A095A4F-F881-4835-8C36-02FB22A42138}" type="parTrans" cxnId="{E20EA73B-B848-49C7-A1D3-BC60C43A6A52}">
      <dgm:prSet/>
      <dgm:spPr/>
      <dgm:t>
        <a:bodyPr/>
        <a:lstStyle/>
        <a:p>
          <a:endParaRPr lang="en-US"/>
        </a:p>
      </dgm:t>
    </dgm:pt>
    <dgm:pt modelId="{58782A36-B9F9-40B2-8A52-6B27AC969F9C}" type="sibTrans" cxnId="{E20EA73B-B848-49C7-A1D3-BC60C43A6A52}">
      <dgm:prSet/>
      <dgm:spPr/>
      <dgm:t>
        <a:bodyPr/>
        <a:lstStyle/>
        <a:p>
          <a:endParaRPr lang="en-US"/>
        </a:p>
      </dgm:t>
    </dgm:pt>
    <dgm:pt modelId="{98B44E1A-1F98-48E3-8DE5-16FE292698B0}">
      <dgm:prSet/>
      <dgm:spPr/>
      <dgm:t>
        <a:bodyPr/>
        <a:lstStyle/>
        <a:p>
          <a:pPr rtl="0"/>
          <a:r>
            <a:rPr lang="en-US" dirty="0"/>
            <a:t>Keep </a:t>
          </a:r>
          <a:r>
            <a:rPr lang="en-US" dirty="0">
              <a:latin typeface="Aptos Display" panose="020F0302020204030204"/>
            </a:rPr>
            <a:t>a bookmark on all online resources so that it can be obtained later</a:t>
          </a:r>
          <a:endParaRPr lang="en-US" dirty="0"/>
        </a:p>
      </dgm:t>
    </dgm:pt>
    <dgm:pt modelId="{5A9E4D34-D316-4719-AEB0-9215C9D5E0EA}" type="parTrans" cxnId="{3A7B55B1-041F-41FF-AA0A-90F5286F7622}">
      <dgm:prSet/>
      <dgm:spPr/>
      <dgm:t>
        <a:bodyPr/>
        <a:lstStyle/>
        <a:p>
          <a:endParaRPr lang="en-US"/>
        </a:p>
      </dgm:t>
    </dgm:pt>
    <dgm:pt modelId="{4E439E62-0BB7-4F46-860D-80DAC808F83F}" type="sibTrans" cxnId="{3A7B55B1-041F-41FF-AA0A-90F5286F7622}">
      <dgm:prSet/>
      <dgm:spPr/>
      <dgm:t>
        <a:bodyPr/>
        <a:lstStyle/>
        <a:p>
          <a:endParaRPr lang="en-US"/>
        </a:p>
      </dgm:t>
    </dgm:pt>
    <dgm:pt modelId="{835B1582-94F5-49D0-B6A8-D14243A4088A}">
      <dgm:prSet/>
      <dgm:spPr/>
      <dgm:t>
        <a:bodyPr/>
        <a:lstStyle/>
        <a:p>
          <a:r>
            <a:rPr lang="en-US" dirty="0"/>
            <a:t>Make</a:t>
          </a:r>
        </a:p>
      </dgm:t>
    </dgm:pt>
    <dgm:pt modelId="{59F71E4C-9BEE-47C0-B684-152CB7AE3B62}" type="parTrans" cxnId="{78387516-0259-4B70-8812-D1E2AD7D2453}">
      <dgm:prSet/>
      <dgm:spPr/>
      <dgm:t>
        <a:bodyPr/>
        <a:lstStyle/>
        <a:p>
          <a:endParaRPr lang="en-US"/>
        </a:p>
      </dgm:t>
    </dgm:pt>
    <dgm:pt modelId="{813986C6-AE5C-4304-95C1-FE489D1D4FE8}" type="sibTrans" cxnId="{78387516-0259-4B70-8812-D1E2AD7D2453}">
      <dgm:prSet/>
      <dgm:spPr/>
      <dgm:t>
        <a:bodyPr/>
        <a:lstStyle/>
        <a:p>
          <a:endParaRPr lang="en-US"/>
        </a:p>
      </dgm:t>
    </dgm:pt>
    <dgm:pt modelId="{AA6A663A-5D15-4690-840D-89A8F249B112}">
      <dgm:prSet/>
      <dgm:spPr/>
      <dgm:t>
        <a:bodyPr/>
        <a:lstStyle/>
        <a:p>
          <a:pPr rtl="0"/>
          <a:r>
            <a:rPr lang="en-US" dirty="0"/>
            <a:t>Make </a:t>
          </a:r>
          <a:r>
            <a:rPr lang="en-US" dirty="0">
              <a:latin typeface="Aptos Display" panose="020F0302020204030204"/>
            </a:rPr>
            <a:t>a timeline and target to keep track of assignment</a:t>
          </a:r>
          <a:endParaRPr lang="en-US" dirty="0"/>
        </a:p>
      </dgm:t>
    </dgm:pt>
    <dgm:pt modelId="{3F7A031C-533D-4C34-AAA8-2A38990C054F}" type="parTrans" cxnId="{972EB783-079C-4F2C-868B-9E7985B3E01C}">
      <dgm:prSet/>
      <dgm:spPr/>
      <dgm:t>
        <a:bodyPr/>
        <a:lstStyle/>
        <a:p>
          <a:endParaRPr lang="en-US"/>
        </a:p>
      </dgm:t>
    </dgm:pt>
    <dgm:pt modelId="{35966CFE-958C-491B-B537-2AAA02DC9FA1}" type="sibTrans" cxnId="{972EB783-079C-4F2C-868B-9E7985B3E01C}">
      <dgm:prSet/>
      <dgm:spPr/>
      <dgm:t>
        <a:bodyPr/>
        <a:lstStyle/>
        <a:p>
          <a:endParaRPr lang="en-US"/>
        </a:p>
      </dgm:t>
    </dgm:pt>
    <dgm:pt modelId="{072CF634-2A3D-45C4-82B4-8B9E3AF40527}">
      <dgm:prSet/>
      <dgm:spPr/>
      <dgm:t>
        <a:bodyPr/>
        <a:lstStyle/>
        <a:p>
          <a:r>
            <a:rPr lang="en-US" dirty="0"/>
            <a:t>Get</a:t>
          </a:r>
        </a:p>
      </dgm:t>
    </dgm:pt>
    <dgm:pt modelId="{05D9D1A8-C48C-4466-B0DA-2C120EE69DB1}" type="parTrans" cxnId="{FFEFD86A-3E11-4B2D-8C80-C379621DA362}">
      <dgm:prSet/>
      <dgm:spPr/>
      <dgm:t>
        <a:bodyPr/>
        <a:lstStyle/>
        <a:p>
          <a:endParaRPr lang="en-US"/>
        </a:p>
      </dgm:t>
    </dgm:pt>
    <dgm:pt modelId="{D681E5FD-7716-4972-A888-27E816AF4E19}" type="sibTrans" cxnId="{FFEFD86A-3E11-4B2D-8C80-C379621DA362}">
      <dgm:prSet/>
      <dgm:spPr/>
      <dgm:t>
        <a:bodyPr/>
        <a:lstStyle/>
        <a:p>
          <a:endParaRPr lang="en-US"/>
        </a:p>
      </dgm:t>
    </dgm:pt>
    <dgm:pt modelId="{B0837B20-A88B-4EBA-AD30-CDCE28141C48}">
      <dgm:prSet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If unsure, get a second opinion from a lecturer</a:t>
          </a:r>
          <a:endParaRPr lang="en-US" dirty="0"/>
        </a:p>
      </dgm:t>
    </dgm:pt>
    <dgm:pt modelId="{67DC5255-EED4-450C-8CA1-71C5CA4B24E6}" type="parTrans" cxnId="{3AB279F7-BDC8-46BF-8176-960968C866E2}">
      <dgm:prSet/>
      <dgm:spPr/>
      <dgm:t>
        <a:bodyPr/>
        <a:lstStyle/>
        <a:p>
          <a:endParaRPr lang="en-US"/>
        </a:p>
      </dgm:t>
    </dgm:pt>
    <dgm:pt modelId="{BAFF3E40-E031-4870-9018-191CADDFE42D}" type="sibTrans" cxnId="{3AB279F7-BDC8-46BF-8176-960968C866E2}">
      <dgm:prSet/>
      <dgm:spPr/>
      <dgm:t>
        <a:bodyPr/>
        <a:lstStyle/>
        <a:p>
          <a:endParaRPr lang="en-US"/>
        </a:p>
      </dgm:t>
    </dgm:pt>
    <dgm:pt modelId="{0B614856-2776-4720-B4C8-DF6AE257520B}">
      <dgm:prSet/>
      <dgm:spPr/>
      <dgm:t>
        <a:bodyPr/>
        <a:lstStyle/>
        <a:p>
          <a:r>
            <a:rPr lang="en-US" dirty="0"/>
            <a:t>Try</a:t>
          </a:r>
        </a:p>
      </dgm:t>
    </dgm:pt>
    <dgm:pt modelId="{E6DD5DAE-7258-4361-9D7E-91C07F1CA40C}" type="parTrans" cxnId="{096DDE3F-890C-46E0-9F15-A9C8E89F6E61}">
      <dgm:prSet/>
      <dgm:spPr/>
      <dgm:t>
        <a:bodyPr/>
        <a:lstStyle/>
        <a:p>
          <a:endParaRPr lang="en-US"/>
        </a:p>
      </dgm:t>
    </dgm:pt>
    <dgm:pt modelId="{BA9AC6C6-B1DB-48CF-B2B4-6C0B0803F849}" type="sibTrans" cxnId="{096DDE3F-890C-46E0-9F15-A9C8E89F6E61}">
      <dgm:prSet/>
      <dgm:spPr/>
      <dgm:t>
        <a:bodyPr/>
        <a:lstStyle/>
        <a:p>
          <a:endParaRPr lang="en-US"/>
        </a:p>
      </dgm:t>
    </dgm:pt>
    <dgm:pt modelId="{EA725D75-18F0-421E-A24B-4D2E9CE9278B}">
      <dgm:prSet/>
      <dgm:spPr/>
      <dgm:t>
        <a:bodyPr/>
        <a:lstStyle/>
        <a:p>
          <a:pPr rtl="0"/>
          <a:r>
            <a:rPr lang="en-US" dirty="0"/>
            <a:t>Try </a:t>
          </a:r>
          <a:r>
            <a:rPr lang="en-US" dirty="0">
              <a:latin typeface="Aptos Display" panose="020F0302020204030204"/>
            </a:rPr>
            <a:t>and leave plenty of time before submission date to proof check referencing and spellings</a:t>
          </a:r>
          <a:endParaRPr lang="en-US" dirty="0"/>
        </a:p>
      </dgm:t>
    </dgm:pt>
    <dgm:pt modelId="{821F6EF0-A325-4FBA-AEF9-FFC393A4F0E3}" type="parTrans" cxnId="{4124AF37-AC40-4D26-82F7-1BF33B5255D9}">
      <dgm:prSet/>
      <dgm:spPr/>
      <dgm:t>
        <a:bodyPr/>
        <a:lstStyle/>
        <a:p>
          <a:endParaRPr lang="en-US"/>
        </a:p>
      </dgm:t>
    </dgm:pt>
    <dgm:pt modelId="{FA536AF7-55AB-45AE-99A4-57696966A003}" type="sibTrans" cxnId="{4124AF37-AC40-4D26-82F7-1BF33B5255D9}">
      <dgm:prSet/>
      <dgm:spPr/>
      <dgm:t>
        <a:bodyPr/>
        <a:lstStyle/>
        <a:p>
          <a:endParaRPr lang="en-US"/>
        </a:p>
      </dgm:t>
    </dgm:pt>
    <dgm:pt modelId="{0BA2ACBA-1D47-45AD-9E17-C94FEE424BDF}">
      <dgm:prSet phldr="0"/>
      <dgm:spPr/>
      <dgm:t>
        <a:bodyPr/>
        <a:lstStyle/>
        <a:p>
          <a:r>
            <a:rPr lang="en-US" dirty="0">
              <a:latin typeface="Aptos Display" panose="020F0302020204030204"/>
            </a:rPr>
            <a:t>Future</a:t>
          </a:r>
        </a:p>
      </dgm:t>
    </dgm:pt>
    <dgm:pt modelId="{DE2519A9-8EF9-4113-BD8A-2FDF03F456FF}" type="parTrans" cxnId="{0FA7873F-0653-425B-B4BD-BD4D234B439C}">
      <dgm:prSet/>
      <dgm:spPr/>
    </dgm:pt>
    <dgm:pt modelId="{4BDD7851-B164-4D3F-83E2-21386E0755A8}" type="sibTrans" cxnId="{0FA7873F-0653-425B-B4BD-BD4D234B439C}">
      <dgm:prSet/>
      <dgm:spPr/>
    </dgm:pt>
    <dgm:pt modelId="{ADE0CAB9-F774-4C32-9B89-869CCDD9E38C}">
      <dgm:prSet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Try practice using the online referencing tool to use when completing dissertation next term</a:t>
          </a:r>
        </a:p>
      </dgm:t>
    </dgm:pt>
    <dgm:pt modelId="{C0CA92F3-AA4B-4682-97AC-2308D326EDFE}" type="parTrans" cxnId="{66F105A9-ABD4-48B3-A187-0A74513B7839}">
      <dgm:prSet/>
      <dgm:spPr/>
    </dgm:pt>
    <dgm:pt modelId="{1526DA4F-1CE8-4A76-90BA-9CC2CF1A1381}" type="sibTrans" cxnId="{66F105A9-ABD4-48B3-A187-0A74513B7839}">
      <dgm:prSet/>
      <dgm:spPr/>
    </dgm:pt>
    <dgm:pt modelId="{22E68781-FAF9-4487-A005-CBA6789E669A}" type="pres">
      <dgm:prSet presAssocID="{338E60CB-148E-477D-9F0A-24E9EF9A6FDD}" presName="Name0" presStyleCnt="0">
        <dgm:presLayoutVars>
          <dgm:dir/>
          <dgm:animLvl val="lvl"/>
          <dgm:resizeHandles val="exact"/>
        </dgm:presLayoutVars>
      </dgm:prSet>
      <dgm:spPr/>
    </dgm:pt>
    <dgm:pt modelId="{C2EC1B41-2162-4673-AE3E-66B615339966}" type="pres">
      <dgm:prSet presAssocID="{2715D180-5E4A-4BAE-860C-58862D438028}" presName="linNode" presStyleCnt="0"/>
      <dgm:spPr/>
    </dgm:pt>
    <dgm:pt modelId="{6B0778AD-8225-4996-AACC-BFAD3F2FB0D0}" type="pres">
      <dgm:prSet presAssocID="{2715D180-5E4A-4BAE-860C-58862D438028}" presName="parentText" presStyleLbl="alignNode1" presStyleIdx="0" presStyleCnt="6">
        <dgm:presLayoutVars>
          <dgm:chMax val="1"/>
          <dgm:bulletEnabled/>
        </dgm:presLayoutVars>
      </dgm:prSet>
      <dgm:spPr/>
    </dgm:pt>
    <dgm:pt modelId="{7A5900AE-9337-4373-9EE2-DEC94A684641}" type="pres">
      <dgm:prSet presAssocID="{2715D180-5E4A-4BAE-860C-58862D438028}" presName="descendantText" presStyleLbl="alignAccFollowNode1" presStyleIdx="0" presStyleCnt="6">
        <dgm:presLayoutVars>
          <dgm:bulletEnabled/>
        </dgm:presLayoutVars>
      </dgm:prSet>
      <dgm:spPr/>
    </dgm:pt>
    <dgm:pt modelId="{3BD393BF-BECC-4A62-B0B1-EE80EAFD76F1}" type="pres">
      <dgm:prSet presAssocID="{8A686C0A-56E2-4BBF-B808-D94905F6BA42}" presName="sp" presStyleCnt="0"/>
      <dgm:spPr/>
    </dgm:pt>
    <dgm:pt modelId="{5F3E1431-5988-4AD7-93AF-06E6EBF60122}" type="pres">
      <dgm:prSet presAssocID="{86434219-1AB7-45B3-A7AB-31C4E1575FAA}" presName="linNode" presStyleCnt="0"/>
      <dgm:spPr/>
    </dgm:pt>
    <dgm:pt modelId="{F5B7E680-EC9A-44CB-A16D-9582341C6ADE}" type="pres">
      <dgm:prSet presAssocID="{86434219-1AB7-45B3-A7AB-31C4E1575FAA}" presName="parentText" presStyleLbl="alignNode1" presStyleIdx="1" presStyleCnt="6">
        <dgm:presLayoutVars>
          <dgm:chMax val="1"/>
          <dgm:bulletEnabled/>
        </dgm:presLayoutVars>
      </dgm:prSet>
      <dgm:spPr/>
    </dgm:pt>
    <dgm:pt modelId="{45A3117C-151E-4E21-B11C-8CE4406218A8}" type="pres">
      <dgm:prSet presAssocID="{86434219-1AB7-45B3-A7AB-31C4E1575FAA}" presName="descendantText" presStyleLbl="alignAccFollowNode1" presStyleIdx="1" presStyleCnt="6">
        <dgm:presLayoutVars>
          <dgm:bulletEnabled/>
        </dgm:presLayoutVars>
      </dgm:prSet>
      <dgm:spPr/>
    </dgm:pt>
    <dgm:pt modelId="{8E4665EB-7DF8-4809-A46B-6C46B71D5727}" type="pres">
      <dgm:prSet presAssocID="{58782A36-B9F9-40B2-8A52-6B27AC969F9C}" presName="sp" presStyleCnt="0"/>
      <dgm:spPr/>
    </dgm:pt>
    <dgm:pt modelId="{757F8ABB-1F68-4159-9641-15179979CFA7}" type="pres">
      <dgm:prSet presAssocID="{835B1582-94F5-49D0-B6A8-D14243A4088A}" presName="linNode" presStyleCnt="0"/>
      <dgm:spPr/>
    </dgm:pt>
    <dgm:pt modelId="{EC5DF5A8-41B1-40A4-A7E8-EA31178D8EF6}" type="pres">
      <dgm:prSet presAssocID="{835B1582-94F5-49D0-B6A8-D14243A4088A}" presName="parentText" presStyleLbl="alignNode1" presStyleIdx="2" presStyleCnt="6">
        <dgm:presLayoutVars>
          <dgm:chMax val="1"/>
          <dgm:bulletEnabled/>
        </dgm:presLayoutVars>
      </dgm:prSet>
      <dgm:spPr/>
    </dgm:pt>
    <dgm:pt modelId="{E503A8A7-4BD2-4C4B-81BC-27A945CAF39D}" type="pres">
      <dgm:prSet presAssocID="{835B1582-94F5-49D0-B6A8-D14243A4088A}" presName="descendantText" presStyleLbl="alignAccFollowNode1" presStyleIdx="2" presStyleCnt="6">
        <dgm:presLayoutVars>
          <dgm:bulletEnabled/>
        </dgm:presLayoutVars>
      </dgm:prSet>
      <dgm:spPr/>
    </dgm:pt>
    <dgm:pt modelId="{D12A6CF4-B8B0-4F27-BE8E-CB52E77B8455}" type="pres">
      <dgm:prSet presAssocID="{813986C6-AE5C-4304-95C1-FE489D1D4FE8}" presName="sp" presStyleCnt="0"/>
      <dgm:spPr/>
    </dgm:pt>
    <dgm:pt modelId="{FE80CE59-40E5-4BD6-91D2-9BA0229DDD27}" type="pres">
      <dgm:prSet presAssocID="{072CF634-2A3D-45C4-82B4-8B9E3AF40527}" presName="linNode" presStyleCnt="0"/>
      <dgm:spPr/>
    </dgm:pt>
    <dgm:pt modelId="{12C56D29-EFA0-4137-965C-1F73924DB202}" type="pres">
      <dgm:prSet presAssocID="{072CF634-2A3D-45C4-82B4-8B9E3AF40527}" presName="parentText" presStyleLbl="alignNode1" presStyleIdx="3" presStyleCnt="6">
        <dgm:presLayoutVars>
          <dgm:chMax val="1"/>
          <dgm:bulletEnabled/>
        </dgm:presLayoutVars>
      </dgm:prSet>
      <dgm:spPr/>
    </dgm:pt>
    <dgm:pt modelId="{0FE8D578-022C-4DA4-A48E-45497B19DAAF}" type="pres">
      <dgm:prSet presAssocID="{072CF634-2A3D-45C4-82B4-8B9E3AF40527}" presName="descendantText" presStyleLbl="alignAccFollowNode1" presStyleIdx="3" presStyleCnt="6">
        <dgm:presLayoutVars>
          <dgm:bulletEnabled/>
        </dgm:presLayoutVars>
      </dgm:prSet>
      <dgm:spPr/>
    </dgm:pt>
    <dgm:pt modelId="{11DF9AAE-FE75-4FBA-9429-A015761A1D06}" type="pres">
      <dgm:prSet presAssocID="{D681E5FD-7716-4972-A888-27E816AF4E19}" presName="sp" presStyleCnt="0"/>
      <dgm:spPr/>
    </dgm:pt>
    <dgm:pt modelId="{AE690468-D2CF-42DE-962D-6040F48498B8}" type="pres">
      <dgm:prSet presAssocID="{0B614856-2776-4720-B4C8-DF6AE257520B}" presName="linNode" presStyleCnt="0"/>
      <dgm:spPr/>
    </dgm:pt>
    <dgm:pt modelId="{4B4EF7B7-47A8-4DEE-A7EC-99CC00D26710}" type="pres">
      <dgm:prSet presAssocID="{0B614856-2776-4720-B4C8-DF6AE257520B}" presName="parentText" presStyleLbl="alignNode1" presStyleIdx="4" presStyleCnt="6">
        <dgm:presLayoutVars>
          <dgm:chMax val="1"/>
          <dgm:bulletEnabled/>
        </dgm:presLayoutVars>
      </dgm:prSet>
      <dgm:spPr/>
    </dgm:pt>
    <dgm:pt modelId="{33EA367B-30CB-4A18-814B-24236F387A7B}" type="pres">
      <dgm:prSet presAssocID="{0B614856-2776-4720-B4C8-DF6AE257520B}" presName="descendantText" presStyleLbl="alignAccFollowNode1" presStyleIdx="4" presStyleCnt="6">
        <dgm:presLayoutVars>
          <dgm:bulletEnabled/>
        </dgm:presLayoutVars>
      </dgm:prSet>
      <dgm:spPr/>
    </dgm:pt>
    <dgm:pt modelId="{59BDFAC8-1C6F-4683-A7F4-6AB839B25668}" type="pres">
      <dgm:prSet presAssocID="{BA9AC6C6-B1DB-48CF-B2B4-6C0B0803F849}" presName="sp" presStyleCnt="0"/>
      <dgm:spPr/>
    </dgm:pt>
    <dgm:pt modelId="{CDAB6DFC-EC02-48D4-91DC-7959B9D47138}" type="pres">
      <dgm:prSet presAssocID="{0BA2ACBA-1D47-45AD-9E17-C94FEE424BDF}" presName="linNode" presStyleCnt="0"/>
      <dgm:spPr/>
    </dgm:pt>
    <dgm:pt modelId="{53490ECF-6BA5-416C-ABAF-7EF7570C74E2}" type="pres">
      <dgm:prSet presAssocID="{0BA2ACBA-1D47-45AD-9E17-C94FEE424BDF}" presName="parentText" presStyleLbl="alignNode1" presStyleIdx="5" presStyleCnt="6">
        <dgm:presLayoutVars>
          <dgm:chMax val="1"/>
          <dgm:bulletEnabled/>
        </dgm:presLayoutVars>
      </dgm:prSet>
      <dgm:spPr/>
    </dgm:pt>
    <dgm:pt modelId="{167151EE-07D9-408F-ADBA-D970096F675B}" type="pres">
      <dgm:prSet presAssocID="{0BA2ACBA-1D47-45AD-9E17-C94FEE424BDF}" presName="descendantText" presStyleLbl="alignAccFollowNode1" presStyleIdx="5" presStyleCnt="6">
        <dgm:presLayoutVars>
          <dgm:bulletEnabled/>
        </dgm:presLayoutVars>
      </dgm:prSet>
      <dgm:spPr/>
    </dgm:pt>
  </dgm:ptLst>
  <dgm:cxnLst>
    <dgm:cxn modelId="{87D79400-BB64-493F-BE58-C6CC1A20D4F1}" type="presOf" srcId="{AA6A663A-5D15-4690-840D-89A8F249B112}" destId="{E503A8A7-4BD2-4C4B-81BC-27A945CAF39D}" srcOrd="0" destOrd="0" presId="urn:microsoft.com/office/officeart/2016/7/layout/VerticalSolidActionList"/>
    <dgm:cxn modelId="{39425704-754A-4B66-9F29-B810BF9BD0A3}" type="presOf" srcId="{000228D8-204E-474E-96B7-9716AB3D2B3A}" destId="{7A5900AE-9337-4373-9EE2-DEC94A684641}" srcOrd="0" destOrd="0" presId="urn:microsoft.com/office/officeart/2016/7/layout/VerticalSolidActionList"/>
    <dgm:cxn modelId="{F0D2E904-E998-469B-813E-88C07F7CAE1F}" type="presOf" srcId="{86434219-1AB7-45B3-A7AB-31C4E1575FAA}" destId="{F5B7E680-EC9A-44CB-A16D-9582341C6ADE}" srcOrd="0" destOrd="0" presId="urn:microsoft.com/office/officeart/2016/7/layout/VerticalSolidActionList"/>
    <dgm:cxn modelId="{78387516-0259-4B70-8812-D1E2AD7D2453}" srcId="{338E60CB-148E-477D-9F0A-24E9EF9A6FDD}" destId="{835B1582-94F5-49D0-B6A8-D14243A4088A}" srcOrd="2" destOrd="0" parTransId="{59F71E4C-9BEE-47C0-B684-152CB7AE3B62}" sibTransId="{813986C6-AE5C-4304-95C1-FE489D1D4FE8}"/>
    <dgm:cxn modelId="{8642742C-70AB-4F8E-999A-42101517FA5A}" type="presOf" srcId="{B0837B20-A88B-4EBA-AD30-CDCE28141C48}" destId="{0FE8D578-022C-4DA4-A48E-45497B19DAAF}" srcOrd="0" destOrd="0" presId="urn:microsoft.com/office/officeart/2016/7/layout/VerticalSolidActionList"/>
    <dgm:cxn modelId="{4124AF37-AC40-4D26-82F7-1BF33B5255D9}" srcId="{0B614856-2776-4720-B4C8-DF6AE257520B}" destId="{EA725D75-18F0-421E-A24B-4D2E9CE9278B}" srcOrd="0" destOrd="0" parTransId="{821F6EF0-A325-4FBA-AEF9-FFC393A4F0E3}" sibTransId="{FA536AF7-55AB-45AE-99A4-57696966A003}"/>
    <dgm:cxn modelId="{E20EA73B-B848-49C7-A1D3-BC60C43A6A52}" srcId="{338E60CB-148E-477D-9F0A-24E9EF9A6FDD}" destId="{86434219-1AB7-45B3-A7AB-31C4E1575FAA}" srcOrd="1" destOrd="0" parTransId="{4A095A4F-F881-4835-8C36-02FB22A42138}" sibTransId="{58782A36-B9F9-40B2-8A52-6B27AC969F9C}"/>
    <dgm:cxn modelId="{0FA7873F-0653-425B-B4BD-BD4D234B439C}" srcId="{338E60CB-148E-477D-9F0A-24E9EF9A6FDD}" destId="{0BA2ACBA-1D47-45AD-9E17-C94FEE424BDF}" srcOrd="5" destOrd="0" parTransId="{DE2519A9-8EF9-4113-BD8A-2FDF03F456FF}" sibTransId="{4BDD7851-B164-4D3F-83E2-21386E0755A8}"/>
    <dgm:cxn modelId="{096DDE3F-890C-46E0-9F15-A9C8E89F6E61}" srcId="{338E60CB-148E-477D-9F0A-24E9EF9A6FDD}" destId="{0B614856-2776-4720-B4C8-DF6AE257520B}" srcOrd="4" destOrd="0" parTransId="{E6DD5DAE-7258-4361-9D7E-91C07F1CA40C}" sibTransId="{BA9AC6C6-B1DB-48CF-B2B4-6C0B0803F849}"/>
    <dgm:cxn modelId="{FFEFD86A-3E11-4B2D-8C80-C379621DA362}" srcId="{338E60CB-148E-477D-9F0A-24E9EF9A6FDD}" destId="{072CF634-2A3D-45C4-82B4-8B9E3AF40527}" srcOrd="3" destOrd="0" parTransId="{05D9D1A8-C48C-4466-B0DA-2C120EE69DB1}" sibTransId="{D681E5FD-7716-4972-A888-27E816AF4E19}"/>
    <dgm:cxn modelId="{355C156B-1A2C-4136-92D6-86CF4CAD0557}" type="presOf" srcId="{0B614856-2776-4720-B4C8-DF6AE257520B}" destId="{4B4EF7B7-47A8-4DEE-A7EC-99CC00D26710}" srcOrd="0" destOrd="0" presId="urn:microsoft.com/office/officeart/2016/7/layout/VerticalSolidActionList"/>
    <dgm:cxn modelId="{F0E25A6D-9F1C-4BAB-897C-E92682B152EE}" type="presOf" srcId="{835B1582-94F5-49D0-B6A8-D14243A4088A}" destId="{EC5DF5A8-41B1-40A4-A7E8-EA31178D8EF6}" srcOrd="0" destOrd="0" presId="urn:microsoft.com/office/officeart/2016/7/layout/VerticalSolidActionList"/>
    <dgm:cxn modelId="{B2113652-758F-4C17-9043-AAC55F7F351D}" type="presOf" srcId="{98B44E1A-1F98-48E3-8DE5-16FE292698B0}" destId="{45A3117C-151E-4E21-B11C-8CE4406218A8}" srcOrd="0" destOrd="0" presId="urn:microsoft.com/office/officeart/2016/7/layout/VerticalSolidActionList"/>
    <dgm:cxn modelId="{1FF0E173-3A6C-4978-BD37-C49DF4A7B7C8}" srcId="{338E60CB-148E-477D-9F0A-24E9EF9A6FDD}" destId="{2715D180-5E4A-4BAE-860C-58862D438028}" srcOrd="0" destOrd="0" parTransId="{DF2E6CA8-E786-4201-B5D9-86ADB115EC8C}" sibTransId="{8A686C0A-56E2-4BBF-B808-D94905F6BA42}"/>
    <dgm:cxn modelId="{6FF8CD76-C8BD-45AF-80A2-73AB12DB0A8A}" type="presOf" srcId="{072CF634-2A3D-45C4-82B4-8B9E3AF40527}" destId="{12C56D29-EFA0-4137-965C-1F73924DB202}" srcOrd="0" destOrd="0" presId="urn:microsoft.com/office/officeart/2016/7/layout/VerticalSolidActionList"/>
    <dgm:cxn modelId="{972EB783-079C-4F2C-868B-9E7985B3E01C}" srcId="{835B1582-94F5-49D0-B6A8-D14243A4088A}" destId="{AA6A663A-5D15-4690-840D-89A8F249B112}" srcOrd="0" destOrd="0" parTransId="{3F7A031C-533D-4C34-AAA8-2A38990C054F}" sibTransId="{35966CFE-958C-491B-B537-2AAA02DC9FA1}"/>
    <dgm:cxn modelId="{21F8E1A1-B337-44DC-B5ED-493AFFEF68DC}" type="presOf" srcId="{ADE0CAB9-F774-4C32-9B89-869CCDD9E38C}" destId="{167151EE-07D9-408F-ADBA-D970096F675B}" srcOrd="0" destOrd="0" presId="urn:microsoft.com/office/officeart/2016/7/layout/VerticalSolidActionList"/>
    <dgm:cxn modelId="{66F105A9-ABD4-48B3-A187-0A74513B7839}" srcId="{0BA2ACBA-1D47-45AD-9E17-C94FEE424BDF}" destId="{ADE0CAB9-F774-4C32-9B89-869CCDD9E38C}" srcOrd="0" destOrd="0" parTransId="{C0CA92F3-AA4B-4682-97AC-2308D326EDFE}" sibTransId="{1526DA4F-1CE8-4A76-90BA-9CC2CF1A1381}"/>
    <dgm:cxn modelId="{3A7B55B1-041F-41FF-AA0A-90F5286F7622}" srcId="{86434219-1AB7-45B3-A7AB-31C4E1575FAA}" destId="{98B44E1A-1F98-48E3-8DE5-16FE292698B0}" srcOrd="0" destOrd="0" parTransId="{5A9E4D34-D316-4719-AEB0-9215C9D5E0EA}" sibTransId="{4E439E62-0BB7-4F46-860D-80DAC808F83F}"/>
    <dgm:cxn modelId="{A66737BD-9F0F-47B5-92A3-58BD8164A2CF}" type="presOf" srcId="{338E60CB-148E-477D-9F0A-24E9EF9A6FDD}" destId="{22E68781-FAF9-4487-A005-CBA6789E669A}" srcOrd="0" destOrd="0" presId="urn:microsoft.com/office/officeart/2016/7/layout/VerticalSolidActionList"/>
    <dgm:cxn modelId="{7B61E8C6-C8FB-42B3-9649-F7F8BF2CF91E}" type="presOf" srcId="{0BA2ACBA-1D47-45AD-9E17-C94FEE424BDF}" destId="{53490ECF-6BA5-416C-ABAF-7EF7570C74E2}" srcOrd="0" destOrd="0" presId="urn:microsoft.com/office/officeart/2016/7/layout/VerticalSolidActionList"/>
    <dgm:cxn modelId="{8E708CCF-56C4-448C-BE00-07DC2AB4E0DC}" type="presOf" srcId="{2715D180-5E4A-4BAE-860C-58862D438028}" destId="{6B0778AD-8225-4996-AACC-BFAD3F2FB0D0}" srcOrd="0" destOrd="0" presId="urn:microsoft.com/office/officeart/2016/7/layout/VerticalSolidActionList"/>
    <dgm:cxn modelId="{6BD22CE4-EB36-4C04-9C49-94A3825B6EAD}" srcId="{2715D180-5E4A-4BAE-860C-58862D438028}" destId="{000228D8-204E-474E-96B7-9716AB3D2B3A}" srcOrd="0" destOrd="0" parTransId="{53E17F38-5A91-4FD9-8E90-8527BAF59DC2}" sibTransId="{85748915-0D7F-4EB5-BC01-B743C10A8DC9}"/>
    <dgm:cxn modelId="{3AB279F7-BDC8-46BF-8176-960968C866E2}" srcId="{072CF634-2A3D-45C4-82B4-8B9E3AF40527}" destId="{B0837B20-A88B-4EBA-AD30-CDCE28141C48}" srcOrd="0" destOrd="0" parTransId="{67DC5255-EED4-450C-8CA1-71C5CA4B24E6}" sibTransId="{BAFF3E40-E031-4870-9018-191CADDFE42D}"/>
    <dgm:cxn modelId="{FC7C56FA-BD33-4D7A-87B3-8658549FAA7C}" type="presOf" srcId="{EA725D75-18F0-421E-A24B-4D2E9CE9278B}" destId="{33EA367B-30CB-4A18-814B-24236F387A7B}" srcOrd="0" destOrd="0" presId="urn:microsoft.com/office/officeart/2016/7/layout/VerticalSolidActionList"/>
    <dgm:cxn modelId="{AFC8FE06-810A-4164-9A74-568CC6073D43}" type="presParOf" srcId="{22E68781-FAF9-4487-A005-CBA6789E669A}" destId="{C2EC1B41-2162-4673-AE3E-66B615339966}" srcOrd="0" destOrd="0" presId="urn:microsoft.com/office/officeart/2016/7/layout/VerticalSolidActionList"/>
    <dgm:cxn modelId="{98E080C0-0E2D-4F37-8C48-3FF33317A27E}" type="presParOf" srcId="{C2EC1B41-2162-4673-AE3E-66B615339966}" destId="{6B0778AD-8225-4996-AACC-BFAD3F2FB0D0}" srcOrd="0" destOrd="0" presId="urn:microsoft.com/office/officeart/2016/7/layout/VerticalSolidActionList"/>
    <dgm:cxn modelId="{7A87EE7A-31F7-4FA2-834B-262611C5F02A}" type="presParOf" srcId="{C2EC1B41-2162-4673-AE3E-66B615339966}" destId="{7A5900AE-9337-4373-9EE2-DEC94A684641}" srcOrd="1" destOrd="0" presId="urn:microsoft.com/office/officeart/2016/7/layout/VerticalSolidActionList"/>
    <dgm:cxn modelId="{080FD123-E5B8-4470-B96A-4D8B32544377}" type="presParOf" srcId="{22E68781-FAF9-4487-A005-CBA6789E669A}" destId="{3BD393BF-BECC-4A62-B0B1-EE80EAFD76F1}" srcOrd="1" destOrd="0" presId="urn:microsoft.com/office/officeart/2016/7/layout/VerticalSolidActionList"/>
    <dgm:cxn modelId="{7420E2BE-554E-493C-872E-478F63365BF7}" type="presParOf" srcId="{22E68781-FAF9-4487-A005-CBA6789E669A}" destId="{5F3E1431-5988-4AD7-93AF-06E6EBF60122}" srcOrd="2" destOrd="0" presId="urn:microsoft.com/office/officeart/2016/7/layout/VerticalSolidActionList"/>
    <dgm:cxn modelId="{E12A9E11-F1B1-4D7D-9457-BD71341A7129}" type="presParOf" srcId="{5F3E1431-5988-4AD7-93AF-06E6EBF60122}" destId="{F5B7E680-EC9A-44CB-A16D-9582341C6ADE}" srcOrd="0" destOrd="0" presId="urn:microsoft.com/office/officeart/2016/7/layout/VerticalSolidActionList"/>
    <dgm:cxn modelId="{F999C2F7-8018-480F-98B3-4B365B74D51D}" type="presParOf" srcId="{5F3E1431-5988-4AD7-93AF-06E6EBF60122}" destId="{45A3117C-151E-4E21-B11C-8CE4406218A8}" srcOrd="1" destOrd="0" presId="urn:microsoft.com/office/officeart/2016/7/layout/VerticalSolidActionList"/>
    <dgm:cxn modelId="{A16CB0D7-7296-4480-AC58-898CEBE46CA8}" type="presParOf" srcId="{22E68781-FAF9-4487-A005-CBA6789E669A}" destId="{8E4665EB-7DF8-4809-A46B-6C46B71D5727}" srcOrd="3" destOrd="0" presId="urn:microsoft.com/office/officeart/2016/7/layout/VerticalSolidActionList"/>
    <dgm:cxn modelId="{20F36FA4-B98A-4B45-9D46-A82E8B8F3434}" type="presParOf" srcId="{22E68781-FAF9-4487-A005-CBA6789E669A}" destId="{757F8ABB-1F68-4159-9641-15179979CFA7}" srcOrd="4" destOrd="0" presId="urn:microsoft.com/office/officeart/2016/7/layout/VerticalSolidActionList"/>
    <dgm:cxn modelId="{147B6814-DCF2-40E1-A44F-80C35B78EC2B}" type="presParOf" srcId="{757F8ABB-1F68-4159-9641-15179979CFA7}" destId="{EC5DF5A8-41B1-40A4-A7E8-EA31178D8EF6}" srcOrd="0" destOrd="0" presId="urn:microsoft.com/office/officeart/2016/7/layout/VerticalSolidActionList"/>
    <dgm:cxn modelId="{A016EE64-AFAF-4478-B2E8-DED5643FC538}" type="presParOf" srcId="{757F8ABB-1F68-4159-9641-15179979CFA7}" destId="{E503A8A7-4BD2-4C4B-81BC-27A945CAF39D}" srcOrd="1" destOrd="0" presId="urn:microsoft.com/office/officeart/2016/7/layout/VerticalSolidActionList"/>
    <dgm:cxn modelId="{F48802E5-ACDA-45FA-BC7A-6C13743BEA40}" type="presParOf" srcId="{22E68781-FAF9-4487-A005-CBA6789E669A}" destId="{D12A6CF4-B8B0-4F27-BE8E-CB52E77B8455}" srcOrd="5" destOrd="0" presId="urn:microsoft.com/office/officeart/2016/7/layout/VerticalSolidActionList"/>
    <dgm:cxn modelId="{6E1F3CDF-9FED-45BE-AC2D-9FCE737F3FBB}" type="presParOf" srcId="{22E68781-FAF9-4487-A005-CBA6789E669A}" destId="{FE80CE59-40E5-4BD6-91D2-9BA0229DDD27}" srcOrd="6" destOrd="0" presId="urn:microsoft.com/office/officeart/2016/7/layout/VerticalSolidActionList"/>
    <dgm:cxn modelId="{02280EDB-C21C-4710-A7E7-A6C7D7D37F84}" type="presParOf" srcId="{FE80CE59-40E5-4BD6-91D2-9BA0229DDD27}" destId="{12C56D29-EFA0-4137-965C-1F73924DB202}" srcOrd="0" destOrd="0" presId="urn:microsoft.com/office/officeart/2016/7/layout/VerticalSolidActionList"/>
    <dgm:cxn modelId="{FE63E81B-EDC6-4D42-A2D2-65A5AB2EAC96}" type="presParOf" srcId="{FE80CE59-40E5-4BD6-91D2-9BA0229DDD27}" destId="{0FE8D578-022C-4DA4-A48E-45497B19DAAF}" srcOrd="1" destOrd="0" presId="urn:microsoft.com/office/officeart/2016/7/layout/VerticalSolidActionList"/>
    <dgm:cxn modelId="{8702CAED-95D8-4EC4-AB48-664AC1FA96E4}" type="presParOf" srcId="{22E68781-FAF9-4487-A005-CBA6789E669A}" destId="{11DF9AAE-FE75-4FBA-9429-A015761A1D06}" srcOrd="7" destOrd="0" presId="urn:microsoft.com/office/officeart/2016/7/layout/VerticalSolidActionList"/>
    <dgm:cxn modelId="{BD370D7F-72ED-4D22-9E0B-CDCBE1A70D27}" type="presParOf" srcId="{22E68781-FAF9-4487-A005-CBA6789E669A}" destId="{AE690468-D2CF-42DE-962D-6040F48498B8}" srcOrd="8" destOrd="0" presId="urn:microsoft.com/office/officeart/2016/7/layout/VerticalSolidActionList"/>
    <dgm:cxn modelId="{E622007C-21B2-428D-BCDD-869F5382887D}" type="presParOf" srcId="{AE690468-D2CF-42DE-962D-6040F48498B8}" destId="{4B4EF7B7-47A8-4DEE-A7EC-99CC00D26710}" srcOrd="0" destOrd="0" presId="urn:microsoft.com/office/officeart/2016/7/layout/VerticalSolidActionList"/>
    <dgm:cxn modelId="{103AC962-D87B-4C44-B075-29C6511513F1}" type="presParOf" srcId="{AE690468-D2CF-42DE-962D-6040F48498B8}" destId="{33EA367B-30CB-4A18-814B-24236F387A7B}" srcOrd="1" destOrd="0" presId="urn:microsoft.com/office/officeart/2016/7/layout/VerticalSolidActionList"/>
    <dgm:cxn modelId="{ACBEC766-8A1D-41BC-9150-7E5DADE6C593}" type="presParOf" srcId="{22E68781-FAF9-4487-A005-CBA6789E669A}" destId="{59BDFAC8-1C6F-4683-A7F4-6AB839B25668}" srcOrd="9" destOrd="0" presId="urn:microsoft.com/office/officeart/2016/7/layout/VerticalSolidActionList"/>
    <dgm:cxn modelId="{94488266-0A7F-47D6-9DD3-B163F84BD532}" type="presParOf" srcId="{22E68781-FAF9-4487-A005-CBA6789E669A}" destId="{CDAB6DFC-EC02-48D4-91DC-7959B9D47138}" srcOrd="10" destOrd="0" presId="urn:microsoft.com/office/officeart/2016/7/layout/VerticalSolidActionList"/>
    <dgm:cxn modelId="{104F6429-2893-4BF6-BB22-0562C82C351F}" type="presParOf" srcId="{CDAB6DFC-EC02-48D4-91DC-7959B9D47138}" destId="{53490ECF-6BA5-416C-ABAF-7EF7570C74E2}" srcOrd="0" destOrd="0" presId="urn:microsoft.com/office/officeart/2016/7/layout/VerticalSolidActionList"/>
    <dgm:cxn modelId="{8CFBB9C9-F5D7-4108-B25B-938E94B2AF57}" type="presParOf" srcId="{CDAB6DFC-EC02-48D4-91DC-7959B9D47138}" destId="{167151EE-07D9-408F-ADBA-D970096F675B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AEEA99-09F4-4AF5-885B-3FE802F79DD7}">
      <dsp:nvSpPr>
        <dsp:cNvPr id="0" name=""/>
        <dsp:cNvSpPr/>
      </dsp:nvSpPr>
      <dsp:spPr>
        <a:xfrm>
          <a:off x="33945" y="586185"/>
          <a:ext cx="820241" cy="8202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2B6D60-892A-46EA-8585-DCA16D248702}">
      <dsp:nvSpPr>
        <dsp:cNvPr id="0" name=""/>
        <dsp:cNvSpPr/>
      </dsp:nvSpPr>
      <dsp:spPr>
        <a:xfrm>
          <a:off x="206195" y="758436"/>
          <a:ext cx="475739" cy="4757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E66639-2535-4999-9620-050C2F9ED205}">
      <dsp:nvSpPr>
        <dsp:cNvPr id="0" name=""/>
        <dsp:cNvSpPr/>
      </dsp:nvSpPr>
      <dsp:spPr>
        <a:xfrm>
          <a:off x="1029952" y="586185"/>
          <a:ext cx="1933425" cy="820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Qualitative information from web sites and news journals</a:t>
          </a:r>
          <a:endParaRPr lang="en-US" sz="1500" kern="1200" dirty="0"/>
        </a:p>
      </dsp:txBody>
      <dsp:txXfrm>
        <a:off x="1029952" y="586185"/>
        <a:ext cx="1933425" cy="820241"/>
      </dsp:txXfrm>
    </dsp:sp>
    <dsp:sp modelId="{69D64F75-3398-4E0A-B794-A96C78BC07AD}">
      <dsp:nvSpPr>
        <dsp:cNvPr id="0" name=""/>
        <dsp:cNvSpPr/>
      </dsp:nvSpPr>
      <dsp:spPr>
        <a:xfrm>
          <a:off x="3300262" y="586185"/>
          <a:ext cx="820241" cy="820241"/>
        </a:xfrm>
        <a:prstGeom prst="ellipse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16AC41-C32C-4F1F-924D-85AE7BDDADE2}">
      <dsp:nvSpPr>
        <dsp:cNvPr id="0" name=""/>
        <dsp:cNvSpPr/>
      </dsp:nvSpPr>
      <dsp:spPr>
        <a:xfrm>
          <a:off x="3472512" y="758436"/>
          <a:ext cx="475739" cy="4757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4B9B9C-D46C-4B6C-9367-1C3DDE45D8B1}">
      <dsp:nvSpPr>
        <dsp:cNvPr id="0" name=""/>
        <dsp:cNvSpPr/>
      </dsp:nvSpPr>
      <dsp:spPr>
        <a:xfrm>
          <a:off x="4296269" y="586185"/>
          <a:ext cx="1933425" cy="820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Online Journals through UWTSD library</a:t>
          </a:r>
          <a:endParaRPr lang="en-US" sz="1500" kern="1200" dirty="0"/>
        </a:p>
      </dsp:txBody>
      <dsp:txXfrm>
        <a:off x="4296269" y="586185"/>
        <a:ext cx="1933425" cy="820241"/>
      </dsp:txXfrm>
    </dsp:sp>
    <dsp:sp modelId="{B9C80130-921D-464F-B04E-0828617D5020}">
      <dsp:nvSpPr>
        <dsp:cNvPr id="0" name=""/>
        <dsp:cNvSpPr/>
      </dsp:nvSpPr>
      <dsp:spPr>
        <a:xfrm>
          <a:off x="33945" y="2342223"/>
          <a:ext cx="820241" cy="820241"/>
        </a:xfrm>
        <a:prstGeom prst="ellipse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CC2314-7C79-46A2-A7BC-7292C05B94E3}">
      <dsp:nvSpPr>
        <dsp:cNvPr id="0" name=""/>
        <dsp:cNvSpPr/>
      </dsp:nvSpPr>
      <dsp:spPr>
        <a:xfrm>
          <a:off x="206195" y="2514474"/>
          <a:ext cx="475739" cy="4757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1AFB09-B2C2-458B-BEB1-9FF1F7EFBE66}">
      <dsp:nvSpPr>
        <dsp:cNvPr id="0" name=""/>
        <dsp:cNvSpPr/>
      </dsp:nvSpPr>
      <dsp:spPr>
        <a:xfrm>
          <a:off x="1029952" y="2342223"/>
          <a:ext cx="1933425" cy="820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ptos Display" panose="020F0302020204030204"/>
            </a:rPr>
            <a:t>Google scholar</a:t>
          </a:r>
        </a:p>
      </dsp:txBody>
      <dsp:txXfrm>
        <a:off x="1029952" y="2342223"/>
        <a:ext cx="1933425" cy="820241"/>
      </dsp:txXfrm>
    </dsp:sp>
    <dsp:sp modelId="{C9075090-0361-4A0D-891D-A79C44BCEBAC}">
      <dsp:nvSpPr>
        <dsp:cNvPr id="0" name=""/>
        <dsp:cNvSpPr/>
      </dsp:nvSpPr>
      <dsp:spPr>
        <a:xfrm>
          <a:off x="3300262" y="2342223"/>
          <a:ext cx="820241" cy="820241"/>
        </a:xfrm>
        <a:prstGeom prst="ellipse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4FEAD7-49DB-462A-B5F8-A2E336290BEF}">
      <dsp:nvSpPr>
        <dsp:cNvPr id="0" name=""/>
        <dsp:cNvSpPr/>
      </dsp:nvSpPr>
      <dsp:spPr>
        <a:xfrm>
          <a:off x="3472512" y="2514474"/>
          <a:ext cx="475739" cy="4757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1466D8-57CE-4F92-BDCA-8221D42C477A}">
      <dsp:nvSpPr>
        <dsp:cNvPr id="0" name=""/>
        <dsp:cNvSpPr/>
      </dsp:nvSpPr>
      <dsp:spPr>
        <a:xfrm>
          <a:off x="4296269" y="2342223"/>
          <a:ext cx="1933425" cy="820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ptos Display" panose="020F0302020204030204"/>
            </a:rPr>
            <a:t>Harvard Referencing Guide</a:t>
          </a:r>
        </a:p>
      </dsp:txBody>
      <dsp:txXfrm>
        <a:off x="4296269" y="2342223"/>
        <a:ext cx="1933425" cy="820241"/>
      </dsp:txXfrm>
    </dsp:sp>
    <dsp:sp modelId="{BF9B586F-D952-4845-814C-EB070CF7EA68}">
      <dsp:nvSpPr>
        <dsp:cNvPr id="0" name=""/>
        <dsp:cNvSpPr/>
      </dsp:nvSpPr>
      <dsp:spPr>
        <a:xfrm>
          <a:off x="33945" y="4098261"/>
          <a:ext cx="820241" cy="820241"/>
        </a:xfrm>
        <a:prstGeom prst="ellips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5F6577-71FD-40F7-B155-6887D5D5495C}">
      <dsp:nvSpPr>
        <dsp:cNvPr id="0" name=""/>
        <dsp:cNvSpPr/>
      </dsp:nvSpPr>
      <dsp:spPr>
        <a:xfrm>
          <a:off x="206195" y="4270512"/>
          <a:ext cx="475739" cy="475739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50BBAB-005A-419E-89BB-3443109BB986}">
      <dsp:nvSpPr>
        <dsp:cNvPr id="0" name=""/>
        <dsp:cNvSpPr/>
      </dsp:nvSpPr>
      <dsp:spPr>
        <a:xfrm>
          <a:off x="1029952" y="4098261"/>
          <a:ext cx="1933425" cy="820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ptos Display" panose="020F0302020204030204"/>
            </a:rPr>
            <a:t>Lecture presentation powerpoint</a:t>
          </a:r>
        </a:p>
      </dsp:txBody>
      <dsp:txXfrm>
        <a:off x="1029952" y="4098261"/>
        <a:ext cx="1933425" cy="8202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D352C3-28AE-47F1-B32D-275A96CCBF69}">
      <dsp:nvSpPr>
        <dsp:cNvPr id="0" name=""/>
        <dsp:cNvSpPr/>
      </dsp:nvSpPr>
      <dsp:spPr>
        <a:xfrm>
          <a:off x="0" y="0"/>
          <a:ext cx="5760739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A18B762-3F38-4A89-82E6-3CA11E2FB419}">
      <dsp:nvSpPr>
        <dsp:cNvPr id="0" name=""/>
        <dsp:cNvSpPr/>
      </dsp:nvSpPr>
      <dsp:spPr>
        <a:xfrm>
          <a:off x="0" y="0"/>
          <a:ext cx="5760739" cy="970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kern="1200" dirty="0">
              <a:latin typeface="Aptos"/>
            </a:rPr>
            <a:t>Schumpeter Creative Disruption (Sweezy, 1943)</a:t>
          </a:r>
          <a:endParaRPr lang="en-US" sz="2700" b="0" kern="1200" dirty="0">
            <a:latin typeface="Aptos"/>
          </a:endParaRPr>
        </a:p>
      </dsp:txBody>
      <dsp:txXfrm>
        <a:off x="0" y="0"/>
        <a:ext cx="5760739" cy="970403"/>
      </dsp:txXfrm>
    </dsp:sp>
    <dsp:sp modelId="{D921216B-8A3A-40E8-BBC1-71C8DEE1B4C6}">
      <dsp:nvSpPr>
        <dsp:cNvPr id="0" name=""/>
        <dsp:cNvSpPr/>
      </dsp:nvSpPr>
      <dsp:spPr>
        <a:xfrm>
          <a:off x="0" y="970403"/>
          <a:ext cx="5760739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5B5D6EE-89C3-4743-A040-BBBD0481DAF9}">
      <dsp:nvSpPr>
        <dsp:cNvPr id="0" name=""/>
        <dsp:cNvSpPr/>
      </dsp:nvSpPr>
      <dsp:spPr>
        <a:xfrm>
          <a:off x="0" y="970403"/>
          <a:ext cx="5760739" cy="970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kern="1200" dirty="0">
              <a:latin typeface="Aptos"/>
            </a:rPr>
            <a:t>SCAMPER Model (Serrat and Serrat, 2017)</a:t>
          </a:r>
          <a:endParaRPr lang="en-US" sz="2700" b="0" kern="1200" dirty="0">
            <a:latin typeface="Aptos"/>
          </a:endParaRPr>
        </a:p>
      </dsp:txBody>
      <dsp:txXfrm>
        <a:off x="0" y="970403"/>
        <a:ext cx="5760739" cy="970403"/>
      </dsp:txXfrm>
    </dsp:sp>
    <dsp:sp modelId="{A65A0AF2-CD86-4DC2-91CC-E7C41D814662}">
      <dsp:nvSpPr>
        <dsp:cNvPr id="0" name=""/>
        <dsp:cNvSpPr/>
      </dsp:nvSpPr>
      <dsp:spPr>
        <a:xfrm>
          <a:off x="0" y="1940807"/>
          <a:ext cx="5760739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8B4AFC4-F331-4722-B17A-5835680930AA}">
      <dsp:nvSpPr>
        <dsp:cNvPr id="0" name=""/>
        <dsp:cNvSpPr/>
      </dsp:nvSpPr>
      <dsp:spPr>
        <a:xfrm>
          <a:off x="0" y="1940807"/>
          <a:ext cx="5760739" cy="970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kern="1200" dirty="0">
              <a:latin typeface="Aptos"/>
            </a:rPr>
            <a:t>Six Thinking Hats (De Bono, 2017)</a:t>
          </a:r>
          <a:endParaRPr lang="en-US" sz="2700" b="0" kern="1200" dirty="0">
            <a:latin typeface="Aptos"/>
          </a:endParaRPr>
        </a:p>
      </dsp:txBody>
      <dsp:txXfrm>
        <a:off x="0" y="1940807"/>
        <a:ext cx="5760739" cy="970403"/>
      </dsp:txXfrm>
    </dsp:sp>
    <dsp:sp modelId="{8C2517CB-A50E-4681-BB74-9FF8A9159E89}">
      <dsp:nvSpPr>
        <dsp:cNvPr id="0" name=""/>
        <dsp:cNvSpPr/>
      </dsp:nvSpPr>
      <dsp:spPr>
        <a:xfrm>
          <a:off x="0" y="2911211"/>
          <a:ext cx="5760739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EC01805-236D-4F73-B5A1-C2222BE26DF3}">
      <dsp:nvSpPr>
        <dsp:cNvPr id="0" name=""/>
        <dsp:cNvSpPr/>
      </dsp:nvSpPr>
      <dsp:spPr>
        <a:xfrm>
          <a:off x="0" y="2911211"/>
          <a:ext cx="5760739" cy="970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kern="1200" dirty="0">
              <a:latin typeface="Aptos"/>
            </a:rPr>
            <a:t>Stage Gate Model (</a:t>
          </a:r>
          <a:r>
            <a:rPr lang="en-GB" sz="2700" b="0" kern="1200" dirty="0">
              <a:latin typeface="Aptos"/>
              <a:cs typeface="Arial"/>
            </a:rPr>
            <a:t>Grönlund, </a:t>
          </a:r>
          <a:r>
            <a:rPr lang="en-GB" sz="2700" b="0" kern="1200" dirty="0" err="1">
              <a:latin typeface="Aptos"/>
              <a:cs typeface="Arial"/>
            </a:rPr>
            <a:t>Sjödin</a:t>
          </a:r>
          <a:r>
            <a:rPr lang="en-GB" sz="2700" b="0" kern="1200" dirty="0">
              <a:latin typeface="Aptos"/>
              <a:cs typeface="Arial"/>
            </a:rPr>
            <a:t> and </a:t>
          </a:r>
          <a:r>
            <a:rPr lang="en-GB" sz="2700" b="0" kern="1200" dirty="0" err="1">
              <a:latin typeface="Aptos"/>
              <a:cs typeface="Arial"/>
            </a:rPr>
            <a:t>Frishammar</a:t>
          </a:r>
          <a:r>
            <a:rPr lang="en-GB" sz="2700" b="0" kern="1200" dirty="0">
              <a:latin typeface="Aptos"/>
              <a:cs typeface="Arial"/>
            </a:rPr>
            <a:t>, 2010)</a:t>
          </a:r>
        </a:p>
      </dsp:txBody>
      <dsp:txXfrm>
        <a:off x="0" y="2911211"/>
        <a:ext cx="5760739" cy="9704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B86757-EC2D-48FC-9496-4109F163D71F}">
      <dsp:nvSpPr>
        <dsp:cNvPr id="0" name=""/>
        <dsp:cNvSpPr/>
      </dsp:nvSpPr>
      <dsp:spPr>
        <a:xfrm>
          <a:off x="0" y="1692"/>
          <a:ext cx="10094605" cy="8578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F6D359-F48D-4667-9C1C-C1D8B6F67A32}">
      <dsp:nvSpPr>
        <dsp:cNvPr id="0" name=""/>
        <dsp:cNvSpPr/>
      </dsp:nvSpPr>
      <dsp:spPr>
        <a:xfrm>
          <a:off x="259513" y="194718"/>
          <a:ext cx="471842" cy="4718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E0097-B766-4321-B9CE-9CF93736C1B5}">
      <dsp:nvSpPr>
        <dsp:cNvPr id="0" name=""/>
        <dsp:cNvSpPr/>
      </dsp:nvSpPr>
      <dsp:spPr>
        <a:xfrm>
          <a:off x="990868" y="1692"/>
          <a:ext cx="9103736" cy="857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794" tIns="90794" rIns="90794" bIns="9079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Many of the news reports online go back more than 5 years, even 10 years.</a:t>
          </a:r>
          <a:endParaRPr lang="en-US" sz="2100" kern="1200" dirty="0"/>
        </a:p>
      </dsp:txBody>
      <dsp:txXfrm>
        <a:off x="990868" y="1692"/>
        <a:ext cx="9103736" cy="857894"/>
      </dsp:txXfrm>
    </dsp:sp>
    <dsp:sp modelId="{A7AC0214-4BD6-4C90-AD76-02986B974D6B}">
      <dsp:nvSpPr>
        <dsp:cNvPr id="0" name=""/>
        <dsp:cNvSpPr/>
      </dsp:nvSpPr>
      <dsp:spPr>
        <a:xfrm>
          <a:off x="0" y="1074061"/>
          <a:ext cx="10094605" cy="8578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0D4692-43EC-4871-87D3-86A611060897}">
      <dsp:nvSpPr>
        <dsp:cNvPr id="0" name=""/>
        <dsp:cNvSpPr/>
      </dsp:nvSpPr>
      <dsp:spPr>
        <a:xfrm>
          <a:off x="259513" y="1267087"/>
          <a:ext cx="471842" cy="4718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D622C8-92D2-4BB2-8162-9BE3F58FAAB6}">
      <dsp:nvSpPr>
        <dsp:cNvPr id="0" name=""/>
        <dsp:cNvSpPr/>
      </dsp:nvSpPr>
      <dsp:spPr>
        <a:xfrm>
          <a:off x="990868" y="1074061"/>
          <a:ext cx="9103736" cy="857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794" tIns="90794" rIns="90794" bIns="9079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information available is more about the failures regarding personal issues around the CEO.</a:t>
          </a:r>
          <a:endParaRPr lang="en-US" sz="2100" kern="1200" dirty="0"/>
        </a:p>
      </dsp:txBody>
      <dsp:txXfrm>
        <a:off x="990868" y="1074061"/>
        <a:ext cx="9103736" cy="857894"/>
      </dsp:txXfrm>
    </dsp:sp>
    <dsp:sp modelId="{F612D226-DBEB-4000-A614-5469CF737AD8}">
      <dsp:nvSpPr>
        <dsp:cNvPr id="0" name=""/>
        <dsp:cNvSpPr/>
      </dsp:nvSpPr>
      <dsp:spPr>
        <a:xfrm>
          <a:off x="0" y="2146429"/>
          <a:ext cx="10094605" cy="8578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566939-5EBC-4216-91C8-4EF5416852B0}">
      <dsp:nvSpPr>
        <dsp:cNvPr id="0" name=""/>
        <dsp:cNvSpPr/>
      </dsp:nvSpPr>
      <dsp:spPr>
        <a:xfrm>
          <a:off x="259513" y="2339455"/>
          <a:ext cx="471842" cy="4718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506881-EFFF-470C-ABA3-A79C25AB7A22}">
      <dsp:nvSpPr>
        <dsp:cNvPr id="0" name=""/>
        <dsp:cNvSpPr/>
      </dsp:nvSpPr>
      <dsp:spPr>
        <a:xfrm>
          <a:off x="990868" y="2146429"/>
          <a:ext cx="9103736" cy="857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794" tIns="90794" rIns="90794" bIns="90794" numCol="1" spcCol="1270" anchor="ctr" anchorCtr="0">
          <a:noAutofit/>
        </a:bodyPr>
        <a:lstStyle/>
        <a:p>
          <a:pPr marL="0" lvl="0" indent="0" algn="l" defTabSz="9334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Not much information about the strategies for innovation</a:t>
          </a:r>
          <a:r>
            <a:rPr lang="en-GB" sz="2100" kern="1200" dirty="0">
              <a:latin typeface="Aptos Display" panose="020F0302020204030204"/>
            </a:rPr>
            <a:t>, almost lost track of the amount of time I was spending trying to find this information.</a:t>
          </a:r>
          <a:endParaRPr lang="en-GB" sz="2100" kern="1200" dirty="0"/>
        </a:p>
      </dsp:txBody>
      <dsp:txXfrm>
        <a:off x="990868" y="2146429"/>
        <a:ext cx="9103736" cy="857894"/>
      </dsp:txXfrm>
    </dsp:sp>
    <dsp:sp modelId="{D0330A37-884B-412A-9E96-32DFCD8143C5}">
      <dsp:nvSpPr>
        <dsp:cNvPr id="0" name=""/>
        <dsp:cNvSpPr/>
      </dsp:nvSpPr>
      <dsp:spPr>
        <a:xfrm>
          <a:off x="0" y="3218797"/>
          <a:ext cx="10094605" cy="8578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F0379E-1314-4FF5-881F-4FC05E891D5B}">
      <dsp:nvSpPr>
        <dsp:cNvPr id="0" name=""/>
        <dsp:cNvSpPr/>
      </dsp:nvSpPr>
      <dsp:spPr>
        <a:xfrm>
          <a:off x="259513" y="3411823"/>
          <a:ext cx="471842" cy="471842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E4D1A-CDFA-4A37-A359-B0153B8C8AC2}">
      <dsp:nvSpPr>
        <dsp:cNvPr id="0" name=""/>
        <dsp:cNvSpPr/>
      </dsp:nvSpPr>
      <dsp:spPr>
        <a:xfrm>
          <a:off x="990868" y="3218797"/>
          <a:ext cx="9103736" cy="857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794" tIns="90794" rIns="90794" bIns="90794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ptos Display" panose="020F0302020204030204"/>
            </a:rPr>
            <a:t>Struggled using the referencing resource tool available which could have reduced time spent creating a reference list.</a:t>
          </a:r>
        </a:p>
      </dsp:txBody>
      <dsp:txXfrm>
        <a:off x="990868" y="3218797"/>
        <a:ext cx="9103736" cy="85789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5900AE-9337-4373-9EE2-DEC94A684641}">
      <dsp:nvSpPr>
        <dsp:cNvPr id="0" name=""/>
        <dsp:cNvSpPr/>
      </dsp:nvSpPr>
      <dsp:spPr>
        <a:xfrm>
          <a:off x="1330250" y="651"/>
          <a:ext cx="5321002" cy="84721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42" tIns="215193" rIns="103242" bIns="215193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ptos Display" panose="020F0302020204030204"/>
            </a:rPr>
            <a:t>Always read the requirements of the assessment brief</a:t>
          </a:r>
          <a:endParaRPr lang="en-US" sz="1400" kern="1200" dirty="0"/>
        </a:p>
      </dsp:txBody>
      <dsp:txXfrm>
        <a:off x="1330250" y="651"/>
        <a:ext cx="5321002" cy="847215"/>
      </dsp:txXfrm>
    </dsp:sp>
    <dsp:sp modelId="{6B0778AD-8225-4996-AACC-BFAD3F2FB0D0}">
      <dsp:nvSpPr>
        <dsp:cNvPr id="0" name=""/>
        <dsp:cNvSpPr/>
      </dsp:nvSpPr>
      <dsp:spPr>
        <a:xfrm>
          <a:off x="0" y="651"/>
          <a:ext cx="1330250" cy="84721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92" tIns="83686" rIns="70392" bIns="8368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ptos Display" panose="020F0302020204030204"/>
            </a:rPr>
            <a:t>Read</a:t>
          </a:r>
          <a:endParaRPr lang="en-US" sz="1700" kern="1200" dirty="0"/>
        </a:p>
      </dsp:txBody>
      <dsp:txXfrm>
        <a:off x="0" y="651"/>
        <a:ext cx="1330250" cy="847215"/>
      </dsp:txXfrm>
    </dsp:sp>
    <dsp:sp modelId="{45A3117C-151E-4E21-B11C-8CE4406218A8}">
      <dsp:nvSpPr>
        <dsp:cNvPr id="0" name=""/>
        <dsp:cNvSpPr/>
      </dsp:nvSpPr>
      <dsp:spPr>
        <a:xfrm>
          <a:off x="1330250" y="898700"/>
          <a:ext cx="5321002" cy="847215"/>
        </a:xfrm>
        <a:prstGeom prst="rect">
          <a:avLst/>
        </a:prstGeom>
        <a:solidFill>
          <a:schemeClr val="accent5">
            <a:tint val="40000"/>
            <a:alpha val="90000"/>
            <a:hueOff val="-2388933"/>
            <a:satOff val="533"/>
            <a:lumOff val="8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2388933"/>
              <a:satOff val="533"/>
              <a:lumOff val="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42" tIns="215193" rIns="103242" bIns="215193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Keep </a:t>
          </a:r>
          <a:r>
            <a:rPr lang="en-US" sz="1400" kern="1200" dirty="0">
              <a:latin typeface="Aptos Display" panose="020F0302020204030204"/>
            </a:rPr>
            <a:t>a bookmark on all online resources so that it can be obtained later</a:t>
          </a:r>
          <a:endParaRPr lang="en-US" sz="1400" kern="1200" dirty="0"/>
        </a:p>
      </dsp:txBody>
      <dsp:txXfrm>
        <a:off x="1330250" y="898700"/>
        <a:ext cx="5321002" cy="847215"/>
      </dsp:txXfrm>
    </dsp:sp>
    <dsp:sp modelId="{F5B7E680-EC9A-44CB-A16D-9582341C6ADE}">
      <dsp:nvSpPr>
        <dsp:cNvPr id="0" name=""/>
        <dsp:cNvSpPr/>
      </dsp:nvSpPr>
      <dsp:spPr>
        <a:xfrm>
          <a:off x="0" y="898700"/>
          <a:ext cx="1330250" cy="847215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accent5">
              <a:hueOff val="-2430430"/>
              <a:satOff val="-165"/>
              <a:lumOff val="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92" tIns="83686" rIns="70392" bIns="8368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Keep</a:t>
          </a:r>
        </a:p>
      </dsp:txBody>
      <dsp:txXfrm>
        <a:off x="0" y="898700"/>
        <a:ext cx="1330250" cy="847215"/>
      </dsp:txXfrm>
    </dsp:sp>
    <dsp:sp modelId="{E503A8A7-4BD2-4C4B-81BC-27A945CAF39D}">
      <dsp:nvSpPr>
        <dsp:cNvPr id="0" name=""/>
        <dsp:cNvSpPr/>
      </dsp:nvSpPr>
      <dsp:spPr>
        <a:xfrm>
          <a:off x="1330250" y="1796749"/>
          <a:ext cx="5321002" cy="847215"/>
        </a:xfrm>
        <a:prstGeom prst="rect">
          <a:avLst/>
        </a:prstGeom>
        <a:solidFill>
          <a:schemeClr val="accent5">
            <a:tint val="40000"/>
            <a:alpha val="90000"/>
            <a:hueOff val="-4777866"/>
            <a:satOff val="1067"/>
            <a:lumOff val="16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4777866"/>
              <a:satOff val="1067"/>
              <a:lumOff val="1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42" tIns="215193" rIns="103242" bIns="215193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Make </a:t>
          </a:r>
          <a:r>
            <a:rPr lang="en-US" sz="1400" kern="1200" dirty="0">
              <a:latin typeface="Aptos Display" panose="020F0302020204030204"/>
            </a:rPr>
            <a:t>a timeline and target to keep track of assignment</a:t>
          </a:r>
          <a:endParaRPr lang="en-US" sz="1400" kern="1200" dirty="0"/>
        </a:p>
      </dsp:txBody>
      <dsp:txXfrm>
        <a:off x="1330250" y="1796749"/>
        <a:ext cx="5321002" cy="847215"/>
      </dsp:txXfrm>
    </dsp:sp>
    <dsp:sp modelId="{EC5DF5A8-41B1-40A4-A7E8-EA31178D8EF6}">
      <dsp:nvSpPr>
        <dsp:cNvPr id="0" name=""/>
        <dsp:cNvSpPr/>
      </dsp:nvSpPr>
      <dsp:spPr>
        <a:xfrm>
          <a:off x="0" y="1796749"/>
          <a:ext cx="1330250" cy="847215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accent5">
              <a:hueOff val="-4860860"/>
              <a:satOff val="-330"/>
              <a:lumOff val="7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92" tIns="83686" rIns="70392" bIns="8368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Make</a:t>
          </a:r>
        </a:p>
      </dsp:txBody>
      <dsp:txXfrm>
        <a:off x="0" y="1796749"/>
        <a:ext cx="1330250" cy="847215"/>
      </dsp:txXfrm>
    </dsp:sp>
    <dsp:sp modelId="{0FE8D578-022C-4DA4-A48E-45497B19DAAF}">
      <dsp:nvSpPr>
        <dsp:cNvPr id="0" name=""/>
        <dsp:cNvSpPr/>
      </dsp:nvSpPr>
      <dsp:spPr>
        <a:xfrm>
          <a:off x="1330250" y="2694798"/>
          <a:ext cx="5321002" cy="847215"/>
        </a:xfrm>
        <a:prstGeom prst="rect">
          <a:avLst/>
        </a:prstGeom>
        <a:solidFill>
          <a:schemeClr val="accent5">
            <a:tint val="40000"/>
            <a:alpha val="90000"/>
            <a:hueOff val="-7166800"/>
            <a:satOff val="1600"/>
            <a:lumOff val="24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7166800"/>
              <a:satOff val="1600"/>
              <a:lumOff val="2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42" tIns="215193" rIns="103242" bIns="215193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ptos Display" panose="020F0302020204030204"/>
            </a:rPr>
            <a:t>If unsure, get a second opinion from a lecturer</a:t>
          </a:r>
          <a:endParaRPr lang="en-US" sz="1400" kern="1200" dirty="0"/>
        </a:p>
      </dsp:txBody>
      <dsp:txXfrm>
        <a:off x="1330250" y="2694798"/>
        <a:ext cx="5321002" cy="847215"/>
      </dsp:txXfrm>
    </dsp:sp>
    <dsp:sp modelId="{12C56D29-EFA0-4137-965C-1F73924DB202}">
      <dsp:nvSpPr>
        <dsp:cNvPr id="0" name=""/>
        <dsp:cNvSpPr/>
      </dsp:nvSpPr>
      <dsp:spPr>
        <a:xfrm>
          <a:off x="0" y="2694798"/>
          <a:ext cx="1330250" cy="847215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accent5">
              <a:hueOff val="-7291290"/>
              <a:satOff val="-496"/>
              <a:lumOff val="1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92" tIns="83686" rIns="70392" bIns="8368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Get</a:t>
          </a:r>
        </a:p>
      </dsp:txBody>
      <dsp:txXfrm>
        <a:off x="0" y="2694798"/>
        <a:ext cx="1330250" cy="847215"/>
      </dsp:txXfrm>
    </dsp:sp>
    <dsp:sp modelId="{33EA367B-30CB-4A18-814B-24236F387A7B}">
      <dsp:nvSpPr>
        <dsp:cNvPr id="0" name=""/>
        <dsp:cNvSpPr/>
      </dsp:nvSpPr>
      <dsp:spPr>
        <a:xfrm>
          <a:off x="1330250" y="3592847"/>
          <a:ext cx="5321002" cy="847215"/>
        </a:xfrm>
        <a:prstGeom prst="rect">
          <a:avLst/>
        </a:prstGeom>
        <a:solidFill>
          <a:schemeClr val="accent5">
            <a:tint val="40000"/>
            <a:alpha val="90000"/>
            <a:hueOff val="-9555732"/>
            <a:satOff val="2134"/>
            <a:lumOff val="32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9555732"/>
              <a:satOff val="2134"/>
              <a:lumOff val="3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42" tIns="215193" rIns="103242" bIns="215193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Try </a:t>
          </a:r>
          <a:r>
            <a:rPr lang="en-US" sz="1400" kern="1200" dirty="0">
              <a:latin typeface="Aptos Display" panose="020F0302020204030204"/>
            </a:rPr>
            <a:t>and leave plenty of time before submission date to proof check referencing and spellings</a:t>
          </a:r>
          <a:endParaRPr lang="en-US" sz="1400" kern="1200" dirty="0"/>
        </a:p>
      </dsp:txBody>
      <dsp:txXfrm>
        <a:off x="1330250" y="3592847"/>
        <a:ext cx="5321002" cy="847215"/>
      </dsp:txXfrm>
    </dsp:sp>
    <dsp:sp modelId="{4B4EF7B7-47A8-4DEE-A7EC-99CC00D26710}">
      <dsp:nvSpPr>
        <dsp:cNvPr id="0" name=""/>
        <dsp:cNvSpPr/>
      </dsp:nvSpPr>
      <dsp:spPr>
        <a:xfrm>
          <a:off x="0" y="3592847"/>
          <a:ext cx="1330250" cy="847215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accent5">
              <a:hueOff val="-9721720"/>
              <a:satOff val="-661"/>
              <a:lumOff val="15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92" tIns="83686" rIns="70392" bIns="8368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Try</a:t>
          </a:r>
        </a:p>
      </dsp:txBody>
      <dsp:txXfrm>
        <a:off x="0" y="3592847"/>
        <a:ext cx="1330250" cy="847215"/>
      </dsp:txXfrm>
    </dsp:sp>
    <dsp:sp modelId="{167151EE-07D9-408F-ADBA-D970096F675B}">
      <dsp:nvSpPr>
        <dsp:cNvPr id="0" name=""/>
        <dsp:cNvSpPr/>
      </dsp:nvSpPr>
      <dsp:spPr>
        <a:xfrm>
          <a:off x="1330250" y="4490896"/>
          <a:ext cx="5321002" cy="847215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42" tIns="215193" rIns="103242" bIns="215193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ptos Display" panose="020F0302020204030204"/>
            </a:rPr>
            <a:t>Try practice using the online referencing tool to use when completing dissertation next term</a:t>
          </a:r>
        </a:p>
      </dsp:txBody>
      <dsp:txXfrm>
        <a:off x="1330250" y="4490896"/>
        <a:ext cx="5321002" cy="847215"/>
      </dsp:txXfrm>
    </dsp:sp>
    <dsp:sp modelId="{53490ECF-6BA5-416C-ABAF-7EF7570C74E2}">
      <dsp:nvSpPr>
        <dsp:cNvPr id="0" name=""/>
        <dsp:cNvSpPr/>
      </dsp:nvSpPr>
      <dsp:spPr>
        <a:xfrm>
          <a:off x="0" y="4490896"/>
          <a:ext cx="1330250" cy="847215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92" tIns="83686" rIns="70392" bIns="8368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ptos Display" panose="020F0302020204030204"/>
            </a:rPr>
            <a:t>Future</a:t>
          </a:r>
        </a:p>
      </dsp:txBody>
      <dsp:txXfrm>
        <a:off x="0" y="4490896"/>
        <a:ext cx="1330250" cy="8472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1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93D702E-F4E0-47FC-A74C-ECD9647A8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9054" y="3110569"/>
            <a:ext cx="9144000" cy="1152663"/>
          </a:xfrm>
        </p:spPr>
        <p:txBody>
          <a:bodyPr>
            <a:normAutofit/>
          </a:bodyPr>
          <a:lstStyle/>
          <a:p>
            <a:r>
              <a:rPr lang="en-GB" sz="4400"/>
              <a:t>Component 2: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91514" y="4299420"/>
            <a:ext cx="9978080" cy="241791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dirty="0"/>
              <a:t>BA Leadership and Management</a:t>
            </a:r>
          </a:p>
          <a:p>
            <a:r>
              <a:rPr lang="en-GB" sz="1600" dirty="0"/>
              <a:t>Module: Developing Innovation and Creativity for Business Advantage BMSW6102</a:t>
            </a:r>
          </a:p>
          <a:p>
            <a:endParaRPr lang="en-GB" sz="1600" dirty="0"/>
          </a:p>
          <a:p>
            <a:r>
              <a:rPr lang="en-GB" sz="1600" dirty="0"/>
              <a:t>BY AMINA BEGUM</a:t>
            </a:r>
          </a:p>
          <a:p>
            <a:r>
              <a:rPr lang="en-GB" sz="1600" dirty="0"/>
              <a:t>2118505</a:t>
            </a:r>
          </a:p>
          <a:p>
            <a:endParaRPr lang="en-GB" sz="1600" dirty="0"/>
          </a:p>
          <a:p>
            <a:r>
              <a:rPr lang="en-GB" sz="1600" dirty="0"/>
              <a:t>Lecturer: Ivan Rodrigues Hernandez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A18570-749B-AFFF-6D00-CE26E344A1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783" b="10856"/>
          <a:stretch/>
        </p:blipFill>
        <p:spPr>
          <a:xfrm>
            <a:off x="704336" y="10"/>
            <a:ext cx="10484412" cy="3811394"/>
          </a:xfrm>
          <a:custGeom>
            <a:avLst/>
            <a:gdLst/>
            <a:ahLst/>
            <a:cxnLst/>
            <a:rect l="l" t="t" r="r" b="b"/>
            <a:pathLst>
              <a:path w="10484412" h="3811404">
                <a:moveTo>
                  <a:pt x="0" y="3811403"/>
                </a:moveTo>
                <a:lnTo>
                  <a:pt x="10484412" y="3811403"/>
                </a:lnTo>
                <a:lnTo>
                  <a:pt x="10484412" y="3811404"/>
                </a:lnTo>
                <a:lnTo>
                  <a:pt x="0" y="3811404"/>
                </a:lnTo>
                <a:close/>
                <a:moveTo>
                  <a:pt x="181717" y="0"/>
                </a:moveTo>
                <a:lnTo>
                  <a:pt x="10224015" y="0"/>
                </a:lnTo>
                <a:cubicBezTo>
                  <a:pt x="10261561" y="45054"/>
                  <a:pt x="10301611" y="85103"/>
                  <a:pt x="10369193" y="110134"/>
                </a:cubicBezTo>
                <a:cubicBezTo>
                  <a:pt x="10321635" y="167704"/>
                  <a:pt x="10236530" y="182722"/>
                  <a:pt x="10173954" y="222771"/>
                </a:cubicBezTo>
                <a:cubicBezTo>
                  <a:pt x="10168948" y="255310"/>
                  <a:pt x="10269071" y="245298"/>
                  <a:pt x="10241537" y="317887"/>
                </a:cubicBezTo>
                <a:cubicBezTo>
                  <a:pt x="10206494" y="418008"/>
                  <a:pt x="10241537" y="528142"/>
                  <a:pt x="10071328" y="573196"/>
                </a:cubicBezTo>
                <a:cubicBezTo>
                  <a:pt x="10023770" y="668312"/>
                  <a:pt x="10008751" y="820997"/>
                  <a:pt x="10113880" y="913610"/>
                </a:cubicBezTo>
                <a:cubicBezTo>
                  <a:pt x="10271573" y="1048774"/>
                  <a:pt x="10244040" y="1138885"/>
                  <a:pt x="10036285" y="1216478"/>
                </a:cubicBezTo>
                <a:cubicBezTo>
                  <a:pt x="10011255" y="1226491"/>
                  <a:pt x="9978715" y="1231497"/>
                  <a:pt x="9966200" y="1256528"/>
                </a:cubicBezTo>
                <a:cubicBezTo>
                  <a:pt x="9986224" y="1289067"/>
                  <a:pt x="10031280" y="1281557"/>
                  <a:pt x="10063819" y="1289067"/>
                </a:cubicBezTo>
                <a:cubicBezTo>
                  <a:pt x="10211500" y="1324110"/>
                  <a:pt x="10214003" y="1324110"/>
                  <a:pt x="10176457" y="1441752"/>
                </a:cubicBezTo>
                <a:cubicBezTo>
                  <a:pt x="10163942" y="1476795"/>
                  <a:pt x="10188972" y="1491813"/>
                  <a:pt x="10211500" y="1511838"/>
                </a:cubicBezTo>
                <a:cubicBezTo>
                  <a:pt x="10296604" y="1591936"/>
                  <a:pt x="10296604" y="1594439"/>
                  <a:pt x="10206494" y="1664523"/>
                </a:cubicBezTo>
                <a:cubicBezTo>
                  <a:pt x="10181463" y="1684547"/>
                  <a:pt x="10163942" y="1704572"/>
                  <a:pt x="10151426" y="1732106"/>
                </a:cubicBezTo>
                <a:cubicBezTo>
                  <a:pt x="10128899" y="1782166"/>
                  <a:pt x="10128899" y="1822216"/>
                  <a:pt x="10208996" y="1847246"/>
                </a:cubicBezTo>
                <a:cubicBezTo>
                  <a:pt x="10266568" y="1864767"/>
                  <a:pt x="10296604" y="1884791"/>
                  <a:pt x="10299107" y="1939858"/>
                </a:cubicBezTo>
                <a:cubicBezTo>
                  <a:pt x="10299107" y="1987416"/>
                  <a:pt x="10306617" y="2017452"/>
                  <a:pt x="10244040" y="2037477"/>
                </a:cubicBezTo>
                <a:cubicBezTo>
                  <a:pt x="10193979" y="2054998"/>
                  <a:pt x="10178960" y="2090041"/>
                  <a:pt x="10183966" y="2130089"/>
                </a:cubicBezTo>
                <a:cubicBezTo>
                  <a:pt x="10193979" y="2230211"/>
                  <a:pt x="10126396" y="2287781"/>
                  <a:pt x="10013758" y="2335339"/>
                </a:cubicBezTo>
                <a:cubicBezTo>
                  <a:pt x="9908629" y="2377890"/>
                  <a:pt x="9813513" y="2437963"/>
                  <a:pt x="9715893" y="2493030"/>
                </a:cubicBezTo>
                <a:cubicBezTo>
                  <a:pt x="9605758" y="2553103"/>
                  <a:pt x="9480605" y="2590649"/>
                  <a:pt x="9347942" y="2623189"/>
                </a:cubicBezTo>
                <a:cubicBezTo>
                  <a:pt x="9370469" y="2665740"/>
                  <a:pt x="9453071" y="2640710"/>
                  <a:pt x="9460580" y="2700783"/>
                </a:cubicBezTo>
                <a:cubicBezTo>
                  <a:pt x="9255329" y="2753346"/>
                  <a:pt x="9060089" y="2833444"/>
                  <a:pt x="8827305" y="2855971"/>
                </a:cubicBezTo>
                <a:cubicBezTo>
                  <a:pt x="9015035" y="2843456"/>
                  <a:pt x="9182740" y="2908535"/>
                  <a:pt x="9360458" y="2926056"/>
                </a:cubicBezTo>
                <a:cubicBezTo>
                  <a:pt x="9377980" y="2961099"/>
                  <a:pt x="9337930" y="2951087"/>
                  <a:pt x="9322912" y="2958595"/>
                </a:cubicBezTo>
                <a:cubicBezTo>
                  <a:pt x="9307893" y="2963602"/>
                  <a:pt x="9287869" y="2966105"/>
                  <a:pt x="9285366" y="2991135"/>
                </a:cubicBezTo>
                <a:cubicBezTo>
                  <a:pt x="9370469" y="3023675"/>
                  <a:pt x="9478102" y="2998644"/>
                  <a:pt x="9565709" y="3033687"/>
                </a:cubicBezTo>
                <a:cubicBezTo>
                  <a:pt x="9543182" y="3083748"/>
                  <a:pt x="9468090" y="3056214"/>
                  <a:pt x="9435550" y="3096263"/>
                </a:cubicBezTo>
                <a:cubicBezTo>
                  <a:pt x="9518151" y="3101269"/>
                  <a:pt x="9593243" y="3103772"/>
                  <a:pt x="9668335" y="3113784"/>
                </a:cubicBezTo>
                <a:cubicBezTo>
                  <a:pt x="9725905" y="3121294"/>
                  <a:pt x="9740924" y="3163845"/>
                  <a:pt x="9700875" y="3193882"/>
                </a:cubicBezTo>
                <a:cubicBezTo>
                  <a:pt x="9665832" y="3221415"/>
                  <a:pt x="9613268" y="3223918"/>
                  <a:pt x="9565709" y="3236434"/>
                </a:cubicBezTo>
                <a:cubicBezTo>
                  <a:pt x="9232801" y="3319034"/>
                  <a:pt x="8882372" y="3351573"/>
                  <a:pt x="8529440" y="3364088"/>
                </a:cubicBezTo>
                <a:cubicBezTo>
                  <a:pt x="7961245" y="3386616"/>
                  <a:pt x="7393049" y="3394125"/>
                  <a:pt x="6827357" y="3419155"/>
                </a:cubicBezTo>
                <a:cubicBezTo>
                  <a:pt x="6481933" y="3434173"/>
                  <a:pt x="6136510" y="3456701"/>
                  <a:pt x="5788584" y="3456701"/>
                </a:cubicBezTo>
                <a:cubicBezTo>
                  <a:pt x="5415628" y="3456701"/>
                  <a:pt x="5042671" y="3464210"/>
                  <a:pt x="4669714" y="3411646"/>
                </a:cubicBezTo>
                <a:cubicBezTo>
                  <a:pt x="4479481" y="3384113"/>
                  <a:pt x="4279236" y="3396628"/>
                  <a:pt x="4086500" y="3376603"/>
                </a:cubicBezTo>
                <a:cubicBezTo>
                  <a:pt x="3793641" y="3346568"/>
                  <a:pt x="3500782" y="3306518"/>
                  <a:pt x="3210426" y="3256458"/>
                </a:cubicBezTo>
                <a:cubicBezTo>
                  <a:pt x="3117813" y="3241439"/>
                  <a:pt x="3007678" y="3231428"/>
                  <a:pt x="2937592" y="3166348"/>
                </a:cubicBezTo>
                <a:cubicBezTo>
                  <a:pt x="2824954" y="3211403"/>
                  <a:pt x="2757372" y="3131305"/>
                  <a:pt x="2669765" y="3106275"/>
                </a:cubicBezTo>
                <a:cubicBezTo>
                  <a:pt x="2634722" y="3096263"/>
                  <a:pt x="2592169" y="3081245"/>
                  <a:pt x="2597176" y="3048705"/>
                </a:cubicBezTo>
                <a:cubicBezTo>
                  <a:pt x="2604685" y="3006154"/>
                  <a:pt x="2654746" y="2978620"/>
                  <a:pt x="2702304" y="2986130"/>
                </a:cubicBezTo>
                <a:cubicBezTo>
                  <a:pt x="2849986" y="3011160"/>
                  <a:pt x="2985150" y="2948584"/>
                  <a:pt x="3137838" y="2956093"/>
                </a:cubicBezTo>
                <a:cubicBezTo>
                  <a:pt x="3005175" y="2933565"/>
                  <a:pt x="2872513" y="2908535"/>
                  <a:pt x="2739850" y="2886007"/>
                </a:cubicBezTo>
                <a:cubicBezTo>
                  <a:pt x="2940095" y="2863480"/>
                  <a:pt x="3132831" y="2896020"/>
                  <a:pt x="3328071" y="2913541"/>
                </a:cubicBezTo>
                <a:cubicBezTo>
                  <a:pt x="3390647" y="2921050"/>
                  <a:pt x="3485763" y="2968608"/>
                  <a:pt x="3503285" y="2898523"/>
                </a:cubicBezTo>
                <a:cubicBezTo>
                  <a:pt x="3513297" y="2850965"/>
                  <a:pt x="3410671" y="2850965"/>
                  <a:pt x="3350598" y="2838450"/>
                </a:cubicBezTo>
                <a:cubicBezTo>
                  <a:pt x="3090279" y="2785886"/>
                  <a:pt x="2824954" y="2758353"/>
                  <a:pt x="2562133" y="2725813"/>
                </a:cubicBezTo>
                <a:cubicBezTo>
                  <a:pt x="2537102" y="2723310"/>
                  <a:pt x="2504562" y="2725813"/>
                  <a:pt x="2487041" y="2715801"/>
                </a:cubicBezTo>
                <a:cubicBezTo>
                  <a:pt x="2354378" y="2633200"/>
                  <a:pt x="2184170" y="2608170"/>
                  <a:pt x="1998943" y="2548097"/>
                </a:cubicBezTo>
                <a:cubicBezTo>
                  <a:pt x="2116587" y="2515558"/>
                  <a:pt x="2196685" y="2575630"/>
                  <a:pt x="2294304" y="2560612"/>
                </a:cubicBezTo>
                <a:cubicBezTo>
                  <a:pt x="2196685" y="2498036"/>
                  <a:pt x="2079041" y="2488024"/>
                  <a:pt x="1978918" y="2455485"/>
                </a:cubicBezTo>
                <a:cubicBezTo>
                  <a:pt x="1906330" y="2430454"/>
                  <a:pt x="1635999" y="2357866"/>
                  <a:pt x="1595950" y="2335339"/>
                </a:cubicBezTo>
                <a:cubicBezTo>
                  <a:pt x="1473299" y="2267756"/>
                  <a:pt x="1315606" y="2237720"/>
                  <a:pt x="1215483" y="2145108"/>
                </a:cubicBezTo>
                <a:cubicBezTo>
                  <a:pt x="1145398" y="2080028"/>
                  <a:pt x="1025251" y="2095047"/>
                  <a:pt x="942649" y="2049992"/>
                </a:cubicBezTo>
                <a:cubicBezTo>
                  <a:pt x="912613" y="2004937"/>
                  <a:pt x="972686" y="1994925"/>
                  <a:pt x="992711" y="1969894"/>
                </a:cubicBezTo>
                <a:cubicBezTo>
                  <a:pt x="1020244" y="1939858"/>
                  <a:pt x="972686" y="1922337"/>
                  <a:pt x="960170" y="1884791"/>
                </a:cubicBezTo>
                <a:cubicBezTo>
                  <a:pt x="1117863" y="1922337"/>
                  <a:pt x="1268048" y="1944864"/>
                  <a:pt x="1448268" y="1957380"/>
                </a:cubicBezTo>
                <a:cubicBezTo>
                  <a:pt x="1390698" y="1897306"/>
                  <a:pt x="1318109" y="1927343"/>
                  <a:pt x="1270551" y="1904815"/>
                </a:cubicBezTo>
                <a:cubicBezTo>
                  <a:pt x="1238011" y="1889797"/>
                  <a:pt x="1190453" y="1884791"/>
                  <a:pt x="1200466" y="1849749"/>
                </a:cubicBezTo>
                <a:cubicBezTo>
                  <a:pt x="1207974" y="1822216"/>
                  <a:pt x="1248023" y="1824718"/>
                  <a:pt x="1278060" y="1827221"/>
                </a:cubicBezTo>
                <a:cubicBezTo>
                  <a:pt x="1393201" y="1834730"/>
                  <a:pt x="1503336" y="1834730"/>
                  <a:pt x="1615974" y="1764645"/>
                </a:cubicBezTo>
                <a:cubicBezTo>
                  <a:pt x="1338134" y="1669530"/>
                  <a:pt x="1015238" y="1717087"/>
                  <a:pt x="767434" y="1576917"/>
                </a:cubicBezTo>
                <a:cubicBezTo>
                  <a:pt x="802477" y="1531862"/>
                  <a:pt x="852539" y="1554390"/>
                  <a:pt x="890085" y="1559396"/>
                </a:cubicBezTo>
                <a:cubicBezTo>
                  <a:pt x="1132882" y="1591936"/>
                  <a:pt x="2003949" y="1514341"/>
                  <a:pt x="2129102" y="1556893"/>
                </a:cubicBezTo>
                <a:cubicBezTo>
                  <a:pt x="2204195" y="1584426"/>
                  <a:pt x="2286796" y="1594439"/>
                  <a:pt x="2369396" y="1576917"/>
                </a:cubicBezTo>
                <a:cubicBezTo>
                  <a:pt x="2469519" y="1554390"/>
                  <a:pt x="1881298" y="1519347"/>
                  <a:pt x="1746133" y="1421728"/>
                </a:cubicBezTo>
                <a:cubicBezTo>
                  <a:pt x="1678551" y="1374170"/>
                  <a:pt x="1082821" y="1146394"/>
                  <a:pt x="819999" y="1083817"/>
                </a:cubicBezTo>
                <a:cubicBezTo>
                  <a:pt x="857545" y="1041266"/>
                  <a:pt x="952662" y="1066296"/>
                  <a:pt x="940146" y="993707"/>
                </a:cubicBezTo>
                <a:cubicBezTo>
                  <a:pt x="794969" y="956162"/>
                  <a:pt x="627263" y="961168"/>
                  <a:pt x="459558" y="903598"/>
                </a:cubicBezTo>
                <a:cubicBezTo>
                  <a:pt x="537153" y="858543"/>
                  <a:pt x="622257" y="883573"/>
                  <a:pt x="699852" y="868556"/>
                </a:cubicBezTo>
                <a:cubicBezTo>
                  <a:pt x="657300" y="813489"/>
                  <a:pt x="582208" y="823500"/>
                  <a:pt x="522134" y="813489"/>
                </a:cubicBezTo>
                <a:cubicBezTo>
                  <a:pt x="464564" y="803476"/>
                  <a:pt x="349423" y="708360"/>
                  <a:pt x="374453" y="713367"/>
                </a:cubicBezTo>
                <a:cubicBezTo>
                  <a:pt x="607238" y="750912"/>
                  <a:pt x="842526" y="735895"/>
                  <a:pt x="1075312" y="773440"/>
                </a:cubicBezTo>
                <a:cubicBezTo>
                  <a:pt x="1152907" y="785955"/>
                  <a:pt x="1238011" y="810986"/>
                  <a:pt x="1275557" y="728385"/>
                </a:cubicBezTo>
                <a:cubicBezTo>
                  <a:pt x="1285569" y="703355"/>
                  <a:pt x="1278060" y="695846"/>
                  <a:pt x="1385692" y="725882"/>
                </a:cubicBezTo>
                <a:cubicBezTo>
                  <a:pt x="1425741" y="738397"/>
                  <a:pt x="1483311" y="750912"/>
                  <a:pt x="1525863" y="718373"/>
                </a:cubicBezTo>
                <a:cubicBezTo>
                  <a:pt x="1498330" y="678325"/>
                  <a:pt x="1445765" y="690839"/>
                  <a:pt x="1408219" y="680828"/>
                </a:cubicBezTo>
                <a:cubicBezTo>
                  <a:pt x="1305594" y="653294"/>
                  <a:pt x="922624" y="548166"/>
                  <a:pt x="825005" y="518129"/>
                </a:cubicBezTo>
                <a:cubicBezTo>
                  <a:pt x="619754" y="453051"/>
                  <a:pt x="492098" y="475578"/>
                  <a:pt x="286846" y="405492"/>
                </a:cubicBezTo>
                <a:cubicBezTo>
                  <a:pt x="356932" y="407995"/>
                  <a:pt x="336907" y="380462"/>
                  <a:pt x="406993" y="380462"/>
                </a:cubicBezTo>
                <a:cubicBezTo>
                  <a:pt x="437030" y="380462"/>
                  <a:pt x="472073" y="372954"/>
                  <a:pt x="472073" y="342917"/>
                </a:cubicBezTo>
                <a:cubicBezTo>
                  <a:pt x="472073" y="315384"/>
                  <a:pt x="104123" y="170207"/>
                  <a:pt x="156686" y="155188"/>
                </a:cubicBezTo>
                <a:cubicBezTo>
                  <a:pt x="301865" y="115140"/>
                  <a:pt x="667312" y="227777"/>
                  <a:pt x="579705" y="175213"/>
                </a:cubicBezTo>
                <a:cubicBezTo>
                  <a:pt x="447042" y="92613"/>
                  <a:pt x="427018" y="77594"/>
                  <a:pt x="326895" y="67583"/>
                </a:cubicBezTo>
                <a:cubicBezTo>
                  <a:pt x="296858" y="62576"/>
                  <a:pt x="244294" y="35043"/>
                  <a:pt x="181717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52DAAA4D-A890-E49A-13BA-2EC7CF7D5F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335" r="24844" b="6250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834AA8-F94B-2EA1-1F4D-DEC352B36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accent1">
                    <a:lumMod val="50000"/>
                  </a:schemeClr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9BD35-BAB2-31CB-3718-F1F885E660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/>
              <a:t>Service Plan was created for Arcadia Group</a:t>
            </a:r>
          </a:p>
          <a:p>
            <a:endParaRPr lang="en-GB" sz="2000"/>
          </a:p>
          <a:p>
            <a:r>
              <a:rPr lang="en-GB" sz="2000" dirty="0"/>
              <a:t>Explores the innovative ideas used and missed before their failure</a:t>
            </a:r>
          </a:p>
          <a:p>
            <a:endParaRPr lang="en-GB" sz="2000"/>
          </a:p>
          <a:p>
            <a:r>
              <a:rPr lang="en-GB" sz="2000"/>
              <a:t>Recommended solutions</a:t>
            </a:r>
          </a:p>
        </p:txBody>
      </p:sp>
    </p:spTree>
    <p:extLst>
      <p:ext uri="{BB962C8B-B14F-4D97-AF65-F5344CB8AC3E}">
        <p14:creationId xmlns:p14="http://schemas.microsoft.com/office/powerpoint/2010/main" val="5772368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0330C9-32FE-BC55-170A-6D0D6B982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446217" cy="548551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What type of research was carried out and</a:t>
            </a:r>
            <a:br>
              <a:rPr lang="en-GB" sz="3600" dirty="0"/>
            </a:br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How relevant information was searched and sorted</a:t>
            </a:r>
            <a:endParaRPr lang="en-US"/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2506BEBC-C40B-770D-B413-606ACB7F07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7031843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62723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Slide Background">
            <a:extLst>
              <a:ext uri="{FF2B5EF4-FFF2-40B4-BE49-F238E27FC236}">
                <a16:creationId xmlns:a16="http://schemas.microsoft.com/office/drawing/2014/main" id="{AF6CB648-9554-488A-B457-99CAAD1DA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E3ADCBE7-9330-1CDA-00EB-CDD12DB72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290"/>
            <a:ext cx="12192000" cy="1733407"/>
          </a:xfrm>
          <a:prstGeom prst="rect">
            <a:avLst/>
          </a:prstGeom>
          <a:ln>
            <a:noFill/>
          </a:ln>
          <a:effectLst>
            <a:outerShdw blurRad="254000" dist="381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E238F5-6ADE-A0F7-9D69-C95AFFBFB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240241"/>
            <a:ext cx="10760054" cy="122829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1">
                    <a:lumMod val="50000"/>
                  </a:schemeClr>
                </a:solidFill>
              </a:rPr>
              <a:t>What Concepts and Theories were Explored  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600A289B-D699-71FA-6C86-6386D6029C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2988271"/>
              </p:ext>
            </p:extLst>
          </p:nvPr>
        </p:nvGraphicFramePr>
        <p:xfrm>
          <a:off x="761802" y="2233128"/>
          <a:ext cx="5760739" cy="3881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65" name="Picture 364" descr="Balls in a cloud">
            <a:extLst>
              <a:ext uri="{FF2B5EF4-FFF2-40B4-BE49-F238E27FC236}">
                <a16:creationId xmlns:a16="http://schemas.microsoft.com/office/drawing/2014/main" id="{BD8D6F6F-0710-B35D-2E4D-DAD13A0CB33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65113" y="2381765"/>
            <a:ext cx="4727313" cy="3309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1239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217DF5-057D-DD4D-D350-405088316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1">
                    <a:lumMod val="50000"/>
                  </a:schemeClr>
                </a:solidFill>
              </a:rPr>
              <a:t>Challenges Faced in Completing the Assignment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8BCEA6-70BC-8B78-5A88-6A60ECECF8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2760663"/>
              </p:ext>
            </p:extLst>
          </p:nvPr>
        </p:nvGraphicFramePr>
        <p:xfrm>
          <a:off x="941173" y="2041868"/>
          <a:ext cx="10094605" cy="40783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65019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2" name="Picture 71" descr="People working on ideas">
            <a:extLst>
              <a:ext uri="{FF2B5EF4-FFF2-40B4-BE49-F238E27FC236}">
                <a16:creationId xmlns:a16="http://schemas.microsoft.com/office/drawing/2014/main" id="{B1519C16-5D99-48B2-8481-BDE6CDCA8F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798" r="23110" b="2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0330C9-32FE-BC55-170A-6D0D6B982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4000" dirty="0">
                <a:solidFill>
                  <a:schemeClr val="accent1">
                    <a:lumMod val="50000"/>
                  </a:schemeClr>
                </a:solidFill>
              </a:rPr>
              <a:t>How were the challenges overcome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A24075E-2E8F-CB8B-46DE-14F93A5F7A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r>
              <a:rPr lang="en-GB" sz="2000" dirty="0"/>
              <a:t>Looked at how other companies used innovation and made comparisons (</a:t>
            </a:r>
            <a:r>
              <a:rPr lang="en-GB" sz="2000" dirty="0">
                <a:solidFill>
                  <a:srgbClr val="222222"/>
                </a:solidFill>
                <a:ea typeface="+mn-lt"/>
                <a:cs typeface="+mn-lt"/>
              </a:rPr>
              <a:t>Bilińska-Reformat and </a:t>
            </a:r>
            <a:r>
              <a:rPr lang="en-GB" sz="2000" err="1"/>
              <a:t>Dewalska-Opitek</a:t>
            </a:r>
            <a:r>
              <a:rPr lang="en-GB" sz="2000" dirty="0"/>
              <a:t>, 2021)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 dirty="0"/>
              <a:t>Considered how relevant the information was before using older sources</a:t>
            </a:r>
          </a:p>
          <a:p>
            <a:endParaRPr lang="en-GB" sz="2000" dirty="0"/>
          </a:p>
          <a:p>
            <a:r>
              <a:rPr lang="en-GB" sz="2000" dirty="0"/>
              <a:t>Created a document with all references with shortcuts to actual resource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1372861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4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6B403D-466E-8B14-47ED-6744734C6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Learning Outcomes of the Assignment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2F8CEA87-4566-8442-83EC-570DF0C0E4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8968841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2839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BA8484-9E16-FD36-8E01-838753F18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00C2B-134C-0940-619C-EE389B7E81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 dirty="0">
                <a:solidFill>
                  <a:srgbClr val="222222"/>
                </a:solidFill>
                <a:latin typeface="Aptos"/>
                <a:cs typeface="Arial"/>
              </a:rPr>
              <a:t>Bilińska-Reformat, K. and </a:t>
            </a:r>
            <a:r>
              <a:rPr lang="en-GB" sz="1400" err="1">
                <a:solidFill>
                  <a:srgbClr val="222222"/>
                </a:solidFill>
                <a:latin typeface="Aptos"/>
                <a:cs typeface="Arial"/>
              </a:rPr>
              <a:t>Dewalska-Opitek</a:t>
            </a:r>
            <a:r>
              <a:rPr lang="en-GB" sz="1400" dirty="0">
                <a:solidFill>
                  <a:srgbClr val="222222"/>
                </a:solidFill>
                <a:latin typeface="Aptos"/>
                <a:cs typeface="Arial"/>
              </a:rPr>
              <a:t>, A., 2021. E-commerce as the predominant business model of fast fashion retailers in the era of global COVID 19 pandemics. </a:t>
            </a:r>
            <a:r>
              <a:rPr lang="en-GB" sz="1400" i="1" dirty="0">
                <a:solidFill>
                  <a:srgbClr val="222222"/>
                </a:solidFill>
                <a:latin typeface="Aptos"/>
                <a:cs typeface="Arial"/>
              </a:rPr>
              <a:t>Procedia Computer Science</a:t>
            </a:r>
            <a:r>
              <a:rPr lang="en-GB" sz="1400" dirty="0">
                <a:solidFill>
                  <a:srgbClr val="222222"/>
                </a:solidFill>
                <a:latin typeface="Aptos"/>
                <a:cs typeface="Arial"/>
              </a:rPr>
              <a:t>, </a:t>
            </a:r>
            <a:r>
              <a:rPr lang="en-GB" sz="1400" i="1" dirty="0">
                <a:solidFill>
                  <a:srgbClr val="222222"/>
                </a:solidFill>
                <a:latin typeface="Aptos"/>
                <a:cs typeface="Arial"/>
              </a:rPr>
              <a:t>192</a:t>
            </a:r>
            <a:r>
              <a:rPr lang="en-GB" sz="1400" dirty="0">
                <a:solidFill>
                  <a:srgbClr val="222222"/>
                </a:solidFill>
                <a:latin typeface="Aptos"/>
                <a:cs typeface="Arial"/>
              </a:rPr>
              <a:t>, pp.2479-2490.</a:t>
            </a:r>
            <a:endParaRPr lang="en-GB" sz="1400" dirty="0">
              <a:latin typeface="Aptos"/>
              <a:cs typeface="Arial"/>
            </a:endParaRPr>
          </a:p>
          <a:p>
            <a:endParaRPr lang="en-GB" sz="1400" dirty="0">
              <a:latin typeface="Aptos"/>
              <a:cs typeface="Arial"/>
            </a:endParaRPr>
          </a:p>
          <a:p>
            <a:r>
              <a:rPr lang="en-GB" sz="1400" dirty="0">
                <a:latin typeface="Aptos"/>
                <a:cs typeface="Arial"/>
              </a:rPr>
              <a:t>De Bono, E., 2017. </a:t>
            </a:r>
            <a:r>
              <a:rPr lang="en-GB" sz="1400" i="1" dirty="0">
                <a:latin typeface="Aptos"/>
                <a:cs typeface="Arial"/>
              </a:rPr>
              <a:t>Six Thinking Hats: The multi-million bestselling guide to running better meetings and making faster decisions</a:t>
            </a:r>
            <a:r>
              <a:rPr lang="en-GB" sz="1400" dirty="0">
                <a:latin typeface="Aptos"/>
                <a:cs typeface="Arial"/>
              </a:rPr>
              <a:t>. Penguin </a:t>
            </a:r>
            <a:r>
              <a:rPr lang="en-GB" sz="1400" err="1">
                <a:latin typeface="Aptos"/>
                <a:cs typeface="Arial"/>
              </a:rPr>
              <a:t>uk</a:t>
            </a:r>
            <a:r>
              <a:rPr lang="en-GB" sz="1400" dirty="0">
                <a:latin typeface="Aptos"/>
                <a:cs typeface="Arial"/>
              </a:rPr>
              <a:t>.</a:t>
            </a:r>
            <a:endParaRPr lang="en-GB" sz="1400">
              <a:latin typeface="Aptos"/>
            </a:endParaRPr>
          </a:p>
          <a:p>
            <a:endParaRPr lang="en-GB" sz="1400" dirty="0">
              <a:latin typeface="Aptos"/>
              <a:cs typeface="Arial"/>
            </a:endParaRPr>
          </a:p>
          <a:p>
            <a:r>
              <a:rPr lang="en-GB" sz="1400" dirty="0">
                <a:latin typeface="Aptos"/>
                <a:cs typeface="Arial"/>
              </a:rPr>
              <a:t>Grönlund, J., </a:t>
            </a:r>
            <a:r>
              <a:rPr lang="en-GB" sz="1400" err="1">
                <a:latin typeface="Aptos"/>
                <a:cs typeface="Arial"/>
              </a:rPr>
              <a:t>Sjödin</a:t>
            </a:r>
            <a:r>
              <a:rPr lang="en-GB" sz="1400" dirty="0">
                <a:latin typeface="Aptos"/>
                <a:cs typeface="Arial"/>
              </a:rPr>
              <a:t>, D.R. and </a:t>
            </a:r>
            <a:r>
              <a:rPr lang="en-GB" sz="1400" err="1">
                <a:latin typeface="Aptos"/>
                <a:cs typeface="Arial"/>
              </a:rPr>
              <a:t>Frishammar</a:t>
            </a:r>
            <a:r>
              <a:rPr lang="en-GB" sz="1400" dirty="0">
                <a:latin typeface="Aptos"/>
                <a:cs typeface="Arial"/>
              </a:rPr>
              <a:t>, J., 2010. Open innovation and the stage-gate process: A revised model for new product development. </a:t>
            </a:r>
            <a:r>
              <a:rPr lang="en-GB" sz="1400" i="1" dirty="0">
                <a:latin typeface="Aptos"/>
                <a:cs typeface="Arial"/>
              </a:rPr>
              <a:t>California management review</a:t>
            </a:r>
            <a:r>
              <a:rPr lang="en-GB" sz="1400" dirty="0">
                <a:latin typeface="Aptos"/>
                <a:cs typeface="Arial"/>
              </a:rPr>
              <a:t>, </a:t>
            </a:r>
            <a:r>
              <a:rPr lang="en-GB" sz="1400" i="1" dirty="0">
                <a:latin typeface="Aptos"/>
                <a:cs typeface="Arial"/>
              </a:rPr>
              <a:t>52</a:t>
            </a:r>
            <a:r>
              <a:rPr lang="en-GB" sz="1400" dirty="0">
                <a:latin typeface="Aptos"/>
                <a:cs typeface="Arial"/>
              </a:rPr>
              <a:t>(3), pp.106-131.</a:t>
            </a:r>
          </a:p>
          <a:p>
            <a:endParaRPr lang="en-GB" sz="1400" dirty="0">
              <a:latin typeface="Aptos"/>
              <a:cs typeface="Arial"/>
            </a:endParaRPr>
          </a:p>
          <a:p>
            <a:r>
              <a:rPr lang="en-GB" sz="1400" dirty="0">
                <a:latin typeface="Aptos"/>
                <a:cs typeface="Arial"/>
              </a:rPr>
              <a:t>Serrat, O. and Serrat, O., 2017. The SCAMPER technique. </a:t>
            </a:r>
            <a:r>
              <a:rPr lang="en-GB" sz="1400" i="1" dirty="0">
                <a:latin typeface="Aptos"/>
                <a:cs typeface="Arial"/>
              </a:rPr>
              <a:t>Knowledge solutions: tools, methods, and approaches to drive organizational performance</a:t>
            </a:r>
            <a:r>
              <a:rPr lang="en-GB" sz="1400" dirty="0">
                <a:latin typeface="Aptos"/>
                <a:cs typeface="Arial"/>
              </a:rPr>
              <a:t>, pp.311-314.</a:t>
            </a:r>
          </a:p>
          <a:p>
            <a:endParaRPr lang="en-GB" sz="1400" dirty="0">
              <a:latin typeface="Aptos"/>
              <a:cs typeface="Arial"/>
            </a:endParaRPr>
          </a:p>
          <a:p>
            <a:r>
              <a:rPr lang="en-GB" sz="1400" dirty="0">
                <a:latin typeface="Aptos"/>
                <a:cs typeface="Arial"/>
              </a:rPr>
              <a:t>Sweezy, P.M., 1943. Professor Schumpeter's theory of innovation. </a:t>
            </a:r>
            <a:r>
              <a:rPr lang="en-GB" sz="1400" i="1" dirty="0">
                <a:latin typeface="Aptos"/>
                <a:cs typeface="Arial"/>
              </a:rPr>
              <a:t>The Review of Economics and Statistics</a:t>
            </a:r>
            <a:r>
              <a:rPr lang="en-GB" sz="1400" dirty="0">
                <a:latin typeface="Aptos"/>
                <a:cs typeface="Arial"/>
              </a:rPr>
              <a:t>, </a:t>
            </a:r>
            <a:r>
              <a:rPr lang="en-GB" sz="1400" i="1" dirty="0">
                <a:latin typeface="Aptos"/>
                <a:cs typeface="Arial"/>
              </a:rPr>
              <a:t>25</a:t>
            </a:r>
            <a:r>
              <a:rPr lang="en-GB" sz="1400" dirty="0">
                <a:latin typeface="Aptos"/>
                <a:cs typeface="Arial"/>
              </a:rPr>
              <a:t>(1), pp.93-96.</a:t>
            </a:r>
          </a:p>
        </p:txBody>
      </p:sp>
    </p:spTree>
    <p:extLst>
      <p:ext uri="{BB962C8B-B14F-4D97-AF65-F5344CB8AC3E}">
        <p14:creationId xmlns:p14="http://schemas.microsoft.com/office/powerpoint/2010/main" val="16533570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320351-9FA2-4A26-885B-BB8F3E490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CD2EFB-78C2-4C6E-A6B9-4ED12FAD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Close up image of hands applauding">
            <a:extLst>
              <a:ext uri="{FF2B5EF4-FFF2-40B4-BE49-F238E27FC236}">
                <a16:creationId xmlns:a16="http://schemas.microsoft.com/office/drawing/2014/main" id="{9DFA2BDF-B64F-FE06-62C7-8175B609B3C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-2" b="15726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A92F00-1D26-B7B4-D3CF-063C74BE5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00427"/>
            <a:ext cx="9875520" cy="32999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200">
                <a:solidFill>
                  <a:srgbClr val="FFFFFF"/>
                </a:solidFill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22882142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Component 2: Presentation</vt:lpstr>
      <vt:lpstr>Introduction</vt:lpstr>
      <vt:lpstr>What type of research was carried out and How relevant information was searched and sorted</vt:lpstr>
      <vt:lpstr>What Concepts and Theories were Explored  </vt:lpstr>
      <vt:lpstr>Challenges Faced in Completing the Assignment</vt:lpstr>
      <vt:lpstr>How were the challenges overcome</vt:lpstr>
      <vt:lpstr>Learning Outcomes of the Assignment</vt:lpstr>
      <vt:lpstr>Reference List</vt:lpstr>
      <vt:lpstr>Thank You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550</cp:revision>
  <dcterms:created xsi:type="dcterms:W3CDTF">2024-02-25T15:18:28Z</dcterms:created>
  <dcterms:modified xsi:type="dcterms:W3CDTF">2024-03-04T19:17:49Z</dcterms:modified>
</cp:coreProperties>
</file>