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2"/>
  </p:notesMasterIdLst>
  <p:handoutMasterIdLst>
    <p:handoutMasterId r:id="rId43"/>
  </p:handoutMasterIdLst>
  <p:sldIdLst>
    <p:sldId id="256" r:id="rId5"/>
    <p:sldId id="323" r:id="rId6"/>
    <p:sldId id="266" r:id="rId7"/>
    <p:sldId id="273" r:id="rId8"/>
    <p:sldId id="257" r:id="rId9"/>
    <p:sldId id="258" r:id="rId10"/>
    <p:sldId id="314" r:id="rId11"/>
    <p:sldId id="305" r:id="rId12"/>
    <p:sldId id="260" r:id="rId13"/>
    <p:sldId id="317" r:id="rId14"/>
    <p:sldId id="274" r:id="rId15"/>
    <p:sldId id="263" r:id="rId16"/>
    <p:sldId id="264" r:id="rId17"/>
    <p:sldId id="276" r:id="rId18"/>
    <p:sldId id="261" r:id="rId19"/>
    <p:sldId id="262" r:id="rId20"/>
    <p:sldId id="277" r:id="rId21"/>
    <p:sldId id="271" r:id="rId22"/>
    <p:sldId id="259" r:id="rId23"/>
    <p:sldId id="267" r:id="rId24"/>
    <p:sldId id="278" r:id="rId25"/>
    <p:sldId id="268" r:id="rId26"/>
    <p:sldId id="304" r:id="rId27"/>
    <p:sldId id="279" r:id="rId28"/>
    <p:sldId id="281" r:id="rId29"/>
    <p:sldId id="286" r:id="rId30"/>
    <p:sldId id="319" r:id="rId31"/>
    <p:sldId id="287" r:id="rId32"/>
    <p:sldId id="288" r:id="rId33"/>
    <p:sldId id="282" r:id="rId34"/>
    <p:sldId id="293" r:id="rId35"/>
    <p:sldId id="283" r:id="rId36"/>
    <p:sldId id="302" r:id="rId37"/>
    <p:sldId id="322" r:id="rId38"/>
    <p:sldId id="320" r:id="rId39"/>
    <p:sldId id="321" r:id="rId40"/>
    <p:sldId id="303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C515CF3-53FC-489C-B277-207738BC1F25}" v="2" dt="2025-02-20T10:45:20.557"/>
    <p1510:client id="{D7744F43-0E9F-8CF1-90E0-49A3FC910548}" v="29" dt="2025-02-21T08:51:18.07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105" y="45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notesMaster" Target="notesMasters/notesMaster1.xml"/><Relationship Id="rId47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handoutMaster" Target="handoutMasters/handoutMaster1.xml"/><Relationship Id="rId48" Type="http://schemas.microsoft.com/office/2016/11/relationships/changesInfo" Target="changesInfos/changesInfo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theme" Target="theme/theme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Trevino Gonzalez" userId="S::m.tgonzalez@uwtsd.ac.uk::aa36a5e4-cd30-4109-a581-5f2fc96aeea0" providerId="AD" clId="Web-{D7744F43-0E9F-8CF1-90E0-49A3FC910548}"/>
    <pc:docChg chg="addSld modSld">
      <pc:chgData name="Maria Trevino Gonzalez" userId="S::m.tgonzalez@uwtsd.ac.uk::aa36a5e4-cd30-4109-a581-5f2fc96aeea0" providerId="AD" clId="Web-{D7744F43-0E9F-8CF1-90E0-49A3FC910548}" dt="2025-02-21T08:51:18.077" v="27" actId="20577"/>
      <pc:docMkLst>
        <pc:docMk/>
      </pc:docMkLst>
      <pc:sldChg chg="modSp new">
        <pc:chgData name="Maria Trevino Gonzalez" userId="S::m.tgonzalez@uwtsd.ac.uk::aa36a5e4-cd30-4109-a581-5f2fc96aeea0" providerId="AD" clId="Web-{D7744F43-0E9F-8CF1-90E0-49A3FC910548}" dt="2025-02-21T08:51:18.077" v="27" actId="20577"/>
        <pc:sldMkLst>
          <pc:docMk/>
          <pc:sldMk cId="2443607482" sldId="323"/>
        </pc:sldMkLst>
        <pc:spChg chg="mod">
          <ac:chgData name="Maria Trevino Gonzalez" userId="S::m.tgonzalez@uwtsd.ac.uk::aa36a5e4-cd30-4109-a581-5f2fc96aeea0" providerId="AD" clId="Web-{D7744F43-0E9F-8CF1-90E0-49A3FC910548}" dt="2025-02-21T08:51:18.077" v="27" actId="20577"/>
          <ac:spMkLst>
            <pc:docMk/>
            <pc:sldMk cId="2443607482" sldId="323"/>
            <ac:spMk id="2" creationId="{B66D6572-DD7E-5FB7-2FEA-B5E1ACF60F83}"/>
          </ac:spMkLst>
        </pc:spChg>
        <pc:spChg chg="mod">
          <ac:chgData name="Maria Trevino Gonzalez" userId="S::m.tgonzalez@uwtsd.ac.uk::aa36a5e4-cd30-4109-a581-5f2fc96aeea0" providerId="AD" clId="Web-{D7744F43-0E9F-8CF1-90E0-49A3FC910548}" dt="2025-02-21T08:50:53.779" v="19"/>
          <ac:spMkLst>
            <pc:docMk/>
            <pc:sldMk cId="2443607482" sldId="323"/>
            <ac:spMk id="3" creationId="{2DC37410-6005-8632-A1C4-53B99C42D729}"/>
          </ac:spMkLst>
        </pc:spChg>
      </pc:sldChg>
    </pc:docChg>
  </pc:docChgLst>
  <pc:docChgLst>
    <pc:chgData name="Maria Trevino Gonzalez" userId="aa36a5e4-cd30-4109-a581-5f2fc96aeea0" providerId="ADAL" clId="{AC515CF3-53FC-489C-B277-207738BC1F25}"/>
    <pc:docChg chg="custSel addSld modSld sldOrd modMainMaster modNotesMaster">
      <pc:chgData name="Maria Trevino Gonzalez" userId="aa36a5e4-cd30-4109-a581-5f2fc96aeea0" providerId="ADAL" clId="{AC515CF3-53FC-489C-B277-207738BC1F25}" dt="2025-02-20T11:27:47.774" v="70" actId="113"/>
      <pc:docMkLst>
        <pc:docMk/>
      </pc:docMkLst>
      <pc:sldChg chg="modSp">
        <pc:chgData name="Maria Trevino Gonzalez" userId="aa36a5e4-cd30-4109-a581-5f2fc96aeea0" providerId="ADAL" clId="{AC515CF3-53FC-489C-B277-207738BC1F25}" dt="2025-02-20T10:01:21.063" v="0"/>
        <pc:sldMkLst>
          <pc:docMk/>
          <pc:sldMk cId="3408955283" sldId="256"/>
        </pc:sldMkLst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3408955283" sldId="256"/>
            <ac:spMk id="2" creationId="{00000000-0000-0000-0000-000000000000}"/>
          </ac:spMkLst>
        </pc:spChg>
      </pc:sldChg>
      <pc:sldChg chg="modSp">
        <pc:chgData name="Maria Trevino Gonzalez" userId="aa36a5e4-cd30-4109-a581-5f2fc96aeea0" providerId="ADAL" clId="{AC515CF3-53FC-489C-B277-207738BC1F25}" dt="2025-02-20T10:01:21.063" v="0"/>
        <pc:sldMkLst>
          <pc:docMk/>
          <pc:sldMk cId="1764564558" sldId="257"/>
        </pc:sldMkLst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1764564558" sldId="257"/>
            <ac:spMk id="3" creationId="{00000000-0000-0000-0000-000000000000}"/>
          </ac:spMkLst>
        </pc:spChg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1764564558" sldId="257"/>
            <ac:spMk id="4" creationId="{00000000-0000-0000-0000-000000000000}"/>
          </ac:spMkLst>
        </pc:spChg>
      </pc:sldChg>
      <pc:sldChg chg="modSp">
        <pc:chgData name="Maria Trevino Gonzalez" userId="aa36a5e4-cd30-4109-a581-5f2fc96aeea0" providerId="ADAL" clId="{AC515CF3-53FC-489C-B277-207738BC1F25}" dt="2025-02-20T10:01:21.063" v="0"/>
        <pc:sldMkLst>
          <pc:docMk/>
          <pc:sldMk cId="564610839" sldId="258"/>
        </pc:sldMkLst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564610839" sldId="258"/>
            <ac:spMk id="9" creationId="{00000000-0000-0000-0000-000000000000}"/>
          </ac:spMkLst>
        </pc:spChg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564610839" sldId="258"/>
            <ac:spMk id="10" creationId="{00000000-0000-0000-0000-000000000000}"/>
          </ac:spMkLst>
        </pc:spChg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564610839" sldId="258"/>
            <ac:spMk id="11" creationId="{00000000-0000-0000-0000-000000000000}"/>
          </ac:spMkLst>
        </pc:spChg>
        <pc:picChg chg="mod">
          <ac:chgData name="Maria Trevino Gonzalez" userId="aa36a5e4-cd30-4109-a581-5f2fc96aeea0" providerId="ADAL" clId="{AC515CF3-53FC-489C-B277-207738BC1F25}" dt="2025-02-20T10:01:21.063" v="0"/>
          <ac:picMkLst>
            <pc:docMk/>
            <pc:sldMk cId="564610839" sldId="258"/>
            <ac:picMk id="6" creationId="{00000000-0000-0000-0000-000000000000}"/>
          </ac:picMkLst>
        </pc:picChg>
        <pc:picChg chg="mod">
          <ac:chgData name="Maria Trevino Gonzalez" userId="aa36a5e4-cd30-4109-a581-5f2fc96aeea0" providerId="ADAL" clId="{AC515CF3-53FC-489C-B277-207738BC1F25}" dt="2025-02-20T10:01:21.063" v="0"/>
          <ac:picMkLst>
            <pc:docMk/>
            <pc:sldMk cId="564610839" sldId="258"/>
            <ac:picMk id="7" creationId="{00000000-0000-0000-0000-000000000000}"/>
          </ac:picMkLst>
        </pc:picChg>
        <pc:picChg chg="mod">
          <ac:chgData name="Maria Trevino Gonzalez" userId="aa36a5e4-cd30-4109-a581-5f2fc96aeea0" providerId="ADAL" clId="{AC515CF3-53FC-489C-B277-207738BC1F25}" dt="2025-02-20T10:01:21.063" v="0"/>
          <ac:picMkLst>
            <pc:docMk/>
            <pc:sldMk cId="564610839" sldId="258"/>
            <ac:picMk id="8" creationId="{00000000-0000-0000-0000-000000000000}"/>
          </ac:picMkLst>
        </pc:picChg>
      </pc:sldChg>
      <pc:sldChg chg="modSp">
        <pc:chgData name="Maria Trevino Gonzalez" userId="aa36a5e4-cd30-4109-a581-5f2fc96aeea0" providerId="ADAL" clId="{AC515CF3-53FC-489C-B277-207738BC1F25}" dt="2025-02-20T10:01:21.063" v="0"/>
        <pc:sldMkLst>
          <pc:docMk/>
          <pc:sldMk cId="1986754504" sldId="259"/>
        </pc:sldMkLst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1986754504" sldId="259"/>
            <ac:spMk id="3" creationId="{00000000-0000-0000-0000-000000000000}"/>
          </ac:spMkLst>
        </pc:spChg>
        <pc:picChg chg="mod">
          <ac:chgData name="Maria Trevino Gonzalez" userId="aa36a5e4-cd30-4109-a581-5f2fc96aeea0" providerId="ADAL" clId="{AC515CF3-53FC-489C-B277-207738BC1F25}" dt="2025-02-20T10:01:21.063" v="0"/>
          <ac:picMkLst>
            <pc:docMk/>
            <pc:sldMk cId="1986754504" sldId="259"/>
            <ac:picMk id="2" creationId="{00000000-0000-0000-0000-000000000000}"/>
          </ac:picMkLst>
        </pc:picChg>
      </pc:sldChg>
      <pc:sldChg chg="modSp">
        <pc:chgData name="Maria Trevino Gonzalez" userId="aa36a5e4-cd30-4109-a581-5f2fc96aeea0" providerId="ADAL" clId="{AC515CF3-53FC-489C-B277-207738BC1F25}" dt="2025-02-20T10:01:21.063" v="0"/>
        <pc:sldMkLst>
          <pc:docMk/>
          <pc:sldMk cId="1013748106" sldId="260"/>
        </pc:sldMkLst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1013748106" sldId="260"/>
            <ac:spMk id="9" creationId="{00000000-0000-0000-0000-000000000000}"/>
          </ac:spMkLst>
        </pc:spChg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1013748106" sldId="260"/>
            <ac:spMk id="10" creationId="{00000000-0000-0000-0000-000000000000}"/>
          </ac:spMkLst>
        </pc:spChg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1013748106" sldId="260"/>
            <ac:spMk id="11" creationId="{00000000-0000-0000-0000-000000000000}"/>
          </ac:spMkLst>
        </pc:spChg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1013748106" sldId="260"/>
            <ac:spMk id="14" creationId="{00000000-0000-0000-0000-000000000000}"/>
          </ac:spMkLst>
        </pc:spChg>
        <pc:picChg chg="mod">
          <ac:chgData name="Maria Trevino Gonzalez" userId="aa36a5e4-cd30-4109-a581-5f2fc96aeea0" providerId="ADAL" clId="{AC515CF3-53FC-489C-B277-207738BC1F25}" dt="2025-02-20T10:01:21.063" v="0"/>
          <ac:picMkLst>
            <pc:docMk/>
            <pc:sldMk cId="1013748106" sldId="260"/>
            <ac:picMk id="6" creationId="{00000000-0000-0000-0000-000000000000}"/>
          </ac:picMkLst>
        </pc:picChg>
        <pc:picChg chg="mod">
          <ac:chgData name="Maria Trevino Gonzalez" userId="aa36a5e4-cd30-4109-a581-5f2fc96aeea0" providerId="ADAL" clId="{AC515CF3-53FC-489C-B277-207738BC1F25}" dt="2025-02-20T10:01:21.063" v="0"/>
          <ac:picMkLst>
            <pc:docMk/>
            <pc:sldMk cId="1013748106" sldId="260"/>
            <ac:picMk id="7" creationId="{00000000-0000-0000-0000-000000000000}"/>
          </ac:picMkLst>
        </pc:picChg>
        <pc:picChg chg="mod">
          <ac:chgData name="Maria Trevino Gonzalez" userId="aa36a5e4-cd30-4109-a581-5f2fc96aeea0" providerId="ADAL" clId="{AC515CF3-53FC-489C-B277-207738BC1F25}" dt="2025-02-20T10:01:21.063" v="0"/>
          <ac:picMkLst>
            <pc:docMk/>
            <pc:sldMk cId="1013748106" sldId="260"/>
            <ac:picMk id="8" creationId="{00000000-0000-0000-0000-000000000000}"/>
          </ac:picMkLst>
        </pc:picChg>
      </pc:sldChg>
      <pc:sldChg chg="modSp">
        <pc:chgData name="Maria Trevino Gonzalez" userId="aa36a5e4-cd30-4109-a581-5f2fc96aeea0" providerId="ADAL" clId="{AC515CF3-53FC-489C-B277-207738BC1F25}" dt="2025-02-20T10:01:21.063" v="0"/>
        <pc:sldMkLst>
          <pc:docMk/>
          <pc:sldMk cId="3216993077" sldId="261"/>
        </pc:sldMkLst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3216993077" sldId="261"/>
            <ac:spMk id="2" creationId="{00000000-0000-0000-0000-000000000000}"/>
          </ac:spMkLst>
        </pc:spChg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3216993077" sldId="261"/>
            <ac:spMk id="3" creationId="{00000000-0000-0000-0000-000000000000}"/>
          </ac:spMkLst>
        </pc:spChg>
        <pc:picChg chg="mod">
          <ac:chgData name="Maria Trevino Gonzalez" userId="aa36a5e4-cd30-4109-a581-5f2fc96aeea0" providerId="ADAL" clId="{AC515CF3-53FC-489C-B277-207738BC1F25}" dt="2025-02-20T10:01:21.063" v="0"/>
          <ac:picMkLst>
            <pc:docMk/>
            <pc:sldMk cId="3216993077" sldId="261"/>
            <ac:picMk id="5" creationId="{00000000-0000-0000-0000-000000000000}"/>
          </ac:picMkLst>
        </pc:picChg>
        <pc:picChg chg="mod">
          <ac:chgData name="Maria Trevino Gonzalez" userId="aa36a5e4-cd30-4109-a581-5f2fc96aeea0" providerId="ADAL" clId="{AC515CF3-53FC-489C-B277-207738BC1F25}" dt="2025-02-20T10:01:21.063" v="0"/>
          <ac:picMkLst>
            <pc:docMk/>
            <pc:sldMk cId="3216993077" sldId="261"/>
            <ac:picMk id="6" creationId="{00000000-0000-0000-0000-000000000000}"/>
          </ac:picMkLst>
        </pc:picChg>
        <pc:picChg chg="mod">
          <ac:chgData name="Maria Trevino Gonzalez" userId="aa36a5e4-cd30-4109-a581-5f2fc96aeea0" providerId="ADAL" clId="{AC515CF3-53FC-489C-B277-207738BC1F25}" dt="2025-02-20T10:01:21.063" v="0"/>
          <ac:picMkLst>
            <pc:docMk/>
            <pc:sldMk cId="3216993077" sldId="261"/>
            <ac:picMk id="7" creationId="{00000000-0000-0000-0000-000000000000}"/>
          </ac:picMkLst>
        </pc:picChg>
        <pc:picChg chg="mod">
          <ac:chgData name="Maria Trevino Gonzalez" userId="aa36a5e4-cd30-4109-a581-5f2fc96aeea0" providerId="ADAL" clId="{AC515CF3-53FC-489C-B277-207738BC1F25}" dt="2025-02-20T10:01:21.063" v="0"/>
          <ac:picMkLst>
            <pc:docMk/>
            <pc:sldMk cId="3216993077" sldId="261"/>
            <ac:picMk id="8" creationId="{00000000-0000-0000-0000-000000000000}"/>
          </ac:picMkLst>
        </pc:picChg>
        <pc:picChg chg="mod">
          <ac:chgData name="Maria Trevino Gonzalez" userId="aa36a5e4-cd30-4109-a581-5f2fc96aeea0" providerId="ADAL" clId="{AC515CF3-53FC-489C-B277-207738BC1F25}" dt="2025-02-20T10:01:21.063" v="0"/>
          <ac:picMkLst>
            <pc:docMk/>
            <pc:sldMk cId="3216993077" sldId="261"/>
            <ac:picMk id="9" creationId="{00000000-0000-0000-0000-000000000000}"/>
          </ac:picMkLst>
        </pc:picChg>
      </pc:sldChg>
      <pc:sldChg chg="modSp">
        <pc:chgData name="Maria Trevino Gonzalez" userId="aa36a5e4-cd30-4109-a581-5f2fc96aeea0" providerId="ADAL" clId="{AC515CF3-53FC-489C-B277-207738BC1F25}" dt="2025-02-20T10:01:21.063" v="0"/>
        <pc:sldMkLst>
          <pc:docMk/>
          <pc:sldMk cId="2947979356" sldId="262"/>
        </pc:sldMkLst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2947979356" sldId="262"/>
            <ac:spMk id="3" creationId="{00000000-0000-0000-0000-000000000000}"/>
          </ac:spMkLst>
        </pc:spChg>
      </pc:sldChg>
      <pc:sldChg chg="modSp">
        <pc:chgData name="Maria Trevino Gonzalez" userId="aa36a5e4-cd30-4109-a581-5f2fc96aeea0" providerId="ADAL" clId="{AC515CF3-53FC-489C-B277-207738BC1F25}" dt="2025-02-20T10:01:21.063" v="0"/>
        <pc:sldMkLst>
          <pc:docMk/>
          <pc:sldMk cId="1945563876" sldId="263"/>
        </pc:sldMkLst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1945563876" sldId="263"/>
            <ac:spMk id="3" creationId="{00000000-0000-0000-0000-000000000000}"/>
          </ac:spMkLst>
        </pc:spChg>
      </pc:sldChg>
      <pc:sldChg chg="modSp">
        <pc:chgData name="Maria Trevino Gonzalez" userId="aa36a5e4-cd30-4109-a581-5f2fc96aeea0" providerId="ADAL" clId="{AC515CF3-53FC-489C-B277-207738BC1F25}" dt="2025-02-20T10:01:21.063" v="0"/>
        <pc:sldMkLst>
          <pc:docMk/>
          <pc:sldMk cId="2847733328" sldId="264"/>
        </pc:sldMkLst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2847733328" sldId="264"/>
            <ac:spMk id="3" creationId="{00000000-0000-0000-0000-000000000000}"/>
          </ac:spMkLst>
        </pc:spChg>
      </pc:sldChg>
      <pc:sldChg chg="modSp mod">
        <pc:chgData name="Maria Trevino Gonzalez" userId="aa36a5e4-cd30-4109-a581-5f2fc96aeea0" providerId="ADAL" clId="{AC515CF3-53FC-489C-B277-207738BC1F25}" dt="2025-02-20T10:01:21.622" v="1" actId="27636"/>
        <pc:sldMkLst>
          <pc:docMk/>
          <pc:sldMk cId="3590412180" sldId="266"/>
        </pc:sldMkLst>
        <pc:spChg chg="mod">
          <ac:chgData name="Maria Trevino Gonzalez" userId="aa36a5e4-cd30-4109-a581-5f2fc96aeea0" providerId="ADAL" clId="{AC515CF3-53FC-489C-B277-207738BC1F25}" dt="2025-02-20T10:01:21.622" v="1" actId="27636"/>
          <ac:spMkLst>
            <pc:docMk/>
            <pc:sldMk cId="3590412180" sldId="266"/>
            <ac:spMk id="2" creationId="{00000000-0000-0000-0000-000000000000}"/>
          </ac:spMkLst>
        </pc:spChg>
        <pc:picChg chg="mod">
          <ac:chgData name="Maria Trevino Gonzalez" userId="aa36a5e4-cd30-4109-a581-5f2fc96aeea0" providerId="ADAL" clId="{AC515CF3-53FC-489C-B277-207738BC1F25}" dt="2025-02-20T10:01:21.063" v="0"/>
          <ac:picMkLst>
            <pc:docMk/>
            <pc:sldMk cId="3590412180" sldId="266"/>
            <ac:picMk id="4" creationId="{00000000-0000-0000-0000-000000000000}"/>
          </ac:picMkLst>
        </pc:picChg>
      </pc:sldChg>
      <pc:sldChg chg="modSp">
        <pc:chgData name="Maria Trevino Gonzalez" userId="aa36a5e4-cd30-4109-a581-5f2fc96aeea0" providerId="ADAL" clId="{AC515CF3-53FC-489C-B277-207738BC1F25}" dt="2025-02-20T10:01:21.063" v="0"/>
        <pc:sldMkLst>
          <pc:docMk/>
          <pc:sldMk cId="3017557713" sldId="267"/>
        </pc:sldMkLst>
        <pc:picChg chg="mod">
          <ac:chgData name="Maria Trevino Gonzalez" userId="aa36a5e4-cd30-4109-a581-5f2fc96aeea0" providerId="ADAL" clId="{AC515CF3-53FC-489C-B277-207738BC1F25}" dt="2025-02-20T10:01:21.063" v="0"/>
          <ac:picMkLst>
            <pc:docMk/>
            <pc:sldMk cId="3017557713" sldId="267"/>
            <ac:picMk id="4" creationId="{00000000-0000-0000-0000-000000000000}"/>
          </ac:picMkLst>
        </pc:picChg>
      </pc:sldChg>
      <pc:sldChg chg="modSp">
        <pc:chgData name="Maria Trevino Gonzalez" userId="aa36a5e4-cd30-4109-a581-5f2fc96aeea0" providerId="ADAL" clId="{AC515CF3-53FC-489C-B277-207738BC1F25}" dt="2025-02-20T10:01:21.063" v="0"/>
        <pc:sldMkLst>
          <pc:docMk/>
          <pc:sldMk cId="4103481851" sldId="268"/>
        </pc:sldMkLst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4103481851" sldId="268"/>
            <ac:spMk id="2" creationId="{00000000-0000-0000-0000-000000000000}"/>
          </ac:spMkLst>
        </pc:spChg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4103481851" sldId="268"/>
            <ac:spMk id="3" creationId="{00000000-0000-0000-0000-000000000000}"/>
          </ac:spMkLst>
        </pc:spChg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4103481851" sldId="268"/>
            <ac:spMk id="4" creationId="{69908769-CE7F-BF19-4E97-2E4A0DABDC8B}"/>
          </ac:spMkLst>
        </pc:spChg>
      </pc:sldChg>
      <pc:sldChg chg="modSp">
        <pc:chgData name="Maria Trevino Gonzalez" userId="aa36a5e4-cd30-4109-a581-5f2fc96aeea0" providerId="ADAL" clId="{AC515CF3-53FC-489C-B277-207738BC1F25}" dt="2025-02-20T10:01:21.063" v="0"/>
        <pc:sldMkLst>
          <pc:docMk/>
          <pc:sldMk cId="3681854001" sldId="271"/>
        </pc:sldMkLst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3681854001" sldId="271"/>
            <ac:spMk id="3" creationId="{00000000-0000-0000-0000-000000000000}"/>
          </ac:spMkLst>
        </pc:spChg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3681854001" sldId="271"/>
            <ac:spMk id="4" creationId="{9ACA5458-E209-EC9A-9587-B38ACDC73962}"/>
          </ac:spMkLst>
        </pc:spChg>
      </pc:sldChg>
      <pc:sldChg chg="modSp">
        <pc:chgData name="Maria Trevino Gonzalez" userId="aa36a5e4-cd30-4109-a581-5f2fc96aeea0" providerId="ADAL" clId="{AC515CF3-53FC-489C-B277-207738BC1F25}" dt="2025-02-20T10:01:21.063" v="0"/>
        <pc:sldMkLst>
          <pc:docMk/>
          <pc:sldMk cId="2080395065" sldId="273"/>
        </pc:sldMkLst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2080395065" sldId="273"/>
            <ac:spMk id="2" creationId="{00000000-0000-0000-0000-000000000000}"/>
          </ac:spMkLst>
        </pc:spChg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2080395065" sldId="273"/>
            <ac:spMk id="3" creationId="{00000000-0000-0000-0000-000000000000}"/>
          </ac:spMkLst>
        </pc:spChg>
      </pc:sldChg>
      <pc:sldChg chg="modSp">
        <pc:chgData name="Maria Trevino Gonzalez" userId="aa36a5e4-cd30-4109-a581-5f2fc96aeea0" providerId="ADAL" clId="{AC515CF3-53FC-489C-B277-207738BC1F25}" dt="2025-02-20T10:01:21.063" v="0"/>
        <pc:sldMkLst>
          <pc:docMk/>
          <pc:sldMk cId="1121414844" sldId="274"/>
        </pc:sldMkLst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1121414844" sldId="274"/>
            <ac:spMk id="6" creationId="{00000000-0000-0000-0000-000000000000}"/>
          </ac:spMkLst>
        </pc:spChg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1121414844" sldId="274"/>
            <ac:spMk id="10" creationId="{00000000-0000-0000-0000-000000000000}"/>
          </ac:spMkLst>
        </pc:spChg>
        <pc:picChg chg="mod">
          <ac:chgData name="Maria Trevino Gonzalez" userId="aa36a5e4-cd30-4109-a581-5f2fc96aeea0" providerId="ADAL" clId="{AC515CF3-53FC-489C-B277-207738BC1F25}" dt="2025-02-20T10:01:21.063" v="0"/>
          <ac:picMkLst>
            <pc:docMk/>
            <pc:sldMk cId="1121414844" sldId="274"/>
            <ac:picMk id="4" creationId="{00000000-0000-0000-0000-000000000000}"/>
          </ac:picMkLst>
        </pc:picChg>
        <pc:picChg chg="mod">
          <ac:chgData name="Maria Trevino Gonzalez" userId="aa36a5e4-cd30-4109-a581-5f2fc96aeea0" providerId="ADAL" clId="{AC515CF3-53FC-489C-B277-207738BC1F25}" dt="2025-02-20T10:01:21.063" v="0"/>
          <ac:picMkLst>
            <pc:docMk/>
            <pc:sldMk cId="1121414844" sldId="274"/>
            <ac:picMk id="5" creationId="{00000000-0000-0000-0000-000000000000}"/>
          </ac:picMkLst>
        </pc:picChg>
      </pc:sldChg>
      <pc:sldChg chg="modSp">
        <pc:chgData name="Maria Trevino Gonzalez" userId="aa36a5e4-cd30-4109-a581-5f2fc96aeea0" providerId="ADAL" clId="{AC515CF3-53FC-489C-B277-207738BC1F25}" dt="2025-02-20T10:01:21.063" v="0"/>
        <pc:sldMkLst>
          <pc:docMk/>
          <pc:sldMk cId="1800839999" sldId="276"/>
        </pc:sldMkLst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1800839999" sldId="276"/>
            <ac:spMk id="7" creationId="{00000000-0000-0000-0000-000000000000}"/>
          </ac:spMkLst>
        </pc:spChg>
        <pc:picChg chg="mod">
          <ac:chgData name="Maria Trevino Gonzalez" userId="aa36a5e4-cd30-4109-a581-5f2fc96aeea0" providerId="ADAL" clId="{AC515CF3-53FC-489C-B277-207738BC1F25}" dt="2025-02-20T10:01:21.063" v="0"/>
          <ac:picMkLst>
            <pc:docMk/>
            <pc:sldMk cId="1800839999" sldId="276"/>
            <ac:picMk id="6" creationId="{00000000-0000-0000-0000-000000000000}"/>
          </ac:picMkLst>
        </pc:picChg>
      </pc:sldChg>
      <pc:sldChg chg="modSp">
        <pc:chgData name="Maria Trevino Gonzalez" userId="aa36a5e4-cd30-4109-a581-5f2fc96aeea0" providerId="ADAL" clId="{AC515CF3-53FC-489C-B277-207738BC1F25}" dt="2025-02-20T10:01:21.063" v="0"/>
        <pc:sldMkLst>
          <pc:docMk/>
          <pc:sldMk cId="3500938145" sldId="277"/>
        </pc:sldMkLst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3500938145" sldId="277"/>
            <ac:spMk id="2" creationId="{00000000-0000-0000-0000-000000000000}"/>
          </ac:spMkLst>
        </pc:spChg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3500938145" sldId="277"/>
            <ac:spMk id="3" creationId="{00000000-0000-0000-0000-000000000000}"/>
          </ac:spMkLst>
        </pc:spChg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3500938145" sldId="277"/>
            <ac:spMk id="4" creationId="{00000000-0000-0000-0000-000000000000}"/>
          </ac:spMkLst>
        </pc:spChg>
      </pc:sldChg>
      <pc:sldChg chg="modSp">
        <pc:chgData name="Maria Trevino Gonzalez" userId="aa36a5e4-cd30-4109-a581-5f2fc96aeea0" providerId="ADAL" clId="{AC515CF3-53FC-489C-B277-207738BC1F25}" dt="2025-02-20T10:01:21.063" v="0"/>
        <pc:sldMkLst>
          <pc:docMk/>
          <pc:sldMk cId="992383028" sldId="278"/>
        </pc:sldMkLst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992383028" sldId="278"/>
            <ac:spMk id="3" creationId="{00000000-0000-0000-0000-000000000000}"/>
          </ac:spMkLst>
        </pc:spChg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992383028" sldId="278"/>
            <ac:spMk id="5" creationId="{00000000-0000-0000-0000-000000000000}"/>
          </ac:spMkLst>
        </pc:spChg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992383028" sldId="278"/>
            <ac:spMk id="6" creationId="{00000000-0000-0000-0000-000000000000}"/>
          </ac:spMkLst>
        </pc:spChg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992383028" sldId="278"/>
            <ac:spMk id="8" creationId="{00000000-0000-0000-0000-000000000000}"/>
          </ac:spMkLst>
        </pc:spChg>
        <pc:picChg chg="mod">
          <ac:chgData name="Maria Trevino Gonzalez" userId="aa36a5e4-cd30-4109-a581-5f2fc96aeea0" providerId="ADAL" clId="{AC515CF3-53FC-489C-B277-207738BC1F25}" dt="2025-02-20T10:01:21.063" v="0"/>
          <ac:picMkLst>
            <pc:docMk/>
            <pc:sldMk cId="992383028" sldId="278"/>
            <ac:picMk id="4" creationId="{00000000-0000-0000-0000-000000000000}"/>
          </ac:picMkLst>
        </pc:picChg>
      </pc:sldChg>
      <pc:sldChg chg="modSp">
        <pc:chgData name="Maria Trevino Gonzalez" userId="aa36a5e4-cd30-4109-a581-5f2fc96aeea0" providerId="ADAL" clId="{AC515CF3-53FC-489C-B277-207738BC1F25}" dt="2025-02-20T10:01:21.063" v="0"/>
        <pc:sldMkLst>
          <pc:docMk/>
          <pc:sldMk cId="1238664793" sldId="279"/>
        </pc:sldMkLst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1238664793" sldId="279"/>
            <ac:spMk id="6" creationId="{00000000-0000-0000-0000-000000000000}"/>
          </ac:spMkLst>
        </pc:spChg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1238664793" sldId="279"/>
            <ac:spMk id="8" creationId="{00000000-0000-0000-0000-000000000000}"/>
          </ac:spMkLst>
        </pc:spChg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1238664793" sldId="279"/>
            <ac:spMk id="9" creationId="{00000000-0000-0000-0000-000000000000}"/>
          </ac:spMkLst>
        </pc:spChg>
      </pc:sldChg>
      <pc:sldChg chg="modSp">
        <pc:chgData name="Maria Trevino Gonzalez" userId="aa36a5e4-cd30-4109-a581-5f2fc96aeea0" providerId="ADAL" clId="{AC515CF3-53FC-489C-B277-207738BC1F25}" dt="2025-02-20T10:01:21.063" v="0"/>
        <pc:sldMkLst>
          <pc:docMk/>
          <pc:sldMk cId="1569873456" sldId="281"/>
        </pc:sldMkLst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1569873456" sldId="281"/>
            <ac:spMk id="7" creationId="{00000000-0000-0000-0000-000000000000}"/>
          </ac:spMkLst>
        </pc:spChg>
        <pc:picChg chg="mod">
          <ac:chgData name="Maria Trevino Gonzalez" userId="aa36a5e4-cd30-4109-a581-5f2fc96aeea0" providerId="ADAL" clId="{AC515CF3-53FC-489C-B277-207738BC1F25}" dt="2025-02-20T10:01:21.063" v="0"/>
          <ac:picMkLst>
            <pc:docMk/>
            <pc:sldMk cId="1569873456" sldId="281"/>
            <ac:picMk id="6" creationId="{00000000-0000-0000-0000-000000000000}"/>
          </ac:picMkLst>
        </pc:picChg>
      </pc:sldChg>
      <pc:sldChg chg="modSp">
        <pc:chgData name="Maria Trevino Gonzalez" userId="aa36a5e4-cd30-4109-a581-5f2fc96aeea0" providerId="ADAL" clId="{AC515CF3-53FC-489C-B277-207738BC1F25}" dt="2025-02-20T10:01:21.063" v="0"/>
        <pc:sldMkLst>
          <pc:docMk/>
          <pc:sldMk cId="1615759530" sldId="282"/>
        </pc:sldMkLst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1615759530" sldId="282"/>
            <ac:spMk id="2" creationId="{00000000-0000-0000-0000-000000000000}"/>
          </ac:spMkLst>
        </pc:spChg>
        <pc:picChg chg="mod">
          <ac:chgData name="Maria Trevino Gonzalez" userId="aa36a5e4-cd30-4109-a581-5f2fc96aeea0" providerId="ADAL" clId="{AC515CF3-53FC-489C-B277-207738BC1F25}" dt="2025-02-20T10:01:21.063" v="0"/>
          <ac:picMkLst>
            <pc:docMk/>
            <pc:sldMk cId="1615759530" sldId="282"/>
            <ac:picMk id="4" creationId="{00000000-0000-0000-0000-000000000000}"/>
          </ac:picMkLst>
        </pc:picChg>
      </pc:sldChg>
      <pc:sldChg chg="modSp">
        <pc:chgData name="Maria Trevino Gonzalez" userId="aa36a5e4-cd30-4109-a581-5f2fc96aeea0" providerId="ADAL" clId="{AC515CF3-53FC-489C-B277-207738BC1F25}" dt="2025-02-20T10:01:21.063" v="0"/>
        <pc:sldMkLst>
          <pc:docMk/>
          <pc:sldMk cId="2854994073" sldId="283"/>
        </pc:sldMkLst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2854994073" sldId="283"/>
            <ac:spMk id="2" creationId="{00000000-0000-0000-0000-000000000000}"/>
          </ac:spMkLst>
        </pc:spChg>
        <pc:picChg chg="mod">
          <ac:chgData name="Maria Trevino Gonzalez" userId="aa36a5e4-cd30-4109-a581-5f2fc96aeea0" providerId="ADAL" clId="{AC515CF3-53FC-489C-B277-207738BC1F25}" dt="2025-02-20T10:01:21.063" v="0"/>
          <ac:picMkLst>
            <pc:docMk/>
            <pc:sldMk cId="2854994073" sldId="283"/>
            <ac:picMk id="4" creationId="{00000000-0000-0000-0000-000000000000}"/>
          </ac:picMkLst>
        </pc:picChg>
      </pc:sldChg>
      <pc:sldChg chg="modSp">
        <pc:chgData name="Maria Trevino Gonzalez" userId="aa36a5e4-cd30-4109-a581-5f2fc96aeea0" providerId="ADAL" clId="{AC515CF3-53FC-489C-B277-207738BC1F25}" dt="2025-02-20T10:01:21.063" v="0"/>
        <pc:sldMkLst>
          <pc:docMk/>
          <pc:sldMk cId="2444735719" sldId="286"/>
        </pc:sldMkLst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2444735719" sldId="286"/>
            <ac:spMk id="2" creationId="{00000000-0000-0000-0000-000000000000}"/>
          </ac:spMkLst>
        </pc:spChg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2444735719" sldId="286"/>
            <ac:spMk id="3" creationId="{00000000-0000-0000-0000-000000000000}"/>
          </ac:spMkLst>
        </pc:spChg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2444735719" sldId="286"/>
            <ac:spMk id="4" creationId="{00000000-0000-0000-0000-000000000000}"/>
          </ac:spMkLst>
        </pc:spChg>
      </pc:sldChg>
      <pc:sldChg chg="modSp">
        <pc:chgData name="Maria Trevino Gonzalez" userId="aa36a5e4-cd30-4109-a581-5f2fc96aeea0" providerId="ADAL" clId="{AC515CF3-53FC-489C-B277-207738BC1F25}" dt="2025-02-20T10:01:21.063" v="0"/>
        <pc:sldMkLst>
          <pc:docMk/>
          <pc:sldMk cId="2691116493" sldId="287"/>
        </pc:sldMkLst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2691116493" sldId="287"/>
            <ac:spMk id="3" creationId="{00000000-0000-0000-0000-000000000000}"/>
          </ac:spMkLst>
        </pc:spChg>
        <pc:picChg chg="mod">
          <ac:chgData name="Maria Trevino Gonzalez" userId="aa36a5e4-cd30-4109-a581-5f2fc96aeea0" providerId="ADAL" clId="{AC515CF3-53FC-489C-B277-207738BC1F25}" dt="2025-02-20T10:01:21.063" v="0"/>
          <ac:picMkLst>
            <pc:docMk/>
            <pc:sldMk cId="2691116493" sldId="287"/>
            <ac:picMk id="2" creationId="{00000000-0000-0000-0000-000000000000}"/>
          </ac:picMkLst>
        </pc:picChg>
      </pc:sldChg>
      <pc:sldChg chg="modSp">
        <pc:chgData name="Maria Trevino Gonzalez" userId="aa36a5e4-cd30-4109-a581-5f2fc96aeea0" providerId="ADAL" clId="{AC515CF3-53FC-489C-B277-207738BC1F25}" dt="2025-02-20T10:01:21.063" v="0"/>
        <pc:sldMkLst>
          <pc:docMk/>
          <pc:sldMk cId="1127421577" sldId="288"/>
        </pc:sldMkLst>
        <pc:picChg chg="mod">
          <ac:chgData name="Maria Trevino Gonzalez" userId="aa36a5e4-cd30-4109-a581-5f2fc96aeea0" providerId="ADAL" clId="{AC515CF3-53FC-489C-B277-207738BC1F25}" dt="2025-02-20T10:01:21.063" v="0"/>
          <ac:picMkLst>
            <pc:docMk/>
            <pc:sldMk cId="1127421577" sldId="288"/>
            <ac:picMk id="2" creationId="{00000000-0000-0000-0000-000000000000}"/>
          </ac:picMkLst>
        </pc:picChg>
      </pc:sldChg>
      <pc:sldChg chg="modSp">
        <pc:chgData name="Maria Trevino Gonzalez" userId="aa36a5e4-cd30-4109-a581-5f2fc96aeea0" providerId="ADAL" clId="{AC515CF3-53FC-489C-B277-207738BC1F25}" dt="2025-02-20T10:01:21.063" v="0"/>
        <pc:sldMkLst>
          <pc:docMk/>
          <pc:sldMk cId="1555833511" sldId="293"/>
        </pc:sldMkLst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1555833511" sldId="293"/>
            <ac:spMk id="2" creationId="{00000000-0000-0000-0000-000000000000}"/>
          </ac:spMkLst>
        </pc:spChg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1555833511" sldId="293"/>
            <ac:spMk id="3" creationId="{00000000-0000-0000-0000-000000000000}"/>
          </ac:spMkLst>
        </pc:spChg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1555833511" sldId="293"/>
            <ac:spMk id="4" creationId="{00000000-0000-0000-0000-000000000000}"/>
          </ac:spMkLst>
        </pc:spChg>
      </pc:sldChg>
      <pc:sldChg chg="modSp">
        <pc:chgData name="Maria Trevino Gonzalez" userId="aa36a5e4-cd30-4109-a581-5f2fc96aeea0" providerId="ADAL" clId="{AC515CF3-53FC-489C-B277-207738BC1F25}" dt="2025-02-20T10:01:21.063" v="0"/>
        <pc:sldMkLst>
          <pc:docMk/>
          <pc:sldMk cId="3426952259" sldId="302"/>
        </pc:sldMkLst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3426952259" sldId="302"/>
            <ac:spMk id="2" creationId="{00000000-0000-0000-0000-000000000000}"/>
          </ac:spMkLst>
        </pc:spChg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3426952259" sldId="302"/>
            <ac:spMk id="3" creationId="{00000000-0000-0000-0000-000000000000}"/>
          </ac:spMkLst>
        </pc:spChg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3426952259" sldId="302"/>
            <ac:spMk id="4" creationId="{00000000-0000-0000-0000-000000000000}"/>
          </ac:spMkLst>
        </pc:spChg>
      </pc:sldChg>
      <pc:sldChg chg="modSp">
        <pc:chgData name="Maria Trevino Gonzalez" userId="aa36a5e4-cd30-4109-a581-5f2fc96aeea0" providerId="ADAL" clId="{AC515CF3-53FC-489C-B277-207738BC1F25}" dt="2025-02-20T10:01:21.063" v="0"/>
        <pc:sldMkLst>
          <pc:docMk/>
          <pc:sldMk cId="3539111254" sldId="303"/>
        </pc:sldMkLst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3539111254" sldId="303"/>
            <ac:spMk id="2" creationId="{00000000-0000-0000-0000-000000000000}"/>
          </ac:spMkLst>
        </pc:spChg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3539111254" sldId="303"/>
            <ac:spMk id="3" creationId="{00000000-0000-0000-0000-000000000000}"/>
          </ac:spMkLst>
        </pc:spChg>
      </pc:sldChg>
      <pc:sldChg chg="modSp">
        <pc:chgData name="Maria Trevino Gonzalez" userId="aa36a5e4-cd30-4109-a581-5f2fc96aeea0" providerId="ADAL" clId="{AC515CF3-53FC-489C-B277-207738BC1F25}" dt="2025-02-20T10:01:21.063" v="0"/>
        <pc:sldMkLst>
          <pc:docMk/>
          <pc:sldMk cId="3948310502" sldId="304"/>
        </pc:sldMkLst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3948310502" sldId="304"/>
            <ac:spMk id="5" creationId="{00000000-0000-0000-0000-000000000000}"/>
          </ac:spMkLst>
        </pc:spChg>
        <pc:picChg chg="mod">
          <ac:chgData name="Maria Trevino Gonzalez" userId="aa36a5e4-cd30-4109-a581-5f2fc96aeea0" providerId="ADAL" clId="{AC515CF3-53FC-489C-B277-207738BC1F25}" dt="2025-02-20T10:01:21.063" v="0"/>
          <ac:picMkLst>
            <pc:docMk/>
            <pc:sldMk cId="3948310502" sldId="304"/>
            <ac:picMk id="4" creationId="{00000000-0000-0000-0000-000000000000}"/>
          </ac:picMkLst>
        </pc:picChg>
      </pc:sldChg>
      <pc:sldChg chg="modSp">
        <pc:chgData name="Maria Trevino Gonzalez" userId="aa36a5e4-cd30-4109-a581-5f2fc96aeea0" providerId="ADAL" clId="{AC515CF3-53FC-489C-B277-207738BC1F25}" dt="2025-02-20T10:01:21.063" v="0"/>
        <pc:sldMkLst>
          <pc:docMk/>
          <pc:sldMk cId="2162352658" sldId="305"/>
        </pc:sldMkLst>
        <pc:picChg chg="mod">
          <ac:chgData name="Maria Trevino Gonzalez" userId="aa36a5e4-cd30-4109-a581-5f2fc96aeea0" providerId="ADAL" clId="{AC515CF3-53FC-489C-B277-207738BC1F25}" dt="2025-02-20T10:01:21.063" v="0"/>
          <ac:picMkLst>
            <pc:docMk/>
            <pc:sldMk cId="2162352658" sldId="305"/>
            <ac:picMk id="4" creationId="{00000000-0000-0000-0000-000000000000}"/>
          </ac:picMkLst>
        </pc:picChg>
        <pc:picChg chg="mod">
          <ac:chgData name="Maria Trevino Gonzalez" userId="aa36a5e4-cd30-4109-a581-5f2fc96aeea0" providerId="ADAL" clId="{AC515CF3-53FC-489C-B277-207738BC1F25}" dt="2025-02-20T10:01:21.063" v="0"/>
          <ac:picMkLst>
            <pc:docMk/>
            <pc:sldMk cId="2162352658" sldId="305"/>
            <ac:picMk id="5" creationId="{00000000-0000-0000-0000-000000000000}"/>
          </ac:picMkLst>
        </pc:picChg>
        <pc:picChg chg="mod">
          <ac:chgData name="Maria Trevino Gonzalez" userId="aa36a5e4-cd30-4109-a581-5f2fc96aeea0" providerId="ADAL" clId="{AC515CF3-53FC-489C-B277-207738BC1F25}" dt="2025-02-20T10:01:21.063" v="0"/>
          <ac:picMkLst>
            <pc:docMk/>
            <pc:sldMk cId="2162352658" sldId="305"/>
            <ac:picMk id="6" creationId="{00000000-0000-0000-0000-000000000000}"/>
          </ac:picMkLst>
        </pc:picChg>
        <pc:picChg chg="mod">
          <ac:chgData name="Maria Trevino Gonzalez" userId="aa36a5e4-cd30-4109-a581-5f2fc96aeea0" providerId="ADAL" clId="{AC515CF3-53FC-489C-B277-207738BC1F25}" dt="2025-02-20T10:01:21.063" v="0"/>
          <ac:picMkLst>
            <pc:docMk/>
            <pc:sldMk cId="2162352658" sldId="305"/>
            <ac:picMk id="7" creationId="{00000000-0000-0000-0000-000000000000}"/>
          </ac:picMkLst>
        </pc:picChg>
      </pc:sldChg>
      <pc:sldChg chg="modSp">
        <pc:chgData name="Maria Trevino Gonzalez" userId="aa36a5e4-cd30-4109-a581-5f2fc96aeea0" providerId="ADAL" clId="{AC515CF3-53FC-489C-B277-207738BC1F25}" dt="2025-02-20T10:01:21.063" v="0"/>
        <pc:sldMkLst>
          <pc:docMk/>
          <pc:sldMk cId="326893567" sldId="314"/>
        </pc:sldMkLst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326893567" sldId="314"/>
            <ac:spMk id="5" creationId="{00000000-0000-0000-0000-000000000000}"/>
          </ac:spMkLst>
        </pc:spChg>
        <pc:picChg chg="mod">
          <ac:chgData name="Maria Trevino Gonzalez" userId="aa36a5e4-cd30-4109-a581-5f2fc96aeea0" providerId="ADAL" clId="{AC515CF3-53FC-489C-B277-207738BC1F25}" dt="2025-02-20T10:01:21.063" v="0"/>
          <ac:picMkLst>
            <pc:docMk/>
            <pc:sldMk cId="326893567" sldId="314"/>
            <ac:picMk id="2" creationId="{00000000-0000-0000-0000-000000000000}"/>
          </ac:picMkLst>
        </pc:picChg>
        <pc:picChg chg="mod">
          <ac:chgData name="Maria Trevino Gonzalez" userId="aa36a5e4-cd30-4109-a581-5f2fc96aeea0" providerId="ADAL" clId="{AC515CF3-53FC-489C-B277-207738BC1F25}" dt="2025-02-20T10:01:21.063" v="0"/>
          <ac:picMkLst>
            <pc:docMk/>
            <pc:sldMk cId="326893567" sldId="314"/>
            <ac:picMk id="9" creationId="{00000000-0000-0000-0000-000000000000}"/>
          </ac:picMkLst>
        </pc:picChg>
      </pc:sldChg>
      <pc:sldChg chg="modSp">
        <pc:chgData name="Maria Trevino Gonzalez" userId="aa36a5e4-cd30-4109-a581-5f2fc96aeea0" providerId="ADAL" clId="{AC515CF3-53FC-489C-B277-207738BC1F25}" dt="2025-02-20T10:01:21.063" v="0"/>
        <pc:sldMkLst>
          <pc:docMk/>
          <pc:sldMk cId="1950135693" sldId="317"/>
        </pc:sldMkLst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1950135693" sldId="317"/>
            <ac:spMk id="9" creationId="{00000000-0000-0000-0000-000000000000}"/>
          </ac:spMkLst>
        </pc:spChg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1950135693" sldId="317"/>
            <ac:spMk id="10" creationId="{00000000-0000-0000-0000-000000000000}"/>
          </ac:spMkLst>
        </pc:spChg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1950135693" sldId="317"/>
            <ac:spMk id="11" creationId="{00000000-0000-0000-0000-000000000000}"/>
          </ac:spMkLst>
        </pc:spChg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1950135693" sldId="317"/>
            <ac:spMk id="14" creationId="{00000000-0000-0000-0000-000000000000}"/>
          </ac:spMkLst>
        </pc:spChg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1950135693" sldId="317"/>
            <ac:spMk id="15" creationId="{00000000-0000-0000-0000-000000000000}"/>
          </ac:spMkLst>
        </pc:spChg>
        <pc:picChg chg="mod">
          <ac:chgData name="Maria Trevino Gonzalez" userId="aa36a5e4-cd30-4109-a581-5f2fc96aeea0" providerId="ADAL" clId="{AC515CF3-53FC-489C-B277-207738BC1F25}" dt="2025-02-20T10:01:21.063" v="0"/>
          <ac:picMkLst>
            <pc:docMk/>
            <pc:sldMk cId="1950135693" sldId="317"/>
            <ac:picMk id="6" creationId="{00000000-0000-0000-0000-000000000000}"/>
          </ac:picMkLst>
        </pc:picChg>
        <pc:picChg chg="mod">
          <ac:chgData name="Maria Trevino Gonzalez" userId="aa36a5e4-cd30-4109-a581-5f2fc96aeea0" providerId="ADAL" clId="{AC515CF3-53FC-489C-B277-207738BC1F25}" dt="2025-02-20T10:01:21.063" v="0"/>
          <ac:picMkLst>
            <pc:docMk/>
            <pc:sldMk cId="1950135693" sldId="317"/>
            <ac:picMk id="7" creationId="{00000000-0000-0000-0000-000000000000}"/>
          </ac:picMkLst>
        </pc:picChg>
        <pc:picChg chg="mod">
          <ac:chgData name="Maria Trevino Gonzalez" userId="aa36a5e4-cd30-4109-a581-5f2fc96aeea0" providerId="ADAL" clId="{AC515CF3-53FC-489C-B277-207738BC1F25}" dt="2025-02-20T10:01:21.063" v="0"/>
          <ac:picMkLst>
            <pc:docMk/>
            <pc:sldMk cId="1950135693" sldId="317"/>
            <ac:picMk id="8" creationId="{00000000-0000-0000-0000-000000000000}"/>
          </ac:picMkLst>
        </pc:picChg>
      </pc:sldChg>
      <pc:sldChg chg="modSp">
        <pc:chgData name="Maria Trevino Gonzalez" userId="aa36a5e4-cd30-4109-a581-5f2fc96aeea0" providerId="ADAL" clId="{AC515CF3-53FC-489C-B277-207738BC1F25}" dt="2025-02-20T10:01:21.063" v="0"/>
        <pc:sldMkLst>
          <pc:docMk/>
          <pc:sldMk cId="4122425389" sldId="319"/>
        </pc:sldMkLst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4122425389" sldId="319"/>
            <ac:spMk id="2" creationId="{00000000-0000-0000-0000-000000000000}"/>
          </ac:spMkLst>
        </pc:spChg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4122425389" sldId="319"/>
            <ac:spMk id="3" creationId="{00000000-0000-0000-0000-000000000000}"/>
          </ac:spMkLst>
        </pc:spChg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4122425389" sldId="319"/>
            <ac:spMk id="4" creationId="{00000000-0000-0000-0000-000000000000}"/>
          </ac:spMkLst>
        </pc:spChg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4122425389" sldId="319"/>
            <ac:spMk id="5" creationId="{00000000-0000-0000-0000-000000000000}"/>
          </ac:spMkLst>
        </pc:spChg>
      </pc:sldChg>
      <pc:sldChg chg="modSp">
        <pc:chgData name="Maria Trevino Gonzalez" userId="aa36a5e4-cd30-4109-a581-5f2fc96aeea0" providerId="ADAL" clId="{AC515CF3-53FC-489C-B277-207738BC1F25}" dt="2025-02-20T10:01:21.063" v="0"/>
        <pc:sldMkLst>
          <pc:docMk/>
          <pc:sldMk cId="3572984977" sldId="320"/>
        </pc:sldMkLst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3572984977" sldId="320"/>
            <ac:spMk id="4" creationId="{00000000-0000-0000-0000-000000000000}"/>
          </ac:spMkLst>
        </pc:spChg>
        <pc:picChg chg="mod">
          <ac:chgData name="Maria Trevino Gonzalez" userId="aa36a5e4-cd30-4109-a581-5f2fc96aeea0" providerId="ADAL" clId="{AC515CF3-53FC-489C-B277-207738BC1F25}" dt="2025-02-20T10:01:21.063" v="0"/>
          <ac:picMkLst>
            <pc:docMk/>
            <pc:sldMk cId="3572984977" sldId="320"/>
            <ac:picMk id="6" creationId="{00000000-0000-0000-0000-000000000000}"/>
          </ac:picMkLst>
        </pc:picChg>
      </pc:sldChg>
      <pc:sldChg chg="modSp">
        <pc:chgData name="Maria Trevino Gonzalez" userId="aa36a5e4-cd30-4109-a581-5f2fc96aeea0" providerId="ADAL" clId="{AC515CF3-53FC-489C-B277-207738BC1F25}" dt="2025-02-20T10:01:21.063" v="0"/>
        <pc:sldMkLst>
          <pc:docMk/>
          <pc:sldMk cId="2201318081" sldId="321"/>
        </pc:sldMkLst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k cId="2201318081" sldId="321"/>
            <ac:spMk id="3" creationId="{00000000-0000-0000-0000-000000000000}"/>
          </ac:spMkLst>
        </pc:spChg>
        <pc:picChg chg="mod">
          <ac:chgData name="Maria Trevino Gonzalez" userId="aa36a5e4-cd30-4109-a581-5f2fc96aeea0" providerId="ADAL" clId="{AC515CF3-53FC-489C-B277-207738BC1F25}" dt="2025-02-20T10:01:21.063" v="0"/>
          <ac:picMkLst>
            <pc:docMk/>
            <pc:sldMk cId="2201318081" sldId="321"/>
            <ac:picMk id="2" creationId="{00000000-0000-0000-0000-000000000000}"/>
          </ac:picMkLst>
        </pc:picChg>
      </pc:sldChg>
      <pc:sldChg chg="addSp modSp new mod ord">
        <pc:chgData name="Maria Trevino Gonzalez" userId="aa36a5e4-cd30-4109-a581-5f2fc96aeea0" providerId="ADAL" clId="{AC515CF3-53FC-489C-B277-207738BC1F25}" dt="2025-02-20T11:27:47.774" v="70" actId="113"/>
        <pc:sldMkLst>
          <pc:docMk/>
          <pc:sldMk cId="256768754" sldId="322"/>
        </pc:sldMkLst>
        <pc:spChg chg="mod">
          <ac:chgData name="Maria Trevino Gonzalez" userId="aa36a5e4-cd30-4109-a581-5f2fc96aeea0" providerId="ADAL" clId="{AC515CF3-53FC-489C-B277-207738BC1F25}" dt="2025-02-20T11:27:47.774" v="70" actId="113"/>
          <ac:spMkLst>
            <pc:docMk/>
            <pc:sldMk cId="256768754" sldId="322"/>
            <ac:spMk id="2" creationId="{59699B4E-C11B-055A-A6AA-D8C6CD4EEBB1}"/>
          </ac:spMkLst>
        </pc:spChg>
        <pc:picChg chg="add mod">
          <ac:chgData name="Maria Trevino Gonzalez" userId="aa36a5e4-cd30-4109-a581-5f2fc96aeea0" providerId="ADAL" clId="{AC515CF3-53FC-489C-B277-207738BC1F25}" dt="2025-02-20T10:45:30.963" v="9" actId="14100"/>
          <ac:picMkLst>
            <pc:docMk/>
            <pc:sldMk cId="256768754" sldId="322"/>
            <ac:picMk id="4" creationId="{0CDBA3CE-89AD-3285-318B-EA3D7302DF2B}"/>
          </ac:picMkLst>
        </pc:picChg>
      </pc:sldChg>
      <pc:sldMasterChg chg="modSp modSldLayout">
        <pc:chgData name="Maria Trevino Gonzalez" userId="aa36a5e4-cd30-4109-a581-5f2fc96aeea0" providerId="ADAL" clId="{AC515CF3-53FC-489C-B277-207738BC1F25}" dt="2025-02-20T10:01:21.063" v="0"/>
        <pc:sldMasterMkLst>
          <pc:docMk/>
          <pc:sldMasterMk cId="637017333" sldId="2147483648"/>
        </pc:sldMasterMkLst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asterMk cId="637017333" sldId="2147483648"/>
            <ac:spMk id="2" creationId="{00000000-0000-0000-0000-000000000000}"/>
          </ac:spMkLst>
        </pc:spChg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asterMk cId="637017333" sldId="2147483648"/>
            <ac:spMk id="3" creationId="{00000000-0000-0000-0000-000000000000}"/>
          </ac:spMkLst>
        </pc:spChg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asterMk cId="637017333" sldId="2147483648"/>
            <ac:spMk id="4" creationId="{00000000-0000-0000-0000-000000000000}"/>
          </ac:spMkLst>
        </pc:spChg>
        <pc:spChg chg="mod">
          <ac:chgData name="Maria Trevino Gonzalez" userId="aa36a5e4-cd30-4109-a581-5f2fc96aeea0" providerId="ADAL" clId="{AC515CF3-53FC-489C-B277-207738BC1F25}" dt="2025-02-20T10:01:21.063" v="0"/>
          <ac:spMkLst>
            <pc:docMk/>
            <pc:sldMasterMk cId="637017333" sldId="2147483648"/>
            <ac:spMk id="6" creationId="{00000000-0000-0000-0000-000000000000}"/>
          </ac:spMkLst>
        </pc:spChg>
        <pc:sldLayoutChg chg="modSp">
          <pc:chgData name="Maria Trevino Gonzalez" userId="aa36a5e4-cd30-4109-a581-5f2fc96aeea0" providerId="ADAL" clId="{AC515CF3-53FC-489C-B277-207738BC1F25}" dt="2025-02-20T10:01:21.063" v="0"/>
          <pc:sldLayoutMkLst>
            <pc:docMk/>
            <pc:sldMasterMk cId="637017333" sldId="2147483648"/>
            <pc:sldLayoutMk cId="75880645" sldId="2147483649"/>
          </pc:sldLayoutMkLst>
          <pc:spChg chg="mod">
            <ac:chgData name="Maria Trevino Gonzalez" userId="aa36a5e4-cd30-4109-a581-5f2fc96aeea0" providerId="ADAL" clId="{AC515CF3-53FC-489C-B277-207738BC1F25}" dt="2025-02-20T10:01:21.063" v="0"/>
            <ac:spMkLst>
              <pc:docMk/>
              <pc:sldMasterMk cId="637017333" sldId="2147483648"/>
              <pc:sldLayoutMk cId="75880645" sldId="2147483649"/>
              <ac:spMk id="2" creationId="{00000000-0000-0000-0000-000000000000}"/>
            </ac:spMkLst>
          </pc:spChg>
          <pc:spChg chg="mod">
            <ac:chgData name="Maria Trevino Gonzalez" userId="aa36a5e4-cd30-4109-a581-5f2fc96aeea0" providerId="ADAL" clId="{AC515CF3-53FC-489C-B277-207738BC1F25}" dt="2025-02-20T10:01:21.063" v="0"/>
            <ac:spMkLst>
              <pc:docMk/>
              <pc:sldMasterMk cId="637017333" sldId="2147483648"/>
              <pc:sldLayoutMk cId="75880645" sldId="2147483649"/>
              <ac:spMk id="3" creationId="{00000000-0000-0000-0000-000000000000}"/>
            </ac:spMkLst>
          </pc:spChg>
          <pc:spChg chg="mod">
            <ac:chgData name="Maria Trevino Gonzalez" userId="aa36a5e4-cd30-4109-a581-5f2fc96aeea0" providerId="ADAL" clId="{AC515CF3-53FC-489C-B277-207738BC1F25}" dt="2025-02-20T10:01:21.063" v="0"/>
            <ac:spMkLst>
              <pc:docMk/>
              <pc:sldMasterMk cId="637017333" sldId="2147483648"/>
              <pc:sldLayoutMk cId="75880645" sldId="2147483649"/>
              <ac:spMk id="4" creationId="{00000000-0000-0000-0000-000000000000}"/>
            </ac:spMkLst>
          </pc:spChg>
          <pc:spChg chg="mod">
            <ac:chgData name="Maria Trevino Gonzalez" userId="aa36a5e4-cd30-4109-a581-5f2fc96aeea0" providerId="ADAL" clId="{AC515CF3-53FC-489C-B277-207738BC1F25}" dt="2025-02-20T10:01:21.063" v="0"/>
            <ac:spMkLst>
              <pc:docMk/>
              <pc:sldMasterMk cId="637017333" sldId="2147483648"/>
              <pc:sldLayoutMk cId="75880645" sldId="2147483649"/>
              <ac:spMk id="5" creationId="{00000000-0000-0000-0000-000000000000}"/>
            </ac:spMkLst>
          </pc:spChg>
        </pc:sldLayoutChg>
        <pc:sldLayoutChg chg="modSp">
          <pc:chgData name="Maria Trevino Gonzalez" userId="aa36a5e4-cd30-4109-a581-5f2fc96aeea0" providerId="ADAL" clId="{AC515CF3-53FC-489C-B277-207738BC1F25}" dt="2025-02-20T10:01:21.063" v="0"/>
          <pc:sldLayoutMkLst>
            <pc:docMk/>
            <pc:sldMasterMk cId="637017333" sldId="2147483648"/>
            <pc:sldLayoutMk cId="1861903015" sldId="2147483650"/>
          </pc:sldLayoutMkLst>
          <pc:spChg chg="mod">
            <ac:chgData name="Maria Trevino Gonzalez" userId="aa36a5e4-cd30-4109-a581-5f2fc96aeea0" providerId="ADAL" clId="{AC515CF3-53FC-489C-B277-207738BC1F25}" dt="2025-02-20T10:01:21.063" v="0"/>
            <ac:spMkLst>
              <pc:docMk/>
              <pc:sldMasterMk cId="637017333" sldId="2147483648"/>
              <pc:sldLayoutMk cId="1861903015" sldId="2147483650"/>
              <ac:spMk id="3" creationId="{00000000-0000-0000-0000-000000000000}"/>
            </ac:spMkLst>
          </pc:spChg>
          <pc:spChg chg="mod">
            <ac:chgData name="Maria Trevino Gonzalez" userId="aa36a5e4-cd30-4109-a581-5f2fc96aeea0" providerId="ADAL" clId="{AC515CF3-53FC-489C-B277-207738BC1F25}" dt="2025-02-20T10:01:21.063" v="0"/>
            <ac:spMkLst>
              <pc:docMk/>
              <pc:sldMasterMk cId="637017333" sldId="2147483648"/>
              <pc:sldLayoutMk cId="1861903015" sldId="2147483650"/>
              <ac:spMk id="5" creationId="{00000000-0000-0000-0000-000000000000}"/>
            </ac:spMkLst>
          </pc:spChg>
        </pc:sldLayoutChg>
        <pc:sldLayoutChg chg="modSp">
          <pc:chgData name="Maria Trevino Gonzalez" userId="aa36a5e4-cd30-4109-a581-5f2fc96aeea0" providerId="ADAL" clId="{AC515CF3-53FC-489C-B277-207738BC1F25}" dt="2025-02-20T10:01:21.063" v="0"/>
          <pc:sldLayoutMkLst>
            <pc:docMk/>
            <pc:sldMasterMk cId="637017333" sldId="2147483648"/>
            <pc:sldLayoutMk cId="2181350662" sldId="2147483651"/>
          </pc:sldLayoutMkLst>
          <pc:spChg chg="mod">
            <ac:chgData name="Maria Trevino Gonzalez" userId="aa36a5e4-cd30-4109-a581-5f2fc96aeea0" providerId="ADAL" clId="{AC515CF3-53FC-489C-B277-207738BC1F25}" dt="2025-02-20T10:01:21.063" v="0"/>
            <ac:spMkLst>
              <pc:docMk/>
              <pc:sldMasterMk cId="637017333" sldId="2147483648"/>
              <pc:sldLayoutMk cId="2181350662" sldId="2147483651"/>
              <ac:spMk id="2" creationId="{00000000-0000-0000-0000-000000000000}"/>
            </ac:spMkLst>
          </pc:spChg>
          <pc:spChg chg="mod">
            <ac:chgData name="Maria Trevino Gonzalez" userId="aa36a5e4-cd30-4109-a581-5f2fc96aeea0" providerId="ADAL" clId="{AC515CF3-53FC-489C-B277-207738BC1F25}" dt="2025-02-20T10:01:21.063" v="0"/>
            <ac:spMkLst>
              <pc:docMk/>
              <pc:sldMasterMk cId="637017333" sldId="2147483648"/>
              <pc:sldLayoutMk cId="2181350662" sldId="2147483651"/>
              <ac:spMk id="3" creationId="{00000000-0000-0000-0000-000000000000}"/>
            </ac:spMkLst>
          </pc:spChg>
        </pc:sldLayoutChg>
        <pc:sldLayoutChg chg="modSp">
          <pc:chgData name="Maria Trevino Gonzalez" userId="aa36a5e4-cd30-4109-a581-5f2fc96aeea0" providerId="ADAL" clId="{AC515CF3-53FC-489C-B277-207738BC1F25}" dt="2025-02-20T10:01:21.063" v="0"/>
          <pc:sldLayoutMkLst>
            <pc:docMk/>
            <pc:sldMasterMk cId="637017333" sldId="2147483648"/>
            <pc:sldLayoutMk cId="2408740811" sldId="2147483652"/>
          </pc:sldLayoutMkLst>
          <pc:spChg chg="mod">
            <ac:chgData name="Maria Trevino Gonzalez" userId="aa36a5e4-cd30-4109-a581-5f2fc96aeea0" providerId="ADAL" clId="{AC515CF3-53FC-489C-B277-207738BC1F25}" dt="2025-02-20T10:01:21.063" v="0"/>
            <ac:spMkLst>
              <pc:docMk/>
              <pc:sldMasterMk cId="637017333" sldId="2147483648"/>
              <pc:sldLayoutMk cId="2408740811" sldId="2147483652"/>
              <ac:spMk id="3" creationId="{00000000-0000-0000-0000-000000000000}"/>
            </ac:spMkLst>
          </pc:spChg>
          <pc:spChg chg="mod">
            <ac:chgData name="Maria Trevino Gonzalez" userId="aa36a5e4-cd30-4109-a581-5f2fc96aeea0" providerId="ADAL" clId="{AC515CF3-53FC-489C-B277-207738BC1F25}" dt="2025-02-20T10:01:21.063" v="0"/>
            <ac:spMkLst>
              <pc:docMk/>
              <pc:sldMasterMk cId="637017333" sldId="2147483648"/>
              <pc:sldLayoutMk cId="2408740811" sldId="2147483652"/>
              <ac:spMk id="4" creationId="{00000000-0000-0000-0000-000000000000}"/>
            </ac:spMkLst>
          </pc:spChg>
        </pc:sldLayoutChg>
        <pc:sldLayoutChg chg="modSp">
          <pc:chgData name="Maria Trevino Gonzalez" userId="aa36a5e4-cd30-4109-a581-5f2fc96aeea0" providerId="ADAL" clId="{AC515CF3-53FC-489C-B277-207738BC1F25}" dt="2025-02-20T10:01:21.063" v="0"/>
          <pc:sldLayoutMkLst>
            <pc:docMk/>
            <pc:sldMasterMk cId="637017333" sldId="2147483648"/>
            <pc:sldLayoutMk cId="3044404830" sldId="2147483653"/>
          </pc:sldLayoutMkLst>
          <pc:spChg chg="mod">
            <ac:chgData name="Maria Trevino Gonzalez" userId="aa36a5e4-cd30-4109-a581-5f2fc96aeea0" providerId="ADAL" clId="{AC515CF3-53FC-489C-B277-207738BC1F25}" dt="2025-02-20T10:01:21.063" v="0"/>
            <ac:spMkLst>
              <pc:docMk/>
              <pc:sldMasterMk cId="637017333" sldId="2147483648"/>
              <pc:sldLayoutMk cId="3044404830" sldId="2147483653"/>
              <ac:spMk id="3" creationId="{00000000-0000-0000-0000-000000000000}"/>
            </ac:spMkLst>
          </pc:spChg>
          <pc:spChg chg="mod">
            <ac:chgData name="Maria Trevino Gonzalez" userId="aa36a5e4-cd30-4109-a581-5f2fc96aeea0" providerId="ADAL" clId="{AC515CF3-53FC-489C-B277-207738BC1F25}" dt="2025-02-20T10:01:21.063" v="0"/>
            <ac:spMkLst>
              <pc:docMk/>
              <pc:sldMasterMk cId="637017333" sldId="2147483648"/>
              <pc:sldLayoutMk cId="3044404830" sldId="2147483653"/>
              <ac:spMk id="4" creationId="{00000000-0000-0000-0000-000000000000}"/>
            </ac:spMkLst>
          </pc:spChg>
          <pc:spChg chg="mod">
            <ac:chgData name="Maria Trevino Gonzalez" userId="aa36a5e4-cd30-4109-a581-5f2fc96aeea0" providerId="ADAL" clId="{AC515CF3-53FC-489C-B277-207738BC1F25}" dt="2025-02-20T10:01:21.063" v="0"/>
            <ac:spMkLst>
              <pc:docMk/>
              <pc:sldMasterMk cId="637017333" sldId="2147483648"/>
              <pc:sldLayoutMk cId="3044404830" sldId="2147483653"/>
              <ac:spMk id="5" creationId="{00000000-0000-0000-0000-000000000000}"/>
            </ac:spMkLst>
          </pc:spChg>
          <pc:spChg chg="mod">
            <ac:chgData name="Maria Trevino Gonzalez" userId="aa36a5e4-cd30-4109-a581-5f2fc96aeea0" providerId="ADAL" clId="{AC515CF3-53FC-489C-B277-207738BC1F25}" dt="2025-02-20T10:01:21.063" v="0"/>
            <ac:spMkLst>
              <pc:docMk/>
              <pc:sldMasterMk cId="637017333" sldId="2147483648"/>
              <pc:sldLayoutMk cId="3044404830" sldId="2147483653"/>
              <ac:spMk id="6" creationId="{00000000-0000-0000-0000-000000000000}"/>
            </ac:spMkLst>
          </pc:spChg>
        </pc:sldLayoutChg>
        <pc:sldLayoutChg chg="modSp">
          <pc:chgData name="Maria Trevino Gonzalez" userId="aa36a5e4-cd30-4109-a581-5f2fc96aeea0" providerId="ADAL" clId="{AC515CF3-53FC-489C-B277-207738BC1F25}" dt="2025-02-20T10:01:21.063" v="0"/>
          <pc:sldLayoutMkLst>
            <pc:docMk/>
            <pc:sldMasterMk cId="637017333" sldId="2147483648"/>
            <pc:sldLayoutMk cId="2403223369" sldId="2147483656"/>
          </pc:sldLayoutMkLst>
          <pc:spChg chg="mod">
            <ac:chgData name="Maria Trevino Gonzalez" userId="aa36a5e4-cd30-4109-a581-5f2fc96aeea0" providerId="ADAL" clId="{AC515CF3-53FC-489C-B277-207738BC1F25}" dt="2025-02-20T10:01:21.063" v="0"/>
            <ac:spMkLst>
              <pc:docMk/>
              <pc:sldMasterMk cId="637017333" sldId="2147483648"/>
              <pc:sldLayoutMk cId="2403223369" sldId="2147483656"/>
              <ac:spMk id="2" creationId="{00000000-0000-0000-0000-000000000000}"/>
            </ac:spMkLst>
          </pc:spChg>
          <pc:spChg chg="mod">
            <ac:chgData name="Maria Trevino Gonzalez" userId="aa36a5e4-cd30-4109-a581-5f2fc96aeea0" providerId="ADAL" clId="{AC515CF3-53FC-489C-B277-207738BC1F25}" dt="2025-02-20T10:01:21.063" v="0"/>
            <ac:spMkLst>
              <pc:docMk/>
              <pc:sldMasterMk cId="637017333" sldId="2147483648"/>
              <pc:sldLayoutMk cId="2403223369" sldId="2147483656"/>
              <ac:spMk id="3" creationId="{00000000-0000-0000-0000-000000000000}"/>
            </ac:spMkLst>
          </pc:spChg>
          <pc:spChg chg="mod">
            <ac:chgData name="Maria Trevino Gonzalez" userId="aa36a5e4-cd30-4109-a581-5f2fc96aeea0" providerId="ADAL" clId="{AC515CF3-53FC-489C-B277-207738BC1F25}" dt="2025-02-20T10:01:21.063" v="0"/>
            <ac:spMkLst>
              <pc:docMk/>
              <pc:sldMasterMk cId="637017333" sldId="2147483648"/>
              <pc:sldLayoutMk cId="2403223369" sldId="2147483656"/>
              <ac:spMk id="4" creationId="{00000000-0000-0000-0000-000000000000}"/>
            </ac:spMkLst>
          </pc:spChg>
        </pc:sldLayoutChg>
        <pc:sldLayoutChg chg="modSp">
          <pc:chgData name="Maria Trevino Gonzalez" userId="aa36a5e4-cd30-4109-a581-5f2fc96aeea0" providerId="ADAL" clId="{AC515CF3-53FC-489C-B277-207738BC1F25}" dt="2025-02-20T10:01:21.063" v="0"/>
          <pc:sldLayoutMkLst>
            <pc:docMk/>
            <pc:sldMasterMk cId="637017333" sldId="2147483648"/>
            <pc:sldLayoutMk cId="2536763344" sldId="2147483657"/>
          </pc:sldLayoutMkLst>
          <pc:spChg chg="mod">
            <ac:chgData name="Maria Trevino Gonzalez" userId="aa36a5e4-cd30-4109-a581-5f2fc96aeea0" providerId="ADAL" clId="{AC515CF3-53FC-489C-B277-207738BC1F25}" dt="2025-02-20T10:01:21.063" v="0"/>
            <ac:spMkLst>
              <pc:docMk/>
              <pc:sldMasterMk cId="637017333" sldId="2147483648"/>
              <pc:sldLayoutMk cId="2536763344" sldId="2147483657"/>
              <ac:spMk id="2" creationId="{00000000-0000-0000-0000-000000000000}"/>
            </ac:spMkLst>
          </pc:spChg>
          <pc:spChg chg="mod">
            <ac:chgData name="Maria Trevino Gonzalez" userId="aa36a5e4-cd30-4109-a581-5f2fc96aeea0" providerId="ADAL" clId="{AC515CF3-53FC-489C-B277-207738BC1F25}" dt="2025-02-20T10:01:21.063" v="0"/>
            <ac:spMkLst>
              <pc:docMk/>
              <pc:sldMasterMk cId="637017333" sldId="2147483648"/>
              <pc:sldLayoutMk cId="2536763344" sldId="2147483657"/>
              <ac:spMk id="3" creationId="{00000000-0000-0000-0000-000000000000}"/>
            </ac:spMkLst>
          </pc:spChg>
          <pc:spChg chg="mod">
            <ac:chgData name="Maria Trevino Gonzalez" userId="aa36a5e4-cd30-4109-a581-5f2fc96aeea0" providerId="ADAL" clId="{AC515CF3-53FC-489C-B277-207738BC1F25}" dt="2025-02-20T10:01:21.063" v="0"/>
            <ac:spMkLst>
              <pc:docMk/>
              <pc:sldMasterMk cId="637017333" sldId="2147483648"/>
              <pc:sldLayoutMk cId="2536763344" sldId="2147483657"/>
              <ac:spMk id="4" creationId="{00000000-0000-0000-0000-000000000000}"/>
            </ac:spMkLst>
          </pc:spChg>
        </pc:sldLayoutChg>
        <pc:sldLayoutChg chg="modSp">
          <pc:chgData name="Maria Trevino Gonzalez" userId="aa36a5e4-cd30-4109-a581-5f2fc96aeea0" providerId="ADAL" clId="{AC515CF3-53FC-489C-B277-207738BC1F25}" dt="2025-02-20T10:01:21.063" v="0"/>
          <pc:sldLayoutMkLst>
            <pc:docMk/>
            <pc:sldMasterMk cId="637017333" sldId="2147483648"/>
            <pc:sldLayoutMk cId="2691687140" sldId="2147483659"/>
          </pc:sldLayoutMkLst>
          <pc:spChg chg="mod">
            <ac:chgData name="Maria Trevino Gonzalez" userId="aa36a5e4-cd30-4109-a581-5f2fc96aeea0" providerId="ADAL" clId="{AC515CF3-53FC-489C-B277-207738BC1F25}" dt="2025-02-20T10:01:21.063" v="0"/>
            <ac:spMkLst>
              <pc:docMk/>
              <pc:sldMasterMk cId="637017333" sldId="2147483648"/>
              <pc:sldLayoutMk cId="2691687140" sldId="2147483659"/>
              <ac:spMk id="2" creationId="{00000000-0000-0000-0000-000000000000}"/>
            </ac:spMkLst>
          </pc:spChg>
          <pc:spChg chg="mod">
            <ac:chgData name="Maria Trevino Gonzalez" userId="aa36a5e4-cd30-4109-a581-5f2fc96aeea0" providerId="ADAL" clId="{AC515CF3-53FC-489C-B277-207738BC1F25}" dt="2025-02-20T10:01:21.063" v="0"/>
            <ac:spMkLst>
              <pc:docMk/>
              <pc:sldMasterMk cId="637017333" sldId="2147483648"/>
              <pc:sldLayoutMk cId="2691687140" sldId="2147483659"/>
              <ac:spMk id="3" creationId="{00000000-0000-0000-0000-000000000000}"/>
            </ac:spMkLst>
          </pc:spChg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21/02/2025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A8961F-E7D0-4424-8532-9ABACC3A8E95}" type="datetimeFigureOut">
              <a:rPr lang="en-GB" smtClean="0"/>
              <a:t>21/02/2025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1AB72C-827F-4009-9858-4332D91164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326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21/02/2025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21/02/2025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rontiersin.org/articles/10.3389/fpsyg.2015.01908/full#B6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rontiersin.org/articles/10.3389/fpsyg.2015.01908/full#B10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9.png"/><Relationship Id="rId5" Type="http://schemas.openxmlformats.org/officeDocument/2006/relationships/image" Target="../media/image18.jpeg"/><Relationship Id="rId4" Type="http://schemas.openxmlformats.org/officeDocument/2006/relationships/image" Target="../media/image17.jp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ontiersin.org/articles/10.3389/fpsyg.2015.01908/full#B2" TargetMode="External"/><Relationship Id="rId2" Type="http://schemas.openxmlformats.org/officeDocument/2006/relationships/hyperlink" Target="https://www.frontiersin.org/articles/10.3389/fpsyg.2015.01908/full#B11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35560" y="1988841"/>
            <a:ext cx="7992888" cy="1470025"/>
          </a:xfrm>
        </p:spPr>
        <p:txBody>
          <a:bodyPr>
            <a:noAutofit/>
          </a:bodyPr>
          <a:lstStyle/>
          <a:p>
            <a:pPr algn="r"/>
            <a:r>
              <a:rPr lang="en-GB" sz="7200" b="1" dirty="0">
                <a:solidFill>
                  <a:schemeClr val="bg1"/>
                </a:solidFill>
              </a:rPr>
              <a:t>Learning Styles </a:t>
            </a:r>
            <a:br>
              <a:rPr lang="en-GB" sz="5400" dirty="0">
                <a:solidFill>
                  <a:schemeClr val="bg1"/>
                </a:solidFill>
              </a:rPr>
            </a:br>
            <a:br>
              <a:rPr lang="en-GB" sz="5400" dirty="0">
                <a:solidFill>
                  <a:schemeClr val="bg1"/>
                </a:solidFill>
              </a:rPr>
            </a:br>
            <a:r>
              <a:rPr lang="en-GB" sz="2400" dirty="0">
                <a:solidFill>
                  <a:schemeClr val="bg1"/>
                </a:solidFill>
              </a:rPr>
              <a:t>2024</a:t>
            </a:r>
            <a:endParaRPr lang="en-GB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D6572-DD7E-5FB7-2FEA-B5E1ACF60F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46824" y="782341"/>
            <a:ext cx="5295900" cy="1762125"/>
          </a:xfrm>
        </p:spPr>
        <p:txBody>
          <a:bodyPr>
            <a:normAutofit/>
          </a:bodyPr>
          <a:lstStyle/>
          <a:p>
            <a:r>
              <a:rPr lang="en-US" sz="6600" b="1" dirty="0">
                <a:solidFill>
                  <a:schemeClr val="tx2"/>
                </a:solidFill>
                <a:latin typeface="Aptos"/>
              </a:rPr>
              <a:t>Welcome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DC37410-6005-8632-A1C4-53B99C42D7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3035300" cy="1752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600" b="1" err="1">
                <a:solidFill>
                  <a:schemeClr val="bg1"/>
                </a:solidFill>
                <a:latin typeface="Aptos"/>
              </a:rPr>
              <a:t>Croeso</a:t>
            </a:r>
            <a:endParaRPr lang="en-US" sz="6600" b="1">
              <a:solidFill>
                <a:schemeClr val="bg1"/>
              </a:solidFill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24436074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are learning styles all about?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7819" y="1341438"/>
            <a:ext cx="3916362" cy="3916362"/>
          </a:xfrm>
        </p:spPr>
      </p:pic>
    </p:spTree>
    <p:extLst>
      <p:ext uri="{BB962C8B-B14F-4D97-AF65-F5344CB8AC3E}">
        <p14:creationId xmlns:p14="http://schemas.microsoft.com/office/powerpoint/2010/main" val="35904121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778098"/>
          </a:xfrm>
        </p:spPr>
        <p:txBody>
          <a:bodyPr/>
          <a:lstStyle/>
          <a:p>
            <a:r>
              <a:rPr lang="en-GB" dirty="0"/>
              <a:t>Learning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340769"/>
            <a:ext cx="8229600" cy="4176465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“Learning: the acquisition of knowledge or skills, through study, experience or being taught”</a:t>
            </a:r>
            <a:r>
              <a:rPr lang="en-GB" sz="20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(Oxford Dictionary)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Academics for years have been attempting to formulate ideas, concepts and models about how we learn which have influenced how we teach.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03950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learning styles?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00202"/>
            <a:ext cx="8229600" cy="1756791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There are many different learning style theories in existence, with an abundance of literature surrounding them. 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711624" y="3357240"/>
            <a:ext cx="720080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000" dirty="0">
                <a:solidFill>
                  <a:schemeClr val="accent6">
                    <a:lumMod val="75000"/>
                  </a:schemeClr>
                </a:solidFill>
              </a:rPr>
              <a:t>One of the most popular </a:t>
            </a:r>
            <a:r>
              <a:rPr lang="en-GB" sz="4000">
                <a:solidFill>
                  <a:schemeClr val="accent6">
                    <a:lumMod val="75000"/>
                  </a:schemeClr>
                </a:solidFill>
              </a:rPr>
              <a:t>is </a:t>
            </a:r>
          </a:p>
          <a:p>
            <a:pPr algn="ctr"/>
            <a:r>
              <a:rPr lang="en-GB" sz="4000">
                <a:solidFill>
                  <a:schemeClr val="accent6">
                    <a:lumMod val="75000"/>
                  </a:schemeClr>
                </a:solidFill>
              </a:rPr>
              <a:t>V-A-K </a:t>
            </a:r>
            <a:endParaRPr lang="en-GB" sz="4000" dirty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r>
              <a:rPr lang="en-GB" sz="4000" dirty="0">
                <a:solidFill>
                  <a:schemeClr val="accent6">
                    <a:lumMod val="75000"/>
                  </a:schemeClr>
                </a:solidFill>
              </a:rPr>
              <a:t>or its variant V-A-R-K</a:t>
            </a:r>
          </a:p>
        </p:txBody>
      </p:sp>
    </p:spTree>
    <p:extLst>
      <p:ext uri="{BB962C8B-B14F-4D97-AF65-F5344CB8AC3E}">
        <p14:creationId xmlns:p14="http://schemas.microsoft.com/office/powerpoint/2010/main" val="1764564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/>
              <a:t>V - A - K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3552" y="1656992"/>
            <a:ext cx="2286000" cy="2000250"/>
          </a:xfrm>
          <a:ln>
            <a:solidFill>
              <a:schemeClr val="tx1"/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4232" y="1662040"/>
            <a:ext cx="2232248" cy="2232248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9937" y="1656993"/>
            <a:ext cx="1543919" cy="2266303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9" name="TextBox 8"/>
          <p:cNvSpPr txBox="1"/>
          <p:nvPr/>
        </p:nvSpPr>
        <p:spPr>
          <a:xfrm>
            <a:off x="2377874" y="4005064"/>
            <a:ext cx="16298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Visual 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5499991" y="4005064"/>
            <a:ext cx="160973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/>
              <a:t>Audial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7689300" y="4005064"/>
            <a:ext cx="297870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/>
              <a:t>Kinaesthetic</a:t>
            </a:r>
          </a:p>
        </p:txBody>
      </p:sp>
    </p:spTree>
    <p:extLst>
      <p:ext uri="{BB962C8B-B14F-4D97-AF65-F5344CB8AC3E}">
        <p14:creationId xmlns:p14="http://schemas.microsoft.com/office/powerpoint/2010/main" val="564610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-38464"/>
            <a:ext cx="10369152" cy="6896464"/>
          </a:xfrm>
          <a:prstGeom prst="rect">
            <a:avLst/>
          </a:prstGeom>
        </p:spPr>
      </p:pic>
      <p:sp>
        <p:nvSpPr>
          <p:cNvPr id="5" name="Cloud Callout 4"/>
          <p:cNvSpPr/>
          <p:nvPr/>
        </p:nvSpPr>
        <p:spPr>
          <a:xfrm>
            <a:off x="4583832" y="260648"/>
            <a:ext cx="3456384" cy="1124744"/>
          </a:xfrm>
          <a:prstGeom prst="cloudCallout">
            <a:avLst>
              <a:gd name="adj1" fmla="val -47836"/>
              <a:gd name="adj2" fmla="val 73714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Imagine learning a new skill….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2145" y="2276872"/>
            <a:ext cx="2893655" cy="36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893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learning style are you?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7888" y="1808820"/>
            <a:ext cx="2016224" cy="2016224"/>
          </a:xfrm>
        </p:spPr>
      </p:pic>
      <p:pic>
        <p:nvPicPr>
          <p:cNvPr id="5" name="Content Placeholder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5560" y="2451283"/>
            <a:ext cx="1728192" cy="1512168"/>
          </a:xfrm>
          <a:prstGeom prst="rect">
            <a:avLst/>
          </a:prstGeo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4232" y="1342256"/>
            <a:ext cx="1152128" cy="1691197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4112" y="3963451"/>
            <a:ext cx="1572738" cy="1572738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162352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/>
              <a:t>V - A - K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3552" y="1656992"/>
            <a:ext cx="2286000" cy="2000250"/>
          </a:xfr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4232" y="1662040"/>
            <a:ext cx="2232248" cy="2232248"/>
          </a:xfrm>
          <a:prstGeom prst="rect">
            <a:avLst/>
          </a:prstGeo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9937" y="1656993"/>
            <a:ext cx="1543919" cy="2266303"/>
          </a:xfrm>
          <a:prstGeom prst="rect">
            <a:avLst/>
          </a:prstGeo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sp>
        <p:nvSpPr>
          <p:cNvPr id="9" name="TextBox 8"/>
          <p:cNvSpPr txBox="1"/>
          <p:nvPr/>
        </p:nvSpPr>
        <p:spPr>
          <a:xfrm>
            <a:off x="2377874" y="4005064"/>
            <a:ext cx="16298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Visual 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5454119" y="4005064"/>
            <a:ext cx="160973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/>
              <a:t>Audial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7689300" y="4005064"/>
            <a:ext cx="297870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/>
              <a:t>Kinaesthetic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655841" y="2663201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37481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/>
              <a:t>V - A - K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3552" y="1656992"/>
            <a:ext cx="2286000" cy="2000250"/>
          </a:xfr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4232" y="1662040"/>
            <a:ext cx="2232248" cy="2232248"/>
          </a:xfrm>
          <a:prstGeom prst="rect">
            <a:avLst/>
          </a:prstGeo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9937" y="1656993"/>
            <a:ext cx="1543919" cy="2266303"/>
          </a:xfrm>
          <a:prstGeom prst="rect">
            <a:avLst/>
          </a:prstGeo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sp>
        <p:nvSpPr>
          <p:cNvPr id="9" name="TextBox 8"/>
          <p:cNvSpPr txBox="1"/>
          <p:nvPr/>
        </p:nvSpPr>
        <p:spPr>
          <a:xfrm>
            <a:off x="2377874" y="4005064"/>
            <a:ext cx="16298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Visual 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5454119" y="4005064"/>
            <a:ext cx="160973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/>
              <a:t>Audial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7689300" y="4005064"/>
            <a:ext cx="297870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/>
              <a:t>Kinaesthetic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655841" y="2663201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5" name="Rectangle 14"/>
          <p:cNvSpPr/>
          <p:nvPr/>
        </p:nvSpPr>
        <p:spPr>
          <a:xfrm rot="20189122">
            <a:off x="671847" y="1739871"/>
            <a:ext cx="10848304" cy="221599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38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MYTH</a:t>
            </a:r>
            <a:endParaRPr lang="en-US" sz="5400" b="1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50135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 - A - K - </a:t>
            </a:r>
            <a:r>
              <a:rPr lang="en-GB" sz="6700" dirty="0">
                <a:solidFill>
                  <a:srgbClr val="FFC000"/>
                </a:solidFill>
              </a:rPr>
              <a:t>O</a:t>
            </a:r>
            <a:r>
              <a:rPr lang="en-GB" dirty="0"/>
              <a:t> </a:t>
            </a:r>
            <a:r>
              <a:rPr lang="en-GB" sz="7300" dirty="0"/>
              <a:t>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9536" y="1556792"/>
            <a:ext cx="3565396" cy="223224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3628" y="1700808"/>
            <a:ext cx="4176464" cy="337479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Box 5"/>
          <p:cNvSpPr txBox="1"/>
          <p:nvPr/>
        </p:nvSpPr>
        <p:spPr>
          <a:xfrm>
            <a:off x="4007768" y="1556793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Olfactory</a:t>
            </a:r>
          </a:p>
        </p:txBody>
      </p:sp>
      <p:sp>
        <p:nvSpPr>
          <p:cNvPr id="10" name="Freeform 9"/>
          <p:cNvSpPr/>
          <p:nvPr/>
        </p:nvSpPr>
        <p:spPr>
          <a:xfrm>
            <a:off x="8076150" y="2636913"/>
            <a:ext cx="252099" cy="560413"/>
          </a:xfrm>
          <a:custGeom>
            <a:avLst/>
            <a:gdLst>
              <a:gd name="connsiteX0" fmla="*/ 258554 w 258554"/>
              <a:gd name="connsiteY0" fmla="*/ 201951 h 548870"/>
              <a:gd name="connsiteX1" fmla="*/ 245942 w 258554"/>
              <a:gd name="connsiteY1" fmla="*/ 170419 h 548870"/>
              <a:gd name="connsiteX2" fmla="*/ 227023 w 258554"/>
              <a:gd name="connsiteY2" fmla="*/ 164113 h 548870"/>
              <a:gd name="connsiteX3" fmla="*/ 245942 w 258554"/>
              <a:gd name="connsiteY3" fmla="*/ 113664 h 548870"/>
              <a:gd name="connsiteX4" fmla="*/ 245942 w 258554"/>
              <a:gd name="connsiteY4" fmla="*/ 19071 h 548870"/>
              <a:gd name="connsiteX5" fmla="*/ 233330 w 258554"/>
              <a:gd name="connsiteY5" fmla="*/ 6458 h 548870"/>
              <a:gd name="connsiteX6" fmla="*/ 214411 w 258554"/>
              <a:gd name="connsiteY6" fmla="*/ 152 h 548870"/>
              <a:gd name="connsiteX7" fmla="*/ 157655 w 258554"/>
              <a:gd name="connsiteY7" fmla="*/ 25377 h 548870"/>
              <a:gd name="connsiteX8" fmla="*/ 170268 w 258554"/>
              <a:gd name="connsiteY8" fmla="*/ 37989 h 548870"/>
              <a:gd name="connsiteX9" fmla="*/ 176574 w 258554"/>
              <a:gd name="connsiteY9" fmla="*/ 113664 h 548870"/>
              <a:gd name="connsiteX10" fmla="*/ 100899 w 258554"/>
              <a:gd name="connsiteY10" fmla="*/ 119970 h 548870"/>
              <a:gd name="connsiteX11" fmla="*/ 81981 w 258554"/>
              <a:gd name="connsiteY11" fmla="*/ 126276 h 548870"/>
              <a:gd name="connsiteX12" fmla="*/ 56756 w 258554"/>
              <a:gd name="connsiteY12" fmla="*/ 151501 h 548870"/>
              <a:gd name="connsiteX13" fmla="*/ 37837 w 258554"/>
              <a:gd name="connsiteY13" fmla="*/ 183032 h 548870"/>
              <a:gd name="connsiteX14" fmla="*/ 12612 w 258554"/>
              <a:gd name="connsiteY14" fmla="*/ 214563 h 548870"/>
              <a:gd name="connsiteX15" fmla="*/ 12612 w 258554"/>
              <a:gd name="connsiteY15" fmla="*/ 334381 h 548870"/>
              <a:gd name="connsiteX16" fmla="*/ 0 w 258554"/>
              <a:gd name="connsiteY16" fmla="*/ 353299 h 548870"/>
              <a:gd name="connsiteX17" fmla="*/ 18919 w 258554"/>
              <a:gd name="connsiteY17" fmla="*/ 359606 h 548870"/>
              <a:gd name="connsiteX18" fmla="*/ 25225 w 258554"/>
              <a:gd name="connsiteY18" fmla="*/ 378524 h 548870"/>
              <a:gd name="connsiteX19" fmla="*/ 31531 w 258554"/>
              <a:gd name="connsiteY19" fmla="*/ 410055 h 548870"/>
              <a:gd name="connsiteX20" fmla="*/ 37837 w 258554"/>
              <a:gd name="connsiteY20" fmla="*/ 428974 h 548870"/>
              <a:gd name="connsiteX21" fmla="*/ 44143 w 258554"/>
              <a:gd name="connsiteY21" fmla="*/ 466811 h 548870"/>
              <a:gd name="connsiteX22" fmla="*/ 75674 w 258554"/>
              <a:gd name="connsiteY22" fmla="*/ 473117 h 548870"/>
              <a:gd name="connsiteX23" fmla="*/ 81981 w 258554"/>
              <a:gd name="connsiteY23" fmla="*/ 517261 h 548870"/>
              <a:gd name="connsiteX24" fmla="*/ 107205 w 258554"/>
              <a:gd name="connsiteY24" fmla="*/ 523567 h 548870"/>
              <a:gd name="connsiteX25" fmla="*/ 126124 w 258554"/>
              <a:gd name="connsiteY25" fmla="*/ 529873 h 548870"/>
              <a:gd name="connsiteX26" fmla="*/ 138737 w 258554"/>
              <a:gd name="connsiteY26" fmla="*/ 542486 h 548870"/>
              <a:gd name="connsiteX27" fmla="*/ 195492 w 258554"/>
              <a:gd name="connsiteY27" fmla="*/ 542486 h 548870"/>
              <a:gd name="connsiteX28" fmla="*/ 214411 w 258554"/>
              <a:gd name="connsiteY28" fmla="*/ 460505 h 548870"/>
              <a:gd name="connsiteX29" fmla="*/ 233330 w 258554"/>
              <a:gd name="connsiteY29" fmla="*/ 447893 h 548870"/>
              <a:gd name="connsiteX30" fmla="*/ 239636 w 258554"/>
              <a:gd name="connsiteY30" fmla="*/ 428974 h 548870"/>
              <a:gd name="connsiteX31" fmla="*/ 245942 w 258554"/>
              <a:gd name="connsiteY31" fmla="*/ 340687 h 548870"/>
              <a:gd name="connsiteX32" fmla="*/ 258554 w 258554"/>
              <a:gd name="connsiteY32" fmla="*/ 328075 h 548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258554" h="548870">
                <a:moveTo>
                  <a:pt x="258554" y="201951"/>
                </a:moveTo>
                <a:cubicBezTo>
                  <a:pt x="254350" y="191440"/>
                  <a:pt x="253189" y="179116"/>
                  <a:pt x="245942" y="170419"/>
                </a:cubicBezTo>
                <a:cubicBezTo>
                  <a:pt x="241686" y="165312"/>
                  <a:pt x="229125" y="170419"/>
                  <a:pt x="227023" y="164113"/>
                </a:cubicBezTo>
                <a:cubicBezTo>
                  <a:pt x="220963" y="145931"/>
                  <a:pt x="237180" y="126807"/>
                  <a:pt x="245942" y="113664"/>
                </a:cubicBezTo>
                <a:cubicBezTo>
                  <a:pt x="255762" y="74384"/>
                  <a:pt x="258705" y="74380"/>
                  <a:pt x="245942" y="19071"/>
                </a:cubicBezTo>
                <a:cubicBezTo>
                  <a:pt x="244605" y="13278"/>
                  <a:pt x="238428" y="9517"/>
                  <a:pt x="233330" y="6458"/>
                </a:cubicBezTo>
                <a:cubicBezTo>
                  <a:pt x="227630" y="3038"/>
                  <a:pt x="220717" y="2254"/>
                  <a:pt x="214411" y="152"/>
                </a:cubicBezTo>
                <a:cubicBezTo>
                  <a:pt x="203791" y="1479"/>
                  <a:pt x="151110" y="-7344"/>
                  <a:pt x="157655" y="25377"/>
                </a:cubicBezTo>
                <a:cubicBezTo>
                  <a:pt x="158821" y="31207"/>
                  <a:pt x="166064" y="33785"/>
                  <a:pt x="170268" y="37989"/>
                </a:cubicBezTo>
                <a:cubicBezTo>
                  <a:pt x="173296" y="47073"/>
                  <a:pt x="198172" y="102034"/>
                  <a:pt x="176574" y="113664"/>
                </a:cubicBezTo>
                <a:cubicBezTo>
                  <a:pt x="154287" y="125665"/>
                  <a:pt x="126124" y="117868"/>
                  <a:pt x="100899" y="119970"/>
                </a:cubicBezTo>
                <a:cubicBezTo>
                  <a:pt x="94593" y="122072"/>
                  <a:pt x="87390" y="122412"/>
                  <a:pt x="81981" y="126276"/>
                </a:cubicBezTo>
                <a:cubicBezTo>
                  <a:pt x="72305" y="133188"/>
                  <a:pt x="56756" y="151501"/>
                  <a:pt x="56756" y="151501"/>
                </a:cubicBezTo>
                <a:cubicBezTo>
                  <a:pt x="38892" y="205094"/>
                  <a:pt x="63807" y="139748"/>
                  <a:pt x="37837" y="183032"/>
                </a:cubicBezTo>
                <a:cubicBezTo>
                  <a:pt x="17530" y="216877"/>
                  <a:pt x="50293" y="189444"/>
                  <a:pt x="12612" y="214563"/>
                </a:cubicBezTo>
                <a:cubicBezTo>
                  <a:pt x="-7250" y="274152"/>
                  <a:pt x="20593" y="182741"/>
                  <a:pt x="12612" y="334381"/>
                </a:cubicBezTo>
                <a:cubicBezTo>
                  <a:pt x="12214" y="341949"/>
                  <a:pt x="4204" y="346993"/>
                  <a:pt x="0" y="353299"/>
                </a:cubicBezTo>
                <a:cubicBezTo>
                  <a:pt x="6306" y="355401"/>
                  <a:pt x="14218" y="354905"/>
                  <a:pt x="18919" y="359606"/>
                </a:cubicBezTo>
                <a:cubicBezTo>
                  <a:pt x="23619" y="364306"/>
                  <a:pt x="23613" y="372075"/>
                  <a:pt x="25225" y="378524"/>
                </a:cubicBezTo>
                <a:cubicBezTo>
                  <a:pt x="27825" y="388922"/>
                  <a:pt x="28931" y="399657"/>
                  <a:pt x="31531" y="410055"/>
                </a:cubicBezTo>
                <a:cubicBezTo>
                  <a:pt x="33143" y="416504"/>
                  <a:pt x="36395" y="422485"/>
                  <a:pt x="37837" y="428974"/>
                </a:cubicBezTo>
                <a:cubicBezTo>
                  <a:pt x="40611" y="441456"/>
                  <a:pt x="35822" y="457103"/>
                  <a:pt x="44143" y="466811"/>
                </a:cubicBezTo>
                <a:cubicBezTo>
                  <a:pt x="51119" y="474949"/>
                  <a:pt x="65164" y="471015"/>
                  <a:pt x="75674" y="473117"/>
                </a:cubicBezTo>
                <a:cubicBezTo>
                  <a:pt x="77776" y="487832"/>
                  <a:pt x="74103" y="504656"/>
                  <a:pt x="81981" y="517261"/>
                </a:cubicBezTo>
                <a:cubicBezTo>
                  <a:pt x="86574" y="524610"/>
                  <a:pt x="98872" y="521186"/>
                  <a:pt x="107205" y="523567"/>
                </a:cubicBezTo>
                <a:cubicBezTo>
                  <a:pt x="113597" y="525393"/>
                  <a:pt x="119818" y="527771"/>
                  <a:pt x="126124" y="529873"/>
                </a:cubicBezTo>
                <a:cubicBezTo>
                  <a:pt x="130328" y="534077"/>
                  <a:pt x="133639" y="539427"/>
                  <a:pt x="138737" y="542486"/>
                </a:cubicBezTo>
                <a:cubicBezTo>
                  <a:pt x="158985" y="554635"/>
                  <a:pt x="171873" y="546422"/>
                  <a:pt x="195492" y="542486"/>
                </a:cubicBezTo>
                <a:cubicBezTo>
                  <a:pt x="196547" y="535103"/>
                  <a:pt x="203478" y="467793"/>
                  <a:pt x="214411" y="460505"/>
                </a:cubicBezTo>
                <a:lnTo>
                  <a:pt x="233330" y="447893"/>
                </a:lnTo>
                <a:cubicBezTo>
                  <a:pt x="235432" y="441587"/>
                  <a:pt x="238859" y="435576"/>
                  <a:pt x="239636" y="428974"/>
                </a:cubicBezTo>
                <a:cubicBezTo>
                  <a:pt x="243083" y="399672"/>
                  <a:pt x="240505" y="369686"/>
                  <a:pt x="245942" y="340687"/>
                </a:cubicBezTo>
                <a:cubicBezTo>
                  <a:pt x="247038" y="334843"/>
                  <a:pt x="254350" y="332279"/>
                  <a:pt x="258554" y="328075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414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 are not alone!!!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5867" y="1916833"/>
            <a:ext cx="8229600" cy="276490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 survey by </a:t>
            </a:r>
            <a:r>
              <a:rPr lang="en-GB" dirty="0">
                <a:hlinkClick r:id="rId2"/>
              </a:rPr>
              <a:t>Dekker et al. (2012)</a:t>
            </a:r>
            <a:r>
              <a:rPr lang="en-GB" dirty="0"/>
              <a:t> showed that 93% of UK schoolteachers believed the (unsupported) statement that “individuals learn better when they receive information in their preferred Learning Style”.</a:t>
            </a:r>
          </a:p>
        </p:txBody>
      </p:sp>
    </p:spTree>
    <p:extLst>
      <p:ext uri="{BB962C8B-B14F-4D97-AF65-F5344CB8AC3E}">
        <p14:creationId xmlns:p14="http://schemas.microsoft.com/office/powerpoint/2010/main" val="19455638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556793"/>
            <a:ext cx="8229600" cy="276490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 survey of 39 Higher Education institutions in the US found that 29 of them (72%) taught ‘learning style theory’ as part of faculty development for online teachers (</a:t>
            </a:r>
            <a:r>
              <a:rPr lang="en-GB" dirty="0">
                <a:hlinkClick r:id="rId2"/>
              </a:rPr>
              <a:t>Meyer and Murrell, 2014</a:t>
            </a:r>
            <a:r>
              <a:rPr lang="en-GB" dirty="0"/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28477333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3552" y="332656"/>
            <a:ext cx="4111002" cy="1584176"/>
          </a:xfrm>
        </p:spPr>
      </p:pic>
      <p:sp>
        <p:nvSpPr>
          <p:cNvPr id="7" name="TextBox 6"/>
          <p:cNvSpPr txBox="1"/>
          <p:nvPr/>
        </p:nvSpPr>
        <p:spPr>
          <a:xfrm>
            <a:off x="4223792" y="2276872"/>
            <a:ext cx="604867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2016 Level 2 Coaching Qualification Handbooks still </a:t>
            </a:r>
            <a:r>
              <a:rPr lang="en-GB" sz="3600" dirty="0" err="1"/>
              <a:t>refered</a:t>
            </a:r>
            <a:r>
              <a:rPr lang="en-GB" sz="3600" dirty="0"/>
              <a:t> to focusing in on individuals V-A-K learning styles  </a:t>
            </a:r>
          </a:p>
        </p:txBody>
      </p:sp>
    </p:spTree>
    <p:extLst>
      <p:ext uri="{BB962C8B-B14F-4D97-AF65-F5344CB8AC3E}">
        <p14:creationId xmlns:p14="http://schemas.microsoft.com/office/powerpoint/2010/main" val="18008399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48059"/>
            <a:ext cx="8229600" cy="1143000"/>
          </a:xfrm>
        </p:spPr>
        <p:txBody>
          <a:bodyPr/>
          <a:lstStyle/>
          <a:p>
            <a:r>
              <a:rPr lang="en-GB" dirty="0"/>
              <a:t>How has this been tested?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7212"/>
            <a:ext cx="2458616" cy="3989040"/>
          </a:xfrm>
          <a:ln>
            <a:solidFill>
              <a:schemeClr val="bg1"/>
            </a:solidFill>
          </a:ln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Cat</a:t>
            </a:r>
          </a:p>
          <a:p>
            <a:r>
              <a:rPr lang="en-GB" dirty="0"/>
              <a:t>Coat</a:t>
            </a:r>
          </a:p>
          <a:p>
            <a:r>
              <a:rPr lang="en-GB" dirty="0"/>
              <a:t>House</a:t>
            </a:r>
          </a:p>
          <a:p>
            <a:r>
              <a:rPr lang="en-GB" dirty="0"/>
              <a:t>Bag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7928" y="1855874"/>
            <a:ext cx="2064742" cy="1238845"/>
          </a:xfr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3912" y="3222824"/>
            <a:ext cx="2044452" cy="149402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40217" y="1699819"/>
            <a:ext cx="1593155" cy="159315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42373" y="3601732"/>
            <a:ext cx="1915500" cy="19155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3386" y="1621651"/>
            <a:ext cx="1077123" cy="840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6993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00202"/>
            <a:ext cx="8229600" cy="247687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800" dirty="0"/>
              <a:t>The learning is the same regardless of how the content is presented.</a:t>
            </a:r>
          </a:p>
        </p:txBody>
      </p:sp>
    </p:spTree>
    <p:extLst>
      <p:ext uri="{BB962C8B-B14F-4D97-AF65-F5344CB8AC3E}">
        <p14:creationId xmlns:p14="http://schemas.microsoft.com/office/powerpoint/2010/main" val="29479793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544" y="44624"/>
            <a:ext cx="8229600" cy="1143000"/>
          </a:xfrm>
        </p:spPr>
        <p:txBody>
          <a:bodyPr/>
          <a:lstStyle/>
          <a:p>
            <a:r>
              <a:rPr lang="en-GB" dirty="0"/>
              <a:t>But Why Not?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76438" y="1268760"/>
            <a:ext cx="8229600" cy="424847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3300" dirty="0"/>
              <a:t>A comprehensive review by </a:t>
            </a:r>
            <a:r>
              <a:rPr lang="en-GB" sz="3300" dirty="0" err="1">
                <a:hlinkClick r:id="rId2"/>
              </a:rPr>
              <a:t>Pashler</a:t>
            </a:r>
            <a:r>
              <a:rPr lang="en-GB" sz="3300" dirty="0">
                <a:hlinkClick r:id="rId2"/>
              </a:rPr>
              <a:t> et al. (2008)</a:t>
            </a:r>
            <a:r>
              <a:rPr lang="en-GB" sz="3300" dirty="0"/>
              <a:t> determined that there was no evidence to support the use of Learning Styles in education, based upon a lack of evidence to support ‘matching’. </a:t>
            </a:r>
          </a:p>
          <a:p>
            <a:pPr marL="0" indent="0">
              <a:buNone/>
            </a:pPr>
            <a:endParaRPr lang="en-GB" sz="3300" dirty="0">
              <a:hlinkClick r:id="rId3"/>
            </a:endParaRPr>
          </a:p>
          <a:p>
            <a:pPr marL="0" indent="0">
              <a:buNone/>
            </a:pPr>
            <a:r>
              <a:rPr lang="en-GB" sz="3300" dirty="0">
                <a:hlinkClick r:id="rId3"/>
              </a:rPr>
              <a:t>Coffield et al. (2004)</a:t>
            </a:r>
            <a:r>
              <a:rPr lang="en-GB" sz="3300" dirty="0"/>
              <a:t> reviewed the literature pertaining to 71 different Learning Styles classifications, with the aim of answering the question “should we be using them in post-16 education.”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863752" y="4870902"/>
            <a:ext cx="5899500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i="1" dirty="0"/>
              <a:t>The answer was a resounding ‘no’.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0938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But why!! Its sounds so good!!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988841"/>
            <a:ext cx="8229600" cy="864096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14400" dirty="0"/>
              <a:t>Learning is stored in terms of </a:t>
            </a:r>
            <a:r>
              <a:rPr lang="en-GB" sz="14400" b="1" dirty="0"/>
              <a:t>meaning.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b="1" dirty="0"/>
          </a:p>
          <a:p>
            <a:pPr>
              <a:buFont typeface="Wingdings" panose="05000000000000000000" pitchFamily="2" charset="2"/>
              <a:buChar char="ü"/>
            </a:pPr>
            <a:endParaRPr lang="en-GB" b="1" dirty="0"/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ACA5458-E209-EC9A-9587-B38ACDC73962}"/>
              </a:ext>
            </a:extLst>
          </p:cNvPr>
          <p:cNvSpPr txBox="1"/>
          <p:nvPr/>
        </p:nvSpPr>
        <p:spPr>
          <a:xfrm>
            <a:off x="2043865" y="3424140"/>
            <a:ext cx="810427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Learning is not related to a singular style of </a:t>
            </a:r>
          </a:p>
          <a:p>
            <a:r>
              <a:rPr lang="en-GB" sz="3200" dirty="0"/>
              <a:t>learning or method of delivery.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681854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91544" y="476672"/>
            <a:ext cx="8229600" cy="864096"/>
          </a:xfrm>
        </p:spPr>
        <p:txBody>
          <a:bodyPr/>
          <a:lstStyle/>
          <a:p>
            <a:pPr marL="0" indent="0" algn="ctr">
              <a:buNone/>
            </a:pPr>
            <a:r>
              <a:rPr lang="en-GB" sz="4000" b="1" dirty="0"/>
              <a:t>Style</a:t>
            </a:r>
            <a:r>
              <a:rPr lang="en-GB" dirty="0"/>
              <a:t> is different to </a:t>
            </a:r>
            <a:r>
              <a:rPr lang="en-GB" sz="4000" b="1" dirty="0"/>
              <a:t>preference</a:t>
            </a:r>
          </a:p>
          <a:p>
            <a:pPr marL="0" indent="0">
              <a:buNone/>
            </a:pPr>
            <a:endParaRPr lang="en-GB" sz="4000" b="1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9511" y="1609040"/>
            <a:ext cx="4273666" cy="3743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6754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9777" y="188640"/>
            <a:ext cx="3968179" cy="5445224"/>
          </a:xfrm>
          <a:ln>
            <a:solidFill>
              <a:schemeClr val="tx1">
                <a:lumMod val="85000"/>
                <a:lumOff val="15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:p14="http://schemas.microsoft.com/office/powerpoint/2010/main" val="30175577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199" y="332657"/>
            <a:ext cx="8229600" cy="125273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Chase and Simon 1973: </a:t>
            </a:r>
          </a:p>
          <a:p>
            <a:pPr marL="0" indent="0">
              <a:buNone/>
            </a:pPr>
            <a:r>
              <a:rPr lang="en-GB" dirty="0"/>
              <a:t>Found a relationship in chess players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440" y="1844824"/>
            <a:ext cx="3355504" cy="277388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663953" y="1796318"/>
            <a:ext cx="4575153" cy="9486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Experienced Vs In-experienced players were able to remember the placement of chess pieces once removed. 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635647" y="3418380"/>
            <a:ext cx="457515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However when the board was set with random pieces not related to game play they could not remember the pieces because there was no context. </a:t>
            </a:r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1979440" y="4624693"/>
            <a:ext cx="8213834" cy="1150565"/>
          </a:xfrm>
        </p:spPr>
        <p:txBody>
          <a:bodyPr>
            <a:normAutofit/>
          </a:bodyPr>
          <a:lstStyle/>
          <a:p>
            <a:r>
              <a:rPr lang="en-GB" sz="3600" dirty="0"/>
              <a:t>Experience &amp; Meaning Matters </a:t>
            </a:r>
          </a:p>
        </p:txBody>
      </p:sp>
    </p:spTree>
    <p:extLst>
      <p:ext uri="{BB962C8B-B14F-4D97-AF65-F5344CB8AC3E}">
        <p14:creationId xmlns:p14="http://schemas.microsoft.com/office/powerpoint/2010/main" val="992383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476673"/>
            <a:ext cx="8229600" cy="1384995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Having a good visual memory, ability or preference might help in certain tasks.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Rectangle 1"/>
          <p:cNvSpPr/>
          <p:nvPr/>
        </p:nvSpPr>
        <p:spPr>
          <a:xfrm>
            <a:off x="2783632" y="3573017"/>
            <a:ext cx="677514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dirty="0"/>
              <a:t>Educators are looking for true understanding and the meaning of what is being learnt.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9908769-CE7F-BF19-4E97-2E4A0DABDC8B}"/>
              </a:ext>
            </a:extLst>
          </p:cNvPr>
          <p:cNvSpPr txBox="1"/>
          <p:nvPr/>
        </p:nvSpPr>
        <p:spPr>
          <a:xfrm>
            <a:off x="2063553" y="2333588"/>
            <a:ext cx="8286243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What was the colour of the coat in the earlier slide?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3481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-315416"/>
            <a:ext cx="9144000" cy="6025445"/>
          </a:xfrm>
        </p:spPr>
      </p:pic>
      <p:sp>
        <p:nvSpPr>
          <p:cNvPr id="5" name="TextBox 4"/>
          <p:cNvSpPr txBox="1"/>
          <p:nvPr/>
        </p:nvSpPr>
        <p:spPr>
          <a:xfrm>
            <a:off x="4871864" y="260649"/>
            <a:ext cx="63367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chemeClr val="bg1"/>
                </a:solidFill>
              </a:rPr>
              <a:t>Multi sensory learning</a:t>
            </a:r>
            <a:endParaRPr lang="en-GB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831050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dirty="0"/>
              <a:t>Where’s the risk? ……</a:t>
            </a:r>
            <a:br>
              <a:rPr lang="en-GB" dirty="0"/>
            </a:br>
            <a:r>
              <a:rPr lang="en-GB" dirty="0"/>
              <a:t>      				   Why not believe?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647728" y="1844825"/>
            <a:ext cx="82625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1. Waste of time and resources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524000" y="2956148"/>
            <a:ext cx="91101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/>
              <a:t>2. Labels can be misleading and dangerous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071665" y="4067471"/>
            <a:ext cx="913097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3. We could be limiting the learning potential of our students</a:t>
            </a:r>
          </a:p>
        </p:txBody>
      </p:sp>
    </p:spTree>
    <p:extLst>
      <p:ext uri="{BB962C8B-B14F-4D97-AF65-F5344CB8AC3E}">
        <p14:creationId xmlns:p14="http://schemas.microsoft.com/office/powerpoint/2010/main" val="1238664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573325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913680" y="4149080"/>
            <a:ext cx="875432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So…. </a:t>
            </a:r>
          </a:p>
          <a:p>
            <a:r>
              <a:rPr lang="en-GB" sz="4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Have we been hung out to dry?</a:t>
            </a:r>
          </a:p>
        </p:txBody>
      </p:sp>
    </p:spTree>
    <p:extLst>
      <p:ext uri="{BB962C8B-B14F-4D97-AF65-F5344CB8AC3E}">
        <p14:creationId xmlns:p14="http://schemas.microsoft.com/office/powerpoint/2010/main" val="156987345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847528" y="1628800"/>
            <a:ext cx="583264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dirty="0"/>
              <a:t>Learning theories</a:t>
            </a:r>
            <a:r>
              <a:rPr lang="en-GB" sz="2400" b="1" dirty="0"/>
              <a:t> </a:t>
            </a:r>
            <a:r>
              <a:rPr lang="en-GB" sz="2400" dirty="0"/>
              <a:t>have</a:t>
            </a:r>
            <a:r>
              <a:rPr lang="en-GB" sz="2400" b="1" dirty="0"/>
              <a:t> </a:t>
            </a:r>
            <a:r>
              <a:rPr lang="en-GB" sz="2400" dirty="0"/>
              <a:t>given us a </a:t>
            </a:r>
            <a:r>
              <a:rPr lang="en-GB" sz="2400" b="1" dirty="0"/>
              <a:t>set of tools</a:t>
            </a:r>
            <a:r>
              <a:rPr lang="en-GB" sz="2400" dirty="0"/>
              <a:t>, to help us facilitate a learning process.</a:t>
            </a:r>
            <a:endParaRPr lang="en-GB" dirty="0"/>
          </a:p>
          <a:p>
            <a:r>
              <a:rPr lang="en-GB" dirty="0"/>
              <a:t> </a:t>
            </a:r>
          </a:p>
        </p:txBody>
      </p:sp>
      <p:sp>
        <p:nvSpPr>
          <p:cNvPr id="3" name="Rectangle 2"/>
          <p:cNvSpPr/>
          <p:nvPr/>
        </p:nvSpPr>
        <p:spPr>
          <a:xfrm>
            <a:off x="4753755" y="3429000"/>
            <a:ext cx="523832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dirty="0"/>
              <a:t>Predominantly that the </a:t>
            </a:r>
            <a:r>
              <a:rPr lang="en-GB" sz="2400" b="1" dirty="0"/>
              <a:t>content</a:t>
            </a:r>
            <a:r>
              <a:rPr lang="en-GB" sz="2400" dirty="0"/>
              <a:t> of what is being learn is what typically should drive how something is learnt.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703513" y="260649"/>
            <a:ext cx="34371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What do we now know?</a:t>
            </a:r>
          </a:p>
        </p:txBody>
      </p:sp>
    </p:spTree>
    <p:extLst>
      <p:ext uri="{BB962C8B-B14F-4D97-AF65-F5344CB8AC3E}">
        <p14:creationId xmlns:p14="http://schemas.microsoft.com/office/powerpoint/2010/main" val="2444735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223792" y="3933056"/>
            <a:ext cx="630019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dirty="0"/>
              <a:t>Diversifying and utilising certain preferences at the appropriate time is what will enhance the learning process and reach a point of true </a:t>
            </a:r>
            <a:r>
              <a:rPr lang="en-GB" sz="2400" b="1" dirty="0"/>
              <a:t>meaning</a:t>
            </a:r>
            <a:r>
              <a:rPr lang="en-GB" sz="2400" dirty="0"/>
              <a:t>. </a:t>
            </a:r>
          </a:p>
        </p:txBody>
      </p:sp>
      <p:sp>
        <p:nvSpPr>
          <p:cNvPr id="3" name="Rectangle 2"/>
          <p:cNvSpPr/>
          <p:nvPr/>
        </p:nvSpPr>
        <p:spPr>
          <a:xfrm>
            <a:off x="1631504" y="813336"/>
            <a:ext cx="554461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dirty="0"/>
              <a:t>People do have </a:t>
            </a:r>
            <a:r>
              <a:rPr lang="en-GB" sz="2400" b="1" dirty="0"/>
              <a:t>preferences</a:t>
            </a:r>
            <a:r>
              <a:rPr lang="en-GB" sz="2400" dirty="0"/>
              <a:t> in their learning style.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GB" sz="2400" dirty="0"/>
          </a:p>
        </p:txBody>
      </p:sp>
      <p:sp>
        <p:nvSpPr>
          <p:cNvPr id="4" name="Rectangle 3"/>
          <p:cNvSpPr/>
          <p:nvPr/>
        </p:nvSpPr>
        <p:spPr>
          <a:xfrm>
            <a:off x="7032105" y="159024"/>
            <a:ext cx="343715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/>
              <a:t>What do we now know?</a:t>
            </a:r>
          </a:p>
        </p:txBody>
      </p:sp>
      <p:sp>
        <p:nvSpPr>
          <p:cNvPr id="5" name="Rectangle 4"/>
          <p:cNvSpPr/>
          <p:nvPr/>
        </p:nvSpPr>
        <p:spPr>
          <a:xfrm>
            <a:off x="3143672" y="2132857"/>
            <a:ext cx="604867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dirty="0"/>
              <a:t>We are now aware that we can limit the </a:t>
            </a:r>
            <a:r>
              <a:rPr lang="en-GB" sz="2400" b="1" dirty="0"/>
              <a:t>learning process </a:t>
            </a:r>
            <a:r>
              <a:rPr lang="en-GB" sz="2400" dirty="0"/>
              <a:t>by only focusing on one style of learning.</a:t>
            </a:r>
          </a:p>
        </p:txBody>
      </p:sp>
    </p:spTree>
    <p:extLst>
      <p:ext uri="{BB962C8B-B14F-4D97-AF65-F5344CB8AC3E}">
        <p14:creationId xmlns:p14="http://schemas.microsoft.com/office/powerpoint/2010/main" val="4122425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-1107504"/>
            <a:ext cx="9144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919537" y="3861048"/>
            <a:ext cx="857798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</a:rPr>
              <a:t>What learning processes do </a:t>
            </a:r>
          </a:p>
          <a:p>
            <a:pPr algn="ctr"/>
            <a:r>
              <a:rPr lang="en-GB" sz="4800" b="1" dirty="0">
                <a:solidFill>
                  <a:schemeClr val="bg1"/>
                </a:solidFill>
              </a:rPr>
              <a:t>we already know about?</a:t>
            </a:r>
            <a:endParaRPr lang="en-GB" sz="3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111649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9616" y="260648"/>
            <a:ext cx="6766882" cy="5184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742157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198" y="116632"/>
            <a:ext cx="8229600" cy="1152128"/>
          </a:xfrm>
        </p:spPr>
        <p:txBody>
          <a:bodyPr>
            <a:noAutofit/>
          </a:bodyPr>
          <a:lstStyle/>
          <a:p>
            <a:r>
              <a:rPr lang="en-GB" dirty="0"/>
              <a:t>E</a:t>
            </a:r>
            <a:r>
              <a:rPr lang="en-GB" sz="3200" dirty="0"/>
              <a:t>xperiential </a:t>
            </a:r>
            <a:r>
              <a:rPr lang="en-GB" dirty="0"/>
              <a:t>L</a:t>
            </a:r>
            <a:r>
              <a:rPr lang="en-GB" sz="3200" dirty="0"/>
              <a:t>earning </a:t>
            </a:r>
            <a:r>
              <a:rPr lang="en-GB" dirty="0"/>
              <a:t>T</a:t>
            </a:r>
            <a:r>
              <a:rPr lang="en-GB" sz="3200" dirty="0"/>
              <a:t>heory</a:t>
            </a:r>
            <a:br>
              <a:rPr lang="en-GB" sz="3200" dirty="0"/>
            </a:br>
            <a:r>
              <a:rPr lang="en-GB" sz="3200" dirty="0"/>
              <a:t>Kolb 1984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42373" y="1268066"/>
            <a:ext cx="5707251" cy="4280439"/>
          </a:xfrm>
        </p:spPr>
      </p:pic>
    </p:spTree>
    <p:extLst>
      <p:ext uri="{BB962C8B-B14F-4D97-AF65-F5344CB8AC3E}">
        <p14:creationId xmlns:p14="http://schemas.microsoft.com/office/powerpoint/2010/main" val="161575953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9496" y="44624"/>
            <a:ext cx="8229600" cy="1143000"/>
          </a:xfrm>
        </p:spPr>
        <p:txBody>
          <a:bodyPr/>
          <a:lstStyle/>
          <a:p>
            <a:pPr algn="l"/>
            <a:r>
              <a:rPr lang="en-GB" dirty="0"/>
              <a:t>Unfortunately….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19536" y="2060848"/>
            <a:ext cx="8373616" cy="1656184"/>
          </a:xfr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  <a:effectLst/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Kolb’s theory of pigeon holing people into learning styles has come under scrutiny and been found to not hold up that well….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2279576" y="450912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GB" dirty="0"/>
              <a:t>However….</a:t>
            </a:r>
          </a:p>
        </p:txBody>
      </p:sp>
    </p:spTree>
    <p:extLst>
      <p:ext uri="{BB962C8B-B14F-4D97-AF65-F5344CB8AC3E}">
        <p14:creationId xmlns:p14="http://schemas.microsoft.com/office/powerpoint/2010/main" val="155583351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188640"/>
            <a:ext cx="8229600" cy="850106"/>
          </a:xfrm>
        </p:spPr>
        <p:txBody>
          <a:bodyPr/>
          <a:lstStyle/>
          <a:p>
            <a:r>
              <a:rPr lang="en-GB" dirty="0"/>
              <a:t>Honey &amp; Mumford  (1986)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8995" y="1013708"/>
            <a:ext cx="6494010" cy="4624847"/>
          </a:xfrm>
        </p:spPr>
      </p:pic>
    </p:spTree>
    <p:extLst>
      <p:ext uri="{BB962C8B-B14F-4D97-AF65-F5344CB8AC3E}">
        <p14:creationId xmlns:p14="http://schemas.microsoft.com/office/powerpoint/2010/main" val="285499407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63719" y="260648"/>
            <a:ext cx="756084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2400" dirty="0"/>
              <a:t>In this model Mumford and Honey describe the learning styles as a </a:t>
            </a:r>
            <a:r>
              <a:rPr lang="en-GB" sz="2400" b="1" dirty="0"/>
              <a:t>continuum</a:t>
            </a:r>
            <a:r>
              <a:rPr lang="en-GB" sz="2400" dirty="0"/>
              <a:t> that learners move through over time. </a:t>
            </a:r>
          </a:p>
          <a:p>
            <a:endParaRPr lang="en-GB" sz="2500" dirty="0"/>
          </a:p>
        </p:txBody>
      </p:sp>
      <p:sp>
        <p:nvSpPr>
          <p:cNvPr id="3" name="Rectangle 2"/>
          <p:cNvSpPr/>
          <p:nvPr/>
        </p:nvSpPr>
        <p:spPr>
          <a:xfrm>
            <a:off x="2135560" y="3861048"/>
            <a:ext cx="828092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2400" dirty="0"/>
              <a:t>Research has shown that there is no evidence that one preference is better than another – indeed the </a:t>
            </a:r>
            <a:r>
              <a:rPr lang="en-GB" sz="2400" b="1" dirty="0"/>
              <a:t>diversity of our learning styles</a:t>
            </a:r>
            <a:r>
              <a:rPr lang="en-GB" sz="2400" dirty="0"/>
              <a:t> adds value to team work and organisational functioning.</a:t>
            </a:r>
          </a:p>
        </p:txBody>
      </p:sp>
      <p:sp>
        <p:nvSpPr>
          <p:cNvPr id="4" name="Rectangle 3"/>
          <p:cNvSpPr/>
          <p:nvPr/>
        </p:nvSpPr>
        <p:spPr>
          <a:xfrm>
            <a:off x="3863753" y="1891864"/>
            <a:ext cx="6219671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2400" dirty="0"/>
              <a:t>However, over time, people usually come to </a:t>
            </a:r>
            <a:r>
              <a:rPr lang="en-GB" sz="2400" b="1" dirty="0"/>
              <a:t>prefer and rely on one</a:t>
            </a:r>
            <a:r>
              <a:rPr lang="en-GB" sz="2400" dirty="0"/>
              <a:t>, or more, style(s) above the others. As both teachers and Learners.</a:t>
            </a:r>
          </a:p>
        </p:txBody>
      </p:sp>
    </p:spTree>
    <p:extLst>
      <p:ext uri="{BB962C8B-B14F-4D97-AF65-F5344CB8AC3E}">
        <p14:creationId xmlns:p14="http://schemas.microsoft.com/office/powerpoint/2010/main" val="3426952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99B4E-C11B-055A-A6AA-D8C6CD4EEB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908720"/>
            <a:ext cx="5832648" cy="3730426"/>
          </a:xfrm>
        </p:spPr>
        <p:txBody>
          <a:bodyPr>
            <a:noAutofit/>
          </a:bodyPr>
          <a:lstStyle/>
          <a:p>
            <a:r>
              <a:rPr lang="en-GB" sz="2800" b="0" i="0" u="none" strike="noStrike" baseline="0" dirty="0">
                <a:solidFill>
                  <a:srgbClr val="151515"/>
                </a:solidFill>
                <a:latin typeface="PTSerif-Regular"/>
              </a:rPr>
              <a:t>“…most</a:t>
            </a:r>
            <a:br>
              <a:rPr lang="en-GB" sz="2800" b="0" i="0" u="none" strike="noStrike" baseline="0" dirty="0">
                <a:solidFill>
                  <a:srgbClr val="151515"/>
                </a:solidFill>
                <a:latin typeface="PTSerif-Regular"/>
              </a:rPr>
            </a:br>
            <a:r>
              <a:rPr lang="en-GB" sz="2800" b="0" i="0" u="none" strike="noStrike" baseline="0" dirty="0">
                <a:solidFill>
                  <a:srgbClr val="151515"/>
                </a:solidFill>
                <a:latin typeface="PTSerif-Regular"/>
              </a:rPr>
              <a:t>learning requires that [learners] continue to </a:t>
            </a:r>
            <a:r>
              <a:rPr lang="en-GB" sz="2800" b="1" i="0" u="none" strike="noStrike" baseline="0" dirty="0">
                <a:solidFill>
                  <a:srgbClr val="151515"/>
                </a:solidFill>
                <a:latin typeface="PTSerif-Regular"/>
              </a:rPr>
              <a:t>actively move around the learning cycle</a:t>
            </a:r>
            <a:r>
              <a:rPr lang="en-GB" sz="2800" b="0" i="0" u="none" strike="noStrike" baseline="0" dirty="0">
                <a:solidFill>
                  <a:srgbClr val="151515"/>
                </a:solidFill>
                <a:latin typeface="PTSerif-Regular"/>
              </a:rPr>
              <a:t> using</a:t>
            </a:r>
            <a:br>
              <a:rPr lang="en-GB" sz="2800" b="0" i="0" u="none" strike="noStrike" baseline="0" dirty="0">
                <a:solidFill>
                  <a:srgbClr val="151515"/>
                </a:solidFill>
                <a:latin typeface="PTSerif-Regular"/>
              </a:rPr>
            </a:br>
            <a:r>
              <a:rPr lang="en-GB" sz="2800" b="0" i="0" u="none" strike="noStrike" baseline="0" dirty="0">
                <a:solidFill>
                  <a:srgbClr val="151515"/>
                </a:solidFill>
                <a:latin typeface="PTSerif-Regular"/>
              </a:rPr>
              <a:t>other learning styles to acquire increasingly complex knowledge and skills and capacity</a:t>
            </a:r>
            <a:br>
              <a:rPr lang="en-GB" sz="2800" b="0" i="0" u="none" strike="noStrike" baseline="0" dirty="0">
                <a:solidFill>
                  <a:srgbClr val="151515"/>
                </a:solidFill>
                <a:latin typeface="PTSerif-Regular"/>
              </a:rPr>
            </a:br>
            <a:r>
              <a:rPr lang="en-GB" sz="2800" b="0" i="0" u="none" strike="noStrike" baseline="0" dirty="0">
                <a:solidFill>
                  <a:srgbClr val="151515"/>
                </a:solidFill>
                <a:latin typeface="PTSerif-Regular"/>
              </a:rPr>
              <a:t>to adapt to the wider demands of a given learning environment” </a:t>
            </a:r>
            <a:br>
              <a:rPr lang="en-GB" sz="2800" b="0" i="0" u="none" strike="noStrike" baseline="0" dirty="0">
                <a:solidFill>
                  <a:srgbClr val="151515"/>
                </a:solidFill>
                <a:latin typeface="PTSerif-Regular"/>
              </a:rPr>
            </a:br>
            <a:r>
              <a:rPr lang="en-GB" sz="2800" b="0" i="0" u="none" strike="noStrike" baseline="0" dirty="0">
                <a:solidFill>
                  <a:srgbClr val="151515"/>
                </a:solidFill>
                <a:latin typeface="PTSerif-Regular"/>
              </a:rPr>
              <a:t>(Kolb &amp; Kolb, 2023, p.17)</a:t>
            </a:r>
            <a:endParaRPr lang="en-GB" sz="6000" dirty="0"/>
          </a:p>
        </p:txBody>
      </p:sp>
      <p:pic>
        <p:nvPicPr>
          <p:cNvPr id="4" name="Picture 3" descr="A diagram of different types of styles&#10;&#10;Description automatically generated with medium confidence">
            <a:extLst>
              <a:ext uri="{FF2B5EF4-FFF2-40B4-BE49-F238E27FC236}">
                <a16:creationId xmlns:a16="http://schemas.microsoft.com/office/drawing/2014/main" id="{0CDBA3CE-89AD-3285-318B-EA3D7302DF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6" y="-1528"/>
            <a:ext cx="5730204" cy="6882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76875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6989" y="0"/>
            <a:ext cx="7458025" cy="4198592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1524000" y="3212976"/>
            <a:ext cx="9092554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8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Honey &amp; Mumfords</a:t>
            </a:r>
          </a:p>
          <a:p>
            <a:pPr algn="ctr"/>
            <a:r>
              <a:rPr lang="en-US" sz="48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Learning Styles Questionnaire</a:t>
            </a:r>
          </a:p>
        </p:txBody>
      </p:sp>
    </p:spTree>
    <p:extLst>
      <p:ext uri="{BB962C8B-B14F-4D97-AF65-F5344CB8AC3E}">
        <p14:creationId xmlns:p14="http://schemas.microsoft.com/office/powerpoint/2010/main" val="357298497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-22403"/>
            <a:ext cx="9144000" cy="5766364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538962" y="1"/>
            <a:ext cx="7571303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36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Experiential Learning  Theories  </a:t>
            </a:r>
          </a:p>
          <a:p>
            <a:r>
              <a:rPr lang="en-US" sz="36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Further Exploration PowerPoint…</a:t>
            </a:r>
          </a:p>
        </p:txBody>
      </p:sp>
    </p:spTree>
    <p:extLst>
      <p:ext uri="{BB962C8B-B14F-4D97-AF65-F5344CB8AC3E}">
        <p14:creationId xmlns:p14="http://schemas.microsoft.com/office/powerpoint/2010/main" val="2201318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908721"/>
            <a:ext cx="8229600" cy="460851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400" dirty="0"/>
              <a:t>Chase, W. G., &amp; Simon, H. A. (1973). Perception in chess. Cognitive Psychology, 4, 55–81.</a:t>
            </a:r>
          </a:p>
          <a:p>
            <a:pPr marL="0" indent="0">
              <a:buNone/>
            </a:pPr>
            <a:r>
              <a:rPr lang="en-GB" sz="1400" dirty="0"/>
              <a:t>Coffield F, Moseley D, Hall E, </a:t>
            </a:r>
            <a:r>
              <a:rPr lang="en-GB" sz="1400" dirty="0" err="1"/>
              <a:t>Ecclestone</a:t>
            </a:r>
            <a:r>
              <a:rPr lang="en-GB" sz="1400" dirty="0"/>
              <a:t> K Learning Styles and Pedagogy in Post-16 Learning: A Systematic and Critical Review. London: Learning and Skills Research Centre 2004;84.</a:t>
            </a:r>
          </a:p>
          <a:p>
            <a:pPr marL="0" indent="0">
              <a:buNone/>
            </a:pPr>
            <a:r>
              <a:rPr lang="en-GB" sz="1400" dirty="0"/>
              <a:t>Curry L. One critique of the research on learning styles. </a:t>
            </a:r>
            <a:r>
              <a:rPr lang="en-GB" sz="1400" dirty="0" err="1"/>
              <a:t>Educ</a:t>
            </a:r>
            <a:r>
              <a:rPr lang="en-GB" sz="1400" dirty="0"/>
              <a:t> Leadership 1990;48 (2):50–6. </a:t>
            </a:r>
          </a:p>
          <a:p>
            <a:pPr marL="0" indent="0">
              <a:buNone/>
            </a:pPr>
            <a:r>
              <a:rPr lang="en-GB" sz="1400" dirty="0"/>
              <a:t>Dekker, S., Lee, N. C., Howard-Jones, P., and </a:t>
            </a:r>
            <a:r>
              <a:rPr lang="en-GB" sz="1400" dirty="0" err="1"/>
              <a:t>Jolles</a:t>
            </a:r>
            <a:r>
              <a:rPr lang="en-GB" sz="1400" dirty="0"/>
              <a:t>, J. (2012). </a:t>
            </a:r>
            <a:r>
              <a:rPr lang="en-GB" sz="1400" dirty="0" err="1"/>
              <a:t>Neuromyths</a:t>
            </a:r>
            <a:r>
              <a:rPr lang="en-GB" sz="1400" dirty="0"/>
              <a:t> in education: prevalence and predictors of misconceptions among teachers. Front. Psychol.</a:t>
            </a:r>
          </a:p>
          <a:p>
            <a:pPr marL="0" indent="0">
              <a:buNone/>
            </a:pPr>
            <a:r>
              <a:rPr lang="en-GB" sz="1400" dirty="0"/>
              <a:t>Dunn, R., Dunn, K., &amp; Price, G. E. (1987). Manual/or the learning styles inventory (LSI).  Laurence, KS: Price Systems</a:t>
            </a:r>
          </a:p>
          <a:p>
            <a:pPr marL="0" indent="0">
              <a:buNone/>
            </a:pPr>
            <a:r>
              <a:rPr lang="en-GB" sz="1400" dirty="0"/>
              <a:t>Honey, P. and Mumford, A. (1986a) The Manual of Learning Styles, Peter Honey Associates. </a:t>
            </a:r>
          </a:p>
          <a:p>
            <a:pPr marL="0" indent="0">
              <a:buNone/>
            </a:pPr>
            <a:r>
              <a:rPr lang="en-GB" sz="1400" dirty="0"/>
              <a:t>Honey, P. and Mumford, A. (1986b) Learning Styles Questionnaire, Peter Honey Publications Ltd.</a:t>
            </a:r>
          </a:p>
          <a:p>
            <a:pPr marL="0" indent="0">
              <a:buNone/>
            </a:pPr>
            <a:r>
              <a:rPr lang="en-GB" sz="1400" dirty="0"/>
              <a:t>Kolb, D. (1984) </a:t>
            </a:r>
            <a:r>
              <a:rPr lang="en-GB" sz="1400" i="1" dirty="0"/>
              <a:t>Experiential Learning: Experience as the source of learning and development</a:t>
            </a:r>
            <a:r>
              <a:rPr lang="en-GB" sz="1400" dirty="0"/>
              <a:t>, London: Prentice-Hall.</a:t>
            </a:r>
          </a:p>
          <a:p>
            <a:pPr marL="0" indent="0">
              <a:buNone/>
            </a:pPr>
            <a:r>
              <a:rPr lang="en-GB" sz="1400" dirty="0"/>
              <a:t>Kolb, D. (1985). ​ Learning style inventory. Boston: </a:t>
            </a:r>
            <a:r>
              <a:rPr lang="en-GB" sz="1400" dirty="0" err="1"/>
              <a:t>McBer</a:t>
            </a:r>
            <a:r>
              <a:rPr lang="en-GB" sz="1400" dirty="0"/>
              <a:t>.</a:t>
            </a:r>
          </a:p>
          <a:p>
            <a:pPr marL="0" indent="0">
              <a:buNone/>
            </a:pPr>
            <a:r>
              <a:rPr lang="en-GB" sz="1400" dirty="0"/>
              <a:t>Meyer, K. A., and Murrell, V. S. (2014). A National Study of Theories and Their Importance for Faculty Development for Online Teaching. Online J. </a:t>
            </a:r>
          </a:p>
          <a:p>
            <a:pPr marL="0" indent="0">
              <a:buNone/>
            </a:pPr>
            <a:r>
              <a:rPr lang="en-GB" sz="1400" dirty="0" err="1"/>
              <a:t>Pashler</a:t>
            </a:r>
            <a:r>
              <a:rPr lang="en-GB" sz="1400" dirty="0"/>
              <a:t> H, McDaniel M, Rohrer D, Bjork R. Learning styles: concepts and evidence. </a:t>
            </a:r>
            <a:r>
              <a:rPr lang="en-GB" sz="1400" dirty="0" err="1"/>
              <a:t>Psychol</a:t>
            </a:r>
            <a:r>
              <a:rPr lang="en-GB" sz="1400" dirty="0"/>
              <a:t> </a:t>
            </a:r>
            <a:r>
              <a:rPr lang="en-GB" sz="1400" dirty="0" err="1"/>
              <a:t>Sci</a:t>
            </a:r>
            <a:r>
              <a:rPr lang="en-GB" sz="1400" dirty="0"/>
              <a:t> Public Interest 2009;9 (3):105–19. </a:t>
            </a:r>
          </a:p>
          <a:p>
            <a:pPr marL="0" indent="0">
              <a:buNone/>
            </a:pPr>
            <a:r>
              <a:rPr lang="en-GB" sz="1400" dirty="0"/>
              <a:t>Willingham DT. Visual, auditory, and kinaesthetic learners need visual, auditory, and kinaesthetic instruction? American Educator; Spring 2005;31–5. </a:t>
            </a:r>
          </a:p>
        </p:txBody>
      </p:sp>
    </p:spTree>
    <p:extLst>
      <p:ext uri="{BB962C8B-B14F-4D97-AF65-F5344CB8AC3E}">
        <p14:creationId xmlns:p14="http://schemas.microsoft.com/office/powerpoint/2010/main" val="353911125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  <UserInfo>
        <DisplayName>Amanda John (0501153)</DisplayName>
        <AccountId>185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6" ma:contentTypeDescription="Create a new document." ma:contentTypeScope="" ma:versionID="7e721309f6c97e83d6d337bbe4ad3833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231938f77745fabf4e500f6c5e72d4c6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EventHashCode" minOccurs="0"/>
                <xsd:element ref="ns3:MediaServiceGenerationTim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documentManagement/types"/>
    <ds:schemaRef ds:uri="303dbf9b-b85b-46a0-94f1-894078c07ecd"/>
    <ds:schemaRef ds:uri="http://purl.org/dc/terms/"/>
    <ds:schemaRef ds:uri="http://schemas.openxmlformats.org/package/2006/metadata/core-properties"/>
    <ds:schemaRef ds:uri="7534e9c7-d8a7-4ffa-a350-0e66096719e3"/>
    <ds:schemaRef ds:uri="http://purl.org/dc/dcmitype/"/>
    <ds:schemaRef ds:uri="http://schemas.microsoft.com/office/infopath/2007/PartnerControls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CD4514D-3FAB-4F0C-ACA6-E5E5F86C103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1165</Words>
  <Application>Microsoft Office PowerPoint</Application>
  <PresentationFormat>Widescreen</PresentationFormat>
  <Paragraphs>104</Paragraphs>
  <Slides>37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38" baseType="lpstr">
      <vt:lpstr>20140311PresentationUWTSDTemplate</vt:lpstr>
      <vt:lpstr>Learning Styles   2024</vt:lpstr>
      <vt:lpstr>Welcome</vt:lpstr>
      <vt:lpstr>What are learning styles all about?</vt:lpstr>
      <vt:lpstr>Learning Styles</vt:lpstr>
      <vt:lpstr>What are learning styles?</vt:lpstr>
      <vt:lpstr>V - A - K</vt:lpstr>
      <vt:lpstr>PowerPoint Presentation</vt:lpstr>
      <vt:lpstr>What learning style are you?</vt:lpstr>
      <vt:lpstr>V - A - K</vt:lpstr>
      <vt:lpstr>V - A - K</vt:lpstr>
      <vt:lpstr>V - A - K - O ?</vt:lpstr>
      <vt:lpstr>You are not alone!!!</vt:lpstr>
      <vt:lpstr>PowerPoint Presentation</vt:lpstr>
      <vt:lpstr>PowerPoint Presentation</vt:lpstr>
      <vt:lpstr>How has this been tested?</vt:lpstr>
      <vt:lpstr>PowerPoint Presentation</vt:lpstr>
      <vt:lpstr>But Why Not?</vt:lpstr>
      <vt:lpstr>But why!! Its sounds so good!!</vt:lpstr>
      <vt:lpstr>PowerPoint Presentation</vt:lpstr>
      <vt:lpstr>PowerPoint Presentation</vt:lpstr>
      <vt:lpstr>Experience &amp; Meaning Matters </vt:lpstr>
      <vt:lpstr>PowerPoint Presentation</vt:lpstr>
      <vt:lpstr>PowerPoint Presentation</vt:lpstr>
      <vt:lpstr>Where’s the risk? ……              Why not believe?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Experiential Learning Theory Kolb 1984</vt:lpstr>
      <vt:lpstr>Unfortunately….</vt:lpstr>
      <vt:lpstr>Honey &amp; Mumford  (1986) </vt:lpstr>
      <vt:lpstr>PowerPoint Presentation</vt:lpstr>
      <vt:lpstr>“…most learning requires that [learners] continue to actively move around the learning cycle using other learning styles to acquire increasingly complex knowledge and skills and capacity to adapt to the wider demands of a given learning environment”  (Kolb &amp; Kolb, 2023, p.17)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Maria Trevino Gonzalez</cp:lastModifiedBy>
  <cp:revision>129</cp:revision>
  <dcterms:created xsi:type="dcterms:W3CDTF">2015-04-14T15:21:28Z</dcterms:created>
  <dcterms:modified xsi:type="dcterms:W3CDTF">2025-02-21T08:51:20Z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