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9" r:id="rId6"/>
    <p:sldId id="260" r:id="rId7"/>
    <p:sldId id="268" r:id="rId8"/>
    <p:sldId id="267" r:id="rId9"/>
    <p:sldId id="270" r:id="rId10"/>
    <p:sldId id="271" r:id="rId11"/>
    <p:sldId id="272" r:id="rId12"/>
    <p:sldId id="273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81B4BE-1385-4419-A383-96E05BBBBCD2}" v="226" dt="2025-12-02T11:19:48.2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19" autoAdjust="0"/>
  </p:normalViewPr>
  <p:slideViewPr>
    <p:cSldViewPr snapToGrid="0">
      <p:cViewPr>
        <p:scale>
          <a:sx n="86" d="100"/>
          <a:sy n="86" d="100"/>
        </p:scale>
        <p:origin x="48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Horvath (2315221)" userId="2c8f9c55-0bff-4be1-b250-7735a16a00ae" providerId="ADAL" clId="{9C430E76-832C-44CC-8138-ED391544DEAB}"/>
    <pc:docChg chg="undo redo custSel addSld delSld modSld">
      <pc:chgData name="Martin Horvath (2315221)" userId="2c8f9c55-0bff-4be1-b250-7735a16a00ae" providerId="ADAL" clId="{9C430E76-832C-44CC-8138-ED391544DEAB}" dt="2025-12-02T11:19:48.253" v="5725"/>
      <pc:docMkLst>
        <pc:docMk/>
      </pc:docMkLst>
      <pc:sldChg chg="addSp delSp modSp mod modAnim modNotesTx">
        <pc:chgData name="Martin Horvath (2315221)" userId="2c8f9c55-0bff-4be1-b250-7735a16a00ae" providerId="ADAL" clId="{9C430E76-832C-44CC-8138-ED391544DEAB}" dt="2025-12-02T11:15:34.115" v="5688"/>
        <pc:sldMkLst>
          <pc:docMk/>
          <pc:sldMk cId="193000927" sldId="256"/>
        </pc:sldMkLst>
        <pc:spChg chg="mod">
          <ac:chgData name="Martin Horvath (2315221)" userId="2c8f9c55-0bff-4be1-b250-7735a16a00ae" providerId="ADAL" clId="{9C430E76-832C-44CC-8138-ED391544DEAB}" dt="2025-11-30T15:22:36.398" v="1564" actId="207"/>
          <ac:spMkLst>
            <pc:docMk/>
            <pc:sldMk cId="193000927" sldId="256"/>
            <ac:spMk id="2" creationId="{3D30D32A-359B-41BB-9746-2CF3A21EEFFC}"/>
          </ac:spMkLst>
        </pc:spChg>
        <pc:spChg chg="mod">
          <ac:chgData name="Martin Horvath (2315221)" userId="2c8f9c55-0bff-4be1-b250-7735a16a00ae" providerId="ADAL" clId="{9C430E76-832C-44CC-8138-ED391544DEAB}" dt="2025-11-30T15:22:25.453" v="1563" actId="207"/>
          <ac:spMkLst>
            <pc:docMk/>
            <pc:sldMk cId="193000927" sldId="256"/>
            <ac:spMk id="3" creationId="{B4CA222A-88BC-48F4-9AE8-2115B7D1E6DC}"/>
          </ac:spMkLst>
        </pc:spChg>
        <pc:picChg chg="add mod">
          <ac:chgData name="Martin Horvath (2315221)" userId="2c8f9c55-0bff-4be1-b250-7735a16a00ae" providerId="ADAL" clId="{9C430E76-832C-44CC-8138-ED391544DEAB}" dt="2025-12-01T21:33:52.856" v="5608"/>
          <ac:picMkLst>
            <pc:docMk/>
            <pc:sldMk cId="193000927" sldId="256"/>
            <ac:picMk id="4" creationId="{72E2DFDE-1B17-1A92-CE94-49579A79DB85}"/>
          </ac:picMkLst>
        </pc:picChg>
        <pc:picChg chg="add del mod">
          <ac:chgData name="Martin Horvath (2315221)" userId="2c8f9c55-0bff-4be1-b250-7735a16a00ae" providerId="ADAL" clId="{9C430E76-832C-44CC-8138-ED391544DEAB}" dt="2025-12-01T21:33:38.729" v="5606" actId="1076"/>
          <ac:picMkLst>
            <pc:docMk/>
            <pc:sldMk cId="193000927" sldId="256"/>
            <ac:picMk id="5" creationId="{A4511EBC-2F3C-446D-867B-7DC328517A44}"/>
          </ac:picMkLst>
        </pc:picChg>
        <pc:picChg chg="add mod">
          <ac:chgData name="Martin Horvath (2315221)" userId="2c8f9c55-0bff-4be1-b250-7735a16a00ae" providerId="ADAL" clId="{9C430E76-832C-44CC-8138-ED391544DEAB}" dt="2025-12-01T21:34:21.574" v="5613" actId="1076"/>
          <ac:picMkLst>
            <pc:docMk/>
            <pc:sldMk cId="193000927" sldId="256"/>
            <ac:picMk id="6" creationId="{7BD644F2-135E-F96F-D240-9154DA181681}"/>
          </ac:picMkLst>
        </pc:picChg>
        <pc:picChg chg="add mod">
          <ac:chgData name="Martin Horvath (2315221)" userId="2c8f9c55-0bff-4be1-b250-7735a16a00ae" providerId="ADAL" clId="{9C430E76-832C-44CC-8138-ED391544DEAB}" dt="2025-12-01T21:34:21.574" v="5613" actId="1076"/>
          <ac:picMkLst>
            <pc:docMk/>
            <pc:sldMk cId="193000927" sldId="256"/>
            <ac:picMk id="7" creationId="{6D22C979-5D5D-7919-0E48-CD6A1488682E}"/>
          </ac:picMkLst>
        </pc:picChg>
        <pc:picChg chg="add mod">
          <ac:chgData name="Martin Horvath (2315221)" userId="2c8f9c55-0bff-4be1-b250-7735a16a00ae" providerId="ADAL" clId="{9C430E76-832C-44CC-8138-ED391544DEAB}" dt="2025-12-01T21:36:31.043" v="5623" actId="1076"/>
          <ac:picMkLst>
            <pc:docMk/>
            <pc:sldMk cId="193000927" sldId="256"/>
            <ac:picMk id="8" creationId="{976F0E51-22AC-6A9A-BEAC-C6E1F7C55283}"/>
          </ac:picMkLst>
        </pc:picChg>
        <pc:picChg chg="add del mod">
          <ac:chgData name="Martin Horvath (2315221)" userId="2c8f9c55-0bff-4be1-b250-7735a16a00ae" providerId="ADAL" clId="{9C430E76-832C-44CC-8138-ED391544DEAB}" dt="2025-12-01T21:33:38.729" v="5606" actId="1076"/>
          <ac:picMkLst>
            <pc:docMk/>
            <pc:sldMk cId="193000927" sldId="256"/>
            <ac:picMk id="1026" creationId="{0107E3CF-36FE-C777-4E2A-3669325C31DB}"/>
          </ac:picMkLst>
        </pc:picChg>
        <pc:picChg chg="add">
          <ac:chgData name="Martin Horvath (2315221)" userId="2c8f9c55-0bff-4be1-b250-7735a16a00ae" providerId="ADAL" clId="{9C430E76-832C-44CC-8138-ED391544DEAB}" dt="2025-12-01T21:34:51.154" v="5614"/>
          <ac:picMkLst>
            <pc:docMk/>
            <pc:sldMk cId="193000927" sldId="256"/>
            <ac:picMk id="1028" creationId="{9ABC6ABE-43CE-6F8A-95A7-F5A133F1AAD2}"/>
          </ac:picMkLst>
        </pc:picChg>
        <pc:picChg chg="add">
          <ac:chgData name="Martin Horvath (2315221)" userId="2c8f9c55-0bff-4be1-b250-7735a16a00ae" providerId="ADAL" clId="{9C430E76-832C-44CC-8138-ED391544DEAB}" dt="2025-12-01T21:35:03.575" v="5615"/>
          <ac:picMkLst>
            <pc:docMk/>
            <pc:sldMk cId="193000927" sldId="256"/>
            <ac:picMk id="1030" creationId="{357987E2-FF4C-3528-4F78-F37DD854962F}"/>
          </ac:picMkLst>
        </pc:picChg>
      </pc:sldChg>
      <pc:sldChg chg="addSp delSp modSp mod modTransition modClrScheme modAnim chgLayout modNotesTx">
        <pc:chgData name="Martin Horvath (2315221)" userId="2c8f9c55-0bff-4be1-b250-7735a16a00ae" providerId="ADAL" clId="{9C430E76-832C-44CC-8138-ED391544DEAB}" dt="2025-12-02T11:17:13.917" v="5705"/>
        <pc:sldMkLst>
          <pc:docMk/>
          <pc:sldMk cId="70285356" sldId="260"/>
        </pc:sldMkLst>
        <pc:spChg chg="mod">
          <ac:chgData name="Martin Horvath (2315221)" userId="2c8f9c55-0bff-4be1-b250-7735a16a00ae" providerId="ADAL" clId="{9C430E76-832C-44CC-8138-ED391544DEAB}" dt="2025-12-01T21:09:45.125" v="5339" actId="20577"/>
          <ac:spMkLst>
            <pc:docMk/>
            <pc:sldMk cId="70285356" sldId="260"/>
            <ac:spMk id="2" creationId="{CB3DC570-72AC-45BE-BB60-458EBBAC8C19}"/>
          </ac:spMkLst>
        </pc:spChg>
        <pc:spChg chg="add mod">
          <ac:chgData name="Martin Horvath (2315221)" userId="2c8f9c55-0bff-4be1-b250-7735a16a00ae" providerId="ADAL" clId="{9C430E76-832C-44CC-8138-ED391544DEAB}" dt="2025-12-02T11:12:09.517" v="5685" actId="20577"/>
          <ac:spMkLst>
            <pc:docMk/>
            <pc:sldMk cId="70285356" sldId="260"/>
            <ac:spMk id="4" creationId="{97C623DD-B57F-B33F-7CE3-B77939347EB8}"/>
          </ac:spMkLst>
        </pc:spChg>
        <pc:spChg chg="add del mod">
          <ac:chgData name="Martin Horvath (2315221)" userId="2c8f9c55-0bff-4be1-b250-7735a16a00ae" providerId="ADAL" clId="{9C430E76-832C-44CC-8138-ED391544DEAB}" dt="2025-12-02T11:02:41.498" v="5668" actId="21"/>
          <ac:spMkLst>
            <pc:docMk/>
            <pc:sldMk cId="70285356" sldId="260"/>
            <ac:spMk id="9" creationId="{AC32AC65-BD18-E7AD-7541-5A9980E36DF5}"/>
          </ac:spMkLst>
        </pc:spChg>
        <pc:graphicFrameChg chg="del mod">
          <ac:chgData name="Martin Horvath (2315221)" userId="2c8f9c55-0bff-4be1-b250-7735a16a00ae" providerId="ADAL" clId="{9C430E76-832C-44CC-8138-ED391544DEAB}" dt="2025-12-01T17:16:05.215" v="1634" actId="21"/>
          <ac:graphicFrameMkLst>
            <pc:docMk/>
            <pc:sldMk cId="70285356" sldId="260"/>
            <ac:graphicFrameMk id="6" creationId="{4266437E-354E-4F66-BE6B-21E476F48774}"/>
          </ac:graphicFrameMkLst>
        </pc:graphicFrameChg>
        <pc:picChg chg="add mod">
          <ac:chgData name="Martin Horvath (2315221)" userId="2c8f9c55-0bff-4be1-b250-7735a16a00ae" providerId="ADAL" clId="{9C430E76-832C-44CC-8138-ED391544DEAB}" dt="2025-12-02T11:03:27.642" v="5673" actId="1076"/>
          <ac:picMkLst>
            <pc:docMk/>
            <pc:sldMk cId="70285356" sldId="260"/>
            <ac:picMk id="7" creationId="{13C8DA03-0A64-8E4F-11F9-383D2998314C}"/>
          </ac:picMkLst>
        </pc:picChg>
        <pc:picChg chg="add mod">
          <ac:chgData name="Martin Horvath (2315221)" userId="2c8f9c55-0bff-4be1-b250-7735a16a00ae" providerId="ADAL" clId="{9C430E76-832C-44CC-8138-ED391544DEAB}" dt="2025-12-02T11:04:04.588" v="5679" actId="14100"/>
          <ac:picMkLst>
            <pc:docMk/>
            <pc:sldMk cId="70285356" sldId="260"/>
            <ac:picMk id="10" creationId="{D737C05C-A26D-BAA6-04C4-D7501F1CE386}"/>
          </ac:picMkLst>
        </pc:picChg>
        <pc:picChg chg="add mod">
          <ac:chgData name="Martin Horvath (2315221)" userId="2c8f9c55-0bff-4be1-b250-7735a16a00ae" providerId="ADAL" clId="{9C430E76-832C-44CC-8138-ED391544DEAB}" dt="2025-12-02T11:04:50.352" v="5684" actId="1076"/>
          <ac:picMkLst>
            <pc:docMk/>
            <pc:sldMk cId="70285356" sldId="260"/>
            <ac:picMk id="12" creationId="{853C985B-CCF0-8196-56B7-01972417C501}"/>
          </ac:picMkLst>
        </pc:picChg>
        <pc:picChg chg="add mod">
          <ac:chgData name="Martin Horvath (2315221)" userId="2c8f9c55-0bff-4be1-b250-7735a16a00ae" providerId="ADAL" clId="{9C430E76-832C-44CC-8138-ED391544DEAB}" dt="2025-12-01T21:36:14.078" v="5622" actId="1076"/>
          <ac:picMkLst>
            <pc:docMk/>
            <pc:sldMk cId="70285356" sldId="260"/>
            <ac:picMk id="2050" creationId="{A8D7287D-40EA-AF6E-66FA-AE5AD14A1A5E}"/>
          </ac:picMkLst>
        </pc:picChg>
      </pc:sldChg>
      <pc:sldChg chg="addSp delSp modSp mod modTransition setBg modClrScheme modAnim chgLayout modNotesTx">
        <pc:chgData name="Martin Horvath (2315221)" userId="2c8f9c55-0bff-4be1-b250-7735a16a00ae" providerId="ADAL" clId="{9C430E76-832C-44CC-8138-ED391544DEAB}" dt="2025-12-02T11:18:38.191" v="5714"/>
        <pc:sldMkLst>
          <pc:docMk/>
          <pc:sldMk cId="510767980" sldId="267"/>
        </pc:sldMkLst>
        <pc:spChg chg="mod">
          <ac:chgData name="Martin Horvath (2315221)" userId="2c8f9c55-0bff-4be1-b250-7735a16a00ae" providerId="ADAL" clId="{9C430E76-832C-44CC-8138-ED391544DEAB}" dt="2025-12-01T21:30:46.424" v="5589" actId="207"/>
          <ac:spMkLst>
            <pc:docMk/>
            <pc:sldMk cId="510767980" sldId="267"/>
            <ac:spMk id="12" creationId="{970C361B-D32E-42E0-A41E-86C3D9AC886F}"/>
          </ac:spMkLst>
        </pc:spChg>
        <pc:spChg chg="mod">
          <ac:chgData name="Martin Horvath (2315221)" userId="2c8f9c55-0bff-4be1-b250-7735a16a00ae" providerId="ADAL" clId="{9C430E76-832C-44CC-8138-ED391544DEAB}" dt="2025-12-01T21:33:10.076" v="5600" actId="20577"/>
          <ac:spMkLst>
            <pc:docMk/>
            <pc:sldMk cId="510767980" sldId="267"/>
            <ac:spMk id="13" creationId="{336E726C-3DE4-41AA-88A0-C92B0C34163D}"/>
          </ac:spMkLst>
        </pc:spChg>
        <pc:spChg chg="del">
          <ac:chgData name="Martin Horvath (2315221)" userId="2c8f9c55-0bff-4be1-b250-7735a16a00ae" providerId="ADAL" clId="{9C430E76-832C-44CC-8138-ED391544DEAB}" dt="2025-12-01T21:30:33.227" v="5588" actId="26606"/>
          <ac:spMkLst>
            <pc:docMk/>
            <pc:sldMk cId="510767980" sldId="267"/>
            <ac:spMk id="57" creationId="{318E9D62-7BA3-4D5E-8915-0D0E8661E3D7}"/>
          </ac:spMkLst>
        </pc:spChg>
        <pc:graphicFrameChg chg="add del mod modGraphic">
          <ac:chgData name="Martin Horvath (2315221)" userId="2c8f9c55-0bff-4be1-b250-7735a16a00ae" providerId="ADAL" clId="{9C430E76-832C-44CC-8138-ED391544DEAB}" dt="2025-12-01T17:56:04.077" v="3095" actId="21"/>
          <ac:graphicFrameMkLst>
            <pc:docMk/>
            <pc:sldMk cId="510767980" sldId="267"/>
            <ac:graphicFrameMk id="2" creationId="{C4794C58-1EEF-F0FB-304B-A0FEBAD534AD}"/>
          </ac:graphicFrameMkLst>
        </pc:graphicFrameChg>
        <pc:picChg chg="add del mod ord">
          <ac:chgData name="Martin Horvath (2315221)" userId="2c8f9c55-0bff-4be1-b250-7735a16a00ae" providerId="ADAL" clId="{9C430E76-832C-44CC-8138-ED391544DEAB}" dt="2025-12-01T21:30:33.227" v="5588" actId="26606"/>
          <ac:picMkLst>
            <pc:docMk/>
            <pc:sldMk cId="510767980" sldId="267"/>
            <ac:picMk id="15" creationId="{6D363037-1741-4470-A023-883E2FFD5840}"/>
          </ac:picMkLst>
        </pc:picChg>
        <pc:picChg chg="add mod">
          <ac:chgData name="Martin Horvath (2315221)" userId="2c8f9c55-0bff-4be1-b250-7735a16a00ae" providerId="ADAL" clId="{9C430E76-832C-44CC-8138-ED391544DEAB}" dt="2025-12-01T21:37:34.853" v="5627" actId="1076"/>
          <ac:picMkLst>
            <pc:docMk/>
            <pc:sldMk cId="510767980" sldId="267"/>
            <ac:picMk id="4098" creationId="{B31DF780-5666-C553-9D8A-92C9CBA24DE3}"/>
          </ac:picMkLst>
        </pc:picChg>
      </pc:sldChg>
      <pc:sldChg chg="addSp delSp modSp mod modTransition modAnim modNotesTx">
        <pc:chgData name="Martin Horvath (2315221)" userId="2c8f9c55-0bff-4be1-b250-7735a16a00ae" providerId="ADAL" clId="{9C430E76-832C-44CC-8138-ED391544DEAB}" dt="2025-12-02T11:18:11.163" v="5710"/>
        <pc:sldMkLst>
          <pc:docMk/>
          <pc:sldMk cId="555089011" sldId="268"/>
        </pc:sldMkLst>
        <pc:spChg chg="add mod">
          <ac:chgData name="Martin Horvath (2315221)" userId="2c8f9c55-0bff-4be1-b250-7735a16a00ae" providerId="ADAL" clId="{9C430E76-832C-44CC-8138-ED391544DEAB}" dt="2025-12-01T21:16:04.862" v="5501" actId="120"/>
          <ac:spMkLst>
            <pc:docMk/>
            <pc:sldMk cId="555089011" sldId="268"/>
            <ac:spMk id="3" creationId="{84759896-6E73-3B36-C1AC-D9BF03BA97F5}"/>
          </ac:spMkLst>
        </pc:spChg>
        <pc:spChg chg="add del mod">
          <ac:chgData name="Martin Horvath (2315221)" userId="2c8f9c55-0bff-4be1-b250-7735a16a00ae" providerId="ADAL" clId="{9C430E76-832C-44CC-8138-ED391544DEAB}" dt="2025-12-01T21:29:32.261" v="5586"/>
          <ac:spMkLst>
            <pc:docMk/>
            <pc:sldMk cId="555089011" sldId="268"/>
            <ac:spMk id="5" creationId="{9A9782F5-FBBB-30AC-1698-FE7889CEF097}"/>
          </ac:spMkLst>
        </pc:spChg>
        <pc:spChg chg="add mod">
          <ac:chgData name="Martin Horvath (2315221)" userId="2c8f9c55-0bff-4be1-b250-7735a16a00ae" providerId="ADAL" clId="{9C430E76-832C-44CC-8138-ED391544DEAB}" dt="2025-12-01T21:29:38.734" v="5587" actId="122"/>
          <ac:spMkLst>
            <pc:docMk/>
            <pc:sldMk cId="555089011" sldId="268"/>
            <ac:spMk id="6" creationId="{3DF72D8E-4BF6-43CE-9EC7-79A9C53C3973}"/>
          </ac:spMkLst>
        </pc:spChg>
        <pc:spChg chg="mod">
          <ac:chgData name="Martin Horvath (2315221)" userId="2c8f9c55-0bff-4be1-b250-7735a16a00ae" providerId="ADAL" clId="{9C430E76-832C-44CC-8138-ED391544DEAB}" dt="2025-12-01T17:51:29.702" v="2995" actId="14100"/>
          <ac:spMkLst>
            <pc:docMk/>
            <pc:sldMk cId="555089011" sldId="268"/>
            <ac:spMk id="11" creationId="{148C75AA-C615-44E8-850A-3C0634ABFA22}"/>
          </ac:spMkLst>
        </pc:spChg>
        <pc:graphicFrameChg chg="add mod">
          <ac:chgData name="Martin Horvath (2315221)" userId="2c8f9c55-0bff-4be1-b250-7735a16a00ae" providerId="ADAL" clId="{9C430E76-832C-44CC-8138-ED391544DEAB}" dt="2025-12-01T21:24:58.213" v="5504" actId="1076"/>
          <ac:graphicFrameMkLst>
            <pc:docMk/>
            <pc:sldMk cId="555089011" sldId="268"/>
            <ac:graphicFrameMk id="4" creationId="{91BE15A5-2D3E-8DF2-8F96-3F028AE20101}"/>
          </ac:graphicFrameMkLst>
        </pc:graphicFrameChg>
        <pc:graphicFrameChg chg="del">
          <ac:chgData name="Martin Horvath (2315221)" userId="2c8f9c55-0bff-4be1-b250-7735a16a00ae" providerId="ADAL" clId="{9C430E76-832C-44CC-8138-ED391544DEAB}" dt="2025-12-01T17:34:35.469" v="2416" actId="21"/>
          <ac:graphicFrameMkLst>
            <pc:docMk/>
            <pc:sldMk cId="555089011" sldId="268"/>
            <ac:graphicFrameMk id="14" creationId="{BB7631D3-885A-4D6E-809B-E28CCF5B91A7}"/>
          </ac:graphicFrameMkLst>
        </pc:graphicFrameChg>
        <pc:picChg chg="del">
          <ac:chgData name="Martin Horvath (2315221)" userId="2c8f9c55-0bff-4be1-b250-7735a16a00ae" providerId="ADAL" clId="{9C430E76-832C-44CC-8138-ED391544DEAB}" dt="2025-12-01T17:34:49.413" v="2418" actId="21"/>
          <ac:picMkLst>
            <pc:docMk/>
            <pc:sldMk cId="555089011" sldId="268"/>
            <ac:picMk id="16" creationId="{472DB91B-0BC3-4630-809F-F181BB9A338A}"/>
          </ac:picMkLst>
        </pc:picChg>
        <pc:picChg chg="add mod">
          <ac:chgData name="Martin Horvath (2315221)" userId="2c8f9c55-0bff-4be1-b250-7735a16a00ae" providerId="ADAL" clId="{9C430E76-832C-44CC-8138-ED391544DEAB}" dt="2025-12-01T21:36:55.526" v="5625" actId="1076"/>
          <ac:picMkLst>
            <pc:docMk/>
            <pc:sldMk cId="555089011" sldId="268"/>
            <ac:picMk id="3074" creationId="{D52B49EF-4A67-8991-B70C-43D9B78556D3}"/>
          </ac:picMkLst>
        </pc:picChg>
      </pc:sldChg>
      <pc:sldChg chg="addSp delSp modSp mod modTransition modAnim modNotesTx">
        <pc:chgData name="Martin Horvath (2315221)" userId="2c8f9c55-0bff-4be1-b250-7735a16a00ae" providerId="ADAL" clId="{9C430E76-832C-44CC-8138-ED391544DEAB}" dt="2025-12-02T11:16:32.786" v="5699"/>
        <pc:sldMkLst>
          <pc:docMk/>
          <pc:sldMk cId="2333881612" sldId="269"/>
        </pc:sldMkLst>
        <pc:spChg chg="mod">
          <ac:chgData name="Martin Horvath (2315221)" userId="2c8f9c55-0bff-4be1-b250-7735a16a00ae" providerId="ADAL" clId="{9C430E76-832C-44CC-8138-ED391544DEAB}" dt="2025-12-01T21:10:11.457" v="5341" actId="14100"/>
          <ac:spMkLst>
            <pc:docMk/>
            <pc:sldMk cId="2333881612" sldId="269"/>
            <ac:spMk id="2" creationId="{CC4174D3-6B10-409E-9110-EEBEAA7E38C0}"/>
          </ac:spMkLst>
        </pc:spChg>
        <pc:graphicFrameChg chg="add del mod modGraphic">
          <ac:chgData name="Martin Horvath (2315221)" userId="2c8f9c55-0bff-4be1-b250-7735a16a00ae" providerId="ADAL" clId="{9C430E76-832C-44CC-8138-ED391544DEAB}" dt="2025-12-01T21:05:08.804" v="5311" actId="14100"/>
          <ac:graphicFrameMkLst>
            <pc:docMk/>
            <pc:sldMk cId="2333881612" sldId="269"/>
            <ac:graphicFrameMk id="10" creationId="{23176698-8E8F-A9FE-194D-15556FACC1F4}"/>
          </ac:graphicFrameMkLst>
        </pc:graphicFrameChg>
        <pc:picChg chg="add del mod">
          <ac:chgData name="Martin Horvath (2315221)" userId="2c8f9c55-0bff-4be1-b250-7735a16a00ae" providerId="ADAL" clId="{9C430E76-832C-44CC-8138-ED391544DEAB}" dt="2025-12-01T21:03:16.977" v="5296" actId="21"/>
          <ac:picMkLst>
            <pc:docMk/>
            <pc:sldMk cId="2333881612" sldId="269"/>
            <ac:picMk id="14" creationId="{06FD1E5D-A0AF-A6A2-F4C8-689257814487}"/>
          </ac:picMkLst>
        </pc:picChg>
        <pc:picChg chg="add mod">
          <ac:chgData name="Martin Horvath (2315221)" userId="2c8f9c55-0bff-4be1-b250-7735a16a00ae" providerId="ADAL" clId="{9C430E76-832C-44CC-8138-ED391544DEAB}" dt="2025-12-01T21:05:19.800" v="5313" actId="14100"/>
          <ac:picMkLst>
            <pc:docMk/>
            <pc:sldMk cId="2333881612" sldId="269"/>
            <ac:picMk id="16" creationId="{CE8A6FDF-F574-91D4-851A-6BDE3219AE16}"/>
          </ac:picMkLst>
        </pc:picChg>
        <pc:picChg chg="add mod">
          <ac:chgData name="Martin Horvath (2315221)" userId="2c8f9c55-0bff-4be1-b250-7735a16a00ae" providerId="ADAL" clId="{9C430E76-832C-44CC-8138-ED391544DEAB}" dt="2025-12-01T21:35:59.729" v="5619" actId="1076"/>
          <ac:picMkLst>
            <pc:docMk/>
            <pc:sldMk cId="2333881612" sldId="269"/>
            <ac:picMk id="17" creationId="{AFAA3C8B-1EAD-8725-DA5C-762B488AAFC1}"/>
          </ac:picMkLst>
        </pc:picChg>
      </pc:sldChg>
      <pc:sldChg chg="addSp modSp new mod modTransition modAnim modNotesTx">
        <pc:chgData name="Martin Horvath (2315221)" userId="2c8f9c55-0bff-4be1-b250-7735a16a00ae" providerId="ADAL" clId="{9C430E76-832C-44CC-8138-ED391544DEAB}" dt="2025-12-02T11:18:56.385" v="5717"/>
        <pc:sldMkLst>
          <pc:docMk/>
          <pc:sldMk cId="1925899000" sldId="270"/>
        </pc:sldMkLst>
        <pc:spChg chg="mod">
          <ac:chgData name="Martin Horvath (2315221)" userId="2c8f9c55-0bff-4be1-b250-7735a16a00ae" providerId="ADAL" clId="{9C430E76-832C-44CC-8138-ED391544DEAB}" dt="2025-12-01T19:33:46.534" v="3599" actId="14100"/>
          <ac:spMkLst>
            <pc:docMk/>
            <pc:sldMk cId="1925899000" sldId="270"/>
            <ac:spMk id="2" creationId="{60BD98E5-27CE-71B5-4142-14CD39618B72}"/>
          </ac:spMkLst>
        </pc:spChg>
        <pc:spChg chg="mod">
          <ac:chgData name="Martin Horvath (2315221)" userId="2c8f9c55-0bff-4be1-b250-7735a16a00ae" providerId="ADAL" clId="{9C430E76-832C-44CC-8138-ED391544DEAB}" dt="2025-12-01T19:38:49.689" v="3864" actId="255"/>
          <ac:spMkLst>
            <pc:docMk/>
            <pc:sldMk cId="1925899000" sldId="270"/>
            <ac:spMk id="3" creationId="{4D21A01C-0F39-D802-B895-D1889D8CDD9D}"/>
          </ac:spMkLst>
        </pc:spChg>
        <pc:picChg chg="add mod">
          <ac:chgData name="Martin Horvath (2315221)" userId="2c8f9c55-0bff-4be1-b250-7735a16a00ae" providerId="ADAL" clId="{9C430E76-832C-44CC-8138-ED391544DEAB}" dt="2025-12-01T21:37:47.950" v="5629" actId="1076"/>
          <ac:picMkLst>
            <pc:docMk/>
            <pc:sldMk cId="1925899000" sldId="270"/>
            <ac:picMk id="5122" creationId="{1CD1587B-BE7D-275F-52E1-CD143E101F54}"/>
          </ac:picMkLst>
        </pc:picChg>
      </pc:sldChg>
      <pc:sldChg chg="addSp modSp new mod modTransition modAnim modNotesTx">
        <pc:chgData name="Martin Horvath (2315221)" userId="2c8f9c55-0bff-4be1-b250-7735a16a00ae" providerId="ADAL" clId="{9C430E76-832C-44CC-8138-ED391544DEAB}" dt="2025-12-02T11:19:25.541" v="5723"/>
        <pc:sldMkLst>
          <pc:docMk/>
          <pc:sldMk cId="3713124060" sldId="271"/>
        </pc:sldMkLst>
        <pc:spChg chg="mod">
          <ac:chgData name="Martin Horvath (2315221)" userId="2c8f9c55-0bff-4be1-b250-7735a16a00ae" providerId="ADAL" clId="{9C430E76-832C-44CC-8138-ED391544DEAB}" dt="2025-12-01T20:27:43.790" v="4248" actId="255"/>
          <ac:spMkLst>
            <pc:docMk/>
            <pc:sldMk cId="3713124060" sldId="271"/>
            <ac:spMk id="2" creationId="{24C89163-32ED-DE24-3478-14B6E0EA4B90}"/>
          </ac:spMkLst>
        </pc:spChg>
        <pc:spChg chg="mod">
          <ac:chgData name="Martin Horvath (2315221)" userId="2c8f9c55-0bff-4be1-b250-7735a16a00ae" providerId="ADAL" clId="{9C430E76-832C-44CC-8138-ED391544DEAB}" dt="2025-12-01T20:34:27.099" v="4452" actId="20577"/>
          <ac:spMkLst>
            <pc:docMk/>
            <pc:sldMk cId="3713124060" sldId="271"/>
            <ac:spMk id="3" creationId="{2CBB6FDD-FE94-3BFE-43CD-9BDAD78D32D1}"/>
          </ac:spMkLst>
        </pc:spChg>
        <pc:picChg chg="add mod">
          <ac:chgData name="Martin Horvath (2315221)" userId="2c8f9c55-0bff-4be1-b250-7735a16a00ae" providerId="ADAL" clId="{9C430E76-832C-44CC-8138-ED391544DEAB}" dt="2025-12-01T21:38:08.232" v="5631" actId="1076"/>
          <ac:picMkLst>
            <pc:docMk/>
            <pc:sldMk cId="3713124060" sldId="271"/>
            <ac:picMk id="6146" creationId="{EB34BC6F-8B9E-C84F-087D-20A5F1F0830A}"/>
          </ac:picMkLst>
        </pc:picChg>
        <pc:picChg chg="add mod">
          <ac:chgData name="Martin Horvath (2315221)" userId="2c8f9c55-0bff-4be1-b250-7735a16a00ae" providerId="ADAL" clId="{9C430E76-832C-44CC-8138-ED391544DEAB}" dt="2025-12-01T21:41:22.295" v="5642" actId="1076"/>
          <ac:picMkLst>
            <pc:docMk/>
            <pc:sldMk cId="3713124060" sldId="271"/>
            <ac:picMk id="6148" creationId="{8B5FD44A-4EB2-4733-44A0-46B6BF0BA560}"/>
          </ac:picMkLst>
        </pc:picChg>
      </pc:sldChg>
      <pc:sldChg chg="addSp modSp new mod modTransition">
        <pc:chgData name="Martin Horvath (2315221)" userId="2c8f9c55-0bff-4be1-b250-7735a16a00ae" providerId="ADAL" clId="{9C430E76-832C-44CC-8138-ED391544DEAB}" dt="2025-12-02T11:19:41.401" v="5724"/>
        <pc:sldMkLst>
          <pc:docMk/>
          <pc:sldMk cId="1332210929" sldId="272"/>
        </pc:sldMkLst>
        <pc:spChg chg="mod">
          <ac:chgData name="Martin Horvath (2315221)" userId="2c8f9c55-0bff-4be1-b250-7735a16a00ae" providerId="ADAL" clId="{9C430E76-832C-44CC-8138-ED391544DEAB}" dt="2025-12-01T20:43:00.386" v="4781" actId="113"/>
          <ac:spMkLst>
            <pc:docMk/>
            <pc:sldMk cId="1332210929" sldId="272"/>
            <ac:spMk id="2" creationId="{323BA9C3-432D-3ED3-8551-B23D341BE5BA}"/>
          </ac:spMkLst>
        </pc:spChg>
        <pc:spChg chg="mod">
          <ac:chgData name="Martin Horvath (2315221)" userId="2c8f9c55-0bff-4be1-b250-7735a16a00ae" providerId="ADAL" clId="{9C430E76-832C-44CC-8138-ED391544DEAB}" dt="2025-12-01T20:44:51.892" v="4848" actId="14100"/>
          <ac:spMkLst>
            <pc:docMk/>
            <pc:sldMk cId="1332210929" sldId="272"/>
            <ac:spMk id="3" creationId="{5C4CDB5C-617C-88E6-030C-D6259DD73BAE}"/>
          </ac:spMkLst>
        </pc:spChg>
        <pc:picChg chg="add mod">
          <ac:chgData name="Martin Horvath (2315221)" userId="2c8f9c55-0bff-4be1-b250-7735a16a00ae" providerId="ADAL" clId="{9C430E76-832C-44CC-8138-ED391544DEAB}" dt="2025-12-01T21:38:19.151" v="5633" actId="1076"/>
          <ac:picMkLst>
            <pc:docMk/>
            <pc:sldMk cId="1332210929" sldId="272"/>
            <ac:picMk id="7170" creationId="{FBB28131-3D72-6680-15CE-03E9331A6A8D}"/>
          </ac:picMkLst>
        </pc:picChg>
        <pc:picChg chg="add mod">
          <ac:chgData name="Martin Horvath (2315221)" userId="2c8f9c55-0bff-4be1-b250-7735a16a00ae" providerId="ADAL" clId="{9C430E76-832C-44CC-8138-ED391544DEAB}" dt="2025-12-01T21:42:20.754" v="5645" actId="14100"/>
          <ac:picMkLst>
            <pc:docMk/>
            <pc:sldMk cId="1332210929" sldId="272"/>
            <ac:picMk id="7172" creationId="{C379B049-019C-E0E2-D30C-719E3B836BE5}"/>
          </ac:picMkLst>
        </pc:picChg>
        <pc:picChg chg="add mod">
          <ac:chgData name="Martin Horvath (2315221)" userId="2c8f9c55-0bff-4be1-b250-7735a16a00ae" providerId="ADAL" clId="{9C430E76-832C-44CC-8138-ED391544DEAB}" dt="2025-12-01T21:43:21.879" v="5648" actId="1076"/>
          <ac:picMkLst>
            <pc:docMk/>
            <pc:sldMk cId="1332210929" sldId="272"/>
            <ac:picMk id="7174" creationId="{B142EBEE-A0BC-F44C-E205-23F898178D5A}"/>
          </ac:picMkLst>
        </pc:picChg>
        <pc:picChg chg="add mod">
          <ac:chgData name="Martin Horvath (2315221)" userId="2c8f9c55-0bff-4be1-b250-7735a16a00ae" providerId="ADAL" clId="{9C430E76-832C-44CC-8138-ED391544DEAB}" dt="2025-12-01T21:44:38.988" v="5651" actId="1076"/>
          <ac:picMkLst>
            <pc:docMk/>
            <pc:sldMk cId="1332210929" sldId="272"/>
            <ac:picMk id="7176" creationId="{3612AE66-C7A5-D174-BC2F-7057E013DDA8}"/>
          </ac:picMkLst>
        </pc:picChg>
        <pc:picChg chg="add mod">
          <ac:chgData name="Martin Horvath (2315221)" userId="2c8f9c55-0bff-4be1-b250-7735a16a00ae" providerId="ADAL" clId="{9C430E76-832C-44CC-8138-ED391544DEAB}" dt="2025-12-01T21:45:22.078" v="5658" actId="14100"/>
          <ac:picMkLst>
            <pc:docMk/>
            <pc:sldMk cId="1332210929" sldId="272"/>
            <ac:picMk id="7178" creationId="{55FC7FFC-B17A-DEB8-1708-B96A3EDD2743}"/>
          </ac:picMkLst>
        </pc:picChg>
      </pc:sldChg>
      <pc:sldChg chg="addSp modSp new mod modTransition">
        <pc:chgData name="Martin Horvath (2315221)" userId="2c8f9c55-0bff-4be1-b250-7735a16a00ae" providerId="ADAL" clId="{9C430E76-832C-44CC-8138-ED391544DEAB}" dt="2025-12-02T11:19:48.253" v="5725"/>
        <pc:sldMkLst>
          <pc:docMk/>
          <pc:sldMk cId="3592087340" sldId="273"/>
        </pc:sldMkLst>
        <pc:spChg chg="mod">
          <ac:chgData name="Martin Horvath (2315221)" userId="2c8f9c55-0bff-4be1-b250-7735a16a00ae" providerId="ADAL" clId="{9C430E76-832C-44CC-8138-ED391544DEAB}" dt="2025-12-01T20:46:01.906" v="4861" actId="207"/>
          <ac:spMkLst>
            <pc:docMk/>
            <pc:sldMk cId="3592087340" sldId="273"/>
            <ac:spMk id="2" creationId="{8520E7CE-F23E-57BA-F023-43C6B3F9C6CF}"/>
          </ac:spMkLst>
        </pc:spChg>
        <pc:spChg chg="mod">
          <ac:chgData name="Martin Horvath (2315221)" userId="2c8f9c55-0bff-4be1-b250-7735a16a00ae" providerId="ADAL" clId="{9C430E76-832C-44CC-8138-ED391544DEAB}" dt="2025-12-01T20:59:03.695" v="5292" actId="20577"/>
          <ac:spMkLst>
            <pc:docMk/>
            <pc:sldMk cId="3592087340" sldId="273"/>
            <ac:spMk id="3" creationId="{C107F309-53CF-4626-4A68-A72A806E9407}"/>
          </ac:spMkLst>
        </pc:spChg>
        <pc:picChg chg="add mod">
          <ac:chgData name="Martin Horvath (2315221)" userId="2c8f9c55-0bff-4be1-b250-7735a16a00ae" providerId="ADAL" clId="{9C430E76-832C-44CC-8138-ED391544DEAB}" dt="2025-12-01T21:38:33.413" v="5635" actId="1076"/>
          <ac:picMkLst>
            <pc:docMk/>
            <pc:sldMk cId="3592087340" sldId="273"/>
            <ac:picMk id="8194" creationId="{19590F69-7CDC-A636-661A-5F057DCE40E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EDCCB0-7AB5-49E2-84B6-83EA0CEEF4D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0278FA-D172-4443-9A25-877D09CE41B4}">
      <dgm:prSet custT="1"/>
      <dgm:spPr/>
      <dgm:t>
        <a:bodyPr/>
        <a:lstStyle/>
        <a:p>
          <a:pPr algn="just"/>
          <a:r>
            <a:rPr lang="en-GB" sz="1800" dirty="0">
              <a:solidFill>
                <a:schemeClr val="bg1"/>
              </a:solidFill>
            </a:rPr>
            <a:t>Improve my Information Literacy by taking a course in finding and evaluating resources. </a:t>
          </a:r>
        </a:p>
      </dgm:t>
    </dgm:pt>
    <dgm:pt modelId="{10CD6DBD-E020-44FF-82F7-0759F32F580C}" type="parTrans" cxnId="{5577A70A-5EC7-46B9-B8BB-298042C2AAC0}">
      <dgm:prSet/>
      <dgm:spPr/>
      <dgm:t>
        <a:bodyPr/>
        <a:lstStyle/>
        <a:p>
          <a:endParaRPr lang="en-GB"/>
        </a:p>
      </dgm:t>
    </dgm:pt>
    <dgm:pt modelId="{35C32C61-29C2-4BEC-9ED5-AABA8DE6384D}" type="sibTrans" cxnId="{5577A70A-5EC7-46B9-B8BB-298042C2AAC0}">
      <dgm:prSet/>
      <dgm:spPr/>
      <dgm:t>
        <a:bodyPr/>
        <a:lstStyle/>
        <a:p>
          <a:endParaRPr lang="en-GB"/>
        </a:p>
      </dgm:t>
    </dgm:pt>
    <dgm:pt modelId="{F5115006-CFF1-4903-9BDB-2483DBED644E}">
      <dgm:prSet custT="1"/>
      <dgm:spPr/>
      <dgm:t>
        <a:bodyPr/>
        <a:lstStyle/>
        <a:p>
          <a:pPr algn="l"/>
          <a:r>
            <a:rPr lang="en-GB" sz="1800" dirty="0">
              <a:solidFill>
                <a:schemeClr val="bg1"/>
              </a:solidFill>
            </a:rPr>
            <a:t>Build on media literacy by getting into the habit of thinking critically about media messages, web content and links,</a:t>
          </a:r>
        </a:p>
      </dgm:t>
    </dgm:pt>
    <dgm:pt modelId="{554878D9-AC0A-422D-97CD-FA69C67BD2B9}" type="parTrans" cxnId="{32D478CA-DC5D-4B7F-A0D8-60C6FAE9683C}">
      <dgm:prSet/>
      <dgm:spPr/>
      <dgm:t>
        <a:bodyPr/>
        <a:lstStyle/>
        <a:p>
          <a:endParaRPr lang="en-GB"/>
        </a:p>
      </dgm:t>
    </dgm:pt>
    <dgm:pt modelId="{36B0AE77-1A94-408E-9227-3285B5C9AA48}" type="sibTrans" cxnId="{32D478CA-DC5D-4B7F-A0D8-60C6FAE9683C}">
      <dgm:prSet/>
      <dgm:spPr/>
      <dgm:t>
        <a:bodyPr/>
        <a:lstStyle/>
        <a:p>
          <a:endParaRPr lang="en-GB"/>
        </a:p>
      </dgm:t>
    </dgm:pt>
    <dgm:pt modelId="{6E49276A-A7EA-4F6E-81D7-850CA1443663}">
      <dgm:prSet custT="1"/>
      <dgm:spPr/>
      <dgm:t>
        <a:bodyPr/>
        <a:lstStyle/>
        <a:p>
          <a:pPr algn="just"/>
          <a:r>
            <a:rPr lang="en-GB" sz="1800" dirty="0">
              <a:solidFill>
                <a:schemeClr val="bg1"/>
              </a:solidFill>
            </a:rPr>
            <a:t>Improving my problem solving by using search engines to find reliable information.</a:t>
          </a:r>
        </a:p>
      </dgm:t>
    </dgm:pt>
    <dgm:pt modelId="{B3215FF3-1B1C-43FD-95CF-CA43EB21F483}" type="parTrans" cxnId="{6A599D4D-8C55-437D-AD6E-6114B5BCC2D8}">
      <dgm:prSet/>
      <dgm:spPr/>
      <dgm:t>
        <a:bodyPr/>
        <a:lstStyle/>
        <a:p>
          <a:endParaRPr lang="en-GB"/>
        </a:p>
      </dgm:t>
    </dgm:pt>
    <dgm:pt modelId="{396D68F4-483C-4C3C-9870-420F310FBF4C}" type="sibTrans" cxnId="{6A599D4D-8C55-437D-AD6E-6114B5BCC2D8}">
      <dgm:prSet/>
      <dgm:spPr/>
      <dgm:t>
        <a:bodyPr/>
        <a:lstStyle/>
        <a:p>
          <a:endParaRPr lang="en-GB"/>
        </a:p>
      </dgm:t>
    </dgm:pt>
    <dgm:pt modelId="{90A25788-1F44-4DB4-A380-53D0C9263068}" type="pres">
      <dgm:prSet presAssocID="{78EDCCB0-7AB5-49E2-84B6-83EA0CEEF4DD}" presName="linear" presStyleCnt="0">
        <dgm:presLayoutVars>
          <dgm:dir/>
          <dgm:animLvl val="lvl"/>
          <dgm:resizeHandles val="exact"/>
        </dgm:presLayoutVars>
      </dgm:prSet>
      <dgm:spPr/>
    </dgm:pt>
    <dgm:pt modelId="{676BEC83-8A14-4E54-BEF4-BE36CD750465}" type="pres">
      <dgm:prSet presAssocID="{F00278FA-D172-4443-9A25-877D09CE41B4}" presName="parentLin" presStyleCnt="0"/>
      <dgm:spPr/>
    </dgm:pt>
    <dgm:pt modelId="{A347DEE5-F020-4C8E-AAB3-E860BD12847D}" type="pres">
      <dgm:prSet presAssocID="{F00278FA-D172-4443-9A25-877D09CE41B4}" presName="parentLeftMargin" presStyleLbl="node1" presStyleIdx="0" presStyleCnt="3"/>
      <dgm:spPr/>
    </dgm:pt>
    <dgm:pt modelId="{74F8E0B4-6A18-4014-BAE0-7F57E0A45339}" type="pres">
      <dgm:prSet presAssocID="{F00278FA-D172-4443-9A25-877D09CE41B4}" presName="parentText" presStyleLbl="node1" presStyleIdx="0" presStyleCnt="3" custScaleX="104545" custScaleY="637540" custLinFactNeighborX="-12285" custLinFactNeighborY="917">
        <dgm:presLayoutVars>
          <dgm:chMax val="0"/>
          <dgm:bulletEnabled val="1"/>
        </dgm:presLayoutVars>
      </dgm:prSet>
      <dgm:spPr/>
    </dgm:pt>
    <dgm:pt modelId="{C56FD0F1-15F5-403A-A742-CBF77767C2EF}" type="pres">
      <dgm:prSet presAssocID="{F00278FA-D172-4443-9A25-877D09CE41B4}" presName="negativeSpace" presStyleCnt="0"/>
      <dgm:spPr/>
    </dgm:pt>
    <dgm:pt modelId="{E39045D5-E307-4702-A72B-4A52BED354CF}" type="pres">
      <dgm:prSet presAssocID="{F00278FA-D172-4443-9A25-877D09CE41B4}" presName="childText" presStyleLbl="conFgAcc1" presStyleIdx="0" presStyleCnt="3" custScaleX="52182" custScaleY="94289" custLinFactY="-426933" custLinFactNeighborX="14659" custLinFactNeighborY="-500000">
        <dgm:presLayoutVars>
          <dgm:bulletEnabled val="1"/>
        </dgm:presLayoutVars>
      </dgm:prSet>
      <dgm:spPr/>
    </dgm:pt>
    <dgm:pt modelId="{F5F06085-0478-476D-B334-9D6DA331AAAF}" type="pres">
      <dgm:prSet presAssocID="{35C32C61-29C2-4BEC-9ED5-AABA8DE6384D}" presName="spaceBetweenRectangles" presStyleCnt="0"/>
      <dgm:spPr/>
    </dgm:pt>
    <dgm:pt modelId="{99348143-A840-4540-96AD-77F98531F6B0}" type="pres">
      <dgm:prSet presAssocID="{F5115006-CFF1-4903-9BDB-2483DBED644E}" presName="parentLin" presStyleCnt="0"/>
      <dgm:spPr/>
    </dgm:pt>
    <dgm:pt modelId="{694E6B82-A901-4224-93CD-909E4D33B277}" type="pres">
      <dgm:prSet presAssocID="{F5115006-CFF1-4903-9BDB-2483DBED644E}" presName="parentLeftMargin" presStyleLbl="node1" presStyleIdx="0" presStyleCnt="3"/>
      <dgm:spPr/>
    </dgm:pt>
    <dgm:pt modelId="{F747C9B5-6A27-4B9F-9892-5A92212E632D}" type="pres">
      <dgm:prSet presAssocID="{F5115006-CFF1-4903-9BDB-2483DBED644E}" presName="parentText" presStyleLbl="node1" presStyleIdx="1" presStyleCnt="3" custAng="0" custScaleY="630049" custLinFactX="22135" custLinFactNeighborX="100000" custLinFactNeighborY="-49539">
        <dgm:presLayoutVars>
          <dgm:chMax val="0"/>
          <dgm:bulletEnabled val="1"/>
        </dgm:presLayoutVars>
      </dgm:prSet>
      <dgm:spPr/>
    </dgm:pt>
    <dgm:pt modelId="{F7E9D423-0F9E-47AE-A189-EC8885E76ECE}" type="pres">
      <dgm:prSet presAssocID="{F5115006-CFF1-4903-9BDB-2483DBED644E}" presName="negativeSpace" presStyleCnt="0"/>
      <dgm:spPr/>
    </dgm:pt>
    <dgm:pt modelId="{09C8122D-358E-40F7-9878-96A630E8FB2B}" type="pres">
      <dgm:prSet presAssocID="{F5115006-CFF1-4903-9BDB-2483DBED644E}" presName="childText" presStyleLbl="conFgAcc1" presStyleIdx="1" presStyleCnt="3" custScaleX="60728" custScaleY="103937" custLinFactY="-238622" custLinFactNeighborX="26114" custLinFactNeighborY="-300000">
        <dgm:presLayoutVars>
          <dgm:bulletEnabled val="1"/>
        </dgm:presLayoutVars>
      </dgm:prSet>
      <dgm:spPr/>
    </dgm:pt>
    <dgm:pt modelId="{5C988CD5-DCFC-4ECD-BE16-F164C96DB456}" type="pres">
      <dgm:prSet presAssocID="{36B0AE77-1A94-408E-9227-3285B5C9AA48}" presName="spaceBetweenRectangles" presStyleCnt="0"/>
      <dgm:spPr/>
    </dgm:pt>
    <dgm:pt modelId="{5A12957D-CC13-46B1-9D67-69F412898C44}" type="pres">
      <dgm:prSet presAssocID="{6E49276A-A7EA-4F6E-81D7-850CA1443663}" presName="parentLin" presStyleCnt="0"/>
      <dgm:spPr/>
    </dgm:pt>
    <dgm:pt modelId="{FA8285BD-F9B1-4FD3-B2EA-E8AE4664C5D9}" type="pres">
      <dgm:prSet presAssocID="{6E49276A-A7EA-4F6E-81D7-850CA1443663}" presName="parentLeftMargin" presStyleLbl="node1" presStyleIdx="1" presStyleCnt="3"/>
      <dgm:spPr/>
    </dgm:pt>
    <dgm:pt modelId="{CA2DD127-F05F-4E11-B968-DDCC92A1F38D}" type="pres">
      <dgm:prSet presAssocID="{6E49276A-A7EA-4F6E-81D7-850CA1443663}" presName="parentText" presStyleLbl="node1" presStyleIdx="2" presStyleCnt="3" custScaleY="604115" custLinFactY="-905" custLinFactNeighborX="-62789" custLinFactNeighborY="-100000">
        <dgm:presLayoutVars>
          <dgm:chMax val="0"/>
          <dgm:bulletEnabled val="1"/>
        </dgm:presLayoutVars>
      </dgm:prSet>
      <dgm:spPr/>
    </dgm:pt>
    <dgm:pt modelId="{61341E00-9D49-4130-8309-9744402F55D7}" type="pres">
      <dgm:prSet presAssocID="{6E49276A-A7EA-4F6E-81D7-850CA1443663}" presName="negativeSpace" presStyleCnt="0"/>
      <dgm:spPr/>
    </dgm:pt>
    <dgm:pt modelId="{DCE38C08-696B-41B3-93B2-B2228DEDE7C5}" type="pres">
      <dgm:prSet presAssocID="{6E49276A-A7EA-4F6E-81D7-850CA1443663}" presName="childText" presStyleLbl="conFgAcc1" presStyleIdx="2" presStyleCnt="3" custScaleX="34727" custScaleY="316588" custLinFactY="-294351" custLinFactNeighborX="32318" custLinFactNeighborY="-300000">
        <dgm:presLayoutVars>
          <dgm:bulletEnabled val="1"/>
        </dgm:presLayoutVars>
      </dgm:prSet>
      <dgm:spPr/>
    </dgm:pt>
  </dgm:ptLst>
  <dgm:cxnLst>
    <dgm:cxn modelId="{D59F3502-714E-4223-9804-08FBC363DEB4}" type="presOf" srcId="{6E49276A-A7EA-4F6E-81D7-850CA1443663}" destId="{CA2DD127-F05F-4E11-B968-DDCC92A1F38D}" srcOrd="1" destOrd="0" presId="urn:microsoft.com/office/officeart/2005/8/layout/list1"/>
    <dgm:cxn modelId="{5577A70A-5EC7-46B9-B8BB-298042C2AAC0}" srcId="{78EDCCB0-7AB5-49E2-84B6-83EA0CEEF4DD}" destId="{F00278FA-D172-4443-9A25-877D09CE41B4}" srcOrd="0" destOrd="0" parTransId="{10CD6DBD-E020-44FF-82F7-0759F32F580C}" sibTransId="{35C32C61-29C2-4BEC-9ED5-AABA8DE6384D}"/>
    <dgm:cxn modelId="{FBC0B95E-D35D-4D04-9EF7-CC5BB713C9C3}" type="presOf" srcId="{F5115006-CFF1-4903-9BDB-2483DBED644E}" destId="{F747C9B5-6A27-4B9F-9892-5A92212E632D}" srcOrd="1" destOrd="0" presId="urn:microsoft.com/office/officeart/2005/8/layout/list1"/>
    <dgm:cxn modelId="{6A599D4D-8C55-437D-AD6E-6114B5BCC2D8}" srcId="{78EDCCB0-7AB5-49E2-84B6-83EA0CEEF4DD}" destId="{6E49276A-A7EA-4F6E-81D7-850CA1443663}" srcOrd="2" destOrd="0" parTransId="{B3215FF3-1B1C-43FD-95CF-CA43EB21F483}" sibTransId="{396D68F4-483C-4C3C-9870-420F310FBF4C}"/>
    <dgm:cxn modelId="{B0083B4F-05BA-41A1-92C9-0F0E6168675A}" type="presOf" srcId="{78EDCCB0-7AB5-49E2-84B6-83EA0CEEF4DD}" destId="{90A25788-1F44-4DB4-A380-53D0C9263068}" srcOrd="0" destOrd="0" presId="urn:microsoft.com/office/officeart/2005/8/layout/list1"/>
    <dgm:cxn modelId="{806BC675-B997-4D59-BABD-25D76D98B4B8}" type="presOf" srcId="{F00278FA-D172-4443-9A25-877D09CE41B4}" destId="{74F8E0B4-6A18-4014-BAE0-7F57E0A45339}" srcOrd="1" destOrd="0" presId="urn:microsoft.com/office/officeart/2005/8/layout/list1"/>
    <dgm:cxn modelId="{2E97CA75-1911-4D64-A8C4-133975D9AD60}" type="presOf" srcId="{6E49276A-A7EA-4F6E-81D7-850CA1443663}" destId="{FA8285BD-F9B1-4FD3-B2EA-E8AE4664C5D9}" srcOrd="0" destOrd="0" presId="urn:microsoft.com/office/officeart/2005/8/layout/list1"/>
    <dgm:cxn modelId="{2A9E9378-4ABB-4B62-8F24-F9D79884499E}" type="presOf" srcId="{F5115006-CFF1-4903-9BDB-2483DBED644E}" destId="{694E6B82-A901-4224-93CD-909E4D33B277}" srcOrd="0" destOrd="0" presId="urn:microsoft.com/office/officeart/2005/8/layout/list1"/>
    <dgm:cxn modelId="{32D478CA-DC5D-4B7F-A0D8-60C6FAE9683C}" srcId="{78EDCCB0-7AB5-49E2-84B6-83EA0CEEF4DD}" destId="{F5115006-CFF1-4903-9BDB-2483DBED644E}" srcOrd="1" destOrd="0" parTransId="{554878D9-AC0A-422D-97CD-FA69C67BD2B9}" sibTransId="{36B0AE77-1A94-408E-9227-3285B5C9AA48}"/>
    <dgm:cxn modelId="{42CC38DA-FDD2-46FC-BE57-10E5DE5950C6}" type="presOf" srcId="{F00278FA-D172-4443-9A25-877D09CE41B4}" destId="{A347DEE5-F020-4C8E-AAB3-E860BD12847D}" srcOrd="0" destOrd="0" presId="urn:microsoft.com/office/officeart/2005/8/layout/list1"/>
    <dgm:cxn modelId="{D1B1144D-EA1E-4D1E-888C-B6799D4A5776}" type="presParOf" srcId="{90A25788-1F44-4DB4-A380-53D0C9263068}" destId="{676BEC83-8A14-4E54-BEF4-BE36CD750465}" srcOrd="0" destOrd="0" presId="urn:microsoft.com/office/officeart/2005/8/layout/list1"/>
    <dgm:cxn modelId="{BF747302-3BE8-423E-A2D1-2CA990673F40}" type="presParOf" srcId="{676BEC83-8A14-4E54-BEF4-BE36CD750465}" destId="{A347DEE5-F020-4C8E-AAB3-E860BD12847D}" srcOrd="0" destOrd="0" presId="urn:microsoft.com/office/officeart/2005/8/layout/list1"/>
    <dgm:cxn modelId="{F374526A-4FFE-45F5-848E-651644AD8026}" type="presParOf" srcId="{676BEC83-8A14-4E54-BEF4-BE36CD750465}" destId="{74F8E0B4-6A18-4014-BAE0-7F57E0A45339}" srcOrd="1" destOrd="0" presId="urn:microsoft.com/office/officeart/2005/8/layout/list1"/>
    <dgm:cxn modelId="{AD134ABF-F9EA-44EE-B00A-1D593CD2B555}" type="presParOf" srcId="{90A25788-1F44-4DB4-A380-53D0C9263068}" destId="{C56FD0F1-15F5-403A-A742-CBF77767C2EF}" srcOrd="1" destOrd="0" presId="urn:microsoft.com/office/officeart/2005/8/layout/list1"/>
    <dgm:cxn modelId="{DBF71E1C-40D1-48F6-AA57-BC611CEF07BC}" type="presParOf" srcId="{90A25788-1F44-4DB4-A380-53D0C9263068}" destId="{E39045D5-E307-4702-A72B-4A52BED354CF}" srcOrd="2" destOrd="0" presId="urn:microsoft.com/office/officeart/2005/8/layout/list1"/>
    <dgm:cxn modelId="{52DC5CB9-2360-4FFD-ACEE-40F4903A7294}" type="presParOf" srcId="{90A25788-1F44-4DB4-A380-53D0C9263068}" destId="{F5F06085-0478-476D-B334-9D6DA331AAAF}" srcOrd="3" destOrd="0" presId="urn:microsoft.com/office/officeart/2005/8/layout/list1"/>
    <dgm:cxn modelId="{95B9387B-CB2E-423F-813D-BC8EAE29E3B2}" type="presParOf" srcId="{90A25788-1F44-4DB4-A380-53D0C9263068}" destId="{99348143-A840-4540-96AD-77F98531F6B0}" srcOrd="4" destOrd="0" presId="urn:microsoft.com/office/officeart/2005/8/layout/list1"/>
    <dgm:cxn modelId="{A1BC972B-5ED2-45B6-9077-40B9B69F7F90}" type="presParOf" srcId="{99348143-A840-4540-96AD-77F98531F6B0}" destId="{694E6B82-A901-4224-93CD-909E4D33B277}" srcOrd="0" destOrd="0" presId="urn:microsoft.com/office/officeart/2005/8/layout/list1"/>
    <dgm:cxn modelId="{FDE68E51-A720-42BB-B92B-31E671F2732D}" type="presParOf" srcId="{99348143-A840-4540-96AD-77F98531F6B0}" destId="{F747C9B5-6A27-4B9F-9892-5A92212E632D}" srcOrd="1" destOrd="0" presId="urn:microsoft.com/office/officeart/2005/8/layout/list1"/>
    <dgm:cxn modelId="{2D92BFA3-99F4-4435-9B14-C41080B94E79}" type="presParOf" srcId="{90A25788-1F44-4DB4-A380-53D0C9263068}" destId="{F7E9D423-0F9E-47AE-A189-EC8885E76ECE}" srcOrd="5" destOrd="0" presId="urn:microsoft.com/office/officeart/2005/8/layout/list1"/>
    <dgm:cxn modelId="{811D2CCE-B575-4B56-A29A-D4EA48EA744D}" type="presParOf" srcId="{90A25788-1F44-4DB4-A380-53D0C9263068}" destId="{09C8122D-358E-40F7-9878-96A630E8FB2B}" srcOrd="6" destOrd="0" presId="urn:microsoft.com/office/officeart/2005/8/layout/list1"/>
    <dgm:cxn modelId="{AC2E1DDD-3EFA-4A22-8864-D20506BF7E56}" type="presParOf" srcId="{90A25788-1F44-4DB4-A380-53D0C9263068}" destId="{5C988CD5-DCFC-4ECD-BE16-F164C96DB456}" srcOrd="7" destOrd="0" presId="urn:microsoft.com/office/officeart/2005/8/layout/list1"/>
    <dgm:cxn modelId="{14E52319-0038-4A41-B9CA-E690E61C3275}" type="presParOf" srcId="{90A25788-1F44-4DB4-A380-53D0C9263068}" destId="{5A12957D-CC13-46B1-9D67-69F412898C44}" srcOrd="8" destOrd="0" presId="urn:microsoft.com/office/officeart/2005/8/layout/list1"/>
    <dgm:cxn modelId="{97C2CB26-8A7F-4939-848C-8D16939E3523}" type="presParOf" srcId="{5A12957D-CC13-46B1-9D67-69F412898C44}" destId="{FA8285BD-F9B1-4FD3-B2EA-E8AE4664C5D9}" srcOrd="0" destOrd="0" presId="urn:microsoft.com/office/officeart/2005/8/layout/list1"/>
    <dgm:cxn modelId="{F105DB9F-EDF1-48D7-B8E9-4BD1B98CAD78}" type="presParOf" srcId="{5A12957D-CC13-46B1-9D67-69F412898C44}" destId="{CA2DD127-F05F-4E11-B968-DDCC92A1F38D}" srcOrd="1" destOrd="0" presId="urn:microsoft.com/office/officeart/2005/8/layout/list1"/>
    <dgm:cxn modelId="{4A9F2199-6B24-41B9-AE2F-59737F0C72EB}" type="presParOf" srcId="{90A25788-1F44-4DB4-A380-53D0C9263068}" destId="{61341E00-9D49-4130-8309-9744402F55D7}" srcOrd="9" destOrd="0" presId="urn:microsoft.com/office/officeart/2005/8/layout/list1"/>
    <dgm:cxn modelId="{BE63D650-2D13-4DDA-B227-B8779DEC9AA8}" type="presParOf" srcId="{90A25788-1F44-4DB4-A380-53D0C9263068}" destId="{DCE38C08-696B-41B3-93B2-B2228DEDE7C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045D5-E307-4702-A72B-4A52BED354CF}">
      <dsp:nvSpPr>
        <dsp:cNvPr id="0" name=""/>
        <dsp:cNvSpPr/>
      </dsp:nvSpPr>
      <dsp:spPr>
        <a:xfrm>
          <a:off x="860305" y="425050"/>
          <a:ext cx="3062448" cy="1900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8E0B4-6A18-4014-BAE0-7F57E0A45339}">
      <dsp:nvSpPr>
        <dsp:cNvPr id="0" name=""/>
        <dsp:cNvSpPr/>
      </dsp:nvSpPr>
      <dsp:spPr>
        <a:xfrm>
          <a:off x="257138" y="116378"/>
          <a:ext cx="4290669" cy="15056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278" tIns="0" rIns="155278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Improve my Information Literacy by taking a course in finding and evaluating resources. </a:t>
          </a:r>
        </a:p>
      </dsp:txBody>
      <dsp:txXfrm>
        <a:off x="330636" y="189876"/>
        <a:ext cx="4143673" cy="1358618"/>
      </dsp:txXfrm>
    </dsp:sp>
    <dsp:sp modelId="{09C8122D-358E-40F7-9878-96A630E8FB2B}">
      <dsp:nvSpPr>
        <dsp:cNvPr id="0" name=""/>
        <dsp:cNvSpPr/>
      </dsp:nvSpPr>
      <dsp:spPr>
        <a:xfrm>
          <a:off x="1532574" y="2494215"/>
          <a:ext cx="3563995" cy="2095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47C9B5-6A27-4B9F-9892-5A92212E632D}">
      <dsp:nvSpPr>
        <dsp:cNvPr id="0" name=""/>
        <dsp:cNvSpPr/>
      </dsp:nvSpPr>
      <dsp:spPr>
        <a:xfrm>
          <a:off x="1494755" y="1618042"/>
          <a:ext cx="4104136" cy="14879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278" tIns="0" rIns="15527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Build on media literacy by getting into the habit of thinking critically about media messages, web content and links,</a:t>
          </a:r>
        </a:p>
      </dsp:txBody>
      <dsp:txXfrm>
        <a:off x="1567389" y="1690676"/>
        <a:ext cx="3958868" cy="1342655"/>
      </dsp:txXfrm>
    </dsp:sp>
    <dsp:sp modelId="{DCE38C08-696B-41B3-93B2-B2228DEDE7C5}">
      <dsp:nvSpPr>
        <dsp:cNvPr id="0" name=""/>
        <dsp:cNvSpPr/>
      </dsp:nvSpPr>
      <dsp:spPr>
        <a:xfrm>
          <a:off x="1896673" y="3718561"/>
          <a:ext cx="2038052" cy="638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DD127-F05F-4E11-B968-DDCC92A1F38D}">
      <dsp:nvSpPr>
        <dsp:cNvPr id="0" name=""/>
        <dsp:cNvSpPr/>
      </dsp:nvSpPr>
      <dsp:spPr>
        <a:xfrm>
          <a:off x="109085" y="3119317"/>
          <a:ext cx="4104136" cy="14266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278" tIns="0" rIns="155278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Improving my problem solving by using search engines to find reliable information.</a:t>
          </a:r>
        </a:p>
      </dsp:txBody>
      <dsp:txXfrm>
        <a:off x="178730" y="3188962"/>
        <a:ext cx="3964846" cy="12873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34942C2-9BB4-485B-BAA9-2B22AB8C8143}" type="datetime1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668C69-0C3E-40A2-B4A0-B2C8B71D8E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46B0483-5E48-4989-812C-4FF58E3186C6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E000EEB-8338-48D7-8EE8-EE0082EF760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Hello everyone,. and thanking for joining me today. over the past few week’s I’ve been on a journey to improve me digital skills. In this Presentation I will reflect on what I’ve learned., how I implemented these skills, and how task 1,2, and 3 helped improve my digital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I began with the JISC Digital Assessment, which gave me a report on my strengths and weaknesses. This chart shows while I was confident in digital communication and productivity, I need to improve on areas such as Data literacy and Problem solving. Based on this a created an action plan focused on three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38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 err="1"/>
              <a:t>Linkedin</a:t>
            </a:r>
            <a:r>
              <a:rPr lang="en-GB" dirty="0"/>
              <a:t> learning was helpful in improving my digital skills. I learned a wide range of shortcuts and edits. I also earned certificates in the </a:t>
            </a:r>
            <a:r>
              <a:rPr lang="en-GB" dirty="0" err="1"/>
              <a:t>linkedin</a:t>
            </a:r>
            <a:r>
              <a:rPr lang="en-GB" dirty="0"/>
              <a:t> learning courses.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In task three. I created a excel spreadsheet for a family of four, showing their incomes and expenditures. I used formulas to calculate monthly and annual balances and I reflected on how digital tools can help with managing financial challenges.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70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The power point session taught me how to create and design professional power point presentation. I used icons, SmartArt, formatting and editing to make my power point easy to read.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plan to use these skills for my future assignments and workplace. I will also help my co-workers improve their digital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E000EEB-8338-48D7-8EE8-EE0082EF7602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95792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Through out these few weeks I have grown as a digital learner. I’ve gained many skills that I will use in my academic and personal career. At first, I was nervous but now I’m more confident in digital skills.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E000EEB-8338-48D7-8EE8-EE0082EF7602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5194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29274C-2AF6-43C6-BE37-6B723526AB66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F95D3A-6098-4E79-BE61-296F9A23A1CB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B9A1C3B-3411-4F1E-9257-FBE0BF08E35E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7AE7EA-47F8-43A2-A0A9-1464253F1FF5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3FAFEF-9964-4E62-A619-7F95A52237F8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9ABC9C-6733-4B3C-8D3C-F33F0A5CEBCB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3B16FD-AF9A-4B37-B857-ABF0C7FEB2C0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D02A09-1629-4FE8-9008-2360C6AF6524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BF031D-5EAA-4834-BC4C-6B8D41D2A31A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153F27-CCB5-42A9-917D-A5C19EF4A37A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2FEF4C-3D16-4233-ACC2-6B3BE0338E94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6F4546-A12E-4834-AE1D-19A2BD9FE491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C8BA5-C8F4-44E9-81D3-9993FAFC2548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64976D-C0DD-4100-93A1-CFA745D94DB1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05BD160B-B06D-4D6D-8099-7D9F4028ABFA}" type="datetime1">
              <a:rPr lang="en-GB" noProof="0" smtClean="0"/>
              <a:t>26/11/2025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7.png"/><Relationship Id="rId4" Type="http://schemas.openxmlformats.org/officeDocument/2006/relationships/diagramData" Target="../diagrams/data1.xml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.bin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9.jpeg"/><Relationship Id="rId4" Type="http://schemas.openxmlformats.org/officeDocument/2006/relationships/image" Target="../media/image2.png"/><Relationship Id="rId9" Type="http://schemas.openxmlformats.org/officeDocument/2006/relationships/image" Target="../media/image1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9.jpeg"/><Relationship Id="rId2" Type="http://schemas.openxmlformats.org/officeDocument/2006/relationships/hyperlink" Target="mailto:2315221@student.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asscentral.com/course/linkedin-learning-excel-essential-training-office-365-Microsoft-365-100060/" TargetMode="External"/><Relationship Id="rId2" Type="http://schemas.openxmlformats.org/officeDocument/2006/relationships/hyperlink" Target="http://digitalcapability.jisc.ac.uk/our-service/discovery-tool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766" y="541025"/>
            <a:ext cx="8825658" cy="3329581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6000" b="1" u="sng" dirty="0">
                <a:solidFill>
                  <a:schemeClr val="accent1"/>
                </a:solidFill>
              </a:rPr>
              <a:t>What I have learned throughout this</a:t>
            </a:r>
            <a:br>
              <a:rPr lang="en-GB" sz="6000" b="1" u="sng" dirty="0">
                <a:solidFill>
                  <a:schemeClr val="accent1"/>
                </a:solidFill>
              </a:rPr>
            </a:br>
            <a:r>
              <a:rPr lang="en-GB" sz="6000" b="1" u="sng" dirty="0">
                <a:solidFill>
                  <a:schemeClr val="accent1"/>
                </a:solidFill>
              </a:rPr>
              <a:t> module.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889" y="5713947"/>
            <a:ext cx="9424375" cy="875274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>
                <a:solidFill>
                  <a:schemeClr val="bg1"/>
                </a:solidFill>
              </a:rPr>
              <a:t>Martin Horvath (2315221) Reflective presentation - Digital Skills for Personal Development and Business Growth.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6F0E51-22AC-6A9A-BEAC-C6E1F7C552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9013" y="0"/>
            <a:ext cx="2152650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83" y="322007"/>
            <a:ext cx="9585070" cy="1030197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3200" b="1" u="sng" dirty="0">
                <a:solidFill>
                  <a:schemeClr val="bg1"/>
                </a:solidFill>
              </a:rPr>
              <a:t>(TASK 1) JISC ASSESSMENT AND ACTION PLAN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527E565-DE8D-445C-9879-AD1D04415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23176698-8E8F-A9FE-194D-15556FACC1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5794849"/>
              </p:ext>
            </p:extLst>
          </p:nvPr>
        </p:nvGraphicFramePr>
        <p:xfrm>
          <a:off x="155172" y="1894530"/>
          <a:ext cx="586878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6" name="Picture 1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CE8A6FDF-F574-91D4-851A-6BDE3219AE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7578" y="1894529"/>
            <a:ext cx="6190903" cy="447301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FAA3C8B-1EAD-8725-DA5C-762B488AAFC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57930" y="0"/>
            <a:ext cx="2152650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8816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0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0102" y="461357"/>
            <a:ext cx="7498080" cy="504768"/>
          </a:xfrm>
        </p:spPr>
        <p:txBody>
          <a:bodyPr rtlCol="0" anchor="b">
            <a:normAutofit/>
          </a:bodyPr>
          <a:lstStyle/>
          <a:p>
            <a:pPr rtl="0"/>
            <a:r>
              <a:rPr lang="en-GB" b="1" u="sng" dirty="0">
                <a:solidFill>
                  <a:schemeClr val="bg1"/>
                </a:solidFill>
              </a:rPr>
              <a:t>(TASK 2) LINKEDIN LEARNING AND CERTIFICATES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C623DD-B57F-B33F-7CE3-B77939347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5612" y="1713808"/>
            <a:ext cx="5195997" cy="4572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/>
                </a:solidFill>
              </a:rPr>
              <a:t>Completed the excel, word and power point essential training (Microsoft 365)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/>
                </a:solidFill>
              </a:rPr>
              <a:t>Word taught me to format text, change fronts, size, copy and cut unwanted texts or images.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/>
                </a:solidFill>
              </a:rPr>
              <a:t>Excel taught me formulas, data analysing, charts and tables.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/>
                </a:solidFill>
              </a:rPr>
              <a:t>Power point taught me how to add images, videos, charts, animations and transitions. 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bg1"/>
              </a:solidFill>
            </a:endParaRPr>
          </a:p>
        </p:txBody>
      </p:sp>
      <p:pic>
        <p:nvPicPr>
          <p:cNvPr id="2050" name="Picture 2" descr="UWTSD International Recruitment Unit">
            <a:extLst>
              <a:ext uri="{FF2B5EF4-FFF2-40B4-BE49-F238E27FC236}">
                <a16:creationId xmlns:a16="http://schemas.microsoft.com/office/drawing/2014/main" id="{A8D7287D-40EA-AF6E-66FA-AE5AD14A1A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0097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certificate of powerpoint&#10;&#10;AI-generated content may be incorrect.">
            <a:extLst>
              <a:ext uri="{FF2B5EF4-FFF2-40B4-BE49-F238E27FC236}">
                <a16:creationId xmlns:a16="http://schemas.microsoft.com/office/drawing/2014/main" id="{13C8DA03-0A64-8E4F-11F9-383D299831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42012"/>
            <a:ext cx="3161322" cy="2457796"/>
          </a:xfrm>
          <a:prstGeom prst="rect">
            <a:avLst/>
          </a:prstGeom>
        </p:spPr>
      </p:pic>
      <p:pic>
        <p:nvPicPr>
          <p:cNvPr id="10" name="Picture 9" descr="A computer screen shot of a certificate&#10;&#10;AI-generated content may be incorrect.">
            <a:extLst>
              <a:ext uri="{FF2B5EF4-FFF2-40B4-BE49-F238E27FC236}">
                <a16:creationId xmlns:a16="http://schemas.microsoft.com/office/drawing/2014/main" id="{D737C05C-A26D-BAA6-04C4-D7501F1CE3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4649" y="1542012"/>
            <a:ext cx="3157925" cy="2457796"/>
          </a:xfrm>
          <a:prstGeom prst="rect">
            <a:avLst/>
          </a:prstGeom>
        </p:spPr>
      </p:pic>
      <p:pic>
        <p:nvPicPr>
          <p:cNvPr id="12" name="Picture 11" descr="A certificate of microsoft word&#10;&#10;AI-generated content may be incorrect.">
            <a:extLst>
              <a:ext uri="{FF2B5EF4-FFF2-40B4-BE49-F238E27FC236}">
                <a16:creationId xmlns:a16="http://schemas.microsoft.com/office/drawing/2014/main" id="{853C985B-CCF0-8196-56B7-01972417C5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2172" y="3999808"/>
            <a:ext cx="3318299" cy="258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3" name="Oval 5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48C75AA-C615-44E8-850A-3C0634AB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447" y="232654"/>
            <a:ext cx="7489565" cy="9087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4000" b="1" u="sng" dirty="0">
                <a:solidFill>
                  <a:schemeClr val="bg1"/>
                </a:solidFill>
              </a:rPr>
              <a:t>(TASK 3) EXCEL SPREADSHEET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59896-6E73-3B36-C1AC-D9BF03BA97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434" y="1224742"/>
            <a:ext cx="6118166" cy="5176058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solidFill>
                  <a:schemeClr val="bg1"/>
                </a:solidFill>
              </a:rPr>
              <a:t>Created a family budget spreadsheet.</a:t>
            </a: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Used SUM, balance calculations and charts to analyse the income and expenditure for a family of four.</a:t>
            </a:r>
          </a:p>
          <a:p>
            <a:pPr marL="0" indent="0" algn="just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Reflected on financial challenges. </a:t>
            </a: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Used monthly and annual balances to calculate the total income and expenditures.</a:t>
            </a: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  <a:p>
            <a:pPr algn="just"/>
            <a:endParaRPr lang="en-GB" sz="2000" dirty="0">
              <a:solidFill>
                <a:schemeClr val="bg1"/>
              </a:solidFill>
            </a:endParaRP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91BE15A5-2D3E-8DF2-8F96-3F028AE2010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4463909"/>
              </p:ext>
            </p:extLst>
          </p:nvPr>
        </p:nvGraphicFramePr>
        <p:xfrm>
          <a:off x="8382000" y="4139710"/>
          <a:ext cx="2970212" cy="2537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showAsIcon="1" r:id="rId8" imgW="914620" imgH="780808" progId="Excel.Sheet.12">
                  <p:embed/>
                </p:oleObj>
              </mc:Choice>
              <mc:Fallback>
                <p:oleObj name="Worksheet" showAsIcon="1" r:id="rId8" imgW="914620" imgH="780808" progId="Excel.Shee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91BE15A5-2D3E-8DF2-8F96-3F028AE2010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8382000" y="4139710"/>
                        <a:ext cx="2970212" cy="25370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DF72D8E-4BF6-43CE-9EC7-79A9C53C3973}"/>
              </a:ext>
            </a:extLst>
          </p:cNvPr>
          <p:cNvSpPr txBox="1"/>
          <p:nvPr/>
        </p:nvSpPr>
        <p:spPr>
          <a:xfrm flipH="1">
            <a:off x="7450054" y="3429000"/>
            <a:ext cx="4453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My excel spreadsheet for incomes and expenditures for a family of four</a:t>
            </a:r>
          </a:p>
        </p:txBody>
      </p:sp>
      <p:pic>
        <p:nvPicPr>
          <p:cNvPr id="3074" name="Picture 2" descr="UWTSD International Recruitment Unit">
            <a:extLst>
              <a:ext uri="{FF2B5EF4-FFF2-40B4-BE49-F238E27FC236}">
                <a16:creationId xmlns:a16="http://schemas.microsoft.com/office/drawing/2014/main" id="{D52B49EF-4A67-8991-B70C-43D9B7855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1174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50890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rtlCol="0" anchor="t">
            <a:normAutofit/>
          </a:bodyPr>
          <a:lstStyle/>
          <a:p>
            <a:pPr rtl="0"/>
            <a:r>
              <a:rPr lang="en-GB" b="1" u="sng" dirty="0">
                <a:solidFill>
                  <a:schemeClr val="bg1"/>
                </a:solidFill>
              </a:rPr>
              <a:t>POWER POINT SKILLS</a:t>
            </a:r>
          </a:p>
        </p:txBody>
      </p:sp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51" r="18572" b="3"/>
          <a:stretch>
            <a:fillRect/>
          </a:stretch>
        </p:blipFill>
        <p:spPr>
          <a:xfrm flipH="1">
            <a:off x="1103312" y="2060575"/>
            <a:ext cx="4396339" cy="4195763"/>
          </a:xfrm>
          <a:prstGeom prst="rect">
            <a:avLst/>
          </a:prstGeom>
          <a:noFill/>
        </p:spPr>
      </p:pic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5595398" cy="4200245"/>
          </a:xfrm>
        </p:spPr>
        <p:txBody>
          <a:bodyPr rtlCol="0">
            <a:normAutofit/>
          </a:bodyPr>
          <a:lstStyle/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en-GB" sz="2000" cap="none" dirty="0">
                <a:solidFill>
                  <a:schemeClr val="bg1"/>
                </a:solidFill>
              </a:rPr>
              <a:t> Used SmartArt, icons, animations and designs.</a:t>
            </a:r>
          </a:p>
          <a:p>
            <a:pPr marL="342900" indent="-342900" rtl="0">
              <a:buFont typeface="Wingdings" panose="05000000000000000000" pitchFamily="2" charset="2"/>
              <a:buChar char="Ø"/>
            </a:pPr>
            <a:endParaRPr lang="en-GB" sz="2000" cap="none" dirty="0">
              <a:solidFill>
                <a:schemeClr val="bg1"/>
              </a:solidFill>
            </a:endParaRPr>
          </a:p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en-GB" sz="2000" cap="none" dirty="0">
                <a:solidFill>
                  <a:schemeClr val="bg1"/>
                </a:solidFill>
              </a:rPr>
              <a:t> Applied image’s, of my JISC report,    </a:t>
            </a:r>
            <a:r>
              <a:rPr lang="en-GB" sz="2000" cap="none" dirty="0" err="1">
                <a:solidFill>
                  <a:schemeClr val="bg1"/>
                </a:solidFill>
              </a:rPr>
              <a:t>linkedin</a:t>
            </a:r>
            <a:r>
              <a:rPr lang="en-GB" sz="2000" cap="none" dirty="0">
                <a:solidFill>
                  <a:schemeClr val="bg1"/>
                </a:solidFill>
              </a:rPr>
              <a:t> certificates and my excel spreadsheet.</a:t>
            </a:r>
          </a:p>
          <a:p>
            <a:pPr marL="342900" indent="-342900" rtl="0">
              <a:buFont typeface="Wingdings" panose="05000000000000000000" pitchFamily="2" charset="2"/>
              <a:buChar char="Ø"/>
            </a:pPr>
            <a:endParaRPr lang="en-GB" sz="2000" cap="none" dirty="0">
              <a:solidFill>
                <a:schemeClr val="bg1"/>
              </a:solidFill>
            </a:endParaRPr>
          </a:p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en-GB" sz="2000" cap="none" dirty="0">
                <a:solidFill>
                  <a:schemeClr val="bg1"/>
                </a:solidFill>
              </a:rPr>
              <a:t>Practiced delivering and timing my presentation.</a:t>
            </a:r>
          </a:p>
        </p:txBody>
      </p:sp>
      <p:pic>
        <p:nvPicPr>
          <p:cNvPr id="4098" name="Picture 2" descr="UWTSD International Recruitment Unit">
            <a:extLst>
              <a:ext uri="{FF2B5EF4-FFF2-40B4-BE49-F238E27FC236}">
                <a16:creationId xmlns:a16="http://schemas.microsoft.com/office/drawing/2014/main" id="{B31DF780-5666-C553-9D8A-92C9CBA24D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6722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98E5-27CE-71B5-4142-14CD39618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6358"/>
          </a:xfrm>
        </p:spPr>
        <p:txBody>
          <a:bodyPr/>
          <a:lstStyle/>
          <a:p>
            <a:r>
              <a:rPr lang="en-GB" sz="4000" b="1" u="sng" dirty="0">
                <a:solidFill>
                  <a:schemeClr val="bg1"/>
                </a:solidFill>
              </a:rPr>
              <a:t>MY FUTURE ACADEMIC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1A01C-0F39-D802-B895-D1889D8CD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2" y="1396539"/>
            <a:ext cx="9404722" cy="3596640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 will use excel to analyse data for my assignment.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 will use power point to design professional and clear presentation.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 will use word to create easy to read assessment and essays.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 will use Microsoft 365 to have everything organised.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122" name="Picture 2" descr="UWTSD International Recruitment Unit">
            <a:extLst>
              <a:ext uri="{FF2B5EF4-FFF2-40B4-BE49-F238E27FC236}">
                <a16:creationId xmlns:a16="http://schemas.microsoft.com/office/drawing/2014/main" id="{1CD1587B-BE7D-275F-52E1-CD143E101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3348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8990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89163-32ED-DE24-3478-14B6E0EA4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49857"/>
          </a:xfrm>
        </p:spPr>
        <p:txBody>
          <a:bodyPr/>
          <a:lstStyle/>
          <a:p>
            <a:pPr algn="ctr"/>
            <a:r>
              <a:rPr lang="en-GB" sz="4000" b="1" u="sng" dirty="0">
                <a:solidFill>
                  <a:schemeClr val="bg1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B6FDD-FE94-3BFE-43CD-9BDAD78D3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8320" y="1498735"/>
            <a:ext cx="6397796" cy="4906547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 More confident in using digital tools.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 Creating a professional and easy to read power point and excel spreadsheet.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 Commitment to learning and being successful.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 able to use SUM and AVERAGES.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 Using charts and tables for analysing.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 descr="UWTSD International Recruitment Unit">
            <a:extLst>
              <a:ext uri="{FF2B5EF4-FFF2-40B4-BE49-F238E27FC236}">
                <a16:creationId xmlns:a16="http://schemas.microsoft.com/office/drawing/2014/main" id="{EB34BC6F-8B9E-C84F-087D-20A5F1F083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7806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983+ Thousand Academically Royalty-Free Images, Stock Photos &amp; Pictures |  Shutterstock">
            <a:extLst>
              <a:ext uri="{FF2B5EF4-FFF2-40B4-BE49-F238E27FC236}">
                <a16:creationId xmlns:a16="http://schemas.microsoft.com/office/drawing/2014/main" id="{8B5FD44A-4EB2-4733-44A0-46B6BF0BA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50" y="1965634"/>
            <a:ext cx="5028722" cy="327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1240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BA9C3-432D-3ED3-8551-B23D341BE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u="sng" dirty="0">
                <a:solidFill>
                  <a:schemeClr val="bg1"/>
                </a:solidFill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CDB5C-617C-88E6-030C-D6259DD73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621" y="5569527"/>
            <a:ext cx="4039495" cy="97258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Martin Horvath (2315221)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2315221@student.uwtsd.ac.uk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0" name="Picture 2" descr="UWTSD International Recruitment Unit">
            <a:extLst>
              <a:ext uri="{FF2B5EF4-FFF2-40B4-BE49-F238E27FC236}">
                <a16:creationId xmlns:a16="http://schemas.microsoft.com/office/drawing/2014/main" id="{FBB28131-3D72-6680-15CE-03E9331A6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140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Thank You Banner Stock Photos ...">
            <a:extLst>
              <a:ext uri="{FF2B5EF4-FFF2-40B4-BE49-F238E27FC236}">
                <a16:creationId xmlns:a16="http://schemas.microsoft.com/office/drawing/2014/main" id="{C379B049-019C-E0E2-D30C-719E3B836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902" y="4938106"/>
            <a:ext cx="6852371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Essential Digital Skills qualifications ...">
            <a:extLst>
              <a:ext uri="{FF2B5EF4-FFF2-40B4-BE49-F238E27FC236}">
                <a16:creationId xmlns:a16="http://schemas.microsoft.com/office/drawing/2014/main" id="{B142EBEE-A0BC-F44C-E205-23F898178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974" y="2070630"/>
            <a:ext cx="3842299" cy="255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University of Wales Registry - Wikipedia">
            <a:extLst>
              <a:ext uri="{FF2B5EF4-FFF2-40B4-BE49-F238E27FC236}">
                <a16:creationId xmlns:a16="http://schemas.microsoft.com/office/drawing/2014/main" id="{3612AE66-C7A5-D174-BC2F-7057E013D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884" y="1919894"/>
            <a:ext cx="3748694" cy="279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ardiff Accommodation | University of ...">
            <a:extLst>
              <a:ext uri="{FF2B5EF4-FFF2-40B4-BE49-F238E27FC236}">
                <a16:creationId xmlns:a16="http://schemas.microsoft.com/office/drawing/2014/main" id="{55FC7FFC-B17A-DEB8-1708-B96A3EDD2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62" y="1853248"/>
            <a:ext cx="3628433" cy="286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2109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0E7CE-F23E-57BA-F023-43C6B3F9C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7F309-53CF-4626-4A68-A72A806E9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47376"/>
            <a:ext cx="8946541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JISC (2025) Discovery tool: Building Digital Capability. JISC, Available at </a:t>
            </a:r>
            <a:r>
              <a:rPr lang="en-GB" dirty="0">
                <a:hlinkClick r:id="rId2"/>
              </a:rPr>
              <a:t>http://digitalcapability.jisc.ac.uk/our-service/discovery-tool/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Linkedin</a:t>
            </a:r>
            <a:r>
              <a:rPr lang="en-GB" dirty="0"/>
              <a:t> Learning (2025) Excel Essential Training (office 263/Microsoft 365) Class Central. Available At </a:t>
            </a:r>
            <a:r>
              <a:rPr lang="en-GB" dirty="0">
                <a:hlinkClick r:id="rId3"/>
              </a:rPr>
              <a:t>http://www.classcentral.com/course/linkedin-learning-excel-essential-training-office-365-Microsoft-365-100060/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194" name="Picture 2" descr="UWTSD International Recruitment Unit">
            <a:extLst>
              <a:ext uri="{FF2B5EF4-FFF2-40B4-BE49-F238E27FC236}">
                <a16:creationId xmlns:a16="http://schemas.microsoft.com/office/drawing/2014/main" id="{19590F69-7CDC-A636-661A-5F057DCE4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7806" y="0"/>
            <a:ext cx="215265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0873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671_TF78884036_Win32" id="{CEB6EF77-98C5-445A-8514-47E2F976677A}" vid="{F252FBE2-615B-4249-97E6-EB675440D9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8C88F1-1664-415F-AFCE-F6CF4580981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design</Template>
  <TotalTime>8196</TotalTime>
  <Words>727</Words>
  <Application>Microsoft Office PowerPoint</Application>
  <PresentationFormat>Widescreen</PresentationFormat>
  <Paragraphs>72</Paragraphs>
  <Slides>9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Century Gothic</vt:lpstr>
      <vt:lpstr>Wingdings</vt:lpstr>
      <vt:lpstr>Wingdings 3</vt:lpstr>
      <vt:lpstr>Ion</vt:lpstr>
      <vt:lpstr>Microsoft Excel Worksheet</vt:lpstr>
      <vt:lpstr>What I have learned throughout this  module.</vt:lpstr>
      <vt:lpstr>(TASK 1) JISC ASSESSMENT AND ACTION PLAN</vt:lpstr>
      <vt:lpstr>(TASK 2) LINKEDIN LEARNING AND CERTIFICATES </vt:lpstr>
      <vt:lpstr>(TASK 3) EXCEL SPREADSHEET</vt:lpstr>
      <vt:lpstr>POWER POINT SKILLS</vt:lpstr>
      <vt:lpstr>MY FUTURE ACADEMIC CAREER</vt:lpstr>
      <vt:lpstr>CONCLUSION </vt:lpstr>
      <vt:lpstr>THANK YOU FOR LISTENING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Horvath (2315221)</dc:creator>
  <cp:lastModifiedBy>Martin Horvath (2315221)</cp:lastModifiedBy>
  <cp:revision>1</cp:revision>
  <dcterms:created xsi:type="dcterms:W3CDTF">2025-11-26T18:43:25Z</dcterms:created>
  <dcterms:modified xsi:type="dcterms:W3CDTF">2025-12-02T11:19:50Z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