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4"/>
  </p:sldMasterIdLst>
  <p:notesMasterIdLst>
    <p:notesMasterId r:id="rId34"/>
  </p:notesMasterIdLst>
  <p:handoutMasterIdLst>
    <p:handoutMasterId r:id="rId35"/>
  </p:handoutMasterIdLst>
  <p:sldIdLst>
    <p:sldId id="769" r:id="rId5"/>
    <p:sldId id="842" r:id="rId6"/>
    <p:sldId id="843" r:id="rId7"/>
    <p:sldId id="877" r:id="rId8"/>
    <p:sldId id="878" r:id="rId9"/>
    <p:sldId id="844" r:id="rId10"/>
    <p:sldId id="845" r:id="rId11"/>
    <p:sldId id="848" r:id="rId12"/>
    <p:sldId id="849" r:id="rId13"/>
    <p:sldId id="841" r:id="rId14"/>
    <p:sldId id="876" r:id="rId15"/>
    <p:sldId id="850" r:id="rId16"/>
    <p:sldId id="851" r:id="rId17"/>
    <p:sldId id="853" r:id="rId18"/>
    <p:sldId id="855" r:id="rId19"/>
    <p:sldId id="859" r:id="rId20"/>
    <p:sldId id="869" r:id="rId21"/>
    <p:sldId id="870" r:id="rId22"/>
    <p:sldId id="867" r:id="rId23"/>
    <p:sldId id="437" r:id="rId24"/>
    <p:sldId id="620" r:id="rId25"/>
    <p:sldId id="871" r:id="rId26"/>
    <p:sldId id="430" r:id="rId27"/>
    <p:sldId id="873" r:id="rId28"/>
    <p:sldId id="872" r:id="rId29"/>
    <p:sldId id="874" r:id="rId30"/>
    <p:sldId id="875" r:id="rId31"/>
    <p:sldId id="868" r:id="rId32"/>
    <p:sldId id="862" r:id="rId3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3E298-60BF-40EF-AC2E-B03A63E13259}" v="7" dt="2024-05-10T07:58:50.403"/>
    <p1510:client id="{E4569B85-E9B2-2B0B-6A24-72FAC3838D9E}" v="14" dt="2024-05-10T07:45:14.8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5040" autoAdjust="0"/>
  </p:normalViewPr>
  <p:slideViewPr>
    <p:cSldViewPr snapToObjects="1">
      <p:cViewPr varScale="1">
        <p:scale>
          <a:sx n="72" d="100"/>
          <a:sy n="72" d="100"/>
        </p:scale>
        <p:origin x="2724" y="60"/>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3E8492A2-9C44-D24B-9541-CB21616605D0}"/>
    <pc:docChg chg="undo custSel addSld delSld modSld">
      <pc:chgData name="Gareth Collett" userId="320811f5588b0142" providerId="LiveId" clId="{3E8492A2-9C44-D24B-9541-CB21616605D0}" dt="2022-10-14T16:27:05.833" v="1610" actId="20577"/>
      <pc:docMkLst>
        <pc:docMk/>
      </pc:docMkLst>
      <pc:sldChg chg="addSp delSp modSp add mod modTransition setBg modNotesTx">
        <pc:chgData name="Gareth Collett" userId="320811f5588b0142" providerId="LiveId" clId="{3E8492A2-9C44-D24B-9541-CB21616605D0}" dt="2022-10-14T10:34:22.169" v="352" actId="403"/>
        <pc:sldMkLst>
          <pc:docMk/>
          <pc:sldMk cId="0" sldId="430"/>
        </pc:sldMkLst>
        <pc:spChg chg="add mod">
          <ac:chgData name="Gareth Collett" userId="320811f5588b0142" providerId="LiveId" clId="{3E8492A2-9C44-D24B-9541-CB21616605D0}" dt="2022-10-14T10:34:22.169" v="352" actId="403"/>
          <ac:spMkLst>
            <pc:docMk/>
            <pc:sldMk cId="0" sldId="430"/>
            <ac:spMk id="2" creationId="{FC58B97A-ED44-6755-819A-506BA21414C9}"/>
          </ac:spMkLst>
        </pc:spChg>
        <pc:spChg chg="del mod">
          <ac:chgData name="Gareth Collett" userId="320811f5588b0142" providerId="LiveId" clId="{3E8492A2-9C44-D24B-9541-CB21616605D0}" dt="2022-10-14T10:19:34.546" v="118" actId="478"/>
          <ac:spMkLst>
            <pc:docMk/>
            <pc:sldMk cId="0" sldId="430"/>
            <ac:spMk id="6" creationId="{A9545251-E407-0094-AFC1-21E8177F439F}"/>
          </ac:spMkLst>
        </pc:spChg>
        <pc:spChg chg="mod ord">
          <ac:chgData name="Gareth Collett" userId="320811f5588b0142" providerId="LiveId" clId="{3E8492A2-9C44-D24B-9541-CB21616605D0}" dt="2022-10-14T10:34:16.517" v="345" actId="26606"/>
          <ac:spMkLst>
            <pc:docMk/>
            <pc:sldMk cId="0" sldId="430"/>
            <ac:spMk id="202754" creationId="{BBBA150F-5F75-304F-AEBB-D9990DEAE605}"/>
          </ac:spMkLst>
        </pc:spChg>
        <pc:spChg chg="add">
          <ac:chgData name="Gareth Collett" userId="320811f5588b0142" providerId="LiveId" clId="{3E8492A2-9C44-D24B-9541-CB21616605D0}" dt="2022-10-14T10:34:16.517" v="345" actId="26606"/>
          <ac:spMkLst>
            <pc:docMk/>
            <pc:sldMk cId="0" sldId="430"/>
            <ac:spMk id="202759" creationId="{657F69E0-C4B0-4BEC-A689-4F8D877F05D4}"/>
          </ac:spMkLst>
        </pc:spChg>
        <pc:spChg chg="add">
          <ac:chgData name="Gareth Collett" userId="320811f5588b0142" providerId="LiveId" clId="{3E8492A2-9C44-D24B-9541-CB21616605D0}" dt="2022-10-14T10:34:16.517" v="345" actId="26606"/>
          <ac:spMkLst>
            <pc:docMk/>
            <pc:sldMk cId="0" sldId="430"/>
            <ac:spMk id="202761" creationId="{9F6380B4-6A1C-481E-8408-B4E6C75B9B81}"/>
          </ac:spMkLst>
        </pc:spChg>
        <pc:picChg chg="mod">
          <ac:chgData name="Gareth Collett" userId="320811f5588b0142" providerId="LiveId" clId="{3E8492A2-9C44-D24B-9541-CB21616605D0}" dt="2022-10-14T10:34:16.517" v="345" actId="26606"/>
          <ac:picMkLst>
            <pc:docMk/>
            <pc:sldMk cId="0" sldId="430"/>
            <ac:picMk id="31747" creationId="{19D093C5-E7CD-B06B-917A-16C1E5893D44}"/>
          </ac:picMkLst>
        </pc:picChg>
      </pc:sldChg>
      <pc:sldChg chg="addSp delSp modSp add mod setBg">
        <pc:chgData name="Gareth Collett" userId="320811f5588b0142" providerId="LiveId" clId="{3E8492A2-9C44-D24B-9541-CB21616605D0}" dt="2022-10-14T10:39:22.994" v="423" actId="207"/>
        <pc:sldMkLst>
          <pc:docMk/>
          <pc:sldMk cId="0" sldId="437"/>
        </pc:sldMkLst>
        <pc:spChg chg="mod">
          <ac:chgData name="Gareth Collett" userId="320811f5588b0142" providerId="LiveId" clId="{3E8492A2-9C44-D24B-9541-CB21616605D0}" dt="2022-10-14T10:39:22.994" v="423" actId="207"/>
          <ac:spMkLst>
            <pc:docMk/>
            <pc:sldMk cId="0" sldId="437"/>
            <ac:spMk id="6146" creationId="{B7B951B8-B15F-D421-C7C3-F1201B43780F}"/>
          </ac:spMkLst>
        </pc:spChg>
        <pc:spChg chg="add">
          <ac:chgData name="Gareth Collett" userId="320811f5588b0142" providerId="LiveId" clId="{3E8492A2-9C44-D24B-9541-CB21616605D0}" dt="2022-10-14T10:26:22.117" v="232" actId="26606"/>
          <ac:spMkLst>
            <pc:docMk/>
            <pc:sldMk cId="0" sldId="437"/>
            <ac:spMk id="6151" creationId="{D4D28E87-62D2-4602-B72F-5F74AA236CC3}"/>
          </ac:spMkLst>
        </pc:spChg>
        <pc:picChg chg="add mod">
          <ac:chgData name="Gareth Collett" userId="320811f5588b0142" providerId="LiveId" clId="{3E8492A2-9C44-D24B-9541-CB21616605D0}" dt="2022-10-14T10:26:22.117" v="232" actId="26606"/>
          <ac:picMkLst>
            <pc:docMk/>
            <pc:sldMk cId="0" sldId="437"/>
            <ac:picMk id="1026" creationId="{EC9990C2-ADD4-83CD-D205-C7B484D496F1}"/>
          </ac:picMkLst>
        </pc:picChg>
        <pc:picChg chg="del mod">
          <ac:chgData name="Gareth Collett" userId="320811f5588b0142" providerId="LiveId" clId="{3E8492A2-9C44-D24B-9541-CB21616605D0}" dt="2022-10-14T10:25:56.062" v="226" actId="478"/>
          <ac:picMkLst>
            <pc:docMk/>
            <pc:sldMk cId="0" sldId="437"/>
            <ac:picMk id="21506" creationId="{36C9AC65-A9E6-C45A-FB37-0E9EFD5D03FB}"/>
          </ac:picMkLst>
        </pc:picChg>
      </pc:sldChg>
      <pc:sldChg chg="addSp delSp modSp add mod setBg modNotesTx">
        <pc:chgData name="Gareth Collett" userId="320811f5588b0142" providerId="LiveId" clId="{3E8492A2-9C44-D24B-9541-CB21616605D0}" dt="2022-10-14T10:33:54.718" v="344" actId="26606"/>
        <pc:sldMkLst>
          <pc:docMk/>
          <pc:sldMk cId="0" sldId="620"/>
        </pc:sldMkLst>
        <pc:spChg chg="mod ord">
          <ac:chgData name="Gareth Collett" userId="320811f5588b0142" providerId="LiveId" clId="{3E8492A2-9C44-D24B-9541-CB21616605D0}" dt="2022-10-14T10:33:54.718" v="344" actId="26606"/>
          <ac:spMkLst>
            <pc:docMk/>
            <pc:sldMk cId="0" sldId="620"/>
            <ac:spMk id="6146" creationId="{F9EB2AF2-70C8-AE89-7F8E-26C742F63E97}"/>
          </ac:spMkLst>
        </pc:spChg>
        <pc:spChg chg="add">
          <ac:chgData name="Gareth Collett" userId="320811f5588b0142" providerId="LiveId" clId="{3E8492A2-9C44-D24B-9541-CB21616605D0}" dt="2022-10-14T10:33:54.718" v="344" actId="26606"/>
          <ac:spMkLst>
            <pc:docMk/>
            <pc:sldMk cId="0" sldId="620"/>
            <ac:spMk id="6151" creationId="{71B2258F-86CA-4D4D-8270-BC05FCDEBFB3}"/>
          </ac:spMkLst>
        </pc:spChg>
        <pc:picChg chg="add mod">
          <ac:chgData name="Gareth Collett" userId="320811f5588b0142" providerId="LiveId" clId="{3E8492A2-9C44-D24B-9541-CB21616605D0}" dt="2022-10-14T10:33:54.718" v="344" actId="26606"/>
          <ac:picMkLst>
            <pc:docMk/>
            <pc:sldMk cId="0" sldId="620"/>
            <ac:picMk id="3" creationId="{C32B7426-9633-9DC6-E111-94D4A6C13D7E}"/>
          </ac:picMkLst>
        </pc:picChg>
        <pc:picChg chg="del">
          <ac:chgData name="Gareth Collett" userId="320811f5588b0142" providerId="LiveId" clId="{3E8492A2-9C44-D24B-9541-CB21616605D0}" dt="2022-10-14T10:32:24.269" v="338" actId="21"/>
          <ac:picMkLst>
            <pc:docMk/>
            <pc:sldMk cId="0" sldId="620"/>
            <ac:picMk id="22530" creationId="{B82D4C8E-26C2-3AA9-A511-5E18626EA221}"/>
          </ac:picMkLst>
        </pc:picChg>
      </pc:sldChg>
      <pc:sldChg chg="modSp">
        <pc:chgData name="Gareth Collett" userId="320811f5588b0142" providerId="LiveId" clId="{3E8492A2-9C44-D24B-9541-CB21616605D0}" dt="2022-10-14T16:18:26.806" v="1421" actId="20577"/>
        <pc:sldMkLst>
          <pc:docMk/>
          <pc:sldMk cId="0" sldId="769"/>
        </pc:sldMkLst>
        <pc:spChg chg="mod">
          <ac:chgData name="Gareth Collett" userId="320811f5588b0142" providerId="LiveId" clId="{3E8492A2-9C44-D24B-9541-CB21616605D0}" dt="2022-10-14T16:18:26.806" v="1421" actId="20577"/>
          <ac:spMkLst>
            <pc:docMk/>
            <pc:sldMk cId="0" sldId="769"/>
            <ac:spMk id="6146" creationId="{89305CC6-3FB5-B18C-F16E-60C97F9025D0}"/>
          </ac:spMkLst>
        </pc:spChg>
      </pc:sldChg>
      <pc:sldChg chg="addSp delSp modSp">
        <pc:chgData name="Gareth Collett" userId="320811f5588b0142" providerId="LiveId" clId="{3E8492A2-9C44-D24B-9541-CB21616605D0}" dt="2022-10-14T10:56:45.727" v="805"/>
        <pc:sldMkLst>
          <pc:docMk/>
          <pc:sldMk cId="0" sldId="843"/>
        </pc:sldMkLst>
        <pc:picChg chg="add del mod">
          <ac:chgData name="Gareth Collett" userId="320811f5588b0142" providerId="LiveId" clId="{3E8492A2-9C44-D24B-9541-CB21616605D0}" dt="2022-10-14T10:56:45.727" v="805"/>
          <ac:picMkLst>
            <pc:docMk/>
            <pc:sldMk cId="0" sldId="843"/>
            <ac:picMk id="2" creationId="{26E2D655-394C-897D-8193-D984578C6028}"/>
          </ac:picMkLst>
        </pc:picChg>
      </pc:sldChg>
      <pc:sldChg chg="addSp modSp mod setBg">
        <pc:chgData name="Gareth Collett" userId="320811f5588b0142" providerId="LiveId" clId="{3E8492A2-9C44-D24B-9541-CB21616605D0}" dt="2022-10-14T16:14:19.763" v="1292" actId="403"/>
        <pc:sldMkLst>
          <pc:docMk/>
          <pc:sldMk cId="0" sldId="844"/>
        </pc:sldMkLst>
        <pc:spChg chg="mod">
          <ac:chgData name="Gareth Collett" userId="320811f5588b0142" providerId="LiveId" clId="{3E8492A2-9C44-D24B-9541-CB21616605D0}" dt="2022-10-14T11:01:36.934" v="815" actId="26606"/>
          <ac:spMkLst>
            <pc:docMk/>
            <pc:sldMk cId="0" sldId="844"/>
            <ac:spMk id="10242" creationId="{14A87ADF-2F9C-FB7D-BE65-809C0EA90CB7}"/>
          </ac:spMkLst>
        </pc:spChg>
        <pc:spChg chg="mod">
          <ac:chgData name="Gareth Collett" userId="320811f5588b0142" providerId="LiveId" clId="{3E8492A2-9C44-D24B-9541-CB21616605D0}" dt="2022-10-14T16:14:19.763" v="1292" actId="403"/>
          <ac:spMkLst>
            <pc:docMk/>
            <pc:sldMk cId="0" sldId="844"/>
            <ac:spMk id="10243" creationId="{5B7089EA-F3A1-E486-368A-9AA78FC34CB3}"/>
          </ac:spMkLst>
        </pc:spChg>
        <pc:spChg chg="add">
          <ac:chgData name="Gareth Collett" userId="320811f5588b0142" providerId="LiveId" clId="{3E8492A2-9C44-D24B-9541-CB21616605D0}" dt="2022-10-14T11:01:36.934" v="815" actId="26606"/>
          <ac:spMkLst>
            <pc:docMk/>
            <pc:sldMk cId="0" sldId="844"/>
            <ac:spMk id="10249" creationId="{7C432AFE-B3D2-4BFF-BF8F-96C27AFF1AC7}"/>
          </ac:spMkLst>
        </pc:spChg>
        <pc:spChg chg="add">
          <ac:chgData name="Gareth Collett" userId="320811f5588b0142" providerId="LiveId" clId="{3E8492A2-9C44-D24B-9541-CB21616605D0}" dt="2022-10-14T11:01:36.934" v="815" actId="26606"/>
          <ac:spMkLst>
            <pc:docMk/>
            <pc:sldMk cId="0" sldId="844"/>
            <ac:spMk id="10251" creationId="{AF2F604E-43BE-4DC3-B983-E071523364F8}"/>
          </ac:spMkLst>
        </pc:spChg>
        <pc:spChg chg="add">
          <ac:chgData name="Gareth Collett" userId="320811f5588b0142" providerId="LiveId" clId="{3E8492A2-9C44-D24B-9541-CB21616605D0}" dt="2022-10-14T11:01:36.934" v="815" actId="26606"/>
          <ac:spMkLst>
            <pc:docMk/>
            <pc:sldMk cId="0" sldId="844"/>
            <ac:spMk id="10253" creationId="{08C9B587-E65E-4B52-B37C-ABEBB6E87928}"/>
          </ac:spMkLst>
        </pc:spChg>
        <pc:picChg chg="add">
          <ac:chgData name="Gareth Collett" userId="320811f5588b0142" providerId="LiveId" clId="{3E8492A2-9C44-D24B-9541-CB21616605D0}" dt="2022-10-14T11:01:36.934" v="815" actId="26606"/>
          <ac:picMkLst>
            <pc:docMk/>
            <pc:sldMk cId="0" sldId="844"/>
            <ac:picMk id="10245" creationId="{F761B932-AEB3-38C7-53D7-2E6763C15F2D}"/>
          </ac:picMkLst>
        </pc:picChg>
      </pc:sldChg>
      <pc:sldChg chg="modSp mod">
        <pc:chgData name="Gareth Collett" userId="320811f5588b0142" providerId="LiveId" clId="{3E8492A2-9C44-D24B-9541-CB21616605D0}" dt="2022-10-14T16:19:31.479" v="1432" actId="20577"/>
        <pc:sldMkLst>
          <pc:docMk/>
          <pc:sldMk cId="0" sldId="845"/>
        </pc:sldMkLst>
        <pc:spChg chg="mod">
          <ac:chgData name="Gareth Collett" userId="320811f5588b0142" providerId="LiveId" clId="{3E8492A2-9C44-D24B-9541-CB21616605D0}" dt="2022-10-14T16:17:20.935" v="1411" actId="1076"/>
          <ac:spMkLst>
            <pc:docMk/>
            <pc:sldMk cId="0" sldId="845"/>
            <ac:spMk id="11266" creationId="{F2D4F57C-A81D-5D31-1123-0967F83EEABC}"/>
          </ac:spMkLst>
        </pc:spChg>
        <pc:spChg chg="mod">
          <ac:chgData name="Gareth Collett" userId="320811f5588b0142" providerId="LiveId" clId="{3E8492A2-9C44-D24B-9541-CB21616605D0}" dt="2022-10-14T16:19:31.479" v="1432" actId="20577"/>
          <ac:spMkLst>
            <pc:docMk/>
            <pc:sldMk cId="0" sldId="845"/>
            <ac:spMk id="11267" creationId="{B230BE2F-2F62-9777-28EB-3121E95762BC}"/>
          </ac:spMkLst>
        </pc:spChg>
      </pc:sldChg>
      <pc:sldChg chg="modSp del mod">
        <pc:chgData name="Gareth Collett" userId="320811f5588b0142" providerId="LiveId" clId="{3E8492A2-9C44-D24B-9541-CB21616605D0}" dt="2022-10-14T11:02:14.246" v="827" actId="2696"/>
        <pc:sldMkLst>
          <pc:docMk/>
          <pc:sldMk cId="0" sldId="846"/>
        </pc:sldMkLst>
        <pc:spChg chg="mod">
          <ac:chgData name="Gareth Collett" userId="320811f5588b0142" providerId="LiveId" clId="{3E8492A2-9C44-D24B-9541-CB21616605D0}" dt="2022-10-14T11:02:12.046" v="826" actId="21"/>
          <ac:spMkLst>
            <pc:docMk/>
            <pc:sldMk cId="0" sldId="846"/>
            <ac:spMk id="12291" creationId="{A0CFED5F-09D0-0B9D-95AA-7F8607F01131}"/>
          </ac:spMkLst>
        </pc:spChg>
      </pc:sldChg>
      <pc:sldChg chg="modSp mod">
        <pc:chgData name="Gareth Collett" userId="320811f5588b0142" providerId="LiveId" clId="{3E8492A2-9C44-D24B-9541-CB21616605D0}" dt="2022-10-14T11:02:26.381" v="830" actId="1076"/>
        <pc:sldMkLst>
          <pc:docMk/>
          <pc:sldMk cId="0" sldId="847"/>
        </pc:sldMkLst>
        <pc:spChg chg="mod">
          <ac:chgData name="Gareth Collett" userId="320811f5588b0142" providerId="LiveId" clId="{3E8492A2-9C44-D24B-9541-CB21616605D0}" dt="2022-10-14T11:02:25.631" v="829" actId="1076"/>
          <ac:spMkLst>
            <pc:docMk/>
            <pc:sldMk cId="0" sldId="847"/>
            <ac:spMk id="13314" creationId="{8952B2A1-2327-4C93-9647-C3E4EEADDC2E}"/>
          </ac:spMkLst>
        </pc:spChg>
        <pc:spChg chg="mod">
          <ac:chgData name="Gareth Collett" userId="320811f5588b0142" providerId="LiveId" clId="{3E8492A2-9C44-D24B-9541-CB21616605D0}" dt="2022-10-14T11:02:26.381" v="830" actId="1076"/>
          <ac:spMkLst>
            <pc:docMk/>
            <pc:sldMk cId="0" sldId="847"/>
            <ac:spMk id="13315" creationId="{F2D43ACE-7E3E-F4D3-C6EB-BF3B40B38D2D}"/>
          </ac:spMkLst>
        </pc:spChg>
      </pc:sldChg>
      <pc:sldChg chg="modSp mod">
        <pc:chgData name="Gareth Collett" userId="320811f5588b0142" providerId="LiveId" clId="{3E8492A2-9C44-D24B-9541-CB21616605D0}" dt="2022-10-14T16:21:47.736" v="1588" actId="20577"/>
        <pc:sldMkLst>
          <pc:docMk/>
          <pc:sldMk cId="0" sldId="848"/>
        </pc:sldMkLst>
        <pc:spChg chg="mod">
          <ac:chgData name="Gareth Collett" userId="320811f5588b0142" providerId="LiveId" clId="{3E8492A2-9C44-D24B-9541-CB21616605D0}" dt="2022-10-14T16:17:37.059" v="1420" actId="1076"/>
          <ac:spMkLst>
            <pc:docMk/>
            <pc:sldMk cId="0" sldId="848"/>
            <ac:spMk id="14338" creationId="{6A5475D5-E0FF-74A2-EFB0-78CC5CB2C6A0}"/>
          </ac:spMkLst>
        </pc:spChg>
        <pc:spChg chg="mod">
          <ac:chgData name="Gareth Collett" userId="320811f5588b0142" providerId="LiveId" clId="{3E8492A2-9C44-D24B-9541-CB21616605D0}" dt="2022-10-14T16:21:47.736" v="1588" actId="20577"/>
          <ac:spMkLst>
            <pc:docMk/>
            <pc:sldMk cId="0" sldId="848"/>
            <ac:spMk id="14339" creationId="{D10F55ED-A1A5-DB77-C926-559154E5A550}"/>
          </ac:spMkLst>
        </pc:spChg>
      </pc:sldChg>
      <pc:sldChg chg="addSp delSp modSp mod setBg modAnim">
        <pc:chgData name="Gareth Collett" userId="320811f5588b0142" providerId="LiveId" clId="{3E8492A2-9C44-D24B-9541-CB21616605D0}" dt="2022-10-14T16:23:22.492" v="1605"/>
        <pc:sldMkLst>
          <pc:docMk/>
          <pc:sldMk cId="0" sldId="849"/>
        </pc:sldMkLst>
        <pc:spChg chg="mod">
          <ac:chgData name="Gareth Collett" userId="320811f5588b0142" providerId="LiveId" clId="{3E8492A2-9C44-D24B-9541-CB21616605D0}" dt="2022-10-14T16:22:35.022" v="1603" actId="1076"/>
          <ac:spMkLst>
            <pc:docMk/>
            <pc:sldMk cId="0" sldId="849"/>
            <ac:spMk id="15362" creationId="{37FD4B6A-B60E-4AE8-7C26-59148F8249C5}"/>
          </ac:spMkLst>
        </pc:spChg>
        <pc:spChg chg="mod">
          <ac:chgData name="Gareth Collett" userId="320811f5588b0142" providerId="LiveId" clId="{3E8492A2-9C44-D24B-9541-CB21616605D0}" dt="2022-10-14T10:57:02.116" v="808" actId="26606"/>
          <ac:spMkLst>
            <pc:docMk/>
            <pc:sldMk cId="0" sldId="849"/>
            <ac:spMk id="15363" creationId="{0882DA42-8D08-7328-E399-D3FA2CA0E517}"/>
          </ac:spMkLst>
        </pc:spChg>
        <pc:spChg chg="add del">
          <ac:chgData name="Gareth Collett" userId="320811f5588b0142" providerId="LiveId" clId="{3E8492A2-9C44-D24B-9541-CB21616605D0}" dt="2022-10-14T10:57:02.116" v="808" actId="26606"/>
          <ac:spMkLst>
            <pc:docMk/>
            <pc:sldMk cId="0" sldId="849"/>
            <ac:spMk id="15368" creationId="{F13C74B1-5B17-4795-BED0-7140497B445A}"/>
          </ac:spMkLst>
        </pc:spChg>
        <pc:spChg chg="add del">
          <ac:chgData name="Gareth Collett" userId="320811f5588b0142" providerId="LiveId" clId="{3E8492A2-9C44-D24B-9541-CB21616605D0}" dt="2022-10-14T10:57:02.116" v="808" actId="26606"/>
          <ac:spMkLst>
            <pc:docMk/>
            <pc:sldMk cId="0" sldId="849"/>
            <ac:spMk id="15370" creationId="{D4974D33-8DC5-464E-8C6D-BE58F0669C17}"/>
          </ac:spMkLst>
        </pc:spChg>
        <pc:picChg chg="add del mod">
          <ac:chgData name="Gareth Collett" userId="320811f5588b0142" providerId="LiveId" clId="{3E8492A2-9C44-D24B-9541-CB21616605D0}" dt="2022-10-14T10:57:04.087" v="809"/>
          <ac:picMkLst>
            <pc:docMk/>
            <pc:sldMk cId="0" sldId="849"/>
            <ac:picMk id="2" creationId="{0CF6CF1C-96F1-4B97-BD36-BDB9A9735A55}"/>
          </ac:picMkLst>
        </pc:picChg>
      </pc:sldChg>
      <pc:sldChg chg="del">
        <pc:chgData name="Gareth Collett" userId="320811f5588b0142" providerId="LiveId" clId="{3E8492A2-9C44-D24B-9541-CB21616605D0}" dt="2022-10-14T11:07:23.025" v="877" actId="2696"/>
        <pc:sldMkLst>
          <pc:docMk/>
          <pc:sldMk cId="0" sldId="852"/>
        </pc:sldMkLst>
      </pc:sldChg>
      <pc:sldChg chg="addSp delSp modSp mod setBg">
        <pc:chgData name="Gareth Collett" userId="320811f5588b0142" providerId="LiveId" clId="{3E8492A2-9C44-D24B-9541-CB21616605D0}" dt="2022-10-14T10:58:47.496" v="811" actId="207"/>
        <pc:sldMkLst>
          <pc:docMk/>
          <pc:sldMk cId="0" sldId="861"/>
        </pc:sldMkLst>
        <pc:spChg chg="mod">
          <ac:chgData name="Gareth Collett" userId="320811f5588b0142" providerId="LiveId" clId="{3E8492A2-9C44-D24B-9541-CB21616605D0}" dt="2022-10-14T10:58:47.496" v="811" actId="207"/>
          <ac:spMkLst>
            <pc:docMk/>
            <pc:sldMk cId="0" sldId="861"/>
            <ac:spMk id="39938" creationId="{66C1722A-5B16-F856-DF7C-16F9D5ACAF92}"/>
          </ac:spMkLst>
        </pc:spChg>
        <pc:spChg chg="del mod">
          <ac:chgData name="Gareth Collett" userId="320811f5588b0142" providerId="LiveId" clId="{3E8492A2-9C44-D24B-9541-CB21616605D0}" dt="2022-10-14T10:58:37.859" v="810" actId="26606"/>
          <ac:spMkLst>
            <pc:docMk/>
            <pc:sldMk cId="0" sldId="861"/>
            <ac:spMk id="39939" creationId="{1386951D-BACD-CF2C-878E-CE3E34E54DFA}"/>
          </ac:spMkLst>
        </pc:spChg>
        <pc:graphicFrameChg chg="add">
          <ac:chgData name="Gareth Collett" userId="320811f5588b0142" providerId="LiveId" clId="{3E8492A2-9C44-D24B-9541-CB21616605D0}" dt="2022-10-14T10:58:37.859" v="810" actId="26606"/>
          <ac:graphicFrameMkLst>
            <pc:docMk/>
            <pc:sldMk cId="0" sldId="861"/>
            <ac:graphicFrameMk id="39941" creationId="{9B32B43F-318F-EB18-4F5B-CC863B0F074C}"/>
          </ac:graphicFrameMkLst>
        </pc:graphicFrameChg>
      </pc:sldChg>
      <pc:sldChg chg="modSp mod">
        <pc:chgData name="Gareth Collett" userId="320811f5588b0142" providerId="LiveId" clId="{3E8492A2-9C44-D24B-9541-CB21616605D0}" dt="2022-10-14T16:27:05.833" v="1610" actId="20577"/>
        <pc:sldMkLst>
          <pc:docMk/>
          <pc:sldMk cId="0" sldId="862"/>
        </pc:sldMkLst>
        <pc:spChg chg="mod">
          <ac:chgData name="Gareth Collett" userId="320811f5588b0142" providerId="LiveId" clId="{3E8492A2-9C44-D24B-9541-CB21616605D0}" dt="2022-10-14T16:27:05.833" v="1610" actId="20577"/>
          <ac:spMkLst>
            <pc:docMk/>
            <pc:sldMk cId="0" sldId="862"/>
            <ac:spMk id="43011" creationId="{AB591955-4C31-F0DC-E642-A009673823E4}"/>
          </ac:spMkLst>
        </pc:spChg>
      </pc:sldChg>
      <pc:sldChg chg="modSp mod">
        <pc:chgData name="Gareth Collett" userId="320811f5588b0142" providerId="LiveId" clId="{3E8492A2-9C44-D24B-9541-CB21616605D0}" dt="2022-10-14T16:24:10.785" v="1609" actId="20577"/>
        <pc:sldMkLst>
          <pc:docMk/>
          <pc:sldMk cId="0" sldId="865"/>
        </pc:sldMkLst>
        <pc:spChg chg="mod">
          <ac:chgData name="Gareth Collett" userId="320811f5588b0142" providerId="LiveId" clId="{3E8492A2-9C44-D24B-9541-CB21616605D0}" dt="2022-10-14T16:24:10.785" v="1609" actId="20577"/>
          <ac:spMkLst>
            <pc:docMk/>
            <pc:sldMk cId="0" sldId="865"/>
            <ac:spMk id="19459" creationId="{58A207C1-F9A0-E8F3-0458-8563FCD93FF8}"/>
          </ac:spMkLst>
        </pc:spChg>
      </pc:sldChg>
      <pc:sldChg chg="addSp delSp modSp new mod setBg">
        <pc:chgData name="Gareth Collett" userId="320811f5588b0142" providerId="LiveId" clId="{3E8492A2-9C44-D24B-9541-CB21616605D0}" dt="2022-10-14T10:13:58.342" v="90" actId="1076"/>
        <pc:sldMkLst>
          <pc:docMk/>
          <pc:sldMk cId="917858734" sldId="867"/>
        </pc:sldMkLst>
        <pc:spChg chg="mod">
          <ac:chgData name="Gareth Collett" userId="320811f5588b0142" providerId="LiveId" clId="{3E8492A2-9C44-D24B-9541-CB21616605D0}" dt="2022-10-14T10:09:54.904" v="63" actId="26606"/>
          <ac:spMkLst>
            <pc:docMk/>
            <pc:sldMk cId="917858734" sldId="867"/>
            <ac:spMk id="2" creationId="{7AB939B4-56A0-1EF3-31CC-B54FA05FDEB8}"/>
          </ac:spMkLst>
        </pc:spChg>
        <pc:spChg chg="add mod">
          <ac:chgData name="Gareth Collett" userId="320811f5588b0142" providerId="LiveId" clId="{3E8492A2-9C44-D24B-9541-CB21616605D0}" dt="2022-10-14T10:09:54.904" v="63" actId="26606"/>
          <ac:spMkLst>
            <pc:docMk/>
            <pc:sldMk cId="917858734" sldId="867"/>
            <ac:spMk id="3" creationId="{67B9DCB0-6A61-7FC4-4170-CF772C5E143D}"/>
          </ac:spMkLst>
        </pc:spChg>
        <pc:spChg chg="add del">
          <ac:chgData name="Gareth Collett" userId="320811f5588b0142" providerId="LiveId" clId="{3E8492A2-9C44-D24B-9541-CB21616605D0}" dt="2022-10-14T10:09:54.904" v="63" actId="26606"/>
          <ac:spMkLst>
            <pc:docMk/>
            <pc:sldMk cId="917858734" sldId="867"/>
            <ac:spMk id="10" creationId="{1ECAB1E8-8195-4748-BE71-FF806D86892E}"/>
          </ac:spMkLst>
        </pc:spChg>
        <pc:spChg chg="add del">
          <ac:chgData name="Gareth Collett" userId="320811f5588b0142" providerId="LiveId" clId="{3E8492A2-9C44-D24B-9541-CB21616605D0}" dt="2022-10-14T10:09:54.904" v="63" actId="26606"/>
          <ac:spMkLst>
            <pc:docMk/>
            <pc:sldMk cId="917858734" sldId="867"/>
            <ac:spMk id="12" creationId="{57F6BDD4-E066-4008-8011-6CC31AEB4556}"/>
          </ac:spMkLst>
        </pc:spChg>
        <pc:spChg chg="add del">
          <ac:chgData name="Gareth Collett" userId="320811f5588b0142" providerId="LiveId" clId="{3E8492A2-9C44-D24B-9541-CB21616605D0}" dt="2022-10-14T10:09:54.904" v="63" actId="26606"/>
          <ac:spMkLst>
            <pc:docMk/>
            <pc:sldMk cId="917858734" sldId="867"/>
            <ac:spMk id="14" creationId="{2711A8FB-68FC-45FC-B01E-38F809E2D439}"/>
          </ac:spMkLst>
        </pc:spChg>
        <pc:spChg chg="add del">
          <ac:chgData name="Gareth Collett" userId="320811f5588b0142" providerId="LiveId" clId="{3E8492A2-9C44-D24B-9541-CB21616605D0}" dt="2022-10-14T10:09:54.904" v="63" actId="26606"/>
          <ac:spMkLst>
            <pc:docMk/>
            <pc:sldMk cId="917858734" sldId="867"/>
            <ac:spMk id="16" creationId="{2A865FE3-5FC9-4049-87CF-30019C46C0F5}"/>
          </ac:spMkLst>
        </pc:spChg>
        <pc:picChg chg="add mod">
          <ac:chgData name="Gareth Collett" userId="320811f5588b0142" providerId="LiveId" clId="{3E8492A2-9C44-D24B-9541-CB21616605D0}" dt="2022-10-14T10:09:54.904" v="63" actId="26606"/>
          <ac:picMkLst>
            <pc:docMk/>
            <pc:sldMk cId="917858734" sldId="867"/>
            <ac:picMk id="5" creationId="{51E72BDF-2F68-A57A-6A21-A297648E99CC}"/>
          </ac:picMkLst>
        </pc:picChg>
        <pc:picChg chg="add del mod">
          <ac:chgData name="Gareth Collett" userId="320811f5588b0142" providerId="LiveId" clId="{3E8492A2-9C44-D24B-9541-CB21616605D0}" dt="2022-10-14T10:09:54.409" v="62"/>
          <ac:picMkLst>
            <pc:docMk/>
            <pc:sldMk cId="917858734" sldId="867"/>
            <ac:picMk id="7" creationId="{C6F428C4-4443-4351-3343-B30CAC197A15}"/>
          </ac:picMkLst>
        </pc:picChg>
        <pc:picChg chg="add mod">
          <ac:chgData name="Gareth Collett" userId="320811f5588b0142" providerId="LiveId" clId="{3E8492A2-9C44-D24B-9541-CB21616605D0}" dt="2022-10-14T10:10:36.464" v="69" actId="14100"/>
          <ac:picMkLst>
            <pc:docMk/>
            <pc:sldMk cId="917858734" sldId="867"/>
            <ac:picMk id="9" creationId="{D8F57289-C85C-9D10-E1B2-6CCBAE22A46F}"/>
          </ac:picMkLst>
        </pc:picChg>
        <pc:picChg chg="add mod">
          <ac:chgData name="Gareth Collett" userId="320811f5588b0142" providerId="LiveId" clId="{3E8492A2-9C44-D24B-9541-CB21616605D0}" dt="2022-10-14T10:11:28.846" v="76" actId="1076"/>
          <ac:picMkLst>
            <pc:docMk/>
            <pc:sldMk cId="917858734" sldId="867"/>
            <ac:picMk id="13" creationId="{2EFAC476-FD64-2A94-D7F1-BB1B92D352B6}"/>
          </ac:picMkLst>
        </pc:picChg>
        <pc:picChg chg="add mod">
          <ac:chgData name="Gareth Collett" userId="320811f5588b0142" providerId="LiveId" clId="{3E8492A2-9C44-D24B-9541-CB21616605D0}" dt="2022-10-14T10:12:26.030" v="81" actId="1076"/>
          <ac:picMkLst>
            <pc:docMk/>
            <pc:sldMk cId="917858734" sldId="867"/>
            <ac:picMk id="17" creationId="{A2206C67-FC25-A58C-47C5-C49CC95D56A2}"/>
          </ac:picMkLst>
        </pc:picChg>
        <pc:picChg chg="add mod">
          <ac:chgData name="Gareth Collett" userId="320811f5588b0142" providerId="LiveId" clId="{3E8492A2-9C44-D24B-9541-CB21616605D0}" dt="2022-10-14T10:13:09.193" v="86" actId="1076"/>
          <ac:picMkLst>
            <pc:docMk/>
            <pc:sldMk cId="917858734" sldId="867"/>
            <ac:picMk id="19" creationId="{4FA86789-5575-6D68-9A7C-F9DB413D236C}"/>
          </ac:picMkLst>
        </pc:picChg>
        <pc:picChg chg="add mod">
          <ac:chgData name="Gareth Collett" userId="320811f5588b0142" providerId="LiveId" clId="{3E8492A2-9C44-D24B-9541-CB21616605D0}" dt="2022-10-14T10:13:58.342" v="90" actId="1076"/>
          <ac:picMkLst>
            <pc:docMk/>
            <pc:sldMk cId="917858734" sldId="867"/>
            <ac:picMk id="21" creationId="{A9F3ABD1-A799-E7A5-91E5-1064745C3290}"/>
          </ac:picMkLst>
        </pc:picChg>
      </pc:sldChg>
      <pc:sldChg chg="addSp delSp modSp new mod">
        <pc:chgData name="Gareth Collett" userId="320811f5588b0142" providerId="LiveId" clId="{3E8492A2-9C44-D24B-9541-CB21616605D0}" dt="2022-10-14T10:31:44.563" v="337" actId="1076"/>
        <pc:sldMkLst>
          <pc:docMk/>
          <pc:sldMk cId="2776921494" sldId="868"/>
        </pc:sldMkLst>
        <pc:spChg chg="mod">
          <ac:chgData name="Gareth Collett" userId="320811f5588b0142" providerId="LiveId" clId="{3E8492A2-9C44-D24B-9541-CB21616605D0}" dt="2022-10-14T10:31:44.563" v="337" actId="1076"/>
          <ac:spMkLst>
            <pc:docMk/>
            <pc:sldMk cId="2776921494" sldId="868"/>
            <ac:spMk id="2" creationId="{12E3BA83-E56A-D748-0F65-94771FD1EEE0}"/>
          </ac:spMkLst>
        </pc:spChg>
        <pc:graphicFrameChg chg="add mod modGraphic">
          <ac:chgData name="Gareth Collett" userId="320811f5588b0142" providerId="LiveId" clId="{3E8492A2-9C44-D24B-9541-CB21616605D0}" dt="2022-10-14T10:31:41.623" v="336" actId="14734"/>
          <ac:graphicFrameMkLst>
            <pc:docMk/>
            <pc:sldMk cId="2776921494" sldId="868"/>
            <ac:graphicFrameMk id="4" creationId="{F8D6A859-E62A-26CB-85D6-3DE922B573BB}"/>
          </ac:graphicFrameMkLst>
        </pc:graphicFrameChg>
        <pc:picChg chg="add del mod">
          <ac:chgData name="Gareth Collett" userId="320811f5588b0142" providerId="LiveId" clId="{3E8492A2-9C44-D24B-9541-CB21616605D0}" dt="2022-10-14T10:30:39.476" v="322" actId="478"/>
          <ac:picMkLst>
            <pc:docMk/>
            <pc:sldMk cId="2776921494" sldId="868"/>
            <ac:picMk id="3" creationId="{0745E51A-E3A8-3C44-8171-C75F8D9414F9}"/>
          </ac:picMkLst>
        </pc:picChg>
      </pc:sldChg>
      <pc:sldChg chg="addSp modSp new mod">
        <pc:chgData name="Gareth Collett" userId="320811f5588b0142" providerId="LiveId" clId="{3E8492A2-9C44-D24B-9541-CB21616605D0}" dt="2022-10-14T10:23:01.914" v="188" actId="122"/>
        <pc:sldMkLst>
          <pc:docMk/>
          <pc:sldMk cId="3375275780" sldId="869"/>
        </pc:sldMkLst>
        <pc:spChg chg="mod">
          <ac:chgData name="Gareth Collett" userId="320811f5588b0142" providerId="LiveId" clId="{3E8492A2-9C44-D24B-9541-CB21616605D0}" dt="2022-10-14T10:22:25.469" v="181" actId="20577"/>
          <ac:spMkLst>
            <pc:docMk/>
            <pc:sldMk cId="3375275780" sldId="869"/>
            <ac:spMk id="2" creationId="{75B0360F-EA57-9464-A1DD-43AB01CC4D0E}"/>
          </ac:spMkLst>
        </pc:spChg>
        <pc:spChg chg="add mod">
          <ac:chgData name="Gareth Collett" userId="320811f5588b0142" providerId="LiveId" clId="{3E8492A2-9C44-D24B-9541-CB21616605D0}" dt="2022-10-14T10:23:01.914" v="188" actId="122"/>
          <ac:spMkLst>
            <pc:docMk/>
            <pc:sldMk cId="3375275780" sldId="869"/>
            <ac:spMk id="4" creationId="{EC039B04-F559-C1D1-4E70-0DDDAEA48C6D}"/>
          </ac:spMkLst>
        </pc:spChg>
      </pc:sldChg>
      <pc:sldChg chg="addSp modSp new mod">
        <pc:chgData name="Gareth Collett" userId="320811f5588b0142" providerId="LiveId" clId="{3E8492A2-9C44-D24B-9541-CB21616605D0}" dt="2022-10-14T10:23:41.023" v="223" actId="1076"/>
        <pc:sldMkLst>
          <pc:docMk/>
          <pc:sldMk cId="3281530307" sldId="870"/>
        </pc:sldMkLst>
        <pc:spChg chg="mod">
          <ac:chgData name="Gareth Collett" userId="320811f5588b0142" providerId="LiveId" clId="{3E8492A2-9C44-D24B-9541-CB21616605D0}" dt="2022-10-14T10:23:21.438" v="215" actId="20577"/>
          <ac:spMkLst>
            <pc:docMk/>
            <pc:sldMk cId="3281530307" sldId="870"/>
            <ac:spMk id="2" creationId="{3CC5845B-F904-63D7-C05F-373CBB10F58A}"/>
          </ac:spMkLst>
        </pc:spChg>
        <pc:spChg chg="add mod">
          <ac:chgData name="Gareth Collett" userId="320811f5588b0142" providerId="LiveId" clId="{3E8492A2-9C44-D24B-9541-CB21616605D0}" dt="2022-10-14T10:23:41.023" v="223" actId="1076"/>
          <ac:spMkLst>
            <pc:docMk/>
            <pc:sldMk cId="3281530307" sldId="870"/>
            <ac:spMk id="4" creationId="{6EF3925E-A4A5-4EF1-AFE7-C8B0BEBC7A12}"/>
          </ac:spMkLst>
        </pc:spChg>
      </pc:sldChg>
      <pc:sldChg chg="addSp modSp new mod modNotesTx">
        <pc:chgData name="Gareth Collett" userId="320811f5588b0142" providerId="LiveId" clId="{3E8492A2-9C44-D24B-9541-CB21616605D0}" dt="2022-10-14T10:32:26.464" v="339"/>
        <pc:sldMkLst>
          <pc:docMk/>
          <pc:sldMk cId="714756968" sldId="871"/>
        </pc:sldMkLst>
        <pc:spChg chg="add mod">
          <ac:chgData name="Gareth Collett" userId="320811f5588b0142" providerId="LiveId" clId="{3E8492A2-9C44-D24B-9541-CB21616605D0}" dt="2022-10-14T10:27:28.429" v="269" actId="20577"/>
          <ac:spMkLst>
            <pc:docMk/>
            <pc:sldMk cId="714756968" sldId="871"/>
            <ac:spMk id="2" creationId="{FB776914-344E-0C86-DC7C-84438EE791C9}"/>
          </ac:spMkLst>
        </pc:spChg>
        <pc:picChg chg="add mod">
          <ac:chgData name="Gareth Collett" userId="320811f5588b0142" providerId="LiveId" clId="{3E8492A2-9C44-D24B-9541-CB21616605D0}" dt="2022-10-14T10:32:26.464" v="339"/>
          <ac:picMkLst>
            <pc:docMk/>
            <pc:sldMk cId="714756968" sldId="871"/>
            <ac:picMk id="3" creationId="{93416B66-0CB2-927C-A348-88CBC74ACAAD}"/>
          </ac:picMkLst>
        </pc:picChg>
      </pc:sldChg>
      <pc:sldChg chg="addSp modSp new mod setBg modNotesTx">
        <pc:chgData name="Gareth Collett" userId="320811f5588b0142" providerId="LiveId" clId="{3E8492A2-9C44-D24B-9541-CB21616605D0}" dt="2022-10-14T10:56:04.137" v="803" actId="26606"/>
        <pc:sldMkLst>
          <pc:docMk/>
          <pc:sldMk cId="3171237388" sldId="872"/>
        </pc:sldMkLst>
        <pc:spChg chg="mod">
          <ac:chgData name="Gareth Collett" userId="320811f5588b0142" providerId="LiveId" clId="{3E8492A2-9C44-D24B-9541-CB21616605D0}" dt="2022-10-14T10:56:04.137" v="803" actId="26606"/>
          <ac:spMkLst>
            <pc:docMk/>
            <pc:sldMk cId="3171237388" sldId="872"/>
            <ac:spMk id="2" creationId="{E9F0DB97-74B4-303C-3F09-94A49CC85D2B}"/>
          </ac:spMkLst>
        </pc:spChg>
        <pc:spChg chg="mod ord">
          <ac:chgData name="Gareth Collett" userId="320811f5588b0142" providerId="LiveId" clId="{3E8492A2-9C44-D24B-9541-CB21616605D0}" dt="2022-10-14T10:56:04.137" v="803" actId="26606"/>
          <ac:spMkLst>
            <pc:docMk/>
            <pc:sldMk cId="3171237388" sldId="872"/>
            <ac:spMk id="3" creationId="{C5805DFB-70D5-1D36-3F6A-2BE5AAC82042}"/>
          </ac:spMkLst>
        </pc:spChg>
        <pc:picChg chg="add mod">
          <ac:chgData name="Gareth Collett" userId="320811f5588b0142" providerId="LiveId" clId="{3E8492A2-9C44-D24B-9541-CB21616605D0}" dt="2022-10-14T10:56:04.137" v="803" actId="26606"/>
          <ac:picMkLst>
            <pc:docMk/>
            <pc:sldMk cId="3171237388" sldId="872"/>
            <ac:picMk id="4" creationId="{CF603BE6-4661-639F-EDD6-6AC04E7B1885}"/>
          </ac:picMkLst>
        </pc:picChg>
      </pc:sldChg>
      <pc:sldChg chg="addSp delSp modSp new mod setBg modNotesTx">
        <pc:chgData name="Gareth Collett" userId="320811f5588b0142" providerId="LiveId" clId="{3E8492A2-9C44-D24B-9541-CB21616605D0}" dt="2022-10-14T10:52:28.150" v="686" actId="207"/>
        <pc:sldMkLst>
          <pc:docMk/>
          <pc:sldMk cId="2515676839" sldId="873"/>
        </pc:sldMkLst>
        <pc:spChg chg="mod">
          <ac:chgData name="Gareth Collett" userId="320811f5588b0142" providerId="LiveId" clId="{3E8492A2-9C44-D24B-9541-CB21616605D0}" dt="2022-10-14T10:39:16.008" v="422" actId="207"/>
          <ac:spMkLst>
            <pc:docMk/>
            <pc:sldMk cId="2515676839" sldId="873"/>
            <ac:spMk id="2" creationId="{45173188-F033-66D5-9D82-6E4E4B87B6A1}"/>
          </ac:spMkLst>
        </pc:spChg>
        <pc:spChg chg="del">
          <ac:chgData name="Gareth Collett" userId="320811f5588b0142" providerId="LiveId" clId="{3E8492A2-9C44-D24B-9541-CB21616605D0}" dt="2022-10-14T10:38:25.050" v="373"/>
          <ac:spMkLst>
            <pc:docMk/>
            <pc:sldMk cId="2515676839" sldId="873"/>
            <ac:spMk id="3" creationId="{752CB8C7-05E9-F0E6-DDBF-484CE0FB5EB7}"/>
          </ac:spMkLst>
        </pc:spChg>
        <pc:spChg chg="add del mod">
          <ac:chgData name="Gareth Collett" userId="320811f5588b0142" providerId="LiveId" clId="{3E8492A2-9C44-D24B-9541-CB21616605D0}" dt="2022-10-14T10:42:56.656" v="455" actId="478"/>
          <ac:spMkLst>
            <pc:docMk/>
            <pc:sldMk cId="2515676839" sldId="873"/>
            <ac:spMk id="6" creationId="{E1553F92-B34C-3EE2-0164-0F262A0D6459}"/>
          </ac:spMkLst>
        </pc:spChg>
        <pc:spChg chg="add del mod">
          <ac:chgData name="Gareth Collett" userId="320811f5588b0142" providerId="LiveId" clId="{3E8492A2-9C44-D24B-9541-CB21616605D0}" dt="2022-10-14T10:49:48.465" v="668" actId="478"/>
          <ac:spMkLst>
            <pc:docMk/>
            <pc:sldMk cId="2515676839" sldId="873"/>
            <ac:spMk id="8" creationId="{6BB3A273-60F2-645F-A911-686902E949B5}"/>
          </ac:spMkLst>
        </pc:spChg>
        <pc:spChg chg="add">
          <ac:chgData name="Gareth Collett" userId="320811f5588b0142" providerId="LiveId" clId="{3E8492A2-9C44-D24B-9541-CB21616605D0}" dt="2022-10-14T10:39:07.228" v="421" actId="26606"/>
          <ac:spMkLst>
            <pc:docMk/>
            <pc:sldMk cId="2515676839" sldId="873"/>
            <ac:spMk id="10" creationId="{D4D28E87-62D2-4602-B72F-5F74AA236CC3}"/>
          </ac:spMkLst>
        </pc:spChg>
        <pc:graphicFrameChg chg="add mod modGraphic">
          <ac:chgData name="Gareth Collett" userId="320811f5588b0142" providerId="LiveId" clId="{3E8492A2-9C44-D24B-9541-CB21616605D0}" dt="2022-10-14T10:52:28.150" v="686" actId="207"/>
          <ac:graphicFrameMkLst>
            <pc:docMk/>
            <pc:sldMk cId="2515676839" sldId="873"/>
            <ac:graphicFrameMk id="7" creationId="{5DE447FF-6239-8B0F-E7D6-4A9B95D27CCC}"/>
          </ac:graphicFrameMkLst>
        </pc:graphicFrameChg>
        <pc:picChg chg="add del mod">
          <ac:chgData name="Gareth Collett" userId="320811f5588b0142" providerId="LiveId" clId="{3E8492A2-9C44-D24B-9541-CB21616605D0}" dt="2022-10-14T10:48:58.767" v="661" actId="478"/>
          <ac:picMkLst>
            <pc:docMk/>
            <pc:sldMk cId="2515676839" sldId="873"/>
            <ac:picMk id="5" creationId="{85C932E0-7B3D-429E-FFB7-2DB368F1172C}"/>
          </ac:picMkLst>
        </pc:picChg>
      </pc:sldChg>
      <pc:sldChg chg="addSp modSp new mod setBg modNotesTx">
        <pc:chgData name="Gareth Collett" userId="320811f5588b0142" providerId="LiveId" clId="{3E8492A2-9C44-D24B-9541-CB21616605D0}" dt="2022-10-14T10:55:41.466" v="801" actId="26606"/>
        <pc:sldMkLst>
          <pc:docMk/>
          <pc:sldMk cId="3875690885" sldId="874"/>
        </pc:sldMkLst>
        <pc:spChg chg="mod">
          <ac:chgData name="Gareth Collett" userId="320811f5588b0142" providerId="LiveId" clId="{3E8492A2-9C44-D24B-9541-CB21616605D0}" dt="2022-10-14T10:55:41.466" v="801" actId="26606"/>
          <ac:spMkLst>
            <pc:docMk/>
            <pc:sldMk cId="3875690885" sldId="874"/>
            <ac:spMk id="2" creationId="{639C7994-FEC0-41FD-ABB1-5D5BEB2600E3}"/>
          </ac:spMkLst>
        </pc:spChg>
        <pc:spChg chg="mod ord">
          <ac:chgData name="Gareth Collett" userId="320811f5588b0142" providerId="LiveId" clId="{3E8492A2-9C44-D24B-9541-CB21616605D0}" dt="2022-10-14T10:55:41.466" v="801" actId="26606"/>
          <ac:spMkLst>
            <pc:docMk/>
            <pc:sldMk cId="3875690885" sldId="874"/>
            <ac:spMk id="3" creationId="{18E7AC3C-7E61-9AD0-9E0C-DEFD7EFF1C75}"/>
          </ac:spMkLst>
        </pc:spChg>
        <pc:spChg chg="add">
          <ac:chgData name="Gareth Collett" userId="320811f5588b0142" providerId="LiveId" clId="{3E8492A2-9C44-D24B-9541-CB21616605D0}" dt="2022-10-14T10:55:41.466" v="801" actId="26606"/>
          <ac:spMkLst>
            <pc:docMk/>
            <pc:sldMk cId="3875690885" sldId="874"/>
            <ac:spMk id="9" creationId="{F13C74B1-5B17-4795-BED0-7140497B445A}"/>
          </ac:spMkLst>
        </pc:spChg>
        <pc:spChg chg="add">
          <ac:chgData name="Gareth Collett" userId="320811f5588b0142" providerId="LiveId" clId="{3E8492A2-9C44-D24B-9541-CB21616605D0}" dt="2022-10-14T10:55:41.466" v="801" actId="26606"/>
          <ac:spMkLst>
            <pc:docMk/>
            <pc:sldMk cId="3875690885" sldId="874"/>
            <ac:spMk id="11" creationId="{D4974D33-8DC5-464E-8C6D-BE58F0669C17}"/>
          </ac:spMkLst>
        </pc:spChg>
        <pc:picChg chg="add mod">
          <ac:chgData name="Gareth Collett" userId="320811f5588b0142" providerId="LiveId" clId="{3E8492A2-9C44-D24B-9541-CB21616605D0}" dt="2022-10-14T10:55:41.466" v="801" actId="26606"/>
          <ac:picMkLst>
            <pc:docMk/>
            <pc:sldMk cId="3875690885" sldId="874"/>
            <ac:picMk id="4" creationId="{2B53F82D-C626-0F25-623A-01D5DFEFFE08}"/>
          </ac:picMkLst>
        </pc:picChg>
      </pc:sldChg>
      <pc:sldChg chg="addSp modSp new mod setBg">
        <pc:chgData name="Gareth Collett" userId="320811f5588b0142" providerId="LiveId" clId="{3E8492A2-9C44-D24B-9541-CB21616605D0}" dt="2022-10-14T11:00:50.201" v="814" actId="26606"/>
        <pc:sldMkLst>
          <pc:docMk/>
          <pc:sldMk cId="904646720" sldId="875"/>
        </pc:sldMkLst>
        <pc:spChg chg="mod ord">
          <ac:chgData name="Gareth Collett" userId="320811f5588b0142" providerId="LiveId" clId="{3E8492A2-9C44-D24B-9541-CB21616605D0}" dt="2022-10-14T11:00:50.201" v="814" actId="26606"/>
          <ac:spMkLst>
            <pc:docMk/>
            <pc:sldMk cId="904646720" sldId="875"/>
            <ac:spMk id="2" creationId="{8431E2E0-BD86-CADA-29D1-1CDD5210827F}"/>
          </ac:spMkLst>
        </pc:spChg>
        <pc:spChg chg="mod ord">
          <ac:chgData name="Gareth Collett" userId="320811f5588b0142" providerId="LiveId" clId="{3E8492A2-9C44-D24B-9541-CB21616605D0}" dt="2022-10-14T11:00:50.201" v="814" actId="26606"/>
          <ac:spMkLst>
            <pc:docMk/>
            <pc:sldMk cId="904646720" sldId="875"/>
            <ac:spMk id="3" creationId="{3741F730-52FC-BB24-3563-4E40417645B6}"/>
          </ac:spMkLst>
        </pc:spChg>
        <pc:spChg chg="add">
          <ac:chgData name="Gareth Collett" userId="320811f5588b0142" providerId="LiveId" clId="{3E8492A2-9C44-D24B-9541-CB21616605D0}" dt="2022-10-14T11:00:50.201" v="814" actId="26606"/>
          <ac:spMkLst>
            <pc:docMk/>
            <pc:sldMk cId="904646720" sldId="875"/>
            <ac:spMk id="10" creationId="{231BF440-39FA-4087-84CC-2EEC0BBDAF29}"/>
          </ac:spMkLst>
        </pc:spChg>
        <pc:spChg chg="add">
          <ac:chgData name="Gareth Collett" userId="320811f5588b0142" providerId="LiveId" clId="{3E8492A2-9C44-D24B-9541-CB21616605D0}" dt="2022-10-14T11:00:50.201" v="814" actId="26606"/>
          <ac:spMkLst>
            <pc:docMk/>
            <pc:sldMk cId="904646720" sldId="875"/>
            <ac:spMk id="12" creationId="{F04E4CBA-303B-48BD-8451-C2701CB0EEBF}"/>
          </ac:spMkLst>
        </pc:spChg>
        <pc:spChg chg="add">
          <ac:chgData name="Gareth Collett" userId="320811f5588b0142" providerId="LiveId" clId="{3E8492A2-9C44-D24B-9541-CB21616605D0}" dt="2022-10-14T11:00:50.201" v="814" actId="26606"/>
          <ac:spMkLst>
            <pc:docMk/>
            <pc:sldMk cId="904646720" sldId="875"/>
            <ac:spMk id="14" creationId="{F6CA58B3-AFCC-4A40-9882-50D5080879B0}"/>
          </ac:spMkLst>
        </pc:spChg>
        <pc:spChg chg="add">
          <ac:chgData name="Gareth Collett" userId="320811f5588b0142" providerId="LiveId" clId="{3E8492A2-9C44-D24B-9541-CB21616605D0}" dt="2022-10-14T11:00:50.201" v="814" actId="26606"/>
          <ac:spMkLst>
            <pc:docMk/>
            <pc:sldMk cId="904646720" sldId="875"/>
            <ac:spMk id="16" creationId="{75C56826-D4E5-42ED-8529-079651CB3005}"/>
          </ac:spMkLst>
        </pc:spChg>
        <pc:spChg chg="add">
          <ac:chgData name="Gareth Collett" userId="320811f5588b0142" providerId="LiveId" clId="{3E8492A2-9C44-D24B-9541-CB21616605D0}" dt="2022-10-14T11:00:50.201" v="814" actId="26606"/>
          <ac:spMkLst>
            <pc:docMk/>
            <pc:sldMk cId="904646720" sldId="875"/>
            <ac:spMk id="18" creationId="{82095FCE-EF05-4443-B97A-85DEE3A5CA17}"/>
          </ac:spMkLst>
        </pc:spChg>
        <pc:spChg chg="add">
          <ac:chgData name="Gareth Collett" userId="320811f5588b0142" providerId="LiveId" clId="{3E8492A2-9C44-D24B-9541-CB21616605D0}" dt="2022-10-14T11:00:50.201" v="814" actId="26606"/>
          <ac:spMkLst>
            <pc:docMk/>
            <pc:sldMk cId="904646720" sldId="875"/>
            <ac:spMk id="20" creationId="{CA00AE6B-AA30-4CF8-BA6F-339B780AD76C}"/>
          </ac:spMkLst>
        </pc:spChg>
        <pc:picChg chg="add mod">
          <ac:chgData name="Gareth Collett" userId="320811f5588b0142" providerId="LiveId" clId="{3E8492A2-9C44-D24B-9541-CB21616605D0}" dt="2022-10-14T11:00:50.201" v="814" actId="26606"/>
          <ac:picMkLst>
            <pc:docMk/>
            <pc:sldMk cId="904646720" sldId="875"/>
            <ac:picMk id="4" creationId="{CE216A26-E20B-2E9F-8A62-17AD2E6415FD}"/>
          </ac:picMkLst>
        </pc:picChg>
        <pc:picChg chg="add mod">
          <ac:chgData name="Gareth Collett" userId="320811f5588b0142" providerId="LiveId" clId="{3E8492A2-9C44-D24B-9541-CB21616605D0}" dt="2022-10-14T11:00:50.201" v="814" actId="26606"/>
          <ac:picMkLst>
            <pc:docMk/>
            <pc:sldMk cId="904646720" sldId="875"/>
            <ac:picMk id="5" creationId="{72BDFC27-D81C-4565-FBE8-7E7209574D2B}"/>
          </ac:picMkLst>
        </pc:picChg>
      </pc:sldChg>
      <pc:sldChg chg="addSp delSp modSp new mod">
        <pc:chgData name="Gareth Collett" userId="320811f5588b0142" providerId="LiveId" clId="{3E8492A2-9C44-D24B-9541-CB21616605D0}" dt="2022-10-14T11:05:33.546" v="876"/>
        <pc:sldMkLst>
          <pc:docMk/>
          <pc:sldMk cId="3369801790" sldId="876"/>
        </pc:sldMkLst>
        <pc:spChg chg="mod">
          <ac:chgData name="Gareth Collett" userId="320811f5588b0142" providerId="LiveId" clId="{3E8492A2-9C44-D24B-9541-CB21616605D0}" dt="2022-10-14T11:03:16.796" v="873" actId="1076"/>
          <ac:spMkLst>
            <pc:docMk/>
            <pc:sldMk cId="3369801790" sldId="876"/>
            <ac:spMk id="2" creationId="{CF804226-26A5-E796-4878-81D5A0FDDB8C}"/>
          </ac:spMkLst>
        </pc:spChg>
        <pc:spChg chg="del mod">
          <ac:chgData name="Gareth Collett" userId="320811f5588b0142" providerId="LiveId" clId="{3E8492A2-9C44-D24B-9541-CB21616605D0}" dt="2022-10-14T11:03:44.505" v="875"/>
          <ac:spMkLst>
            <pc:docMk/>
            <pc:sldMk cId="3369801790" sldId="876"/>
            <ac:spMk id="3" creationId="{E4FD0886-97D9-5054-9818-39035C5FE8C7}"/>
          </ac:spMkLst>
        </pc:spChg>
        <pc:picChg chg="add mod">
          <ac:chgData name="Gareth Collett" userId="320811f5588b0142" providerId="LiveId" clId="{3E8492A2-9C44-D24B-9541-CB21616605D0}" dt="2022-10-14T11:05:33.546" v="876"/>
          <ac:picMkLst>
            <pc:docMk/>
            <pc:sldMk cId="3369801790" sldId="876"/>
            <ac:picMk id="4" creationId="{26CBD28F-9938-6BC6-E246-5BC469514835}"/>
          </ac:picMkLst>
        </pc:picChg>
      </pc:sldChg>
      <pc:sldChg chg="modSp new mod">
        <pc:chgData name="Gareth Collett" userId="320811f5588b0142" providerId="LiveId" clId="{3E8492A2-9C44-D24B-9541-CB21616605D0}" dt="2022-10-14T16:18:55.407" v="1422" actId="20577"/>
        <pc:sldMkLst>
          <pc:docMk/>
          <pc:sldMk cId="161092604" sldId="877"/>
        </pc:sldMkLst>
        <pc:spChg chg="mod">
          <ac:chgData name="Gareth Collett" userId="320811f5588b0142" providerId="LiveId" clId="{3E8492A2-9C44-D24B-9541-CB21616605D0}" dt="2022-10-14T16:07:51.103" v="891" actId="1076"/>
          <ac:spMkLst>
            <pc:docMk/>
            <pc:sldMk cId="161092604" sldId="877"/>
            <ac:spMk id="2" creationId="{8A64B6E1-7666-7BD8-36CD-7CA634DCC75D}"/>
          </ac:spMkLst>
        </pc:spChg>
        <pc:spChg chg="mod">
          <ac:chgData name="Gareth Collett" userId="320811f5588b0142" providerId="LiveId" clId="{3E8492A2-9C44-D24B-9541-CB21616605D0}" dt="2022-10-14T16:18:55.407" v="1422" actId="20577"/>
          <ac:spMkLst>
            <pc:docMk/>
            <pc:sldMk cId="161092604" sldId="877"/>
            <ac:spMk id="3" creationId="{87F07A09-CD97-56A6-092D-0A30537F9035}"/>
          </ac:spMkLst>
        </pc:spChg>
      </pc:sldChg>
      <pc:sldChg chg="addSp delSp modSp new mod setBg setClrOvrMap">
        <pc:chgData name="Gareth Collett" userId="320811f5588b0142" providerId="LiveId" clId="{3E8492A2-9C44-D24B-9541-CB21616605D0}" dt="2022-10-14T16:17:02.656" v="1410" actId="26606"/>
        <pc:sldMkLst>
          <pc:docMk/>
          <pc:sldMk cId="2609608186" sldId="878"/>
        </pc:sldMkLst>
        <pc:spChg chg="mod">
          <ac:chgData name="Gareth Collett" userId="320811f5588b0142" providerId="LiveId" clId="{3E8492A2-9C44-D24B-9541-CB21616605D0}" dt="2022-10-14T16:17:02.656" v="1410" actId="26606"/>
          <ac:spMkLst>
            <pc:docMk/>
            <pc:sldMk cId="2609608186" sldId="878"/>
            <ac:spMk id="2" creationId="{9B9A3F79-02C1-B876-0EFD-146806320D11}"/>
          </ac:spMkLst>
        </pc:spChg>
        <pc:spChg chg="del">
          <ac:chgData name="Gareth Collett" userId="320811f5588b0142" providerId="LiveId" clId="{3E8492A2-9C44-D24B-9541-CB21616605D0}" dt="2022-10-14T16:14:59.314" v="1306" actId="26606"/>
          <ac:spMkLst>
            <pc:docMk/>
            <pc:sldMk cId="2609608186" sldId="878"/>
            <ac:spMk id="3" creationId="{AB56E2AC-F609-B903-C838-25B59B82EB5B}"/>
          </ac:spMkLst>
        </pc:spChg>
        <pc:spChg chg="add del">
          <ac:chgData name="Gareth Collett" userId="320811f5588b0142" providerId="LiveId" clId="{3E8492A2-9C44-D24B-9541-CB21616605D0}" dt="2022-10-14T16:15:23.719" v="1336" actId="26606"/>
          <ac:spMkLst>
            <pc:docMk/>
            <pc:sldMk cId="2609608186" sldId="878"/>
            <ac:spMk id="9" creationId="{0671A8AE-40A1-4631-A6B8-581AFF065482}"/>
          </ac:spMkLst>
        </pc:spChg>
        <pc:spChg chg="add del">
          <ac:chgData name="Gareth Collett" userId="320811f5588b0142" providerId="LiveId" clId="{3E8492A2-9C44-D24B-9541-CB21616605D0}" dt="2022-10-14T16:15:23.719" v="1336" actId="26606"/>
          <ac:spMkLst>
            <pc:docMk/>
            <pc:sldMk cId="2609608186" sldId="878"/>
            <ac:spMk id="11" creationId="{AB58EF07-17C2-48CF-ABB0-EEF1F17CB8F0}"/>
          </ac:spMkLst>
        </pc:spChg>
        <pc:spChg chg="add del">
          <ac:chgData name="Gareth Collett" userId="320811f5588b0142" providerId="LiveId" clId="{3E8492A2-9C44-D24B-9541-CB21616605D0}" dt="2022-10-14T16:15:23.719" v="1336" actId="26606"/>
          <ac:spMkLst>
            <pc:docMk/>
            <pc:sldMk cId="2609608186" sldId="878"/>
            <ac:spMk id="13" creationId="{AF2F604E-43BE-4DC3-B983-E071523364F8}"/>
          </ac:spMkLst>
        </pc:spChg>
        <pc:spChg chg="add del">
          <ac:chgData name="Gareth Collett" userId="320811f5588b0142" providerId="LiveId" clId="{3E8492A2-9C44-D24B-9541-CB21616605D0}" dt="2022-10-14T16:15:23.719" v="1336" actId="26606"/>
          <ac:spMkLst>
            <pc:docMk/>
            <pc:sldMk cId="2609608186" sldId="878"/>
            <ac:spMk id="15" creationId="{08C9B587-E65E-4B52-B37C-ABEBB6E87928}"/>
          </ac:spMkLst>
        </pc:spChg>
        <pc:spChg chg="add del">
          <ac:chgData name="Gareth Collett" userId="320811f5588b0142" providerId="LiveId" clId="{3E8492A2-9C44-D24B-9541-CB21616605D0}" dt="2022-10-14T16:17:02.656" v="1410" actId="26606"/>
          <ac:spMkLst>
            <pc:docMk/>
            <pc:sldMk cId="2609608186" sldId="878"/>
            <ac:spMk id="20" creationId="{E91DC736-0EF8-4F87-9146-EBF1D2EE4D3D}"/>
          </ac:spMkLst>
        </pc:spChg>
        <pc:spChg chg="add del">
          <ac:chgData name="Gareth Collett" userId="320811f5588b0142" providerId="LiveId" clId="{3E8492A2-9C44-D24B-9541-CB21616605D0}" dt="2022-10-14T16:17:02.656" v="1410" actId="26606"/>
          <ac:spMkLst>
            <pc:docMk/>
            <pc:sldMk cId="2609608186" sldId="878"/>
            <ac:spMk id="22" creationId="{097CD68E-23E3-4007-8847-CD0944C4F7BE}"/>
          </ac:spMkLst>
        </pc:spChg>
        <pc:spChg chg="add del">
          <ac:chgData name="Gareth Collett" userId="320811f5588b0142" providerId="LiveId" clId="{3E8492A2-9C44-D24B-9541-CB21616605D0}" dt="2022-10-14T16:17:02.656" v="1410" actId="26606"/>
          <ac:spMkLst>
            <pc:docMk/>
            <pc:sldMk cId="2609608186" sldId="878"/>
            <ac:spMk id="24" creationId="{AF2F604E-43BE-4DC3-B983-E071523364F8}"/>
          </ac:spMkLst>
        </pc:spChg>
        <pc:spChg chg="add del">
          <ac:chgData name="Gareth Collett" userId="320811f5588b0142" providerId="LiveId" clId="{3E8492A2-9C44-D24B-9541-CB21616605D0}" dt="2022-10-14T16:17:02.656" v="1410" actId="26606"/>
          <ac:spMkLst>
            <pc:docMk/>
            <pc:sldMk cId="2609608186" sldId="878"/>
            <ac:spMk id="26" creationId="{08C9B587-E65E-4B52-B37C-ABEBB6E87928}"/>
          </ac:spMkLst>
        </pc:spChg>
        <pc:spChg chg="add">
          <ac:chgData name="Gareth Collett" userId="320811f5588b0142" providerId="LiveId" clId="{3E8492A2-9C44-D24B-9541-CB21616605D0}" dt="2022-10-14T16:17:02.656" v="1410" actId="26606"/>
          <ac:spMkLst>
            <pc:docMk/>
            <pc:sldMk cId="2609608186" sldId="878"/>
            <ac:spMk id="31" creationId="{758048B4-3F65-4EB9-ABA8-099353BE870F}"/>
          </ac:spMkLst>
        </pc:spChg>
        <pc:spChg chg="add">
          <ac:chgData name="Gareth Collett" userId="320811f5588b0142" providerId="LiveId" clId="{3E8492A2-9C44-D24B-9541-CB21616605D0}" dt="2022-10-14T16:17:02.656" v="1410" actId="26606"/>
          <ac:spMkLst>
            <pc:docMk/>
            <pc:sldMk cId="2609608186" sldId="878"/>
            <ac:spMk id="33" creationId="{1AE2FDE4-8ECB-4D0B-B871-D4EE526064C4}"/>
          </ac:spMkLst>
        </pc:spChg>
        <pc:grpChg chg="add">
          <ac:chgData name="Gareth Collett" userId="320811f5588b0142" providerId="LiveId" clId="{3E8492A2-9C44-D24B-9541-CB21616605D0}" dt="2022-10-14T16:17:02.656" v="1410" actId="26606"/>
          <ac:grpSpMkLst>
            <pc:docMk/>
            <pc:sldMk cId="2609608186" sldId="878"/>
            <ac:grpSpMk id="39" creationId="{18488D89-E3BB-4E60-BF44-5F0BE92E3F13}"/>
          </ac:grpSpMkLst>
        </pc:grpChg>
        <pc:picChg chg="add mod">
          <ac:chgData name="Gareth Collett" userId="320811f5588b0142" providerId="LiveId" clId="{3E8492A2-9C44-D24B-9541-CB21616605D0}" dt="2022-10-14T16:17:02.656" v="1410" actId="26606"/>
          <ac:picMkLst>
            <pc:docMk/>
            <pc:sldMk cId="2609608186" sldId="878"/>
            <ac:picMk id="5" creationId="{3F412F01-2615-B9A6-9C0A-C8080A50D704}"/>
          </ac:picMkLst>
        </pc:picChg>
        <pc:cxnChg chg="add">
          <ac:chgData name="Gareth Collett" userId="320811f5588b0142" providerId="LiveId" clId="{3E8492A2-9C44-D24B-9541-CB21616605D0}" dt="2022-10-14T16:17:02.656" v="1410" actId="26606"/>
          <ac:cxnSpMkLst>
            <pc:docMk/>
            <pc:sldMk cId="2609608186" sldId="878"/>
            <ac:cxnSpMk id="35" creationId="{3C86DB23-FEFE-4C3A-88FA-8E855AB1EEBB}"/>
          </ac:cxnSpMkLst>
        </pc:cxnChg>
        <pc:cxnChg chg="add">
          <ac:chgData name="Gareth Collett" userId="320811f5588b0142" providerId="LiveId" clId="{3E8492A2-9C44-D24B-9541-CB21616605D0}" dt="2022-10-14T16:17:02.656" v="1410" actId="26606"/>
          <ac:cxnSpMkLst>
            <pc:docMk/>
            <pc:sldMk cId="2609608186" sldId="878"/>
            <ac:cxnSpMk id="37" creationId="{3BB22FAF-4B4F-40B1-97FF-67CD036C89D0}"/>
          </ac:cxnSpMkLst>
        </pc:cxnChg>
      </pc:sldChg>
    </pc:docChg>
  </pc:docChgLst>
  <pc:docChgLst>
    <pc:chgData name="Ken Cross" userId="a8551758-715d-46e1-81f1-65fef4c6b7b3" providerId="ADAL" clId="{B183E298-60BF-40EF-AC2E-B03A63E13259}"/>
    <pc:docChg chg="custSel modSld">
      <pc:chgData name="Ken Cross" userId="a8551758-715d-46e1-81f1-65fef4c6b7b3" providerId="ADAL" clId="{B183E298-60BF-40EF-AC2E-B03A63E13259}" dt="2024-05-10T08:37:19.725" v="134" actId="207"/>
      <pc:docMkLst>
        <pc:docMk/>
      </pc:docMkLst>
      <pc:sldChg chg="addSp modSp mod modNotesTx">
        <pc:chgData name="Ken Cross" userId="a8551758-715d-46e1-81f1-65fef4c6b7b3" providerId="ADAL" clId="{B183E298-60BF-40EF-AC2E-B03A63E13259}" dt="2024-05-10T07:59:39.618" v="131" actId="20577"/>
        <pc:sldMkLst>
          <pc:docMk/>
          <pc:sldMk cId="0" sldId="849"/>
        </pc:sldMkLst>
        <pc:spChg chg="add mod">
          <ac:chgData name="Ken Cross" userId="a8551758-715d-46e1-81f1-65fef4c6b7b3" providerId="ADAL" clId="{B183E298-60BF-40EF-AC2E-B03A63E13259}" dt="2024-05-10T07:54:40.745" v="56" actId="164"/>
          <ac:spMkLst>
            <pc:docMk/>
            <pc:sldMk cId="0" sldId="849"/>
            <ac:spMk id="6" creationId="{EEA6D21E-646D-6BC7-EB55-297645230669}"/>
          </ac:spMkLst>
        </pc:spChg>
        <pc:spChg chg="add mod">
          <ac:chgData name="Ken Cross" userId="a8551758-715d-46e1-81f1-65fef4c6b7b3" providerId="ADAL" clId="{B183E298-60BF-40EF-AC2E-B03A63E13259}" dt="2024-05-10T07:55:53.493" v="87" actId="164"/>
          <ac:spMkLst>
            <pc:docMk/>
            <pc:sldMk cId="0" sldId="849"/>
            <ac:spMk id="8" creationId="{C5739C28-3508-435C-1363-66FAF99BD011}"/>
          </ac:spMkLst>
        </pc:spChg>
        <pc:grpChg chg="add mod">
          <ac:chgData name="Ken Cross" userId="a8551758-715d-46e1-81f1-65fef4c6b7b3" providerId="ADAL" clId="{B183E298-60BF-40EF-AC2E-B03A63E13259}" dt="2024-05-10T07:54:40.745" v="56" actId="164"/>
          <ac:grpSpMkLst>
            <pc:docMk/>
            <pc:sldMk cId="0" sldId="849"/>
            <ac:grpSpMk id="7" creationId="{152B844D-EA2D-35BB-1672-147D91A280AD}"/>
          </ac:grpSpMkLst>
        </pc:grpChg>
        <pc:grpChg chg="add mod">
          <ac:chgData name="Ken Cross" userId="a8551758-715d-46e1-81f1-65fef4c6b7b3" providerId="ADAL" clId="{B183E298-60BF-40EF-AC2E-B03A63E13259}" dt="2024-05-10T07:55:53.493" v="87" actId="164"/>
          <ac:grpSpMkLst>
            <pc:docMk/>
            <pc:sldMk cId="0" sldId="849"/>
            <ac:grpSpMk id="9" creationId="{E618ED0B-2249-910E-FC0C-7A1BDB99A48A}"/>
          </ac:grpSpMkLst>
        </pc:grpChg>
        <pc:picChg chg="add mod">
          <ac:chgData name="Ken Cross" userId="a8551758-715d-46e1-81f1-65fef4c6b7b3" providerId="ADAL" clId="{B183E298-60BF-40EF-AC2E-B03A63E13259}" dt="2024-05-10T07:54:40.745" v="56" actId="164"/>
          <ac:picMkLst>
            <pc:docMk/>
            <pc:sldMk cId="0" sldId="849"/>
            <ac:picMk id="3" creationId="{3A834091-CAC2-6CE7-22A2-1A90BD670F3B}"/>
          </ac:picMkLst>
        </pc:picChg>
        <pc:picChg chg="add mod">
          <ac:chgData name="Ken Cross" userId="a8551758-715d-46e1-81f1-65fef4c6b7b3" providerId="ADAL" clId="{B183E298-60BF-40EF-AC2E-B03A63E13259}" dt="2024-05-10T07:55:53.493" v="87" actId="164"/>
          <ac:picMkLst>
            <pc:docMk/>
            <pc:sldMk cId="0" sldId="849"/>
            <ac:picMk id="5" creationId="{9439A716-F906-8333-4406-3CC3DA711716}"/>
          </ac:picMkLst>
        </pc:picChg>
      </pc:sldChg>
      <pc:sldChg chg="modSp mod">
        <pc:chgData name="Ken Cross" userId="a8551758-715d-46e1-81f1-65fef4c6b7b3" providerId="ADAL" clId="{B183E298-60BF-40EF-AC2E-B03A63E13259}" dt="2024-05-10T08:37:19.725" v="134" actId="207"/>
        <pc:sldMkLst>
          <pc:docMk/>
          <pc:sldMk cId="3281530307" sldId="870"/>
        </pc:sldMkLst>
        <pc:spChg chg="mod">
          <ac:chgData name="Ken Cross" userId="a8551758-715d-46e1-81f1-65fef4c6b7b3" providerId="ADAL" clId="{B183E298-60BF-40EF-AC2E-B03A63E13259}" dt="2024-05-10T08:37:19.725" v="134" actId="207"/>
          <ac:spMkLst>
            <pc:docMk/>
            <pc:sldMk cId="3281530307" sldId="870"/>
            <ac:spMk id="4" creationId="{6EF3925E-A4A5-4EF1-AFE7-C8B0BEBC7A12}"/>
          </ac:spMkLst>
        </pc:spChg>
      </pc:sldChg>
    </pc:docChg>
  </pc:docChgLst>
  <pc:docChgLst>
    <pc:chgData name="Ken Cross" userId="S::kencross@sso.group::a8551758-715d-46e1-81f1-65fef4c6b7b3" providerId="AD" clId="Web-{E4569B85-E9B2-2B0B-6A24-72FAC3838D9E}"/>
    <pc:docChg chg="modSld">
      <pc:chgData name="Ken Cross" userId="S::kencross@sso.group::a8551758-715d-46e1-81f1-65fef4c6b7b3" providerId="AD" clId="Web-{E4569B85-E9B2-2B0B-6A24-72FAC3838D9E}" dt="2024-05-10T07:45:14.878" v="12" actId="20577"/>
      <pc:docMkLst>
        <pc:docMk/>
      </pc:docMkLst>
      <pc:sldChg chg="modSp">
        <pc:chgData name="Ken Cross" userId="S::kencross@sso.group::a8551758-715d-46e1-81f1-65fef4c6b7b3" providerId="AD" clId="Web-{E4569B85-E9B2-2B0B-6A24-72FAC3838D9E}" dt="2024-05-10T07:35:37.254" v="0" actId="20577"/>
        <pc:sldMkLst>
          <pc:docMk/>
          <pc:sldMk cId="0" sldId="769"/>
        </pc:sldMkLst>
        <pc:spChg chg="mod">
          <ac:chgData name="Ken Cross" userId="S::kencross@sso.group::a8551758-715d-46e1-81f1-65fef4c6b7b3" providerId="AD" clId="Web-{E4569B85-E9B2-2B0B-6A24-72FAC3838D9E}" dt="2024-05-10T07:35:37.254" v="0" actId="20577"/>
          <ac:spMkLst>
            <pc:docMk/>
            <pc:sldMk cId="0" sldId="769"/>
            <ac:spMk id="6146" creationId="{89305CC6-3FB5-B18C-F16E-60C97F9025D0}"/>
          </ac:spMkLst>
        </pc:spChg>
      </pc:sldChg>
      <pc:sldChg chg="modSp">
        <pc:chgData name="Ken Cross" userId="S::kencross@sso.group::a8551758-715d-46e1-81f1-65fef4c6b7b3" providerId="AD" clId="Web-{E4569B85-E9B2-2B0B-6A24-72FAC3838D9E}" dt="2024-05-10T07:45:14.878" v="12" actId="20577"/>
        <pc:sldMkLst>
          <pc:docMk/>
          <pc:sldMk cId="0" sldId="848"/>
        </pc:sldMkLst>
        <pc:spChg chg="mod">
          <ac:chgData name="Ken Cross" userId="S::kencross@sso.group::a8551758-715d-46e1-81f1-65fef4c6b7b3" providerId="AD" clId="Web-{E4569B85-E9B2-2B0B-6A24-72FAC3838D9E}" dt="2024-05-10T07:44:16.033" v="2" actId="20577"/>
          <ac:spMkLst>
            <pc:docMk/>
            <pc:sldMk cId="0" sldId="848"/>
            <ac:spMk id="14338" creationId="{6A5475D5-E0FF-74A2-EFB0-78CC5CB2C6A0}"/>
          </ac:spMkLst>
        </pc:spChg>
        <pc:spChg chg="mod">
          <ac:chgData name="Ken Cross" userId="S::kencross@sso.group::a8551758-715d-46e1-81f1-65fef4c6b7b3" providerId="AD" clId="Web-{E4569B85-E9B2-2B0B-6A24-72FAC3838D9E}" dt="2024-05-10T07:45:14.878" v="12" actId="20577"/>
          <ac:spMkLst>
            <pc:docMk/>
            <pc:sldMk cId="0" sldId="848"/>
            <ac:spMk id="14339" creationId="{D10F55ED-A1A5-DB77-C926-559154E5A550}"/>
          </ac:spMkLst>
        </pc:spChg>
      </pc:sldChg>
    </pc:docChg>
  </pc:docChgLst>
  <pc:docChgLst>
    <pc:chgData name="Gareth Collett" userId="320811f5588b0142" providerId="LiveId" clId="{478A7ADF-E7DC-1C4E-8505-6365AD58003F}"/>
    <pc:docChg chg="delSld modSld">
      <pc:chgData name="Gareth Collett" userId="320811f5588b0142" providerId="LiveId" clId="{478A7ADF-E7DC-1C4E-8505-6365AD58003F}" dt="2023-01-23T05:37:10.803" v="38" actId="1076"/>
      <pc:docMkLst>
        <pc:docMk/>
      </pc:docMkLst>
      <pc:sldChg chg="del">
        <pc:chgData name="Gareth Collett" userId="320811f5588b0142" providerId="LiveId" clId="{478A7ADF-E7DC-1C4E-8505-6365AD58003F}" dt="2023-01-23T05:34:42.206" v="0" actId="2696"/>
        <pc:sldMkLst>
          <pc:docMk/>
          <pc:sldMk cId="0" sldId="847"/>
        </pc:sldMkLst>
      </pc:sldChg>
      <pc:sldChg chg="del">
        <pc:chgData name="Gareth Collett" userId="320811f5588b0142" providerId="LiveId" clId="{478A7ADF-E7DC-1C4E-8505-6365AD58003F}" dt="2023-01-23T05:35:22.837" v="3" actId="2696"/>
        <pc:sldMkLst>
          <pc:docMk/>
          <pc:sldMk cId="0" sldId="856"/>
        </pc:sldMkLst>
      </pc:sldChg>
      <pc:sldChg chg="del">
        <pc:chgData name="Gareth Collett" userId="320811f5588b0142" providerId="LiveId" clId="{478A7ADF-E7DC-1C4E-8505-6365AD58003F}" dt="2023-01-23T05:35:33.930" v="5" actId="2696"/>
        <pc:sldMkLst>
          <pc:docMk/>
          <pc:sldMk cId="0" sldId="857"/>
        </pc:sldMkLst>
      </pc:sldChg>
      <pc:sldChg chg="del">
        <pc:chgData name="Gareth Collett" userId="320811f5588b0142" providerId="LiveId" clId="{478A7ADF-E7DC-1C4E-8505-6365AD58003F}" dt="2023-01-23T05:35:35.492" v="6" actId="2696"/>
        <pc:sldMkLst>
          <pc:docMk/>
          <pc:sldMk cId="0" sldId="858"/>
        </pc:sldMkLst>
      </pc:sldChg>
      <pc:sldChg chg="del">
        <pc:chgData name="Gareth Collett" userId="320811f5588b0142" providerId="LiveId" clId="{478A7ADF-E7DC-1C4E-8505-6365AD58003F}" dt="2023-01-23T05:35:50.062" v="7" actId="2696"/>
        <pc:sldMkLst>
          <pc:docMk/>
          <pc:sldMk cId="0" sldId="860"/>
        </pc:sldMkLst>
      </pc:sldChg>
      <pc:sldChg chg="del">
        <pc:chgData name="Gareth Collett" userId="320811f5588b0142" providerId="LiveId" clId="{478A7ADF-E7DC-1C4E-8505-6365AD58003F}" dt="2023-01-23T05:36:07.851" v="9" actId="2696"/>
        <pc:sldMkLst>
          <pc:docMk/>
          <pc:sldMk cId="0" sldId="861"/>
        </pc:sldMkLst>
      </pc:sldChg>
      <pc:sldChg chg="addSp delSp modSp mod">
        <pc:chgData name="Gareth Collett" userId="320811f5588b0142" providerId="LiveId" clId="{478A7ADF-E7DC-1C4E-8505-6365AD58003F}" dt="2023-01-23T05:37:10.803" v="38" actId="1076"/>
        <pc:sldMkLst>
          <pc:docMk/>
          <pc:sldMk cId="0" sldId="862"/>
        </pc:sldMkLst>
        <pc:spChg chg="add del mod">
          <ac:chgData name="Gareth Collett" userId="320811f5588b0142" providerId="LiveId" clId="{478A7ADF-E7DC-1C4E-8505-6365AD58003F}" dt="2023-01-23T05:36:58.676" v="37" actId="478"/>
          <ac:spMkLst>
            <pc:docMk/>
            <pc:sldMk cId="0" sldId="862"/>
            <ac:spMk id="2" creationId="{1E5A58C2-994F-0C4C-FB67-F9FB7266F30D}"/>
          </ac:spMkLst>
        </pc:spChg>
        <pc:spChg chg="mod">
          <ac:chgData name="Gareth Collett" userId="320811f5588b0142" providerId="LiveId" clId="{478A7ADF-E7DC-1C4E-8505-6365AD58003F}" dt="2023-01-23T05:37:10.803" v="38" actId="1076"/>
          <ac:spMkLst>
            <pc:docMk/>
            <pc:sldMk cId="0" sldId="862"/>
            <ac:spMk id="43010" creationId="{864BFB14-DA7F-DBA9-2F34-9E6251608306}"/>
          </ac:spMkLst>
        </pc:spChg>
        <pc:spChg chg="del">
          <ac:chgData name="Gareth Collett" userId="320811f5588b0142" providerId="LiveId" clId="{478A7ADF-E7DC-1C4E-8505-6365AD58003F}" dt="2023-01-23T05:36:56.021" v="36" actId="478"/>
          <ac:spMkLst>
            <pc:docMk/>
            <pc:sldMk cId="0" sldId="862"/>
            <ac:spMk id="43011" creationId="{AB591955-4C31-F0DC-E642-A009673823E4}"/>
          </ac:spMkLst>
        </pc:spChg>
      </pc:sldChg>
      <pc:sldChg chg="del">
        <pc:chgData name="Gareth Collett" userId="320811f5588b0142" providerId="LiveId" clId="{478A7ADF-E7DC-1C4E-8505-6365AD58003F}" dt="2023-01-23T05:36:05.001" v="8" actId="2696"/>
        <pc:sldMkLst>
          <pc:docMk/>
          <pc:sldMk cId="0" sldId="863"/>
        </pc:sldMkLst>
      </pc:sldChg>
      <pc:sldChg chg="del">
        <pc:chgData name="Gareth Collett" userId="320811f5588b0142" providerId="LiveId" clId="{478A7ADF-E7DC-1C4E-8505-6365AD58003F}" dt="2023-01-23T05:35:06.642" v="1" actId="2696"/>
        <pc:sldMkLst>
          <pc:docMk/>
          <pc:sldMk cId="0" sldId="865"/>
        </pc:sldMkLst>
      </pc:sldChg>
      <pc:sldChg chg="del">
        <pc:chgData name="Gareth Collett" userId="320811f5588b0142" providerId="LiveId" clId="{478A7ADF-E7DC-1C4E-8505-6365AD58003F}" dt="2023-01-23T05:35:07.592" v="2" actId="2696"/>
        <pc:sldMkLst>
          <pc:docMk/>
          <pc:sldMk cId="0" sldId="866"/>
        </pc:sldMkLst>
      </pc:sldChg>
      <pc:sldMasterChg chg="delSldLayout">
        <pc:chgData name="Gareth Collett" userId="320811f5588b0142" providerId="LiveId" clId="{478A7ADF-E7DC-1C4E-8505-6365AD58003F}" dt="2023-01-23T05:35:22.839" v="4" actId="2696"/>
        <pc:sldMasterMkLst>
          <pc:docMk/>
          <pc:sldMasterMk cId="0" sldId="2147483655"/>
        </pc:sldMasterMkLst>
        <pc:sldLayoutChg chg="del">
          <pc:chgData name="Gareth Collett" userId="320811f5588b0142" providerId="LiveId" clId="{478A7ADF-E7DC-1C4E-8505-6365AD58003F}" dt="2023-01-23T05:35:22.839" v="4" actId="2696"/>
          <pc:sldLayoutMkLst>
            <pc:docMk/>
            <pc:sldMasterMk cId="0" sldId="2147483655"/>
            <pc:sldLayoutMk cId="3991873979" sldId="214748377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75CD5D-2C78-BE46-B9F0-86DECECAE3EA}" type="doc">
      <dgm:prSet loTypeId="urn:microsoft.com/office/officeart/2005/8/layout/orgChart1" loCatId="" qsTypeId="urn:microsoft.com/office/officeart/2005/8/quickstyle/3d3" qsCatId="3D" csTypeId="urn:microsoft.com/office/officeart/2005/8/colors/accent1_2" csCatId="accent1" phldr="1"/>
      <dgm:spPr/>
      <dgm:t>
        <a:bodyPr/>
        <a:lstStyle/>
        <a:p>
          <a:endParaRPr lang="en-GB"/>
        </a:p>
      </dgm:t>
    </dgm:pt>
    <dgm:pt modelId="{61604AF7-348D-0643-9FAA-E768A2518F6B}">
      <dgm:prSet phldrT="[Text]"/>
      <dgm:spPr>
        <a:solidFill>
          <a:schemeClr val="accent5"/>
        </a:solidFill>
      </dgm:spPr>
      <dgm:t>
        <a:bodyPr/>
        <a:lstStyle/>
        <a:p>
          <a:pPr rtl="0"/>
          <a:r>
            <a:rPr lang="en-GB" dirty="0"/>
            <a:t>Energetic Material</a:t>
          </a:r>
        </a:p>
      </dgm:t>
    </dgm:pt>
    <dgm:pt modelId="{A15347F1-A933-784A-BBC1-8980E7A2529F}" type="parTrans" cxnId="{2F019ADA-AAD9-6443-936F-89BC4D43AC1F}">
      <dgm:prSet/>
      <dgm:spPr/>
      <dgm:t>
        <a:bodyPr/>
        <a:lstStyle/>
        <a:p>
          <a:endParaRPr lang="en-GB"/>
        </a:p>
      </dgm:t>
    </dgm:pt>
    <dgm:pt modelId="{9F36064C-20DC-C640-8740-95D457C6B217}" type="sibTrans" cxnId="{2F019ADA-AAD9-6443-936F-89BC4D43AC1F}">
      <dgm:prSet/>
      <dgm:spPr/>
      <dgm:t>
        <a:bodyPr/>
        <a:lstStyle/>
        <a:p>
          <a:endParaRPr lang="en-GB"/>
        </a:p>
      </dgm:t>
    </dgm:pt>
    <dgm:pt modelId="{B7AC0323-ADCA-5F4F-AE1F-544419C375F7}">
      <dgm:prSet phldrT="[Text]"/>
      <dgm:spPr>
        <a:solidFill>
          <a:srgbClr val="00B0F0"/>
        </a:solidFill>
      </dgm:spPr>
      <dgm:t>
        <a:bodyPr/>
        <a:lstStyle/>
        <a:p>
          <a:pPr rtl="0"/>
          <a:r>
            <a:rPr lang="en-GB" dirty="0"/>
            <a:t>Propellants</a:t>
          </a:r>
        </a:p>
      </dgm:t>
    </dgm:pt>
    <dgm:pt modelId="{2285761A-DC62-804F-B051-CC30AE11BE9C}" type="parTrans" cxnId="{7AA13230-8EEC-9D4B-87D5-DCB652DB06BB}">
      <dgm:prSet/>
      <dgm:spPr/>
      <dgm:t>
        <a:bodyPr/>
        <a:lstStyle/>
        <a:p>
          <a:endParaRPr lang="en-GB"/>
        </a:p>
      </dgm:t>
    </dgm:pt>
    <dgm:pt modelId="{7A285D3D-EF96-974E-8AD2-B4AFB8AED481}" type="sibTrans" cxnId="{7AA13230-8EEC-9D4B-87D5-DCB652DB06BB}">
      <dgm:prSet/>
      <dgm:spPr/>
      <dgm:t>
        <a:bodyPr/>
        <a:lstStyle/>
        <a:p>
          <a:endParaRPr lang="en-GB"/>
        </a:p>
      </dgm:t>
    </dgm:pt>
    <dgm:pt modelId="{12DFDF9B-04A8-FC4C-A788-E4E9DAF506D2}">
      <dgm:prSet phldrT="[Text]"/>
      <dgm:spPr/>
      <dgm:t>
        <a:bodyPr/>
        <a:lstStyle/>
        <a:p>
          <a:pPr rtl="0"/>
          <a:r>
            <a:rPr lang="en-GB" dirty="0"/>
            <a:t>Explosives</a:t>
          </a:r>
        </a:p>
      </dgm:t>
    </dgm:pt>
    <dgm:pt modelId="{6F3787C0-5CF3-4B4F-A2A4-8F211F03B81A}" type="parTrans" cxnId="{8C892D78-F934-F945-9805-148F1F9AE4B2}">
      <dgm:prSet/>
      <dgm:spPr/>
      <dgm:t>
        <a:bodyPr/>
        <a:lstStyle/>
        <a:p>
          <a:endParaRPr lang="en-GB"/>
        </a:p>
      </dgm:t>
    </dgm:pt>
    <dgm:pt modelId="{5C240114-A74C-D245-B4AE-89F937133FAC}" type="sibTrans" cxnId="{8C892D78-F934-F945-9805-148F1F9AE4B2}">
      <dgm:prSet/>
      <dgm:spPr/>
      <dgm:t>
        <a:bodyPr/>
        <a:lstStyle/>
        <a:p>
          <a:endParaRPr lang="en-GB"/>
        </a:p>
      </dgm:t>
    </dgm:pt>
    <dgm:pt modelId="{A14732C5-1969-E04E-9849-BD36C4ECA06D}">
      <dgm:prSet phldrT="[Text]"/>
      <dgm:spPr>
        <a:solidFill>
          <a:schemeClr val="bg2">
            <a:lumMod val="40000"/>
            <a:lumOff val="60000"/>
          </a:schemeClr>
        </a:solidFill>
      </dgm:spPr>
      <dgm:t>
        <a:bodyPr/>
        <a:lstStyle/>
        <a:p>
          <a:pPr rtl="0"/>
          <a:r>
            <a:rPr lang="en-GB" dirty="0"/>
            <a:t>Pyrotechnics</a:t>
          </a:r>
        </a:p>
      </dgm:t>
    </dgm:pt>
    <dgm:pt modelId="{DF0931CB-8D3D-9A4C-B57F-D08222EBF7A6}" type="parTrans" cxnId="{7BEE1A24-4B77-ED43-8006-129C7C0320BE}">
      <dgm:prSet/>
      <dgm:spPr/>
      <dgm:t>
        <a:bodyPr/>
        <a:lstStyle/>
        <a:p>
          <a:endParaRPr lang="en-GB"/>
        </a:p>
      </dgm:t>
    </dgm:pt>
    <dgm:pt modelId="{6BE2ABEE-37DF-114F-AC49-965D64CA70D5}" type="sibTrans" cxnId="{7BEE1A24-4B77-ED43-8006-129C7C0320BE}">
      <dgm:prSet/>
      <dgm:spPr/>
      <dgm:t>
        <a:bodyPr/>
        <a:lstStyle/>
        <a:p>
          <a:endParaRPr lang="en-GB"/>
        </a:p>
      </dgm:t>
    </dgm:pt>
    <dgm:pt modelId="{EE0D90B5-F96C-BE4D-8E24-BD51A6295022}">
      <dgm:prSet/>
      <dgm:spPr/>
      <dgm:t>
        <a:bodyPr/>
        <a:lstStyle/>
        <a:p>
          <a:pPr rtl="0"/>
          <a:r>
            <a:rPr lang="en-GB" dirty="0"/>
            <a:t>Primary</a:t>
          </a:r>
        </a:p>
      </dgm:t>
    </dgm:pt>
    <dgm:pt modelId="{C16E8550-615C-974C-B1C7-79F04D883185}" type="parTrans" cxnId="{C8EE536A-A5B5-C949-9A6A-12BC3E152D6B}">
      <dgm:prSet/>
      <dgm:spPr/>
      <dgm:t>
        <a:bodyPr/>
        <a:lstStyle/>
        <a:p>
          <a:endParaRPr lang="en-GB"/>
        </a:p>
      </dgm:t>
    </dgm:pt>
    <dgm:pt modelId="{4D498099-9AD1-2843-9330-B4453CD3D477}" type="sibTrans" cxnId="{C8EE536A-A5B5-C949-9A6A-12BC3E152D6B}">
      <dgm:prSet/>
      <dgm:spPr/>
      <dgm:t>
        <a:bodyPr/>
        <a:lstStyle/>
        <a:p>
          <a:endParaRPr lang="en-GB"/>
        </a:p>
      </dgm:t>
    </dgm:pt>
    <dgm:pt modelId="{1C7D3103-5948-6C44-851B-566675AF5E0A}">
      <dgm:prSet/>
      <dgm:spPr/>
      <dgm:t>
        <a:bodyPr/>
        <a:lstStyle/>
        <a:p>
          <a:pPr rtl="0"/>
          <a:r>
            <a:rPr lang="en-GB" dirty="0"/>
            <a:t>Secondary</a:t>
          </a:r>
        </a:p>
      </dgm:t>
    </dgm:pt>
    <dgm:pt modelId="{6F0409BE-145B-4447-9786-239EBC569EC8}" type="parTrans" cxnId="{B34CE1CA-DF5C-1B44-A225-2E783F3E30FB}">
      <dgm:prSet/>
      <dgm:spPr/>
      <dgm:t>
        <a:bodyPr/>
        <a:lstStyle/>
        <a:p>
          <a:endParaRPr lang="en-GB"/>
        </a:p>
      </dgm:t>
    </dgm:pt>
    <dgm:pt modelId="{BEC097CF-F399-7F48-9ED7-E402BC10DA98}" type="sibTrans" cxnId="{B34CE1CA-DF5C-1B44-A225-2E783F3E30FB}">
      <dgm:prSet/>
      <dgm:spPr/>
      <dgm:t>
        <a:bodyPr/>
        <a:lstStyle/>
        <a:p>
          <a:endParaRPr lang="en-GB"/>
        </a:p>
      </dgm:t>
    </dgm:pt>
    <dgm:pt modelId="{A9D01E8A-C56A-AE4D-945D-5CFCEA2E79C8}">
      <dgm:prSet/>
      <dgm:spPr/>
      <dgm:t>
        <a:bodyPr/>
        <a:lstStyle/>
        <a:p>
          <a:pPr rtl="0"/>
          <a:r>
            <a:rPr lang="en-GB" dirty="0"/>
            <a:t>Tertiary</a:t>
          </a:r>
        </a:p>
      </dgm:t>
    </dgm:pt>
    <dgm:pt modelId="{B65274CB-908D-BD49-92AC-8427EB3A500A}" type="parTrans" cxnId="{CBE8C1B6-E26E-1142-83DF-5A6E21629A15}">
      <dgm:prSet/>
      <dgm:spPr/>
      <dgm:t>
        <a:bodyPr/>
        <a:lstStyle/>
        <a:p>
          <a:endParaRPr lang="en-GB"/>
        </a:p>
      </dgm:t>
    </dgm:pt>
    <dgm:pt modelId="{4357F186-BB61-BA4E-8936-08685D9E4520}" type="sibTrans" cxnId="{CBE8C1B6-E26E-1142-83DF-5A6E21629A15}">
      <dgm:prSet/>
      <dgm:spPr/>
      <dgm:t>
        <a:bodyPr/>
        <a:lstStyle/>
        <a:p>
          <a:endParaRPr lang="en-GB"/>
        </a:p>
      </dgm:t>
    </dgm:pt>
    <dgm:pt modelId="{953AF0F3-670E-AB42-8A65-AE59ED27A542}">
      <dgm:prSet/>
      <dgm:spPr>
        <a:solidFill>
          <a:srgbClr val="00B0F0"/>
        </a:solidFill>
      </dgm:spPr>
      <dgm:t>
        <a:bodyPr/>
        <a:lstStyle/>
        <a:p>
          <a:pPr rtl="0"/>
          <a:r>
            <a:rPr lang="en-GB" dirty="0"/>
            <a:t>Gun</a:t>
          </a:r>
        </a:p>
      </dgm:t>
    </dgm:pt>
    <dgm:pt modelId="{A00A511F-CDD7-F243-B56A-A828626C3382}" type="parTrans" cxnId="{E626F76B-FA0A-7443-B18C-431621B3665C}">
      <dgm:prSet/>
      <dgm:spPr/>
      <dgm:t>
        <a:bodyPr/>
        <a:lstStyle/>
        <a:p>
          <a:endParaRPr lang="en-GB"/>
        </a:p>
      </dgm:t>
    </dgm:pt>
    <dgm:pt modelId="{7C7CCF53-5F91-FB42-8609-D63E4B4462AF}" type="sibTrans" cxnId="{E626F76B-FA0A-7443-B18C-431621B3665C}">
      <dgm:prSet/>
      <dgm:spPr/>
      <dgm:t>
        <a:bodyPr/>
        <a:lstStyle/>
        <a:p>
          <a:endParaRPr lang="en-GB"/>
        </a:p>
      </dgm:t>
    </dgm:pt>
    <dgm:pt modelId="{D3ED1193-DDCA-A642-95F2-7B1CF7A039C6}">
      <dgm:prSet/>
      <dgm:spPr>
        <a:solidFill>
          <a:srgbClr val="00B0F0"/>
        </a:solidFill>
      </dgm:spPr>
      <dgm:t>
        <a:bodyPr/>
        <a:lstStyle/>
        <a:p>
          <a:pPr rtl="0"/>
          <a:r>
            <a:rPr lang="en-GB" dirty="0"/>
            <a:t>Rocket</a:t>
          </a:r>
        </a:p>
      </dgm:t>
    </dgm:pt>
    <dgm:pt modelId="{5A05A400-EB9A-194A-BA24-7A6185430E27}" type="parTrans" cxnId="{DD231E62-D564-8546-B5F0-5DD6136D1F7D}">
      <dgm:prSet/>
      <dgm:spPr/>
      <dgm:t>
        <a:bodyPr/>
        <a:lstStyle/>
        <a:p>
          <a:endParaRPr lang="en-GB"/>
        </a:p>
      </dgm:t>
    </dgm:pt>
    <dgm:pt modelId="{1D66ACDB-08A4-C54E-962D-DEB7A91CE1FA}" type="sibTrans" cxnId="{DD231E62-D564-8546-B5F0-5DD6136D1F7D}">
      <dgm:prSet/>
      <dgm:spPr/>
      <dgm:t>
        <a:bodyPr/>
        <a:lstStyle/>
        <a:p>
          <a:endParaRPr lang="en-GB"/>
        </a:p>
      </dgm:t>
    </dgm:pt>
    <dgm:pt modelId="{0F91335A-8C98-0C45-B588-6B39616D1693}">
      <dgm:prSet/>
      <dgm:spPr>
        <a:solidFill>
          <a:schemeClr val="bg2">
            <a:lumMod val="40000"/>
            <a:lumOff val="60000"/>
          </a:schemeClr>
        </a:solidFill>
      </dgm:spPr>
      <dgm:t>
        <a:bodyPr/>
        <a:lstStyle/>
        <a:p>
          <a:pPr rtl="0"/>
          <a:r>
            <a:rPr lang="en-GB" dirty="0"/>
            <a:t>Colour and Light</a:t>
          </a:r>
        </a:p>
      </dgm:t>
    </dgm:pt>
    <dgm:pt modelId="{5BF0905F-1D15-CC4F-BF6E-02E886AEDD34}" type="parTrans" cxnId="{91AF67A3-B187-8943-B125-E5437720789C}">
      <dgm:prSet/>
      <dgm:spPr/>
      <dgm:t>
        <a:bodyPr/>
        <a:lstStyle/>
        <a:p>
          <a:endParaRPr lang="en-GB"/>
        </a:p>
      </dgm:t>
    </dgm:pt>
    <dgm:pt modelId="{37DA588D-6585-D342-9D03-A07167CA7BDD}" type="sibTrans" cxnId="{91AF67A3-B187-8943-B125-E5437720789C}">
      <dgm:prSet/>
      <dgm:spPr/>
      <dgm:t>
        <a:bodyPr/>
        <a:lstStyle/>
        <a:p>
          <a:endParaRPr lang="en-GB"/>
        </a:p>
      </dgm:t>
    </dgm:pt>
    <dgm:pt modelId="{AC814DF5-F011-594D-AD92-B4FE65916DFB}">
      <dgm:prSet/>
      <dgm:spPr>
        <a:solidFill>
          <a:schemeClr val="bg2">
            <a:lumMod val="40000"/>
            <a:lumOff val="60000"/>
          </a:schemeClr>
        </a:solidFill>
      </dgm:spPr>
      <dgm:t>
        <a:bodyPr/>
        <a:lstStyle/>
        <a:p>
          <a:pPr rtl="0"/>
          <a:r>
            <a:rPr lang="en-GB" dirty="0"/>
            <a:t>Smoke and Sound</a:t>
          </a:r>
        </a:p>
      </dgm:t>
    </dgm:pt>
    <dgm:pt modelId="{634F27AA-8A3D-7D4A-9BF8-17865EDCEA3F}" type="parTrans" cxnId="{E3733FB6-5DCD-E345-9DF4-5BBF908D5C8A}">
      <dgm:prSet/>
      <dgm:spPr/>
      <dgm:t>
        <a:bodyPr/>
        <a:lstStyle/>
        <a:p>
          <a:endParaRPr lang="en-GB"/>
        </a:p>
      </dgm:t>
    </dgm:pt>
    <dgm:pt modelId="{323BD410-7E55-454A-A8EE-8321A1705CBC}" type="sibTrans" cxnId="{E3733FB6-5DCD-E345-9DF4-5BBF908D5C8A}">
      <dgm:prSet/>
      <dgm:spPr/>
      <dgm:t>
        <a:bodyPr/>
        <a:lstStyle/>
        <a:p>
          <a:endParaRPr lang="en-GB"/>
        </a:p>
      </dgm:t>
    </dgm:pt>
    <dgm:pt modelId="{48008C57-6EC3-434C-A520-39C51659A32F}">
      <dgm:prSet/>
      <dgm:spPr>
        <a:solidFill>
          <a:schemeClr val="bg2">
            <a:lumMod val="40000"/>
            <a:lumOff val="60000"/>
          </a:schemeClr>
        </a:solidFill>
      </dgm:spPr>
      <dgm:t>
        <a:bodyPr/>
        <a:lstStyle/>
        <a:p>
          <a:pPr rtl="0"/>
          <a:r>
            <a:rPr lang="en-GB" dirty="0"/>
            <a:t>Heat Compositions</a:t>
          </a:r>
        </a:p>
      </dgm:t>
    </dgm:pt>
    <dgm:pt modelId="{FAFB5B8B-E186-224B-92EE-1FEC22595E20}" type="parTrans" cxnId="{D573B779-32C1-4C48-986C-DA07228395CD}">
      <dgm:prSet/>
      <dgm:spPr/>
      <dgm:t>
        <a:bodyPr/>
        <a:lstStyle/>
        <a:p>
          <a:endParaRPr lang="en-GB"/>
        </a:p>
      </dgm:t>
    </dgm:pt>
    <dgm:pt modelId="{3BEB44C3-4A67-5C4C-8170-4F589C1E3B19}" type="sibTrans" cxnId="{D573B779-32C1-4C48-986C-DA07228395CD}">
      <dgm:prSet/>
      <dgm:spPr/>
      <dgm:t>
        <a:bodyPr/>
        <a:lstStyle/>
        <a:p>
          <a:endParaRPr lang="en-GB"/>
        </a:p>
      </dgm:t>
    </dgm:pt>
    <dgm:pt modelId="{7A4D7082-9ACA-874C-B8D6-80C1D0E63788}" type="pres">
      <dgm:prSet presAssocID="{BB75CD5D-2C78-BE46-B9F0-86DECECAE3EA}" presName="hierChild1" presStyleCnt="0">
        <dgm:presLayoutVars>
          <dgm:orgChart val="1"/>
          <dgm:chPref val="1"/>
          <dgm:dir/>
          <dgm:animOne val="branch"/>
          <dgm:animLvl val="lvl"/>
          <dgm:resizeHandles/>
        </dgm:presLayoutVars>
      </dgm:prSet>
      <dgm:spPr/>
    </dgm:pt>
    <dgm:pt modelId="{0032BCC1-DD4B-3145-BE38-1DF357229DD8}" type="pres">
      <dgm:prSet presAssocID="{61604AF7-348D-0643-9FAA-E768A2518F6B}" presName="hierRoot1" presStyleCnt="0">
        <dgm:presLayoutVars>
          <dgm:hierBranch val="init"/>
        </dgm:presLayoutVars>
      </dgm:prSet>
      <dgm:spPr/>
    </dgm:pt>
    <dgm:pt modelId="{A9C2BCAE-2277-1742-9B22-FF3B96F5B57F}" type="pres">
      <dgm:prSet presAssocID="{61604AF7-348D-0643-9FAA-E768A2518F6B}" presName="rootComposite1" presStyleCnt="0"/>
      <dgm:spPr/>
    </dgm:pt>
    <dgm:pt modelId="{4EA31720-CBCA-7648-943A-E53400AB1642}" type="pres">
      <dgm:prSet presAssocID="{61604AF7-348D-0643-9FAA-E768A2518F6B}" presName="rootText1" presStyleLbl="node0" presStyleIdx="0" presStyleCnt="1">
        <dgm:presLayoutVars>
          <dgm:chPref val="3"/>
        </dgm:presLayoutVars>
      </dgm:prSet>
      <dgm:spPr/>
    </dgm:pt>
    <dgm:pt modelId="{0230BED8-499C-414F-AC33-26EEBA47EC1C}" type="pres">
      <dgm:prSet presAssocID="{61604AF7-348D-0643-9FAA-E768A2518F6B}" presName="rootConnector1" presStyleLbl="node1" presStyleIdx="0" presStyleCnt="0"/>
      <dgm:spPr/>
    </dgm:pt>
    <dgm:pt modelId="{636B3C67-DBA5-624D-ACDF-BB4735A3F0F5}" type="pres">
      <dgm:prSet presAssocID="{61604AF7-348D-0643-9FAA-E768A2518F6B}" presName="hierChild2" presStyleCnt="0"/>
      <dgm:spPr/>
    </dgm:pt>
    <dgm:pt modelId="{C3121A74-0A51-204D-85D3-9C7A2F7CF892}" type="pres">
      <dgm:prSet presAssocID="{6F3787C0-5CF3-4B4F-A2A4-8F211F03B81A}" presName="Name37" presStyleLbl="parChTrans1D2" presStyleIdx="0" presStyleCnt="3"/>
      <dgm:spPr/>
    </dgm:pt>
    <dgm:pt modelId="{CE10CAEB-415B-F348-9FB4-8D11A270321D}" type="pres">
      <dgm:prSet presAssocID="{12DFDF9B-04A8-FC4C-A788-E4E9DAF506D2}" presName="hierRoot2" presStyleCnt="0">
        <dgm:presLayoutVars>
          <dgm:hierBranch val="init"/>
        </dgm:presLayoutVars>
      </dgm:prSet>
      <dgm:spPr/>
    </dgm:pt>
    <dgm:pt modelId="{086C276B-F11A-5241-89FA-A0D82EC38E1A}" type="pres">
      <dgm:prSet presAssocID="{12DFDF9B-04A8-FC4C-A788-E4E9DAF506D2}" presName="rootComposite" presStyleCnt="0"/>
      <dgm:spPr/>
    </dgm:pt>
    <dgm:pt modelId="{E3474FA5-BE30-0544-AD41-F1881D50BA52}" type="pres">
      <dgm:prSet presAssocID="{12DFDF9B-04A8-FC4C-A788-E4E9DAF506D2}" presName="rootText" presStyleLbl="node2" presStyleIdx="0" presStyleCnt="3">
        <dgm:presLayoutVars>
          <dgm:chPref val="3"/>
        </dgm:presLayoutVars>
      </dgm:prSet>
      <dgm:spPr/>
    </dgm:pt>
    <dgm:pt modelId="{B174DA43-A749-3445-A73F-E3DC45117333}" type="pres">
      <dgm:prSet presAssocID="{12DFDF9B-04A8-FC4C-A788-E4E9DAF506D2}" presName="rootConnector" presStyleLbl="node2" presStyleIdx="0" presStyleCnt="3"/>
      <dgm:spPr/>
    </dgm:pt>
    <dgm:pt modelId="{BACD1331-1771-A046-B9F5-DFD0795818C9}" type="pres">
      <dgm:prSet presAssocID="{12DFDF9B-04A8-FC4C-A788-E4E9DAF506D2}" presName="hierChild4" presStyleCnt="0"/>
      <dgm:spPr/>
    </dgm:pt>
    <dgm:pt modelId="{58A36369-28B4-D645-8557-4856F2D21CBE}" type="pres">
      <dgm:prSet presAssocID="{C16E8550-615C-974C-B1C7-79F04D883185}" presName="Name37" presStyleLbl="parChTrans1D3" presStyleIdx="0" presStyleCnt="8"/>
      <dgm:spPr/>
    </dgm:pt>
    <dgm:pt modelId="{6766F43D-FCB1-C743-B283-1687F7037C7C}" type="pres">
      <dgm:prSet presAssocID="{EE0D90B5-F96C-BE4D-8E24-BD51A6295022}" presName="hierRoot2" presStyleCnt="0">
        <dgm:presLayoutVars>
          <dgm:hierBranch val="init"/>
        </dgm:presLayoutVars>
      </dgm:prSet>
      <dgm:spPr/>
    </dgm:pt>
    <dgm:pt modelId="{84267E72-DCF5-754E-86CE-35BC39234498}" type="pres">
      <dgm:prSet presAssocID="{EE0D90B5-F96C-BE4D-8E24-BD51A6295022}" presName="rootComposite" presStyleCnt="0"/>
      <dgm:spPr/>
    </dgm:pt>
    <dgm:pt modelId="{1FD47252-C149-7746-914E-48445D3A59B6}" type="pres">
      <dgm:prSet presAssocID="{EE0D90B5-F96C-BE4D-8E24-BD51A6295022}" presName="rootText" presStyleLbl="node3" presStyleIdx="0" presStyleCnt="8">
        <dgm:presLayoutVars>
          <dgm:chPref val="3"/>
        </dgm:presLayoutVars>
      </dgm:prSet>
      <dgm:spPr/>
    </dgm:pt>
    <dgm:pt modelId="{586508DB-2067-D041-9F19-1E0C33963D89}" type="pres">
      <dgm:prSet presAssocID="{EE0D90B5-F96C-BE4D-8E24-BD51A6295022}" presName="rootConnector" presStyleLbl="node3" presStyleIdx="0" presStyleCnt="8"/>
      <dgm:spPr/>
    </dgm:pt>
    <dgm:pt modelId="{D6CDD6F3-5C7B-2A48-842A-3CCB55A97496}" type="pres">
      <dgm:prSet presAssocID="{EE0D90B5-F96C-BE4D-8E24-BD51A6295022}" presName="hierChild4" presStyleCnt="0"/>
      <dgm:spPr/>
    </dgm:pt>
    <dgm:pt modelId="{569D74F4-C4EA-024B-BDA8-C7E9EBABD669}" type="pres">
      <dgm:prSet presAssocID="{EE0D90B5-F96C-BE4D-8E24-BD51A6295022}" presName="hierChild5" presStyleCnt="0"/>
      <dgm:spPr/>
    </dgm:pt>
    <dgm:pt modelId="{D8B8D627-52AA-304F-B646-6DCA3C5897A6}" type="pres">
      <dgm:prSet presAssocID="{6F0409BE-145B-4447-9786-239EBC569EC8}" presName="Name37" presStyleLbl="parChTrans1D3" presStyleIdx="1" presStyleCnt="8"/>
      <dgm:spPr/>
    </dgm:pt>
    <dgm:pt modelId="{B4484E53-6193-A441-AECF-C0EAD4BBC19B}" type="pres">
      <dgm:prSet presAssocID="{1C7D3103-5948-6C44-851B-566675AF5E0A}" presName="hierRoot2" presStyleCnt="0">
        <dgm:presLayoutVars>
          <dgm:hierBranch val="init"/>
        </dgm:presLayoutVars>
      </dgm:prSet>
      <dgm:spPr/>
    </dgm:pt>
    <dgm:pt modelId="{B44F65E8-527C-A346-8F3E-30DBB6482FC0}" type="pres">
      <dgm:prSet presAssocID="{1C7D3103-5948-6C44-851B-566675AF5E0A}" presName="rootComposite" presStyleCnt="0"/>
      <dgm:spPr/>
    </dgm:pt>
    <dgm:pt modelId="{07383A69-2A28-2340-A3F5-CB0A42666AAF}" type="pres">
      <dgm:prSet presAssocID="{1C7D3103-5948-6C44-851B-566675AF5E0A}" presName="rootText" presStyleLbl="node3" presStyleIdx="1" presStyleCnt="8">
        <dgm:presLayoutVars>
          <dgm:chPref val="3"/>
        </dgm:presLayoutVars>
      </dgm:prSet>
      <dgm:spPr/>
    </dgm:pt>
    <dgm:pt modelId="{68EDDBB0-A33C-BC4F-B2DC-16A4B4015763}" type="pres">
      <dgm:prSet presAssocID="{1C7D3103-5948-6C44-851B-566675AF5E0A}" presName="rootConnector" presStyleLbl="node3" presStyleIdx="1" presStyleCnt="8"/>
      <dgm:spPr/>
    </dgm:pt>
    <dgm:pt modelId="{505DEC23-FC0D-9749-955C-FDC11A5529D0}" type="pres">
      <dgm:prSet presAssocID="{1C7D3103-5948-6C44-851B-566675AF5E0A}" presName="hierChild4" presStyleCnt="0"/>
      <dgm:spPr/>
    </dgm:pt>
    <dgm:pt modelId="{60A52DD9-D569-D441-8C2A-BD3304384511}" type="pres">
      <dgm:prSet presAssocID="{1C7D3103-5948-6C44-851B-566675AF5E0A}" presName="hierChild5" presStyleCnt="0"/>
      <dgm:spPr/>
    </dgm:pt>
    <dgm:pt modelId="{BC458A18-0E1A-1A4B-AA5A-9F4979202F2C}" type="pres">
      <dgm:prSet presAssocID="{B65274CB-908D-BD49-92AC-8427EB3A500A}" presName="Name37" presStyleLbl="parChTrans1D3" presStyleIdx="2" presStyleCnt="8"/>
      <dgm:spPr/>
    </dgm:pt>
    <dgm:pt modelId="{C05B6745-A4ED-2B4F-BD1C-BFC4E7049B97}" type="pres">
      <dgm:prSet presAssocID="{A9D01E8A-C56A-AE4D-945D-5CFCEA2E79C8}" presName="hierRoot2" presStyleCnt="0">
        <dgm:presLayoutVars>
          <dgm:hierBranch val="init"/>
        </dgm:presLayoutVars>
      </dgm:prSet>
      <dgm:spPr/>
    </dgm:pt>
    <dgm:pt modelId="{B0DC4EF0-56B6-294D-A6B4-AF8C212A97E6}" type="pres">
      <dgm:prSet presAssocID="{A9D01E8A-C56A-AE4D-945D-5CFCEA2E79C8}" presName="rootComposite" presStyleCnt="0"/>
      <dgm:spPr/>
    </dgm:pt>
    <dgm:pt modelId="{9A941DC7-899B-8E4F-9E45-7265D11B1FAB}" type="pres">
      <dgm:prSet presAssocID="{A9D01E8A-C56A-AE4D-945D-5CFCEA2E79C8}" presName="rootText" presStyleLbl="node3" presStyleIdx="2" presStyleCnt="8">
        <dgm:presLayoutVars>
          <dgm:chPref val="3"/>
        </dgm:presLayoutVars>
      </dgm:prSet>
      <dgm:spPr/>
    </dgm:pt>
    <dgm:pt modelId="{326CB865-B46F-5C4B-A254-1827DC74FC0F}" type="pres">
      <dgm:prSet presAssocID="{A9D01E8A-C56A-AE4D-945D-5CFCEA2E79C8}" presName="rootConnector" presStyleLbl="node3" presStyleIdx="2" presStyleCnt="8"/>
      <dgm:spPr/>
    </dgm:pt>
    <dgm:pt modelId="{396A5BE9-214C-7545-BC54-CE2D6BBFE10F}" type="pres">
      <dgm:prSet presAssocID="{A9D01E8A-C56A-AE4D-945D-5CFCEA2E79C8}" presName="hierChild4" presStyleCnt="0"/>
      <dgm:spPr/>
    </dgm:pt>
    <dgm:pt modelId="{93B7E231-23C4-824C-9144-03EC2B2006FF}" type="pres">
      <dgm:prSet presAssocID="{A9D01E8A-C56A-AE4D-945D-5CFCEA2E79C8}" presName="hierChild5" presStyleCnt="0"/>
      <dgm:spPr/>
    </dgm:pt>
    <dgm:pt modelId="{65DBA79B-58E8-3B41-8930-19CE5A940AFE}" type="pres">
      <dgm:prSet presAssocID="{12DFDF9B-04A8-FC4C-A788-E4E9DAF506D2}" presName="hierChild5" presStyleCnt="0"/>
      <dgm:spPr/>
    </dgm:pt>
    <dgm:pt modelId="{32753E3A-6ABF-B947-B910-F74CF7DC74E6}" type="pres">
      <dgm:prSet presAssocID="{2285761A-DC62-804F-B051-CC30AE11BE9C}" presName="Name37" presStyleLbl="parChTrans1D2" presStyleIdx="1" presStyleCnt="3"/>
      <dgm:spPr/>
    </dgm:pt>
    <dgm:pt modelId="{F3558E89-D856-4646-A7A7-096BC6ADBD5C}" type="pres">
      <dgm:prSet presAssocID="{B7AC0323-ADCA-5F4F-AE1F-544419C375F7}" presName="hierRoot2" presStyleCnt="0">
        <dgm:presLayoutVars>
          <dgm:hierBranch val="init"/>
        </dgm:presLayoutVars>
      </dgm:prSet>
      <dgm:spPr/>
    </dgm:pt>
    <dgm:pt modelId="{0E9A2BFA-02A7-1D4B-AD21-4F89FA46F4C3}" type="pres">
      <dgm:prSet presAssocID="{B7AC0323-ADCA-5F4F-AE1F-544419C375F7}" presName="rootComposite" presStyleCnt="0"/>
      <dgm:spPr/>
    </dgm:pt>
    <dgm:pt modelId="{5CF93E1C-FB0D-C145-B9CA-25CE93F036ED}" type="pres">
      <dgm:prSet presAssocID="{B7AC0323-ADCA-5F4F-AE1F-544419C375F7}" presName="rootText" presStyleLbl="node2" presStyleIdx="1" presStyleCnt="3">
        <dgm:presLayoutVars>
          <dgm:chPref val="3"/>
        </dgm:presLayoutVars>
      </dgm:prSet>
      <dgm:spPr/>
    </dgm:pt>
    <dgm:pt modelId="{AE7F5E7A-4963-BA46-9F0B-F4765983705A}" type="pres">
      <dgm:prSet presAssocID="{B7AC0323-ADCA-5F4F-AE1F-544419C375F7}" presName="rootConnector" presStyleLbl="node2" presStyleIdx="1" presStyleCnt="3"/>
      <dgm:spPr/>
    </dgm:pt>
    <dgm:pt modelId="{E9ACA84F-F7FB-D94B-863D-B7C3CFAD4613}" type="pres">
      <dgm:prSet presAssocID="{B7AC0323-ADCA-5F4F-AE1F-544419C375F7}" presName="hierChild4" presStyleCnt="0"/>
      <dgm:spPr/>
    </dgm:pt>
    <dgm:pt modelId="{97632BBE-D91E-054D-A0AD-1C4DAC439F5C}" type="pres">
      <dgm:prSet presAssocID="{A00A511F-CDD7-F243-B56A-A828626C3382}" presName="Name37" presStyleLbl="parChTrans1D3" presStyleIdx="3" presStyleCnt="8"/>
      <dgm:spPr/>
    </dgm:pt>
    <dgm:pt modelId="{49017A41-CCD2-CE4A-94E3-53E00533BF4D}" type="pres">
      <dgm:prSet presAssocID="{953AF0F3-670E-AB42-8A65-AE59ED27A542}" presName="hierRoot2" presStyleCnt="0">
        <dgm:presLayoutVars>
          <dgm:hierBranch val="init"/>
        </dgm:presLayoutVars>
      </dgm:prSet>
      <dgm:spPr/>
    </dgm:pt>
    <dgm:pt modelId="{EBD3952E-34E8-A94F-81E4-6C6E01DFF95D}" type="pres">
      <dgm:prSet presAssocID="{953AF0F3-670E-AB42-8A65-AE59ED27A542}" presName="rootComposite" presStyleCnt="0"/>
      <dgm:spPr/>
    </dgm:pt>
    <dgm:pt modelId="{5550B2B0-ED58-0241-B1CD-54B1696BB0C3}" type="pres">
      <dgm:prSet presAssocID="{953AF0F3-670E-AB42-8A65-AE59ED27A542}" presName="rootText" presStyleLbl="node3" presStyleIdx="3" presStyleCnt="8">
        <dgm:presLayoutVars>
          <dgm:chPref val="3"/>
        </dgm:presLayoutVars>
      </dgm:prSet>
      <dgm:spPr/>
    </dgm:pt>
    <dgm:pt modelId="{AC1DF636-5508-5E43-A957-9D38BAFFC086}" type="pres">
      <dgm:prSet presAssocID="{953AF0F3-670E-AB42-8A65-AE59ED27A542}" presName="rootConnector" presStyleLbl="node3" presStyleIdx="3" presStyleCnt="8"/>
      <dgm:spPr/>
    </dgm:pt>
    <dgm:pt modelId="{6E770A5F-6B2C-8B48-BB44-087764CC20C0}" type="pres">
      <dgm:prSet presAssocID="{953AF0F3-670E-AB42-8A65-AE59ED27A542}" presName="hierChild4" presStyleCnt="0"/>
      <dgm:spPr/>
    </dgm:pt>
    <dgm:pt modelId="{39BCD5D7-FF54-5A47-AEB5-F0EF7FBBE1F4}" type="pres">
      <dgm:prSet presAssocID="{953AF0F3-670E-AB42-8A65-AE59ED27A542}" presName="hierChild5" presStyleCnt="0"/>
      <dgm:spPr/>
    </dgm:pt>
    <dgm:pt modelId="{E812B176-4425-A646-B3B3-F8F8FBC902A2}" type="pres">
      <dgm:prSet presAssocID="{5A05A400-EB9A-194A-BA24-7A6185430E27}" presName="Name37" presStyleLbl="parChTrans1D3" presStyleIdx="4" presStyleCnt="8"/>
      <dgm:spPr/>
    </dgm:pt>
    <dgm:pt modelId="{9F88E6A5-AF73-704F-A3E2-0CA69DBA845E}" type="pres">
      <dgm:prSet presAssocID="{D3ED1193-DDCA-A642-95F2-7B1CF7A039C6}" presName="hierRoot2" presStyleCnt="0">
        <dgm:presLayoutVars>
          <dgm:hierBranch val="init"/>
        </dgm:presLayoutVars>
      </dgm:prSet>
      <dgm:spPr/>
    </dgm:pt>
    <dgm:pt modelId="{B514F7F6-9525-D140-98A3-7C81106E7A7F}" type="pres">
      <dgm:prSet presAssocID="{D3ED1193-DDCA-A642-95F2-7B1CF7A039C6}" presName="rootComposite" presStyleCnt="0"/>
      <dgm:spPr/>
    </dgm:pt>
    <dgm:pt modelId="{144C6CF3-6547-924D-A059-C335901B4312}" type="pres">
      <dgm:prSet presAssocID="{D3ED1193-DDCA-A642-95F2-7B1CF7A039C6}" presName="rootText" presStyleLbl="node3" presStyleIdx="4" presStyleCnt="8">
        <dgm:presLayoutVars>
          <dgm:chPref val="3"/>
        </dgm:presLayoutVars>
      </dgm:prSet>
      <dgm:spPr/>
    </dgm:pt>
    <dgm:pt modelId="{62C92E6D-5840-2E49-A7CF-2A020B26B129}" type="pres">
      <dgm:prSet presAssocID="{D3ED1193-DDCA-A642-95F2-7B1CF7A039C6}" presName="rootConnector" presStyleLbl="node3" presStyleIdx="4" presStyleCnt="8"/>
      <dgm:spPr/>
    </dgm:pt>
    <dgm:pt modelId="{31665EC3-83C7-5149-9416-D16E0E555E5B}" type="pres">
      <dgm:prSet presAssocID="{D3ED1193-DDCA-A642-95F2-7B1CF7A039C6}" presName="hierChild4" presStyleCnt="0"/>
      <dgm:spPr/>
    </dgm:pt>
    <dgm:pt modelId="{BE370EE0-0D80-1F45-8D68-DA1F2E651EEE}" type="pres">
      <dgm:prSet presAssocID="{D3ED1193-DDCA-A642-95F2-7B1CF7A039C6}" presName="hierChild5" presStyleCnt="0"/>
      <dgm:spPr/>
    </dgm:pt>
    <dgm:pt modelId="{89BBBC25-B580-EC4E-98FB-4AEFC618E09E}" type="pres">
      <dgm:prSet presAssocID="{B7AC0323-ADCA-5F4F-AE1F-544419C375F7}" presName="hierChild5" presStyleCnt="0"/>
      <dgm:spPr/>
    </dgm:pt>
    <dgm:pt modelId="{6D57EF6C-A4A6-8F49-ABC1-8737CFF4EAD8}" type="pres">
      <dgm:prSet presAssocID="{DF0931CB-8D3D-9A4C-B57F-D08222EBF7A6}" presName="Name37" presStyleLbl="parChTrans1D2" presStyleIdx="2" presStyleCnt="3"/>
      <dgm:spPr/>
    </dgm:pt>
    <dgm:pt modelId="{099DD92B-F196-EE47-9047-37475EC78D5B}" type="pres">
      <dgm:prSet presAssocID="{A14732C5-1969-E04E-9849-BD36C4ECA06D}" presName="hierRoot2" presStyleCnt="0">
        <dgm:presLayoutVars>
          <dgm:hierBranch val="init"/>
        </dgm:presLayoutVars>
      </dgm:prSet>
      <dgm:spPr/>
    </dgm:pt>
    <dgm:pt modelId="{3BAAF739-E63F-5348-9356-0DB22F7B611A}" type="pres">
      <dgm:prSet presAssocID="{A14732C5-1969-E04E-9849-BD36C4ECA06D}" presName="rootComposite" presStyleCnt="0"/>
      <dgm:spPr/>
    </dgm:pt>
    <dgm:pt modelId="{504B2104-CF60-B542-98EF-346BAB07BC28}" type="pres">
      <dgm:prSet presAssocID="{A14732C5-1969-E04E-9849-BD36C4ECA06D}" presName="rootText" presStyleLbl="node2" presStyleIdx="2" presStyleCnt="3">
        <dgm:presLayoutVars>
          <dgm:chPref val="3"/>
        </dgm:presLayoutVars>
      </dgm:prSet>
      <dgm:spPr/>
    </dgm:pt>
    <dgm:pt modelId="{279B19C4-D6DE-C842-B8CC-AED0C4E61229}" type="pres">
      <dgm:prSet presAssocID="{A14732C5-1969-E04E-9849-BD36C4ECA06D}" presName="rootConnector" presStyleLbl="node2" presStyleIdx="2" presStyleCnt="3"/>
      <dgm:spPr/>
    </dgm:pt>
    <dgm:pt modelId="{5B185934-2E21-BC4C-969D-671DD8512BA7}" type="pres">
      <dgm:prSet presAssocID="{A14732C5-1969-E04E-9849-BD36C4ECA06D}" presName="hierChild4" presStyleCnt="0"/>
      <dgm:spPr/>
    </dgm:pt>
    <dgm:pt modelId="{E866E077-6191-4C44-BD7B-8B67232792E1}" type="pres">
      <dgm:prSet presAssocID="{5BF0905F-1D15-CC4F-BF6E-02E886AEDD34}" presName="Name37" presStyleLbl="parChTrans1D3" presStyleIdx="5" presStyleCnt="8"/>
      <dgm:spPr/>
    </dgm:pt>
    <dgm:pt modelId="{80B5A4E0-047F-1842-A9BB-651FE4AD3BFF}" type="pres">
      <dgm:prSet presAssocID="{0F91335A-8C98-0C45-B588-6B39616D1693}" presName="hierRoot2" presStyleCnt="0">
        <dgm:presLayoutVars>
          <dgm:hierBranch val="init"/>
        </dgm:presLayoutVars>
      </dgm:prSet>
      <dgm:spPr/>
    </dgm:pt>
    <dgm:pt modelId="{81056732-ED31-464D-982D-C4689E895508}" type="pres">
      <dgm:prSet presAssocID="{0F91335A-8C98-0C45-B588-6B39616D1693}" presName="rootComposite" presStyleCnt="0"/>
      <dgm:spPr/>
    </dgm:pt>
    <dgm:pt modelId="{40BB8010-BC48-0E4C-9F25-CF89EF7BE50C}" type="pres">
      <dgm:prSet presAssocID="{0F91335A-8C98-0C45-B588-6B39616D1693}" presName="rootText" presStyleLbl="node3" presStyleIdx="5" presStyleCnt="8">
        <dgm:presLayoutVars>
          <dgm:chPref val="3"/>
        </dgm:presLayoutVars>
      </dgm:prSet>
      <dgm:spPr/>
    </dgm:pt>
    <dgm:pt modelId="{45C9A1BF-F166-8E4D-8088-1E0276A31A5A}" type="pres">
      <dgm:prSet presAssocID="{0F91335A-8C98-0C45-B588-6B39616D1693}" presName="rootConnector" presStyleLbl="node3" presStyleIdx="5" presStyleCnt="8"/>
      <dgm:spPr/>
    </dgm:pt>
    <dgm:pt modelId="{BFAFF165-C652-9D42-8DC5-2FBF5C98829E}" type="pres">
      <dgm:prSet presAssocID="{0F91335A-8C98-0C45-B588-6B39616D1693}" presName="hierChild4" presStyleCnt="0"/>
      <dgm:spPr/>
    </dgm:pt>
    <dgm:pt modelId="{780A87AC-C1F0-554F-BDE5-13F08E6BC642}" type="pres">
      <dgm:prSet presAssocID="{0F91335A-8C98-0C45-B588-6B39616D1693}" presName="hierChild5" presStyleCnt="0"/>
      <dgm:spPr/>
    </dgm:pt>
    <dgm:pt modelId="{D7FE4D90-583A-9C4A-81CA-DC884A6CA9BD}" type="pres">
      <dgm:prSet presAssocID="{634F27AA-8A3D-7D4A-9BF8-17865EDCEA3F}" presName="Name37" presStyleLbl="parChTrans1D3" presStyleIdx="6" presStyleCnt="8"/>
      <dgm:spPr/>
    </dgm:pt>
    <dgm:pt modelId="{BD4ADA92-7659-FC45-A1F2-3B1AC2B5BF1F}" type="pres">
      <dgm:prSet presAssocID="{AC814DF5-F011-594D-AD92-B4FE65916DFB}" presName="hierRoot2" presStyleCnt="0">
        <dgm:presLayoutVars>
          <dgm:hierBranch val="init"/>
        </dgm:presLayoutVars>
      </dgm:prSet>
      <dgm:spPr/>
    </dgm:pt>
    <dgm:pt modelId="{802FA194-DC3B-C643-9925-BF672538E5C1}" type="pres">
      <dgm:prSet presAssocID="{AC814DF5-F011-594D-AD92-B4FE65916DFB}" presName="rootComposite" presStyleCnt="0"/>
      <dgm:spPr/>
    </dgm:pt>
    <dgm:pt modelId="{64BA3105-12CA-8947-9B8C-53C2239EC441}" type="pres">
      <dgm:prSet presAssocID="{AC814DF5-F011-594D-AD92-B4FE65916DFB}" presName="rootText" presStyleLbl="node3" presStyleIdx="6" presStyleCnt="8">
        <dgm:presLayoutVars>
          <dgm:chPref val="3"/>
        </dgm:presLayoutVars>
      </dgm:prSet>
      <dgm:spPr/>
    </dgm:pt>
    <dgm:pt modelId="{6B8C5625-ED64-5244-BF02-E648E77F6DD9}" type="pres">
      <dgm:prSet presAssocID="{AC814DF5-F011-594D-AD92-B4FE65916DFB}" presName="rootConnector" presStyleLbl="node3" presStyleIdx="6" presStyleCnt="8"/>
      <dgm:spPr/>
    </dgm:pt>
    <dgm:pt modelId="{D6550DE7-A9B5-D347-B434-83A01E6B6674}" type="pres">
      <dgm:prSet presAssocID="{AC814DF5-F011-594D-AD92-B4FE65916DFB}" presName="hierChild4" presStyleCnt="0"/>
      <dgm:spPr/>
    </dgm:pt>
    <dgm:pt modelId="{78EC5E4D-0C56-B740-BDDA-A193814613E6}" type="pres">
      <dgm:prSet presAssocID="{AC814DF5-F011-594D-AD92-B4FE65916DFB}" presName="hierChild5" presStyleCnt="0"/>
      <dgm:spPr/>
    </dgm:pt>
    <dgm:pt modelId="{940F131C-4457-7941-8F56-A231079A443A}" type="pres">
      <dgm:prSet presAssocID="{FAFB5B8B-E186-224B-92EE-1FEC22595E20}" presName="Name37" presStyleLbl="parChTrans1D3" presStyleIdx="7" presStyleCnt="8"/>
      <dgm:spPr/>
    </dgm:pt>
    <dgm:pt modelId="{64CDBCCC-0588-134D-8DDD-23EF88E378AB}" type="pres">
      <dgm:prSet presAssocID="{48008C57-6EC3-434C-A520-39C51659A32F}" presName="hierRoot2" presStyleCnt="0">
        <dgm:presLayoutVars>
          <dgm:hierBranch val="init"/>
        </dgm:presLayoutVars>
      </dgm:prSet>
      <dgm:spPr/>
    </dgm:pt>
    <dgm:pt modelId="{C05E6271-EF3B-B346-ADEF-7CE92451AF05}" type="pres">
      <dgm:prSet presAssocID="{48008C57-6EC3-434C-A520-39C51659A32F}" presName="rootComposite" presStyleCnt="0"/>
      <dgm:spPr/>
    </dgm:pt>
    <dgm:pt modelId="{6FE08938-69FD-0645-A474-7759A3D044B3}" type="pres">
      <dgm:prSet presAssocID="{48008C57-6EC3-434C-A520-39C51659A32F}" presName="rootText" presStyleLbl="node3" presStyleIdx="7" presStyleCnt="8">
        <dgm:presLayoutVars>
          <dgm:chPref val="3"/>
        </dgm:presLayoutVars>
      </dgm:prSet>
      <dgm:spPr/>
    </dgm:pt>
    <dgm:pt modelId="{2CAA1B67-4595-3D43-8FB6-24FA70920477}" type="pres">
      <dgm:prSet presAssocID="{48008C57-6EC3-434C-A520-39C51659A32F}" presName="rootConnector" presStyleLbl="node3" presStyleIdx="7" presStyleCnt="8"/>
      <dgm:spPr/>
    </dgm:pt>
    <dgm:pt modelId="{46558D08-D89B-5543-8FF8-C38B96A4DB84}" type="pres">
      <dgm:prSet presAssocID="{48008C57-6EC3-434C-A520-39C51659A32F}" presName="hierChild4" presStyleCnt="0"/>
      <dgm:spPr/>
    </dgm:pt>
    <dgm:pt modelId="{109C6B67-385A-5848-AE23-86D309D075EE}" type="pres">
      <dgm:prSet presAssocID="{48008C57-6EC3-434C-A520-39C51659A32F}" presName="hierChild5" presStyleCnt="0"/>
      <dgm:spPr/>
    </dgm:pt>
    <dgm:pt modelId="{2A541ED2-4E41-F941-B823-BB79B883E357}" type="pres">
      <dgm:prSet presAssocID="{A14732C5-1969-E04E-9849-BD36C4ECA06D}" presName="hierChild5" presStyleCnt="0"/>
      <dgm:spPr/>
    </dgm:pt>
    <dgm:pt modelId="{6D1F935D-BF14-724C-94C6-6FAE5FC36E68}" type="pres">
      <dgm:prSet presAssocID="{61604AF7-348D-0643-9FAA-E768A2518F6B}" presName="hierChild3" presStyleCnt="0"/>
      <dgm:spPr/>
    </dgm:pt>
  </dgm:ptLst>
  <dgm:cxnLst>
    <dgm:cxn modelId="{256CDA0A-6DE0-BB45-B44B-A2EA25C337F9}" type="presOf" srcId="{AC814DF5-F011-594D-AD92-B4FE65916DFB}" destId="{64BA3105-12CA-8947-9B8C-53C2239EC441}" srcOrd="0" destOrd="0" presId="urn:microsoft.com/office/officeart/2005/8/layout/orgChart1"/>
    <dgm:cxn modelId="{C7B8690D-F9F4-AC4A-ACC1-7DA6746DE3B6}" type="presOf" srcId="{953AF0F3-670E-AB42-8A65-AE59ED27A542}" destId="{5550B2B0-ED58-0241-B1CD-54B1696BB0C3}" srcOrd="0" destOrd="0" presId="urn:microsoft.com/office/officeart/2005/8/layout/orgChart1"/>
    <dgm:cxn modelId="{7D357C13-9B2C-5249-A7E3-11EB160DF9FC}" type="presOf" srcId="{5A05A400-EB9A-194A-BA24-7A6185430E27}" destId="{E812B176-4425-A646-B3B3-F8F8FBC902A2}" srcOrd="0" destOrd="0" presId="urn:microsoft.com/office/officeart/2005/8/layout/orgChart1"/>
    <dgm:cxn modelId="{7BEE1A24-4B77-ED43-8006-129C7C0320BE}" srcId="{61604AF7-348D-0643-9FAA-E768A2518F6B}" destId="{A14732C5-1969-E04E-9849-BD36C4ECA06D}" srcOrd="2" destOrd="0" parTransId="{DF0931CB-8D3D-9A4C-B57F-D08222EBF7A6}" sibTransId="{6BE2ABEE-37DF-114F-AC49-965D64CA70D5}"/>
    <dgm:cxn modelId="{3005FD28-FCF6-0842-92BB-BB719DE9DEA1}" type="presOf" srcId="{634F27AA-8A3D-7D4A-9BF8-17865EDCEA3F}" destId="{D7FE4D90-583A-9C4A-81CA-DC884A6CA9BD}" srcOrd="0" destOrd="0" presId="urn:microsoft.com/office/officeart/2005/8/layout/orgChart1"/>
    <dgm:cxn modelId="{7AA13230-8EEC-9D4B-87D5-DCB652DB06BB}" srcId="{61604AF7-348D-0643-9FAA-E768A2518F6B}" destId="{B7AC0323-ADCA-5F4F-AE1F-544419C375F7}" srcOrd="1" destOrd="0" parTransId="{2285761A-DC62-804F-B051-CC30AE11BE9C}" sibTransId="{7A285D3D-EF96-974E-8AD2-B4AFB8AED481}"/>
    <dgm:cxn modelId="{BECBA131-85CF-4941-B9AB-1231EF685B7A}" type="presOf" srcId="{61604AF7-348D-0643-9FAA-E768A2518F6B}" destId="{0230BED8-499C-414F-AC33-26EEBA47EC1C}" srcOrd="1" destOrd="0" presId="urn:microsoft.com/office/officeart/2005/8/layout/orgChart1"/>
    <dgm:cxn modelId="{04443238-D848-B74F-A675-F19BE7EC29A1}" type="presOf" srcId="{2285761A-DC62-804F-B051-CC30AE11BE9C}" destId="{32753E3A-6ABF-B947-B910-F74CF7DC74E6}" srcOrd="0" destOrd="0" presId="urn:microsoft.com/office/officeart/2005/8/layout/orgChart1"/>
    <dgm:cxn modelId="{100E1E40-D967-FD4F-BB05-0F73EE77CBD5}" type="presOf" srcId="{5BF0905F-1D15-CC4F-BF6E-02E886AEDD34}" destId="{E866E077-6191-4C44-BD7B-8B67232792E1}" srcOrd="0" destOrd="0" presId="urn:microsoft.com/office/officeart/2005/8/layout/orgChart1"/>
    <dgm:cxn modelId="{010BAC5B-9575-8F4E-8774-984645F413F6}" type="presOf" srcId="{12DFDF9B-04A8-FC4C-A788-E4E9DAF506D2}" destId="{B174DA43-A749-3445-A73F-E3DC45117333}" srcOrd="1" destOrd="0" presId="urn:microsoft.com/office/officeart/2005/8/layout/orgChart1"/>
    <dgm:cxn modelId="{FDFFA35E-7945-C240-BBBC-009057C08761}" type="presOf" srcId="{D3ED1193-DDCA-A642-95F2-7B1CF7A039C6}" destId="{62C92E6D-5840-2E49-A7CF-2A020B26B129}" srcOrd="1" destOrd="0" presId="urn:microsoft.com/office/officeart/2005/8/layout/orgChart1"/>
    <dgm:cxn modelId="{DD231E62-D564-8546-B5F0-5DD6136D1F7D}" srcId="{B7AC0323-ADCA-5F4F-AE1F-544419C375F7}" destId="{D3ED1193-DDCA-A642-95F2-7B1CF7A039C6}" srcOrd="1" destOrd="0" parTransId="{5A05A400-EB9A-194A-BA24-7A6185430E27}" sibTransId="{1D66ACDB-08A4-C54E-962D-DEB7A91CE1FA}"/>
    <dgm:cxn modelId="{57083163-D8CE-F34A-B2A1-074358E3D80D}" type="presOf" srcId="{EE0D90B5-F96C-BE4D-8E24-BD51A6295022}" destId="{586508DB-2067-D041-9F19-1E0C33963D89}" srcOrd="1" destOrd="0" presId="urn:microsoft.com/office/officeart/2005/8/layout/orgChart1"/>
    <dgm:cxn modelId="{C8EE536A-A5B5-C949-9A6A-12BC3E152D6B}" srcId="{12DFDF9B-04A8-FC4C-A788-E4E9DAF506D2}" destId="{EE0D90B5-F96C-BE4D-8E24-BD51A6295022}" srcOrd="0" destOrd="0" parTransId="{C16E8550-615C-974C-B1C7-79F04D883185}" sibTransId="{4D498099-9AD1-2843-9330-B4453CD3D477}"/>
    <dgm:cxn modelId="{CC0A0C6B-19E8-4543-8956-CAE0CF2D6060}" type="presOf" srcId="{B65274CB-908D-BD49-92AC-8427EB3A500A}" destId="{BC458A18-0E1A-1A4B-AA5A-9F4979202F2C}" srcOrd="0" destOrd="0" presId="urn:microsoft.com/office/officeart/2005/8/layout/orgChart1"/>
    <dgm:cxn modelId="{E626F76B-FA0A-7443-B18C-431621B3665C}" srcId="{B7AC0323-ADCA-5F4F-AE1F-544419C375F7}" destId="{953AF0F3-670E-AB42-8A65-AE59ED27A542}" srcOrd="0" destOrd="0" parTransId="{A00A511F-CDD7-F243-B56A-A828626C3382}" sibTransId="{7C7CCF53-5F91-FB42-8609-D63E4B4462AF}"/>
    <dgm:cxn modelId="{099FFE6B-2CCF-5344-B1A6-AC9D84A4300C}" type="presOf" srcId="{6F3787C0-5CF3-4B4F-A2A4-8F211F03B81A}" destId="{C3121A74-0A51-204D-85D3-9C7A2F7CF892}" srcOrd="0" destOrd="0" presId="urn:microsoft.com/office/officeart/2005/8/layout/orgChart1"/>
    <dgm:cxn modelId="{8C892D78-F934-F945-9805-148F1F9AE4B2}" srcId="{61604AF7-348D-0643-9FAA-E768A2518F6B}" destId="{12DFDF9B-04A8-FC4C-A788-E4E9DAF506D2}" srcOrd="0" destOrd="0" parTransId="{6F3787C0-5CF3-4B4F-A2A4-8F211F03B81A}" sibTransId="{5C240114-A74C-D245-B4AE-89F937133FAC}"/>
    <dgm:cxn modelId="{D573B779-32C1-4C48-986C-DA07228395CD}" srcId="{A14732C5-1969-E04E-9849-BD36C4ECA06D}" destId="{48008C57-6EC3-434C-A520-39C51659A32F}" srcOrd="2" destOrd="0" parTransId="{FAFB5B8B-E186-224B-92EE-1FEC22595E20}" sibTransId="{3BEB44C3-4A67-5C4C-8170-4F589C1E3B19}"/>
    <dgm:cxn modelId="{E092EA59-F09E-5842-8580-BADF566DAAAD}" type="presOf" srcId="{BB75CD5D-2C78-BE46-B9F0-86DECECAE3EA}" destId="{7A4D7082-9ACA-874C-B8D6-80C1D0E63788}" srcOrd="0" destOrd="0" presId="urn:microsoft.com/office/officeart/2005/8/layout/orgChart1"/>
    <dgm:cxn modelId="{1CA3327A-AEA1-6E4E-BC05-19880B046AE9}" type="presOf" srcId="{B7AC0323-ADCA-5F4F-AE1F-544419C375F7}" destId="{AE7F5E7A-4963-BA46-9F0B-F4765983705A}" srcOrd="1" destOrd="0" presId="urn:microsoft.com/office/officeart/2005/8/layout/orgChart1"/>
    <dgm:cxn modelId="{D2623D5A-E869-3B46-B881-434984BCDDDD}" type="presOf" srcId="{12DFDF9B-04A8-FC4C-A788-E4E9DAF506D2}" destId="{E3474FA5-BE30-0544-AD41-F1881D50BA52}" srcOrd="0" destOrd="0" presId="urn:microsoft.com/office/officeart/2005/8/layout/orgChart1"/>
    <dgm:cxn modelId="{E362EF7D-2DEF-CB4D-A729-635F265912C6}" type="presOf" srcId="{A9D01E8A-C56A-AE4D-945D-5CFCEA2E79C8}" destId="{326CB865-B46F-5C4B-A254-1827DC74FC0F}" srcOrd="1" destOrd="0" presId="urn:microsoft.com/office/officeart/2005/8/layout/orgChart1"/>
    <dgm:cxn modelId="{C90C417E-CB73-2148-9749-817DB10C4572}" type="presOf" srcId="{48008C57-6EC3-434C-A520-39C51659A32F}" destId="{6FE08938-69FD-0645-A474-7759A3D044B3}" srcOrd="0" destOrd="0" presId="urn:microsoft.com/office/officeart/2005/8/layout/orgChart1"/>
    <dgm:cxn modelId="{9CB97781-03E0-B04B-A36D-D3034B83198C}" type="presOf" srcId="{FAFB5B8B-E186-224B-92EE-1FEC22595E20}" destId="{940F131C-4457-7941-8F56-A231079A443A}" srcOrd="0" destOrd="0" presId="urn:microsoft.com/office/officeart/2005/8/layout/orgChart1"/>
    <dgm:cxn modelId="{D00EB081-4531-654E-82F7-CE6A1ECE698F}" type="presOf" srcId="{A9D01E8A-C56A-AE4D-945D-5CFCEA2E79C8}" destId="{9A941DC7-899B-8E4F-9E45-7265D11B1FAB}" srcOrd="0" destOrd="0" presId="urn:microsoft.com/office/officeart/2005/8/layout/orgChart1"/>
    <dgm:cxn modelId="{869A6D87-8B04-0040-8C91-BB58FC8FEF6B}" type="presOf" srcId="{61604AF7-348D-0643-9FAA-E768A2518F6B}" destId="{4EA31720-CBCA-7648-943A-E53400AB1642}" srcOrd="0" destOrd="0" presId="urn:microsoft.com/office/officeart/2005/8/layout/orgChart1"/>
    <dgm:cxn modelId="{65F5348D-D2CA-4648-A188-FC40B28AC296}" type="presOf" srcId="{6F0409BE-145B-4447-9786-239EBC569EC8}" destId="{D8B8D627-52AA-304F-B646-6DCA3C5897A6}" srcOrd="0" destOrd="0" presId="urn:microsoft.com/office/officeart/2005/8/layout/orgChart1"/>
    <dgm:cxn modelId="{C262E092-43AD-E949-A94F-3998D9CC776C}" type="presOf" srcId="{DF0931CB-8D3D-9A4C-B57F-D08222EBF7A6}" destId="{6D57EF6C-A4A6-8F49-ABC1-8737CFF4EAD8}" srcOrd="0" destOrd="0" presId="urn:microsoft.com/office/officeart/2005/8/layout/orgChart1"/>
    <dgm:cxn modelId="{2E391094-82AF-724B-A602-D83BAACB96C4}" type="presOf" srcId="{AC814DF5-F011-594D-AD92-B4FE65916DFB}" destId="{6B8C5625-ED64-5244-BF02-E648E77F6DD9}" srcOrd="1" destOrd="0" presId="urn:microsoft.com/office/officeart/2005/8/layout/orgChart1"/>
    <dgm:cxn modelId="{3823649B-EF84-5B4C-9E74-FBBB8EA96E44}" type="presOf" srcId="{953AF0F3-670E-AB42-8A65-AE59ED27A542}" destId="{AC1DF636-5508-5E43-A957-9D38BAFFC086}" srcOrd="1" destOrd="0" presId="urn:microsoft.com/office/officeart/2005/8/layout/orgChart1"/>
    <dgm:cxn modelId="{DACC64A1-86D2-3B42-A8B1-E26989B90DAC}" type="presOf" srcId="{A14732C5-1969-E04E-9849-BD36C4ECA06D}" destId="{504B2104-CF60-B542-98EF-346BAB07BC28}" srcOrd="0" destOrd="0" presId="urn:microsoft.com/office/officeart/2005/8/layout/orgChart1"/>
    <dgm:cxn modelId="{91AF67A3-B187-8943-B125-E5437720789C}" srcId="{A14732C5-1969-E04E-9849-BD36C4ECA06D}" destId="{0F91335A-8C98-0C45-B588-6B39616D1693}" srcOrd="0" destOrd="0" parTransId="{5BF0905F-1D15-CC4F-BF6E-02E886AEDD34}" sibTransId="{37DA588D-6585-D342-9D03-A07167CA7BDD}"/>
    <dgm:cxn modelId="{E3733FB6-5DCD-E345-9DF4-5BBF908D5C8A}" srcId="{A14732C5-1969-E04E-9849-BD36C4ECA06D}" destId="{AC814DF5-F011-594D-AD92-B4FE65916DFB}" srcOrd="1" destOrd="0" parTransId="{634F27AA-8A3D-7D4A-9BF8-17865EDCEA3F}" sibTransId="{323BD410-7E55-454A-A8EE-8321A1705CBC}"/>
    <dgm:cxn modelId="{CBE8C1B6-E26E-1142-83DF-5A6E21629A15}" srcId="{12DFDF9B-04A8-FC4C-A788-E4E9DAF506D2}" destId="{A9D01E8A-C56A-AE4D-945D-5CFCEA2E79C8}" srcOrd="2" destOrd="0" parTransId="{B65274CB-908D-BD49-92AC-8427EB3A500A}" sibTransId="{4357F186-BB61-BA4E-8936-08685D9E4520}"/>
    <dgm:cxn modelId="{02B4DCBB-8A52-C445-AB29-7E8FC9662069}" type="presOf" srcId="{1C7D3103-5948-6C44-851B-566675AF5E0A}" destId="{68EDDBB0-A33C-BC4F-B2DC-16A4B4015763}" srcOrd="1" destOrd="0" presId="urn:microsoft.com/office/officeart/2005/8/layout/orgChart1"/>
    <dgm:cxn modelId="{081DFAC1-4113-7540-81AE-948597B05A9F}" type="presOf" srcId="{D3ED1193-DDCA-A642-95F2-7B1CF7A039C6}" destId="{144C6CF3-6547-924D-A059-C335901B4312}" srcOrd="0" destOrd="0" presId="urn:microsoft.com/office/officeart/2005/8/layout/orgChart1"/>
    <dgm:cxn modelId="{C9E35CC6-EB6E-7943-9900-D736B910A0B6}" type="presOf" srcId="{EE0D90B5-F96C-BE4D-8E24-BD51A6295022}" destId="{1FD47252-C149-7746-914E-48445D3A59B6}" srcOrd="0" destOrd="0" presId="urn:microsoft.com/office/officeart/2005/8/layout/orgChart1"/>
    <dgm:cxn modelId="{7DC0D7CA-CAB9-FE4A-B7CF-1BF3D2BAE674}" type="presOf" srcId="{1C7D3103-5948-6C44-851B-566675AF5E0A}" destId="{07383A69-2A28-2340-A3F5-CB0A42666AAF}" srcOrd="0" destOrd="0" presId="urn:microsoft.com/office/officeart/2005/8/layout/orgChart1"/>
    <dgm:cxn modelId="{B34CE1CA-DF5C-1B44-A225-2E783F3E30FB}" srcId="{12DFDF9B-04A8-FC4C-A788-E4E9DAF506D2}" destId="{1C7D3103-5948-6C44-851B-566675AF5E0A}" srcOrd="1" destOrd="0" parTransId="{6F0409BE-145B-4447-9786-239EBC569EC8}" sibTransId="{BEC097CF-F399-7F48-9ED7-E402BC10DA98}"/>
    <dgm:cxn modelId="{3F5BF6D0-BE85-864F-AA50-EA92C181A1D7}" type="presOf" srcId="{48008C57-6EC3-434C-A520-39C51659A32F}" destId="{2CAA1B67-4595-3D43-8FB6-24FA70920477}" srcOrd="1" destOrd="0" presId="urn:microsoft.com/office/officeart/2005/8/layout/orgChart1"/>
    <dgm:cxn modelId="{9A997ED7-E410-CF42-9E79-0A2F2E93470E}" type="presOf" srcId="{A14732C5-1969-E04E-9849-BD36C4ECA06D}" destId="{279B19C4-D6DE-C842-B8CC-AED0C4E61229}" srcOrd="1" destOrd="0" presId="urn:microsoft.com/office/officeart/2005/8/layout/orgChart1"/>
    <dgm:cxn modelId="{AB0A78DA-9ED4-2F4C-8F11-103171F42AEB}" type="presOf" srcId="{A00A511F-CDD7-F243-B56A-A828626C3382}" destId="{97632BBE-D91E-054D-A0AD-1C4DAC439F5C}" srcOrd="0" destOrd="0" presId="urn:microsoft.com/office/officeart/2005/8/layout/orgChart1"/>
    <dgm:cxn modelId="{2F019ADA-AAD9-6443-936F-89BC4D43AC1F}" srcId="{BB75CD5D-2C78-BE46-B9F0-86DECECAE3EA}" destId="{61604AF7-348D-0643-9FAA-E768A2518F6B}" srcOrd="0" destOrd="0" parTransId="{A15347F1-A933-784A-BBC1-8980E7A2529F}" sibTransId="{9F36064C-20DC-C640-8740-95D457C6B217}"/>
    <dgm:cxn modelId="{47B1A8E1-4301-BC4F-B940-E4504EFC6A82}" type="presOf" srcId="{C16E8550-615C-974C-B1C7-79F04D883185}" destId="{58A36369-28B4-D645-8557-4856F2D21CBE}" srcOrd="0" destOrd="0" presId="urn:microsoft.com/office/officeart/2005/8/layout/orgChart1"/>
    <dgm:cxn modelId="{5E7F0AE8-FDD0-8F41-BE23-F5AF3712B85A}" type="presOf" srcId="{0F91335A-8C98-0C45-B588-6B39616D1693}" destId="{40BB8010-BC48-0E4C-9F25-CF89EF7BE50C}" srcOrd="0" destOrd="0" presId="urn:microsoft.com/office/officeart/2005/8/layout/orgChart1"/>
    <dgm:cxn modelId="{3E4869F2-F3C5-324E-B928-15B564C6BF27}" type="presOf" srcId="{B7AC0323-ADCA-5F4F-AE1F-544419C375F7}" destId="{5CF93E1C-FB0D-C145-B9CA-25CE93F036ED}" srcOrd="0" destOrd="0" presId="urn:microsoft.com/office/officeart/2005/8/layout/orgChart1"/>
    <dgm:cxn modelId="{11A2D5F4-296B-174B-8665-D3141C566A39}" type="presOf" srcId="{0F91335A-8C98-0C45-B588-6B39616D1693}" destId="{45C9A1BF-F166-8E4D-8088-1E0276A31A5A}" srcOrd="1" destOrd="0" presId="urn:microsoft.com/office/officeart/2005/8/layout/orgChart1"/>
    <dgm:cxn modelId="{118566F0-BB6C-BB4E-8D0F-63CC6B529BFF}" type="presParOf" srcId="{7A4D7082-9ACA-874C-B8D6-80C1D0E63788}" destId="{0032BCC1-DD4B-3145-BE38-1DF357229DD8}" srcOrd="0" destOrd="0" presId="urn:microsoft.com/office/officeart/2005/8/layout/orgChart1"/>
    <dgm:cxn modelId="{F90EE549-23D1-8642-B738-D217C3F5A0FD}" type="presParOf" srcId="{0032BCC1-DD4B-3145-BE38-1DF357229DD8}" destId="{A9C2BCAE-2277-1742-9B22-FF3B96F5B57F}" srcOrd="0" destOrd="0" presId="urn:microsoft.com/office/officeart/2005/8/layout/orgChart1"/>
    <dgm:cxn modelId="{38700BC7-DDDE-D549-8A27-92301CF491FF}" type="presParOf" srcId="{A9C2BCAE-2277-1742-9B22-FF3B96F5B57F}" destId="{4EA31720-CBCA-7648-943A-E53400AB1642}" srcOrd="0" destOrd="0" presId="urn:microsoft.com/office/officeart/2005/8/layout/orgChart1"/>
    <dgm:cxn modelId="{FB1B075C-3E0A-934E-9D9F-029551923C36}" type="presParOf" srcId="{A9C2BCAE-2277-1742-9B22-FF3B96F5B57F}" destId="{0230BED8-499C-414F-AC33-26EEBA47EC1C}" srcOrd="1" destOrd="0" presId="urn:microsoft.com/office/officeart/2005/8/layout/orgChart1"/>
    <dgm:cxn modelId="{24FAEA0D-C79A-3A45-8F5D-6A9946EFAE19}" type="presParOf" srcId="{0032BCC1-DD4B-3145-BE38-1DF357229DD8}" destId="{636B3C67-DBA5-624D-ACDF-BB4735A3F0F5}" srcOrd="1" destOrd="0" presId="urn:microsoft.com/office/officeart/2005/8/layout/orgChart1"/>
    <dgm:cxn modelId="{717983AC-97C3-914C-BFCB-DCCF8532C606}" type="presParOf" srcId="{636B3C67-DBA5-624D-ACDF-BB4735A3F0F5}" destId="{C3121A74-0A51-204D-85D3-9C7A2F7CF892}" srcOrd="0" destOrd="0" presId="urn:microsoft.com/office/officeart/2005/8/layout/orgChart1"/>
    <dgm:cxn modelId="{BD922644-4774-3043-8B1B-681161409E89}" type="presParOf" srcId="{636B3C67-DBA5-624D-ACDF-BB4735A3F0F5}" destId="{CE10CAEB-415B-F348-9FB4-8D11A270321D}" srcOrd="1" destOrd="0" presId="urn:microsoft.com/office/officeart/2005/8/layout/orgChart1"/>
    <dgm:cxn modelId="{7F2427CE-C091-3D49-90AA-97BC514241F4}" type="presParOf" srcId="{CE10CAEB-415B-F348-9FB4-8D11A270321D}" destId="{086C276B-F11A-5241-89FA-A0D82EC38E1A}" srcOrd="0" destOrd="0" presId="urn:microsoft.com/office/officeart/2005/8/layout/orgChart1"/>
    <dgm:cxn modelId="{70F4242A-2CF2-2B4F-AD11-4071908E4625}" type="presParOf" srcId="{086C276B-F11A-5241-89FA-A0D82EC38E1A}" destId="{E3474FA5-BE30-0544-AD41-F1881D50BA52}" srcOrd="0" destOrd="0" presId="urn:microsoft.com/office/officeart/2005/8/layout/orgChart1"/>
    <dgm:cxn modelId="{E11A97CC-0409-BD43-97A9-42352870E1D2}" type="presParOf" srcId="{086C276B-F11A-5241-89FA-A0D82EC38E1A}" destId="{B174DA43-A749-3445-A73F-E3DC45117333}" srcOrd="1" destOrd="0" presId="urn:microsoft.com/office/officeart/2005/8/layout/orgChart1"/>
    <dgm:cxn modelId="{AE271166-0D4D-1B4C-B696-04B0F3BB7FED}" type="presParOf" srcId="{CE10CAEB-415B-F348-9FB4-8D11A270321D}" destId="{BACD1331-1771-A046-B9F5-DFD0795818C9}" srcOrd="1" destOrd="0" presId="urn:microsoft.com/office/officeart/2005/8/layout/orgChart1"/>
    <dgm:cxn modelId="{D8E24FA1-1A0F-1E49-AC0D-68E5482066C2}" type="presParOf" srcId="{BACD1331-1771-A046-B9F5-DFD0795818C9}" destId="{58A36369-28B4-D645-8557-4856F2D21CBE}" srcOrd="0" destOrd="0" presId="urn:microsoft.com/office/officeart/2005/8/layout/orgChart1"/>
    <dgm:cxn modelId="{E6C57B23-63CD-B046-9D95-6DF9A5744834}" type="presParOf" srcId="{BACD1331-1771-A046-B9F5-DFD0795818C9}" destId="{6766F43D-FCB1-C743-B283-1687F7037C7C}" srcOrd="1" destOrd="0" presId="urn:microsoft.com/office/officeart/2005/8/layout/orgChart1"/>
    <dgm:cxn modelId="{46EC9F05-C0D6-2040-97D7-E36324CAB0E8}" type="presParOf" srcId="{6766F43D-FCB1-C743-B283-1687F7037C7C}" destId="{84267E72-DCF5-754E-86CE-35BC39234498}" srcOrd="0" destOrd="0" presId="urn:microsoft.com/office/officeart/2005/8/layout/orgChart1"/>
    <dgm:cxn modelId="{9E331DAF-9BE7-5240-8015-21068E5650BB}" type="presParOf" srcId="{84267E72-DCF5-754E-86CE-35BC39234498}" destId="{1FD47252-C149-7746-914E-48445D3A59B6}" srcOrd="0" destOrd="0" presId="urn:microsoft.com/office/officeart/2005/8/layout/orgChart1"/>
    <dgm:cxn modelId="{0242D78F-653A-2544-9454-61734739CAFD}" type="presParOf" srcId="{84267E72-DCF5-754E-86CE-35BC39234498}" destId="{586508DB-2067-D041-9F19-1E0C33963D89}" srcOrd="1" destOrd="0" presId="urn:microsoft.com/office/officeart/2005/8/layout/orgChart1"/>
    <dgm:cxn modelId="{ABFEB78A-4B26-874F-802D-5C46127F6D7E}" type="presParOf" srcId="{6766F43D-FCB1-C743-B283-1687F7037C7C}" destId="{D6CDD6F3-5C7B-2A48-842A-3CCB55A97496}" srcOrd="1" destOrd="0" presId="urn:microsoft.com/office/officeart/2005/8/layout/orgChart1"/>
    <dgm:cxn modelId="{E605CD7C-6F29-0943-9D34-1471F1BB1E6D}" type="presParOf" srcId="{6766F43D-FCB1-C743-B283-1687F7037C7C}" destId="{569D74F4-C4EA-024B-BDA8-C7E9EBABD669}" srcOrd="2" destOrd="0" presId="urn:microsoft.com/office/officeart/2005/8/layout/orgChart1"/>
    <dgm:cxn modelId="{0F2A7AAA-0A76-8449-A4A7-B790CF45FB26}" type="presParOf" srcId="{BACD1331-1771-A046-B9F5-DFD0795818C9}" destId="{D8B8D627-52AA-304F-B646-6DCA3C5897A6}" srcOrd="2" destOrd="0" presId="urn:microsoft.com/office/officeart/2005/8/layout/orgChart1"/>
    <dgm:cxn modelId="{A27144AD-BFF1-6743-A0BE-7ACA66BF54A9}" type="presParOf" srcId="{BACD1331-1771-A046-B9F5-DFD0795818C9}" destId="{B4484E53-6193-A441-AECF-C0EAD4BBC19B}" srcOrd="3" destOrd="0" presId="urn:microsoft.com/office/officeart/2005/8/layout/orgChart1"/>
    <dgm:cxn modelId="{FB961BBC-456F-994C-9294-24EAC530C6E3}" type="presParOf" srcId="{B4484E53-6193-A441-AECF-C0EAD4BBC19B}" destId="{B44F65E8-527C-A346-8F3E-30DBB6482FC0}" srcOrd="0" destOrd="0" presId="urn:microsoft.com/office/officeart/2005/8/layout/orgChart1"/>
    <dgm:cxn modelId="{F33DEA5D-3D9B-DB4D-B71C-C2BB937095E3}" type="presParOf" srcId="{B44F65E8-527C-A346-8F3E-30DBB6482FC0}" destId="{07383A69-2A28-2340-A3F5-CB0A42666AAF}" srcOrd="0" destOrd="0" presId="urn:microsoft.com/office/officeart/2005/8/layout/orgChart1"/>
    <dgm:cxn modelId="{EDD43CB6-3B13-504B-95EA-699953037531}" type="presParOf" srcId="{B44F65E8-527C-A346-8F3E-30DBB6482FC0}" destId="{68EDDBB0-A33C-BC4F-B2DC-16A4B4015763}" srcOrd="1" destOrd="0" presId="urn:microsoft.com/office/officeart/2005/8/layout/orgChart1"/>
    <dgm:cxn modelId="{105BB7AD-627E-AF42-887A-016983B52800}" type="presParOf" srcId="{B4484E53-6193-A441-AECF-C0EAD4BBC19B}" destId="{505DEC23-FC0D-9749-955C-FDC11A5529D0}" srcOrd="1" destOrd="0" presId="urn:microsoft.com/office/officeart/2005/8/layout/orgChart1"/>
    <dgm:cxn modelId="{C141DB1F-ED57-9B4A-A22E-8D56E8B33E2A}" type="presParOf" srcId="{B4484E53-6193-A441-AECF-C0EAD4BBC19B}" destId="{60A52DD9-D569-D441-8C2A-BD3304384511}" srcOrd="2" destOrd="0" presId="urn:microsoft.com/office/officeart/2005/8/layout/orgChart1"/>
    <dgm:cxn modelId="{4D0FDB65-7E60-7645-ACC9-CADED5839FCC}" type="presParOf" srcId="{BACD1331-1771-A046-B9F5-DFD0795818C9}" destId="{BC458A18-0E1A-1A4B-AA5A-9F4979202F2C}" srcOrd="4" destOrd="0" presId="urn:microsoft.com/office/officeart/2005/8/layout/orgChart1"/>
    <dgm:cxn modelId="{A1F760B7-0F9C-944A-910F-880D42788C82}" type="presParOf" srcId="{BACD1331-1771-A046-B9F5-DFD0795818C9}" destId="{C05B6745-A4ED-2B4F-BD1C-BFC4E7049B97}" srcOrd="5" destOrd="0" presId="urn:microsoft.com/office/officeart/2005/8/layout/orgChart1"/>
    <dgm:cxn modelId="{1705B5AB-40D9-174D-99FB-F339489453FD}" type="presParOf" srcId="{C05B6745-A4ED-2B4F-BD1C-BFC4E7049B97}" destId="{B0DC4EF0-56B6-294D-A6B4-AF8C212A97E6}" srcOrd="0" destOrd="0" presId="urn:microsoft.com/office/officeart/2005/8/layout/orgChart1"/>
    <dgm:cxn modelId="{788BA234-A2FF-E24E-A508-3903E28886FC}" type="presParOf" srcId="{B0DC4EF0-56B6-294D-A6B4-AF8C212A97E6}" destId="{9A941DC7-899B-8E4F-9E45-7265D11B1FAB}" srcOrd="0" destOrd="0" presId="urn:microsoft.com/office/officeart/2005/8/layout/orgChart1"/>
    <dgm:cxn modelId="{FEB73957-EB04-8C4C-B7B5-EA7D9A0B060B}" type="presParOf" srcId="{B0DC4EF0-56B6-294D-A6B4-AF8C212A97E6}" destId="{326CB865-B46F-5C4B-A254-1827DC74FC0F}" srcOrd="1" destOrd="0" presId="urn:microsoft.com/office/officeart/2005/8/layout/orgChart1"/>
    <dgm:cxn modelId="{7BD2DF28-D0D7-E148-9EAD-FFAE8BAB397C}" type="presParOf" srcId="{C05B6745-A4ED-2B4F-BD1C-BFC4E7049B97}" destId="{396A5BE9-214C-7545-BC54-CE2D6BBFE10F}" srcOrd="1" destOrd="0" presId="urn:microsoft.com/office/officeart/2005/8/layout/orgChart1"/>
    <dgm:cxn modelId="{66A22A12-1792-2048-BA24-D19D49C0146C}" type="presParOf" srcId="{C05B6745-A4ED-2B4F-BD1C-BFC4E7049B97}" destId="{93B7E231-23C4-824C-9144-03EC2B2006FF}" srcOrd="2" destOrd="0" presId="urn:microsoft.com/office/officeart/2005/8/layout/orgChart1"/>
    <dgm:cxn modelId="{2AB255FF-3438-EE48-B98D-30CDDA82D35B}" type="presParOf" srcId="{CE10CAEB-415B-F348-9FB4-8D11A270321D}" destId="{65DBA79B-58E8-3B41-8930-19CE5A940AFE}" srcOrd="2" destOrd="0" presId="urn:microsoft.com/office/officeart/2005/8/layout/orgChart1"/>
    <dgm:cxn modelId="{697B2C44-6ED5-B540-B972-AAB6B383BB4A}" type="presParOf" srcId="{636B3C67-DBA5-624D-ACDF-BB4735A3F0F5}" destId="{32753E3A-6ABF-B947-B910-F74CF7DC74E6}" srcOrd="2" destOrd="0" presId="urn:microsoft.com/office/officeart/2005/8/layout/orgChart1"/>
    <dgm:cxn modelId="{51C25F53-A836-6E4F-8C94-E172D3B80404}" type="presParOf" srcId="{636B3C67-DBA5-624D-ACDF-BB4735A3F0F5}" destId="{F3558E89-D856-4646-A7A7-096BC6ADBD5C}" srcOrd="3" destOrd="0" presId="urn:microsoft.com/office/officeart/2005/8/layout/orgChart1"/>
    <dgm:cxn modelId="{4C1D85A5-F076-AD42-9CCF-BC118CFB74AF}" type="presParOf" srcId="{F3558E89-D856-4646-A7A7-096BC6ADBD5C}" destId="{0E9A2BFA-02A7-1D4B-AD21-4F89FA46F4C3}" srcOrd="0" destOrd="0" presId="urn:microsoft.com/office/officeart/2005/8/layout/orgChart1"/>
    <dgm:cxn modelId="{649DDDEE-8C19-0247-9B42-C9D069432678}" type="presParOf" srcId="{0E9A2BFA-02A7-1D4B-AD21-4F89FA46F4C3}" destId="{5CF93E1C-FB0D-C145-B9CA-25CE93F036ED}" srcOrd="0" destOrd="0" presId="urn:microsoft.com/office/officeart/2005/8/layout/orgChart1"/>
    <dgm:cxn modelId="{479BC852-AE94-C343-89F2-D3898A0AE5F5}" type="presParOf" srcId="{0E9A2BFA-02A7-1D4B-AD21-4F89FA46F4C3}" destId="{AE7F5E7A-4963-BA46-9F0B-F4765983705A}" srcOrd="1" destOrd="0" presId="urn:microsoft.com/office/officeart/2005/8/layout/orgChart1"/>
    <dgm:cxn modelId="{86BDD21F-148D-3047-B96A-57C2CB32C504}" type="presParOf" srcId="{F3558E89-D856-4646-A7A7-096BC6ADBD5C}" destId="{E9ACA84F-F7FB-D94B-863D-B7C3CFAD4613}" srcOrd="1" destOrd="0" presId="urn:microsoft.com/office/officeart/2005/8/layout/orgChart1"/>
    <dgm:cxn modelId="{BBF835C4-A932-B042-817C-12D9C6612A74}" type="presParOf" srcId="{E9ACA84F-F7FB-D94B-863D-B7C3CFAD4613}" destId="{97632BBE-D91E-054D-A0AD-1C4DAC439F5C}" srcOrd="0" destOrd="0" presId="urn:microsoft.com/office/officeart/2005/8/layout/orgChart1"/>
    <dgm:cxn modelId="{1FEC04A0-5E61-4141-BD72-434C44135622}" type="presParOf" srcId="{E9ACA84F-F7FB-D94B-863D-B7C3CFAD4613}" destId="{49017A41-CCD2-CE4A-94E3-53E00533BF4D}" srcOrd="1" destOrd="0" presId="urn:microsoft.com/office/officeart/2005/8/layout/orgChart1"/>
    <dgm:cxn modelId="{14D04BD4-9CC9-564C-B2E9-2F964FBFE895}" type="presParOf" srcId="{49017A41-CCD2-CE4A-94E3-53E00533BF4D}" destId="{EBD3952E-34E8-A94F-81E4-6C6E01DFF95D}" srcOrd="0" destOrd="0" presId="urn:microsoft.com/office/officeart/2005/8/layout/orgChart1"/>
    <dgm:cxn modelId="{27AF60BD-ABD0-B84D-A271-72E72EDF539A}" type="presParOf" srcId="{EBD3952E-34E8-A94F-81E4-6C6E01DFF95D}" destId="{5550B2B0-ED58-0241-B1CD-54B1696BB0C3}" srcOrd="0" destOrd="0" presId="urn:microsoft.com/office/officeart/2005/8/layout/orgChart1"/>
    <dgm:cxn modelId="{23D6C77F-6987-5943-8CBE-01B19BADC136}" type="presParOf" srcId="{EBD3952E-34E8-A94F-81E4-6C6E01DFF95D}" destId="{AC1DF636-5508-5E43-A957-9D38BAFFC086}" srcOrd="1" destOrd="0" presId="urn:microsoft.com/office/officeart/2005/8/layout/orgChart1"/>
    <dgm:cxn modelId="{8EF0C65B-A200-824C-9A5F-CDAF6FEC1EEA}" type="presParOf" srcId="{49017A41-CCD2-CE4A-94E3-53E00533BF4D}" destId="{6E770A5F-6B2C-8B48-BB44-087764CC20C0}" srcOrd="1" destOrd="0" presId="urn:microsoft.com/office/officeart/2005/8/layout/orgChart1"/>
    <dgm:cxn modelId="{E57EC3E1-8A50-924A-87CA-A016F75CE1A4}" type="presParOf" srcId="{49017A41-CCD2-CE4A-94E3-53E00533BF4D}" destId="{39BCD5D7-FF54-5A47-AEB5-F0EF7FBBE1F4}" srcOrd="2" destOrd="0" presId="urn:microsoft.com/office/officeart/2005/8/layout/orgChart1"/>
    <dgm:cxn modelId="{3352A5E2-4714-9C46-91BF-557E5FFFE687}" type="presParOf" srcId="{E9ACA84F-F7FB-D94B-863D-B7C3CFAD4613}" destId="{E812B176-4425-A646-B3B3-F8F8FBC902A2}" srcOrd="2" destOrd="0" presId="urn:microsoft.com/office/officeart/2005/8/layout/orgChart1"/>
    <dgm:cxn modelId="{F069711A-656F-5C45-9A2A-D3F7E72A3703}" type="presParOf" srcId="{E9ACA84F-F7FB-D94B-863D-B7C3CFAD4613}" destId="{9F88E6A5-AF73-704F-A3E2-0CA69DBA845E}" srcOrd="3" destOrd="0" presId="urn:microsoft.com/office/officeart/2005/8/layout/orgChart1"/>
    <dgm:cxn modelId="{BEB39749-6434-0F45-A5BE-20E19A613C6B}" type="presParOf" srcId="{9F88E6A5-AF73-704F-A3E2-0CA69DBA845E}" destId="{B514F7F6-9525-D140-98A3-7C81106E7A7F}" srcOrd="0" destOrd="0" presId="urn:microsoft.com/office/officeart/2005/8/layout/orgChart1"/>
    <dgm:cxn modelId="{E7CB9552-0BA3-4248-AD33-E032B6229692}" type="presParOf" srcId="{B514F7F6-9525-D140-98A3-7C81106E7A7F}" destId="{144C6CF3-6547-924D-A059-C335901B4312}" srcOrd="0" destOrd="0" presId="urn:microsoft.com/office/officeart/2005/8/layout/orgChart1"/>
    <dgm:cxn modelId="{85D32F8E-E265-4F40-AFB2-EB0105067712}" type="presParOf" srcId="{B514F7F6-9525-D140-98A3-7C81106E7A7F}" destId="{62C92E6D-5840-2E49-A7CF-2A020B26B129}" srcOrd="1" destOrd="0" presId="urn:microsoft.com/office/officeart/2005/8/layout/orgChart1"/>
    <dgm:cxn modelId="{93202F20-B34E-C942-9A8B-D0B7BFC3FBC4}" type="presParOf" srcId="{9F88E6A5-AF73-704F-A3E2-0CA69DBA845E}" destId="{31665EC3-83C7-5149-9416-D16E0E555E5B}" srcOrd="1" destOrd="0" presId="urn:microsoft.com/office/officeart/2005/8/layout/orgChart1"/>
    <dgm:cxn modelId="{EFC9F1A0-4365-BC45-92CF-8176D268C04B}" type="presParOf" srcId="{9F88E6A5-AF73-704F-A3E2-0CA69DBA845E}" destId="{BE370EE0-0D80-1F45-8D68-DA1F2E651EEE}" srcOrd="2" destOrd="0" presId="urn:microsoft.com/office/officeart/2005/8/layout/orgChart1"/>
    <dgm:cxn modelId="{22C5B1F7-1142-2B4C-B427-FADB600C567D}" type="presParOf" srcId="{F3558E89-D856-4646-A7A7-096BC6ADBD5C}" destId="{89BBBC25-B580-EC4E-98FB-4AEFC618E09E}" srcOrd="2" destOrd="0" presId="urn:microsoft.com/office/officeart/2005/8/layout/orgChart1"/>
    <dgm:cxn modelId="{DE7BB647-9FD3-A348-9D3D-1BF2F2F24BD0}" type="presParOf" srcId="{636B3C67-DBA5-624D-ACDF-BB4735A3F0F5}" destId="{6D57EF6C-A4A6-8F49-ABC1-8737CFF4EAD8}" srcOrd="4" destOrd="0" presId="urn:microsoft.com/office/officeart/2005/8/layout/orgChart1"/>
    <dgm:cxn modelId="{6DE08631-5D5C-284A-B845-A5872325CFC7}" type="presParOf" srcId="{636B3C67-DBA5-624D-ACDF-BB4735A3F0F5}" destId="{099DD92B-F196-EE47-9047-37475EC78D5B}" srcOrd="5" destOrd="0" presId="urn:microsoft.com/office/officeart/2005/8/layout/orgChart1"/>
    <dgm:cxn modelId="{4C57C61F-84B7-104E-809E-3FDF67DF699F}" type="presParOf" srcId="{099DD92B-F196-EE47-9047-37475EC78D5B}" destId="{3BAAF739-E63F-5348-9356-0DB22F7B611A}" srcOrd="0" destOrd="0" presId="urn:microsoft.com/office/officeart/2005/8/layout/orgChart1"/>
    <dgm:cxn modelId="{8C337336-D804-4F49-AFBB-0548526DF4EA}" type="presParOf" srcId="{3BAAF739-E63F-5348-9356-0DB22F7B611A}" destId="{504B2104-CF60-B542-98EF-346BAB07BC28}" srcOrd="0" destOrd="0" presId="urn:microsoft.com/office/officeart/2005/8/layout/orgChart1"/>
    <dgm:cxn modelId="{BD1AB160-895F-4A4D-8285-EDE2FCBCCEC5}" type="presParOf" srcId="{3BAAF739-E63F-5348-9356-0DB22F7B611A}" destId="{279B19C4-D6DE-C842-B8CC-AED0C4E61229}" srcOrd="1" destOrd="0" presId="urn:microsoft.com/office/officeart/2005/8/layout/orgChart1"/>
    <dgm:cxn modelId="{BF61AE92-0185-6148-9634-FB36476AD591}" type="presParOf" srcId="{099DD92B-F196-EE47-9047-37475EC78D5B}" destId="{5B185934-2E21-BC4C-969D-671DD8512BA7}" srcOrd="1" destOrd="0" presId="urn:microsoft.com/office/officeart/2005/8/layout/orgChart1"/>
    <dgm:cxn modelId="{F63778C2-3696-4948-92C6-30C2C277F47B}" type="presParOf" srcId="{5B185934-2E21-BC4C-969D-671DD8512BA7}" destId="{E866E077-6191-4C44-BD7B-8B67232792E1}" srcOrd="0" destOrd="0" presId="urn:microsoft.com/office/officeart/2005/8/layout/orgChart1"/>
    <dgm:cxn modelId="{325427D7-DF27-4D4A-B6AA-C0E15D35414A}" type="presParOf" srcId="{5B185934-2E21-BC4C-969D-671DD8512BA7}" destId="{80B5A4E0-047F-1842-A9BB-651FE4AD3BFF}" srcOrd="1" destOrd="0" presId="urn:microsoft.com/office/officeart/2005/8/layout/orgChart1"/>
    <dgm:cxn modelId="{F4EF52A8-5A11-D64E-BCFD-FC3C65D71599}" type="presParOf" srcId="{80B5A4E0-047F-1842-A9BB-651FE4AD3BFF}" destId="{81056732-ED31-464D-982D-C4689E895508}" srcOrd="0" destOrd="0" presId="urn:microsoft.com/office/officeart/2005/8/layout/orgChart1"/>
    <dgm:cxn modelId="{E4D068BF-B1EF-FA42-A1A4-29EA42CEA03E}" type="presParOf" srcId="{81056732-ED31-464D-982D-C4689E895508}" destId="{40BB8010-BC48-0E4C-9F25-CF89EF7BE50C}" srcOrd="0" destOrd="0" presId="urn:microsoft.com/office/officeart/2005/8/layout/orgChart1"/>
    <dgm:cxn modelId="{EF8264F4-D6A9-EF45-958A-6BD4C4A157B9}" type="presParOf" srcId="{81056732-ED31-464D-982D-C4689E895508}" destId="{45C9A1BF-F166-8E4D-8088-1E0276A31A5A}" srcOrd="1" destOrd="0" presId="urn:microsoft.com/office/officeart/2005/8/layout/orgChart1"/>
    <dgm:cxn modelId="{D536A976-D41D-AC4D-ACFD-19CBAF43DE46}" type="presParOf" srcId="{80B5A4E0-047F-1842-A9BB-651FE4AD3BFF}" destId="{BFAFF165-C652-9D42-8DC5-2FBF5C98829E}" srcOrd="1" destOrd="0" presId="urn:microsoft.com/office/officeart/2005/8/layout/orgChart1"/>
    <dgm:cxn modelId="{19E20EA5-8F86-E84A-B927-F54CF391AAFD}" type="presParOf" srcId="{80B5A4E0-047F-1842-A9BB-651FE4AD3BFF}" destId="{780A87AC-C1F0-554F-BDE5-13F08E6BC642}" srcOrd="2" destOrd="0" presId="urn:microsoft.com/office/officeart/2005/8/layout/orgChart1"/>
    <dgm:cxn modelId="{8C2A2EBE-69D2-2548-8897-C53E03603C8B}" type="presParOf" srcId="{5B185934-2E21-BC4C-969D-671DD8512BA7}" destId="{D7FE4D90-583A-9C4A-81CA-DC884A6CA9BD}" srcOrd="2" destOrd="0" presId="urn:microsoft.com/office/officeart/2005/8/layout/orgChart1"/>
    <dgm:cxn modelId="{050A8D2E-61FB-1F40-BB88-718820B023CC}" type="presParOf" srcId="{5B185934-2E21-BC4C-969D-671DD8512BA7}" destId="{BD4ADA92-7659-FC45-A1F2-3B1AC2B5BF1F}" srcOrd="3" destOrd="0" presId="urn:microsoft.com/office/officeart/2005/8/layout/orgChart1"/>
    <dgm:cxn modelId="{6CC884AF-C417-DB4B-96CE-4822F687B5E5}" type="presParOf" srcId="{BD4ADA92-7659-FC45-A1F2-3B1AC2B5BF1F}" destId="{802FA194-DC3B-C643-9925-BF672538E5C1}" srcOrd="0" destOrd="0" presId="urn:microsoft.com/office/officeart/2005/8/layout/orgChart1"/>
    <dgm:cxn modelId="{33D197FA-9219-EE46-9ADB-A24798553040}" type="presParOf" srcId="{802FA194-DC3B-C643-9925-BF672538E5C1}" destId="{64BA3105-12CA-8947-9B8C-53C2239EC441}" srcOrd="0" destOrd="0" presId="urn:microsoft.com/office/officeart/2005/8/layout/orgChart1"/>
    <dgm:cxn modelId="{6E54940D-2929-3242-BD01-E7A817C066CC}" type="presParOf" srcId="{802FA194-DC3B-C643-9925-BF672538E5C1}" destId="{6B8C5625-ED64-5244-BF02-E648E77F6DD9}" srcOrd="1" destOrd="0" presId="urn:microsoft.com/office/officeart/2005/8/layout/orgChart1"/>
    <dgm:cxn modelId="{15528D52-B28C-0D4A-9FE9-55BA253A3539}" type="presParOf" srcId="{BD4ADA92-7659-FC45-A1F2-3B1AC2B5BF1F}" destId="{D6550DE7-A9B5-D347-B434-83A01E6B6674}" srcOrd="1" destOrd="0" presId="urn:microsoft.com/office/officeart/2005/8/layout/orgChart1"/>
    <dgm:cxn modelId="{742279EF-1F61-BE47-9541-1E6EC18C4FA8}" type="presParOf" srcId="{BD4ADA92-7659-FC45-A1F2-3B1AC2B5BF1F}" destId="{78EC5E4D-0C56-B740-BDDA-A193814613E6}" srcOrd="2" destOrd="0" presId="urn:microsoft.com/office/officeart/2005/8/layout/orgChart1"/>
    <dgm:cxn modelId="{2A08C01F-DE77-E749-B48B-6B66EE1E51E6}" type="presParOf" srcId="{5B185934-2E21-BC4C-969D-671DD8512BA7}" destId="{940F131C-4457-7941-8F56-A231079A443A}" srcOrd="4" destOrd="0" presId="urn:microsoft.com/office/officeart/2005/8/layout/orgChart1"/>
    <dgm:cxn modelId="{8247FA64-4B2A-AF4F-8B73-A9B23CDB7653}" type="presParOf" srcId="{5B185934-2E21-BC4C-969D-671DD8512BA7}" destId="{64CDBCCC-0588-134D-8DDD-23EF88E378AB}" srcOrd="5" destOrd="0" presId="urn:microsoft.com/office/officeart/2005/8/layout/orgChart1"/>
    <dgm:cxn modelId="{5B5185EA-3EE1-8746-942A-0CFA1A90D818}" type="presParOf" srcId="{64CDBCCC-0588-134D-8DDD-23EF88E378AB}" destId="{C05E6271-EF3B-B346-ADEF-7CE92451AF05}" srcOrd="0" destOrd="0" presId="urn:microsoft.com/office/officeart/2005/8/layout/orgChart1"/>
    <dgm:cxn modelId="{528E81CB-941B-C041-A31B-369CF86872C8}" type="presParOf" srcId="{C05E6271-EF3B-B346-ADEF-7CE92451AF05}" destId="{6FE08938-69FD-0645-A474-7759A3D044B3}" srcOrd="0" destOrd="0" presId="urn:microsoft.com/office/officeart/2005/8/layout/orgChart1"/>
    <dgm:cxn modelId="{E2348699-7E61-FC49-8E90-E1FBA8F0FB47}" type="presParOf" srcId="{C05E6271-EF3B-B346-ADEF-7CE92451AF05}" destId="{2CAA1B67-4595-3D43-8FB6-24FA70920477}" srcOrd="1" destOrd="0" presId="urn:microsoft.com/office/officeart/2005/8/layout/orgChart1"/>
    <dgm:cxn modelId="{C772D290-AAA6-E14A-AADB-B5E33988F474}" type="presParOf" srcId="{64CDBCCC-0588-134D-8DDD-23EF88E378AB}" destId="{46558D08-D89B-5543-8FF8-C38B96A4DB84}" srcOrd="1" destOrd="0" presId="urn:microsoft.com/office/officeart/2005/8/layout/orgChart1"/>
    <dgm:cxn modelId="{8FF11D36-34C2-A746-887C-2541D00B9405}" type="presParOf" srcId="{64CDBCCC-0588-134D-8DDD-23EF88E378AB}" destId="{109C6B67-385A-5848-AE23-86D309D075EE}" srcOrd="2" destOrd="0" presId="urn:microsoft.com/office/officeart/2005/8/layout/orgChart1"/>
    <dgm:cxn modelId="{FA996989-5C94-7242-A0B1-E2E3D1C012A9}" type="presParOf" srcId="{099DD92B-F196-EE47-9047-37475EC78D5B}" destId="{2A541ED2-4E41-F941-B823-BB79B883E357}" srcOrd="2" destOrd="0" presId="urn:microsoft.com/office/officeart/2005/8/layout/orgChart1"/>
    <dgm:cxn modelId="{A0948142-9EBB-2E4A-BE23-74BC84746729}" type="presParOf" srcId="{0032BCC1-DD4B-3145-BE38-1DF357229DD8}" destId="{6D1F935D-BF14-724C-94C6-6FAE5FC36E6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F131C-4457-7941-8F56-A231079A443A}">
      <dsp:nvSpPr>
        <dsp:cNvPr id="0" name=""/>
        <dsp:cNvSpPr/>
      </dsp:nvSpPr>
      <dsp:spPr>
        <a:xfrm>
          <a:off x="5075726"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7FE4D90-583A-9C4A-81CA-DC884A6CA9BD}">
      <dsp:nvSpPr>
        <dsp:cNvPr id="0" name=""/>
        <dsp:cNvSpPr/>
      </dsp:nvSpPr>
      <dsp:spPr>
        <a:xfrm>
          <a:off x="5075726"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66E077-6191-4C44-BD7B-8B67232792E1}">
      <dsp:nvSpPr>
        <dsp:cNvPr id="0" name=""/>
        <dsp:cNvSpPr/>
      </dsp:nvSpPr>
      <dsp:spPr>
        <a:xfrm>
          <a:off x="5075726"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D57EF6C-A4A6-8F49-ABC1-8737CFF4EAD8}">
      <dsp:nvSpPr>
        <dsp:cNvPr id="0" name=""/>
        <dsp:cNvSpPr/>
      </dsp:nvSpPr>
      <dsp:spPr>
        <a:xfrm>
          <a:off x="4012364" y="659826"/>
          <a:ext cx="1588478" cy="275686"/>
        </a:xfrm>
        <a:custGeom>
          <a:avLst/>
          <a:gdLst/>
          <a:ahLst/>
          <a:cxnLst/>
          <a:rect l="0" t="0" r="0" b="0"/>
          <a:pathLst>
            <a:path>
              <a:moveTo>
                <a:pt x="0" y="0"/>
              </a:moveTo>
              <a:lnTo>
                <a:pt x="0" y="137843"/>
              </a:lnTo>
              <a:lnTo>
                <a:pt x="1588478" y="137843"/>
              </a:lnTo>
              <a:lnTo>
                <a:pt x="1588478"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12B176-4425-A646-B3B3-F8F8FBC902A2}">
      <dsp:nvSpPr>
        <dsp:cNvPr id="0" name=""/>
        <dsp:cNvSpPr/>
      </dsp:nvSpPr>
      <dsp:spPr>
        <a:xfrm>
          <a:off x="3487248"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632BBE-D91E-054D-A0AD-1C4DAC439F5C}">
      <dsp:nvSpPr>
        <dsp:cNvPr id="0" name=""/>
        <dsp:cNvSpPr/>
      </dsp:nvSpPr>
      <dsp:spPr>
        <a:xfrm>
          <a:off x="3487248"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753E3A-6ABF-B947-B910-F74CF7DC74E6}">
      <dsp:nvSpPr>
        <dsp:cNvPr id="0" name=""/>
        <dsp:cNvSpPr/>
      </dsp:nvSpPr>
      <dsp:spPr>
        <a:xfrm>
          <a:off x="3966644" y="659826"/>
          <a:ext cx="91440" cy="275686"/>
        </a:xfrm>
        <a:custGeom>
          <a:avLst/>
          <a:gdLst/>
          <a:ahLst/>
          <a:cxnLst/>
          <a:rect l="0" t="0" r="0" b="0"/>
          <a:pathLst>
            <a:path>
              <a:moveTo>
                <a:pt x="45720" y="0"/>
              </a:moveTo>
              <a:lnTo>
                <a:pt x="4572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C458A18-0E1A-1A4B-AA5A-9F4979202F2C}">
      <dsp:nvSpPr>
        <dsp:cNvPr id="0" name=""/>
        <dsp:cNvSpPr/>
      </dsp:nvSpPr>
      <dsp:spPr>
        <a:xfrm>
          <a:off x="1898769"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8B8D627-52AA-304F-B646-6DCA3C5897A6}">
      <dsp:nvSpPr>
        <dsp:cNvPr id="0" name=""/>
        <dsp:cNvSpPr/>
      </dsp:nvSpPr>
      <dsp:spPr>
        <a:xfrm>
          <a:off x="1898769"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58A36369-28B4-D645-8557-4856F2D21CBE}">
      <dsp:nvSpPr>
        <dsp:cNvPr id="0" name=""/>
        <dsp:cNvSpPr/>
      </dsp:nvSpPr>
      <dsp:spPr>
        <a:xfrm>
          <a:off x="1898769"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3121A74-0A51-204D-85D3-9C7A2F7CF892}">
      <dsp:nvSpPr>
        <dsp:cNvPr id="0" name=""/>
        <dsp:cNvSpPr/>
      </dsp:nvSpPr>
      <dsp:spPr>
        <a:xfrm>
          <a:off x="2423886" y="659826"/>
          <a:ext cx="1588478" cy="275686"/>
        </a:xfrm>
        <a:custGeom>
          <a:avLst/>
          <a:gdLst/>
          <a:ahLst/>
          <a:cxnLst/>
          <a:rect l="0" t="0" r="0" b="0"/>
          <a:pathLst>
            <a:path>
              <a:moveTo>
                <a:pt x="1588478" y="0"/>
              </a:moveTo>
              <a:lnTo>
                <a:pt x="1588478" y="137843"/>
              </a:lnTo>
              <a:lnTo>
                <a:pt x="0" y="137843"/>
              </a:lnTo>
              <a:lnTo>
                <a:pt x="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EA31720-CBCA-7648-943A-E53400AB1642}">
      <dsp:nvSpPr>
        <dsp:cNvPr id="0" name=""/>
        <dsp:cNvSpPr/>
      </dsp:nvSpPr>
      <dsp:spPr>
        <a:xfrm>
          <a:off x="3355968" y="3430"/>
          <a:ext cx="1312792" cy="656396"/>
        </a:xfrm>
        <a:prstGeom prst="rect">
          <a:avLst/>
        </a:prstGeom>
        <a:solidFill>
          <a:schemeClr val="accent5"/>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Energetic Material</a:t>
          </a:r>
        </a:p>
      </dsp:txBody>
      <dsp:txXfrm>
        <a:off x="3355968" y="3430"/>
        <a:ext cx="1312792" cy="656396"/>
      </dsp:txXfrm>
    </dsp:sp>
    <dsp:sp modelId="{E3474FA5-BE30-0544-AD41-F1881D50BA52}">
      <dsp:nvSpPr>
        <dsp:cNvPr id="0" name=""/>
        <dsp:cNvSpPr/>
      </dsp:nvSpPr>
      <dsp:spPr>
        <a:xfrm>
          <a:off x="1767490" y="935513"/>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Explosives</a:t>
          </a:r>
        </a:p>
      </dsp:txBody>
      <dsp:txXfrm>
        <a:off x="1767490" y="935513"/>
        <a:ext cx="1312792" cy="656396"/>
      </dsp:txXfrm>
    </dsp:sp>
    <dsp:sp modelId="{1FD47252-C149-7746-914E-48445D3A59B6}">
      <dsp:nvSpPr>
        <dsp:cNvPr id="0" name=""/>
        <dsp:cNvSpPr/>
      </dsp:nvSpPr>
      <dsp:spPr>
        <a:xfrm>
          <a:off x="2095688" y="1867595"/>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Primary</a:t>
          </a:r>
        </a:p>
      </dsp:txBody>
      <dsp:txXfrm>
        <a:off x="2095688" y="1867595"/>
        <a:ext cx="1312792" cy="656396"/>
      </dsp:txXfrm>
    </dsp:sp>
    <dsp:sp modelId="{07383A69-2A28-2340-A3F5-CB0A42666AAF}">
      <dsp:nvSpPr>
        <dsp:cNvPr id="0" name=""/>
        <dsp:cNvSpPr/>
      </dsp:nvSpPr>
      <dsp:spPr>
        <a:xfrm>
          <a:off x="2095688" y="2799678"/>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Secondary</a:t>
          </a:r>
        </a:p>
      </dsp:txBody>
      <dsp:txXfrm>
        <a:off x="2095688" y="2799678"/>
        <a:ext cx="1312792" cy="656396"/>
      </dsp:txXfrm>
    </dsp:sp>
    <dsp:sp modelId="{9A941DC7-899B-8E4F-9E45-7265D11B1FAB}">
      <dsp:nvSpPr>
        <dsp:cNvPr id="0" name=""/>
        <dsp:cNvSpPr/>
      </dsp:nvSpPr>
      <dsp:spPr>
        <a:xfrm>
          <a:off x="2095688" y="3731761"/>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Tertiary</a:t>
          </a:r>
        </a:p>
      </dsp:txBody>
      <dsp:txXfrm>
        <a:off x="2095688" y="3731761"/>
        <a:ext cx="1312792" cy="656396"/>
      </dsp:txXfrm>
    </dsp:sp>
    <dsp:sp modelId="{5CF93E1C-FB0D-C145-B9CA-25CE93F036ED}">
      <dsp:nvSpPr>
        <dsp:cNvPr id="0" name=""/>
        <dsp:cNvSpPr/>
      </dsp:nvSpPr>
      <dsp:spPr>
        <a:xfrm>
          <a:off x="3355968" y="935513"/>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Propellants</a:t>
          </a:r>
        </a:p>
      </dsp:txBody>
      <dsp:txXfrm>
        <a:off x="3355968" y="935513"/>
        <a:ext cx="1312792" cy="656396"/>
      </dsp:txXfrm>
    </dsp:sp>
    <dsp:sp modelId="{5550B2B0-ED58-0241-B1CD-54B1696BB0C3}">
      <dsp:nvSpPr>
        <dsp:cNvPr id="0" name=""/>
        <dsp:cNvSpPr/>
      </dsp:nvSpPr>
      <dsp:spPr>
        <a:xfrm>
          <a:off x="3684166" y="1867595"/>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Gun</a:t>
          </a:r>
        </a:p>
      </dsp:txBody>
      <dsp:txXfrm>
        <a:off x="3684166" y="1867595"/>
        <a:ext cx="1312792" cy="656396"/>
      </dsp:txXfrm>
    </dsp:sp>
    <dsp:sp modelId="{144C6CF3-6547-924D-A059-C335901B4312}">
      <dsp:nvSpPr>
        <dsp:cNvPr id="0" name=""/>
        <dsp:cNvSpPr/>
      </dsp:nvSpPr>
      <dsp:spPr>
        <a:xfrm>
          <a:off x="3684166" y="2799678"/>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Rocket</a:t>
          </a:r>
        </a:p>
      </dsp:txBody>
      <dsp:txXfrm>
        <a:off x="3684166" y="2799678"/>
        <a:ext cx="1312792" cy="656396"/>
      </dsp:txXfrm>
    </dsp:sp>
    <dsp:sp modelId="{504B2104-CF60-B542-98EF-346BAB07BC28}">
      <dsp:nvSpPr>
        <dsp:cNvPr id="0" name=""/>
        <dsp:cNvSpPr/>
      </dsp:nvSpPr>
      <dsp:spPr>
        <a:xfrm>
          <a:off x="4944447" y="935513"/>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Pyrotechnics</a:t>
          </a:r>
        </a:p>
      </dsp:txBody>
      <dsp:txXfrm>
        <a:off x="4944447" y="935513"/>
        <a:ext cx="1312792" cy="656396"/>
      </dsp:txXfrm>
    </dsp:sp>
    <dsp:sp modelId="{40BB8010-BC48-0E4C-9F25-CF89EF7BE50C}">
      <dsp:nvSpPr>
        <dsp:cNvPr id="0" name=""/>
        <dsp:cNvSpPr/>
      </dsp:nvSpPr>
      <dsp:spPr>
        <a:xfrm>
          <a:off x="5272645" y="1867595"/>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Colour and Light</a:t>
          </a:r>
        </a:p>
      </dsp:txBody>
      <dsp:txXfrm>
        <a:off x="5272645" y="1867595"/>
        <a:ext cx="1312792" cy="656396"/>
      </dsp:txXfrm>
    </dsp:sp>
    <dsp:sp modelId="{64BA3105-12CA-8947-9B8C-53C2239EC441}">
      <dsp:nvSpPr>
        <dsp:cNvPr id="0" name=""/>
        <dsp:cNvSpPr/>
      </dsp:nvSpPr>
      <dsp:spPr>
        <a:xfrm>
          <a:off x="5272645" y="2799678"/>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Smoke and Sound</a:t>
          </a:r>
        </a:p>
      </dsp:txBody>
      <dsp:txXfrm>
        <a:off x="5272645" y="2799678"/>
        <a:ext cx="1312792" cy="656396"/>
      </dsp:txXfrm>
    </dsp:sp>
    <dsp:sp modelId="{6FE08938-69FD-0645-A474-7759A3D044B3}">
      <dsp:nvSpPr>
        <dsp:cNvPr id="0" name=""/>
        <dsp:cNvSpPr/>
      </dsp:nvSpPr>
      <dsp:spPr>
        <a:xfrm>
          <a:off x="5272645" y="3731761"/>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Heat Compositions</a:t>
          </a:r>
        </a:p>
      </dsp:txBody>
      <dsp:txXfrm>
        <a:off x="5272645" y="3731761"/>
        <a:ext cx="1312792" cy="65639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standingwellback.com/home/2011/10/30/electrically-initiated-command-wire-devices-the-first.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A68D3D44-D652-901B-AC35-813AFA10C680}"/>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949191-AFC3-4D44-B512-CD5FC00C9374}"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9C26DA85-A5F4-83FF-0348-E520C1AD74EE}"/>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68F893C8-8B1D-4FCC-516D-6FD6B2B9117C}"/>
              </a:ext>
            </a:extLst>
          </p:cNvPr>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a:t>
            </a:fld>
            <a:endParaRPr lang="en-GB" altLang="en-US"/>
          </a:p>
        </p:txBody>
      </p:sp>
    </p:spTree>
    <p:extLst>
      <p:ext uri="{BB962C8B-B14F-4D97-AF65-F5344CB8AC3E}">
        <p14:creationId xmlns:p14="http://schemas.microsoft.com/office/powerpoint/2010/main" val="112985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a:t>
            </a:fld>
            <a:endParaRPr lang="en-GB" altLang="en-US"/>
          </a:p>
        </p:txBody>
      </p:sp>
    </p:spTree>
    <p:extLst>
      <p:ext uri="{BB962C8B-B14F-4D97-AF65-F5344CB8AC3E}">
        <p14:creationId xmlns:p14="http://schemas.microsoft.com/office/powerpoint/2010/main" val="2907192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cap="all" dirty="0">
                <a:solidFill>
                  <a:srgbClr val="444444"/>
                </a:solidFill>
                <a:effectLst/>
                <a:highlight>
                  <a:srgbClr val="FFFFFF"/>
                </a:highlight>
                <a:latin typeface="Josefin Sans" panose="020F0502020204030204" pitchFamily="2" charset="0"/>
              </a:rPr>
              <a:t>THE RUSSIAN JACOBI FUZE – 1854</a:t>
            </a:r>
          </a:p>
          <a:p>
            <a:r>
              <a:rPr lang="en-GB" b="0" i="0" u="sng" strike="noStrike" dirty="0">
                <a:solidFill>
                  <a:schemeClr val="bg1"/>
                </a:solidFill>
                <a:effectLst/>
                <a:highlight>
                  <a:srgbClr val="FFFFFF"/>
                </a:highlight>
                <a:latin typeface="Georgia" panose="02040502050405020303" pitchFamily="18" charset="0"/>
                <a:hlinkClick r:id="rId3">
                  <a:extLst>
                    <a:ext uri="{A12FA001-AC4F-418D-AE19-62706E023703}">
                      <ahyp:hlinkClr xmlns:ahyp="http://schemas.microsoft.com/office/drawing/2018/hyperlinkcolor" val="tx"/>
                    </a:ext>
                  </a:extLst>
                </a:hlinkClick>
              </a:rPr>
              <a:t>I’ve [Author of </a:t>
            </a:r>
            <a:r>
              <a:rPr lang="en-GB" b="0" i="0" u="sng" strike="noStrike" dirty="0" err="1">
                <a:solidFill>
                  <a:schemeClr val="bg1"/>
                </a:solidFill>
                <a:effectLst/>
                <a:highlight>
                  <a:srgbClr val="FFFFFF"/>
                </a:highlight>
                <a:latin typeface="Georgia" panose="02040502050405020303" pitchFamily="18" charset="0"/>
                <a:hlinkClick r:id="rId3">
                  <a:extLst>
                    <a:ext uri="{A12FA001-AC4F-418D-AE19-62706E023703}">
                      <ahyp:hlinkClr xmlns:ahyp="http://schemas.microsoft.com/office/drawing/2018/hyperlinkcolor" val="tx"/>
                    </a:ext>
                  </a:extLst>
                </a:hlinkClick>
              </a:rPr>
              <a:t>Standingwellback</a:t>
            </a:r>
            <a:r>
              <a:rPr lang="en-GB" b="0" i="0" u="sng" strike="noStrike" dirty="0">
                <a:solidFill>
                  <a:schemeClr val="bg1"/>
                </a:solidFill>
                <a:effectLst/>
                <a:highlight>
                  <a:srgbClr val="FFFFFF"/>
                </a:highlight>
                <a:latin typeface="Georgia" panose="02040502050405020303" pitchFamily="18" charset="0"/>
                <a:hlinkClick r:id="rId3">
                  <a:extLst>
                    <a:ext uri="{A12FA001-AC4F-418D-AE19-62706E023703}">
                      <ahyp:hlinkClr xmlns:ahyp="http://schemas.microsoft.com/office/drawing/2018/hyperlinkcolor" val="tx"/>
                    </a:ext>
                  </a:extLst>
                </a:hlinkClick>
              </a:rPr>
              <a:t> website] written before about the “Jacobi” fuze, used in Russian sea mines</a:t>
            </a:r>
            <a:r>
              <a:rPr lang="en-GB" b="0" i="0" u="sng" dirty="0">
                <a:solidFill>
                  <a:schemeClr val="bg1"/>
                </a:solidFill>
                <a:effectLst/>
                <a:highlight>
                  <a:srgbClr val="FFFFFF"/>
                </a:highlight>
                <a:latin typeface="Georgia" panose="02040502050405020303" pitchFamily="18" charset="0"/>
              </a:rPr>
              <a:t> </a:t>
            </a:r>
            <a:r>
              <a:rPr lang="en-GB" b="0" i="0" dirty="0">
                <a:solidFill>
                  <a:srgbClr val="666666"/>
                </a:solidFill>
                <a:effectLst/>
                <a:highlight>
                  <a:srgbClr val="FFFFFF"/>
                </a:highlight>
                <a:latin typeface="Georgia" panose="02040502050405020303" pitchFamily="18" charset="0"/>
              </a:rPr>
              <a:t>and early land mines in the Crimean War in the 1854s. Although called a “Jacobi” fuze, they were I think actually designed by Immanuel Nobel (father of Alfred Nobel). </a:t>
            </a:r>
            <a:endParaRPr lang="en-GB"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9</a:t>
            </a:fld>
            <a:endParaRPr lang="en-GB" altLang="en-US"/>
          </a:p>
        </p:txBody>
      </p:sp>
    </p:spTree>
    <p:extLst>
      <p:ext uri="{BB962C8B-B14F-4D97-AF65-F5344CB8AC3E}">
        <p14:creationId xmlns:p14="http://schemas.microsoft.com/office/powerpoint/2010/main" val="1225648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Vasa sailed with 64 cannon of different types, all cast in bronze. The primary armament was 48 cannon called 24-pounders, because they fired a solid iron ball which weighed 24 pounds (10 kg). Forty-six of these were </a:t>
            </a:r>
            <a:r>
              <a:rPr lang="en-GB" b="1" i="0" u="none" strike="noStrike" dirty="0">
                <a:solidFill>
                  <a:srgbClr val="202124"/>
                </a:solidFill>
                <a:effectLst/>
                <a:latin typeface="arial" panose="020B0604020202020204" pitchFamily="34" charset="0"/>
              </a:rPr>
              <a:t>a new type of lightweight siege gun</a:t>
            </a:r>
            <a:r>
              <a:rPr lang="en-GB" b="0" i="0" u="none" strike="noStrike" dirty="0">
                <a:solidFill>
                  <a:srgbClr val="202124"/>
                </a:solidFill>
                <a:effectLst/>
                <a:latin typeface="arial" panose="020B0604020202020204" pitchFamily="34" charset="0"/>
              </a:rPr>
              <a:t>, about 2.85 meters long and weighing 1200-1300 kg each.</a:t>
            </a:r>
          </a:p>
          <a:p>
            <a:endParaRPr lang="en-GB" b="0" i="0" u="none" strike="noStrike" dirty="0">
              <a:solidFill>
                <a:srgbClr val="202124"/>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10</a:t>
            </a:fld>
            <a:endParaRPr lang="en-GB" altLang="en-US"/>
          </a:p>
        </p:txBody>
      </p:sp>
    </p:spTree>
    <p:extLst>
      <p:ext uri="{BB962C8B-B14F-4D97-AF65-F5344CB8AC3E}">
        <p14:creationId xmlns:p14="http://schemas.microsoft.com/office/powerpoint/2010/main" val="2886431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69527C2-9F46-18A9-D52D-A8AA5E5026FA}"/>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62E2FDA1-400A-AD06-A792-405D7FAA9D4C}"/>
              </a:ext>
            </a:extLst>
          </p:cNvPr>
          <p:cNvSpPr>
            <a:spLocks noGrp="1"/>
          </p:cNvSpPr>
          <p:nvPr>
            <p:ph type="body" idx="1"/>
          </p:nvPr>
        </p:nvSpPr>
        <p:spPr>
          <a:noFill/>
        </p:spPr>
        <p:txBody>
          <a:bodyPr/>
          <a:lstStyle/>
          <a:p>
            <a:endParaRPr lang="en-US" altLang="en-US"/>
          </a:p>
        </p:txBody>
      </p:sp>
      <p:sp>
        <p:nvSpPr>
          <p:cNvPr id="25604" name="Slide Number Placeholder 3">
            <a:extLst>
              <a:ext uri="{FF2B5EF4-FFF2-40B4-BE49-F238E27FC236}">
                <a16:creationId xmlns:a16="http://schemas.microsoft.com/office/drawing/2014/main" id="{39B4B087-41D4-4AE0-603A-D5EFA98EAA0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C3E8A8A-E112-2D41-9DF8-BDED636FB37C}" type="slidenum">
              <a:rPr lang="en-GB" altLang="en-US">
                <a:solidFill>
                  <a:schemeClr val="tx1"/>
                </a:solidFill>
              </a:rPr>
              <a:pPr/>
              <a:t>13</a:t>
            </a:fld>
            <a:endParaRPr lang="en-GB" altLang="en-US">
              <a:solidFill>
                <a:schemeClr val="tx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E05ECEB-B47F-8A0F-F2FF-C421717A7BBA}"/>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8511EAB7-285B-9995-0751-EEE9BDFC6E44}"/>
              </a:ext>
            </a:extLst>
          </p:cNvPr>
          <p:cNvSpPr>
            <a:spLocks noGrp="1"/>
          </p:cNvSpPr>
          <p:nvPr>
            <p:ph type="body" idx="1"/>
          </p:nvPr>
        </p:nvSpPr>
        <p:spPr>
          <a:noFill/>
        </p:spPr>
        <p:txBody>
          <a:bodyPr/>
          <a:lstStyle/>
          <a:p>
            <a:r>
              <a:rPr lang="en-GB" altLang="en-US"/>
              <a:t>Exploring functionality or “purpose”</a:t>
            </a:r>
          </a:p>
          <a:p>
            <a:endParaRPr lang="en-GB" altLang="en-US"/>
          </a:p>
          <a:p>
            <a:r>
              <a:rPr lang="en-GB" altLang="en-US"/>
              <a:t>Purpose, context and interaction. Three key words I hope the systems engineering course will cover in more detail next year, If it doesn’t then talk to me!</a:t>
            </a:r>
          </a:p>
          <a:p>
            <a:endParaRPr lang="en-GB" altLang="en-US"/>
          </a:p>
          <a:p>
            <a:r>
              <a:rPr lang="en-GB" altLang="en-US"/>
              <a:t>Functionality is the key concept to get you head round in all this. If you know what a thing does and can explain the purpose fully then you can look for design alternatives.</a:t>
            </a:r>
          </a:p>
          <a:p>
            <a:endParaRPr lang="en-GB" altLang="en-US"/>
          </a:p>
          <a:p>
            <a:r>
              <a:rPr lang="en-GB" altLang="en-US"/>
              <a:t>We have two basic ways of exploring functionality. </a:t>
            </a:r>
          </a:p>
          <a:p>
            <a:r>
              <a:rPr lang="en-GB" altLang="en-US"/>
              <a:t>Top down and bottom up. </a:t>
            </a:r>
          </a:p>
          <a:p>
            <a:r>
              <a:rPr lang="en-GB" altLang="en-US"/>
              <a:t>Top down looks at a generic use case for the article in question.</a:t>
            </a:r>
          </a:p>
          <a:p>
            <a:r>
              <a:rPr lang="en-GB" altLang="en-US"/>
              <a:t>Bottom up looks at the individual components and assigns functions. (No one would include a feature that did nothing, would they?)</a:t>
            </a:r>
          </a:p>
          <a:p>
            <a:r>
              <a:rPr lang="en-GB" altLang="en-US"/>
              <a:t>Top down is big picture stuff and looks at the whole concept. Bottom looks at component level stuff.</a:t>
            </a:r>
          </a:p>
          <a:p>
            <a:r>
              <a:rPr lang="en-GB" altLang="en-US"/>
              <a:t>Where are we with our flare….about half way up….and this is the case for most munition design. The munition is made up of components and is a component in a larger system itself. </a:t>
            </a:r>
          </a:p>
          <a:p>
            <a:endParaRPr lang="en-GB" altLang="en-US"/>
          </a:p>
          <a:p>
            <a:r>
              <a:rPr lang="en-GB" altLang="en-US"/>
              <a:t>More requirements will spring from these analyses so be prepared to iterate!</a:t>
            </a:r>
          </a:p>
          <a:p>
            <a:endParaRPr lang="en-GB" altLang="en-US"/>
          </a:p>
          <a:p>
            <a:endParaRPr lang="en-GB" altLang="en-US"/>
          </a:p>
          <a:p>
            <a:endParaRPr lang="en-GB" altLang="en-US"/>
          </a:p>
          <a:p>
            <a:r>
              <a:rPr lang="en-GB" altLang="en-US"/>
              <a:t> </a:t>
            </a:r>
          </a:p>
        </p:txBody>
      </p:sp>
      <p:sp>
        <p:nvSpPr>
          <p:cNvPr id="29700" name="Slide Number Placeholder 3">
            <a:extLst>
              <a:ext uri="{FF2B5EF4-FFF2-40B4-BE49-F238E27FC236}">
                <a16:creationId xmlns:a16="http://schemas.microsoft.com/office/drawing/2014/main" id="{1CF3DAE1-20D7-0DB9-B148-A34D0777A6B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6871376D-1CE2-8042-AA2F-0AF1540E14DC}" type="slidenum">
              <a:rPr lang="en-GB" altLang="en-US">
                <a:solidFill>
                  <a:schemeClr val="tx1"/>
                </a:solidFill>
              </a:rPr>
              <a:pPr/>
              <a:t>15</a:t>
            </a:fld>
            <a:endParaRPr lang="en-GB" altLang="en-US">
              <a:solidFill>
                <a:schemeClr val="tx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18</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19</a:t>
            </a:fld>
            <a:endParaRPr lang="en-GB" altLang="en-US"/>
          </a:p>
        </p:txBody>
      </p:sp>
    </p:spTree>
    <p:extLst>
      <p:ext uri="{BB962C8B-B14F-4D97-AF65-F5344CB8AC3E}">
        <p14:creationId xmlns:p14="http://schemas.microsoft.com/office/powerpoint/2010/main" val="3446988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b="1" dirty="0">
                <a:effectLst/>
                <a:latin typeface="Times New Roman" panose="02020603050405020304" pitchFamily="18" charset="0"/>
                <a:ea typeface="Times New Roman" panose="02020603050405020304" pitchFamily="18" charset="0"/>
              </a:rPr>
              <a:t>Explosives which are required to deflagrate but not detonate are classed as low explosive (or more appropriately propellant explosive) since the burn rate and heat liberated can be controlled. They are designed to burn quite rapidly (in the order of milliseconds) under confinement to maximize the volume of hot gases produced. This is normally required to provide thrust, thereby projecting a high explosive or other such material to a specific point where its work is required. The reaction velocity is of the magnitude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US" altLang="en-US" dirty="0">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21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b="1" dirty="0">
                <a:effectLst/>
                <a:latin typeface="Times New Roman" panose="02020603050405020304" pitchFamily="18" charset="0"/>
                <a:ea typeface="Times New Roman" panose="02020603050405020304" pitchFamily="18" charset="0"/>
              </a:rPr>
              <a:t>Pyrotechnics are specific mixtures of fuels and oxidizers designed to burn, not deflagrate or detonate. Their reaction velocity is much lower than that of propellant explosives and in the region of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 heat generated is used to produce a combination of light, </a:t>
            </a:r>
            <a:r>
              <a:rPr lang="en-US" sz="1800" b="1" dirty="0" err="1">
                <a:effectLst/>
                <a:latin typeface="Times New Roman" panose="02020603050405020304" pitchFamily="18" charset="0"/>
                <a:ea typeface="Times New Roman" panose="02020603050405020304" pitchFamily="18" charset="0"/>
              </a:rPr>
              <a:t>colour</a:t>
            </a:r>
            <a:r>
              <a:rPr lang="en-US" sz="1800" b="1" dirty="0">
                <a:effectLst/>
                <a:latin typeface="Times New Roman" panose="02020603050405020304" pitchFamily="18" charset="0"/>
                <a:ea typeface="Times New Roman" panose="02020603050405020304" pitchFamily="18" charset="0"/>
              </a:rPr>
              <a:t>, smoke, heat and noise.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22</a:t>
            </a:fld>
            <a:endParaRPr lang="en-GB" altLang="en-US"/>
          </a:p>
        </p:txBody>
      </p:sp>
    </p:spTree>
    <p:extLst>
      <p:ext uri="{BB962C8B-B14F-4D97-AF65-F5344CB8AC3E}">
        <p14:creationId xmlns:p14="http://schemas.microsoft.com/office/powerpoint/2010/main" val="1506044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b="1" dirty="0">
                <a:effectLst/>
                <a:latin typeface="Times New Roman" panose="02020603050405020304" pitchFamily="18" charset="0"/>
                <a:ea typeface="Times New Roman" panose="02020603050405020304" pitchFamily="18" charset="0"/>
              </a:rPr>
              <a:t>With a broader understanding of high energy chemistry, we can see that military and commercial explosives are designed to perform certain functions. Principally:</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Is burning or detonation required to do the necessary work? </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How easily do we need them to be initiated to do that work?</a:t>
            </a:r>
            <a:endParaRPr lang="en-GB" sz="1800" dirty="0">
              <a:effectLst/>
              <a:latin typeface="Arial" panose="020B0604020202020204" pitchFamily="34" charset="0"/>
              <a:ea typeface="Calibri" panose="020F0502020204030204" pitchFamily="34" charset="0"/>
              <a:cs typeface="Symbol" pitchFamily="2" charset="2"/>
            </a:endParaRPr>
          </a:p>
          <a:p>
            <a:endParaRPr lang="en-US" sz="1800" b="1"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Explosives which are required to detonate are generally called </a:t>
            </a:r>
            <a:r>
              <a:rPr lang="en-US" sz="1800" b="1" i="1" dirty="0">
                <a:effectLst/>
                <a:latin typeface="Times New Roman" panose="02020603050405020304" pitchFamily="18" charset="0"/>
                <a:ea typeface="Times New Roman" panose="02020603050405020304" pitchFamily="18" charset="0"/>
              </a:rPr>
              <a:t>‘high explosive’</a:t>
            </a:r>
            <a:r>
              <a:rPr lang="en-US" sz="1800" b="1" dirty="0">
                <a:effectLst/>
                <a:latin typeface="Times New Roman" panose="02020603050405020304" pitchFamily="18" charset="0"/>
                <a:ea typeface="Times New Roman" panose="02020603050405020304" pitchFamily="18" charset="0"/>
              </a:rPr>
              <a:t>. Large amounts of energy in the form of heat and gas are liberated in microseconds because there is a requirement to ‘do work’ on the surroundings such as shatter, damage, burst, create shock waves, penetrate, lift and heave, create air blast or underwater pulses, or project fragmentation over a wide area. The reaction velocity is of the magnitude km s</a:t>
            </a:r>
            <a:r>
              <a:rPr lang="en-US" sz="1800" b="1" baseline="30000" dirty="0">
                <a:effectLst/>
                <a:latin typeface="Times New Roman" panose="02020603050405020304" pitchFamily="18" charset="0"/>
                <a:ea typeface="Times New Roman" panose="02020603050405020304" pitchFamily="18" charset="0"/>
              </a:rPr>
              <a:t>-1</a:t>
            </a:r>
            <a:endParaRPr lang="en-GB" sz="1800" dirty="0">
              <a:effectLst/>
              <a:latin typeface="Times New Roman" panose="02020603050405020304" pitchFamily="18" charset="0"/>
              <a:ea typeface="Times New Roman" panose="02020603050405020304" pitchFamily="18" charset="0"/>
            </a:endParaRPr>
          </a:p>
          <a:p>
            <a:endParaRPr lang="en-US" altLang="en-US" dirty="0">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23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24</a:t>
            </a:fld>
            <a:endParaRPr lang="en-GB" altLang="en-US"/>
          </a:p>
        </p:txBody>
      </p:sp>
    </p:spTree>
    <p:extLst>
      <p:ext uri="{BB962C8B-B14F-4D97-AF65-F5344CB8AC3E}">
        <p14:creationId xmlns:p14="http://schemas.microsoft.com/office/powerpoint/2010/main" val="4293861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25</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26</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27</a:t>
            </a:fld>
            <a:endParaRPr lang="en-GB" altLang="en-US"/>
          </a:p>
        </p:txBody>
      </p:sp>
    </p:spTree>
    <p:extLst>
      <p:ext uri="{BB962C8B-B14F-4D97-AF65-F5344CB8AC3E}">
        <p14:creationId xmlns:p14="http://schemas.microsoft.com/office/powerpoint/2010/main" val="408498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7638F2E4-7962-502A-7A72-99303CEE546C}"/>
              </a:ext>
            </a:extLst>
          </p:cNvPr>
          <p:cNvSpPr txBox="1">
            <a:spLocks/>
          </p:cNvSpPr>
          <p:nvPr userDrawn="1"/>
        </p:nvSpPr>
        <p:spPr>
          <a:xfrm>
            <a:off x="8424863" y="55563"/>
            <a:ext cx="368300" cy="122237"/>
          </a:xfrm>
          <a:prstGeom prst="rect">
            <a:avLst/>
          </a:prstGeom>
        </p:spPr>
        <p:txBody>
          <a:bodyPr lIns="0" tIns="0" rIns="0" bIns="0"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1" hangingPunct="1"/>
            <a:fld id="{99D7BA02-E9F9-0944-B153-3720B72B449D}" type="slidenum">
              <a:rPr lang="en-AU" altLang="en-US" sz="800" b="1"/>
              <a:pPr algn="r" eaLnBrk="1" hangingPunct="1"/>
              <a:t>‹#›</a:t>
            </a:fld>
            <a:endParaRPr lang="en-AU" altLang="en-US" sz="800" b="1"/>
          </a:p>
        </p:txBody>
      </p:sp>
      <p:sp>
        <p:nvSpPr>
          <p:cNvPr id="3" name="Rectangle 16"/>
          <p:cNvSpPr>
            <a:spLocks noGrp="1" noChangeArrowheads="1"/>
          </p:cNvSpPr>
          <p:nvPr>
            <p:ph type="title"/>
          </p:nvPr>
        </p:nvSpPr>
        <p:spPr bwMode="gray">
          <a:xfrm>
            <a:off x="141766" y="467360"/>
            <a:ext cx="8433273"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a:extLst>
              <a:ext uri="{FF2B5EF4-FFF2-40B4-BE49-F238E27FC236}">
                <a16:creationId xmlns:a16="http://schemas.microsoft.com/office/drawing/2014/main" id="{78C1CDE5-50B9-122F-494A-D7406AD0AAA5}"/>
              </a:ext>
            </a:extLst>
          </p:cNvPr>
          <p:cNvSpPr>
            <a:spLocks noGrp="1"/>
          </p:cNvSpPr>
          <p:nvPr>
            <p:ph type="sldNum" sz="quarter" idx="10"/>
          </p:nvPr>
        </p:nvSpPr>
        <p:spPr>
          <a:xfrm>
            <a:off x="87313" y="6505575"/>
            <a:ext cx="401637" cy="301625"/>
          </a:xfrm>
          <a:prstGeom prst="rect">
            <a:avLst/>
          </a:prstGeom>
        </p:spPr>
        <p:txBody>
          <a:bodyPr vert="horz" wrap="square" lIns="91440" tIns="45720" rIns="91440" bIns="45720" numCol="1" anchor="ctr" anchorCtr="0" compatLnSpc="1">
            <a:prstTxWarp prst="textNoShape">
              <a:avLst/>
            </a:prstTxWarp>
          </a:bodyPr>
          <a:lstStyle>
            <a:lvl1pPr>
              <a:defRPr sz="1000">
                <a:solidFill>
                  <a:srgbClr val="FFFFFF"/>
                </a:solidFill>
              </a:defRPr>
            </a:lvl1pPr>
          </a:lstStyle>
          <a:p>
            <a:fld id="{14A730DD-FCC1-6A48-9B9E-6F09E762D503}" type="slidenum">
              <a:rPr lang="en-GB" altLang="en-US"/>
              <a:pPr/>
              <a:t>‹#›</a:t>
            </a:fld>
            <a:endParaRPr lang="en-GB" altLang="en-US"/>
          </a:p>
        </p:txBody>
      </p:sp>
    </p:spTree>
    <p:extLst>
      <p:ext uri="{BB962C8B-B14F-4D97-AF65-F5344CB8AC3E}">
        <p14:creationId xmlns:p14="http://schemas.microsoft.com/office/powerpoint/2010/main" val="3229231136"/>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7"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EpNS0JpnUN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dGd5HLl3Gw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BOrZqZa14P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13.jpeg"/><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9305CC6-3FB5-B18C-F16E-60C97F9025D0}"/>
              </a:ext>
            </a:extLst>
          </p:cNvPr>
          <p:cNvSpPr>
            <a:spLocks noGrp="1" noChangeArrowheads="1"/>
          </p:cNvSpPr>
          <p:nvPr>
            <p:ph type="ctrTitle" sz="quarter"/>
          </p:nvPr>
        </p:nvSpPr>
        <p:spPr>
          <a:xfrm>
            <a:off x="5598460" y="1783959"/>
            <a:ext cx="3065480" cy="2889114"/>
          </a:xfrm>
        </p:spPr>
        <p:txBody>
          <a:bodyPr anchor="b">
            <a:normAutofit/>
          </a:bodyPr>
          <a:lstStyle/>
          <a:p>
            <a:pPr algn="l" eaLnBrk="1" hangingPunct="1">
              <a:lnSpc>
                <a:spcPct val="90000"/>
              </a:lnSpc>
            </a:pPr>
            <a:r>
              <a:rPr lang="en-US" altLang="en-US" sz="2200" dirty="0"/>
              <a:t>Ordnance, Munitions and Explosives</a:t>
            </a:r>
            <a:br>
              <a:rPr lang="en-US" altLang="en-US" sz="2200" dirty="0"/>
            </a:br>
            <a:r>
              <a:rPr lang="en-US" altLang="en-US" sz="2200" dirty="0"/>
              <a:t>Principles of OME</a:t>
            </a:r>
            <a:br>
              <a:rPr lang="en-US" altLang="en-US" sz="2200" dirty="0"/>
            </a:br>
            <a:r>
              <a:rPr lang="en-US" altLang="en-US" sz="2200" dirty="0"/>
              <a:t>Level 4</a:t>
            </a:r>
            <a:br>
              <a:rPr lang="en-US" altLang="en-US" sz="2200" dirty="0"/>
            </a:br>
            <a:r>
              <a:rPr lang="en-US" altLang="en-US" sz="2200" dirty="0"/>
              <a:t>ACDA 4019</a:t>
            </a:r>
            <a:br>
              <a:rPr lang="en-US" altLang="en-US" sz="2200" dirty="0"/>
            </a:br>
            <a:br>
              <a:rPr lang="en-US" altLang="en-US" sz="2200" dirty="0"/>
            </a:br>
            <a:r>
              <a:rPr lang="en-US" altLang="en-US" sz="2200" dirty="0"/>
              <a:t>Introduction</a:t>
            </a:r>
          </a:p>
        </p:txBody>
      </p:sp>
      <p:sp>
        <p:nvSpPr>
          <p:cNvPr id="6151" name="Freeform: Shape 615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old, dirty, several&#10;&#10;Description automatically generated">
            <a:extLst>
              <a:ext uri="{FF2B5EF4-FFF2-40B4-BE49-F238E27FC236}">
                <a16:creationId xmlns:a16="http://schemas.microsoft.com/office/drawing/2014/main" id="{86594B74-2351-A26C-DEF1-51CF65360C21}"/>
              </a:ext>
            </a:extLst>
          </p:cNvPr>
          <p:cNvPicPr>
            <a:picLocks noChangeAspect="1"/>
          </p:cNvPicPr>
          <p:nvPr/>
        </p:nvPicPr>
        <p:blipFill rotWithShape="1">
          <a:blip r:embed="rId3">
            <a:extLst>
              <a:ext uri="{28A0092B-C50C-407E-A947-70E740481C1C}">
                <a14:useLocalDpi xmlns:a14="http://schemas.microsoft.com/office/drawing/2010/main" val="0"/>
              </a:ext>
            </a:extLst>
          </a:blip>
          <a:srcRect r="-1" b="2425"/>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4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p:txBody>
          <a:bodyPr/>
          <a:lstStyle/>
          <a:p>
            <a:r>
              <a:rPr lang="en-GB" altLang="en-US"/>
              <a:t>Course Plan</a:t>
            </a:r>
          </a:p>
        </p:txBody>
      </p:sp>
      <p:sp>
        <p:nvSpPr>
          <p:cNvPr id="3" name="Content Placeholder 2">
            <a:extLst>
              <a:ext uri="{FF2B5EF4-FFF2-40B4-BE49-F238E27FC236}">
                <a16:creationId xmlns:a16="http://schemas.microsoft.com/office/drawing/2014/main" id="{C300B5DC-B321-4131-8E5E-F96B5A749F9D}"/>
              </a:ext>
            </a:extLst>
          </p:cNvPr>
          <p:cNvSpPr>
            <a:spLocks noGrp="1"/>
          </p:cNvSpPr>
          <p:nvPr>
            <p:ph idx="1"/>
          </p:nvPr>
        </p:nvSpPr>
        <p:spPr/>
        <p:txBody>
          <a:bodyPr/>
          <a:lstStyle/>
          <a:p>
            <a:pPr>
              <a:defRPr/>
            </a:pPr>
            <a:r>
              <a:rPr lang="en-GB" dirty="0"/>
              <a:t>Learning Outcomes:-</a:t>
            </a:r>
          </a:p>
          <a:p>
            <a:pPr marL="0" indent="0">
              <a:buFont typeface="Wingdings" pitchFamily="2" charset="2"/>
              <a:buNone/>
              <a:defRPr/>
            </a:pPr>
            <a:endParaRPr lang="en-GB" dirty="0"/>
          </a:p>
          <a:p>
            <a:pPr lvl="1">
              <a:defRPr/>
            </a:pPr>
            <a:r>
              <a:rPr lang="en-GB" dirty="0"/>
              <a:t>Demonstrate knowledge and underlying concepts and principles of explosive types and their different requirements as part of an explosive train. </a:t>
            </a:r>
          </a:p>
          <a:p>
            <a:pPr marL="579438" lvl="1" indent="0">
              <a:buFont typeface="Wingdings" pitchFamily="2" charset="2"/>
              <a:buNone/>
              <a:defRPr/>
            </a:pPr>
            <a:r>
              <a:rPr lang="en-GB" dirty="0"/>
              <a:t> 							</a:t>
            </a:r>
          </a:p>
          <a:p>
            <a:pPr lvl="1">
              <a:defRPr/>
            </a:pPr>
            <a:r>
              <a:rPr lang="en-GB" dirty="0"/>
              <a:t>Evaluate and apply the concepts and principles of explosives to design a suitable explosive train and reliably initiate OME devices safely and correctly.							</a:t>
            </a:r>
          </a:p>
          <a:p>
            <a:pPr lvl="1">
              <a:defRPr/>
            </a:pPr>
            <a:endParaRPr lang="en-GB" dirty="0"/>
          </a:p>
          <a:p>
            <a:pPr>
              <a:defRPr/>
            </a:pPr>
            <a:endParaRPr lang="en-GB" dirty="0"/>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F3E5541-7166-48EC-B171-28CE6F8B6B83}"/>
              </a:ext>
            </a:extLst>
          </p:cNvPr>
          <p:cNvSpPr>
            <a:spLocks noGrp="1"/>
          </p:cNvSpPr>
          <p:nvPr>
            <p:ph type="title"/>
          </p:nvPr>
        </p:nvSpPr>
        <p:spPr/>
        <p:txBody>
          <a:bodyPr/>
          <a:lstStyle/>
          <a:p>
            <a:r>
              <a:rPr lang="en-GB" altLang="en-US"/>
              <a:t>Course Plan</a:t>
            </a:r>
          </a:p>
        </p:txBody>
      </p:sp>
      <p:sp>
        <p:nvSpPr>
          <p:cNvPr id="9219" name="Content Placeholder 2">
            <a:extLst>
              <a:ext uri="{FF2B5EF4-FFF2-40B4-BE49-F238E27FC236}">
                <a16:creationId xmlns:a16="http://schemas.microsoft.com/office/drawing/2014/main" id="{82628381-452D-BE1B-79EE-2E2308D73FCD}"/>
              </a:ext>
            </a:extLst>
          </p:cNvPr>
          <p:cNvSpPr>
            <a:spLocks noGrp="1"/>
          </p:cNvSpPr>
          <p:nvPr>
            <p:ph idx="1"/>
          </p:nvPr>
        </p:nvSpPr>
        <p:spPr>
          <a:xfrm>
            <a:off x="685800" y="981075"/>
            <a:ext cx="7772400" cy="4375150"/>
          </a:xfrm>
        </p:spPr>
        <p:txBody>
          <a:bodyPr/>
          <a:lstStyle/>
          <a:p>
            <a:r>
              <a:rPr lang="en-GB" altLang="en-US" dirty="0"/>
              <a:t>Indicative Content:</a:t>
            </a:r>
          </a:p>
          <a:p>
            <a:pPr lvl="1"/>
            <a:r>
              <a:rPr lang="en-GB" altLang="en-US" dirty="0"/>
              <a:t>Types of explosives				</a:t>
            </a:r>
          </a:p>
          <a:p>
            <a:pPr lvl="1"/>
            <a:r>
              <a:rPr lang="en-GB" altLang="en-US" dirty="0"/>
              <a:t>Hazards of explosives				</a:t>
            </a:r>
          </a:p>
          <a:p>
            <a:pPr lvl="1"/>
            <a:r>
              <a:rPr lang="en-GB" altLang="en-US" dirty="0"/>
              <a:t>Principles of Initiators				</a:t>
            </a:r>
          </a:p>
          <a:p>
            <a:pPr lvl="1"/>
            <a:r>
              <a:rPr lang="en-GB" altLang="en-US" dirty="0"/>
              <a:t>Pyrotechnic effects					</a:t>
            </a:r>
          </a:p>
          <a:p>
            <a:pPr lvl="1"/>
            <a:r>
              <a:rPr lang="en-GB" altLang="en-US" dirty="0"/>
              <a:t>Principles of Propellants				</a:t>
            </a:r>
          </a:p>
          <a:p>
            <a:pPr lvl="1"/>
            <a:r>
              <a:rPr lang="en-GB" altLang="en-US" dirty="0"/>
              <a:t>Boosters and Secondary explosives		</a:t>
            </a:r>
          </a:p>
          <a:p>
            <a:pPr lvl="1"/>
            <a:r>
              <a:rPr lang="en-GB" altLang="en-US" dirty="0"/>
              <a:t>Explosives effects and OME natures		</a:t>
            </a:r>
          </a:p>
          <a:p>
            <a:pPr lvl="1"/>
            <a:r>
              <a:rPr lang="en-GB" altLang="en-US" dirty="0"/>
              <a:t>Explosive train design				</a:t>
            </a:r>
          </a:p>
          <a:p>
            <a:pPr lvl="1"/>
            <a:r>
              <a:rPr lang="en-GB" altLang="en-US" dirty="0"/>
              <a:t>Introduction to detonation and deflagration	</a:t>
            </a:r>
          </a:p>
          <a:p>
            <a:pPr lvl="1"/>
            <a:r>
              <a:rPr lang="en-GB" altLang="en-US" dirty="0"/>
              <a:t>Reliability and ageing							</a:t>
            </a:r>
          </a:p>
          <a:p>
            <a:pPr lvl="1"/>
            <a:endParaRPr lang="en-GB" altLang="en-US" dirty="0"/>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4B6E1-7666-7BD8-36CD-7CA634DCC75D}"/>
              </a:ext>
            </a:extLst>
          </p:cNvPr>
          <p:cNvSpPr>
            <a:spLocks noGrp="1"/>
          </p:cNvSpPr>
          <p:nvPr>
            <p:ph type="title"/>
          </p:nvPr>
        </p:nvSpPr>
        <p:spPr>
          <a:xfrm>
            <a:off x="395536" y="260648"/>
            <a:ext cx="6435725" cy="522287"/>
          </a:xfrm>
        </p:spPr>
        <p:txBody>
          <a:bodyPr/>
          <a:lstStyle/>
          <a:p>
            <a:r>
              <a:rPr lang="en-US" dirty="0"/>
              <a:t>Reading List</a:t>
            </a:r>
          </a:p>
        </p:txBody>
      </p:sp>
      <p:sp>
        <p:nvSpPr>
          <p:cNvPr id="3" name="Content Placeholder 2">
            <a:extLst>
              <a:ext uri="{FF2B5EF4-FFF2-40B4-BE49-F238E27FC236}">
                <a16:creationId xmlns:a16="http://schemas.microsoft.com/office/drawing/2014/main" id="{87F07A09-CD97-56A6-092D-0A30537F9035}"/>
              </a:ext>
            </a:extLst>
          </p:cNvPr>
          <p:cNvSpPr>
            <a:spLocks noGrp="1"/>
          </p:cNvSpPr>
          <p:nvPr>
            <p:ph idx="1"/>
          </p:nvPr>
        </p:nvSpPr>
        <p:spPr>
          <a:xfrm>
            <a:off x="398542" y="1241425"/>
            <a:ext cx="8421929" cy="4375150"/>
          </a:xfrm>
        </p:spPr>
        <p:txBody>
          <a:bodyPr/>
          <a:lstStyle/>
          <a:p>
            <a:r>
              <a:rPr lang="en-US" dirty="0"/>
              <a:t>Moodle Module Page</a:t>
            </a:r>
          </a:p>
          <a:p>
            <a:r>
              <a:rPr lang="en-US" dirty="0"/>
              <a:t>Essential - JSP 333</a:t>
            </a:r>
          </a:p>
          <a:p>
            <a:pPr lvl="1"/>
            <a:r>
              <a:rPr lang="en-US" dirty="0"/>
              <a:t>Chapter 5 – Initiation of explosives</a:t>
            </a:r>
          </a:p>
          <a:p>
            <a:pPr lvl="1"/>
            <a:r>
              <a:rPr lang="en-US" dirty="0"/>
              <a:t>Chapter 6 – Initiation systems</a:t>
            </a:r>
          </a:p>
          <a:p>
            <a:r>
              <a:rPr lang="en-US" dirty="0"/>
              <a:t>Essential – Chemistry of Explosives – </a:t>
            </a:r>
            <a:r>
              <a:rPr lang="en-US" dirty="0" err="1"/>
              <a:t>Akhavan</a:t>
            </a:r>
            <a:endParaRPr lang="en-US" dirty="0"/>
          </a:p>
          <a:p>
            <a:r>
              <a:rPr lang="en-US" dirty="0"/>
              <a:t>Essential – Chemistry of High-Energy Materials – de Gruyter</a:t>
            </a:r>
          </a:p>
          <a:p>
            <a:r>
              <a:rPr lang="en-US" dirty="0"/>
              <a:t>Essential – Primary Explosives - </a:t>
            </a:r>
            <a:r>
              <a:rPr lang="en-US" dirty="0" err="1"/>
              <a:t>Maytas</a:t>
            </a:r>
            <a:endParaRPr lang="en-US" dirty="0"/>
          </a:p>
          <a:p>
            <a:r>
              <a:rPr lang="en-US" dirty="0"/>
              <a:t>Easy going – Home-Made Explosives - Collett</a:t>
            </a:r>
          </a:p>
          <a:p>
            <a:endParaRPr lang="en-US" dirty="0"/>
          </a:p>
        </p:txBody>
      </p:sp>
    </p:spTree>
    <p:extLst>
      <p:ext uri="{BB962C8B-B14F-4D97-AF65-F5344CB8AC3E}">
        <p14:creationId xmlns:p14="http://schemas.microsoft.com/office/powerpoint/2010/main" val="161092604"/>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3F412F01-2615-B9A6-9C0A-C8080A50D704}"/>
              </a:ext>
            </a:extLst>
          </p:cNvPr>
          <p:cNvPicPr>
            <a:picLocks noChangeAspect="1"/>
          </p:cNvPicPr>
          <p:nvPr/>
        </p:nvPicPr>
        <p:blipFill rotWithShape="1">
          <a:blip r:embed="rId2">
            <a:duotone>
              <a:prstClr val="black"/>
              <a:schemeClr val="bg1">
                <a:tint val="45000"/>
                <a:satMod val="400000"/>
              </a:schemeClr>
            </a:duotone>
            <a:alphaModFix amt="10000"/>
          </a:blip>
          <a:srcRect l="11000" r="-2" b="-2"/>
          <a:stretch/>
        </p:blipFill>
        <p:spPr>
          <a:xfrm>
            <a:off x="20" y="-1"/>
            <a:ext cx="9143980" cy="6858000"/>
          </a:xfrm>
          <a:prstGeom prst="rect">
            <a:avLst/>
          </a:prstGeom>
        </p:spPr>
      </p:pic>
      <p:sp>
        <p:nvSpPr>
          <p:cNvPr id="2" name="Title 1">
            <a:extLst>
              <a:ext uri="{FF2B5EF4-FFF2-40B4-BE49-F238E27FC236}">
                <a16:creationId xmlns:a16="http://schemas.microsoft.com/office/drawing/2014/main" id="{9B9A3F79-02C1-B876-0EFD-146806320D11}"/>
              </a:ext>
            </a:extLst>
          </p:cNvPr>
          <p:cNvSpPr>
            <a:spLocks noGrp="1"/>
          </p:cNvSpPr>
          <p:nvPr>
            <p:ph type="title"/>
          </p:nvPr>
        </p:nvSpPr>
        <p:spPr>
          <a:xfrm>
            <a:off x="549426" y="1169982"/>
            <a:ext cx="7897738" cy="2736390"/>
          </a:xfrm>
        </p:spPr>
        <p:txBody>
          <a:bodyPr vert="horz" lIns="91440" tIns="45720" rIns="91440" bIns="45720" rtlCol="0" anchor="b">
            <a:normAutofit/>
          </a:bodyPr>
          <a:lstStyle/>
          <a:p>
            <a:pPr eaLnBrk="1" hangingPunct="1">
              <a:lnSpc>
                <a:spcPct val="90000"/>
              </a:lnSpc>
            </a:pPr>
            <a:r>
              <a:rPr lang="en-US" sz="3300">
                <a:solidFill>
                  <a:schemeClr val="tx2"/>
                </a:solidFill>
              </a:rPr>
              <a:t>Assessment</a:t>
            </a:r>
            <a:br>
              <a:rPr lang="en-US" sz="3300">
                <a:solidFill>
                  <a:schemeClr val="tx2"/>
                </a:solidFill>
              </a:rPr>
            </a:br>
            <a:br>
              <a:rPr lang="en-US" sz="3300">
                <a:solidFill>
                  <a:schemeClr val="tx2"/>
                </a:solidFill>
              </a:rPr>
            </a:br>
            <a:r>
              <a:rPr lang="en-US" sz="3300">
                <a:solidFill>
                  <a:schemeClr val="tx2"/>
                </a:solidFill>
              </a:rPr>
              <a:t>1. Written Examination 50%</a:t>
            </a:r>
            <a:br>
              <a:rPr lang="en-US" sz="3300">
                <a:solidFill>
                  <a:schemeClr val="tx2"/>
                </a:solidFill>
              </a:rPr>
            </a:br>
            <a:r>
              <a:rPr lang="en-US" sz="3300">
                <a:solidFill>
                  <a:schemeClr val="tx2"/>
                </a:solidFill>
              </a:rPr>
              <a:t>2. Coursework (2000 words) 50%</a:t>
            </a:r>
          </a:p>
        </p:txBody>
      </p:sp>
      <p:cxnSp>
        <p:nvCxnSpPr>
          <p:cNvPr id="35" name="Straight Connector 34">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426" y="246028"/>
            <a:ext cx="191621"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30330" y="6522756"/>
            <a:ext cx="8037891"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4791" y="6400800"/>
            <a:ext cx="338328" cy="240175"/>
            <a:chOff x="4089400" y="933450"/>
            <a:chExt cx="338328" cy="341938"/>
          </a:xfrm>
        </p:grpSpPr>
        <p:cxnSp>
          <p:nvCxnSpPr>
            <p:cNvPr id="40" name="Straight Connector 39">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09608186"/>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5" name="Picture 10244">
            <a:extLst>
              <a:ext uri="{FF2B5EF4-FFF2-40B4-BE49-F238E27FC236}">
                <a16:creationId xmlns:a16="http://schemas.microsoft.com/office/drawing/2014/main" id="{F761B932-AEB3-38C7-53D7-2E6763C15F2D}"/>
              </a:ext>
            </a:extLst>
          </p:cNvPr>
          <p:cNvPicPr>
            <a:picLocks noChangeAspect="1"/>
          </p:cNvPicPr>
          <p:nvPr/>
        </p:nvPicPr>
        <p:blipFill rotWithShape="1">
          <a:blip r:embed="rId2">
            <a:alphaModFix amt="40000"/>
          </a:blip>
          <a:srcRect l="5097" r="19903"/>
          <a:stretch/>
        </p:blipFill>
        <p:spPr>
          <a:xfrm>
            <a:off x="20" y="10"/>
            <a:ext cx="9143979" cy="6857990"/>
          </a:xfrm>
          <a:prstGeom prst="rect">
            <a:avLst/>
          </a:prstGeom>
        </p:spPr>
      </p:pic>
      <p:sp>
        <p:nvSpPr>
          <p:cNvPr id="10242" name="Title 1">
            <a:extLst>
              <a:ext uri="{FF2B5EF4-FFF2-40B4-BE49-F238E27FC236}">
                <a16:creationId xmlns:a16="http://schemas.microsoft.com/office/drawing/2014/main" id="{14A87ADF-2F9C-FB7D-BE65-809C0EA90CB7}"/>
              </a:ext>
            </a:extLst>
          </p:cNvPr>
          <p:cNvSpPr>
            <a:spLocks noGrp="1"/>
          </p:cNvSpPr>
          <p:nvPr>
            <p:ph type="title"/>
          </p:nvPr>
        </p:nvSpPr>
        <p:spPr>
          <a:xfrm>
            <a:off x="630936" y="941832"/>
            <a:ext cx="7879842" cy="2057400"/>
          </a:xfrm>
        </p:spPr>
        <p:txBody>
          <a:bodyPr anchor="b">
            <a:normAutofit/>
          </a:bodyPr>
          <a:lstStyle/>
          <a:p>
            <a:r>
              <a:rPr lang="en-GB" altLang="en-US" sz="4400"/>
              <a:t>Lesson Plan!</a:t>
            </a:r>
          </a:p>
        </p:txBody>
      </p:sp>
      <p:sp>
        <p:nvSpPr>
          <p:cNvPr id="10251" name="Rectangle 102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18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3241202"/>
            <a:ext cx="7879842"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Content Placeholder 2">
            <a:extLst>
              <a:ext uri="{FF2B5EF4-FFF2-40B4-BE49-F238E27FC236}">
                <a16:creationId xmlns:a16="http://schemas.microsoft.com/office/drawing/2014/main" id="{5B7089EA-F3A1-E486-368A-9AA78FC34CB3}"/>
              </a:ext>
            </a:extLst>
          </p:cNvPr>
          <p:cNvSpPr>
            <a:spLocks noGrp="1"/>
          </p:cNvSpPr>
          <p:nvPr>
            <p:ph idx="1"/>
          </p:nvPr>
        </p:nvSpPr>
        <p:spPr>
          <a:xfrm>
            <a:off x="630936" y="3502152"/>
            <a:ext cx="7879842" cy="2670048"/>
          </a:xfrm>
        </p:spPr>
        <p:txBody>
          <a:bodyPr>
            <a:noAutofit/>
          </a:bodyPr>
          <a:lstStyle/>
          <a:p>
            <a:r>
              <a:rPr lang="en-GB" altLang="en-US" sz="2000" dirty="0"/>
              <a:t>Look at CELCAT!</a:t>
            </a:r>
          </a:p>
          <a:p>
            <a:pPr lvl="1"/>
            <a:r>
              <a:rPr lang="en-GB" altLang="en-US" sz="2000" dirty="0"/>
              <a:t>What we will be covering</a:t>
            </a:r>
          </a:p>
          <a:p>
            <a:pPr lvl="1"/>
            <a:r>
              <a:rPr lang="en-GB" altLang="en-US" sz="2000" dirty="0"/>
              <a:t>What the learning outcome of each lesson will be</a:t>
            </a:r>
          </a:p>
          <a:p>
            <a:pPr lvl="2"/>
            <a:r>
              <a:rPr lang="en-GB" altLang="en-US" sz="2000" dirty="0"/>
              <a:t>What you will be asked in the exams and assignments!</a:t>
            </a:r>
          </a:p>
          <a:p>
            <a:endParaRPr lang="en-GB" altLang="en-US" sz="2000" dirty="0"/>
          </a:p>
          <a:p>
            <a:r>
              <a:rPr lang="en-GB" altLang="en-US" sz="2000" dirty="0"/>
              <a:t>There will be links to other modules!</a:t>
            </a:r>
          </a:p>
          <a:p>
            <a:pPr lvl="1"/>
            <a:r>
              <a:rPr lang="en-GB" altLang="en-US" sz="2000" dirty="0"/>
              <a:t>Physics, Maths, Electronics, </a:t>
            </a:r>
          </a:p>
          <a:p>
            <a:pPr lvl="1"/>
            <a:r>
              <a:rPr lang="en-GB" altLang="en-US" sz="2000" dirty="0"/>
              <a:t>Chemistry!			 </a:t>
            </a:r>
          </a:p>
          <a:p>
            <a:pPr lvl="1"/>
            <a:endParaRPr lang="en-GB" altLang="en-US" sz="2000" dirty="0"/>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2D4F57C-A81D-5D31-1123-0967F83EEABC}"/>
              </a:ext>
            </a:extLst>
          </p:cNvPr>
          <p:cNvSpPr>
            <a:spLocks noGrp="1"/>
          </p:cNvSpPr>
          <p:nvPr>
            <p:ph type="title"/>
          </p:nvPr>
        </p:nvSpPr>
        <p:spPr>
          <a:xfrm>
            <a:off x="395536" y="332656"/>
            <a:ext cx="6435725" cy="522287"/>
          </a:xfrm>
        </p:spPr>
        <p:txBody>
          <a:bodyPr/>
          <a:lstStyle/>
          <a:p>
            <a:r>
              <a:rPr lang="en-GB" altLang="en-US" dirty="0"/>
              <a:t>Systems Thinking (A Must)</a:t>
            </a:r>
          </a:p>
        </p:txBody>
      </p:sp>
      <p:sp>
        <p:nvSpPr>
          <p:cNvPr id="11267" name="Content Placeholder 2">
            <a:extLst>
              <a:ext uri="{FF2B5EF4-FFF2-40B4-BE49-F238E27FC236}">
                <a16:creationId xmlns:a16="http://schemas.microsoft.com/office/drawing/2014/main" id="{B230BE2F-2F62-9777-28EB-3121E95762BC}"/>
              </a:ext>
            </a:extLst>
          </p:cNvPr>
          <p:cNvSpPr>
            <a:spLocks noGrp="1"/>
          </p:cNvSpPr>
          <p:nvPr>
            <p:ph idx="1"/>
          </p:nvPr>
        </p:nvSpPr>
        <p:spPr>
          <a:xfrm>
            <a:off x="685800" y="1241425"/>
            <a:ext cx="7772400" cy="4375150"/>
          </a:xfrm>
        </p:spPr>
        <p:txBody>
          <a:bodyPr/>
          <a:lstStyle/>
          <a:p>
            <a:r>
              <a:rPr lang="en-GB" altLang="en-US" dirty="0"/>
              <a:t>Because of these links I’d like to get you used to systems thinking.</a:t>
            </a:r>
          </a:p>
          <a:p>
            <a:r>
              <a:rPr lang="en-GB" altLang="en-US" dirty="0"/>
              <a:t>Why?</a:t>
            </a:r>
          </a:p>
          <a:p>
            <a:pPr lvl="1"/>
            <a:r>
              <a:rPr lang="en-GB" altLang="en-US" dirty="0"/>
              <a:t>We need to capture function, context and interaction for our OME Systems, Sub-systems and components; and</a:t>
            </a:r>
          </a:p>
          <a:p>
            <a:pPr lvl="1"/>
            <a:r>
              <a:rPr lang="en-GB" altLang="en-US" dirty="0"/>
              <a:t>Systems thinking will provide a common design language across disciplines.</a:t>
            </a:r>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A5475D5-E0FF-74A2-EFB0-78CC5CB2C6A0}"/>
              </a:ext>
            </a:extLst>
          </p:cNvPr>
          <p:cNvSpPr>
            <a:spLocks noGrp="1"/>
          </p:cNvSpPr>
          <p:nvPr>
            <p:ph type="title"/>
          </p:nvPr>
        </p:nvSpPr>
        <p:spPr>
          <a:xfrm>
            <a:off x="420126" y="260648"/>
            <a:ext cx="6435725" cy="522287"/>
          </a:xfrm>
        </p:spPr>
        <p:txBody>
          <a:bodyPr/>
          <a:lstStyle/>
          <a:p>
            <a:r>
              <a:rPr lang="en-GB" altLang="en-US" dirty="0"/>
              <a:t>Ken’s Expectation</a:t>
            </a:r>
          </a:p>
        </p:txBody>
      </p:sp>
      <p:sp>
        <p:nvSpPr>
          <p:cNvPr id="14339" name="Content Placeholder 2">
            <a:extLst>
              <a:ext uri="{FF2B5EF4-FFF2-40B4-BE49-F238E27FC236}">
                <a16:creationId xmlns:a16="http://schemas.microsoft.com/office/drawing/2014/main" id="{D10F55ED-A1A5-DB77-C926-559154E5A550}"/>
              </a:ext>
            </a:extLst>
          </p:cNvPr>
          <p:cNvSpPr>
            <a:spLocks noGrp="1"/>
          </p:cNvSpPr>
          <p:nvPr>
            <p:ph idx="1"/>
          </p:nvPr>
        </p:nvSpPr>
        <p:spPr>
          <a:xfrm>
            <a:off x="387350" y="1052736"/>
            <a:ext cx="8070850" cy="4375150"/>
          </a:xfrm>
        </p:spPr>
        <p:txBody>
          <a:bodyPr/>
          <a:lstStyle/>
          <a:p>
            <a:pPr marL="388620" indent="-388620"/>
            <a:r>
              <a:rPr lang="en-GB" altLang="en-US" dirty="0"/>
              <a:t>You will be able to interpret an OME device from a functional analysis.</a:t>
            </a:r>
            <a:endParaRPr lang="en-GB" altLang="en-US" dirty="0">
              <a:cs typeface="Arial"/>
            </a:endParaRPr>
          </a:p>
          <a:p>
            <a:pPr marL="388620" indent="-388620"/>
            <a:r>
              <a:rPr lang="en-GB" altLang="en-US" dirty="0"/>
              <a:t>You will be able to determine the likely components in the explosion train and their properties.</a:t>
            </a:r>
            <a:endParaRPr lang="en-GB" altLang="en-US" dirty="0">
              <a:cs typeface="Arial"/>
            </a:endParaRPr>
          </a:p>
          <a:p>
            <a:pPr marL="388620" indent="-388620"/>
            <a:r>
              <a:rPr lang="en-GB" altLang="en-US" dirty="0"/>
              <a:t>You will be able to indicate areas of technical risk in the design, and offer improvement.</a:t>
            </a:r>
            <a:endParaRPr lang="en-GB" altLang="en-US" dirty="0">
              <a:cs typeface="Arial"/>
            </a:endParaRPr>
          </a:p>
          <a:p>
            <a:pPr marL="388620" indent="-388620"/>
            <a:r>
              <a:rPr lang="en-GB" altLang="en-US" dirty="0"/>
              <a:t>You will be able to suggest and describe trials and test regimes required to demonstrate :</a:t>
            </a:r>
            <a:endParaRPr lang="en-GB" altLang="en-US" dirty="0">
              <a:cs typeface="Arial"/>
            </a:endParaRPr>
          </a:p>
          <a:p>
            <a:pPr marL="947420" lvl="1"/>
            <a:r>
              <a:rPr lang="en-GB" altLang="en-US" dirty="0"/>
              <a:t>Safety</a:t>
            </a:r>
            <a:endParaRPr lang="en-GB" altLang="en-US" dirty="0">
              <a:cs typeface="Arial"/>
            </a:endParaRPr>
          </a:p>
          <a:p>
            <a:pPr marL="947420" lvl="1"/>
            <a:r>
              <a:rPr lang="en-GB" altLang="en-US" dirty="0"/>
              <a:t>Performance</a:t>
            </a:r>
            <a:endParaRPr lang="en-GB" altLang="en-US" dirty="0">
              <a:cs typeface="Arial"/>
            </a:endParaRPr>
          </a:p>
          <a:p>
            <a:pPr marL="947420" lvl="1"/>
            <a:r>
              <a:rPr lang="en-GB" altLang="en-US" dirty="0"/>
              <a:t>Reliability </a:t>
            </a:r>
            <a:endParaRPr lang="en-GB" altLang="en-US" dirty="0">
              <a:cs typeface="Arial"/>
            </a:endParaRP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7FD4B6A-B60E-4AE8-7C26-59148F8249C5}"/>
              </a:ext>
            </a:extLst>
          </p:cNvPr>
          <p:cNvSpPr>
            <a:spLocks noGrp="1"/>
          </p:cNvSpPr>
          <p:nvPr>
            <p:ph type="title"/>
          </p:nvPr>
        </p:nvSpPr>
        <p:spPr>
          <a:xfrm>
            <a:off x="539552" y="332656"/>
            <a:ext cx="6435725" cy="522287"/>
          </a:xfrm>
        </p:spPr>
        <p:txBody>
          <a:bodyPr/>
          <a:lstStyle/>
          <a:p>
            <a:r>
              <a:rPr lang="en-US" altLang="en-US" dirty="0"/>
              <a:t>Jacobi </a:t>
            </a:r>
            <a:r>
              <a:rPr lang="en-US" altLang="en-US" dirty="0" err="1"/>
              <a:t>Fuze</a:t>
            </a:r>
            <a:endParaRPr lang="en-US" altLang="en-US" dirty="0"/>
          </a:p>
        </p:txBody>
      </p:sp>
      <p:sp>
        <p:nvSpPr>
          <p:cNvPr id="15363" name="Content Placeholder 2">
            <a:extLst>
              <a:ext uri="{FF2B5EF4-FFF2-40B4-BE49-F238E27FC236}">
                <a16:creationId xmlns:a16="http://schemas.microsoft.com/office/drawing/2014/main" id="{0882DA42-8D08-7328-E399-D3FA2CA0E517}"/>
              </a:ext>
            </a:extLst>
          </p:cNvPr>
          <p:cNvSpPr>
            <a:spLocks noGrp="1"/>
          </p:cNvSpPr>
          <p:nvPr>
            <p:ph idx="1"/>
          </p:nvPr>
        </p:nvSpPr>
        <p:spPr/>
        <p:txBody>
          <a:bodyPr/>
          <a:lstStyle/>
          <a:p>
            <a:r>
              <a:rPr lang="en-GB" altLang="en-US"/>
              <a:t>…………….And if that doesn’t sound like a forthcoming assignment then nothing does!</a:t>
            </a:r>
          </a:p>
        </p:txBody>
      </p:sp>
      <p:grpSp>
        <p:nvGrpSpPr>
          <p:cNvPr id="7" name="Group 6">
            <a:extLst>
              <a:ext uri="{FF2B5EF4-FFF2-40B4-BE49-F238E27FC236}">
                <a16:creationId xmlns:a16="http://schemas.microsoft.com/office/drawing/2014/main" id="{152B844D-EA2D-35BB-1672-147D91A280AD}"/>
              </a:ext>
            </a:extLst>
          </p:cNvPr>
          <p:cNvGrpSpPr/>
          <p:nvPr/>
        </p:nvGrpSpPr>
        <p:grpSpPr>
          <a:xfrm>
            <a:off x="296240" y="2348879"/>
            <a:ext cx="4317818" cy="4238592"/>
            <a:chOff x="296240" y="2348879"/>
            <a:chExt cx="4317818" cy="4238592"/>
          </a:xfrm>
        </p:grpSpPr>
        <p:pic>
          <p:nvPicPr>
            <p:cNvPr id="3" name="Picture 2">
              <a:extLst>
                <a:ext uri="{FF2B5EF4-FFF2-40B4-BE49-F238E27FC236}">
                  <a16:creationId xmlns:a16="http://schemas.microsoft.com/office/drawing/2014/main" id="{3A834091-CAC2-6CE7-22A2-1A90BD670F3B}"/>
                </a:ext>
              </a:extLst>
            </p:cNvPr>
            <p:cNvPicPr>
              <a:picLocks noChangeAspect="1"/>
            </p:cNvPicPr>
            <p:nvPr/>
          </p:nvPicPr>
          <p:blipFill>
            <a:blip r:embed="rId3"/>
            <a:stretch>
              <a:fillRect/>
            </a:stretch>
          </p:blipFill>
          <p:spPr>
            <a:xfrm>
              <a:off x="296240" y="2348879"/>
              <a:ext cx="4317818" cy="4238592"/>
            </a:xfrm>
            <a:prstGeom prst="rect">
              <a:avLst/>
            </a:prstGeom>
          </p:spPr>
        </p:pic>
        <p:sp>
          <p:nvSpPr>
            <p:cNvPr id="6" name="TextBox 5">
              <a:extLst>
                <a:ext uri="{FF2B5EF4-FFF2-40B4-BE49-F238E27FC236}">
                  <a16:creationId xmlns:a16="http://schemas.microsoft.com/office/drawing/2014/main" id="{EEA6D21E-646D-6BC7-EB55-297645230669}"/>
                </a:ext>
              </a:extLst>
            </p:cNvPr>
            <p:cNvSpPr txBox="1"/>
            <p:nvPr/>
          </p:nvSpPr>
          <p:spPr>
            <a:xfrm>
              <a:off x="298336" y="6316554"/>
              <a:ext cx="4315722" cy="230832"/>
            </a:xfrm>
            <a:prstGeom prst="rect">
              <a:avLst/>
            </a:prstGeom>
            <a:noFill/>
          </p:spPr>
          <p:txBody>
            <a:bodyPr wrap="square" rtlCol="0">
              <a:spAutoFit/>
            </a:bodyPr>
            <a:lstStyle/>
            <a:p>
              <a:r>
                <a:rPr lang="en-GB" sz="900" dirty="0">
                  <a:solidFill>
                    <a:schemeClr val="bg1"/>
                  </a:solidFill>
                </a:rPr>
                <a:t>www.standingwellback.com/the-russian-jacobi-fuze-1854, accessed May 2024</a:t>
              </a:r>
            </a:p>
          </p:txBody>
        </p:sp>
      </p:grpSp>
      <p:grpSp>
        <p:nvGrpSpPr>
          <p:cNvPr id="9" name="Group 8">
            <a:extLst>
              <a:ext uri="{FF2B5EF4-FFF2-40B4-BE49-F238E27FC236}">
                <a16:creationId xmlns:a16="http://schemas.microsoft.com/office/drawing/2014/main" id="{E618ED0B-2249-910E-FC0C-7A1BDB99A48A}"/>
              </a:ext>
            </a:extLst>
          </p:cNvPr>
          <p:cNvGrpSpPr/>
          <p:nvPr/>
        </p:nvGrpSpPr>
        <p:grpSpPr>
          <a:xfrm>
            <a:off x="4929444" y="2348879"/>
            <a:ext cx="3916220" cy="4238592"/>
            <a:chOff x="4929444" y="2348879"/>
            <a:chExt cx="3916220" cy="4238592"/>
          </a:xfrm>
        </p:grpSpPr>
        <p:pic>
          <p:nvPicPr>
            <p:cNvPr id="5" name="Picture 4">
              <a:extLst>
                <a:ext uri="{FF2B5EF4-FFF2-40B4-BE49-F238E27FC236}">
                  <a16:creationId xmlns:a16="http://schemas.microsoft.com/office/drawing/2014/main" id="{9439A716-F906-8333-4406-3CC3DA711716}"/>
                </a:ext>
              </a:extLst>
            </p:cNvPr>
            <p:cNvPicPr>
              <a:picLocks noChangeAspect="1"/>
            </p:cNvPicPr>
            <p:nvPr/>
          </p:nvPicPr>
          <p:blipFill>
            <a:blip r:embed="rId4"/>
            <a:stretch>
              <a:fillRect/>
            </a:stretch>
          </p:blipFill>
          <p:spPr>
            <a:xfrm>
              <a:off x="4929444" y="2348879"/>
              <a:ext cx="3916220" cy="4238592"/>
            </a:xfrm>
            <a:prstGeom prst="rect">
              <a:avLst/>
            </a:prstGeom>
          </p:spPr>
        </p:pic>
        <p:sp>
          <p:nvSpPr>
            <p:cNvPr id="8" name="TextBox 7">
              <a:extLst>
                <a:ext uri="{FF2B5EF4-FFF2-40B4-BE49-F238E27FC236}">
                  <a16:creationId xmlns:a16="http://schemas.microsoft.com/office/drawing/2014/main" id="{C5739C28-3508-435C-1363-66FAF99BD011}"/>
                </a:ext>
              </a:extLst>
            </p:cNvPr>
            <p:cNvSpPr txBox="1"/>
            <p:nvPr/>
          </p:nvSpPr>
          <p:spPr>
            <a:xfrm>
              <a:off x="4929444" y="6352700"/>
              <a:ext cx="3842046" cy="215444"/>
            </a:xfrm>
            <a:prstGeom prst="rect">
              <a:avLst/>
            </a:prstGeom>
            <a:noFill/>
          </p:spPr>
          <p:txBody>
            <a:bodyPr wrap="square" rtlCol="0">
              <a:spAutoFit/>
            </a:bodyPr>
            <a:lstStyle/>
            <a:p>
              <a:r>
                <a:rPr lang="en-GB" sz="800" dirty="0">
                  <a:solidFill>
                    <a:schemeClr val="bg1"/>
                  </a:solidFill>
                </a:rPr>
                <a:t>www.standingwellback.com/the-russian-jacobi-fuze-1854, accessed May 2024</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xit" presetSubtype="0" fill="hold" grpId="0" nodeType="withEffect">
                                  <p:stCondLst>
                                    <p:cond delay="0"/>
                                  </p:stCondLst>
                                  <p:childTnLst>
                                    <p:animEffect transition="out" filter="dissolve">
                                      <p:cBhvr>
                                        <p:cTn id="6" dur="500"/>
                                        <p:tgtEl>
                                          <p:spTgt spid="15362"/>
                                        </p:tgtEl>
                                      </p:cBhvr>
                                    </p:animEffect>
                                    <p:set>
                                      <p:cBhvr>
                                        <p:cTn id="7" dur="1" fill="hold">
                                          <p:stCondLst>
                                            <p:cond delay="499"/>
                                          </p:stCondLst>
                                        </p:cTn>
                                        <p:tgtEl>
                                          <p:spTgt spid="1536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99BC702-C75B-7F58-72F5-DB04EFAAE858}"/>
              </a:ext>
            </a:extLst>
          </p:cNvPr>
          <p:cNvSpPr>
            <a:spLocks noGrp="1"/>
          </p:cNvSpPr>
          <p:nvPr>
            <p:ph type="title"/>
          </p:nvPr>
        </p:nvSpPr>
        <p:spPr>
          <a:xfrm>
            <a:off x="179388" y="119063"/>
            <a:ext cx="8640762" cy="1319212"/>
          </a:xfrm>
        </p:spPr>
        <p:txBody>
          <a:bodyPr/>
          <a:lstStyle/>
          <a:p>
            <a:r>
              <a:rPr lang="en-GB" altLang="en-US" sz="3200"/>
              <a:t>In the beginning there was gunpowder!</a:t>
            </a:r>
          </a:p>
        </p:txBody>
      </p:sp>
      <p:sp>
        <p:nvSpPr>
          <p:cNvPr id="16387" name="Content Placeholder 2">
            <a:extLst>
              <a:ext uri="{FF2B5EF4-FFF2-40B4-BE49-F238E27FC236}">
                <a16:creationId xmlns:a16="http://schemas.microsoft.com/office/drawing/2014/main" id="{F843AC99-3DBF-3F6C-443D-CB2C15833758}"/>
              </a:ext>
            </a:extLst>
          </p:cNvPr>
          <p:cNvSpPr>
            <a:spLocks noGrp="1"/>
          </p:cNvSpPr>
          <p:nvPr>
            <p:ph idx="1"/>
          </p:nvPr>
        </p:nvSpPr>
        <p:spPr>
          <a:xfrm>
            <a:off x="685800" y="1844675"/>
            <a:ext cx="7772400" cy="4375150"/>
          </a:xfrm>
        </p:spPr>
        <p:txBody>
          <a:bodyPr/>
          <a:lstStyle/>
          <a:p>
            <a:r>
              <a:rPr lang="en-GB" altLang="en-US"/>
              <a:t>Firing of the “Wasa Cannon”</a:t>
            </a:r>
          </a:p>
        </p:txBody>
      </p:sp>
      <p:sp>
        <p:nvSpPr>
          <p:cNvPr id="16388" name="Rectangle 3">
            <a:extLst>
              <a:ext uri="{FF2B5EF4-FFF2-40B4-BE49-F238E27FC236}">
                <a16:creationId xmlns:a16="http://schemas.microsoft.com/office/drawing/2014/main" id="{C11CE25C-6565-FA1A-4102-8405D2E8EA95}"/>
              </a:ext>
            </a:extLst>
          </p:cNvPr>
          <p:cNvSpPr>
            <a:spLocks noChangeArrowheads="1"/>
          </p:cNvSpPr>
          <p:nvPr/>
        </p:nvSpPr>
        <p:spPr bwMode="auto">
          <a:xfrm>
            <a:off x="2268538" y="2943225"/>
            <a:ext cx="45720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hlinkClick r:id="rId3"/>
              </a:rPr>
              <a:t>https://www.youtube.com/watch?v=EpNS0JpnUNY</a:t>
            </a:r>
            <a:endParaRPr lang="en-GB" altLang="en-US" dirty="0"/>
          </a:p>
          <a:p>
            <a:endParaRPr lang="en-GB" altLang="en-US" dirty="0"/>
          </a:p>
          <a:p>
            <a:r>
              <a:rPr lang="en-GB" altLang="en-US" dirty="0">
                <a:hlinkClick r:id="rId4"/>
              </a:rPr>
              <a:t>https://www.youtube.com/watch?v=dGd5HLl3GwE</a:t>
            </a:r>
            <a:endParaRPr lang="en-GB" altLang="en-US" dirty="0"/>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4226-26A5-E796-4878-81D5A0FDDB8C}"/>
              </a:ext>
            </a:extLst>
          </p:cNvPr>
          <p:cNvSpPr>
            <a:spLocks noGrp="1"/>
          </p:cNvSpPr>
          <p:nvPr>
            <p:ph type="title"/>
          </p:nvPr>
        </p:nvSpPr>
        <p:spPr>
          <a:xfrm>
            <a:off x="323528" y="260648"/>
            <a:ext cx="6435725" cy="522287"/>
          </a:xfrm>
        </p:spPr>
        <p:txBody>
          <a:bodyPr/>
          <a:lstStyle/>
          <a:p>
            <a:r>
              <a:rPr lang="en-US" dirty="0"/>
              <a:t>Today there is a load of crazy stuff!</a:t>
            </a:r>
          </a:p>
        </p:txBody>
      </p:sp>
      <p:pic>
        <p:nvPicPr>
          <p:cNvPr id="4" name="Content Placeholder 4">
            <a:hlinkClick r:id="rId2"/>
            <a:extLst>
              <a:ext uri="{FF2B5EF4-FFF2-40B4-BE49-F238E27FC236}">
                <a16:creationId xmlns:a16="http://schemas.microsoft.com/office/drawing/2014/main" id="{26CBD28F-9938-6BC6-E246-5BC469514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01800" y="1485900"/>
            <a:ext cx="5740400" cy="3886200"/>
          </a:xfrm>
        </p:spPr>
      </p:pic>
    </p:spTree>
    <p:extLst>
      <p:ext uri="{BB962C8B-B14F-4D97-AF65-F5344CB8AC3E}">
        <p14:creationId xmlns:p14="http://schemas.microsoft.com/office/powerpoint/2010/main" val="3369801790"/>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55" name="Picture 2" descr="See the source image">
            <a:extLst>
              <a:ext uri="{FF2B5EF4-FFF2-40B4-BE49-F238E27FC236}">
                <a16:creationId xmlns:a16="http://schemas.microsoft.com/office/drawing/2014/main" id="{3B2E9F4C-2F96-0A23-88E9-3D64575CE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039" b="4684"/>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0" name="Freeform: Shape 23559">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62" name="Freeform: Shape 23561">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Title 1">
            <a:extLst>
              <a:ext uri="{FF2B5EF4-FFF2-40B4-BE49-F238E27FC236}">
                <a16:creationId xmlns:a16="http://schemas.microsoft.com/office/drawing/2014/main" id="{9331CDD9-56AF-BF53-1E26-CD8C033F258D}"/>
              </a:ext>
            </a:extLst>
          </p:cNvPr>
          <p:cNvSpPr>
            <a:spLocks noGrp="1"/>
          </p:cNvSpPr>
          <p:nvPr>
            <p:ph type="title"/>
          </p:nvPr>
        </p:nvSpPr>
        <p:spPr>
          <a:xfrm>
            <a:off x="630936" y="4858247"/>
            <a:ext cx="5237125" cy="1026435"/>
          </a:xfrm>
        </p:spPr>
        <p:txBody>
          <a:bodyPr vert="horz" lIns="91440" tIns="45720" rIns="91440" bIns="45720" rtlCol="0" anchor="b">
            <a:normAutofit/>
          </a:bodyPr>
          <a:lstStyle/>
          <a:p>
            <a:pPr eaLnBrk="1" hangingPunct="1">
              <a:lnSpc>
                <a:spcPct val="90000"/>
              </a:lnSpc>
            </a:pPr>
            <a:r>
              <a:rPr lang="en-US" altLang="en-US" sz="4200">
                <a:solidFill>
                  <a:srgbClr val="FFFFFF"/>
                </a:solidFill>
              </a:rPr>
              <a:t>Cannon System</a:t>
            </a:r>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23DCC6-0ABC-0BAB-B78C-7B805EB7386D}"/>
              </a:ext>
            </a:extLst>
          </p:cNvPr>
          <p:cNvSpPr>
            <a:spLocks noGrp="1"/>
          </p:cNvSpPr>
          <p:nvPr>
            <p:ph type="title"/>
          </p:nvPr>
        </p:nvSpPr>
        <p:spPr/>
        <p:txBody>
          <a:bodyPr/>
          <a:lstStyle/>
          <a:p>
            <a:r>
              <a:rPr lang="en-GB" altLang="en-US"/>
              <a:t>A Little More Detail</a:t>
            </a:r>
          </a:p>
        </p:txBody>
      </p:sp>
      <p:sp>
        <p:nvSpPr>
          <p:cNvPr id="24579" name="Content Placeholder 2">
            <a:extLst>
              <a:ext uri="{FF2B5EF4-FFF2-40B4-BE49-F238E27FC236}">
                <a16:creationId xmlns:a16="http://schemas.microsoft.com/office/drawing/2014/main" id="{1CE44E8C-2DDF-A8DF-74AC-3868D66A685B}"/>
              </a:ext>
            </a:extLst>
          </p:cNvPr>
          <p:cNvSpPr>
            <a:spLocks noGrp="1"/>
          </p:cNvSpPr>
          <p:nvPr>
            <p:ph idx="1"/>
          </p:nvPr>
        </p:nvSpPr>
        <p:spPr/>
        <p:txBody>
          <a:bodyPr/>
          <a:lstStyle/>
          <a:p>
            <a:endParaRPr lang="en-US" altLang="en-US"/>
          </a:p>
        </p:txBody>
      </p:sp>
      <p:pic>
        <p:nvPicPr>
          <p:cNvPr id="24580" name="Picture 4" descr="See the source image">
            <a:extLst>
              <a:ext uri="{FF2B5EF4-FFF2-40B4-BE49-F238E27FC236}">
                <a16:creationId xmlns:a16="http://schemas.microsoft.com/office/drawing/2014/main" id="{6951EA1D-D6BE-E9AB-5A37-8B914E9313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052513"/>
            <a:ext cx="8094663"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97236F50-153D-52CA-C68E-E7CBAB815129}"/>
              </a:ext>
            </a:extLst>
          </p:cNvPr>
          <p:cNvSpPr>
            <a:spLocks noGrp="1"/>
          </p:cNvSpPr>
          <p:nvPr>
            <p:ph type="title"/>
          </p:nvPr>
        </p:nvSpPr>
        <p:spPr/>
        <p:txBody>
          <a:bodyPr/>
          <a:lstStyle/>
          <a:p>
            <a:r>
              <a:rPr lang="en-GB" altLang="en-US"/>
              <a:t>Cannon Ammunition</a:t>
            </a:r>
          </a:p>
        </p:txBody>
      </p:sp>
      <p:pic>
        <p:nvPicPr>
          <p:cNvPr id="27651" name="Picture 2" descr="See the source image">
            <a:extLst>
              <a:ext uri="{FF2B5EF4-FFF2-40B4-BE49-F238E27FC236}">
                <a16:creationId xmlns:a16="http://schemas.microsoft.com/office/drawing/2014/main" id="{F10D3886-655D-FD89-85D0-FC41A030B7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881063"/>
            <a:ext cx="4321175" cy="5130800"/>
          </a:xfrm>
          <a:noFill/>
          <a:extLst>
            <a:ext uri="{909E8E84-426E-40DD-AFC4-6F175D3DCCD1}">
              <a14:hiddenFill xmlns:a14="http://schemas.microsoft.com/office/drawing/2010/main">
                <a:solidFill>
                  <a:srgbClr val="FFFFFF"/>
                </a:solidFill>
              </a14:hiddenFill>
            </a:ext>
          </a:extLst>
        </p:spPr>
      </p:pic>
      <p:pic>
        <p:nvPicPr>
          <p:cNvPr id="27652" name="Picture 4" descr="See the source image">
            <a:extLst>
              <a:ext uri="{FF2B5EF4-FFF2-40B4-BE49-F238E27FC236}">
                <a16:creationId xmlns:a16="http://schemas.microsoft.com/office/drawing/2014/main" id="{A22A27E4-81FB-203F-ED4B-E5EA560CF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6163" y="3186113"/>
            <a:ext cx="4065587" cy="282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Box 3">
            <a:extLst>
              <a:ext uri="{FF2B5EF4-FFF2-40B4-BE49-F238E27FC236}">
                <a16:creationId xmlns:a16="http://schemas.microsoft.com/office/drawing/2014/main" id="{18D44414-398D-CF59-62C6-15304EB2865F}"/>
              </a:ext>
            </a:extLst>
          </p:cNvPr>
          <p:cNvSpPr txBox="1">
            <a:spLocks noChangeArrowheads="1"/>
          </p:cNvSpPr>
          <p:nvPr/>
        </p:nvSpPr>
        <p:spPr bwMode="auto">
          <a:xfrm>
            <a:off x="5435600" y="1484313"/>
            <a:ext cx="27114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Shot :- Solid projectile.</a:t>
            </a:r>
          </a:p>
          <a:p>
            <a:r>
              <a:rPr lang="en-GB" altLang="en-US"/>
              <a:t>Shell :- Hollow projectile.</a:t>
            </a: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9C54584E-AD22-E25E-C48F-17F7204370D0}"/>
              </a:ext>
            </a:extLst>
          </p:cNvPr>
          <p:cNvSpPr>
            <a:spLocks noGrp="1"/>
          </p:cNvSpPr>
          <p:nvPr>
            <p:ph type="title"/>
          </p:nvPr>
        </p:nvSpPr>
        <p:spPr>
          <a:xfrm>
            <a:off x="596900" y="50800"/>
            <a:ext cx="6489700" cy="490538"/>
          </a:xfrm>
        </p:spPr>
        <p:txBody>
          <a:bodyPr>
            <a:normAutofit fontScale="90000"/>
          </a:bodyPr>
          <a:lstStyle/>
          <a:p>
            <a:pPr>
              <a:defRPr/>
            </a:pPr>
            <a:r>
              <a:rPr lang="en-GB" dirty="0"/>
              <a:t>Top-down &amp; Bottom-up</a:t>
            </a:r>
          </a:p>
        </p:txBody>
      </p:sp>
      <p:sp>
        <p:nvSpPr>
          <p:cNvPr id="28675" name="Slide Number Placeholder 1">
            <a:extLst>
              <a:ext uri="{FF2B5EF4-FFF2-40B4-BE49-F238E27FC236}">
                <a16:creationId xmlns:a16="http://schemas.microsoft.com/office/drawing/2014/main" id="{CDB88A7A-6639-19E2-A4DE-821CF3646DCB}"/>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AB69464B-3711-F740-A8CC-4BE639B91C6C}" type="slidenum">
              <a:rPr lang="en-US" altLang="en-US">
                <a:solidFill>
                  <a:srgbClr val="FFFFFF"/>
                </a:solidFill>
              </a:rPr>
              <a:pPr/>
              <a:t>15</a:t>
            </a:fld>
            <a:endParaRPr lang="en-US" altLang="en-US">
              <a:solidFill>
                <a:srgbClr val="FFFFFF"/>
              </a:solidFill>
            </a:endParaRPr>
          </a:p>
        </p:txBody>
      </p:sp>
      <p:sp>
        <p:nvSpPr>
          <p:cNvPr id="8" name="Isosceles Triangle 7">
            <a:extLst>
              <a:ext uri="{FF2B5EF4-FFF2-40B4-BE49-F238E27FC236}">
                <a16:creationId xmlns:a16="http://schemas.microsoft.com/office/drawing/2014/main" id="{3699DF23-6A01-9C97-60D4-401E1C8048C9}"/>
              </a:ext>
            </a:extLst>
          </p:cNvPr>
          <p:cNvSpPr/>
          <p:nvPr/>
        </p:nvSpPr>
        <p:spPr bwMode="auto">
          <a:xfrm flipH="1">
            <a:off x="5627688" y="819150"/>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a:extLst>
              <a:ext uri="{FF2B5EF4-FFF2-40B4-BE49-F238E27FC236}">
                <a16:creationId xmlns:a16="http://schemas.microsoft.com/office/drawing/2014/main" id="{E795CF93-F60B-4211-35A4-00EBEB56465D}"/>
              </a:ext>
            </a:extLst>
          </p:cNvPr>
          <p:cNvSpPr/>
          <p:nvPr/>
        </p:nvSpPr>
        <p:spPr bwMode="auto">
          <a:xfrm rot="10800000" flipH="1">
            <a:off x="5522913" y="809625"/>
            <a:ext cx="2895600"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28678" name="TextBox 9">
            <a:extLst>
              <a:ext uri="{FF2B5EF4-FFF2-40B4-BE49-F238E27FC236}">
                <a16:creationId xmlns:a16="http://schemas.microsoft.com/office/drawing/2014/main" id="{7034D257-35C0-5DA9-3F69-E97284EB818E}"/>
              </a:ext>
            </a:extLst>
          </p:cNvPr>
          <p:cNvSpPr txBox="1">
            <a:spLocks noChangeArrowheads="1"/>
          </p:cNvSpPr>
          <p:nvPr/>
        </p:nvSpPr>
        <p:spPr bwMode="auto">
          <a:xfrm>
            <a:off x="5902325" y="1049338"/>
            <a:ext cx="14589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TOP DOWN</a:t>
            </a:r>
          </a:p>
        </p:txBody>
      </p:sp>
      <p:sp>
        <p:nvSpPr>
          <p:cNvPr id="28679" name="TextBox 10">
            <a:extLst>
              <a:ext uri="{FF2B5EF4-FFF2-40B4-BE49-F238E27FC236}">
                <a16:creationId xmlns:a16="http://schemas.microsoft.com/office/drawing/2014/main" id="{65816FF5-146C-3176-6EDF-E4AFE0EBFB14}"/>
              </a:ext>
            </a:extLst>
          </p:cNvPr>
          <p:cNvSpPr txBox="1">
            <a:spLocks noChangeArrowheads="1"/>
          </p:cNvSpPr>
          <p:nvPr/>
        </p:nvSpPr>
        <p:spPr bwMode="auto">
          <a:xfrm>
            <a:off x="6751638" y="5238750"/>
            <a:ext cx="14589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BOTTOM</a:t>
            </a:r>
          </a:p>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UP</a:t>
            </a:r>
          </a:p>
        </p:txBody>
      </p:sp>
      <p:sp>
        <p:nvSpPr>
          <p:cNvPr id="28680" name="TextBox 11">
            <a:extLst>
              <a:ext uri="{FF2B5EF4-FFF2-40B4-BE49-F238E27FC236}">
                <a16:creationId xmlns:a16="http://schemas.microsoft.com/office/drawing/2014/main" id="{AF4B0E86-3421-2C20-6939-C5D067E78396}"/>
              </a:ext>
            </a:extLst>
          </p:cNvPr>
          <p:cNvSpPr txBox="1">
            <a:spLocks noChangeArrowheads="1"/>
          </p:cNvSpPr>
          <p:nvPr/>
        </p:nvSpPr>
        <p:spPr bwMode="auto">
          <a:xfrm>
            <a:off x="3448050" y="1438275"/>
            <a:ext cx="954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System</a:t>
            </a:r>
          </a:p>
        </p:txBody>
      </p:sp>
      <p:sp>
        <p:nvSpPr>
          <p:cNvPr id="28681" name="TextBox 13">
            <a:extLst>
              <a:ext uri="{FF2B5EF4-FFF2-40B4-BE49-F238E27FC236}">
                <a16:creationId xmlns:a16="http://schemas.microsoft.com/office/drawing/2014/main" id="{CD469580-EFC2-F5D1-16ED-E428105B1F33}"/>
              </a:ext>
            </a:extLst>
          </p:cNvPr>
          <p:cNvSpPr txBox="1">
            <a:spLocks noChangeArrowheads="1"/>
          </p:cNvSpPr>
          <p:nvPr/>
        </p:nvSpPr>
        <p:spPr bwMode="auto">
          <a:xfrm>
            <a:off x="3152775" y="5524500"/>
            <a:ext cx="1377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Component</a:t>
            </a:r>
          </a:p>
        </p:txBody>
      </p:sp>
      <p:sp>
        <p:nvSpPr>
          <p:cNvPr id="28682" name="TextBox 14">
            <a:extLst>
              <a:ext uri="{FF2B5EF4-FFF2-40B4-BE49-F238E27FC236}">
                <a16:creationId xmlns:a16="http://schemas.microsoft.com/office/drawing/2014/main" id="{87C2F188-F223-DC50-12F8-CE3D6CD8B9FE}"/>
              </a:ext>
            </a:extLst>
          </p:cNvPr>
          <p:cNvSpPr txBox="1">
            <a:spLocks noChangeArrowheads="1"/>
          </p:cNvSpPr>
          <p:nvPr/>
        </p:nvSpPr>
        <p:spPr bwMode="auto">
          <a:xfrm>
            <a:off x="3106738" y="3302000"/>
            <a:ext cx="1441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Sub-System</a:t>
            </a:r>
          </a:p>
        </p:txBody>
      </p:sp>
      <p:sp>
        <p:nvSpPr>
          <p:cNvPr id="16" name="TextBox 15">
            <a:extLst>
              <a:ext uri="{FF2B5EF4-FFF2-40B4-BE49-F238E27FC236}">
                <a16:creationId xmlns:a16="http://schemas.microsoft.com/office/drawing/2014/main" id="{27321C93-2F70-D900-40BF-914C98C5FB2F}"/>
              </a:ext>
            </a:extLst>
          </p:cNvPr>
          <p:cNvSpPr txBox="1"/>
          <p:nvPr/>
        </p:nvSpPr>
        <p:spPr>
          <a:xfrm>
            <a:off x="5819775" y="1731963"/>
            <a:ext cx="1670050" cy="646112"/>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chemeClr val="accent1"/>
                </a:solidFill>
              </a:rPr>
              <a:t>System Use Case Analysis</a:t>
            </a:r>
          </a:p>
        </p:txBody>
      </p:sp>
      <p:sp>
        <p:nvSpPr>
          <p:cNvPr id="17" name="TextBox 16">
            <a:extLst>
              <a:ext uri="{FF2B5EF4-FFF2-40B4-BE49-F238E27FC236}">
                <a16:creationId xmlns:a16="http://schemas.microsoft.com/office/drawing/2014/main" id="{76D7835F-DC91-AC92-7C7A-B84D812122E5}"/>
              </a:ext>
            </a:extLst>
          </p:cNvPr>
          <p:cNvSpPr txBox="1"/>
          <p:nvPr/>
        </p:nvSpPr>
        <p:spPr>
          <a:xfrm>
            <a:off x="6827838" y="4397375"/>
            <a:ext cx="1304925" cy="646113"/>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chemeClr val="accent1"/>
                </a:solidFill>
              </a:rPr>
              <a:t>Functional Analysis</a:t>
            </a:r>
          </a:p>
        </p:txBody>
      </p:sp>
      <p:pic>
        <p:nvPicPr>
          <p:cNvPr id="28685" name="Picture 25">
            <a:extLst>
              <a:ext uri="{FF2B5EF4-FFF2-40B4-BE49-F238E27FC236}">
                <a16:creationId xmlns:a16="http://schemas.microsoft.com/office/drawing/2014/main" id="{E6F293F9-E909-9744-7280-7ED97DD2DA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8088" y="4784725"/>
            <a:ext cx="1108075"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6" name="Picture 5" descr="Cartridges_comparison.jpg">
            <a:extLst>
              <a:ext uri="{FF2B5EF4-FFF2-40B4-BE49-F238E27FC236}">
                <a16:creationId xmlns:a16="http://schemas.microsoft.com/office/drawing/2014/main" id="{D8296766-2AA1-8AA6-5D46-DA4F4004F94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0438" y="2586038"/>
            <a:ext cx="17875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7" name="Picture 17" descr="SA-80_rifle_1996.jpg">
            <a:extLst>
              <a:ext uri="{FF2B5EF4-FFF2-40B4-BE49-F238E27FC236}">
                <a16:creationId xmlns:a16="http://schemas.microsoft.com/office/drawing/2014/main" id="{2A25E333-DAB3-C949-4887-05537187A1B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1300" y="1030288"/>
            <a:ext cx="3206750" cy="140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A82E94B-951B-B3DC-4391-6618B4C27C45}"/>
              </a:ext>
            </a:extLst>
          </p:cNvPr>
          <p:cNvSpPr>
            <a:spLocks noGrp="1"/>
          </p:cNvSpPr>
          <p:nvPr>
            <p:ph type="title"/>
          </p:nvPr>
        </p:nvSpPr>
        <p:spPr>
          <a:xfrm>
            <a:off x="387350" y="147638"/>
            <a:ext cx="6435725" cy="522287"/>
          </a:xfrm>
        </p:spPr>
        <p:txBody>
          <a:bodyPr/>
          <a:lstStyle/>
          <a:p>
            <a:r>
              <a:rPr lang="en-GB" altLang="en-US"/>
              <a:t>Functional Decomposition</a:t>
            </a:r>
          </a:p>
        </p:txBody>
      </p:sp>
      <p:pic>
        <p:nvPicPr>
          <p:cNvPr id="37891" name="Picture 4" descr="See the source image">
            <a:extLst>
              <a:ext uri="{FF2B5EF4-FFF2-40B4-BE49-F238E27FC236}">
                <a16:creationId xmlns:a16="http://schemas.microsoft.com/office/drawing/2014/main" id="{8E50C8FF-08D1-FE50-6782-F33AF7DCCF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3" y="1341438"/>
            <a:ext cx="4932362" cy="342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7892" name="Straight Arrow Connector 5">
            <a:extLst>
              <a:ext uri="{FF2B5EF4-FFF2-40B4-BE49-F238E27FC236}">
                <a16:creationId xmlns:a16="http://schemas.microsoft.com/office/drawing/2014/main" id="{6C498E76-45A7-9499-4795-2B7DB699C9FC}"/>
              </a:ext>
            </a:extLst>
          </p:cNvPr>
          <p:cNvCxnSpPr>
            <a:cxnSpLocks noChangeShapeType="1"/>
          </p:cNvCxnSpPr>
          <p:nvPr/>
        </p:nvCxnSpPr>
        <p:spPr bwMode="auto">
          <a:xfrm flipH="1" flipV="1">
            <a:off x="4787900" y="1773238"/>
            <a:ext cx="360363" cy="431800"/>
          </a:xfrm>
          <a:prstGeom prst="straightConnector1">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FF66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116C8FF-C323-A606-97EE-B1318DA88341}"/>
              </a:ext>
            </a:extLst>
          </p:cNvPr>
          <p:cNvCxnSpPr/>
          <p:nvPr/>
        </p:nvCxnSpPr>
        <p:spPr bwMode="auto">
          <a:xfrm flipV="1">
            <a:off x="4600575" y="1125538"/>
            <a:ext cx="1606550" cy="4318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4" name="TextBox 11">
            <a:extLst>
              <a:ext uri="{FF2B5EF4-FFF2-40B4-BE49-F238E27FC236}">
                <a16:creationId xmlns:a16="http://schemas.microsoft.com/office/drawing/2014/main" id="{AE92D408-A335-9593-3EC7-AECF24E8A57C}"/>
              </a:ext>
            </a:extLst>
          </p:cNvPr>
          <p:cNvSpPr txBox="1">
            <a:spLocks noChangeArrowheads="1"/>
          </p:cNvSpPr>
          <p:nvPr/>
        </p:nvSpPr>
        <p:spPr bwMode="auto">
          <a:xfrm>
            <a:off x="6173788" y="955675"/>
            <a:ext cx="21209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Inflict Damage on Target</a:t>
            </a:r>
          </a:p>
        </p:txBody>
      </p:sp>
      <p:cxnSp>
        <p:nvCxnSpPr>
          <p:cNvPr id="13" name="Straight Arrow Connector 12">
            <a:extLst>
              <a:ext uri="{FF2B5EF4-FFF2-40B4-BE49-F238E27FC236}">
                <a16:creationId xmlns:a16="http://schemas.microsoft.com/office/drawing/2014/main" id="{C2BB2D30-E3F7-8099-51D1-37473D76A739}"/>
              </a:ext>
            </a:extLst>
          </p:cNvPr>
          <p:cNvCxnSpPr/>
          <p:nvPr/>
        </p:nvCxnSpPr>
        <p:spPr bwMode="auto">
          <a:xfrm flipV="1">
            <a:off x="4629150" y="3775075"/>
            <a:ext cx="1520825" cy="635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6" name="TextBox 14">
            <a:extLst>
              <a:ext uri="{FF2B5EF4-FFF2-40B4-BE49-F238E27FC236}">
                <a16:creationId xmlns:a16="http://schemas.microsoft.com/office/drawing/2014/main" id="{2FC3AA2A-0662-91F6-A96C-D9BF5BE025DC}"/>
              </a:ext>
            </a:extLst>
          </p:cNvPr>
          <p:cNvSpPr txBox="1">
            <a:spLocks noChangeArrowheads="1"/>
          </p:cNvSpPr>
          <p:nvPr/>
        </p:nvSpPr>
        <p:spPr bwMode="auto">
          <a:xfrm>
            <a:off x="6149975" y="3638550"/>
            <a:ext cx="17859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Align round in barrel</a:t>
            </a:r>
          </a:p>
          <a:p>
            <a:r>
              <a:rPr lang="en-GB" altLang="en-US" sz="1400"/>
              <a:t>Ensure fuze ignitio</a:t>
            </a:r>
            <a:r>
              <a:rPr lang="en-GB" altLang="en-US"/>
              <a:t>n</a:t>
            </a:r>
          </a:p>
        </p:txBody>
      </p:sp>
      <p:cxnSp>
        <p:nvCxnSpPr>
          <p:cNvPr id="16" name="Straight Arrow Connector 15">
            <a:extLst>
              <a:ext uri="{FF2B5EF4-FFF2-40B4-BE49-F238E27FC236}">
                <a16:creationId xmlns:a16="http://schemas.microsoft.com/office/drawing/2014/main" id="{14191120-3D62-D9A6-9038-2610346B2A06}"/>
              </a:ext>
            </a:extLst>
          </p:cNvPr>
          <p:cNvCxnSpPr/>
          <p:nvPr/>
        </p:nvCxnSpPr>
        <p:spPr bwMode="auto">
          <a:xfrm flipV="1">
            <a:off x="4427538" y="2019300"/>
            <a:ext cx="1604962" cy="4318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8" name="TextBox 16">
            <a:extLst>
              <a:ext uri="{FF2B5EF4-FFF2-40B4-BE49-F238E27FC236}">
                <a16:creationId xmlns:a16="http://schemas.microsoft.com/office/drawing/2014/main" id="{0831D01B-95CD-42BC-09AC-1F23A6B4A99B}"/>
              </a:ext>
            </a:extLst>
          </p:cNvPr>
          <p:cNvSpPr txBox="1">
            <a:spLocks noChangeArrowheads="1"/>
          </p:cNvSpPr>
          <p:nvPr/>
        </p:nvSpPr>
        <p:spPr bwMode="auto">
          <a:xfrm>
            <a:off x="6032500" y="1865313"/>
            <a:ext cx="24018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Direct fragmentation pattern</a:t>
            </a:r>
          </a:p>
        </p:txBody>
      </p:sp>
      <p:cxnSp>
        <p:nvCxnSpPr>
          <p:cNvPr id="18" name="Straight Arrow Connector 17">
            <a:extLst>
              <a:ext uri="{FF2B5EF4-FFF2-40B4-BE49-F238E27FC236}">
                <a16:creationId xmlns:a16="http://schemas.microsoft.com/office/drawing/2014/main" id="{24FF7962-8D92-F427-A06A-19C631C9E43A}"/>
              </a:ext>
            </a:extLst>
          </p:cNvPr>
          <p:cNvCxnSpPr/>
          <p:nvPr/>
        </p:nvCxnSpPr>
        <p:spPr bwMode="auto">
          <a:xfrm flipV="1">
            <a:off x="2503488" y="831850"/>
            <a:ext cx="1400175" cy="97155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0" name="TextBox 19">
            <a:extLst>
              <a:ext uri="{FF2B5EF4-FFF2-40B4-BE49-F238E27FC236}">
                <a16:creationId xmlns:a16="http://schemas.microsoft.com/office/drawing/2014/main" id="{865FAD62-CB15-9646-697A-E1FD8E582DDB}"/>
              </a:ext>
            </a:extLst>
          </p:cNvPr>
          <p:cNvSpPr txBox="1">
            <a:spLocks noChangeArrowheads="1"/>
          </p:cNvSpPr>
          <p:nvPr/>
        </p:nvSpPr>
        <p:spPr bwMode="auto">
          <a:xfrm>
            <a:off x="3884613" y="677863"/>
            <a:ext cx="14795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Disperse Bullets</a:t>
            </a:r>
          </a:p>
        </p:txBody>
      </p:sp>
      <p:cxnSp>
        <p:nvCxnSpPr>
          <p:cNvPr id="22" name="Straight Arrow Connector 21">
            <a:extLst>
              <a:ext uri="{FF2B5EF4-FFF2-40B4-BE49-F238E27FC236}">
                <a16:creationId xmlns:a16="http://schemas.microsoft.com/office/drawing/2014/main" id="{05F6AC8F-5BAA-895A-C198-0B32CD52263B}"/>
              </a:ext>
            </a:extLst>
          </p:cNvPr>
          <p:cNvCxnSpPr/>
          <p:nvPr/>
        </p:nvCxnSpPr>
        <p:spPr bwMode="auto">
          <a:xfrm>
            <a:off x="3903663" y="2297113"/>
            <a:ext cx="523875" cy="2843212"/>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2" name="TextBox 24">
            <a:extLst>
              <a:ext uri="{FF2B5EF4-FFF2-40B4-BE49-F238E27FC236}">
                <a16:creationId xmlns:a16="http://schemas.microsoft.com/office/drawing/2014/main" id="{3DD5F4E3-4F50-8DD9-1108-6C858B630266}"/>
              </a:ext>
            </a:extLst>
          </p:cNvPr>
          <p:cNvSpPr txBox="1">
            <a:spLocks noChangeArrowheads="1"/>
          </p:cNvSpPr>
          <p:nvPr/>
        </p:nvSpPr>
        <p:spPr bwMode="auto">
          <a:xfrm>
            <a:off x="3486150" y="5130800"/>
            <a:ext cx="17478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Time Effect delivery</a:t>
            </a:r>
          </a:p>
        </p:txBody>
      </p:sp>
      <p:cxnSp>
        <p:nvCxnSpPr>
          <p:cNvPr id="28" name="Straight Arrow Connector 27">
            <a:extLst>
              <a:ext uri="{FF2B5EF4-FFF2-40B4-BE49-F238E27FC236}">
                <a16:creationId xmlns:a16="http://schemas.microsoft.com/office/drawing/2014/main" id="{D84AEC26-486F-97E8-3155-4326057D25E5}"/>
              </a:ext>
            </a:extLst>
          </p:cNvPr>
          <p:cNvCxnSpPr/>
          <p:nvPr/>
        </p:nvCxnSpPr>
        <p:spPr bwMode="auto">
          <a:xfrm>
            <a:off x="4699000" y="2844800"/>
            <a:ext cx="1450975"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4" name="TextBox 30">
            <a:extLst>
              <a:ext uri="{FF2B5EF4-FFF2-40B4-BE49-F238E27FC236}">
                <a16:creationId xmlns:a16="http://schemas.microsoft.com/office/drawing/2014/main" id="{8136CAF6-443C-91FF-384E-D0F26EA12DF8}"/>
              </a:ext>
            </a:extLst>
          </p:cNvPr>
          <p:cNvSpPr txBox="1">
            <a:spLocks noChangeArrowheads="1"/>
          </p:cNvSpPr>
          <p:nvPr/>
        </p:nvSpPr>
        <p:spPr bwMode="auto">
          <a:xfrm>
            <a:off x="6149975" y="2527300"/>
            <a:ext cx="28098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Contain effect</a:t>
            </a:r>
          </a:p>
          <a:p>
            <a:r>
              <a:rPr lang="en-GB" altLang="en-US" sz="1400"/>
              <a:t>Carry Effect</a:t>
            </a:r>
          </a:p>
          <a:p>
            <a:r>
              <a:rPr lang="en-GB" altLang="en-US" sz="1400"/>
              <a:t>Provide secondary fragmentation</a:t>
            </a:r>
          </a:p>
          <a:p>
            <a:r>
              <a:rPr lang="en-GB" altLang="en-US" sz="1400"/>
              <a:t>Provide environmental seal</a:t>
            </a:r>
          </a:p>
        </p:txBody>
      </p:sp>
      <p:cxnSp>
        <p:nvCxnSpPr>
          <p:cNvPr id="32" name="Straight Arrow Connector 31">
            <a:extLst>
              <a:ext uri="{FF2B5EF4-FFF2-40B4-BE49-F238E27FC236}">
                <a16:creationId xmlns:a16="http://schemas.microsoft.com/office/drawing/2014/main" id="{714D83FC-65EA-0A2B-D309-EFA7BFD38BA0}"/>
              </a:ext>
            </a:extLst>
          </p:cNvPr>
          <p:cNvCxnSpPr/>
          <p:nvPr/>
        </p:nvCxnSpPr>
        <p:spPr bwMode="auto">
          <a:xfrm flipH="1">
            <a:off x="1979613" y="4017963"/>
            <a:ext cx="547687" cy="1258887"/>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6" name="TextBox 35">
            <a:extLst>
              <a:ext uri="{FF2B5EF4-FFF2-40B4-BE49-F238E27FC236}">
                <a16:creationId xmlns:a16="http://schemas.microsoft.com/office/drawing/2014/main" id="{9B48D854-826E-7A6A-F005-E4EF82C2B248}"/>
              </a:ext>
            </a:extLst>
          </p:cNvPr>
          <p:cNvSpPr txBox="1">
            <a:spLocks noChangeArrowheads="1"/>
          </p:cNvSpPr>
          <p:nvPr/>
        </p:nvSpPr>
        <p:spPr bwMode="auto">
          <a:xfrm>
            <a:off x="1106488" y="5295900"/>
            <a:ext cx="1270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Secure Sabot</a:t>
            </a:r>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539430"/>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The phenomenon of an explosion can be defined as the rapid decomposition of a chemical system with the evolution of heat and gas. 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1181410" y="1340768"/>
            <a:ext cx="6781180" cy="4832092"/>
          </a:xfrm>
          <a:prstGeom prst="rect">
            <a:avLst/>
          </a:prstGeom>
          <a:noFill/>
        </p:spPr>
        <p:txBody>
          <a:bodyPr wrap="square">
            <a:spAutoFit/>
          </a:bodyPr>
          <a:lstStyle/>
          <a:p>
            <a:pPr algn="ctr"/>
            <a:r>
              <a:rPr lang="en-US" sz="2800" b="1" dirty="0">
                <a:solidFill>
                  <a:srgbClr val="FFC000"/>
                </a:solidFill>
                <a:effectLst/>
                <a:latin typeface="Times New Roman" panose="02020603050405020304" pitchFamily="18" charset="0"/>
                <a:ea typeface="Times New Roman" panose="02020603050405020304" pitchFamily="18" charset="0"/>
              </a:rPr>
              <a:t>An explosive is a chemical substance capable of causing an explosion.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36" y="260648"/>
            <a:ext cx="6435725" cy="522287"/>
          </a:xfrm>
        </p:spPr>
        <p:txBody>
          <a:bodyPr/>
          <a:lstStyle/>
          <a:p>
            <a:r>
              <a:rPr lang="en-US"/>
              <a:t>Classification of Explosives</a:t>
            </a:r>
            <a:endParaRPr lang="en-US" dirty="0"/>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44"/>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t>
            </a:r>
            <a:r>
              <a:rPr lang="en-US" dirty="0" err="1"/>
              <a:t>azides</a:t>
            </a:r>
            <a:r>
              <a:rPr lang="en-US" dirty="0"/>
              <a:t>;</a:t>
            </a:r>
          </a:p>
          <a:p>
            <a:endParaRPr lang="en-US" dirty="0"/>
          </a:p>
          <a:p>
            <a:r>
              <a:rPr lang="en-US" dirty="0"/>
              <a:t>•	various compounds capable of producing an explosion, for example fulminates, peroxides and </a:t>
            </a:r>
            <a:r>
              <a:rPr lang="en-US" dirty="0" err="1"/>
              <a:t>ozonides</a:t>
            </a:r>
            <a:r>
              <a:rPr lang="en-US" dirty="0"/>
              <a:t>.</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1880" y="2132856"/>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31465" y="2717296"/>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91880" y="3107259"/>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90715" y="3805677"/>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55179" y="4332658"/>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80727" y="5535333"/>
            <a:ext cx="2133600" cy="609600"/>
          </a:xfrm>
          <a:prstGeom prst="rect">
            <a:avLst/>
          </a:prstGeom>
        </p:spPr>
      </p:pic>
    </p:spTree>
    <p:extLst>
      <p:ext uri="{BB962C8B-B14F-4D97-AF65-F5344CB8AC3E}">
        <p14:creationId xmlns:p14="http://schemas.microsoft.com/office/powerpoint/2010/main" val="91785873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49"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kern="1200" dirty="0">
                <a:latin typeface="+mj-lt"/>
                <a:ea typeface="+mj-ea"/>
                <a:cs typeface="+mj-cs"/>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8650" y="2378433"/>
            <a:ext cx="7886699" cy="3687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circuit board&#10;&#10;Description automatically generated with medium confidence">
            <a:extLst>
              <a:ext uri="{FF2B5EF4-FFF2-40B4-BE49-F238E27FC236}">
                <a16:creationId xmlns:a16="http://schemas.microsoft.com/office/drawing/2014/main" id="{C32B7426-9633-9DC6-E111-94D4A6C13D7E}"/>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662"/>
          <a:stretch/>
        </p:blipFill>
        <p:spPr>
          <a:xfrm>
            <a:off x="20" y="1"/>
            <a:ext cx="9143980" cy="6857999"/>
          </a:xfrm>
          <a:prstGeom prst="rect">
            <a:avLst/>
          </a:prstGeom>
        </p:spPr>
      </p:pic>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1143000" y="1122362"/>
            <a:ext cx="6858000" cy="290051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6000" b="1">
                <a:solidFill>
                  <a:srgbClr val="FFFFFF"/>
                </a:solidFill>
                <a:latin typeface="+mj-lt"/>
                <a:ea typeface="+mj-ea"/>
                <a:cs typeface="+mj-cs"/>
              </a:rPr>
              <a:t>Low Explosives (Propellant Explosives)</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B776914-344E-0C86-DC7C-84438EE791C9}"/>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latin typeface="+mn-lt"/>
              </a:rPr>
              <a:t>Low Explosives (Pyrotechnics)</a:t>
            </a:r>
            <a:endParaRPr lang="en-US" altLang="en-US" sz="2800" b="1" dirty="0">
              <a:latin typeface="+mn-lt"/>
            </a:endParaRPr>
          </a:p>
        </p:txBody>
      </p:sp>
      <p:pic>
        <p:nvPicPr>
          <p:cNvPr id="3" name="Picture 2" descr="A picture containing text&#10;&#10;Description automatically generated">
            <a:extLst>
              <a:ext uri="{FF2B5EF4-FFF2-40B4-BE49-F238E27FC236}">
                <a16:creationId xmlns:a16="http://schemas.microsoft.com/office/drawing/2014/main" id="{93416B66-0CB2-927C-A348-88CBC74AC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4756968"/>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2759" name="Rectangle 20275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r="25"/>
          <a:stretch/>
        </p:blipFill>
        <p:spPr bwMode="auto">
          <a:xfrm>
            <a:off x="20" y="10"/>
            <a:ext cx="914169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a:xfrm>
            <a:off x="1143000" y="1122363"/>
            <a:ext cx="6858000" cy="3063240"/>
          </a:xfrm>
        </p:spPr>
        <p:txBody>
          <a:bodyPr vert="horz" lIns="91440" tIns="45720" rIns="91440" bIns="45720" rtlCol="0" anchor="b">
            <a:normAutofit/>
          </a:bodyPr>
          <a:lstStyle/>
          <a:p>
            <a:pPr algn="ctr" eaLnBrk="1" hangingPunct="1">
              <a:lnSpc>
                <a:spcPct val="90000"/>
              </a:lnSpc>
              <a:defRPr/>
            </a:pPr>
            <a:r>
              <a:rPr lang="en-US" sz="5700">
                <a:solidFill>
                  <a:srgbClr val="FFFFFF"/>
                </a:solidFill>
              </a:rPr>
              <a:t> </a:t>
            </a:r>
          </a:p>
        </p:txBody>
      </p:sp>
      <p:sp>
        <p:nvSpPr>
          <p:cNvPr id="2" name="Text Box 2">
            <a:extLst>
              <a:ext uri="{FF2B5EF4-FFF2-40B4-BE49-F238E27FC236}">
                <a16:creationId xmlns:a16="http://schemas.microsoft.com/office/drawing/2014/main" id="{FC58B97A-ED44-6755-819A-506BA21414C9}"/>
              </a:ext>
            </a:extLst>
          </p:cNvPr>
          <p:cNvSpPr txBox="1">
            <a:spLocks noChangeArrowheads="1"/>
          </p:cNvSpPr>
          <p:nvPr/>
        </p:nvSpPr>
        <p:spPr bwMode="auto">
          <a:xfrm>
            <a:off x="1145286" y="4599432"/>
            <a:ext cx="6858000" cy="1536192"/>
          </a:xfrm>
        </p:spPr>
        <p:txBody>
          <a:bodyPr vert="horz" lIns="91440" tIns="45720" rIns="91440" bIns="45720" rtlCol="0">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ts val="1000"/>
              </a:spcBef>
              <a:defRPr/>
            </a:pPr>
            <a:r>
              <a:rPr lang="en-US" altLang="en-US" sz="5400" b="1" dirty="0">
                <a:solidFill>
                  <a:srgbClr val="FFFFFF"/>
                </a:solidFill>
                <a:latin typeface="+mn-lt"/>
              </a:rPr>
              <a:t>High Explosives</a:t>
            </a:r>
          </a:p>
        </p:txBody>
      </p:sp>
      <p:sp>
        <p:nvSpPr>
          <p:cNvPr id="20276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173188-F033-66D5-9D82-6E4E4B87B6A1}"/>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3300" kern="1200" dirty="0">
                <a:latin typeface="+mj-lt"/>
                <a:ea typeface="+mj-ea"/>
                <a:cs typeface="+mj-cs"/>
              </a:rPr>
              <a:t>A further breakdown of terminology</a:t>
            </a:r>
          </a:p>
        </p:txBody>
      </p:sp>
      <p:graphicFrame>
        <p:nvGraphicFramePr>
          <p:cNvPr id="7" name="Diagram 6">
            <a:extLst>
              <a:ext uri="{FF2B5EF4-FFF2-40B4-BE49-F238E27FC236}">
                <a16:creationId xmlns:a16="http://schemas.microsoft.com/office/drawing/2014/main" id="{5DE447FF-6239-8B0F-E7D6-4A9B95D27CCC}"/>
              </a:ext>
            </a:extLst>
          </p:cNvPr>
          <p:cNvGraphicFramePr/>
          <p:nvPr>
            <p:extLst>
              <p:ext uri="{D42A27DB-BD31-4B8C-83A1-F6EECF244321}">
                <p14:modId xmlns:p14="http://schemas.microsoft.com/office/powerpoint/2010/main" val="253386690"/>
              </p:ext>
            </p:extLst>
          </p:nvPr>
        </p:nvGraphicFramePr>
        <p:xfrm>
          <a:off x="395536" y="2175322"/>
          <a:ext cx="8352928" cy="4391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5676839"/>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a:effectLst/>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a:cs typeface="Times New Roman" panose="02020603050405020304" pitchFamily="18" charset="0"/>
              </a:rPr>
              <a:t>Lead azide, mercury fulminate, TATP</a:t>
            </a:r>
            <a:endParaRPr lang="en-US" sz="160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39496"/>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extLst>
              <p:ext uri="{D42A27DB-BD31-4B8C-83A1-F6EECF244321}">
                <p14:modId xmlns:p14="http://schemas.microsoft.com/office/powerpoint/2010/main" val="3645448578"/>
              </p:ext>
            </p:extLst>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Burning</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a:effectLst/>
                          <a:latin typeface="+mj-lt"/>
                          <a:ea typeface="MS Mincho" panose="02020609040205080304" pitchFamily="49" charset="-128"/>
                          <a:cs typeface="Arial" panose="020B0604020202020204" pitchFamily="34" charset="0"/>
                        </a:rPr>
                        <a:t>All explosives burn when initiated by flame.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500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9000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for solid explosives.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a:effectLst/>
                          <a:latin typeface="+mj-lt"/>
                          <a:ea typeface="MS Mincho" panose="02020609040205080304" pitchFamily="49" charset="-128"/>
                          <a:cs typeface="Arial" panose="020B0604020202020204" pitchFamily="34" charset="0"/>
                        </a:rPr>
                        <a:t>Damage to inert surfaces is limited to distortion or bursting.</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a:effectLst/>
                          <a:latin typeface="+mj-lt"/>
                          <a:ea typeface="MS Mincho" panose="02020609040205080304" pitchFamily="49" charset="-128"/>
                          <a:cs typeface="Arial" panose="020B0604020202020204" pitchFamily="34" charset="0"/>
                        </a:rPr>
                        <a:t>Granular explosives which are wet cannot generally be ignited.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Granular explosives can, with adequate shock, be detonated.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 dependent upon conditions.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can realize temperatures as high 7000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776921494"/>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2" name="Rectangle 430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indoor, table, weapon, items&#10;&#10;Description automatically generated">
            <a:extLst>
              <a:ext uri="{FF2B5EF4-FFF2-40B4-BE49-F238E27FC236}">
                <a16:creationId xmlns:a16="http://schemas.microsoft.com/office/drawing/2014/main" id="{1C59D3C6-CA5C-BBA8-8272-BEFCFD7FC1EB}"/>
              </a:ext>
            </a:extLst>
          </p:cNvPr>
          <p:cNvPicPr>
            <a:picLocks noChangeAspect="1"/>
          </p:cNvPicPr>
          <p:nvPr/>
        </p:nvPicPr>
        <p:blipFill rotWithShape="1">
          <a:blip r:embed="rId2">
            <a:extLst>
              <a:ext uri="{28A0092B-C50C-407E-A947-70E740481C1C}">
                <a14:useLocalDpi xmlns:a14="http://schemas.microsoft.com/office/drawing/2010/main" val="0"/>
              </a:ext>
            </a:extLst>
          </a:blip>
          <a:srcRect l="24269" r="18627"/>
          <a:stretch/>
        </p:blipFill>
        <p:spPr>
          <a:xfrm>
            <a:off x="20" y="10"/>
            <a:ext cx="7252212" cy="6857990"/>
          </a:xfrm>
          <a:prstGeom prst="rect">
            <a:avLst/>
          </a:prstGeom>
        </p:spPr>
      </p:pic>
      <p:sp>
        <p:nvSpPr>
          <p:cNvPr id="43023" name="Rectangle 430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10" name="Title 1">
            <a:extLst>
              <a:ext uri="{FF2B5EF4-FFF2-40B4-BE49-F238E27FC236}">
                <a16:creationId xmlns:a16="http://schemas.microsoft.com/office/drawing/2014/main" id="{864BFB14-DA7F-DBA9-2F34-9E6251608306}"/>
              </a:ext>
            </a:extLst>
          </p:cNvPr>
          <p:cNvSpPr>
            <a:spLocks noGrp="1"/>
          </p:cNvSpPr>
          <p:nvPr>
            <p:ph type="title"/>
          </p:nvPr>
        </p:nvSpPr>
        <p:spPr>
          <a:xfrm>
            <a:off x="6277358" y="2132856"/>
            <a:ext cx="2866642" cy="1899912"/>
          </a:xfrm>
        </p:spPr>
        <p:txBody>
          <a:bodyPr>
            <a:normAutofit/>
          </a:bodyPr>
          <a:lstStyle/>
          <a:p>
            <a:r>
              <a:rPr lang="en-US" altLang="en-US" sz="3500" dirty="0"/>
              <a:t>Questions?</a:t>
            </a:r>
          </a:p>
        </p:txBody>
      </p:sp>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C8102AE-00EE-48EC-8359-6EA68A2E0094}"/>
</file>

<file path=customXml/itemProps2.xml><?xml version="1.0" encoding="utf-8"?>
<ds:datastoreItem xmlns:ds="http://schemas.openxmlformats.org/officeDocument/2006/customXml" ds:itemID="{57BF0185-ED0E-40AA-9440-5FD3BC7AF54F}">
  <ds:schemaRefs>
    <ds:schemaRef ds:uri="http://purl.org/dc/elements/1.1/"/>
    <ds:schemaRef ds:uri="f82ed513-2835-4dd1-b542-3d75ae70e63c"/>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http://www.w3.org/XML/1998/namespace"/>
    <ds:schemaRef ds:uri="bf065779-0a3c-4ba0-a672-3d0c7b6a8a2f"/>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E8795FF8-BAE5-409A-90EA-028E9FAD72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14096</TotalTime>
  <Words>2541</Words>
  <Application>Microsoft Office PowerPoint</Application>
  <PresentationFormat>On-screen Show (4:3)</PresentationFormat>
  <Paragraphs>211</Paragraphs>
  <Slides>29</Slides>
  <Notes>16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MS PGothic</vt:lpstr>
      <vt:lpstr>Arial</vt:lpstr>
      <vt:lpstr>Arial</vt:lpstr>
      <vt:lpstr>Calibri</vt:lpstr>
      <vt:lpstr>Georgia</vt:lpstr>
      <vt:lpstr>Josefin Sans</vt:lpstr>
      <vt:lpstr>Symbol</vt:lpstr>
      <vt:lpstr>Times New Roman</vt:lpstr>
      <vt:lpstr>TimesNewRomanPSMT</vt:lpstr>
      <vt:lpstr>Wingdings</vt:lpstr>
      <vt:lpstr>2008 Background</vt:lpstr>
      <vt:lpstr>Ordnance, Munitions and Explosives Principles of OME Level 4 ACDA 4019  Introduction</vt:lpstr>
      <vt:lpstr>Course Plan</vt:lpstr>
      <vt:lpstr>Course Plan</vt:lpstr>
      <vt:lpstr>Reading List</vt:lpstr>
      <vt:lpstr>Assessment  1. Written Examination 50% 2. Coursework (2000 words) 50%</vt:lpstr>
      <vt:lpstr>Lesson Plan!</vt:lpstr>
      <vt:lpstr>Systems Thinking (A Must)</vt:lpstr>
      <vt:lpstr>Ken’s Expectation</vt:lpstr>
      <vt:lpstr>Jacobi Fuze</vt:lpstr>
      <vt:lpstr>In the beginning there was gunpowder!</vt:lpstr>
      <vt:lpstr>Today there is a load of crazy stuff!</vt:lpstr>
      <vt:lpstr>Cannon System</vt:lpstr>
      <vt:lpstr>A Little More Detail</vt:lpstr>
      <vt:lpstr>Cannon Ammunition</vt:lpstr>
      <vt:lpstr>Top-down &amp; Bottom-up</vt:lpstr>
      <vt:lpstr>Functional Decomposition</vt:lpstr>
      <vt:lpstr>Definition of an Explosion</vt:lpstr>
      <vt:lpstr>Definition of an Explosive</vt:lpstr>
      <vt:lpstr>Classification of Explosives</vt:lpstr>
      <vt:lpstr>PowerPoint Presentation</vt:lpstr>
      <vt:lpstr>PowerPoint Presentation</vt:lpstr>
      <vt:lpstr>PowerPoint Presentation</vt:lpstr>
      <vt:lpstr> </vt:lpstr>
      <vt:lpstr>A further breakdown of terminology</vt:lpstr>
      <vt:lpstr>Primary Explosives</vt:lpstr>
      <vt:lpstr>Secondary Explosives</vt:lpstr>
      <vt:lpstr>Tertiary Explosives</vt:lpstr>
      <vt:lpstr>The distinction between burning and detonation</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Ken Cross</cp:lastModifiedBy>
  <cp:revision>796</cp:revision>
  <cp:lastPrinted>2002-11-08T08:36:02Z</cp:lastPrinted>
  <dcterms:created xsi:type="dcterms:W3CDTF">1999-11-24T16:34:17Z</dcterms:created>
  <dcterms:modified xsi:type="dcterms:W3CDTF">2024-05-10T08:37:27Z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0x010100EE5DEC50FA5B5A4788751834B920179F</vt:lpwstr>
  </property>
</Properties>
</file>