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240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0lvProRGkQ" TargetMode="External"/><Relationship Id="rId2" Type="http://schemas.openxmlformats.org/officeDocument/2006/relationships/hyperlink" Target="https://www.parkrun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sidetime.org/parkrun-extends-to-more-than-20-prisons/" TargetMode="External"/><Relationship Id="rId5" Type="http://schemas.openxmlformats.org/officeDocument/2006/relationships/hyperlink" Target="https://blog.parkrun.com/uk/2018/11/07/black-combe-birthday/" TargetMode="External"/><Relationship Id="rId4" Type="http://schemas.openxmlformats.org/officeDocument/2006/relationships/hyperlink" Target="https://www.youtube.com/watch?v=HW6Sa4uk7oE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Parkrun case study…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4 – BMSH4303</a:t>
            </a:r>
          </a:p>
        </p:txBody>
      </p:sp>
    </p:spTree>
    <p:extLst>
      <p:ext uri="{BB962C8B-B14F-4D97-AF65-F5344CB8AC3E}">
        <p14:creationId xmlns:p14="http://schemas.microsoft.com/office/powerpoint/2010/main" val="201979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778" y="724704"/>
            <a:ext cx="938704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Parkrun case study…</a:t>
            </a:r>
            <a:br>
              <a:rPr lang="en-GB" dirty="0"/>
            </a:br>
            <a:r>
              <a:rPr lang="en-GB" dirty="0"/>
              <a:t>Research Task</a:t>
            </a:r>
            <a:br>
              <a:rPr lang="en-GB" dirty="0"/>
            </a:br>
            <a:r>
              <a:rPr lang="en-GB" sz="2200" dirty="0"/>
              <a:t>In small groups of your choice use the resources provided (plus any others you locate) to answer the following questions.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1051" y="2394764"/>
            <a:ext cx="8672605" cy="361637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What is parkrun? How is it organised / managed / where is it held?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Why is it so popular?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initially motivates people to take part in parkrun?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are the benefits of parkrun (what do people get out of the experience)?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According to </a:t>
            </a:r>
            <a:r>
              <a:rPr lang="en-GB" dirty="0" err="1"/>
              <a:t>Stevinson</a:t>
            </a:r>
            <a:r>
              <a:rPr lang="en-GB" dirty="0"/>
              <a:t> et al. (2015), what caused the parkrun participants to sustain involvement in this (pp.172-174). </a:t>
            </a:r>
          </a:p>
        </p:txBody>
      </p:sp>
    </p:spTree>
    <p:extLst>
      <p:ext uri="{BB962C8B-B14F-4D97-AF65-F5344CB8AC3E}">
        <p14:creationId xmlns:p14="http://schemas.microsoft.com/office/powerpoint/2010/main" val="4248033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4569" y="1510751"/>
            <a:ext cx="7662863" cy="4336455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About Parkrun</a:t>
            </a:r>
          </a:p>
          <a:p>
            <a:pPr marL="0" indent="0">
              <a:buNone/>
            </a:pPr>
            <a:r>
              <a:rPr lang="en-GB" sz="1800" dirty="0"/>
              <a:t>What is parkrun?</a:t>
            </a:r>
          </a:p>
          <a:p>
            <a:r>
              <a:rPr lang="en-GB" sz="1800" u="sng" dirty="0">
                <a:hlinkClick r:id="rId2"/>
              </a:rPr>
              <a:t>https://www.parkrun.org.uk/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Some of the most popular </a:t>
            </a:r>
            <a:r>
              <a:rPr lang="en-GB" sz="1800" dirty="0" err="1"/>
              <a:t>parkruns</a:t>
            </a:r>
            <a:r>
              <a:rPr lang="en-GB" sz="1800" dirty="0"/>
              <a:t> in the world</a:t>
            </a:r>
          </a:p>
          <a:p>
            <a:r>
              <a:rPr lang="en-GB" sz="1800" u="sng" dirty="0">
                <a:hlinkClick r:id="rId3"/>
              </a:rPr>
              <a:t>https://www.youtube.com/watch?v=O0lvProRGkQ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Parkrun health and </a:t>
            </a:r>
            <a:r>
              <a:rPr lang="en-GB" sz="1800" dirty="0" err="1"/>
              <a:t>wellbing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4"/>
              </a:rPr>
              <a:t>https://www.youtube.com/watch?v=HW6Sa4uk7oE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Prison parkrun</a:t>
            </a:r>
          </a:p>
          <a:p>
            <a:r>
              <a:rPr lang="en-GB" sz="1800" u="sng" dirty="0">
                <a:hlinkClick r:id="rId5"/>
              </a:rPr>
              <a:t>https://blog.parkrun.com/uk/2018/11/07/black-combe-birthday/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 idea catches on…</a:t>
            </a:r>
          </a:p>
          <a:p>
            <a:r>
              <a:rPr lang="en-GB" sz="1800" u="sng" dirty="0">
                <a:hlinkClick r:id="rId6"/>
              </a:rPr>
              <a:t>https://insidetime.org/parkrun-extends-to-more-than-20-prisons/</a:t>
            </a: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3246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3045" y="581493"/>
            <a:ext cx="8610600" cy="1293028"/>
          </a:xfrm>
        </p:spPr>
        <p:txBody>
          <a:bodyPr/>
          <a:lstStyle/>
          <a:p>
            <a:pPr algn="l"/>
            <a:r>
              <a:rPr lang="en-GB" dirty="0"/>
              <a:t>Resources: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4569" y="1412777"/>
            <a:ext cx="7662863" cy="44084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Reading 1:</a:t>
            </a:r>
          </a:p>
          <a:p>
            <a:r>
              <a:rPr lang="en-GB" dirty="0"/>
              <a:t>Reading 1:</a:t>
            </a:r>
          </a:p>
          <a:p>
            <a:pPr marL="0" indent="0">
              <a:buNone/>
            </a:pPr>
            <a:r>
              <a:rPr lang="en-GB" dirty="0"/>
              <a:t>Facilitating Participation in Health-Enhancing Physical Activity: A Qualitative Study of parkrun - Clare </a:t>
            </a:r>
            <a:r>
              <a:rPr lang="en-GB" dirty="0" err="1"/>
              <a:t>Stevinson</a:t>
            </a:r>
            <a:r>
              <a:rPr lang="en-GB" dirty="0"/>
              <a:t> &amp; Gareth Wiltshire &amp; Mary </a:t>
            </a:r>
            <a:r>
              <a:rPr lang="en-GB" dirty="0" err="1"/>
              <a:t>Hickson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 err="1"/>
              <a:t>Int.J</a:t>
            </a:r>
            <a:r>
              <a:rPr lang="en-GB" dirty="0"/>
              <a:t>. </a:t>
            </a:r>
            <a:r>
              <a:rPr lang="en-GB" dirty="0" err="1"/>
              <a:t>Behav</a:t>
            </a:r>
            <a:r>
              <a:rPr lang="en-GB" dirty="0"/>
              <a:t>. Med. (2015) </a:t>
            </a:r>
          </a:p>
          <a:p>
            <a:pPr marL="0" indent="0">
              <a:buNone/>
            </a:pPr>
            <a:r>
              <a:rPr lang="en-GB" dirty="0"/>
              <a:t>Q. 5 - According to </a:t>
            </a:r>
            <a:r>
              <a:rPr lang="en-GB" dirty="0" err="1"/>
              <a:t>Stevinson</a:t>
            </a:r>
            <a:r>
              <a:rPr lang="en-GB" dirty="0"/>
              <a:t> et al. (2015), what caused the parkrun participants to sustain involvement in this (pp.172-174). </a:t>
            </a:r>
          </a:p>
          <a:p>
            <a:pPr marL="0" indent="0">
              <a:buNone/>
            </a:pPr>
            <a:r>
              <a:rPr lang="en-GB" dirty="0"/>
              <a:t>Also useful for Q.4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Reading 2: </a:t>
            </a:r>
          </a:p>
          <a:p>
            <a:pPr marL="0" indent="0">
              <a:buNone/>
            </a:pPr>
            <a:r>
              <a:rPr lang="en-GB" dirty="0"/>
              <a:t>Running on a high: parkrun and personal well-being Anne </a:t>
            </a:r>
            <a:r>
              <a:rPr lang="en-GB" dirty="0" err="1"/>
              <a:t>Grunseit</a:t>
            </a:r>
            <a:r>
              <a:rPr lang="en-GB" dirty="0"/>
              <a:t>, Justin Richards and </a:t>
            </a:r>
            <a:r>
              <a:rPr lang="en-GB" dirty="0" err="1"/>
              <a:t>Dafna</a:t>
            </a:r>
            <a:r>
              <a:rPr lang="en-GB" dirty="0"/>
              <a:t> </a:t>
            </a:r>
            <a:r>
              <a:rPr lang="en-GB" dirty="0" err="1"/>
              <a:t>Merom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BMC Public Health (2018) </a:t>
            </a:r>
          </a:p>
          <a:p>
            <a:pPr marL="0" indent="0">
              <a:buNone/>
            </a:pPr>
            <a:r>
              <a:rPr lang="en-GB" dirty="0"/>
              <a:t>Q.4 (pp.2-3; 6-9).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09157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30</TotalTime>
  <Words>307</Words>
  <Application>Microsoft Macintosh PowerPoint</Application>
  <PresentationFormat>Widescreen</PresentationFormat>
  <Paragraphs>35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Century Gothic</vt:lpstr>
      <vt:lpstr>Vapor Trail</vt:lpstr>
      <vt:lpstr>Parkrun case study…</vt:lpstr>
      <vt:lpstr>Parkrun case study… Research Task In small groups of your choice use the resources provided (plus any others you locate) to answer the following questions. </vt:lpstr>
      <vt:lpstr>Resources:</vt:lpstr>
      <vt:lpstr>Resources: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Parkrun case study…</dc:title>
  <dc:creator>Administrator</dc:creator>
  <cp:lastModifiedBy>Alison Connaughton</cp:lastModifiedBy>
  <cp:revision>5</cp:revision>
  <dcterms:created xsi:type="dcterms:W3CDTF">2021-03-11T20:39:05Z</dcterms:created>
  <dcterms:modified xsi:type="dcterms:W3CDTF">2026-09-07T14:42:12Z</dcterms:modified>
</cp:coreProperties>
</file>