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57" r:id="rId5"/>
    <p:sldId id="264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bib Ullah Khan (2426594)" userId="aac7b809-7775-4441-9348-d4afad292a65" providerId="ADAL" clId="{8EF00BF8-1459-47D7-811E-9571581BE2CC}"/>
    <pc:docChg chg="custSel addSld modSld">
      <pc:chgData name="Habib Ullah Khan (2426594)" userId="aac7b809-7775-4441-9348-d4afad292a65" providerId="ADAL" clId="{8EF00BF8-1459-47D7-811E-9571581BE2CC}" dt="2025-11-09T20:03:51.942" v="187" actId="255"/>
      <pc:docMkLst>
        <pc:docMk/>
      </pc:docMkLst>
      <pc:sldChg chg="modSp mod">
        <pc:chgData name="Habib Ullah Khan (2426594)" userId="aac7b809-7775-4441-9348-d4afad292a65" providerId="ADAL" clId="{8EF00BF8-1459-47D7-811E-9571581BE2CC}" dt="2025-11-09T20:03:10.101" v="186" actId="20577"/>
        <pc:sldMkLst>
          <pc:docMk/>
          <pc:sldMk cId="1414944213" sldId="258"/>
        </pc:sldMkLst>
        <pc:spChg chg="mod">
          <ac:chgData name="Habib Ullah Khan (2426594)" userId="aac7b809-7775-4441-9348-d4afad292a65" providerId="ADAL" clId="{8EF00BF8-1459-47D7-811E-9571581BE2CC}" dt="2025-11-09T20:03:10.101" v="186" actId="20577"/>
          <ac:spMkLst>
            <pc:docMk/>
            <pc:sldMk cId="1414944213" sldId="258"/>
            <ac:spMk id="4" creationId="{46CD32EC-CC3D-B51F-6906-F02BCB7BF7DB}"/>
          </ac:spMkLst>
        </pc:spChg>
      </pc:sldChg>
      <pc:sldChg chg="modSp mod">
        <pc:chgData name="Habib Ullah Khan (2426594)" userId="aac7b809-7775-4441-9348-d4afad292a65" providerId="ADAL" clId="{8EF00BF8-1459-47D7-811E-9571581BE2CC}" dt="2025-11-09T20:03:51.942" v="187" actId="255"/>
        <pc:sldMkLst>
          <pc:docMk/>
          <pc:sldMk cId="3575678306" sldId="262"/>
        </pc:sldMkLst>
        <pc:spChg chg="mod">
          <ac:chgData name="Habib Ullah Khan (2426594)" userId="aac7b809-7775-4441-9348-d4afad292a65" providerId="ADAL" clId="{8EF00BF8-1459-47D7-811E-9571581BE2CC}" dt="2025-11-09T20:03:51.942" v="187" actId="255"/>
          <ac:spMkLst>
            <pc:docMk/>
            <pc:sldMk cId="3575678306" sldId="262"/>
            <ac:spMk id="3" creationId="{80714142-A5A7-343D-62FA-C139722ECA58}"/>
          </ac:spMkLst>
        </pc:spChg>
      </pc:sldChg>
      <pc:sldChg chg="modSp new mod">
        <pc:chgData name="Habib Ullah Khan (2426594)" userId="aac7b809-7775-4441-9348-d4afad292a65" providerId="ADAL" clId="{8EF00BF8-1459-47D7-811E-9571581BE2CC}" dt="2025-11-09T20:02:22.807" v="185" actId="313"/>
        <pc:sldMkLst>
          <pc:docMk/>
          <pc:sldMk cId="2417012095" sldId="264"/>
        </pc:sldMkLst>
        <pc:spChg chg="mod">
          <ac:chgData name="Habib Ullah Khan (2426594)" userId="aac7b809-7775-4441-9348-d4afad292a65" providerId="ADAL" clId="{8EF00BF8-1459-47D7-811E-9571581BE2CC}" dt="2025-11-09T20:00:30.397" v="37" actId="20577"/>
          <ac:spMkLst>
            <pc:docMk/>
            <pc:sldMk cId="2417012095" sldId="264"/>
            <ac:spMk id="2" creationId="{C24671A8-4A93-F889-9712-5F1AFC475FF1}"/>
          </ac:spMkLst>
        </pc:spChg>
        <pc:spChg chg="mod">
          <ac:chgData name="Habib Ullah Khan (2426594)" userId="aac7b809-7775-4441-9348-d4afad292a65" providerId="ADAL" clId="{8EF00BF8-1459-47D7-811E-9571581BE2CC}" dt="2025-11-09T20:02:22.807" v="185" actId="313"/>
          <ac:spMkLst>
            <pc:docMk/>
            <pc:sldMk cId="2417012095" sldId="264"/>
            <ac:spMk id="3" creationId="{4D48C22D-55B2-BCA2-1531-957DB2FF9F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68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130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939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83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30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0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068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815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601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147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1966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02700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183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419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797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462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19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77E779C-177E-40BC-BDEE-53C61E315BF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24BF0-D90E-44EE-A11B-241A3B49ED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2226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9B8FD4-CDEB-4EB4-B4DE-C89E11938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5A2E3D1D-9E9F-4739-BA14-D4D7FA9F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FFB365B-E9DC-4859-B8AB-CB83EEBE4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DAB9C8-EB37-4914-A699-C716FC8FE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BCC19-0C8D-7653-FEBF-3082553E0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2"/>
                </a:solidFill>
              </a:rPr>
              <a:t>Assignment 1: Individual PowerPoint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E36B0-584F-7B3A-1176-260FC93D3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6269434" cy="4470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Module Name: Professional Career Development Within Health and Social Care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Module Code: LCHS4009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Lecturer Name: Soban Sadiq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 Name: Habib Ullah Khan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Student ID: 2426594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Submission Date: 09/11/25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6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671A8-4A93-F889-9712-5F1AFC475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8C22D-55B2-BCA2-1531-957DB2FF9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 helped me with the SWOT and connected my Strengths to my Opportunities.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AI Source: Meta AI</a:t>
            </a:r>
          </a:p>
        </p:txBody>
      </p:sp>
    </p:spTree>
    <p:extLst>
      <p:ext uri="{BB962C8B-B14F-4D97-AF65-F5344CB8AC3E}">
        <p14:creationId xmlns:p14="http://schemas.microsoft.com/office/powerpoint/2010/main" val="2417012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5C5A6-31A9-57A2-E274-59B1EAB1F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CD32EC-CC3D-B51F-6906-F02BCB7BF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05966"/>
            <a:ext cx="8946541" cy="3942433"/>
          </a:xfrm>
        </p:spPr>
        <p:txBody>
          <a:bodyPr>
            <a:noAutofit/>
          </a:bodyPr>
          <a:lstStyle/>
          <a:p>
            <a:r>
              <a:rPr lang="en-GB" sz="2400" b="1" dirty="0"/>
              <a:t>Hello my name is Habib. I want to help people and make a difference. I like helping people who need support, and I also believe that we should treat everyone with kindness and respect.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I am good at listening to others. I am a patient and caring person. I can work very well in a team. In the future I would like to be a Support Worker or Care Assistant in a hospital or a community care home.</a:t>
            </a:r>
          </a:p>
        </p:txBody>
      </p:sp>
    </p:spTree>
    <p:extLst>
      <p:ext uri="{BB962C8B-B14F-4D97-AF65-F5344CB8AC3E}">
        <p14:creationId xmlns:p14="http://schemas.microsoft.com/office/powerpoint/2010/main" val="14149442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0E548-D6F9-82B1-0462-D679A5644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SWOT Analysis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12F57-80CE-AEE1-C466-5D98A99D1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89154"/>
            <a:ext cx="9404723" cy="536647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A SWOT Analysis is a powerful tool used for planning. SWOT stands for: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 is for Strengths: Things that you can do well. This makes you better than others. For example, I have experience, or I am patient.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W is for Weakness: Things that you need to improve. For example, I need more training, or I get stressed easily.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O is for Opportunities: Things that are good outside of you that can help you succeed. For example, a relevant course is available.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T is for Threats: Things that are bad that could stop you. For example, too many people want the same job.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SWOT is important because it helps me with learning what I am good at and what I should practice more. It will help me plan for my success better (OUP).</a:t>
            </a:r>
          </a:p>
        </p:txBody>
      </p:sp>
    </p:spTree>
    <p:extLst>
      <p:ext uri="{BB962C8B-B14F-4D97-AF65-F5344CB8AC3E}">
        <p14:creationId xmlns:p14="http://schemas.microsoft.com/office/powerpoint/2010/main" val="1676658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B9A00D2A-37FF-3DA2-282F-09120FCE3B9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47" b="8772"/>
          <a:stretch>
            <a:fillRect/>
          </a:stretch>
        </p:blipFill>
        <p:spPr bwMode="auto">
          <a:xfrm>
            <a:off x="676605" y="1192343"/>
            <a:ext cx="10838789" cy="5521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3FCF4D-2F63-D829-7844-3F76C13DB87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393825" y="257566"/>
            <a:ext cx="9404350" cy="1400175"/>
          </a:xfrm>
        </p:spPr>
        <p:txBody>
          <a:bodyPr/>
          <a:lstStyle/>
          <a:p>
            <a:r>
              <a:rPr lang="en-GB" dirty="0"/>
              <a:t>My Own Personal SWOT Analysis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7349F32-5325-1B4A-F37F-9C1A1AB7223E}"/>
              </a:ext>
            </a:extLst>
          </p:cNvPr>
          <p:cNvSpPr txBox="1"/>
          <p:nvPr/>
        </p:nvSpPr>
        <p:spPr>
          <a:xfrm>
            <a:off x="1393825" y="1809317"/>
            <a:ext cx="4362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 am a great listener and very patient. I am always on time for class.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05861C3-079A-55C6-B395-1E1A9977CE57}"/>
              </a:ext>
            </a:extLst>
          </p:cNvPr>
          <p:cNvSpPr txBox="1"/>
          <p:nvPr/>
        </p:nvSpPr>
        <p:spPr>
          <a:xfrm>
            <a:off x="6095999" y="1809316"/>
            <a:ext cx="4362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 sometimes get nervous when speaking. I am not very confident using computer systems.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73EE976-0B87-9E11-E5EE-B07A3B177B92}"/>
              </a:ext>
            </a:extLst>
          </p:cNvPr>
          <p:cNvSpPr txBox="1"/>
          <p:nvPr/>
        </p:nvSpPr>
        <p:spPr>
          <a:xfrm>
            <a:off x="1196714" y="4402353"/>
            <a:ext cx="4362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There are internships for me to get real experience and many jobs opening.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9CCD3B6-C00F-E328-A7E6-8FF5BCEA3B92}"/>
              </a:ext>
            </a:extLst>
          </p:cNvPr>
          <p:cNvSpPr txBox="1"/>
          <p:nvPr/>
        </p:nvSpPr>
        <p:spPr>
          <a:xfrm>
            <a:off x="6356054" y="4402353"/>
            <a:ext cx="4362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I am competing against younger people who have a better memory than me when learning.</a:t>
            </a:r>
          </a:p>
        </p:txBody>
      </p:sp>
    </p:spTree>
    <p:extLst>
      <p:ext uri="{BB962C8B-B14F-4D97-AF65-F5344CB8AC3E}">
        <p14:creationId xmlns:p14="http://schemas.microsoft.com/office/powerpoint/2010/main" val="3867534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C8E7B-AD5C-2C37-D579-44E166E79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493486"/>
            <a:ext cx="6188190" cy="17581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dirty="0">
                <a:solidFill>
                  <a:srgbClr val="EBEBEB"/>
                </a:solidFill>
              </a:rPr>
              <a:t>Using my Strengths to Overcome my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45416-8F75-2171-608B-046BA873D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251587"/>
            <a:ext cx="6579825" cy="4497556"/>
          </a:xfrm>
        </p:spPr>
        <p:txBody>
          <a:bodyPr>
            <a:normAutofit fontScale="92500" lnSpcReduction="10000"/>
          </a:bodyPr>
          <a:lstStyle/>
          <a:p>
            <a:r>
              <a:rPr lang="en-GB" sz="3000" b="1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I will use my strong listening skills and calm patience to listen to others. This will make me more confident and feel less nervous.</a:t>
            </a:r>
            <a:br>
              <a:rPr lang="en-GB" sz="3000" b="1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</a:br>
            <a:br>
              <a:rPr lang="en-GB" sz="3000" b="1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</a:br>
            <a:r>
              <a:rPr lang="en-GB" sz="3000" b="1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  <a:t>Since I am not good at using computers, I will create a daily learning schedule and take online tutorials to learn the basic computer skills (MHE).</a:t>
            </a:r>
            <a:br>
              <a:rPr lang="en-GB" sz="2600" dirty="0">
                <a:solidFill>
                  <a:srgbClr val="FFFFFF"/>
                </a:solidFill>
                <a:latin typeface="+mn-lt"/>
                <a:cs typeface="Arial" panose="020B0604020202020204" pitchFamily="34" charset="0"/>
              </a:rPr>
            </a:b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on keyboard and mouse">
            <a:extLst>
              <a:ext uri="{FF2B5EF4-FFF2-40B4-BE49-F238E27FC236}">
                <a16:creationId xmlns:a16="http://schemas.microsoft.com/office/drawing/2014/main" id="{5E720C22-2663-1E86-8D8D-2E2CBDFA4F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871" r="17820" b="-2"/>
          <a:stretch>
            <a:fillRect/>
          </a:stretch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652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70BDA80-627C-422A-AFFD-B7F1DC0F7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331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3A77D-C35B-C4D7-58FF-5EA78D3BA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690879"/>
            <a:ext cx="3682049" cy="5557519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14142-A5A7-343D-62FA-C139722EC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1999" y="690880"/>
            <a:ext cx="4947854" cy="55575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In Summary, my life experience is my greatest strength. I believe in strongly supporting and caring for people and I am focused on using my strengths to become a skilled Care Assistant in the future and make a difference (PP).</a:t>
            </a:r>
          </a:p>
        </p:txBody>
      </p:sp>
    </p:spTree>
    <p:extLst>
      <p:ext uri="{BB962C8B-B14F-4D97-AF65-F5344CB8AC3E}">
        <p14:creationId xmlns:p14="http://schemas.microsoft.com/office/powerpoint/2010/main" val="3575678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30E71-7C88-D9C1-B154-0985E8B28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3E3F5-5F84-6427-D6BD-A2725848D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dirty="0" err="1"/>
              <a:t>Moullin</a:t>
            </a:r>
            <a:r>
              <a:rPr lang="en-GB" dirty="0"/>
              <a:t>, M., 2002. </a:t>
            </a:r>
            <a:r>
              <a:rPr lang="en-GB" i="1" dirty="0"/>
              <a:t>Delivering excellence in health and social care</a:t>
            </a:r>
            <a:r>
              <a:rPr lang="en-GB" dirty="0"/>
              <a:t>. Buckingham: Open University Press.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2. White, S., Fook, J. and Gardner, F., 2006. </a:t>
            </a:r>
            <a:r>
              <a:rPr lang="en-GB" i="1" dirty="0"/>
              <a:t>Critical reflection in health and social care</a:t>
            </a:r>
            <a:r>
              <a:rPr lang="en-GB" dirty="0"/>
              <a:t>. McGraw-Hill Education (UK).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3. Glasby, J., 2017. </a:t>
            </a:r>
            <a:r>
              <a:rPr lang="en-GB" i="1" dirty="0"/>
              <a:t>Understanding health and social care</a:t>
            </a:r>
            <a:r>
              <a:rPr lang="en-GB" dirty="0"/>
              <a:t>. Policy Press.</a:t>
            </a:r>
          </a:p>
        </p:txBody>
      </p:sp>
    </p:spTree>
    <p:extLst>
      <p:ext uri="{BB962C8B-B14F-4D97-AF65-F5344CB8AC3E}">
        <p14:creationId xmlns:p14="http://schemas.microsoft.com/office/powerpoint/2010/main" val="21317427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7b94cfe1cba4ad5931e14adc2927aba1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5529c627cdfafdafe1033a87822582fe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8DA7E31E-DB3E-45AF-9615-9BE4ECE226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626419A-7AA6-40BC-B190-C98ACBD2D20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DC1D8F-10D7-4F9E-87AE-4E268F3815F9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37a0acea-1511-41cc-bfdb-5619dd373231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93</TotalTime>
  <Words>586</Words>
  <Application>Microsoft Office PowerPoint</Application>
  <PresentationFormat>Widescreen</PresentationFormat>
  <Paragraphs>20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</vt:lpstr>
      <vt:lpstr>Assignment 1: Individual PowerPoint Presentation</vt:lpstr>
      <vt:lpstr>My Use of AI</vt:lpstr>
      <vt:lpstr>Introduction</vt:lpstr>
      <vt:lpstr>SWOT Analysis</vt:lpstr>
      <vt:lpstr>My Own Personal SWOT Analysis</vt:lpstr>
      <vt:lpstr>Using my Strengths to Overcome my Weaknesses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Habib Ullah Khan (2426594)</dc:creator>
  <cp:lastModifiedBy>Habib Ullah Khan (2426594)</cp:lastModifiedBy>
  <cp:revision>1</cp:revision>
  <dcterms:created xsi:type="dcterms:W3CDTF">2025-11-09T18:30:15Z</dcterms:created>
  <dcterms:modified xsi:type="dcterms:W3CDTF">2025-11-09T20:04:00Z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