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6" r:id="rId2"/>
    <p:sldId id="264" r:id="rId3"/>
    <p:sldId id="265" r:id="rId4"/>
    <p:sldId id="266" r:id="rId5"/>
    <p:sldId id="267" r:id="rId6"/>
    <p:sldId id="268" r:id="rId7"/>
    <p:sldId id="363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6273FD6-6A03-3480-C1E7-1165BE68A103}" v="1857" dt="2026-06-10T11:52:24.144"/>
    <p1510:client id="{066BD920-B89A-DB10-4D49-B66411B37836}" v="85" dt="2026-06-10T09:14:34.90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lorica Bocea (2530200)" userId="S::2530200@student.uwtsd.ac.uk::59b1993d-1843-4700-943a-7010455ad4f2" providerId="AD" clId="Web-{06273FD6-6A03-3480-C1E7-1165BE68A103}"/>
    <pc:docChg chg="mod addSld delSld modSld addMainMaster delMainMaster modMainMaster setSldSz">
      <pc:chgData name="Florica Bocea (2530200)" userId="S::2530200@student.uwtsd.ac.uk::59b1993d-1843-4700-943a-7010455ad4f2" providerId="AD" clId="Web-{06273FD6-6A03-3480-C1E7-1165BE68A103}" dt="2026-06-10T11:52:24.144" v="1621" actId="20577"/>
      <pc:docMkLst>
        <pc:docMk/>
      </pc:docMkLst>
      <pc:sldChg chg="addSp delSp modSp mod setBg modClrScheme delDesignElem chgLayout">
        <pc:chgData name="Florica Bocea (2530200)" userId="S::2530200@student.uwtsd.ac.uk::59b1993d-1843-4700-943a-7010455ad4f2" providerId="AD" clId="Web-{06273FD6-6A03-3480-C1E7-1165BE68A103}" dt="2026-06-10T10:46:05.995" v="985"/>
        <pc:sldMkLst>
          <pc:docMk/>
          <pc:sldMk cId="109857222" sldId="256"/>
        </pc:sldMkLst>
        <pc:spChg chg="mod ord">
          <ac:chgData name="Florica Bocea (2530200)" userId="S::2530200@student.uwtsd.ac.uk::59b1993d-1843-4700-943a-7010455ad4f2" providerId="AD" clId="Web-{06273FD6-6A03-3480-C1E7-1165BE68A103}" dt="2026-06-10T10:42:01.305" v="963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Florica Bocea (2530200)" userId="S::2530200@student.uwtsd.ac.uk::59b1993d-1843-4700-943a-7010455ad4f2" providerId="AD" clId="Web-{06273FD6-6A03-3480-C1E7-1165BE68A103}" dt="2026-06-10T10:42:01.305" v="963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10:34:58.079" v="925"/>
          <ac:spMkLst>
            <pc:docMk/>
            <pc:sldMk cId="109857222" sldId="256"/>
            <ac:spMk id="9" creationId="{71B2258F-86CA-4D4D-8270-BC05FCDEBFB3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10:35:09.407" v="927"/>
          <ac:spMkLst>
            <pc:docMk/>
            <pc:sldMk cId="109857222" sldId="256"/>
            <ac:spMk id="13" creationId="{8870DEF6-46A2-D4F8-8BE6-91165D93ECC4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10:38:35.410" v="942"/>
          <ac:spMkLst>
            <pc:docMk/>
            <pc:sldMk cId="109857222" sldId="256"/>
            <ac:spMk id="15" creationId="{F609FF9A-4FCE-468E-A86A-C9AB525EAE71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10:38:35.410" v="942"/>
          <ac:spMkLst>
            <pc:docMk/>
            <pc:sldMk cId="109857222" sldId="256"/>
            <ac:spMk id="16" creationId="{021E12D4-3A88-428D-8E5E-AF1AFD923D63}"/>
          </ac:spMkLst>
        </pc:spChg>
        <pc:picChg chg="add del">
          <ac:chgData name="Florica Bocea (2530200)" userId="S::2530200@student.uwtsd.ac.uk::59b1993d-1843-4700-943a-7010455ad4f2" providerId="AD" clId="Web-{06273FD6-6A03-3480-C1E7-1165BE68A103}" dt="2026-06-10T10:34:58.079" v="925"/>
          <ac:picMkLst>
            <pc:docMk/>
            <pc:sldMk cId="109857222" sldId="256"/>
            <ac:picMk id="5" creationId="{EA71D39A-71B0-B7E5-3AAD-88CF3AC783FD}"/>
          </ac:picMkLst>
        </pc:picChg>
        <pc:picChg chg="add del">
          <ac:chgData name="Florica Bocea (2530200)" userId="S::2530200@student.uwtsd.ac.uk::59b1993d-1843-4700-943a-7010455ad4f2" providerId="AD" clId="Web-{06273FD6-6A03-3480-C1E7-1165BE68A103}" dt="2026-06-10T10:35:09.407" v="927"/>
          <ac:picMkLst>
            <pc:docMk/>
            <pc:sldMk cId="109857222" sldId="256"/>
            <ac:picMk id="12" creationId="{81F052F1-20D3-FCB2-E956-BE6057B868D1}"/>
          </ac:picMkLst>
        </pc:picChg>
        <pc:picChg chg="add mod">
          <ac:chgData name="Florica Bocea (2530200)" userId="S::2530200@student.uwtsd.ac.uk::59b1993d-1843-4700-943a-7010455ad4f2" providerId="AD" clId="Web-{06273FD6-6A03-3480-C1E7-1165BE68A103}" dt="2026-06-10T10:41:38.929" v="958"/>
          <ac:picMkLst>
            <pc:docMk/>
            <pc:sldMk cId="109857222" sldId="256"/>
            <ac:picMk id="17" creationId="{BD52EA1F-52CF-A739-15C1-5C5DF45D4E3C}"/>
          </ac:picMkLst>
        </pc:picChg>
        <pc:cxnChg chg="add del">
          <ac:chgData name="Florica Bocea (2530200)" userId="S::2530200@student.uwtsd.ac.uk::59b1993d-1843-4700-943a-7010455ad4f2" providerId="AD" clId="Web-{06273FD6-6A03-3480-C1E7-1165BE68A103}" dt="2026-06-10T10:35:09.407" v="927"/>
          <ac:cxnSpMkLst>
            <pc:docMk/>
            <pc:sldMk cId="109857222" sldId="256"/>
            <ac:cxnSpMk id="11" creationId="{522632D6-DED9-FDEC-FD9F-09FF0A4544CC}"/>
          </ac:cxnSpMkLst>
        </pc:cxnChg>
      </pc:sldChg>
      <pc:sldChg chg="addSp delSp modSp del mod setBg modClrScheme delDesignElem chgLayout">
        <pc:chgData name="Florica Bocea (2530200)" userId="S::2530200@student.uwtsd.ac.uk::59b1993d-1843-4700-943a-7010455ad4f2" providerId="AD" clId="Web-{06273FD6-6A03-3480-C1E7-1165BE68A103}" dt="2026-06-10T10:50:38.663" v="1035"/>
        <pc:sldMkLst>
          <pc:docMk/>
          <pc:sldMk cId="987162031" sldId="257"/>
        </pc:sldMkLst>
        <pc:spChg chg="mod ord">
          <ac:chgData name="Florica Bocea (2530200)" userId="S::2530200@student.uwtsd.ac.uk::59b1993d-1843-4700-943a-7010455ad4f2" providerId="AD" clId="Web-{06273FD6-6A03-3480-C1E7-1165BE68A103}" dt="2026-06-10T10:49:46.661" v="1020" actId="20577"/>
          <ac:spMkLst>
            <pc:docMk/>
            <pc:sldMk cId="987162031" sldId="257"/>
            <ac:spMk id="2" creationId="{A7CB7B17-DBE2-ABC8-AC1B-AEB501D120C1}"/>
          </ac:spMkLst>
        </pc:spChg>
        <pc:spChg chg="mod ord">
          <ac:chgData name="Florica Bocea (2530200)" userId="S::2530200@student.uwtsd.ac.uk::59b1993d-1843-4700-943a-7010455ad4f2" providerId="AD" clId="Web-{06273FD6-6A03-3480-C1E7-1165BE68A103}" dt="2026-06-10T10:42:01.305" v="963"/>
          <ac:spMkLst>
            <pc:docMk/>
            <pc:sldMk cId="987162031" sldId="257"/>
            <ac:spMk id="3" creationId="{2A389F2D-7A4F-B454-41DE-996471D3B9B0}"/>
          </ac:spMkLst>
        </pc:spChg>
        <pc:spChg chg="add mod">
          <ac:chgData name="Florica Bocea (2530200)" userId="S::2530200@student.uwtsd.ac.uk::59b1993d-1843-4700-943a-7010455ad4f2" providerId="AD" clId="Web-{06273FD6-6A03-3480-C1E7-1165BE68A103}" dt="2026-06-10T10:48:49.659" v="1010" actId="20577"/>
          <ac:spMkLst>
            <pc:docMk/>
            <pc:sldMk cId="987162031" sldId="257"/>
            <ac:spMk id="4" creationId="{2B2EA824-C688-340D-E59F-CA4B7507C491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09:55:55.379" v="537"/>
          <ac:spMkLst>
            <pc:docMk/>
            <pc:sldMk cId="987162031" sldId="257"/>
            <ac:spMk id="9" creationId="{4D60F200-5EB0-B223-2439-C96C67F0FEE1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10:38:35.410" v="942"/>
          <ac:spMkLst>
            <pc:docMk/>
            <pc:sldMk cId="987162031" sldId="257"/>
            <ac:spMk id="10" creationId="{DF05ACD0-FF4A-4F8F-B5C5-6A4EBD0D1B38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09:55:55.379" v="537"/>
          <ac:spMkLst>
            <pc:docMk/>
            <pc:sldMk cId="987162031" sldId="257"/>
            <ac:spMk id="11" creationId="{74067CD3-146F-6228-E362-39AA720C25F7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10:33:21.170" v="919"/>
          <ac:spMkLst>
            <pc:docMk/>
            <pc:sldMk cId="987162031" sldId="257"/>
            <ac:spMk id="12" creationId="{74751229-0244-4FBB-BED1-407467F4C951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09:55:55.379" v="537"/>
          <ac:spMkLst>
            <pc:docMk/>
            <pc:sldMk cId="987162031" sldId="257"/>
            <ac:spMk id="13" creationId="{271C7E5C-A0F8-E9FA-56DB-31A257FD4EDB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10:38:35.410" v="942"/>
          <ac:spMkLst>
            <pc:docMk/>
            <pc:sldMk cId="987162031" sldId="257"/>
            <ac:spMk id="14" creationId="{4C9AFA28-B5ED-4346-9AF7-68A157F16C7E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09:55:55.379" v="537"/>
          <ac:spMkLst>
            <pc:docMk/>
            <pc:sldMk cId="987162031" sldId="257"/>
            <ac:spMk id="15" creationId="{33F70A3C-4474-2A39-470C-FD55A8837503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09:55:55.379" v="537"/>
          <ac:spMkLst>
            <pc:docMk/>
            <pc:sldMk cId="987162031" sldId="257"/>
            <ac:spMk id="17" creationId="{BAC3F7D4-9613-0E1F-901C-98FE831DEBC0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09:55:55.379" v="537"/>
          <ac:spMkLst>
            <pc:docMk/>
            <pc:sldMk cId="987162031" sldId="257"/>
            <ac:spMk id="19" creationId="{AFD5167C-AF48-26F0-7A9F-3F7643374872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09:55:55.379" v="537"/>
          <ac:spMkLst>
            <pc:docMk/>
            <pc:sldMk cId="987162031" sldId="257"/>
            <ac:spMk id="21" creationId="{87B30A01-FCA8-86A5-A840-C32A3BE2EDD6}"/>
          </ac:spMkLst>
        </pc:spChg>
        <pc:picChg chg="add del">
          <ac:chgData name="Florica Bocea (2530200)" userId="S::2530200@student.uwtsd.ac.uk::59b1993d-1843-4700-943a-7010455ad4f2" providerId="AD" clId="Web-{06273FD6-6A03-3480-C1E7-1165BE68A103}" dt="2026-06-10T09:55:55.379" v="537"/>
          <ac:picMkLst>
            <pc:docMk/>
            <pc:sldMk cId="987162031" sldId="257"/>
            <ac:picMk id="5" creationId="{72D43CFB-5598-8356-A707-14F909E517F2}"/>
          </ac:picMkLst>
        </pc:picChg>
        <pc:picChg chg="add del mod">
          <ac:chgData name="Florica Bocea (2530200)" userId="S::2530200@student.uwtsd.ac.uk::59b1993d-1843-4700-943a-7010455ad4f2" providerId="AD" clId="Web-{06273FD6-6A03-3480-C1E7-1165BE68A103}" dt="2026-06-10T10:50:18.975" v="1032"/>
          <ac:picMkLst>
            <pc:docMk/>
            <pc:sldMk cId="987162031" sldId="257"/>
            <ac:picMk id="7" creationId="{534F5386-1F2B-A48B-7A2C-7A5945D98CED}"/>
          </ac:picMkLst>
        </pc:picChg>
        <pc:picChg chg="add del">
          <ac:chgData name="Florica Bocea (2530200)" userId="S::2530200@student.uwtsd.ac.uk::59b1993d-1843-4700-943a-7010455ad4f2" providerId="AD" clId="Web-{06273FD6-6A03-3480-C1E7-1165BE68A103}" dt="2026-06-10T10:33:21.170" v="919"/>
          <ac:picMkLst>
            <pc:docMk/>
            <pc:sldMk cId="987162031" sldId="257"/>
            <ac:picMk id="23" creationId="{406BA330-8A21-48D4-984C-96D22A22C3C5}"/>
          </ac:picMkLst>
        </pc:picChg>
      </pc:sldChg>
      <pc:sldChg chg="addSp delSp modSp new del mod setBg modClrScheme setClrOvrMap delDesignElem chgLayout">
        <pc:chgData name="Florica Bocea (2530200)" userId="S::2530200@student.uwtsd.ac.uk::59b1993d-1843-4700-943a-7010455ad4f2" providerId="AD" clId="Web-{06273FD6-6A03-3480-C1E7-1165BE68A103}" dt="2026-06-10T10:52:55.697" v="1061"/>
        <pc:sldMkLst>
          <pc:docMk/>
          <pc:sldMk cId="3580200366" sldId="258"/>
        </pc:sldMkLst>
        <pc:spChg chg="mod ord">
          <ac:chgData name="Florica Bocea (2530200)" userId="S::2530200@student.uwtsd.ac.uk::59b1993d-1843-4700-943a-7010455ad4f2" providerId="AD" clId="Web-{06273FD6-6A03-3480-C1E7-1165BE68A103}" dt="2026-06-10T10:51:15.023" v="1045" actId="20577"/>
          <ac:spMkLst>
            <pc:docMk/>
            <pc:sldMk cId="3580200366" sldId="258"/>
            <ac:spMk id="2" creationId="{BA1EDCE6-A8A8-75D4-57F2-86810CE937CD}"/>
          </ac:spMkLst>
        </pc:spChg>
        <pc:spChg chg="del mod">
          <ac:chgData name="Florica Bocea (2530200)" userId="S::2530200@student.uwtsd.ac.uk::59b1993d-1843-4700-943a-7010455ad4f2" providerId="AD" clId="Web-{06273FD6-6A03-3480-C1E7-1165BE68A103}" dt="2026-06-10T09:56:07.833" v="539"/>
          <ac:spMkLst>
            <pc:docMk/>
            <pc:sldMk cId="3580200366" sldId="258"/>
            <ac:spMk id="3" creationId="{BE292A0F-3EBB-FEA3-3ECD-76F6C674ADCE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10:38:35.410" v="942"/>
          <ac:spMkLst>
            <pc:docMk/>
            <pc:sldMk cId="3580200366" sldId="258"/>
            <ac:spMk id="7" creationId="{FFD48BC7-DC40-47DE-87EE-9F4B6ECB9ABB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10:33:21.170" v="919"/>
          <ac:spMkLst>
            <pc:docMk/>
            <pc:sldMk cId="3580200366" sldId="258"/>
            <ac:spMk id="8" creationId="{66B332A4-D438-4773-A77F-5ED49A448D9D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10:38:35.410" v="942"/>
          <ac:spMkLst>
            <pc:docMk/>
            <pc:sldMk cId="3580200366" sldId="258"/>
            <ac:spMk id="9" creationId="{E502BBC7-2C76-46F3-BC24-5985BC13DB88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10:33:21.170" v="919"/>
          <ac:spMkLst>
            <pc:docMk/>
            <pc:sldMk cId="3580200366" sldId="258"/>
            <ac:spMk id="10" creationId="{DF9AD32D-FF05-44F4-BD4D-9CEE89B71EB9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10:38:35.410" v="942"/>
          <ac:spMkLst>
            <pc:docMk/>
            <pc:sldMk cId="3580200366" sldId="258"/>
            <ac:spMk id="11" creationId="{C7F28D52-2A5F-4D23-81AE-7CB8B591C7AF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10:38:35.410" v="942"/>
          <ac:spMkLst>
            <pc:docMk/>
            <pc:sldMk cId="3580200366" sldId="258"/>
            <ac:spMk id="13" creationId="{3629484E-3792-4B3D-89AD-7C8A1ED0E0D4}"/>
          </ac:spMkLst>
        </pc:spChg>
      </pc:sldChg>
      <pc:sldChg chg="addSp delSp modSp new del mod setBg modClrScheme chgLayout">
        <pc:chgData name="Florica Bocea (2530200)" userId="S::2530200@student.uwtsd.ac.uk::59b1993d-1843-4700-943a-7010455ad4f2" providerId="AD" clId="Web-{06273FD6-6A03-3480-C1E7-1165BE68A103}" dt="2026-06-10T10:56:57.982" v="1118"/>
        <pc:sldMkLst>
          <pc:docMk/>
          <pc:sldMk cId="1320894190" sldId="259"/>
        </pc:sldMkLst>
        <pc:spChg chg="mod ord">
          <ac:chgData name="Florica Bocea (2530200)" userId="S::2530200@student.uwtsd.ac.uk::59b1993d-1843-4700-943a-7010455ad4f2" providerId="AD" clId="Web-{06273FD6-6A03-3480-C1E7-1165BE68A103}" dt="2026-06-10T10:55:00.574" v="1091"/>
          <ac:spMkLst>
            <pc:docMk/>
            <pc:sldMk cId="1320894190" sldId="259"/>
            <ac:spMk id="2" creationId="{CA7B77BD-A25C-FCE9-6DA5-7E8F878350FC}"/>
          </ac:spMkLst>
        </pc:spChg>
        <pc:spChg chg="add del mod ord">
          <ac:chgData name="Florica Bocea (2530200)" userId="S::2530200@student.uwtsd.ac.uk::59b1993d-1843-4700-943a-7010455ad4f2" providerId="AD" clId="Web-{06273FD6-6A03-3480-C1E7-1165BE68A103}" dt="2026-06-10T10:39:30.974" v="951"/>
          <ac:spMkLst>
            <pc:docMk/>
            <pc:sldMk cId="1320894190" sldId="259"/>
            <ac:spMk id="3" creationId="{46D2B6A9-C36C-76C0-BBEA-838C1B21FDB2}"/>
          </ac:spMkLst>
        </pc:spChg>
        <pc:spChg chg="add del mod">
          <ac:chgData name="Florica Bocea (2530200)" userId="S::2530200@student.uwtsd.ac.uk::59b1993d-1843-4700-943a-7010455ad4f2" providerId="AD" clId="Web-{06273FD6-6A03-3480-C1E7-1165BE68A103}" dt="2026-06-10T10:39:30.958" v="950"/>
          <ac:spMkLst>
            <pc:docMk/>
            <pc:sldMk cId="1320894190" sldId="259"/>
            <ac:spMk id="8" creationId="{3526BC35-9A70-3F5F-E5DA-C70CDE4074CF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10:39:27.849" v="948"/>
          <ac:spMkLst>
            <pc:docMk/>
            <pc:sldMk cId="1320894190" sldId="259"/>
            <ac:spMk id="9" creationId="{93D5FACD-06B4-7FD4-E6DB-EC618682231F}"/>
          </ac:spMkLst>
        </pc:spChg>
        <pc:spChg chg="add del mod">
          <ac:chgData name="Florica Bocea (2530200)" userId="S::2530200@student.uwtsd.ac.uk::59b1993d-1843-4700-943a-7010455ad4f2" providerId="AD" clId="Web-{06273FD6-6A03-3480-C1E7-1165BE68A103}" dt="2026-06-10T10:39:30.958" v="950"/>
          <ac:spMkLst>
            <pc:docMk/>
            <pc:sldMk cId="1320894190" sldId="259"/>
            <ac:spMk id="10" creationId="{AB7A697F-CF77-5DB1-D915-E66C291702D6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10:39:27.849" v="948"/>
          <ac:spMkLst>
            <pc:docMk/>
            <pc:sldMk cId="1320894190" sldId="259"/>
            <ac:spMk id="11" creationId="{C0598159-04E2-B6D9-2CEB-D87875897B07}"/>
          </ac:spMkLst>
        </pc:spChg>
        <pc:spChg chg="add del mod">
          <ac:chgData name="Florica Bocea (2530200)" userId="S::2530200@student.uwtsd.ac.uk::59b1993d-1843-4700-943a-7010455ad4f2" providerId="AD" clId="Web-{06273FD6-6A03-3480-C1E7-1165BE68A103}" dt="2026-06-10T10:39:30.958" v="950"/>
          <ac:spMkLst>
            <pc:docMk/>
            <pc:sldMk cId="1320894190" sldId="259"/>
            <ac:spMk id="12" creationId="{FE3D3CBF-2E65-3E42-A71F-B982C5799F69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10:39:27.849" v="948"/>
          <ac:spMkLst>
            <pc:docMk/>
            <pc:sldMk cId="1320894190" sldId="259"/>
            <ac:spMk id="13" creationId="{F3FE77DD-39FA-401F-A9C9-916072F69497}"/>
          </ac:spMkLst>
        </pc:spChg>
        <pc:spChg chg="add del mod">
          <ac:chgData name="Florica Bocea (2530200)" userId="S::2530200@student.uwtsd.ac.uk::59b1993d-1843-4700-943a-7010455ad4f2" providerId="AD" clId="Web-{06273FD6-6A03-3480-C1E7-1165BE68A103}" dt="2026-06-10T10:39:30.958" v="950"/>
          <ac:spMkLst>
            <pc:docMk/>
            <pc:sldMk cId="1320894190" sldId="259"/>
            <ac:spMk id="14" creationId="{BAD04C0F-D988-80EB-F02B-68CA07168C97}"/>
          </ac:spMkLst>
        </pc:spChg>
        <pc:spChg chg="add del mod">
          <ac:chgData name="Florica Bocea (2530200)" userId="S::2530200@student.uwtsd.ac.uk::59b1993d-1843-4700-943a-7010455ad4f2" providerId="AD" clId="Web-{06273FD6-6A03-3480-C1E7-1165BE68A103}" dt="2026-06-10T10:39:30.958" v="950"/>
          <ac:spMkLst>
            <pc:docMk/>
            <pc:sldMk cId="1320894190" sldId="259"/>
            <ac:spMk id="15" creationId="{46D2B6A9-C36C-76C0-BBEA-838C1B21FDB2}"/>
          </ac:spMkLst>
        </pc:spChg>
        <pc:spChg chg="add mod ord">
          <ac:chgData name="Florica Bocea (2530200)" userId="S::2530200@student.uwtsd.ac.uk::59b1993d-1843-4700-943a-7010455ad4f2" providerId="AD" clId="Web-{06273FD6-6A03-3480-C1E7-1165BE68A103}" dt="2026-06-10T10:55:09.637" v="1093" actId="20577"/>
          <ac:spMkLst>
            <pc:docMk/>
            <pc:sldMk cId="1320894190" sldId="259"/>
            <ac:spMk id="17" creationId="{46D2B6A9-C36C-76C0-BBEA-838C1B21FDB2}"/>
          </ac:spMkLst>
        </pc:spChg>
        <pc:spChg chg="add del mod">
          <ac:chgData name="Florica Bocea (2530200)" userId="S::2530200@student.uwtsd.ac.uk::59b1993d-1843-4700-943a-7010455ad4f2" providerId="AD" clId="Web-{06273FD6-6A03-3480-C1E7-1165BE68A103}" dt="2026-06-10T10:39:41.099" v="952"/>
          <ac:spMkLst>
            <pc:docMk/>
            <pc:sldMk cId="1320894190" sldId="259"/>
            <ac:spMk id="18" creationId="{AD00BE57-4905-AC06-1DF3-58BBF611653A}"/>
          </ac:spMkLst>
        </pc:spChg>
        <pc:spChg chg="add mod ord">
          <ac:chgData name="Florica Bocea (2530200)" userId="S::2530200@student.uwtsd.ac.uk::59b1993d-1843-4700-943a-7010455ad4f2" providerId="AD" clId="Web-{06273FD6-6A03-3480-C1E7-1165BE68A103}" dt="2026-06-10T10:55:00.574" v="1091"/>
          <ac:spMkLst>
            <pc:docMk/>
            <pc:sldMk cId="1320894190" sldId="259"/>
            <ac:spMk id="19" creationId="{315E23CC-96A8-C6BA-ACA4-CAF0E19B2820}"/>
          </ac:spMkLst>
        </pc:spChg>
        <pc:spChg chg="add mod ord">
          <ac:chgData name="Florica Bocea (2530200)" userId="S::2530200@student.uwtsd.ac.uk::59b1993d-1843-4700-943a-7010455ad4f2" providerId="AD" clId="Web-{06273FD6-6A03-3480-C1E7-1165BE68A103}" dt="2026-06-10T10:55:00.574" v="1091"/>
          <ac:spMkLst>
            <pc:docMk/>
            <pc:sldMk cId="1320894190" sldId="259"/>
            <ac:spMk id="20" creationId="{6D016550-EBD9-F4CF-C4E5-F1170E6563EF}"/>
          </ac:spMkLst>
        </pc:spChg>
        <pc:spChg chg="add mod ord">
          <ac:chgData name="Florica Bocea (2530200)" userId="S::2530200@student.uwtsd.ac.uk::59b1993d-1843-4700-943a-7010455ad4f2" providerId="AD" clId="Web-{06273FD6-6A03-3480-C1E7-1165BE68A103}" dt="2026-06-10T10:55:00.574" v="1091"/>
          <ac:spMkLst>
            <pc:docMk/>
            <pc:sldMk cId="1320894190" sldId="259"/>
            <ac:spMk id="21" creationId="{AB0C9ABD-D4E8-427A-27DA-ED10875894E0}"/>
          </ac:spMkLst>
        </pc:spChg>
        <pc:spChg chg="add del mod">
          <ac:chgData name="Florica Bocea (2530200)" userId="S::2530200@student.uwtsd.ac.uk::59b1993d-1843-4700-943a-7010455ad4f2" providerId="AD" clId="Web-{06273FD6-6A03-3480-C1E7-1165BE68A103}" dt="2026-06-10T10:55:14.590" v="1097"/>
          <ac:spMkLst>
            <pc:docMk/>
            <pc:sldMk cId="1320894190" sldId="259"/>
            <ac:spMk id="22" creationId="{F51C360A-8B98-7D3C-E56D-2049BF79A420}"/>
          </ac:spMkLst>
        </pc:spChg>
        <pc:graphicFrameChg chg="add del">
          <ac:chgData name="Florica Bocea (2530200)" userId="S::2530200@student.uwtsd.ac.uk::59b1993d-1843-4700-943a-7010455ad4f2" providerId="AD" clId="Web-{06273FD6-6A03-3480-C1E7-1165BE68A103}" dt="2026-06-10T10:39:27.849" v="948"/>
          <ac:graphicFrameMkLst>
            <pc:docMk/>
            <pc:sldMk cId="1320894190" sldId="259"/>
            <ac:graphicFrameMk id="5" creationId="{66E7F5FB-04C7-6557-A648-C00F3817C3CB}"/>
          </ac:graphicFrameMkLst>
        </pc:graphicFrameChg>
      </pc:sldChg>
      <pc:sldChg chg="addSp delSp modSp new del mod setBg modClrScheme setClrOvrMap delDesignElem chgLayout">
        <pc:chgData name="Florica Bocea (2530200)" userId="S::2530200@student.uwtsd.ac.uk::59b1993d-1843-4700-943a-7010455ad4f2" providerId="AD" clId="Web-{06273FD6-6A03-3480-C1E7-1165BE68A103}" dt="2026-06-10T11:00:03.235" v="1176"/>
        <pc:sldMkLst>
          <pc:docMk/>
          <pc:sldMk cId="3769507876" sldId="260"/>
        </pc:sldMkLst>
        <pc:spChg chg="mod ord">
          <ac:chgData name="Florica Bocea (2530200)" userId="S::2530200@student.uwtsd.ac.uk::59b1993d-1843-4700-943a-7010455ad4f2" providerId="AD" clId="Web-{06273FD6-6A03-3480-C1E7-1165BE68A103}" dt="2026-06-10T10:59:32.141" v="1164" actId="20577"/>
          <ac:spMkLst>
            <pc:docMk/>
            <pc:sldMk cId="3769507876" sldId="260"/>
            <ac:spMk id="2" creationId="{4C161E04-C370-5353-9BBA-23ACF340366E}"/>
          </ac:spMkLst>
        </pc:spChg>
        <pc:spChg chg="add del mod">
          <ac:chgData name="Florica Bocea (2530200)" userId="S::2530200@student.uwtsd.ac.uk::59b1993d-1843-4700-943a-7010455ad4f2" providerId="AD" clId="Web-{06273FD6-6A03-3480-C1E7-1165BE68A103}" dt="2026-06-10T09:57:08.304" v="548"/>
          <ac:spMkLst>
            <pc:docMk/>
            <pc:sldMk cId="3769507876" sldId="260"/>
            <ac:spMk id="3" creationId="{E195B498-3110-39D9-76C9-610B966E4954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09:57:02.148" v="545"/>
          <ac:spMkLst>
            <pc:docMk/>
            <pc:sldMk cId="3769507876" sldId="260"/>
            <ac:spMk id="8" creationId="{18873D23-2DCF-4B31-A009-95721C06E8E1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09:57:02.148" v="545"/>
          <ac:spMkLst>
            <pc:docMk/>
            <pc:sldMk cId="3769507876" sldId="260"/>
            <ac:spMk id="10" creationId="{C13EF075-D4EF-4929-ADBC-91B27DA19955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09:56:55.882" v="543"/>
          <ac:spMkLst>
            <pc:docMk/>
            <pc:sldMk cId="3769507876" sldId="260"/>
            <ac:spMk id="12" creationId="{74751229-0244-4FBB-BED1-407467F4C951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09:57:07.773" v="547"/>
          <ac:spMkLst>
            <pc:docMk/>
            <pc:sldMk cId="3769507876" sldId="260"/>
            <ac:spMk id="14" creationId="{4300840D-0A0B-4512-BACA-B439D5B9C57C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09:57:07.773" v="547"/>
          <ac:spMkLst>
            <pc:docMk/>
            <pc:sldMk cId="3769507876" sldId="260"/>
            <ac:spMk id="16" creationId="{D2B78728-A580-49A7-84F9-6EF6F583ADE0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09:57:02.148" v="545"/>
          <ac:spMkLst>
            <pc:docMk/>
            <pc:sldMk cId="3769507876" sldId="260"/>
            <ac:spMk id="18" creationId="{E195B498-3110-39D9-76C9-610B966E4954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09:57:07.773" v="547"/>
          <ac:spMkLst>
            <pc:docMk/>
            <pc:sldMk cId="3769507876" sldId="260"/>
            <ac:spMk id="20" creationId="{8D71EDA1-87BF-4D5D-AB79-F346FD19278A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09:57:07.773" v="547"/>
          <ac:spMkLst>
            <pc:docMk/>
            <pc:sldMk cId="3769507876" sldId="260"/>
            <ac:spMk id="21" creationId="{09588DA8-065E-4F6F-8EFD-43104AB2E0CF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09:57:07.773" v="547"/>
          <ac:spMkLst>
            <pc:docMk/>
            <pc:sldMk cId="3769507876" sldId="260"/>
            <ac:spMk id="22" creationId="{C4285719-470E-454C-AF62-8323075F1F5B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09:57:07.773" v="547"/>
          <ac:spMkLst>
            <pc:docMk/>
            <pc:sldMk cId="3769507876" sldId="260"/>
            <ac:spMk id="23" creationId="{CD9FE4EF-C4D8-49A0-B2FF-81D8DB7D8A24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09:57:07.773" v="547"/>
          <ac:spMkLst>
            <pc:docMk/>
            <pc:sldMk cId="3769507876" sldId="260"/>
            <ac:spMk id="24" creationId="{38FAA1A1-D861-433F-88FA-1E9D6FD31D11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09:57:07.773" v="547"/>
          <ac:spMkLst>
            <pc:docMk/>
            <pc:sldMk cId="3769507876" sldId="260"/>
            <ac:spMk id="25" creationId="{E195B498-3110-39D9-76C9-610B966E4954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10:33:21.170" v="919"/>
          <ac:spMkLst>
            <pc:docMk/>
            <pc:sldMk cId="3769507876" sldId="260"/>
            <ac:spMk id="27" creationId="{5C8908E2-EE49-44D2-9428-A28D2312A8D5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10:33:21.170" v="919"/>
          <ac:spMkLst>
            <pc:docMk/>
            <pc:sldMk cId="3769507876" sldId="260"/>
            <ac:spMk id="30" creationId="{BD92035A-AA2F-4CD8-A556-1CE8BDEC75BD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10:33:21.170" v="919"/>
          <ac:spMkLst>
            <pc:docMk/>
            <pc:sldMk cId="3769507876" sldId="260"/>
            <ac:spMk id="31" creationId="{ED888B23-07FA-482A-96DF-47E31AF1A603}"/>
          </ac:spMkLst>
        </pc:spChg>
        <pc:spChg chg="add del mod ord">
          <ac:chgData name="Florica Bocea (2530200)" userId="S::2530200@student.uwtsd.ac.uk::59b1993d-1843-4700-943a-7010455ad4f2" providerId="AD" clId="Web-{06273FD6-6A03-3480-C1E7-1165BE68A103}" dt="2026-06-10T10:35:38.501" v="930"/>
          <ac:spMkLst>
            <pc:docMk/>
            <pc:sldMk cId="3769507876" sldId="260"/>
            <ac:spMk id="32" creationId="{E195B498-3110-39D9-76C9-610B966E4954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10:37:43.894" v="938"/>
          <ac:spMkLst>
            <pc:docMk/>
            <pc:sldMk cId="3769507876" sldId="260"/>
            <ac:spMk id="38" creationId="{8870DEF6-46A2-D4F8-8BE6-91165D93ECC4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10:37:41.207" v="936"/>
          <ac:spMkLst>
            <pc:docMk/>
            <pc:sldMk cId="3769507876" sldId="260"/>
            <ac:spMk id="45" creationId="{E91DC736-0EF8-4F87-9146-EBF1D2EE4D3D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10:37:41.207" v="936"/>
          <ac:spMkLst>
            <pc:docMk/>
            <pc:sldMk cId="3769507876" sldId="260"/>
            <ac:spMk id="47" creationId="{097CD68E-23E3-4007-8847-CD0944C4F7BE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10:37:41.207" v="936"/>
          <ac:spMkLst>
            <pc:docMk/>
            <pc:sldMk cId="3769507876" sldId="260"/>
            <ac:spMk id="49" creationId="{AF2F604E-43BE-4DC3-B983-E071523364F8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10:37:41.207" v="936"/>
          <ac:spMkLst>
            <pc:docMk/>
            <pc:sldMk cId="3769507876" sldId="260"/>
            <ac:spMk id="51" creationId="{08C9B587-E65E-4B52-B37C-ABEBB6E87928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10:37:43.894" v="938"/>
          <ac:spMkLst>
            <pc:docMk/>
            <pc:sldMk cId="3769507876" sldId="260"/>
            <ac:spMk id="53" creationId="{657F69E0-C4B0-4BEC-A689-4F8D877F05D4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10:37:43.894" v="938"/>
          <ac:spMkLst>
            <pc:docMk/>
            <pc:sldMk cId="3769507876" sldId="260"/>
            <ac:spMk id="54" creationId="{9F6380B4-6A1C-481E-8408-B4E6C75B9B81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10:38:02.816" v="941"/>
          <ac:spMkLst>
            <pc:docMk/>
            <pc:sldMk cId="3769507876" sldId="260"/>
            <ac:spMk id="55" creationId="{B55DEF71-1741-4489-8E77-46FC5BAA66E2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10:38:02.816" v="941"/>
          <ac:spMkLst>
            <pc:docMk/>
            <pc:sldMk cId="3769507876" sldId="260"/>
            <ac:spMk id="56" creationId="{51F77B6A-7F53-4B28-B73D-C8CC899AB221}"/>
          </ac:spMkLst>
        </pc:spChg>
        <pc:spChg chg="add">
          <ac:chgData name="Florica Bocea (2530200)" userId="S::2530200@student.uwtsd.ac.uk::59b1993d-1843-4700-943a-7010455ad4f2" providerId="AD" clId="Web-{06273FD6-6A03-3480-C1E7-1165BE68A103}" dt="2026-06-10T10:37:43.910" v="939"/>
          <ac:spMkLst>
            <pc:docMk/>
            <pc:sldMk cId="3769507876" sldId="260"/>
            <ac:spMk id="57" creationId="{82347B6D-A7CC-48EB-861F-917D0D61E3EA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10:38:02.816" v="941"/>
          <ac:spMkLst>
            <pc:docMk/>
            <pc:sldMk cId="3769507876" sldId="260"/>
            <ac:spMk id="59" creationId="{A7A0A46D-CC9B-4E32-870A-7BC2DF940144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10:38:02.816" v="941"/>
          <ac:spMkLst>
            <pc:docMk/>
            <pc:sldMk cId="3769507876" sldId="260"/>
            <ac:spMk id="61" creationId="{9178722E-1BD0-427E-BAAE-4F206DAB5818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10:38:02.816" v="941"/>
          <ac:spMkLst>
            <pc:docMk/>
            <pc:sldMk cId="3769507876" sldId="260"/>
            <ac:spMk id="62" creationId="{F6E412EF-CF39-4C25-85B0-DB30B1B0A8C4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10:38:02.816" v="941"/>
          <ac:spMkLst>
            <pc:docMk/>
            <pc:sldMk cId="3769507876" sldId="260"/>
            <ac:spMk id="63" creationId="{A753B935-E3DD-466D-BFAC-68E0BE02D092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10:38:02.816" v="941"/>
          <ac:spMkLst>
            <pc:docMk/>
            <pc:sldMk cId="3769507876" sldId="260"/>
            <ac:spMk id="64" creationId="{E8DA6235-17F2-4C9E-88C6-C5D38D8D3C03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10:38:02.816" v="941"/>
          <ac:spMkLst>
            <pc:docMk/>
            <pc:sldMk cId="3769507876" sldId="260"/>
            <ac:spMk id="65" creationId="{FB034F26-4148-4B59-B493-14D7A9A8BAA9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10:38:35.410" v="942"/>
          <ac:spMkLst>
            <pc:docMk/>
            <pc:sldMk cId="3769507876" sldId="260"/>
            <ac:spMk id="77" creationId="{8870DEF6-46A2-D4F8-8BE6-91165D93ECC4}"/>
          </ac:spMkLst>
        </pc:spChg>
        <pc:grpChg chg="add del">
          <ac:chgData name="Florica Bocea (2530200)" userId="S::2530200@student.uwtsd.ac.uk::59b1993d-1843-4700-943a-7010455ad4f2" providerId="AD" clId="Web-{06273FD6-6A03-3480-C1E7-1165BE68A103}" dt="2026-06-10T09:57:02.148" v="545"/>
          <ac:grpSpMkLst>
            <pc:docMk/>
            <pc:sldMk cId="3769507876" sldId="260"/>
            <ac:grpSpMk id="17" creationId="{DAA26DFA-AAB2-4973-9C17-16D587C7B198}"/>
          </ac:grpSpMkLst>
        </pc:grpChg>
        <pc:grpChg chg="add del">
          <ac:chgData name="Florica Bocea (2530200)" userId="S::2530200@student.uwtsd.ac.uk::59b1993d-1843-4700-943a-7010455ad4f2" providerId="AD" clId="Web-{06273FD6-6A03-3480-C1E7-1165BE68A103}" dt="2026-06-10T10:33:21.170" v="919"/>
          <ac:grpSpMkLst>
            <pc:docMk/>
            <pc:sldMk cId="3769507876" sldId="260"/>
            <ac:grpSpMk id="28" creationId="{5D1A9D8B-3117-4D9D-BDA4-DD81895098B0}"/>
          </ac:grpSpMkLst>
        </pc:grpChg>
        <pc:picChg chg="add del">
          <ac:chgData name="Florica Bocea (2530200)" userId="S::2530200@student.uwtsd.ac.uk::59b1993d-1843-4700-943a-7010455ad4f2" providerId="AD" clId="Web-{06273FD6-6A03-3480-C1E7-1165BE68A103}" dt="2026-06-10T09:56:55.882" v="543"/>
          <ac:picMkLst>
            <pc:docMk/>
            <pc:sldMk cId="3769507876" sldId="260"/>
            <ac:picMk id="7" creationId="{44193D64-4FB6-0BB3-0A4C-B93E2629F102}"/>
          </ac:picMkLst>
        </pc:picChg>
        <pc:picChg chg="add del">
          <ac:chgData name="Florica Bocea (2530200)" userId="S::2530200@student.uwtsd.ac.uk::59b1993d-1843-4700-943a-7010455ad4f2" providerId="AD" clId="Web-{06273FD6-6A03-3480-C1E7-1165BE68A103}" dt="2026-06-10T09:56:55.882" v="543"/>
          <ac:picMkLst>
            <pc:docMk/>
            <pc:sldMk cId="3769507876" sldId="260"/>
            <ac:picMk id="9" creationId="{BA93CFF7-DEFC-4177-8045-A2F1523DB7FA}"/>
          </ac:picMkLst>
        </pc:picChg>
        <pc:picChg chg="add del mod">
          <ac:chgData name="Florica Bocea (2530200)" userId="S::2530200@student.uwtsd.ac.uk::59b1993d-1843-4700-943a-7010455ad4f2" providerId="AD" clId="Web-{06273FD6-6A03-3480-C1E7-1165BE68A103}" dt="2026-06-10T10:46:45.106" v="991"/>
          <ac:picMkLst>
            <pc:docMk/>
            <pc:sldMk cId="3769507876" sldId="260"/>
            <ac:picMk id="34" creationId="{497F16E6-32EB-BC3C-D384-0D67EEFD9AD7}"/>
          </ac:picMkLst>
        </pc:picChg>
        <pc:cxnChg chg="add del">
          <ac:chgData name="Florica Bocea (2530200)" userId="S::2530200@student.uwtsd.ac.uk::59b1993d-1843-4700-943a-7010455ad4f2" providerId="AD" clId="Web-{06273FD6-6A03-3480-C1E7-1165BE68A103}" dt="2026-06-10T10:37:43.894" v="938"/>
          <ac:cxnSpMkLst>
            <pc:docMk/>
            <pc:sldMk cId="3769507876" sldId="260"/>
            <ac:cxnSpMk id="40" creationId="{522632D6-DED9-FDEC-FD9F-09FF0A4544CC}"/>
          </ac:cxnSpMkLst>
        </pc:cxnChg>
        <pc:cxnChg chg="del">
          <ac:chgData name="Florica Bocea (2530200)" userId="S::2530200@student.uwtsd.ac.uk::59b1993d-1843-4700-943a-7010455ad4f2" providerId="AD" clId="Web-{06273FD6-6A03-3480-C1E7-1165BE68A103}" dt="2026-06-10T10:38:35.410" v="942"/>
          <ac:cxnSpMkLst>
            <pc:docMk/>
            <pc:sldMk cId="3769507876" sldId="260"/>
            <ac:cxnSpMk id="79" creationId="{522632D6-DED9-FDEC-FD9F-09FF0A4544CC}"/>
          </ac:cxnSpMkLst>
        </pc:cxnChg>
      </pc:sldChg>
      <pc:sldChg chg="addSp delSp modSp new del mod setBg modClrScheme delDesignElem chgLayout">
        <pc:chgData name="Florica Bocea (2530200)" userId="S::2530200@student.uwtsd.ac.uk::59b1993d-1843-4700-943a-7010455ad4f2" providerId="AD" clId="Web-{06273FD6-6A03-3480-C1E7-1165BE68A103}" dt="2026-06-10T11:01:42.877" v="1189"/>
        <pc:sldMkLst>
          <pc:docMk/>
          <pc:sldMk cId="1962475468" sldId="261"/>
        </pc:sldMkLst>
        <pc:spChg chg="mod ord">
          <ac:chgData name="Florica Bocea (2530200)" userId="S::2530200@student.uwtsd.ac.uk::59b1993d-1843-4700-943a-7010455ad4f2" providerId="AD" clId="Web-{06273FD6-6A03-3480-C1E7-1165BE68A103}" dt="2026-06-10T10:42:01.305" v="963"/>
          <ac:spMkLst>
            <pc:docMk/>
            <pc:sldMk cId="1962475468" sldId="261"/>
            <ac:spMk id="2" creationId="{129DAA30-D6B0-8B2C-E7E3-ED5AD814C6A1}"/>
          </ac:spMkLst>
        </pc:spChg>
        <pc:spChg chg="mod ord">
          <ac:chgData name="Florica Bocea (2530200)" userId="S::2530200@student.uwtsd.ac.uk::59b1993d-1843-4700-943a-7010455ad4f2" providerId="AD" clId="Web-{06273FD6-6A03-3480-C1E7-1165BE68A103}" dt="2026-06-10T10:42:01.305" v="963"/>
          <ac:spMkLst>
            <pc:docMk/>
            <pc:sldMk cId="1962475468" sldId="261"/>
            <ac:spMk id="3" creationId="{4A57162F-B11C-F798-86D9-6178F82626E3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10:33:21.170" v="919"/>
          <ac:spMkLst>
            <pc:docMk/>
            <pc:sldMk cId="1962475468" sldId="261"/>
            <ac:spMk id="8" creationId="{B6CDA21F-E7AF-4C75-8395-33F58D5B0E45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10:33:21.170" v="919"/>
          <ac:spMkLst>
            <pc:docMk/>
            <pc:sldMk cId="1962475468" sldId="261"/>
            <ac:spMk id="15" creationId="{D5B0017B-2ECA-49AF-B397-DC140825DF8D}"/>
          </ac:spMkLst>
        </pc:spChg>
        <pc:grpChg chg="add del">
          <ac:chgData name="Florica Bocea (2530200)" userId="S::2530200@student.uwtsd.ac.uk::59b1993d-1843-4700-943a-7010455ad4f2" providerId="AD" clId="Web-{06273FD6-6A03-3480-C1E7-1165BE68A103}" dt="2026-06-10T10:33:21.170" v="919"/>
          <ac:grpSpMkLst>
            <pc:docMk/>
            <pc:sldMk cId="1962475468" sldId="261"/>
            <ac:grpSpMk id="10" creationId="{AE1C45F0-260A-458C-96ED-C1F6D2151219}"/>
          </ac:grpSpMkLst>
        </pc:grpChg>
        <pc:cxnChg chg="add del">
          <ac:chgData name="Florica Bocea (2530200)" userId="S::2530200@student.uwtsd.ac.uk::59b1993d-1843-4700-943a-7010455ad4f2" providerId="AD" clId="Web-{06273FD6-6A03-3480-C1E7-1165BE68A103}" dt="2026-06-10T10:33:21.170" v="919"/>
          <ac:cxnSpMkLst>
            <pc:docMk/>
            <pc:sldMk cId="1962475468" sldId="261"/>
            <ac:cxnSpMk id="17" creationId="{6CF1BAF6-AD41-4082-B212-8A1F9A2E8779}"/>
          </ac:cxnSpMkLst>
        </pc:cxnChg>
      </pc:sldChg>
      <pc:sldChg chg="addSp delSp modSp new del mod setBg modClrScheme delDesignElem chgLayout">
        <pc:chgData name="Florica Bocea (2530200)" userId="S::2530200@student.uwtsd.ac.uk::59b1993d-1843-4700-943a-7010455ad4f2" providerId="AD" clId="Web-{06273FD6-6A03-3480-C1E7-1165BE68A103}" dt="2026-06-10T11:43:22.126" v="1470"/>
        <pc:sldMkLst>
          <pc:docMk/>
          <pc:sldMk cId="3364581659" sldId="262"/>
        </pc:sldMkLst>
        <pc:spChg chg="mod ord">
          <ac:chgData name="Florica Bocea (2530200)" userId="S::2530200@student.uwtsd.ac.uk::59b1993d-1843-4700-943a-7010455ad4f2" providerId="AD" clId="Web-{06273FD6-6A03-3480-C1E7-1165BE68A103}" dt="2026-06-10T10:42:01.305" v="963"/>
          <ac:spMkLst>
            <pc:docMk/>
            <pc:sldMk cId="3364581659" sldId="262"/>
            <ac:spMk id="2" creationId="{E7851DBD-1763-C7D7-3909-B3C7FC735841}"/>
          </ac:spMkLst>
        </pc:spChg>
        <pc:spChg chg="add del mod">
          <ac:chgData name="Florica Bocea (2530200)" userId="S::2530200@student.uwtsd.ac.uk::59b1993d-1843-4700-943a-7010455ad4f2" providerId="AD" clId="Web-{06273FD6-6A03-3480-C1E7-1165BE68A103}" dt="2026-06-10T10:04:06.784" v="744"/>
          <ac:spMkLst>
            <pc:docMk/>
            <pc:sldMk cId="3364581659" sldId="262"/>
            <ac:spMk id="3" creationId="{58CE899C-DF7D-107C-ACD5-B8BFEEFC1C0B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10:03:25.205" v="737"/>
          <ac:spMkLst>
            <pc:docMk/>
            <pc:sldMk cId="3364581659" sldId="262"/>
            <ac:spMk id="8" creationId="{907EF6B7-1338-4443-8C46-6A318D952DFD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10:03:18.987" v="735"/>
          <ac:spMkLst>
            <pc:docMk/>
            <pc:sldMk cId="3364581659" sldId="262"/>
            <ac:spMk id="9" creationId="{BACC6370-2D7E-4714-9D71-7542949D7D5D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10:03:25.205" v="737"/>
          <ac:spMkLst>
            <pc:docMk/>
            <pc:sldMk cId="3364581659" sldId="262"/>
            <ac:spMk id="10" creationId="{DAAE4CDD-124C-4DCF-9584-B6033B545DD5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10:03:18.987" v="735"/>
          <ac:spMkLst>
            <pc:docMk/>
            <pc:sldMk cId="3364581659" sldId="262"/>
            <ac:spMk id="11" creationId="{F68B3F68-107C-434F-AA38-110D5EA91B85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10:03:25.205" v="737"/>
          <ac:spMkLst>
            <pc:docMk/>
            <pc:sldMk cId="3364581659" sldId="262"/>
            <ac:spMk id="12" creationId="{081E4A58-353D-44AE-B2FC-2A74E2E400F7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10:03:18.987" v="735"/>
          <ac:spMkLst>
            <pc:docMk/>
            <pc:sldMk cId="3364581659" sldId="262"/>
            <ac:spMk id="13" creationId="{AAD0DBB9-1A4B-4391-81D4-CB19F9AB918A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10:03:45.346" v="739"/>
          <ac:spMkLst>
            <pc:docMk/>
            <pc:sldMk cId="3364581659" sldId="262"/>
            <ac:spMk id="14" creationId="{21C9FE86-FCC3-4A31-AA1C-C882262B7FE7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10:03:18.987" v="735"/>
          <ac:spMkLst>
            <pc:docMk/>
            <pc:sldMk cId="3364581659" sldId="262"/>
            <ac:spMk id="15" creationId="{063BBA22-50EA-4C4D-BE05-F1CE4E63AA56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10:03:45.346" v="739"/>
          <ac:spMkLst>
            <pc:docMk/>
            <pc:sldMk cId="3364581659" sldId="262"/>
            <ac:spMk id="16" creationId="{7D96243B-ECED-4B71-8E06-AE9A285EAD20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10:03:25.205" v="737"/>
          <ac:spMkLst>
            <pc:docMk/>
            <pc:sldMk cId="3364581659" sldId="262"/>
            <ac:spMk id="17" creationId="{58CE899C-DF7D-107C-ACD5-B8BFEEFC1C0B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10:03:45.346" v="739"/>
          <ac:spMkLst>
            <pc:docMk/>
            <pc:sldMk cId="3364581659" sldId="262"/>
            <ac:spMk id="18" creationId="{A09989E4-EFDC-4A90-A633-E0525FB4139E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10:03:45.346" v="739"/>
          <ac:spMkLst>
            <pc:docMk/>
            <pc:sldMk cId="3364581659" sldId="262"/>
            <ac:spMk id="19" creationId="{DEE2AD96-B495-4E06-9291-B71706F728CB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10:03:45.346" v="739"/>
          <ac:spMkLst>
            <pc:docMk/>
            <pc:sldMk cId="3364581659" sldId="262"/>
            <ac:spMk id="20" creationId="{53CF6D67-C5A8-4ADD-9E8E-1E38CA1D3166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10:03:45.346" v="739"/>
          <ac:spMkLst>
            <pc:docMk/>
            <pc:sldMk cId="3364581659" sldId="262"/>
            <ac:spMk id="21" creationId="{86909FA0-B515-4681-B7A8-FA281D133B94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10:03:45.346" v="739"/>
          <ac:spMkLst>
            <pc:docMk/>
            <pc:sldMk cId="3364581659" sldId="262"/>
            <ac:spMk id="22" creationId="{58CE899C-DF7D-107C-ACD5-B8BFEEFC1C0B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10:03:55.049" v="741"/>
          <ac:spMkLst>
            <pc:docMk/>
            <pc:sldMk cId="3364581659" sldId="262"/>
            <ac:spMk id="24" creationId="{C05CBC3C-2E5A-4839-8B9B-2E5A6ADF0F58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10:03:55.049" v="741"/>
          <ac:spMkLst>
            <pc:docMk/>
            <pc:sldMk cId="3364581659" sldId="262"/>
            <ac:spMk id="25" creationId="{DB5B423A-57CC-4C58-AA26-8E2E862B03A0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10:07:24.615" v="848"/>
          <ac:spMkLst>
            <pc:docMk/>
            <pc:sldMk cId="3364581659" sldId="262"/>
            <ac:spMk id="30" creationId="{1709F1D5-B0F1-4714-A239-E5B61C161915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10:07:39.913" v="853"/>
          <ac:spMkLst>
            <pc:docMk/>
            <pc:sldMk cId="3364581659" sldId="262"/>
            <ac:spMk id="31" creationId="{228FB460-D3FF-4440-A020-05982A09E517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10:07:39.897" v="852"/>
          <ac:spMkLst>
            <pc:docMk/>
            <pc:sldMk cId="3364581659" sldId="262"/>
            <ac:spMk id="32" creationId="{14847E93-7DC1-4D4B-8829-B19AA7137C50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10:07:24.615" v="848"/>
          <ac:spMkLst>
            <pc:docMk/>
            <pc:sldMk cId="3364581659" sldId="262"/>
            <ac:spMk id="33" creationId="{5566D6E1-03A1-4D73-A4E0-35D74D568A04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10:07:39.913" v="853"/>
          <ac:spMkLst>
            <pc:docMk/>
            <pc:sldMk cId="3364581659" sldId="262"/>
            <ac:spMk id="34" creationId="{9F835A99-04AC-494A-A572-AFE8413CC938}"/>
          </ac:spMkLst>
        </pc:spChg>
        <pc:spChg chg="add del mod">
          <ac:chgData name="Florica Bocea (2530200)" userId="S::2530200@student.uwtsd.ac.uk::59b1993d-1843-4700-943a-7010455ad4f2" providerId="AD" clId="Web-{06273FD6-6A03-3480-C1E7-1165BE68A103}" dt="2026-06-10T10:07:39.913" v="853"/>
          <ac:spMkLst>
            <pc:docMk/>
            <pc:sldMk cId="3364581659" sldId="262"/>
            <ac:spMk id="35" creationId="{58CE899C-DF7D-107C-ACD5-B8BFEEFC1C0B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10:07:39.913" v="853"/>
          <ac:spMkLst>
            <pc:docMk/>
            <pc:sldMk cId="3364581659" sldId="262"/>
            <ac:spMk id="36" creationId="{7B786209-1B0B-4CA9-9BDD-F7327066A84D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10:07:39.913" v="853"/>
          <ac:spMkLst>
            <pc:docMk/>
            <pc:sldMk cId="3364581659" sldId="262"/>
            <ac:spMk id="37" creationId="{2D2964BB-484D-45AE-AD66-D407D0629652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10:07:39.913" v="853"/>
          <ac:spMkLst>
            <pc:docMk/>
            <pc:sldMk cId="3364581659" sldId="262"/>
            <ac:spMk id="38" creationId="{6691AC69-A76E-4DAB-B565-468B6B87ACF3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10:07:28.100" v="850"/>
          <ac:spMkLst>
            <pc:docMk/>
            <pc:sldMk cId="3364581659" sldId="262"/>
            <ac:spMk id="43" creationId="{DEE2AD96-B495-4E06-9291-B71706F728CB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10:07:19.068" v="846"/>
          <ac:spMkLst>
            <pc:docMk/>
            <pc:sldMk cId="3364581659" sldId="262"/>
            <ac:spMk id="44" creationId="{C0763A76-9F1C-4FC5-82B7-DD475DA461B2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10:07:19.068" v="846"/>
          <ac:spMkLst>
            <pc:docMk/>
            <pc:sldMk cId="3364581659" sldId="262"/>
            <ac:spMk id="46" creationId="{E81BF4F6-F2CF-4984-9D14-D6966D92F99F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10:07:28.100" v="850"/>
          <ac:spMkLst>
            <pc:docMk/>
            <pc:sldMk cId="3364581659" sldId="262"/>
            <ac:spMk id="47" creationId="{86909FA0-B515-4681-B7A8-FA281D133B94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10:07:28.100" v="850"/>
          <ac:spMkLst>
            <pc:docMk/>
            <pc:sldMk cId="3364581659" sldId="262"/>
            <ac:spMk id="51" creationId="{7D96243B-ECED-4B71-8E06-AE9A285EAD20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10:07:28.100" v="850"/>
          <ac:spMkLst>
            <pc:docMk/>
            <pc:sldMk cId="3364581659" sldId="262"/>
            <ac:spMk id="53" creationId="{A09989E4-EFDC-4A90-A633-E0525FB4139E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10:07:39.897" v="852"/>
          <ac:spMkLst>
            <pc:docMk/>
            <pc:sldMk cId="3364581659" sldId="262"/>
            <ac:spMk id="57" creationId="{09192968-3AE7-4470-A61C-97294BB92731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10:07:39.897" v="852"/>
          <ac:spMkLst>
            <pc:docMk/>
            <pc:sldMk cId="3364581659" sldId="262"/>
            <ac:spMk id="58" creationId="{35B16301-FB18-48BA-A6DD-C37CAF6F9A18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10:07:39.897" v="852"/>
          <ac:spMkLst>
            <pc:docMk/>
            <pc:sldMk cId="3364581659" sldId="262"/>
            <ac:spMk id="59" creationId="{3AB72E55-43E4-4356-BFE8-E2102CB0B505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10:07:39.897" v="852"/>
          <ac:spMkLst>
            <pc:docMk/>
            <pc:sldMk cId="3364581659" sldId="262"/>
            <ac:spMk id="62" creationId="{CABBD4C1-E6F8-46F6-8152-A8A97490BF4D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10:07:39.897" v="852"/>
          <ac:spMkLst>
            <pc:docMk/>
            <pc:sldMk cId="3364581659" sldId="262"/>
            <ac:spMk id="63" creationId="{83BA5EF5-1FE9-4BF9-83BB-269BCDDF6156}"/>
          </ac:spMkLst>
        </pc:spChg>
        <pc:spChg chg="del">
          <ac:chgData name="Florica Bocea (2530200)" userId="S::2530200@student.uwtsd.ac.uk::59b1993d-1843-4700-943a-7010455ad4f2" providerId="AD" clId="Web-{06273FD6-6A03-3480-C1E7-1165BE68A103}" dt="2026-06-10T10:33:21.170" v="919"/>
          <ac:spMkLst>
            <pc:docMk/>
            <pc:sldMk cId="3364581659" sldId="262"/>
            <ac:spMk id="66" creationId="{DEE2AD96-B495-4E06-9291-B71706F728CB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10:33:21.170" v="919"/>
          <ac:spMkLst>
            <pc:docMk/>
            <pc:sldMk cId="3364581659" sldId="262"/>
            <ac:spMk id="67" creationId="{53CF6D67-C5A8-4ADD-9E8E-1E38CA1D3166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10:33:21.170" v="919"/>
          <ac:spMkLst>
            <pc:docMk/>
            <pc:sldMk cId="3364581659" sldId="262"/>
            <ac:spMk id="68" creationId="{86909FA0-B515-4681-B7A8-FA281D133B94}"/>
          </ac:spMkLst>
        </pc:spChg>
        <pc:spChg chg="del">
          <ac:chgData name="Florica Bocea (2530200)" userId="S::2530200@student.uwtsd.ac.uk::59b1993d-1843-4700-943a-7010455ad4f2" providerId="AD" clId="Web-{06273FD6-6A03-3480-C1E7-1165BE68A103}" dt="2026-06-10T10:33:21.170" v="919"/>
          <ac:spMkLst>
            <pc:docMk/>
            <pc:sldMk cId="3364581659" sldId="262"/>
            <ac:spMk id="69" creationId="{21C9FE86-FCC3-4A31-AA1C-C882262B7FE7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10:33:21.170" v="919"/>
          <ac:spMkLst>
            <pc:docMk/>
            <pc:sldMk cId="3364581659" sldId="262"/>
            <ac:spMk id="70" creationId="{7D96243B-ECED-4B71-8E06-AE9A285EAD20}"/>
          </ac:spMkLst>
        </pc:spChg>
        <pc:spChg chg="del">
          <ac:chgData name="Florica Bocea (2530200)" userId="S::2530200@student.uwtsd.ac.uk::59b1993d-1843-4700-943a-7010455ad4f2" providerId="AD" clId="Web-{06273FD6-6A03-3480-C1E7-1165BE68A103}" dt="2026-06-10T10:33:21.170" v="919"/>
          <ac:spMkLst>
            <pc:docMk/>
            <pc:sldMk cId="3364581659" sldId="262"/>
            <ac:spMk id="71" creationId="{A09989E4-EFDC-4A90-A633-E0525FB4139E}"/>
          </ac:spMkLst>
        </pc:spChg>
        <pc:spChg chg="add mod ord">
          <ac:chgData name="Florica Bocea (2530200)" userId="S::2530200@student.uwtsd.ac.uk::59b1993d-1843-4700-943a-7010455ad4f2" providerId="AD" clId="Web-{06273FD6-6A03-3480-C1E7-1165BE68A103}" dt="2026-06-10T10:42:01.305" v="963"/>
          <ac:spMkLst>
            <pc:docMk/>
            <pc:sldMk cId="3364581659" sldId="262"/>
            <ac:spMk id="72" creationId="{58CE899C-DF7D-107C-ACD5-B8BFEEFC1C0B}"/>
          </ac:spMkLst>
        </pc:spChg>
        <pc:graphicFrameChg chg="add del">
          <ac:chgData name="Florica Bocea (2530200)" userId="S::2530200@student.uwtsd.ac.uk::59b1993d-1843-4700-943a-7010455ad4f2" providerId="AD" clId="Web-{06273FD6-6A03-3480-C1E7-1165BE68A103}" dt="2026-06-10T10:03:18.987" v="735"/>
          <ac:graphicFrameMkLst>
            <pc:docMk/>
            <pc:sldMk cId="3364581659" sldId="262"/>
            <ac:graphicFrameMk id="5" creationId="{412B68C5-14EC-5077-3545-66FDE695C47D}"/>
          </ac:graphicFrameMkLst>
        </pc:graphicFrameChg>
        <pc:graphicFrameChg chg="add del">
          <ac:chgData name="Florica Bocea (2530200)" userId="S::2530200@student.uwtsd.ac.uk::59b1993d-1843-4700-943a-7010455ad4f2" providerId="AD" clId="Web-{06273FD6-6A03-3480-C1E7-1165BE68A103}" dt="2026-06-10T10:03:55.049" v="741"/>
          <ac:graphicFrameMkLst>
            <pc:docMk/>
            <pc:sldMk cId="3364581659" sldId="262"/>
            <ac:graphicFrameMk id="26" creationId="{4BE55C01-18D8-CEDF-33A2-D6BE1F2D7B66}"/>
          </ac:graphicFrameMkLst>
        </pc:graphicFrameChg>
        <pc:graphicFrameChg chg="add del">
          <ac:chgData name="Florica Bocea (2530200)" userId="S::2530200@student.uwtsd.ac.uk::59b1993d-1843-4700-943a-7010455ad4f2" providerId="AD" clId="Web-{06273FD6-6A03-3480-C1E7-1165BE68A103}" dt="2026-06-10T10:04:06.768" v="743"/>
          <ac:graphicFrameMkLst>
            <pc:docMk/>
            <pc:sldMk cId="3364581659" sldId="262"/>
            <ac:graphicFrameMk id="28" creationId="{060FB46D-D668-0268-A29E-C4769566E288}"/>
          </ac:graphicFrameMkLst>
        </pc:graphicFrameChg>
      </pc:sldChg>
      <pc:sldChg chg="addSp delSp modSp new mod setBg modClrScheme delDesignElem chgLayout">
        <pc:chgData name="Florica Bocea (2530200)" userId="S::2530200@student.uwtsd.ac.uk::59b1993d-1843-4700-943a-7010455ad4f2" providerId="AD" clId="Web-{06273FD6-6A03-3480-C1E7-1165BE68A103}" dt="2026-06-10T11:52:24.144" v="1621" actId="20577"/>
        <pc:sldMkLst>
          <pc:docMk/>
          <pc:sldMk cId="4189734162" sldId="263"/>
        </pc:sldMkLst>
        <pc:spChg chg="mod ord">
          <ac:chgData name="Florica Bocea (2530200)" userId="S::2530200@student.uwtsd.ac.uk::59b1993d-1843-4700-943a-7010455ad4f2" providerId="AD" clId="Web-{06273FD6-6A03-3480-C1E7-1165BE68A103}" dt="2026-06-10T11:52:24.144" v="1621" actId="20577"/>
          <ac:spMkLst>
            <pc:docMk/>
            <pc:sldMk cId="4189734162" sldId="263"/>
            <ac:spMk id="2" creationId="{6202AD15-C1D8-D17F-FF9C-7FD08C172393}"/>
          </ac:spMkLst>
        </pc:spChg>
        <pc:spChg chg="del mod ord">
          <ac:chgData name="Florica Bocea (2530200)" userId="S::2530200@student.uwtsd.ac.uk::59b1993d-1843-4700-943a-7010455ad4f2" providerId="AD" clId="Web-{06273FD6-6A03-3480-C1E7-1165BE68A103}" dt="2026-06-10T10:33:32.748" v="920"/>
          <ac:spMkLst>
            <pc:docMk/>
            <pc:sldMk cId="4189734162" sldId="263"/>
            <ac:spMk id="3" creationId="{76B16901-2873-60DB-9FA7-F1BA963F863F}"/>
          </ac:spMkLst>
        </pc:spChg>
        <pc:spChg chg="add del">
          <ac:chgData name="Florica Bocea (2530200)" userId="S::2530200@student.uwtsd.ac.uk::59b1993d-1843-4700-943a-7010455ad4f2" providerId="AD" clId="Web-{06273FD6-6A03-3480-C1E7-1165BE68A103}" dt="2026-06-10T10:38:35.410" v="942"/>
          <ac:spMkLst>
            <pc:docMk/>
            <pc:sldMk cId="4189734162" sldId="263"/>
            <ac:spMk id="12" creationId="{74751229-0244-4FBB-BED1-407467F4C951}"/>
          </ac:spMkLst>
        </pc:spChg>
        <pc:picChg chg="add mod">
          <ac:chgData name="Florica Bocea (2530200)" userId="S::2530200@student.uwtsd.ac.uk::59b1993d-1843-4700-943a-7010455ad4f2" providerId="AD" clId="Web-{06273FD6-6A03-3480-C1E7-1165BE68A103}" dt="2026-06-10T11:41:40.655" v="1469" actId="1076"/>
          <ac:picMkLst>
            <pc:docMk/>
            <pc:sldMk cId="4189734162" sldId="263"/>
            <ac:picMk id="7" creationId="{B9913B80-A8DD-E629-6550-CAC082A85B04}"/>
          </ac:picMkLst>
        </pc:picChg>
        <pc:picChg chg="add del">
          <ac:chgData name="Florica Bocea (2530200)" userId="S::2530200@student.uwtsd.ac.uk::59b1993d-1843-4700-943a-7010455ad4f2" providerId="AD" clId="Web-{06273FD6-6A03-3480-C1E7-1165BE68A103}" dt="2026-06-10T10:38:35.410" v="942"/>
          <ac:picMkLst>
            <pc:docMk/>
            <pc:sldMk cId="4189734162" sldId="263"/>
            <ac:picMk id="9" creationId="{0B6A2D3A-392F-47A8-A048-98C994F81B4C}"/>
          </ac:picMkLst>
        </pc:picChg>
      </pc:sldChg>
      <pc:sldChg chg="addSp modSp new">
        <pc:chgData name="Florica Bocea (2530200)" userId="S::2530200@student.uwtsd.ac.uk::59b1993d-1843-4700-943a-7010455ad4f2" providerId="AD" clId="Web-{06273FD6-6A03-3480-C1E7-1165BE68A103}" dt="2026-06-10T10:50:33.772" v="1034" actId="1076"/>
        <pc:sldMkLst>
          <pc:docMk/>
          <pc:sldMk cId="3916497751" sldId="264"/>
        </pc:sldMkLst>
        <pc:spChg chg="mod">
          <ac:chgData name="Florica Bocea (2530200)" userId="S::2530200@student.uwtsd.ac.uk::59b1993d-1843-4700-943a-7010455ad4f2" providerId="AD" clId="Web-{06273FD6-6A03-3480-C1E7-1165BE68A103}" dt="2026-06-10T10:49:38.661" v="1019" actId="20577"/>
          <ac:spMkLst>
            <pc:docMk/>
            <pc:sldMk cId="3916497751" sldId="264"/>
            <ac:spMk id="2" creationId="{D013CC84-E698-4D44-2A74-7D8AAC2ADD93}"/>
          </ac:spMkLst>
        </pc:spChg>
        <pc:spChg chg="mod">
          <ac:chgData name="Florica Bocea (2530200)" userId="S::2530200@student.uwtsd.ac.uk::59b1993d-1843-4700-943a-7010455ad4f2" providerId="AD" clId="Web-{06273FD6-6A03-3480-C1E7-1165BE68A103}" dt="2026-06-10T10:50:13.787" v="1031" actId="20577"/>
          <ac:spMkLst>
            <pc:docMk/>
            <pc:sldMk cId="3916497751" sldId="264"/>
            <ac:spMk id="3" creationId="{FA082CA5-5E6B-57B7-7E6B-7B2FF8C2CBA2}"/>
          </ac:spMkLst>
        </pc:spChg>
        <pc:picChg chg="add mod">
          <ac:chgData name="Florica Bocea (2530200)" userId="S::2530200@student.uwtsd.ac.uk::59b1993d-1843-4700-943a-7010455ad4f2" providerId="AD" clId="Web-{06273FD6-6A03-3480-C1E7-1165BE68A103}" dt="2026-06-10T10:50:33.772" v="1034" actId="1076"/>
          <ac:picMkLst>
            <pc:docMk/>
            <pc:sldMk cId="3916497751" sldId="264"/>
            <ac:picMk id="7" creationId="{534F5386-1F2B-A48B-7A2C-7A5945D98CED}"/>
          </ac:picMkLst>
        </pc:picChg>
      </pc:sldChg>
      <pc:sldChg chg="modSp new">
        <pc:chgData name="Florica Bocea (2530200)" userId="S::2530200@student.uwtsd.ac.uk::59b1993d-1843-4700-943a-7010455ad4f2" providerId="AD" clId="Web-{06273FD6-6A03-3480-C1E7-1165BE68A103}" dt="2026-06-10T10:52:50.494" v="1059" actId="20577"/>
        <pc:sldMkLst>
          <pc:docMk/>
          <pc:sldMk cId="3671059595" sldId="265"/>
        </pc:sldMkLst>
        <pc:spChg chg="mod">
          <ac:chgData name="Florica Bocea (2530200)" userId="S::2530200@student.uwtsd.ac.uk::59b1993d-1843-4700-943a-7010455ad4f2" providerId="AD" clId="Web-{06273FD6-6A03-3480-C1E7-1165BE68A103}" dt="2026-06-10T10:51:25.617" v="1047" actId="20577"/>
          <ac:spMkLst>
            <pc:docMk/>
            <pc:sldMk cId="3671059595" sldId="265"/>
            <ac:spMk id="2" creationId="{96C8449F-40A8-339D-0A63-15C731DF51A4}"/>
          </ac:spMkLst>
        </pc:spChg>
        <pc:spChg chg="mod">
          <ac:chgData name="Florica Bocea (2530200)" userId="S::2530200@student.uwtsd.ac.uk::59b1993d-1843-4700-943a-7010455ad4f2" providerId="AD" clId="Web-{06273FD6-6A03-3480-C1E7-1165BE68A103}" dt="2026-06-10T10:52:50.494" v="1059" actId="20577"/>
          <ac:spMkLst>
            <pc:docMk/>
            <pc:sldMk cId="3671059595" sldId="265"/>
            <ac:spMk id="3" creationId="{53DC34F1-D907-1872-C27F-4A9FAB4E7070}"/>
          </ac:spMkLst>
        </pc:spChg>
      </pc:sldChg>
      <pc:sldChg chg="modSp new">
        <pc:chgData name="Florica Bocea (2530200)" userId="S::2530200@student.uwtsd.ac.uk::59b1993d-1843-4700-943a-7010455ad4f2" providerId="AD" clId="Web-{06273FD6-6A03-3480-C1E7-1165BE68A103}" dt="2026-06-10T10:54:45.449" v="1090" actId="20577"/>
        <pc:sldMkLst>
          <pc:docMk/>
          <pc:sldMk cId="4035598349" sldId="266"/>
        </pc:sldMkLst>
        <pc:spChg chg="mod">
          <ac:chgData name="Florica Bocea (2530200)" userId="S::2530200@student.uwtsd.ac.uk::59b1993d-1843-4700-943a-7010455ad4f2" providerId="AD" clId="Web-{06273FD6-6A03-3480-C1E7-1165BE68A103}" dt="2026-06-10T10:53:54.276" v="1072" actId="20577"/>
          <ac:spMkLst>
            <pc:docMk/>
            <pc:sldMk cId="4035598349" sldId="266"/>
            <ac:spMk id="2" creationId="{6A1BAC1B-A3B0-C44C-FF5C-0EC0FDAFE975}"/>
          </ac:spMkLst>
        </pc:spChg>
        <pc:spChg chg="mod">
          <ac:chgData name="Florica Bocea (2530200)" userId="S::2530200@student.uwtsd.ac.uk::59b1993d-1843-4700-943a-7010455ad4f2" providerId="AD" clId="Web-{06273FD6-6A03-3480-C1E7-1165BE68A103}" dt="2026-06-10T10:54:45.449" v="1090" actId="20577"/>
          <ac:spMkLst>
            <pc:docMk/>
            <pc:sldMk cId="4035598349" sldId="266"/>
            <ac:spMk id="3" creationId="{DAC6798E-DFA6-A445-10F5-778AC5CB90B8}"/>
          </ac:spMkLst>
        </pc:spChg>
      </pc:sldChg>
      <pc:sldChg chg="addSp delSp modSp new">
        <pc:chgData name="Florica Bocea (2530200)" userId="S::2530200@student.uwtsd.ac.uk::59b1993d-1843-4700-943a-7010455ad4f2" providerId="AD" clId="Web-{06273FD6-6A03-3480-C1E7-1165BE68A103}" dt="2026-06-10T10:57:41.827" v="1141" actId="20577"/>
        <pc:sldMkLst>
          <pc:docMk/>
          <pc:sldMk cId="3396441658" sldId="267"/>
        </pc:sldMkLst>
        <pc:spChg chg="mod">
          <ac:chgData name="Florica Bocea (2530200)" userId="S::2530200@student.uwtsd.ac.uk::59b1993d-1843-4700-943a-7010455ad4f2" providerId="AD" clId="Web-{06273FD6-6A03-3480-C1E7-1165BE68A103}" dt="2026-06-10T10:56:10.060" v="1109" actId="20577"/>
          <ac:spMkLst>
            <pc:docMk/>
            <pc:sldMk cId="3396441658" sldId="267"/>
            <ac:spMk id="2" creationId="{22AC0283-BB3A-7701-FC3A-03EFB4AF683D}"/>
          </ac:spMkLst>
        </pc:spChg>
        <pc:spChg chg="mod">
          <ac:chgData name="Florica Bocea (2530200)" userId="S::2530200@student.uwtsd.ac.uk::59b1993d-1843-4700-943a-7010455ad4f2" providerId="AD" clId="Web-{06273FD6-6A03-3480-C1E7-1165BE68A103}" dt="2026-06-10T10:57:41.827" v="1141" actId="20577"/>
          <ac:spMkLst>
            <pc:docMk/>
            <pc:sldMk cId="3396441658" sldId="267"/>
            <ac:spMk id="3" creationId="{5F1D3D54-2D23-7A34-F4D5-0DC89FFD0074}"/>
          </ac:spMkLst>
        </pc:spChg>
        <pc:spChg chg="add del mod">
          <ac:chgData name="Florica Bocea (2530200)" userId="S::2530200@student.uwtsd.ac.uk::59b1993d-1843-4700-943a-7010455ad4f2" providerId="AD" clId="Web-{06273FD6-6A03-3480-C1E7-1165BE68A103}" dt="2026-06-10T10:55:42.887" v="1102"/>
          <ac:spMkLst>
            <pc:docMk/>
            <pc:sldMk cId="3396441658" sldId="267"/>
            <ac:spMk id="7" creationId="{9EB328F6-242C-081A-920A-DE4BED1875D9}"/>
          </ac:spMkLst>
        </pc:spChg>
        <pc:spChg chg="add del mod">
          <ac:chgData name="Florica Bocea (2530200)" userId="S::2530200@student.uwtsd.ac.uk::59b1993d-1843-4700-943a-7010455ad4f2" providerId="AD" clId="Web-{06273FD6-6A03-3480-C1E7-1165BE68A103}" dt="2026-06-10T10:56:14.544" v="1110"/>
          <ac:spMkLst>
            <pc:docMk/>
            <pc:sldMk cId="3396441658" sldId="267"/>
            <ac:spMk id="8" creationId="{DE7F0AE0-4DB6-388B-AAA8-E31F8FBBB811}"/>
          </ac:spMkLst>
        </pc:spChg>
      </pc:sldChg>
      <pc:sldChg chg="modSp add replId">
        <pc:chgData name="Florica Bocea (2530200)" userId="S::2530200@student.uwtsd.ac.uk::59b1993d-1843-4700-943a-7010455ad4f2" providerId="AD" clId="Web-{06273FD6-6A03-3480-C1E7-1165BE68A103}" dt="2026-06-10T11:00:13.314" v="1177" actId="20577"/>
        <pc:sldMkLst>
          <pc:docMk/>
          <pc:sldMk cId="961355205" sldId="268"/>
        </pc:sldMkLst>
        <pc:spChg chg="mod">
          <ac:chgData name="Florica Bocea (2530200)" userId="S::2530200@student.uwtsd.ac.uk::59b1993d-1843-4700-943a-7010455ad4f2" providerId="AD" clId="Web-{06273FD6-6A03-3480-C1E7-1165BE68A103}" dt="2026-06-10T11:00:13.314" v="1177" actId="20577"/>
          <ac:spMkLst>
            <pc:docMk/>
            <pc:sldMk cId="961355205" sldId="268"/>
            <ac:spMk id="3" creationId="{E45AC9E0-69AF-FD00-E664-EC8BE4B0AC48}"/>
          </ac:spMkLst>
        </pc:spChg>
      </pc:sldChg>
      <pc:sldChg chg="modSp new del">
        <pc:chgData name="Florica Bocea (2530200)" userId="S::2530200@student.uwtsd.ac.uk::59b1993d-1843-4700-943a-7010455ad4f2" providerId="AD" clId="Web-{06273FD6-6A03-3480-C1E7-1165BE68A103}" dt="2026-06-10T11:02:31.940" v="1191"/>
        <pc:sldMkLst>
          <pc:docMk/>
          <pc:sldMk cId="2675251578" sldId="269"/>
        </pc:sldMkLst>
        <pc:spChg chg="mod">
          <ac:chgData name="Florica Bocea (2530200)" userId="S::2530200@student.uwtsd.ac.uk::59b1993d-1843-4700-943a-7010455ad4f2" providerId="AD" clId="Web-{06273FD6-6A03-3480-C1E7-1165BE68A103}" dt="2026-06-10T11:01:22.986" v="1188" actId="20577"/>
          <ac:spMkLst>
            <pc:docMk/>
            <pc:sldMk cId="2675251578" sldId="269"/>
            <ac:spMk id="2" creationId="{D4515A4D-A0F4-C32E-64A3-AA3F6A228ED5}"/>
          </ac:spMkLst>
        </pc:spChg>
      </pc:sldChg>
      <pc:sldChg chg="delSp modSp add">
        <pc:chgData name="Florica Bocea (2530200)" userId="S::2530200@student.uwtsd.ac.uk::59b1993d-1843-4700-943a-7010455ad4f2" providerId="AD" clId="Web-{06273FD6-6A03-3480-C1E7-1165BE68A103}" dt="2026-06-10T11:17:49.541" v="1468" actId="20577"/>
        <pc:sldMkLst>
          <pc:docMk/>
          <pc:sldMk cId="642852813" sldId="363"/>
        </pc:sldMkLst>
        <pc:spChg chg="mod">
          <ac:chgData name="Florica Bocea (2530200)" userId="S::2530200@student.uwtsd.ac.uk::59b1993d-1843-4700-943a-7010455ad4f2" providerId="AD" clId="Web-{06273FD6-6A03-3480-C1E7-1165BE68A103}" dt="2026-06-10T11:02:50.222" v="1204" actId="20577"/>
          <ac:spMkLst>
            <pc:docMk/>
            <pc:sldMk cId="642852813" sldId="363"/>
            <ac:spMk id="5" creationId="{180A04F2-4F22-A08C-F5B4-F30F002E227B}"/>
          </ac:spMkLst>
        </pc:spChg>
        <pc:spChg chg="del">
          <ac:chgData name="Florica Bocea (2530200)" userId="S::2530200@student.uwtsd.ac.uk::59b1993d-1843-4700-943a-7010455ad4f2" providerId="AD" clId="Web-{06273FD6-6A03-3480-C1E7-1165BE68A103}" dt="2026-06-10T11:03:00.237" v="1205"/>
          <ac:spMkLst>
            <pc:docMk/>
            <pc:sldMk cId="642852813" sldId="363"/>
            <ac:spMk id="9" creationId="{61E62149-100D-392D-3127-3D301273C6F0}"/>
          </ac:spMkLst>
        </pc:spChg>
        <pc:spChg chg="mod">
          <ac:chgData name="Florica Bocea (2530200)" userId="S::2530200@student.uwtsd.ac.uk::59b1993d-1843-4700-943a-7010455ad4f2" providerId="AD" clId="Web-{06273FD6-6A03-3480-C1E7-1165BE68A103}" dt="2026-06-10T11:07:31.671" v="1303" actId="20577"/>
          <ac:spMkLst>
            <pc:docMk/>
            <pc:sldMk cId="642852813" sldId="363"/>
            <ac:spMk id="22" creationId="{280A6708-DF3B-47D7-80AD-BED7584E4872}"/>
          </ac:spMkLst>
        </pc:spChg>
        <pc:spChg chg="mod">
          <ac:chgData name="Florica Bocea (2530200)" userId="S::2530200@student.uwtsd.ac.uk::59b1993d-1843-4700-943a-7010455ad4f2" providerId="AD" clId="Web-{06273FD6-6A03-3480-C1E7-1165BE68A103}" dt="2026-06-10T11:06:57.310" v="1281" actId="20577"/>
          <ac:spMkLst>
            <pc:docMk/>
            <pc:sldMk cId="642852813" sldId="363"/>
            <ac:spMk id="23" creationId="{8F167E83-1CE4-F3CA-7557-1CDDF3628DBE}"/>
          </ac:spMkLst>
        </pc:spChg>
        <pc:spChg chg="mod">
          <ac:chgData name="Florica Bocea (2530200)" userId="S::2530200@student.uwtsd.ac.uk::59b1993d-1843-4700-943a-7010455ad4f2" providerId="AD" clId="Web-{06273FD6-6A03-3480-C1E7-1165BE68A103}" dt="2026-06-10T11:06:35.559" v="1267" actId="20577"/>
          <ac:spMkLst>
            <pc:docMk/>
            <pc:sldMk cId="642852813" sldId="363"/>
            <ac:spMk id="24" creationId="{B2F0A62B-BCD1-8AD8-F315-6F09A31F7FFE}"/>
          </ac:spMkLst>
        </pc:spChg>
        <pc:spChg chg="mod">
          <ac:chgData name="Florica Bocea (2530200)" userId="S::2530200@student.uwtsd.ac.uk::59b1993d-1843-4700-943a-7010455ad4f2" providerId="AD" clId="Web-{06273FD6-6A03-3480-C1E7-1165BE68A103}" dt="2026-06-10T11:06:08.949" v="1261" actId="20577"/>
          <ac:spMkLst>
            <pc:docMk/>
            <pc:sldMk cId="642852813" sldId="363"/>
            <ac:spMk id="25" creationId="{2A30538D-67ED-A3A1-CFA1-39377D70B9B9}"/>
          </ac:spMkLst>
        </pc:spChg>
        <pc:spChg chg="mod">
          <ac:chgData name="Florica Bocea (2530200)" userId="S::2530200@student.uwtsd.ac.uk::59b1993d-1843-4700-943a-7010455ad4f2" providerId="AD" clId="Web-{06273FD6-6A03-3480-C1E7-1165BE68A103}" dt="2026-06-10T11:10:14.503" v="1427" actId="20577"/>
          <ac:spMkLst>
            <pc:docMk/>
            <pc:sldMk cId="642852813" sldId="363"/>
            <ac:spMk id="26" creationId="{19E1DBE5-167E-78C1-BCD0-8D2DCE9A4F68}"/>
          </ac:spMkLst>
        </pc:spChg>
        <pc:spChg chg="mod">
          <ac:chgData name="Florica Bocea (2530200)" userId="S::2530200@student.uwtsd.ac.uk::59b1993d-1843-4700-943a-7010455ad4f2" providerId="AD" clId="Web-{06273FD6-6A03-3480-C1E7-1165BE68A103}" dt="2026-06-10T11:09:55.174" v="1413" actId="20577"/>
          <ac:spMkLst>
            <pc:docMk/>
            <pc:sldMk cId="642852813" sldId="363"/>
            <ac:spMk id="27" creationId="{BDD08689-6B7D-0F8F-480D-F4AAD7FE2D5B}"/>
          </ac:spMkLst>
        </pc:spChg>
        <pc:spChg chg="mod">
          <ac:chgData name="Florica Bocea (2530200)" userId="S::2530200@student.uwtsd.ac.uk::59b1993d-1843-4700-943a-7010455ad4f2" providerId="AD" clId="Web-{06273FD6-6A03-3480-C1E7-1165BE68A103}" dt="2026-06-10T11:08:42.329" v="1361" actId="20577"/>
          <ac:spMkLst>
            <pc:docMk/>
            <pc:sldMk cId="642852813" sldId="363"/>
            <ac:spMk id="28" creationId="{44AB04F4-8499-0CBD-C2DD-C750D2568FD9}"/>
          </ac:spMkLst>
        </pc:spChg>
        <pc:spChg chg="mod">
          <ac:chgData name="Florica Bocea (2530200)" userId="S::2530200@student.uwtsd.ac.uk::59b1993d-1843-4700-943a-7010455ad4f2" providerId="AD" clId="Web-{06273FD6-6A03-3480-C1E7-1165BE68A103}" dt="2026-06-10T11:07:52.656" v="1332" actId="20577"/>
          <ac:spMkLst>
            <pc:docMk/>
            <pc:sldMk cId="642852813" sldId="363"/>
            <ac:spMk id="29" creationId="{327A92EC-E2CD-E0BC-131F-C601B5DE7C4F}"/>
          </ac:spMkLst>
        </pc:spChg>
        <pc:spChg chg="mod">
          <ac:chgData name="Florica Bocea (2530200)" userId="S::2530200@student.uwtsd.ac.uk::59b1993d-1843-4700-943a-7010455ad4f2" providerId="AD" clId="Web-{06273FD6-6A03-3480-C1E7-1165BE68A103}" dt="2026-06-10T11:09:25.892" v="1375" actId="20577"/>
          <ac:spMkLst>
            <pc:docMk/>
            <pc:sldMk cId="642852813" sldId="363"/>
            <ac:spMk id="30" creationId="{93894965-CBAF-C3E0-3A1E-98F25A8DA3BD}"/>
          </ac:spMkLst>
        </pc:spChg>
        <pc:spChg chg="mod">
          <ac:chgData name="Florica Bocea (2530200)" userId="S::2530200@student.uwtsd.ac.uk::59b1993d-1843-4700-943a-7010455ad4f2" providerId="AD" clId="Web-{06273FD6-6A03-3480-C1E7-1165BE68A103}" dt="2026-06-10T11:09:37.127" v="1396" actId="20577"/>
          <ac:spMkLst>
            <pc:docMk/>
            <pc:sldMk cId="642852813" sldId="363"/>
            <ac:spMk id="37" creationId="{B1E4133F-2751-3952-C07B-9EBB9CE035BD}"/>
          </ac:spMkLst>
        </pc:spChg>
        <pc:spChg chg="mod">
          <ac:chgData name="Florica Bocea (2530200)" userId="S::2530200@student.uwtsd.ac.uk::59b1993d-1843-4700-943a-7010455ad4f2" providerId="AD" clId="Web-{06273FD6-6A03-3480-C1E7-1165BE68A103}" dt="2026-06-10T11:05:25.150" v="1224" actId="20577"/>
          <ac:spMkLst>
            <pc:docMk/>
            <pc:sldMk cId="642852813" sldId="363"/>
            <ac:spMk id="38" creationId="{CE1BD776-63C4-D3EE-069C-C9BBE2DC4B45}"/>
          </ac:spMkLst>
        </pc:spChg>
        <pc:spChg chg="mod">
          <ac:chgData name="Florica Bocea (2530200)" userId="S::2530200@student.uwtsd.ac.uk::59b1993d-1843-4700-943a-7010455ad4f2" providerId="AD" clId="Web-{06273FD6-6A03-3480-C1E7-1165BE68A103}" dt="2026-06-10T11:16:14.352" v="1442" actId="20577"/>
          <ac:spMkLst>
            <pc:docMk/>
            <pc:sldMk cId="642852813" sldId="363"/>
            <ac:spMk id="39" creationId="{D9B946EB-160F-14E8-6E65-A3ACFE53BA8E}"/>
          </ac:spMkLst>
        </pc:spChg>
        <pc:spChg chg="mod">
          <ac:chgData name="Florica Bocea (2530200)" userId="S::2530200@student.uwtsd.ac.uk::59b1993d-1843-4700-943a-7010455ad4f2" providerId="AD" clId="Web-{06273FD6-6A03-3480-C1E7-1165BE68A103}" dt="2026-06-10T11:17:49.541" v="1468" actId="20577"/>
          <ac:spMkLst>
            <pc:docMk/>
            <pc:sldMk cId="642852813" sldId="363"/>
            <ac:spMk id="40" creationId="{1A129B97-8AB0-A07D-27D5-16E805A4DFB6}"/>
          </ac:spMkLst>
        </pc:spChg>
      </pc:sldChg>
      <pc:sldMasterChg chg="del delSldLayout">
        <pc:chgData name="Florica Bocea (2530200)" userId="S::2530200@student.uwtsd.ac.uk::59b1993d-1843-4700-943a-7010455ad4f2" providerId="AD" clId="Web-{06273FD6-6A03-3480-C1E7-1165BE68A103}" dt="2026-06-10T10:33:21.170" v="919"/>
        <pc:sldMasterMkLst>
          <pc:docMk/>
          <pc:sldMasterMk cId="2460954070" sldId="2147483660"/>
        </pc:sldMasterMkLst>
        <pc:sldLayoutChg chg="del">
          <pc:chgData name="Florica Bocea (2530200)" userId="S::2530200@student.uwtsd.ac.uk::59b1993d-1843-4700-943a-7010455ad4f2" providerId="AD" clId="Web-{06273FD6-6A03-3480-C1E7-1165BE68A103}" dt="2026-06-10T10:33:21.170" v="919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Florica Bocea (2530200)" userId="S::2530200@student.uwtsd.ac.uk::59b1993d-1843-4700-943a-7010455ad4f2" providerId="AD" clId="Web-{06273FD6-6A03-3480-C1E7-1165BE68A103}" dt="2026-06-10T10:33:21.170" v="919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Florica Bocea (2530200)" userId="S::2530200@student.uwtsd.ac.uk::59b1993d-1843-4700-943a-7010455ad4f2" providerId="AD" clId="Web-{06273FD6-6A03-3480-C1E7-1165BE68A103}" dt="2026-06-10T10:33:21.170" v="919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Florica Bocea (2530200)" userId="S::2530200@student.uwtsd.ac.uk::59b1993d-1843-4700-943a-7010455ad4f2" providerId="AD" clId="Web-{06273FD6-6A03-3480-C1E7-1165BE68A103}" dt="2026-06-10T10:33:21.170" v="919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Florica Bocea (2530200)" userId="S::2530200@student.uwtsd.ac.uk::59b1993d-1843-4700-943a-7010455ad4f2" providerId="AD" clId="Web-{06273FD6-6A03-3480-C1E7-1165BE68A103}" dt="2026-06-10T10:33:21.170" v="919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Florica Bocea (2530200)" userId="S::2530200@student.uwtsd.ac.uk::59b1993d-1843-4700-943a-7010455ad4f2" providerId="AD" clId="Web-{06273FD6-6A03-3480-C1E7-1165BE68A103}" dt="2026-06-10T10:33:21.170" v="919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Florica Bocea (2530200)" userId="S::2530200@student.uwtsd.ac.uk::59b1993d-1843-4700-943a-7010455ad4f2" providerId="AD" clId="Web-{06273FD6-6A03-3480-C1E7-1165BE68A103}" dt="2026-06-10T10:33:21.170" v="919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Florica Bocea (2530200)" userId="S::2530200@student.uwtsd.ac.uk::59b1993d-1843-4700-943a-7010455ad4f2" providerId="AD" clId="Web-{06273FD6-6A03-3480-C1E7-1165BE68A103}" dt="2026-06-10T10:33:21.170" v="919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Florica Bocea (2530200)" userId="S::2530200@student.uwtsd.ac.uk::59b1993d-1843-4700-943a-7010455ad4f2" providerId="AD" clId="Web-{06273FD6-6A03-3480-C1E7-1165BE68A103}" dt="2026-06-10T10:33:21.170" v="919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Florica Bocea (2530200)" userId="S::2530200@student.uwtsd.ac.uk::59b1993d-1843-4700-943a-7010455ad4f2" providerId="AD" clId="Web-{06273FD6-6A03-3480-C1E7-1165BE68A103}" dt="2026-06-10T10:33:21.170" v="919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Florica Bocea (2530200)" userId="S::2530200@student.uwtsd.ac.uk::59b1993d-1843-4700-943a-7010455ad4f2" providerId="AD" clId="Web-{06273FD6-6A03-3480-C1E7-1165BE68A103}" dt="2026-06-10T10:33:21.170" v="919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mod setBg addSldLayout delSldLayout modSldLayout">
        <pc:chgData name="Florica Bocea (2530200)" userId="S::2530200@student.uwtsd.ac.uk::59b1993d-1843-4700-943a-7010455ad4f2" providerId="AD" clId="Web-{06273FD6-6A03-3480-C1E7-1165BE68A103}" dt="2026-06-10T10:38:35.410" v="942"/>
        <pc:sldMasterMkLst>
          <pc:docMk/>
          <pc:sldMasterMk cId="1607164413" sldId="2147483672"/>
        </pc:sldMasterMkLst>
        <pc:sldLayoutChg chg="add del mod replId">
          <pc:chgData name="Florica Bocea (2530200)" userId="S::2530200@student.uwtsd.ac.uk::59b1993d-1843-4700-943a-7010455ad4f2" providerId="AD" clId="Web-{06273FD6-6A03-3480-C1E7-1165BE68A103}" dt="2026-06-10T10:38:35.410" v="942"/>
          <pc:sldLayoutMkLst>
            <pc:docMk/>
            <pc:sldMasterMk cId="1607164413" sldId="2147483672"/>
            <pc:sldLayoutMk cId="4258753759" sldId="2147483673"/>
          </pc:sldLayoutMkLst>
        </pc:sldLayoutChg>
        <pc:sldLayoutChg chg="add del mod replId">
          <pc:chgData name="Florica Bocea (2530200)" userId="S::2530200@student.uwtsd.ac.uk::59b1993d-1843-4700-943a-7010455ad4f2" providerId="AD" clId="Web-{06273FD6-6A03-3480-C1E7-1165BE68A103}" dt="2026-06-10T10:38:35.410" v="942"/>
          <pc:sldLayoutMkLst>
            <pc:docMk/>
            <pc:sldMasterMk cId="1607164413" sldId="2147483672"/>
            <pc:sldLayoutMk cId="3479864310" sldId="2147483674"/>
          </pc:sldLayoutMkLst>
        </pc:sldLayoutChg>
        <pc:sldLayoutChg chg="add del mod replId">
          <pc:chgData name="Florica Bocea (2530200)" userId="S::2530200@student.uwtsd.ac.uk::59b1993d-1843-4700-943a-7010455ad4f2" providerId="AD" clId="Web-{06273FD6-6A03-3480-C1E7-1165BE68A103}" dt="2026-06-10T10:38:35.410" v="942"/>
          <pc:sldLayoutMkLst>
            <pc:docMk/>
            <pc:sldMasterMk cId="1607164413" sldId="2147483672"/>
            <pc:sldLayoutMk cId="1600793429" sldId="2147483675"/>
          </pc:sldLayoutMkLst>
        </pc:sldLayoutChg>
        <pc:sldLayoutChg chg="add del mod replId">
          <pc:chgData name="Florica Bocea (2530200)" userId="S::2530200@student.uwtsd.ac.uk::59b1993d-1843-4700-943a-7010455ad4f2" providerId="AD" clId="Web-{06273FD6-6A03-3480-C1E7-1165BE68A103}" dt="2026-06-10T10:38:35.410" v="942"/>
          <pc:sldLayoutMkLst>
            <pc:docMk/>
            <pc:sldMasterMk cId="1607164413" sldId="2147483672"/>
            <pc:sldLayoutMk cId="3395406348" sldId="2147483676"/>
          </pc:sldLayoutMkLst>
        </pc:sldLayoutChg>
        <pc:sldLayoutChg chg="add del mod replId">
          <pc:chgData name="Florica Bocea (2530200)" userId="S::2530200@student.uwtsd.ac.uk::59b1993d-1843-4700-943a-7010455ad4f2" providerId="AD" clId="Web-{06273FD6-6A03-3480-C1E7-1165BE68A103}" dt="2026-06-10T10:38:35.410" v="942"/>
          <pc:sldLayoutMkLst>
            <pc:docMk/>
            <pc:sldMasterMk cId="1607164413" sldId="2147483672"/>
            <pc:sldLayoutMk cId="2163085204" sldId="2147483677"/>
          </pc:sldLayoutMkLst>
        </pc:sldLayoutChg>
        <pc:sldLayoutChg chg="add del mod replId">
          <pc:chgData name="Florica Bocea (2530200)" userId="S::2530200@student.uwtsd.ac.uk::59b1993d-1843-4700-943a-7010455ad4f2" providerId="AD" clId="Web-{06273FD6-6A03-3480-C1E7-1165BE68A103}" dt="2026-06-10T10:38:35.410" v="942"/>
          <pc:sldLayoutMkLst>
            <pc:docMk/>
            <pc:sldMasterMk cId="1607164413" sldId="2147483672"/>
            <pc:sldLayoutMk cId="2036351473" sldId="2147483678"/>
          </pc:sldLayoutMkLst>
        </pc:sldLayoutChg>
        <pc:sldLayoutChg chg="add del mod replId">
          <pc:chgData name="Florica Bocea (2530200)" userId="S::2530200@student.uwtsd.ac.uk::59b1993d-1843-4700-943a-7010455ad4f2" providerId="AD" clId="Web-{06273FD6-6A03-3480-C1E7-1165BE68A103}" dt="2026-06-10T10:38:35.410" v="942"/>
          <pc:sldLayoutMkLst>
            <pc:docMk/>
            <pc:sldMasterMk cId="1607164413" sldId="2147483672"/>
            <pc:sldLayoutMk cId="1156800016" sldId="2147483679"/>
          </pc:sldLayoutMkLst>
        </pc:sldLayoutChg>
        <pc:sldLayoutChg chg="add del mod replId">
          <pc:chgData name="Florica Bocea (2530200)" userId="S::2530200@student.uwtsd.ac.uk::59b1993d-1843-4700-943a-7010455ad4f2" providerId="AD" clId="Web-{06273FD6-6A03-3480-C1E7-1165BE68A103}" dt="2026-06-10T10:38:35.410" v="942"/>
          <pc:sldLayoutMkLst>
            <pc:docMk/>
            <pc:sldMasterMk cId="1607164413" sldId="2147483672"/>
            <pc:sldLayoutMk cId="1500798570" sldId="2147483680"/>
          </pc:sldLayoutMkLst>
        </pc:sldLayoutChg>
        <pc:sldLayoutChg chg="add del mod replId">
          <pc:chgData name="Florica Bocea (2530200)" userId="S::2530200@student.uwtsd.ac.uk::59b1993d-1843-4700-943a-7010455ad4f2" providerId="AD" clId="Web-{06273FD6-6A03-3480-C1E7-1165BE68A103}" dt="2026-06-10T10:38:35.410" v="942"/>
          <pc:sldLayoutMkLst>
            <pc:docMk/>
            <pc:sldMasterMk cId="1607164413" sldId="2147483672"/>
            <pc:sldLayoutMk cId="2362886726" sldId="2147483681"/>
          </pc:sldLayoutMkLst>
        </pc:sldLayoutChg>
        <pc:sldLayoutChg chg="add del mod replId">
          <pc:chgData name="Florica Bocea (2530200)" userId="S::2530200@student.uwtsd.ac.uk::59b1993d-1843-4700-943a-7010455ad4f2" providerId="AD" clId="Web-{06273FD6-6A03-3480-C1E7-1165BE68A103}" dt="2026-06-10T10:38:35.410" v="942"/>
          <pc:sldLayoutMkLst>
            <pc:docMk/>
            <pc:sldMasterMk cId="1607164413" sldId="2147483672"/>
            <pc:sldLayoutMk cId="4184268561" sldId="2147483682"/>
          </pc:sldLayoutMkLst>
        </pc:sldLayoutChg>
        <pc:sldLayoutChg chg="add del mod replId">
          <pc:chgData name="Florica Bocea (2530200)" userId="S::2530200@student.uwtsd.ac.uk::59b1993d-1843-4700-943a-7010455ad4f2" providerId="AD" clId="Web-{06273FD6-6A03-3480-C1E7-1165BE68A103}" dt="2026-06-10T10:38:35.410" v="942"/>
          <pc:sldLayoutMkLst>
            <pc:docMk/>
            <pc:sldMasterMk cId="1607164413" sldId="2147483672"/>
            <pc:sldLayoutMk cId="2598253663" sldId="2147483683"/>
          </pc:sldLayoutMkLst>
        </pc:sldLayoutChg>
      </pc:sldMasterChg>
      <pc:sldMasterChg chg="add del addSldLayout delSldLayout modSldLayout">
        <pc:chgData name="Florica Bocea (2530200)" userId="S::2530200@student.uwtsd.ac.uk::59b1993d-1843-4700-943a-7010455ad4f2" providerId="AD" clId="Web-{06273FD6-6A03-3480-C1E7-1165BE68A103}" dt="2026-06-10T10:38:43.864" v="943"/>
        <pc:sldMasterMkLst>
          <pc:docMk/>
          <pc:sldMasterMk cId="1047981689" sldId="2147483684"/>
        </pc:sldMasterMkLst>
        <pc:sldLayoutChg chg="add del mod replId">
          <pc:chgData name="Florica Bocea (2530200)" userId="S::2530200@student.uwtsd.ac.uk::59b1993d-1843-4700-943a-7010455ad4f2" providerId="AD" clId="Web-{06273FD6-6A03-3480-C1E7-1165BE68A103}" dt="2026-06-10T10:38:43.864" v="943"/>
          <pc:sldLayoutMkLst>
            <pc:docMk/>
            <pc:sldMasterMk cId="1047981689" sldId="2147483684"/>
            <pc:sldLayoutMk cId="862123247" sldId="2147483685"/>
          </pc:sldLayoutMkLst>
        </pc:sldLayoutChg>
        <pc:sldLayoutChg chg="add del mod replId">
          <pc:chgData name="Florica Bocea (2530200)" userId="S::2530200@student.uwtsd.ac.uk::59b1993d-1843-4700-943a-7010455ad4f2" providerId="AD" clId="Web-{06273FD6-6A03-3480-C1E7-1165BE68A103}" dt="2026-06-10T10:38:43.864" v="943"/>
          <pc:sldLayoutMkLst>
            <pc:docMk/>
            <pc:sldMasterMk cId="1047981689" sldId="2147483684"/>
            <pc:sldLayoutMk cId="2922606172" sldId="2147483686"/>
          </pc:sldLayoutMkLst>
        </pc:sldLayoutChg>
        <pc:sldLayoutChg chg="add del mod replId">
          <pc:chgData name="Florica Bocea (2530200)" userId="S::2530200@student.uwtsd.ac.uk::59b1993d-1843-4700-943a-7010455ad4f2" providerId="AD" clId="Web-{06273FD6-6A03-3480-C1E7-1165BE68A103}" dt="2026-06-10T10:38:43.864" v="943"/>
          <pc:sldLayoutMkLst>
            <pc:docMk/>
            <pc:sldMasterMk cId="1047981689" sldId="2147483684"/>
            <pc:sldLayoutMk cId="854973335" sldId="2147483687"/>
          </pc:sldLayoutMkLst>
        </pc:sldLayoutChg>
        <pc:sldLayoutChg chg="add del mod replId">
          <pc:chgData name="Florica Bocea (2530200)" userId="S::2530200@student.uwtsd.ac.uk::59b1993d-1843-4700-943a-7010455ad4f2" providerId="AD" clId="Web-{06273FD6-6A03-3480-C1E7-1165BE68A103}" dt="2026-06-10T10:38:43.864" v="943"/>
          <pc:sldLayoutMkLst>
            <pc:docMk/>
            <pc:sldMasterMk cId="1047981689" sldId="2147483684"/>
            <pc:sldLayoutMk cId="1516319347" sldId="2147483688"/>
          </pc:sldLayoutMkLst>
        </pc:sldLayoutChg>
        <pc:sldLayoutChg chg="add del mod replId">
          <pc:chgData name="Florica Bocea (2530200)" userId="S::2530200@student.uwtsd.ac.uk::59b1993d-1843-4700-943a-7010455ad4f2" providerId="AD" clId="Web-{06273FD6-6A03-3480-C1E7-1165BE68A103}" dt="2026-06-10T10:38:43.864" v="943"/>
          <pc:sldLayoutMkLst>
            <pc:docMk/>
            <pc:sldMasterMk cId="1047981689" sldId="2147483684"/>
            <pc:sldLayoutMk cId="2175835224" sldId="2147483689"/>
          </pc:sldLayoutMkLst>
        </pc:sldLayoutChg>
        <pc:sldLayoutChg chg="add del mod replId">
          <pc:chgData name="Florica Bocea (2530200)" userId="S::2530200@student.uwtsd.ac.uk::59b1993d-1843-4700-943a-7010455ad4f2" providerId="AD" clId="Web-{06273FD6-6A03-3480-C1E7-1165BE68A103}" dt="2026-06-10T10:38:43.864" v="943"/>
          <pc:sldLayoutMkLst>
            <pc:docMk/>
            <pc:sldMasterMk cId="1047981689" sldId="2147483684"/>
            <pc:sldLayoutMk cId="1691984526" sldId="2147483690"/>
          </pc:sldLayoutMkLst>
        </pc:sldLayoutChg>
        <pc:sldLayoutChg chg="add del mod replId">
          <pc:chgData name="Florica Bocea (2530200)" userId="S::2530200@student.uwtsd.ac.uk::59b1993d-1843-4700-943a-7010455ad4f2" providerId="AD" clId="Web-{06273FD6-6A03-3480-C1E7-1165BE68A103}" dt="2026-06-10T10:38:43.864" v="943"/>
          <pc:sldLayoutMkLst>
            <pc:docMk/>
            <pc:sldMasterMk cId="1047981689" sldId="2147483684"/>
            <pc:sldLayoutMk cId="1964595972" sldId="2147483691"/>
          </pc:sldLayoutMkLst>
        </pc:sldLayoutChg>
        <pc:sldLayoutChg chg="add del mod replId">
          <pc:chgData name="Florica Bocea (2530200)" userId="S::2530200@student.uwtsd.ac.uk::59b1993d-1843-4700-943a-7010455ad4f2" providerId="AD" clId="Web-{06273FD6-6A03-3480-C1E7-1165BE68A103}" dt="2026-06-10T10:38:43.864" v="943"/>
          <pc:sldLayoutMkLst>
            <pc:docMk/>
            <pc:sldMasterMk cId="1047981689" sldId="2147483684"/>
            <pc:sldLayoutMk cId="1031647845" sldId="2147483692"/>
          </pc:sldLayoutMkLst>
        </pc:sldLayoutChg>
        <pc:sldLayoutChg chg="add del mod replId">
          <pc:chgData name="Florica Bocea (2530200)" userId="S::2530200@student.uwtsd.ac.uk::59b1993d-1843-4700-943a-7010455ad4f2" providerId="AD" clId="Web-{06273FD6-6A03-3480-C1E7-1165BE68A103}" dt="2026-06-10T10:38:43.864" v="943"/>
          <pc:sldLayoutMkLst>
            <pc:docMk/>
            <pc:sldMasterMk cId="1047981689" sldId="2147483684"/>
            <pc:sldLayoutMk cId="2999935342" sldId="2147483693"/>
          </pc:sldLayoutMkLst>
        </pc:sldLayoutChg>
        <pc:sldLayoutChg chg="add del mod replId">
          <pc:chgData name="Florica Bocea (2530200)" userId="S::2530200@student.uwtsd.ac.uk::59b1993d-1843-4700-943a-7010455ad4f2" providerId="AD" clId="Web-{06273FD6-6A03-3480-C1E7-1165BE68A103}" dt="2026-06-10T10:38:43.864" v="943"/>
          <pc:sldLayoutMkLst>
            <pc:docMk/>
            <pc:sldMasterMk cId="1047981689" sldId="2147483684"/>
            <pc:sldLayoutMk cId="3070853928" sldId="2147483694"/>
          </pc:sldLayoutMkLst>
        </pc:sldLayoutChg>
        <pc:sldLayoutChg chg="add del mod replId">
          <pc:chgData name="Florica Bocea (2530200)" userId="S::2530200@student.uwtsd.ac.uk::59b1993d-1843-4700-943a-7010455ad4f2" providerId="AD" clId="Web-{06273FD6-6A03-3480-C1E7-1165BE68A103}" dt="2026-06-10T10:38:43.864" v="943"/>
          <pc:sldLayoutMkLst>
            <pc:docMk/>
            <pc:sldMasterMk cId="1047981689" sldId="2147483684"/>
            <pc:sldLayoutMk cId="608611587" sldId="2147483695"/>
          </pc:sldLayoutMkLst>
        </pc:sldLayoutChg>
      </pc:sldMasterChg>
      <pc:sldMasterChg chg="modSp add del addSldLayout delSldLayout modSldLayout">
        <pc:chgData name="Florica Bocea (2530200)" userId="S::2530200@student.uwtsd.ac.uk::59b1993d-1843-4700-943a-7010455ad4f2" providerId="AD" clId="Web-{06273FD6-6A03-3480-C1E7-1165BE68A103}" dt="2026-06-10T10:39:50.427" v="954"/>
        <pc:sldMasterMkLst>
          <pc:docMk/>
          <pc:sldMasterMk cId="894213113" sldId="2147483696"/>
        </pc:sldMasterMkLst>
        <pc:spChg chg="mod">
          <ac:chgData name="Florica Bocea (2530200)" userId="S::2530200@student.uwtsd.ac.uk::59b1993d-1843-4700-943a-7010455ad4f2" providerId="AD" clId="Web-{06273FD6-6A03-3480-C1E7-1165BE68A103}" dt="2026-06-10T10:39:49.568" v="953"/>
          <ac:spMkLst>
            <pc:docMk/>
            <pc:sldMasterMk cId="894213113" sldId="2147483696"/>
            <ac:spMk id="2" creationId="{47A362AC-B59F-4AC7-B279-57DDD5336BCA}"/>
          </ac:spMkLst>
        </pc:spChg>
        <pc:spChg chg="mod">
          <ac:chgData name="Florica Bocea (2530200)" userId="S::2530200@student.uwtsd.ac.uk::59b1993d-1843-4700-943a-7010455ad4f2" providerId="AD" clId="Web-{06273FD6-6A03-3480-C1E7-1165BE68A103}" dt="2026-06-10T10:39:49.568" v="953"/>
          <ac:spMkLst>
            <pc:docMk/>
            <pc:sldMasterMk cId="894213113" sldId="2147483696"/>
            <ac:spMk id="3" creationId="{0E6042DB-75BD-4EC1-B6D9-8A72EF940CAA}"/>
          </ac:spMkLst>
        </pc:spChg>
        <pc:spChg chg="mod">
          <ac:chgData name="Florica Bocea (2530200)" userId="S::2530200@student.uwtsd.ac.uk::59b1993d-1843-4700-943a-7010455ad4f2" providerId="AD" clId="Web-{06273FD6-6A03-3480-C1E7-1165BE68A103}" dt="2026-06-10T10:39:49.568" v="953"/>
          <ac:spMkLst>
            <pc:docMk/>
            <pc:sldMasterMk cId="894213113" sldId="2147483696"/>
            <ac:spMk id="4" creationId="{21DD1378-7C96-4079-B44C-3D86B4657596}"/>
          </ac:spMkLst>
        </pc:spChg>
        <pc:spChg chg="mod">
          <ac:chgData name="Florica Bocea (2530200)" userId="S::2530200@student.uwtsd.ac.uk::59b1993d-1843-4700-943a-7010455ad4f2" providerId="AD" clId="Web-{06273FD6-6A03-3480-C1E7-1165BE68A103}" dt="2026-06-10T10:39:49.568" v="953"/>
          <ac:spMkLst>
            <pc:docMk/>
            <pc:sldMasterMk cId="894213113" sldId="2147483696"/>
            <ac:spMk id="5" creationId="{D19B6B78-577F-43F5-BAEE-BF72484C9850}"/>
          </ac:spMkLst>
        </pc:spChg>
        <pc:spChg chg="mod">
          <ac:chgData name="Florica Bocea (2530200)" userId="S::2530200@student.uwtsd.ac.uk::59b1993d-1843-4700-943a-7010455ad4f2" providerId="AD" clId="Web-{06273FD6-6A03-3480-C1E7-1165BE68A103}" dt="2026-06-10T10:39:49.568" v="953"/>
          <ac:spMkLst>
            <pc:docMk/>
            <pc:sldMasterMk cId="894213113" sldId="2147483696"/>
            <ac:spMk id="6" creationId="{A8CC75B8-AF8F-4D8A-9B3D-D1951A64BADB}"/>
          </ac:spMkLst>
        </pc:spChg>
        <pc:cxnChg chg="mod">
          <ac:chgData name="Florica Bocea (2530200)" userId="S::2530200@student.uwtsd.ac.uk::59b1993d-1843-4700-943a-7010455ad4f2" providerId="AD" clId="Web-{06273FD6-6A03-3480-C1E7-1165BE68A103}" dt="2026-06-10T10:39:49.568" v="953"/>
          <ac:cxnSpMkLst>
            <pc:docMk/>
            <pc:sldMasterMk cId="894213113" sldId="2147483696"/>
            <ac:cxnSpMk id="7" creationId="{F64F9B95-9045-48D2-B9F3-2927E98F54AA}"/>
          </ac:cxnSpMkLst>
        </pc:cxnChg>
        <pc:cxnChg chg="mod">
          <ac:chgData name="Florica Bocea (2530200)" userId="S::2530200@student.uwtsd.ac.uk::59b1993d-1843-4700-943a-7010455ad4f2" providerId="AD" clId="Web-{06273FD6-6A03-3480-C1E7-1165BE68A103}" dt="2026-06-10T10:39:49.568" v="953"/>
          <ac:cxnSpMkLst>
            <pc:docMk/>
            <pc:sldMasterMk cId="894213113" sldId="2147483696"/>
            <ac:cxnSpMk id="8" creationId="{085AA86F-6A4D-4BCB-A045-D992CDC2959B}"/>
          </ac:cxnSpMkLst>
        </pc:cxnChg>
        <pc:sldLayoutChg chg="modSp add del mod replId">
          <pc:chgData name="Florica Bocea (2530200)" userId="S::2530200@student.uwtsd.ac.uk::59b1993d-1843-4700-943a-7010455ad4f2" providerId="AD" clId="Web-{06273FD6-6A03-3480-C1E7-1165BE68A103}" dt="2026-06-10T10:39:50.427" v="954"/>
          <pc:sldLayoutMkLst>
            <pc:docMk/>
            <pc:sldMasterMk cId="894213113" sldId="2147483696"/>
            <pc:sldLayoutMk cId="2262625654" sldId="2147483697"/>
          </pc:sldLayoutMkLst>
          <pc:spChg chg="mod">
            <ac:chgData name="Florica Bocea (2530200)" userId="S::2530200@student.uwtsd.ac.uk::59b1993d-1843-4700-943a-7010455ad4f2" providerId="AD" clId="Web-{06273FD6-6A03-3480-C1E7-1165BE68A103}" dt="2026-06-10T10:39:49.568" v="953"/>
            <ac:spMkLst>
              <pc:docMk/>
              <pc:sldMasterMk cId="894213113" sldId="2147483696"/>
              <pc:sldLayoutMk cId="2262625654" sldId="2147483697"/>
              <ac:spMk id="2" creationId="{898DE6C8-AB1D-4204-BC9C-3366B0BF0435}"/>
            </ac:spMkLst>
          </pc:spChg>
          <pc:spChg chg="mod">
            <ac:chgData name="Florica Bocea (2530200)" userId="S::2530200@student.uwtsd.ac.uk::59b1993d-1843-4700-943a-7010455ad4f2" providerId="AD" clId="Web-{06273FD6-6A03-3480-C1E7-1165BE68A103}" dt="2026-06-10T10:39:49.568" v="953"/>
            <ac:spMkLst>
              <pc:docMk/>
              <pc:sldMasterMk cId="894213113" sldId="2147483696"/>
              <pc:sldLayoutMk cId="2262625654" sldId="2147483697"/>
              <ac:spMk id="3" creationId="{7A7B9009-EE50-4EE5-B6EB-CD6EC83D3FA3}"/>
            </ac:spMkLst>
          </pc:spChg>
        </pc:sldLayoutChg>
        <pc:sldLayoutChg chg="add del mod replId">
          <pc:chgData name="Florica Bocea (2530200)" userId="S::2530200@student.uwtsd.ac.uk::59b1993d-1843-4700-943a-7010455ad4f2" providerId="AD" clId="Web-{06273FD6-6A03-3480-C1E7-1165BE68A103}" dt="2026-06-10T10:39:50.427" v="954"/>
          <pc:sldLayoutMkLst>
            <pc:docMk/>
            <pc:sldMasterMk cId="894213113" sldId="2147483696"/>
            <pc:sldLayoutMk cId="901124054" sldId="2147483698"/>
          </pc:sldLayoutMkLst>
        </pc:sldLayoutChg>
        <pc:sldLayoutChg chg="modSp add del mod replId">
          <pc:chgData name="Florica Bocea (2530200)" userId="S::2530200@student.uwtsd.ac.uk::59b1993d-1843-4700-943a-7010455ad4f2" providerId="AD" clId="Web-{06273FD6-6A03-3480-C1E7-1165BE68A103}" dt="2026-06-10T10:39:50.427" v="954"/>
          <pc:sldLayoutMkLst>
            <pc:docMk/>
            <pc:sldMasterMk cId="894213113" sldId="2147483696"/>
            <pc:sldLayoutMk cId="3803483692" sldId="2147483699"/>
          </pc:sldLayoutMkLst>
          <pc:spChg chg="mod">
            <ac:chgData name="Florica Bocea (2530200)" userId="S::2530200@student.uwtsd.ac.uk::59b1993d-1843-4700-943a-7010455ad4f2" providerId="AD" clId="Web-{06273FD6-6A03-3480-C1E7-1165BE68A103}" dt="2026-06-10T10:39:49.568" v="953"/>
            <ac:spMkLst>
              <pc:docMk/>
              <pc:sldMasterMk cId="894213113" sldId="2147483696"/>
              <pc:sldLayoutMk cId="3803483692" sldId="2147483699"/>
              <ac:spMk id="2" creationId="{70E6578B-CD85-4BF1-A729-E8E8079B595F}"/>
            </ac:spMkLst>
          </pc:spChg>
          <pc:spChg chg="mod">
            <ac:chgData name="Florica Bocea (2530200)" userId="S::2530200@student.uwtsd.ac.uk::59b1993d-1843-4700-943a-7010455ad4f2" providerId="AD" clId="Web-{06273FD6-6A03-3480-C1E7-1165BE68A103}" dt="2026-06-10T10:39:49.568" v="953"/>
            <ac:spMkLst>
              <pc:docMk/>
              <pc:sldMasterMk cId="894213113" sldId="2147483696"/>
              <pc:sldLayoutMk cId="3803483692" sldId="2147483699"/>
              <ac:spMk id="3" creationId="{A58448C1-C13F-4826-8347-EEB00A6643D6}"/>
            </ac:spMkLst>
          </pc:spChg>
        </pc:sldLayoutChg>
        <pc:sldLayoutChg chg="modSp add del mod replId">
          <pc:chgData name="Florica Bocea (2530200)" userId="S::2530200@student.uwtsd.ac.uk::59b1993d-1843-4700-943a-7010455ad4f2" providerId="AD" clId="Web-{06273FD6-6A03-3480-C1E7-1165BE68A103}" dt="2026-06-10T10:39:50.427" v="954"/>
          <pc:sldLayoutMkLst>
            <pc:docMk/>
            <pc:sldMasterMk cId="894213113" sldId="2147483696"/>
            <pc:sldLayoutMk cId="2673434605" sldId="2147483700"/>
          </pc:sldLayoutMkLst>
          <pc:spChg chg="mod">
            <ac:chgData name="Florica Bocea (2530200)" userId="S::2530200@student.uwtsd.ac.uk::59b1993d-1843-4700-943a-7010455ad4f2" providerId="AD" clId="Web-{06273FD6-6A03-3480-C1E7-1165BE68A103}" dt="2026-06-10T10:39:49.568" v="953"/>
            <ac:spMkLst>
              <pc:docMk/>
              <pc:sldMasterMk cId="894213113" sldId="2147483696"/>
              <pc:sldLayoutMk cId="2673434605" sldId="2147483700"/>
              <ac:spMk id="2" creationId="{88CE4BD8-507D-48E4-A624-F16A741C3609}"/>
            </ac:spMkLst>
          </pc:spChg>
          <pc:spChg chg="mod">
            <ac:chgData name="Florica Bocea (2530200)" userId="S::2530200@student.uwtsd.ac.uk::59b1993d-1843-4700-943a-7010455ad4f2" providerId="AD" clId="Web-{06273FD6-6A03-3480-C1E7-1165BE68A103}" dt="2026-06-10T10:39:49.568" v="953"/>
            <ac:spMkLst>
              <pc:docMk/>
              <pc:sldMasterMk cId="894213113" sldId="2147483696"/>
              <pc:sldLayoutMk cId="2673434605" sldId="2147483700"/>
              <ac:spMk id="3" creationId="{810A07E4-3A39-457C-A059-7DFB6039D947}"/>
            </ac:spMkLst>
          </pc:spChg>
          <pc:spChg chg="mod">
            <ac:chgData name="Florica Bocea (2530200)" userId="S::2530200@student.uwtsd.ac.uk::59b1993d-1843-4700-943a-7010455ad4f2" providerId="AD" clId="Web-{06273FD6-6A03-3480-C1E7-1165BE68A103}" dt="2026-06-10T10:39:49.568" v="953"/>
            <ac:spMkLst>
              <pc:docMk/>
              <pc:sldMasterMk cId="894213113" sldId="2147483696"/>
              <pc:sldLayoutMk cId="2673434605" sldId="2147483700"/>
              <ac:spMk id="4" creationId="{7B141E17-47CE-4A78-B0FA-0E9786DA67C5}"/>
            </ac:spMkLst>
          </pc:spChg>
        </pc:sldLayoutChg>
        <pc:sldLayoutChg chg="modSp add del mod replId">
          <pc:chgData name="Florica Bocea (2530200)" userId="S::2530200@student.uwtsd.ac.uk::59b1993d-1843-4700-943a-7010455ad4f2" providerId="AD" clId="Web-{06273FD6-6A03-3480-C1E7-1165BE68A103}" dt="2026-06-10T10:39:50.427" v="954"/>
          <pc:sldLayoutMkLst>
            <pc:docMk/>
            <pc:sldMasterMk cId="894213113" sldId="2147483696"/>
            <pc:sldLayoutMk cId="2112402000" sldId="2147483701"/>
          </pc:sldLayoutMkLst>
          <pc:spChg chg="mod">
            <ac:chgData name="Florica Bocea (2530200)" userId="S::2530200@student.uwtsd.ac.uk::59b1993d-1843-4700-943a-7010455ad4f2" providerId="AD" clId="Web-{06273FD6-6A03-3480-C1E7-1165BE68A103}" dt="2026-06-10T10:39:49.568" v="953"/>
            <ac:spMkLst>
              <pc:docMk/>
              <pc:sldMasterMk cId="894213113" sldId="2147483696"/>
              <pc:sldLayoutMk cId="2112402000" sldId="2147483701"/>
              <ac:spMk id="2" creationId="{9E07DD35-7673-4F88-86B0-634883B5E345}"/>
            </ac:spMkLst>
          </pc:spChg>
          <pc:spChg chg="mod">
            <ac:chgData name="Florica Bocea (2530200)" userId="S::2530200@student.uwtsd.ac.uk::59b1993d-1843-4700-943a-7010455ad4f2" providerId="AD" clId="Web-{06273FD6-6A03-3480-C1E7-1165BE68A103}" dt="2026-06-10T10:39:49.568" v="953"/>
            <ac:spMkLst>
              <pc:docMk/>
              <pc:sldMasterMk cId="894213113" sldId="2147483696"/>
              <pc:sldLayoutMk cId="2112402000" sldId="2147483701"/>
              <ac:spMk id="3" creationId="{5EC820D7-3E0B-47C6-A583-C4C839C5AF03}"/>
            </ac:spMkLst>
          </pc:spChg>
          <pc:spChg chg="mod">
            <ac:chgData name="Florica Bocea (2530200)" userId="S::2530200@student.uwtsd.ac.uk::59b1993d-1843-4700-943a-7010455ad4f2" providerId="AD" clId="Web-{06273FD6-6A03-3480-C1E7-1165BE68A103}" dt="2026-06-10T10:39:49.568" v="953"/>
            <ac:spMkLst>
              <pc:docMk/>
              <pc:sldMasterMk cId="894213113" sldId="2147483696"/>
              <pc:sldLayoutMk cId="2112402000" sldId="2147483701"/>
              <ac:spMk id="4" creationId="{6A839A7B-97D5-400F-B802-A0FF28FE9F15}"/>
            </ac:spMkLst>
          </pc:spChg>
          <pc:spChg chg="mod">
            <ac:chgData name="Florica Bocea (2530200)" userId="S::2530200@student.uwtsd.ac.uk::59b1993d-1843-4700-943a-7010455ad4f2" providerId="AD" clId="Web-{06273FD6-6A03-3480-C1E7-1165BE68A103}" dt="2026-06-10T10:39:49.568" v="953"/>
            <ac:spMkLst>
              <pc:docMk/>
              <pc:sldMasterMk cId="894213113" sldId="2147483696"/>
              <pc:sldLayoutMk cId="2112402000" sldId="2147483701"/>
              <ac:spMk id="5" creationId="{C2E0ECA2-DBF1-4681-9DFA-93AFD1B371DB}"/>
            </ac:spMkLst>
          </pc:spChg>
          <pc:spChg chg="mod">
            <ac:chgData name="Florica Bocea (2530200)" userId="S::2530200@student.uwtsd.ac.uk::59b1993d-1843-4700-943a-7010455ad4f2" providerId="AD" clId="Web-{06273FD6-6A03-3480-C1E7-1165BE68A103}" dt="2026-06-10T10:39:49.568" v="953"/>
            <ac:spMkLst>
              <pc:docMk/>
              <pc:sldMasterMk cId="894213113" sldId="2147483696"/>
              <pc:sldLayoutMk cId="2112402000" sldId="2147483701"/>
              <ac:spMk id="6" creationId="{390EBBBB-517F-4ED7-9E51-CF0F7590B4D4}"/>
            </ac:spMkLst>
          </pc:spChg>
        </pc:sldLayoutChg>
        <pc:sldLayoutChg chg="add del mod replId">
          <pc:chgData name="Florica Bocea (2530200)" userId="S::2530200@student.uwtsd.ac.uk::59b1993d-1843-4700-943a-7010455ad4f2" providerId="AD" clId="Web-{06273FD6-6A03-3480-C1E7-1165BE68A103}" dt="2026-06-10T10:39:50.427" v="954"/>
          <pc:sldLayoutMkLst>
            <pc:docMk/>
            <pc:sldMasterMk cId="894213113" sldId="2147483696"/>
            <pc:sldLayoutMk cId="4165070247" sldId="2147483702"/>
          </pc:sldLayoutMkLst>
        </pc:sldLayoutChg>
        <pc:sldLayoutChg chg="add del mod replId">
          <pc:chgData name="Florica Bocea (2530200)" userId="S::2530200@student.uwtsd.ac.uk::59b1993d-1843-4700-943a-7010455ad4f2" providerId="AD" clId="Web-{06273FD6-6A03-3480-C1E7-1165BE68A103}" dt="2026-06-10T10:39:50.427" v="954"/>
          <pc:sldLayoutMkLst>
            <pc:docMk/>
            <pc:sldMasterMk cId="894213113" sldId="2147483696"/>
            <pc:sldLayoutMk cId="1847591469" sldId="2147483703"/>
          </pc:sldLayoutMkLst>
        </pc:sldLayoutChg>
        <pc:sldLayoutChg chg="modSp add del mod replId">
          <pc:chgData name="Florica Bocea (2530200)" userId="S::2530200@student.uwtsd.ac.uk::59b1993d-1843-4700-943a-7010455ad4f2" providerId="AD" clId="Web-{06273FD6-6A03-3480-C1E7-1165BE68A103}" dt="2026-06-10T10:39:50.427" v="954"/>
          <pc:sldLayoutMkLst>
            <pc:docMk/>
            <pc:sldMasterMk cId="894213113" sldId="2147483696"/>
            <pc:sldLayoutMk cId="965479209" sldId="2147483704"/>
          </pc:sldLayoutMkLst>
          <pc:spChg chg="mod">
            <ac:chgData name="Florica Bocea (2530200)" userId="S::2530200@student.uwtsd.ac.uk::59b1993d-1843-4700-943a-7010455ad4f2" providerId="AD" clId="Web-{06273FD6-6A03-3480-C1E7-1165BE68A103}" dt="2026-06-10T10:39:49.568" v="953"/>
            <ac:spMkLst>
              <pc:docMk/>
              <pc:sldMasterMk cId="894213113" sldId="2147483696"/>
              <pc:sldLayoutMk cId="965479209" sldId="2147483704"/>
              <ac:spMk id="2" creationId="{11A568EE-74C8-43A6-90BC-2DDD965CF64A}"/>
            </ac:spMkLst>
          </pc:spChg>
          <pc:spChg chg="mod">
            <ac:chgData name="Florica Bocea (2530200)" userId="S::2530200@student.uwtsd.ac.uk::59b1993d-1843-4700-943a-7010455ad4f2" providerId="AD" clId="Web-{06273FD6-6A03-3480-C1E7-1165BE68A103}" dt="2026-06-10T10:39:49.568" v="953"/>
            <ac:spMkLst>
              <pc:docMk/>
              <pc:sldMasterMk cId="894213113" sldId="2147483696"/>
              <pc:sldLayoutMk cId="965479209" sldId="2147483704"/>
              <ac:spMk id="3" creationId="{971C35AC-CAE3-48CF-A3E4-A075C9FDD71B}"/>
            </ac:spMkLst>
          </pc:spChg>
          <pc:spChg chg="mod">
            <ac:chgData name="Florica Bocea (2530200)" userId="S::2530200@student.uwtsd.ac.uk::59b1993d-1843-4700-943a-7010455ad4f2" providerId="AD" clId="Web-{06273FD6-6A03-3480-C1E7-1165BE68A103}" dt="2026-06-10T10:39:49.568" v="953"/>
            <ac:spMkLst>
              <pc:docMk/>
              <pc:sldMasterMk cId="894213113" sldId="2147483696"/>
              <pc:sldLayoutMk cId="965479209" sldId="2147483704"/>
              <ac:spMk id="4" creationId="{2D9D03EA-5FAD-4609-A2B8-624E426847E3}"/>
            </ac:spMkLst>
          </pc:spChg>
        </pc:sldLayoutChg>
        <pc:sldLayoutChg chg="modSp add del mod replId">
          <pc:chgData name="Florica Bocea (2530200)" userId="S::2530200@student.uwtsd.ac.uk::59b1993d-1843-4700-943a-7010455ad4f2" providerId="AD" clId="Web-{06273FD6-6A03-3480-C1E7-1165BE68A103}" dt="2026-06-10T10:39:50.427" v="954"/>
          <pc:sldLayoutMkLst>
            <pc:docMk/>
            <pc:sldMasterMk cId="894213113" sldId="2147483696"/>
            <pc:sldLayoutMk cId="3789625656" sldId="2147483705"/>
          </pc:sldLayoutMkLst>
          <pc:spChg chg="mod">
            <ac:chgData name="Florica Bocea (2530200)" userId="S::2530200@student.uwtsd.ac.uk::59b1993d-1843-4700-943a-7010455ad4f2" providerId="AD" clId="Web-{06273FD6-6A03-3480-C1E7-1165BE68A103}" dt="2026-06-10T10:39:49.568" v="953"/>
            <ac:spMkLst>
              <pc:docMk/>
              <pc:sldMasterMk cId="894213113" sldId="2147483696"/>
              <pc:sldLayoutMk cId="3789625656" sldId="2147483705"/>
              <ac:spMk id="2" creationId="{139FE98B-EACF-4251-A8AF-0D9EDD17C664}"/>
            </ac:spMkLst>
          </pc:spChg>
          <pc:spChg chg="mod">
            <ac:chgData name="Florica Bocea (2530200)" userId="S::2530200@student.uwtsd.ac.uk::59b1993d-1843-4700-943a-7010455ad4f2" providerId="AD" clId="Web-{06273FD6-6A03-3480-C1E7-1165BE68A103}" dt="2026-06-10T10:39:49.568" v="953"/>
            <ac:spMkLst>
              <pc:docMk/>
              <pc:sldMasterMk cId="894213113" sldId="2147483696"/>
              <pc:sldLayoutMk cId="3789625656" sldId="2147483705"/>
              <ac:spMk id="3" creationId="{3905F473-761A-4002-AF70-9FF878D0139E}"/>
            </ac:spMkLst>
          </pc:spChg>
          <pc:spChg chg="mod">
            <ac:chgData name="Florica Bocea (2530200)" userId="S::2530200@student.uwtsd.ac.uk::59b1993d-1843-4700-943a-7010455ad4f2" providerId="AD" clId="Web-{06273FD6-6A03-3480-C1E7-1165BE68A103}" dt="2026-06-10T10:39:49.568" v="953"/>
            <ac:spMkLst>
              <pc:docMk/>
              <pc:sldMasterMk cId="894213113" sldId="2147483696"/>
              <pc:sldLayoutMk cId="3789625656" sldId="2147483705"/>
              <ac:spMk id="4" creationId="{FA0C2E6A-F834-4540-BB00-E13CB45DC362}"/>
            </ac:spMkLst>
          </pc:spChg>
        </pc:sldLayoutChg>
        <pc:sldLayoutChg chg="add del mod replId">
          <pc:chgData name="Florica Bocea (2530200)" userId="S::2530200@student.uwtsd.ac.uk::59b1993d-1843-4700-943a-7010455ad4f2" providerId="AD" clId="Web-{06273FD6-6A03-3480-C1E7-1165BE68A103}" dt="2026-06-10T10:39:50.427" v="954"/>
          <pc:sldLayoutMkLst>
            <pc:docMk/>
            <pc:sldMasterMk cId="894213113" sldId="2147483696"/>
            <pc:sldLayoutMk cId="303374868" sldId="2147483706"/>
          </pc:sldLayoutMkLst>
        </pc:sldLayoutChg>
        <pc:sldLayoutChg chg="modSp add del mod replId">
          <pc:chgData name="Florica Bocea (2530200)" userId="S::2530200@student.uwtsd.ac.uk::59b1993d-1843-4700-943a-7010455ad4f2" providerId="AD" clId="Web-{06273FD6-6A03-3480-C1E7-1165BE68A103}" dt="2026-06-10T10:39:50.427" v="954"/>
          <pc:sldLayoutMkLst>
            <pc:docMk/>
            <pc:sldMasterMk cId="894213113" sldId="2147483696"/>
            <pc:sldLayoutMk cId="2962104749" sldId="2147483707"/>
          </pc:sldLayoutMkLst>
          <pc:spChg chg="mod">
            <ac:chgData name="Florica Bocea (2530200)" userId="S::2530200@student.uwtsd.ac.uk::59b1993d-1843-4700-943a-7010455ad4f2" providerId="AD" clId="Web-{06273FD6-6A03-3480-C1E7-1165BE68A103}" dt="2026-06-10T10:39:49.568" v="953"/>
            <ac:spMkLst>
              <pc:docMk/>
              <pc:sldMasterMk cId="894213113" sldId="2147483696"/>
              <pc:sldLayoutMk cId="2962104749" sldId="2147483707"/>
              <ac:spMk id="2" creationId="{4B418279-D3B8-4C6A-AB74-9DE377771270}"/>
            </ac:spMkLst>
          </pc:spChg>
          <pc:spChg chg="mod">
            <ac:chgData name="Florica Bocea (2530200)" userId="S::2530200@student.uwtsd.ac.uk::59b1993d-1843-4700-943a-7010455ad4f2" providerId="AD" clId="Web-{06273FD6-6A03-3480-C1E7-1165BE68A103}" dt="2026-06-10T10:39:49.568" v="953"/>
            <ac:spMkLst>
              <pc:docMk/>
              <pc:sldMasterMk cId="894213113" sldId="2147483696"/>
              <pc:sldLayoutMk cId="2962104749" sldId="2147483707"/>
              <ac:spMk id="3" creationId="{E28F733C-9309-4197-BACA-207CDC8935C9}"/>
            </ac:spMkLst>
          </pc:spChg>
        </pc:sldLayoutChg>
      </pc:sldMasterChg>
      <pc:sldMasterChg chg="modSp add del addSldLayout delSldLayout modSldLayout">
        <pc:chgData name="Florica Bocea (2530200)" userId="S::2530200@student.uwtsd.ac.uk::59b1993d-1843-4700-943a-7010455ad4f2" providerId="AD" clId="Web-{06273FD6-6A03-3480-C1E7-1165BE68A103}" dt="2026-06-10T10:41:39.726" v="959"/>
        <pc:sldMasterMkLst>
          <pc:docMk/>
          <pc:sldMasterMk cId="3891919697" sldId="2147483708"/>
        </pc:sldMasterMkLst>
        <pc:spChg chg="mod">
          <ac:chgData name="Florica Bocea (2530200)" userId="S::2530200@student.uwtsd.ac.uk::59b1993d-1843-4700-943a-7010455ad4f2" providerId="AD" clId="Web-{06273FD6-6A03-3480-C1E7-1165BE68A103}" dt="2026-06-10T10:41:38.929" v="958"/>
          <ac:spMkLst>
            <pc:docMk/>
            <pc:sldMasterMk cId="3891919697" sldId="2147483708"/>
            <ac:spMk id="2" creationId="{47A362AC-B59F-4AC7-B279-57DDD5336BCA}"/>
          </ac:spMkLst>
        </pc:spChg>
        <pc:spChg chg="mod">
          <ac:chgData name="Florica Bocea (2530200)" userId="S::2530200@student.uwtsd.ac.uk::59b1993d-1843-4700-943a-7010455ad4f2" providerId="AD" clId="Web-{06273FD6-6A03-3480-C1E7-1165BE68A103}" dt="2026-06-10T10:41:38.929" v="958"/>
          <ac:spMkLst>
            <pc:docMk/>
            <pc:sldMasterMk cId="3891919697" sldId="2147483708"/>
            <ac:spMk id="3" creationId="{0E6042DB-75BD-4EC1-B6D9-8A72EF940CAA}"/>
          </ac:spMkLst>
        </pc:spChg>
        <pc:spChg chg="mod">
          <ac:chgData name="Florica Bocea (2530200)" userId="S::2530200@student.uwtsd.ac.uk::59b1993d-1843-4700-943a-7010455ad4f2" providerId="AD" clId="Web-{06273FD6-6A03-3480-C1E7-1165BE68A103}" dt="2026-06-10T10:41:38.929" v="958"/>
          <ac:spMkLst>
            <pc:docMk/>
            <pc:sldMasterMk cId="3891919697" sldId="2147483708"/>
            <ac:spMk id="4" creationId="{21DD1378-7C96-4079-B44C-3D86B4657596}"/>
          </ac:spMkLst>
        </pc:spChg>
        <pc:spChg chg="mod">
          <ac:chgData name="Florica Bocea (2530200)" userId="S::2530200@student.uwtsd.ac.uk::59b1993d-1843-4700-943a-7010455ad4f2" providerId="AD" clId="Web-{06273FD6-6A03-3480-C1E7-1165BE68A103}" dt="2026-06-10T10:41:38.929" v="958"/>
          <ac:spMkLst>
            <pc:docMk/>
            <pc:sldMasterMk cId="3891919697" sldId="2147483708"/>
            <ac:spMk id="5" creationId="{D19B6B78-577F-43F5-BAEE-BF72484C9850}"/>
          </ac:spMkLst>
        </pc:spChg>
        <pc:spChg chg="mod">
          <ac:chgData name="Florica Bocea (2530200)" userId="S::2530200@student.uwtsd.ac.uk::59b1993d-1843-4700-943a-7010455ad4f2" providerId="AD" clId="Web-{06273FD6-6A03-3480-C1E7-1165BE68A103}" dt="2026-06-10T10:41:38.929" v="958"/>
          <ac:spMkLst>
            <pc:docMk/>
            <pc:sldMasterMk cId="3891919697" sldId="2147483708"/>
            <ac:spMk id="6" creationId="{A8CC75B8-AF8F-4D8A-9B3D-D1951A64BADB}"/>
          </ac:spMkLst>
        </pc:spChg>
        <pc:cxnChg chg="mod">
          <ac:chgData name="Florica Bocea (2530200)" userId="S::2530200@student.uwtsd.ac.uk::59b1993d-1843-4700-943a-7010455ad4f2" providerId="AD" clId="Web-{06273FD6-6A03-3480-C1E7-1165BE68A103}" dt="2026-06-10T10:41:38.929" v="958"/>
          <ac:cxnSpMkLst>
            <pc:docMk/>
            <pc:sldMasterMk cId="3891919697" sldId="2147483708"/>
            <ac:cxnSpMk id="7" creationId="{F64F9B95-9045-48D2-B9F3-2927E98F54AA}"/>
          </ac:cxnSpMkLst>
        </pc:cxnChg>
        <pc:cxnChg chg="mod">
          <ac:chgData name="Florica Bocea (2530200)" userId="S::2530200@student.uwtsd.ac.uk::59b1993d-1843-4700-943a-7010455ad4f2" providerId="AD" clId="Web-{06273FD6-6A03-3480-C1E7-1165BE68A103}" dt="2026-06-10T10:41:38.929" v="958"/>
          <ac:cxnSpMkLst>
            <pc:docMk/>
            <pc:sldMasterMk cId="3891919697" sldId="2147483708"/>
            <ac:cxnSpMk id="8" creationId="{085AA86F-6A4D-4BCB-A045-D992CDC2959B}"/>
          </ac:cxnSpMkLst>
        </pc:cxnChg>
        <pc:sldLayoutChg chg="modSp add del mod replId">
          <pc:chgData name="Florica Bocea (2530200)" userId="S::2530200@student.uwtsd.ac.uk::59b1993d-1843-4700-943a-7010455ad4f2" providerId="AD" clId="Web-{06273FD6-6A03-3480-C1E7-1165BE68A103}" dt="2026-06-10T10:41:39.726" v="959"/>
          <pc:sldLayoutMkLst>
            <pc:docMk/>
            <pc:sldMasterMk cId="3891919697" sldId="2147483708"/>
            <pc:sldLayoutMk cId="4156216196" sldId="2147483709"/>
          </pc:sldLayoutMkLst>
          <pc:spChg chg="mod">
            <ac:chgData name="Florica Bocea (2530200)" userId="S::2530200@student.uwtsd.ac.uk::59b1993d-1843-4700-943a-7010455ad4f2" providerId="AD" clId="Web-{06273FD6-6A03-3480-C1E7-1165BE68A103}" dt="2026-06-10T10:41:38.929" v="958"/>
            <ac:spMkLst>
              <pc:docMk/>
              <pc:sldMasterMk cId="3891919697" sldId="2147483708"/>
              <pc:sldLayoutMk cId="4156216196" sldId="2147483709"/>
              <ac:spMk id="2" creationId="{898DE6C8-AB1D-4204-BC9C-3366B0BF0435}"/>
            </ac:spMkLst>
          </pc:spChg>
          <pc:spChg chg="mod">
            <ac:chgData name="Florica Bocea (2530200)" userId="S::2530200@student.uwtsd.ac.uk::59b1993d-1843-4700-943a-7010455ad4f2" providerId="AD" clId="Web-{06273FD6-6A03-3480-C1E7-1165BE68A103}" dt="2026-06-10T10:41:38.929" v="958"/>
            <ac:spMkLst>
              <pc:docMk/>
              <pc:sldMasterMk cId="3891919697" sldId="2147483708"/>
              <pc:sldLayoutMk cId="4156216196" sldId="2147483709"/>
              <ac:spMk id="3" creationId="{7A7B9009-EE50-4EE5-B6EB-CD6EC83D3FA3}"/>
            </ac:spMkLst>
          </pc:spChg>
        </pc:sldLayoutChg>
        <pc:sldLayoutChg chg="add del mod replId">
          <pc:chgData name="Florica Bocea (2530200)" userId="S::2530200@student.uwtsd.ac.uk::59b1993d-1843-4700-943a-7010455ad4f2" providerId="AD" clId="Web-{06273FD6-6A03-3480-C1E7-1165BE68A103}" dt="2026-06-10T10:41:39.726" v="959"/>
          <pc:sldLayoutMkLst>
            <pc:docMk/>
            <pc:sldMasterMk cId="3891919697" sldId="2147483708"/>
            <pc:sldLayoutMk cId="1385470397" sldId="2147483710"/>
          </pc:sldLayoutMkLst>
        </pc:sldLayoutChg>
        <pc:sldLayoutChg chg="modSp add del mod replId">
          <pc:chgData name="Florica Bocea (2530200)" userId="S::2530200@student.uwtsd.ac.uk::59b1993d-1843-4700-943a-7010455ad4f2" providerId="AD" clId="Web-{06273FD6-6A03-3480-C1E7-1165BE68A103}" dt="2026-06-10T10:41:39.726" v="959"/>
          <pc:sldLayoutMkLst>
            <pc:docMk/>
            <pc:sldMasterMk cId="3891919697" sldId="2147483708"/>
            <pc:sldLayoutMk cId="4043315008" sldId="2147483711"/>
          </pc:sldLayoutMkLst>
          <pc:spChg chg="mod">
            <ac:chgData name="Florica Bocea (2530200)" userId="S::2530200@student.uwtsd.ac.uk::59b1993d-1843-4700-943a-7010455ad4f2" providerId="AD" clId="Web-{06273FD6-6A03-3480-C1E7-1165BE68A103}" dt="2026-06-10T10:41:38.929" v="958"/>
            <ac:spMkLst>
              <pc:docMk/>
              <pc:sldMasterMk cId="3891919697" sldId="2147483708"/>
              <pc:sldLayoutMk cId="4043315008" sldId="2147483711"/>
              <ac:spMk id="2" creationId="{70E6578B-CD85-4BF1-A729-E8E8079B595F}"/>
            </ac:spMkLst>
          </pc:spChg>
          <pc:spChg chg="mod">
            <ac:chgData name="Florica Bocea (2530200)" userId="S::2530200@student.uwtsd.ac.uk::59b1993d-1843-4700-943a-7010455ad4f2" providerId="AD" clId="Web-{06273FD6-6A03-3480-C1E7-1165BE68A103}" dt="2026-06-10T10:41:38.929" v="958"/>
            <ac:spMkLst>
              <pc:docMk/>
              <pc:sldMasterMk cId="3891919697" sldId="2147483708"/>
              <pc:sldLayoutMk cId="4043315008" sldId="2147483711"/>
              <ac:spMk id="3" creationId="{A58448C1-C13F-4826-8347-EEB00A6643D6}"/>
            </ac:spMkLst>
          </pc:spChg>
        </pc:sldLayoutChg>
        <pc:sldLayoutChg chg="modSp add del mod replId">
          <pc:chgData name="Florica Bocea (2530200)" userId="S::2530200@student.uwtsd.ac.uk::59b1993d-1843-4700-943a-7010455ad4f2" providerId="AD" clId="Web-{06273FD6-6A03-3480-C1E7-1165BE68A103}" dt="2026-06-10T10:41:39.726" v="959"/>
          <pc:sldLayoutMkLst>
            <pc:docMk/>
            <pc:sldMasterMk cId="3891919697" sldId="2147483708"/>
            <pc:sldLayoutMk cId="3932420003" sldId="2147483712"/>
          </pc:sldLayoutMkLst>
          <pc:spChg chg="mod">
            <ac:chgData name="Florica Bocea (2530200)" userId="S::2530200@student.uwtsd.ac.uk::59b1993d-1843-4700-943a-7010455ad4f2" providerId="AD" clId="Web-{06273FD6-6A03-3480-C1E7-1165BE68A103}" dt="2026-06-10T10:41:38.929" v="958"/>
            <ac:spMkLst>
              <pc:docMk/>
              <pc:sldMasterMk cId="3891919697" sldId="2147483708"/>
              <pc:sldLayoutMk cId="3932420003" sldId="2147483712"/>
              <ac:spMk id="2" creationId="{88CE4BD8-507D-48E4-A624-F16A741C3609}"/>
            </ac:spMkLst>
          </pc:spChg>
          <pc:spChg chg="mod">
            <ac:chgData name="Florica Bocea (2530200)" userId="S::2530200@student.uwtsd.ac.uk::59b1993d-1843-4700-943a-7010455ad4f2" providerId="AD" clId="Web-{06273FD6-6A03-3480-C1E7-1165BE68A103}" dt="2026-06-10T10:41:38.929" v="958"/>
            <ac:spMkLst>
              <pc:docMk/>
              <pc:sldMasterMk cId="3891919697" sldId="2147483708"/>
              <pc:sldLayoutMk cId="3932420003" sldId="2147483712"/>
              <ac:spMk id="3" creationId="{810A07E4-3A39-457C-A059-7DFB6039D947}"/>
            </ac:spMkLst>
          </pc:spChg>
          <pc:spChg chg="mod">
            <ac:chgData name="Florica Bocea (2530200)" userId="S::2530200@student.uwtsd.ac.uk::59b1993d-1843-4700-943a-7010455ad4f2" providerId="AD" clId="Web-{06273FD6-6A03-3480-C1E7-1165BE68A103}" dt="2026-06-10T10:41:38.929" v="958"/>
            <ac:spMkLst>
              <pc:docMk/>
              <pc:sldMasterMk cId="3891919697" sldId="2147483708"/>
              <pc:sldLayoutMk cId="3932420003" sldId="2147483712"/>
              <ac:spMk id="4" creationId="{7B141E17-47CE-4A78-B0FA-0E9786DA67C5}"/>
            </ac:spMkLst>
          </pc:spChg>
        </pc:sldLayoutChg>
        <pc:sldLayoutChg chg="modSp add del mod replId">
          <pc:chgData name="Florica Bocea (2530200)" userId="S::2530200@student.uwtsd.ac.uk::59b1993d-1843-4700-943a-7010455ad4f2" providerId="AD" clId="Web-{06273FD6-6A03-3480-C1E7-1165BE68A103}" dt="2026-06-10T10:41:39.726" v="959"/>
          <pc:sldLayoutMkLst>
            <pc:docMk/>
            <pc:sldMasterMk cId="3891919697" sldId="2147483708"/>
            <pc:sldLayoutMk cId="2425360976" sldId="2147483713"/>
          </pc:sldLayoutMkLst>
          <pc:spChg chg="mod">
            <ac:chgData name="Florica Bocea (2530200)" userId="S::2530200@student.uwtsd.ac.uk::59b1993d-1843-4700-943a-7010455ad4f2" providerId="AD" clId="Web-{06273FD6-6A03-3480-C1E7-1165BE68A103}" dt="2026-06-10T10:41:38.929" v="958"/>
            <ac:spMkLst>
              <pc:docMk/>
              <pc:sldMasterMk cId="3891919697" sldId="2147483708"/>
              <pc:sldLayoutMk cId="2425360976" sldId="2147483713"/>
              <ac:spMk id="2" creationId="{9E07DD35-7673-4F88-86B0-634883B5E345}"/>
            </ac:spMkLst>
          </pc:spChg>
          <pc:spChg chg="mod">
            <ac:chgData name="Florica Bocea (2530200)" userId="S::2530200@student.uwtsd.ac.uk::59b1993d-1843-4700-943a-7010455ad4f2" providerId="AD" clId="Web-{06273FD6-6A03-3480-C1E7-1165BE68A103}" dt="2026-06-10T10:41:38.929" v="958"/>
            <ac:spMkLst>
              <pc:docMk/>
              <pc:sldMasterMk cId="3891919697" sldId="2147483708"/>
              <pc:sldLayoutMk cId="2425360976" sldId="2147483713"/>
              <ac:spMk id="3" creationId="{5EC820D7-3E0B-47C6-A583-C4C839C5AF03}"/>
            </ac:spMkLst>
          </pc:spChg>
          <pc:spChg chg="mod">
            <ac:chgData name="Florica Bocea (2530200)" userId="S::2530200@student.uwtsd.ac.uk::59b1993d-1843-4700-943a-7010455ad4f2" providerId="AD" clId="Web-{06273FD6-6A03-3480-C1E7-1165BE68A103}" dt="2026-06-10T10:41:38.929" v="958"/>
            <ac:spMkLst>
              <pc:docMk/>
              <pc:sldMasterMk cId="3891919697" sldId="2147483708"/>
              <pc:sldLayoutMk cId="2425360976" sldId="2147483713"/>
              <ac:spMk id="4" creationId="{6A839A7B-97D5-400F-B802-A0FF28FE9F15}"/>
            </ac:spMkLst>
          </pc:spChg>
          <pc:spChg chg="mod">
            <ac:chgData name="Florica Bocea (2530200)" userId="S::2530200@student.uwtsd.ac.uk::59b1993d-1843-4700-943a-7010455ad4f2" providerId="AD" clId="Web-{06273FD6-6A03-3480-C1E7-1165BE68A103}" dt="2026-06-10T10:41:38.929" v="958"/>
            <ac:spMkLst>
              <pc:docMk/>
              <pc:sldMasterMk cId="3891919697" sldId="2147483708"/>
              <pc:sldLayoutMk cId="2425360976" sldId="2147483713"/>
              <ac:spMk id="5" creationId="{C2E0ECA2-DBF1-4681-9DFA-93AFD1B371DB}"/>
            </ac:spMkLst>
          </pc:spChg>
          <pc:spChg chg="mod">
            <ac:chgData name="Florica Bocea (2530200)" userId="S::2530200@student.uwtsd.ac.uk::59b1993d-1843-4700-943a-7010455ad4f2" providerId="AD" clId="Web-{06273FD6-6A03-3480-C1E7-1165BE68A103}" dt="2026-06-10T10:41:38.929" v="958"/>
            <ac:spMkLst>
              <pc:docMk/>
              <pc:sldMasterMk cId="3891919697" sldId="2147483708"/>
              <pc:sldLayoutMk cId="2425360976" sldId="2147483713"/>
              <ac:spMk id="6" creationId="{390EBBBB-517F-4ED7-9E51-CF0F7590B4D4}"/>
            </ac:spMkLst>
          </pc:spChg>
        </pc:sldLayoutChg>
        <pc:sldLayoutChg chg="add del mod replId">
          <pc:chgData name="Florica Bocea (2530200)" userId="S::2530200@student.uwtsd.ac.uk::59b1993d-1843-4700-943a-7010455ad4f2" providerId="AD" clId="Web-{06273FD6-6A03-3480-C1E7-1165BE68A103}" dt="2026-06-10T10:41:39.726" v="959"/>
          <pc:sldLayoutMkLst>
            <pc:docMk/>
            <pc:sldMasterMk cId="3891919697" sldId="2147483708"/>
            <pc:sldLayoutMk cId="3915028127" sldId="2147483714"/>
          </pc:sldLayoutMkLst>
        </pc:sldLayoutChg>
        <pc:sldLayoutChg chg="add del mod replId">
          <pc:chgData name="Florica Bocea (2530200)" userId="S::2530200@student.uwtsd.ac.uk::59b1993d-1843-4700-943a-7010455ad4f2" providerId="AD" clId="Web-{06273FD6-6A03-3480-C1E7-1165BE68A103}" dt="2026-06-10T10:41:39.726" v="959"/>
          <pc:sldLayoutMkLst>
            <pc:docMk/>
            <pc:sldMasterMk cId="3891919697" sldId="2147483708"/>
            <pc:sldLayoutMk cId="2694511354" sldId="2147483715"/>
          </pc:sldLayoutMkLst>
        </pc:sldLayoutChg>
        <pc:sldLayoutChg chg="modSp add del mod replId">
          <pc:chgData name="Florica Bocea (2530200)" userId="S::2530200@student.uwtsd.ac.uk::59b1993d-1843-4700-943a-7010455ad4f2" providerId="AD" clId="Web-{06273FD6-6A03-3480-C1E7-1165BE68A103}" dt="2026-06-10T10:41:39.726" v="959"/>
          <pc:sldLayoutMkLst>
            <pc:docMk/>
            <pc:sldMasterMk cId="3891919697" sldId="2147483708"/>
            <pc:sldLayoutMk cId="82537394" sldId="2147483716"/>
          </pc:sldLayoutMkLst>
          <pc:spChg chg="mod">
            <ac:chgData name="Florica Bocea (2530200)" userId="S::2530200@student.uwtsd.ac.uk::59b1993d-1843-4700-943a-7010455ad4f2" providerId="AD" clId="Web-{06273FD6-6A03-3480-C1E7-1165BE68A103}" dt="2026-06-10T10:41:38.929" v="958"/>
            <ac:spMkLst>
              <pc:docMk/>
              <pc:sldMasterMk cId="3891919697" sldId="2147483708"/>
              <pc:sldLayoutMk cId="82537394" sldId="2147483716"/>
              <ac:spMk id="2" creationId="{11A568EE-74C8-43A6-90BC-2DDD965CF64A}"/>
            </ac:spMkLst>
          </pc:spChg>
          <pc:spChg chg="mod">
            <ac:chgData name="Florica Bocea (2530200)" userId="S::2530200@student.uwtsd.ac.uk::59b1993d-1843-4700-943a-7010455ad4f2" providerId="AD" clId="Web-{06273FD6-6A03-3480-C1E7-1165BE68A103}" dt="2026-06-10T10:41:38.929" v="958"/>
            <ac:spMkLst>
              <pc:docMk/>
              <pc:sldMasterMk cId="3891919697" sldId="2147483708"/>
              <pc:sldLayoutMk cId="82537394" sldId="2147483716"/>
              <ac:spMk id="3" creationId="{971C35AC-CAE3-48CF-A3E4-A075C9FDD71B}"/>
            </ac:spMkLst>
          </pc:spChg>
          <pc:spChg chg="mod">
            <ac:chgData name="Florica Bocea (2530200)" userId="S::2530200@student.uwtsd.ac.uk::59b1993d-1843-4700-943a-7010455ad4f2" providerId="AD" clId="Web-{06273FD6-6A03-3480-C1E7-1165BE68A103}" dt="2026-06-10T10:41:38.929" v="958"/>
            <ac:spMkLst>
              <pc:docMk/>
              <pc:sldMasterMk cId="3891919697" sldId="2147483708"/>
              <pc:sldLayoutMk cId="82537394" sldId="2147483716"/>
              <ac:spMk id="4" creationId="{2D9D03EA-5FAD-4609-A2B8-624E426847E3}"/>
            </ac:spMkLst>
          </pc:spChg>
        </pc:sldLayoutChg>
        <pc:sldLayoutChg chg="modSp add del mod replId">
          <pc:chgData name="Florica Bocea (2530200)" userId="S::2530200@student.uwtsd.ac.uk::59b1993d-1843-4700-943a-7010455ad4f2" providerId="AD" clId="Web-{06273FD6-6A03-3480-C1E7-1165BE68A103}" dt="2026-06-10T10:41:39.726" v="959"/>
          <pc:sldLayoutMkLst>
            <pc:docMk/>
            <pc:sldMasterMk cId="3891919697" sldId="2147483708"/>
            <pc:sldLayoutMk cId="4248141208" sldId="2147483717"/>
          </pc:sldLayoutMkLst>
          <pc:spChg chg="mod">
            <ac:chgData name="Florica Bocea (2530200)" userId="S::2530200@student.uwtsd.ac.uk::59b1993d-1843-4700-943a-7010455ad4f2" providerId="AD" clId="Web-{06273FD6-6A03-3480-C1E7-1165BE68A103}" dt="2026-06-10T10:41:38.929" v="958"/>
            <ac:spMkLst>
              <pc:docMk/>
              <pc:sldMasterMk cId="3891919697" sldId="2147483708"/>
              <pc:sldLayoutMk cId="4248141208" sldId="2147483717"/>
              <ac:spMk id="2" creationId="{139FE98B-EACF-4251-A8AF-0D9EDD17C664}"/>
            </ac:spMkLst>
          </pc:spChg>
          <pc:spChg chg="mod">
            <ac:chgData name="Florica Bocea (2530200)" userId="S::2530200@student.uwtsd.ac.uk::59b1993d-1843-4700-943a-7010455ad4f2" providerId="AD" clId="Web-{06273FD6-6A03-3480-C1E7-1165BE68A103}" dt="2026-06-10T10:41:38.929" v="958"/>
            <ac:spMkLst>
              <pc:docMk/>
              <pc:sldMasterMk cId="3891919697" sldId="2147483708"/>
              <pc:sldLayoutMk cId="4248141208" sldId="2147483717"/>
              <ac:spMk id="3" creationId="{3905F473-761A-4002-AF70-9FF878D0139E}"/>
            </ac:spMkLst>
          </pc:spChg>
          <pc:spChg chg="mod">
            <ac:chgData name="Florica Bocea (2530200)" userId="S::2530200@student.uwtsd.ac.uk::59b1993d-1843-4700-943a-7010455ad4f2" providerId="AD" clId="Web-{06273FD6-6A03-3480-C1E7-1165BE68A103}" dt="2026-06-10T10:41:38.929" v="958"/>
            <ac:spMkLst>
              <pc:docMk/>
              <pc:sldMasterMk cId="3891919697" sldId="2147483708"/>
              <pc:sldLayoutMk cId="4248141208" sldId="2147483717"/>
              <ac:spMk id="4" creationId="{FA0C2E6A-F834-4540-BB00-E13CB45DC362}"/>
            </ac:spMkLst>
          </pc:spChg>
        </pc:sldLayoutChg>
        <pc:sldLayoutChg chg="add del mod replId">
          <pc:chgData name="Florica Bocea (2530200)" userId="S::2530200@student.uwtsd.ac.uk::59b1993d-1843-4700-943a-7010455ad4f2" providerId="AD" clId="Web-{06273FD6-6A03-3480-C1E7-1165BE68A103}" dt="2026-06-10T10:41:39.726" v="959"/>
          <pc:sldLayoutMkLst>
            <pc:docMk/>
            <pc:sldMasterMk cId="3891919697" sldId="2147483708"/>
            <pc:sldLayoutMk cId="440854124" sldId="2147483718"/>
          </pc:sldLayoutMkLst>
        </pc:sldLayoutChg>
        <pc:sldLayoutChg chg="modSp add del mod replId">
          <pc:chgData name="Florica Bocea (2530200)" userId="S::2530200@student.uwtsd.ac.uk::59b1993d-1843-4700-943a-7010455ad4f2" providerId="AD" clId="Web-{06273FD6-6A03-3480-C1E7-1165BE68A103}" dt="2026-06-10T10:41:39.726" v="959"/>
          <pc:sldLayoutMkLst>
            <pc:docMk/>
            <pc:sldMasterMk cId="3891919697" sldId="2147483708"/>
            <pc:sldLayoutMk cId="3619027393" sldId="2147483719"/>
          </pc:sldLayoutMkLst>
          <pc:spChg chg="mod">
            <ac:chgData name="Florica Bocea (2530200)" userId="S::2530200@student.uwtsd.ac.uk::59b1993d-1843-4700-943a-7010455ad4f2" providerId="AD" clId="Web-{06273FD6-6A03-3480-C1E7-1165BE68A103}" dt="2026-06-10T10:41:38.929" v="958"/>
            <ac:spMkLst>
              <pc:docMk/>
              <pc:sldMasterMk cId="3891919697" sldId="2147483708"/>
              <pc:sldLayoutMk cId="3619027393" sldId="2147483719"/>
              <ac:spMk id="2" creationId="{4B418279-D3B8-4C6A-AB74-9DE377771270}"/>
            </ac:spMkLst>
          </pc:spChg>
          <pc:spChg chg="mod">
            <ac:chgData name="Florica Bocea (2530200)" userId="S::2530200@student.uwtsd.ac.uk::59b1993d-1843-4700-943a-7010455ad4f2" providerId="AD" clId="Web-{06273FD6-6A03-3480-C1E7-1165BE68A103}" dt="2026-06-10T10:41:38.929" v="958"/>
            <ac:spMkLst>
              <pc:docMk/>
              <pc:sldMasterMk cId="3891919697" sldId="2147483708"/>
              <pc:sldLayoutMk cId="3619027393" sldId="2147483719"/>
              <ac:spMk id="3" creationId="{E28F733C-9309-4197-BACA-207CDC8935C9}"/>
            </ac:spMkLst>
          </pc:spChg>
        </pc:sldLayoutChg>
      </pc:sldMasterChg>
      <pc:sldMasterChg chg="add del addSldLayout delSldLayout modSldLayout">
        <pc:chgData name="Florica Bocea (2530200)" userId="S::2530200@student.uwtsd.ac.uk::59b1993d-1843-4700-943a-7010455ad4f2" providerId="AD" clId="Web-{06273FD6-6A03-3480-C1E7-1165BE68A103}" dt="2026-06-10T10:41:52.445" v="961"/>
        <pc:sldMasterMkLst>
          <pc:docMk/>
          <pc:sldMasterMk cId="2303053743" sldId="2147483720"/>
        </pc:sldMasterMkLst>
        <pc:sldLayoutChg chg="add del mod replId">
          <pc:chgData name="Florica Bocea (2530200)" userId="S::2530200@student.uwtsd.ac.uk::59b1993d-1843-4700-943a-7010455ad4f2" providerId="AD" clId="Web-{06273FD6-6A03-3480-C1E7-1165BE68A103}" dt="2026-06-10T10:41:52.445" v="961"/>
          <pc:sldLayoutMkLst>
            <pc:docMk/>
            <pc:sldMasterMk cId="2303053743" sldId="2147483720"/>
            <pc:sldLayoutMk cId="1789020589" sldId="2147483721"/>
          </pc:sldLayoutMkLst>
        </pc:sldLayoutChg>
        <pc:sldLayoutChg chg="add del mod replId">
          <pc:chgData name="Florica Bocea (2530200)" userId="S::2530200@student.uwtsd.ac.uk::59b1993d-1843-4700-943a-7010455ad4f2" providerId="AD" clId="Web-{06273FD6-6A03-3480-C1E7-1165BE68A103}" dt="2026-06-10T10:41:52.445" v="961"/>
          <pc:sldLayoutMkLst>
            <pc:docMk/>
            <pc:sldMasterMk cId="2303053743" sldId="2147483720"/>
            <pc:sldLayoutMk cId="1050724022" sldId="2147483722"/>
          </pc:sldLayoutMkLst>
        </pc:sldLayoutChg>
        <pc:sldLayoutChg chg="add del mod replId">
          <pc:chgData name="Florica Bocea (2530200)" userId="S::2530200@student.uwtsd.ac.uk::59b1993d-1843-4700-943a-7010455ad4f2" providerId="AD" clId="Web-{06273FD6-6A03-3480-C1E7-1165BE68A103}" dt="2026-06-10T10:41:52.445" v="961"/>
          <pc:sldLayoutMkLst>
            <pc:docMk/>
            <pc:sldMasterMk cId="2303053743" sldId="2147483720"/>
            <pc:sldLayoutMk cId="3633645402" sldId="2147483723"/>
          </pc:sldLayoutMkLst>
        </pc:sldLayoutChg>
        <pc:sldLayoutChg chg="add del mod replId">
          <pc:chgData name="Florica Bocea (2530200)" userId="S::2530200@student.uwtsd.ac.uk::59b1993d-1843-4700-943a-7010455ad4f2" providerId="AD" clId="Web-{06273FD6-6A03-3480-C1E7-1165BE68A103}" dt="2026-06-10T10:41:52.445" v="961"/>
          <pc:sldLayoutMkLst>
            <pc:docMk/>
            <pc:sldMasterMk cId="2303053743" sldId="2147483720"/>
            <pc:sldLayoutMk cId="2436402798" sldId="2147483724"/>
          </pc:sldLayoutMkLst>
        </pc:sldLayoutChg>
        <pc:sldLayoutChg chg="add del mod replId">
          <pc:chgData name="Florica Bocea (2530200)" userId="S::2530200@student.uwtsd.ac.uk::59b1993d-1843-4700-943a-7010455ad4f2" providerId="AD" clId="Web-{06273FD6-6A03-3480-C1E7-1165BE68A103}" dt="2026-06-10T10:41:52.445" v="961"/>
          <pc:sldLayoutMkLst>
            <pc:docMk/>
            <pc:sldMasterMk cId="2303053743" sldId="2147483720"/>
            <pc:sldLayoutMk cId="2597238375" sldId="2147483725"/>
          </pc:sldLayoutMkLst>
        </pc:sldLayoutChg>
        <pc:sldLayoutChg chg="add del mod replId">
          <pc:chgData name="Florica Bocea (2530200)" userId="S::2530200@student.uwtsd.ac.uk::59b1993d-1843-4700-943a-7010455ad4f2" providerId="AD" clId="Web-{06273FD6-6A03-3480-C1E7-1165BE68A103}" dt="2026-06-10T10:41:52.445" v="961"/>
          <pc:sldLayoutMkLst>
            <pc:docMk/>
            <pc:sldMasterMk cId="2303053743" sldId="2147483720"/>
            <pc:sldLayoutMk cId="3295255668" sldId="2147483726"/>
          </pc:sldLayoutMkLst>
        </pc:sldLayoutChg>
        <pc:sldLayoutChg chg="add del mod replId">
          <pc:chgData name="Florica Bocea (2530200)" userId="S::2530200@student.uwtsd.ac.uk::59b1993d-1843-4700-943a-7010455ad4f2" providerId="AD" clId="Web-{06273FD6-6A03-3480-C1E7-1165BE68A103}" dt="2026-06-10T10:41:52.445" v="961"/>
          <pc:sldLayoutMkLst>
            <pc:docMk/>
            <pc:sldMasterMk cId="2303053743" sldId="2147483720"/>
            <pc:sldLayoutMk cId="2803307485" sldId="2147483727"/>
          </pc:sldLayoutMkLst>
        </pc:sldLayoutChg>
        <pc:sldLayoutChg chg="add del mod replId">
          <pc:chgData name="Florica Bocea (2530200)" userId="S::2530200@student.uwtsd.ac.uk::59b1993d-1843-4700-943a-7010455ad4f2" providerId="AD" clId="Web-{06273FD6-6A03-3480-C1E7-1165BE68A103}" dt="2026-06-10T10:41:52.445" v="961"/>
          <pc:sldLayoutMkLst>
            <pc:docMk/>
            <pc:sldMasterMk cId="2303053743" sldId="2147483720"/>
            <pc:sldLayoutMk cId="2594607958" sldId="2147483728"/>
          </pc:sldLayoutMkLst>
        </pc:sldLayoutChg>
        <pc:sldLayoutChg chg="add del mod replId">
          <pc:chgData name="Florica Bocea (2530200)" userId="S::2530200@student.uwtsd.ac.uk::59b1993d-1843-4700-943a-7010455ad4f2" providerId="AD" clId="Web-{06273FD6-6A03-3480-C1E7-1165BE68A103}" dt="2026-06-10T10:41:52.445" v="961"/>
          <pc:sldLayoutMkLst>
            <pc:docMk/>
            <pc:sldMasterMk cId="2303053743" sldId="2147483720"/>
            <pc:sldLayoutMk cId="2536101091" sldId="2147483729"/>
          </pc:sldLayoutMkLst>
        </pc:sldLayoutChg>
        <pc:sldLayoutChg chg="add del mod replId">
          <pc:chgData name="Florica Bocea (2530200)" userId="S::2530200@student.uwtsd.ac.uk::59b1993d-1843-4700-943a-7010455ad4f2" providerId="AD" clId="Web-{06273FD6-6A03-3480-C1E7-1165BE68A103}" dt="2026-06-10T10:41:52.445" v="961"/>
          <pc:sldLayoutMkLst>
            <pc:docMk/>
            <pc:sldMasterMk cId="2303053743" sldId="2147483720"/>
            <pc:sldLayoutMk cId="2606656750" sldId="2147483730"/>
          </pc:sldLayoutMkLst>
        </pc:sldLayoutChg>
        <pc:sldLayoutChg chg="add del mod replId">
          <pc:chgData name="Florica Bocea (2530200)" userId="S::2530200@student.uwtsd.ac.uk::59b1993d-1843-4700-943a-7010455ad4f2" providerId="AD" clId="Web-{06273FD6-6A03-3480-C1E7-1165BE68A103}" dt="2026-06-10T10:41:52.445" v="961"/>
          <pc:sldLayoutMkLst>
            <pc:docMk/>
            <pc:sldMasterMk cId="2303053743" sldId="2147483720"/>
            <pc:sldLayoutMk cId="3840305797" sldId="2147483731"/>
          </pc:sldLayoutMkLst>
        </pc:sldLayoutChg>
      </pc:sldMasterChg>
      <pc:sldMasterChg chg="add del addSldLayout delSldLayout modSldLayout">
        <pc:chgData name="Florica Bocea (2530200)" userId="S::2530200@student.uwtsd.ac.uk::59b1993d-1843-4700-943a-7010455ad4f2" providerId="AD" clId="Web-{06273FD6-6A03-3480-C1E7-1165BE68A103}" dt="2026-06-10T10:41:57.226" v="962"/>
        <pc:sldMasterMkLst>
          <pc:docMk/>
          <pc:sldMasterMk cId="186818758" sldId="2147483732"/>
        </pc:sldMasterMkLst>
        <pc:sldLayoutChg chg="add del mod replId">
          <pc:chgData name="Florica Bocea (2530200)" userId="S::2530200@student.uwtsd.ac.uk::59b1993d-1843-4700-943a-7010455ad4f2" providerId="AD" clId="Web-{06273FD6-6A03-3480-C1E7-1165BE68A103}" dt="2026-06-10T10:41:57.226" v="962"/>
          <pc:sldLayoutMkLst>
            <pc:docMk/>
            <pc:sldMasterMk cId="186818758" sldId="2147483732"/>
            <pc:sldLayoutMk cId="3786794977" sldId="2147483733"/>
          </pc:sldLayoutMkLst>
        </pc:sldLayoutChg>
        <pc:sldLayoutChg chg="add del mod replId">
          <pc:chgData name="Florica Bocea (2530200)" userId="S::2530200@student.uwtsd.ac.uk::59b1993d-1843-4700-943a-7010455ad4f2" providerId="AD" clId="Web-{06273FD6-6A03-3480-C1E7-1165BE68A103}" dt="2026-06-10T10:41:57.226" v="962"/>
          <pc:sldLayoutMkLst>
            <pc:docMk/>
            <pc:sldMasterMk cId="186818758" sldId="2147483732"/>
            <pc:sldLayoutMk cId="1816148143" sldId="2147483734"/>
          </pc:sldLayoutMkLst>
        </pc:sldLayoutChg>
        <pc:sldLayoutChg chg="add del mod replId">
          <pc:chgData name="Florica Bocea (2530200)" userId="S::2530200@student.uwtsd.ac.uk::59b1993d-1843-4700-943a-7010455ad4f2" providerId="AD" clId="Web-{06273FD6-6A03-3480-C1E7-1165BE68A103}" dt="2026-06-10T10:41:57.226" v="962"/>
          <pc:sldLayoutMkLst>
            <pc:docMk/>
            <pc:sldMasterMk cId="186818758" sldId="2147483732"/>
            <pc:sldLayoutMk cId="1765268351" sldId="2147483735"/>
          </pc:sldLayoutMkLst>
        </pc:sldLayoutChg>
        <pc:sldLayoutChg chg="add del mod replId">
          <pc:chgData name="Florica Bocea (2530200)" userId="S::2530200@student.uwtsd.ac.uk::59b1993d-1843-4700-943a-7010455ad4f2" providerId="AD" clId="Web-{06273FD6-6A03-3480-C1E7-1165BE68A103}" dt="2026-06-10T10:41:57.226" v="962"/>
          <pc:sldLayoutMkLst>
            <pc:docMk/>
            <pc:sldMasterMk cId="186818758" sldId="2147483732"/>
            <pc:sldLayoutMk cId="4124146409" sldId="2147483736"/>
          </pc:sldLayoutMkLst>
        </pc:sldLayoutChg>
        <pc:sldLayoutChg chg="add del mod replId">
          <pc:chgData name="Florica Bocea (2530200)" userId="S::2530200@student.uwtsd.ac.uk::59b1993d-1843-4700-943a-7010455ad4f2" providerId="AD" clId="Web-{06273FD6-6A03-3480-C1E7-1165BE68A103}" dt="2026-06-10T10:41:57.226" v="962"/>
          <pc:sldLayoutMkLst>
            <pc:docMk/>
            <pc:sldMasterMk cId="186818758" sldId="2147483732"/>
            <pc:sldLayoutMk cId="2611661833" sldId="2147483737"/>
          </pc:sldLayoutMkLst>
        </pc:sldLayoutChg>
        <pc:sldLayoutChg chg="add del mod replId">
          <pc:chgData name="Florica Bocea (2530200)" userId="S::2530200@student.uwtsd.ac.uk::59b1993d-1843-4700-943a-7010455ad4f2" providerId="AD" clId="Web-{06273FD6-6A03-3480-C1E7-1165BE68A103}" dt="2026-06-10T10:41:57.226" v="962"/>
          <pc:sldLayoutMkLst>
            <pc:docMk/>
            <pc:sldMasterMk cId="186818758" sldId="2147483732"/>
            <pc:sldLayoutMk cId="3395538482" sldId="2147483738"/>
          </pc:sldLayoutMkLst>
        </pc:sldLayoutChg>
        <pc:sldLayoutChg chg="add del mod replId">
          <pc:chgData name="Florica Bocea (2530200)" userId="S::2530200@student.uwtsd.ac.uk::59b1993d-1843-4700-943a-7010455ad4f2" providerId="AD" clId="Web-{06273FD6-6A03-3480-C1E7-1165BE68A103}" dt="2026-06-10T10:41:57.226" v="962"/>
          <pc:sldLayoutMkLst>
            <pc:docMk/>
            <pc:sldMasterMk cId="186818758" sldId="2147483732"/>
            <pc:sldLayoutMk cId="1584573351" sldId="2147483739"/>
          </pc:sldLayoutMkLst>
        </pc:sldLayoutChg>
        <pc:sldLayoutChg chg="add del mod replId">
          <pc:chgData name="Florica Bocea (2530200)" userId="S::2530200@student.uwtsd.ac.uk::59b1993d-1843-4700-943a-7010455ad4f2" providerId="AD" clId="Web-{06273FD6-6A03-3480-C1E7-1165BE68A103}" dt="2026-06-10T10:41:57.226" v="962"/>
          <pc:sldLayoutMkLst>
            <pc:docMk/>
            <pc:sldMasterMk cId="186818758" sldId="2147483732"/>
            <pc:sldLayoutMk cId="711974983" sldId="2147483740"/>
          </pc:sldLayoutMkLst>
        </pc:sldLayoutChg>
        <pc:sldLayoutChg chg="add del mod replId">
          <pc:chgData name="Florica Bocea (2530200)" userId="S::2530200@student.uwtsd.ac.uk::59b1993d-1843-4700-943a-7010455ad4f2" providerId="AD" clId="Web-{06273FD6-6A03-3480-C1E7-1165BE68A103}" dt="2026-06-10T10:41:57.226" v="962"/>
          <pc:sldLayoutMkLst>
            <pc:docMk/>
            <pc:sldMasterMk cId="186818758" sldId="2147483732"/>
            <pc:sldLayoutMk cId="122984546" sldId="2147483741"/>
          </pc:sldLayoutMkLst>
        </pc:sldLayoutChg>
        <pc:sldLayoutChg chg="add del mod replId">
          <pc:chgData name="Florica Bocea (2530200)" userId="S::2530200@student.uwtsd.ac.uk::59b1993d-1843-4700-943a-7010455ad4f2" providerId="AD" clId="Web-{06273FD6-6A03-3480-C1E7-1165BE68A103}" dt="2026-06-10T10:41:57.226" v="962"/>
          <pc:sldLayoutMkLst>
            <pc:docMk/>
            <pc:sldMasterMk cId="186818758" sldId="2147483732"/>
            <pc:sldLayoutMk cId="342502881" sldId="2147483742"/>
          </pc:sldLayoutMkLst>
        </pc:sldLayoutChg>
        <pc:sldLayoutChg chg="add del mod replId">
          <pc:chgData name="Florica Bocea (2530200)" userId="S::2530200@student.uwtsd.ac.uk::59b1993d-1843-4700-943a-7010455ad4f2" providerId="AD" clId="Web-{06273FD6-6A03-3480-C1E7-1165BE68A103}" dt="2026-06-10T10:41:57.226" v="962"/>
          <pc:sldLayoutMkLst>
            <pc:docMk/>
            <pc:sldMasterMk cId="186818758" sldId="2147483732"/>
            <pc:sldLayoutMk cId="2252523680" sldId="2147483743"/>
          </pc:sldLayoutMkLst>
        </pc:sldLayoutChg>
      </pc:sldMasterChg>
      <pc:sldMasterChg chg="add del addSldLayout delSldLayout modSldLayout">
        <pc:chgData name="Florica Bocea (2530200)" userId="S::2530200@student.uwtsd.ac.uk::59b1993d-1843-4700-943a-7010455ad4f2" providerId="AD" clId="Web-{06273FD6-6A03-3480-C1E7-1165BE68A103}" dt="2026-06-10T10:42:01.305" v="963"/>
        <pc:sldMasterMkLst>
          <pc:docMk/>
          <pc:sldMasterMk cId="4046981712" sldId="2147483744"/>
        </pc:sldMasterMkLst>
        <pc:sldLayoutChg chg="add del mod replId">
          <pc:chgData name="Florica Bocea (2530200)" userId="S::2530200@student.uwtsd.ac.uk::59b1993d-1843-4700-943a-7010455ad4f2" providerId="AD" clId="Web-{06273FD6-6A03-3480-C1E7-1165BE68A103}" dt="2026-06-10T10:42:01.305" v="963"/>
          <pc:sldLayoutMkLst>
            <pc:docMk/>
            <pc:sldMasterMk cId="4046981712" sldId="2147483744"/>
            <pc:sldLayoutMk cId="269203853" sldId="2147483745"/>
          </pc:sldLayoutMkLst>
        </pc:sldLayoutChg>
        <pc:sldLayoutChg chg="add del mod replId">
          <pc:chgData name="Florica Bocea (2530200)" userId="S::2530200@student.uwtsd.ac.uk::59b1993d-1843-4700-943a-7010455ad4f2" providerId="AD" clId="Web-{06273FD6-6A03-3480-C1E7-1165BE68A103}" dt="2026-06-10T10:42:01.305" v="963"/>
          <pc:sldLayoutMkLst>
            <pc:docMk/>
            <pc:sldMasterMk cId="4046981712" sldId="2147483744"/>
            <pc:sldLayoutMk cId="592463078" sldId="2147483746"/>
          </pc:sldLayoutMkLst>
        </pc:sldLayoutChg>
        <pc:sldLayoutChg chg="add del mod replId">
          <pc:chgData name="Florica Bocea (2530200)" userId="S::2530200@student.uwtsd.ac.uk::59b1993d-1843-4700-943a-7010455ad4f2" providerId="AD" clId="Web-{06273FD6-6A03-3480-C1E7-1165BE68A103}" dt="2026-06-10T10:42:01.305" v="963"/>
          <pc:sldLayoutMkLst>
            <pc:docMk/>
            <pc:sldMasterMk cId="4046981712" sldId="2147483744"/>
            <pc:sldLayoutMk cId="1155124528" sldId="2147483747"/>
          </pc:sldLayoutMkLst>
        </pc:sldLayoutChg>
        <pc:sldLayoutChg chg="add del mod replId">
          <pc:chgData name="Florica Bocea (2530200)" userId="S::2530200@student.uwtsd.ac.uk::59b1993d-1843-4700-943a-7010455ad4f2" providerId="AD" clId="Web-{06273FD6-6A03-3480-C1E7-1165BE68A103}" dt="2026-06-10T10:42:01.305" v="963"/>
          <pc:sldLayoutMkLst>
            <pc:docMk/>
            <pc:sldMasterMk cId="4046981712" sldId="2147483744"/>
            <pc:sldLayoutMk cId="3288188962" sldId="2147483748"/>
          </pc:sldLayoutMkLst>
        </pc:sldLayoutChg>
        <pc:sldLayoutChg chg="add del mod replId">
          <pc:chgData name="Florica Bocea (2530200)" userId="S::2530200@student.uwtsd.ac.uk::59b1993d-1843-4700-943a-7010455ad4f2" providerId="AD" clId="Web-{06273FD6-6A03-3480-C1E7-1165BE68A103}" dt="2026-06-10T10:42:01.305" v="963"/>
          <pc:sldLayoutMkLst>
            <pc:docMk/>
            <pc:sldMasterMk cId="4046981712" sldId="2147483744"/>
            <pc:sldLayoutMk cId="3950730089" sldId="2147483749"/>
          </pc:sldLayoutMkLst>
        </pc:sldLayoutChg>
        <pc:sldLayoutChg chg="add del mod replId">
          <pc:chgData name="Florica Bocea (2530200)" userId="S::2530200@student.uwtsd.ac.uk::59b1993d-1843-4700-943a-7010455ad4f2" providerId="AD" clId="Web-{06273FD6-6A03-3480-C1E7-1165BE68A103}" dt="2026-06-10T10:42:01.305" v="963"/>
          <pc:sldLayoutMkLst>
            <pc:docMk/>
            <pc:sldMasterMk cId="4046981712" sldId="2147483744"/>
            <pc:sldLayoutMk cId="2970590948" sldId="2147483750"/>
          </pc:sldLayoutMkLst>
        </pc:sldLayoutChg>
        <pc:sldLayoutChg chg="add del mod replId">
          <pc:chgData name="Florica Bocea (2530200)" userId="S::2530200@student.uwtsd.ac.uk::59b1993d-1843-4700-943a-7010455ad4f2" providerId="AD" clId="Web-{06273FD6-6A03-3480-C1E7-1165BE68A103}" dt="2026-06-10T10:42:01.305" v="963"/>
          <pc:sldLayoutMkLst>
            <pc:docMk/>
            <pc:sldMasterMk cId="4046981712" sldId="2147483744"/>
            <pc:sldLayoutMk cId="1784578589" sldId="2147483751"/>
          </pc:sldLayoutMkLst>
        </pc:sldLayoutChg>
        <pc:sldLayoutChg chg="add del mod replId">
          <pc:chgData name="Florica Bocea (2530200)" userId="S::2530200@student.uwtsd.ac.uk::59b1993d-1843-4700-943a-7010455ad4f2" providerId="AD" clId="Web-{06273FD6-6A03-3480-C1E7-1165BE68A103}" dt="2026-06-10T10:42:01.305" v="963"/>
          <pc:sldLayoutMkLst>
            <pc:docMk/>
            <pc:sldMasterMk cId="4046981712" sldId="2147483744"/>
            <pc:sldLayoutMk cId="3312923919" sldId="2147483752"/>
          </pc:sldLayoutMkLst>
        </pc:sldLayoutChg>
        <pc:sldLayoutChg chg="add del mod replId">
          <pc:chgData name="Florica Bocea (2530200)" userId="S::2530200@student.uwtsd.ac.uk::59b1993d-1843-4700-943a-7010455ad4f2" providerId="AD" clId="Web-{06273FD6-6A03-3480-C1E7-1165BE68A103}" dt="2026-06-10T10:42:01.305" v="963"/>
          <pc:sldLayoutMkLst>
            <pc:docMk/>
            <pc:sldMasterMk cId="4046981712" sldId="2147483744"/>
            <pc:sldLayoutMk cId="2072599549" sldId="2147483753"/>
          </pc:sldLayoutMkLst>
        </pc:sldLayoutChg>
        <pc:sldLayoutChg chg="add del mod replId">
          <pc:chgData name="Florica Bocea (2530200)" userId="S::2530200@student.uwtsd.ac.uk::59b1993d-1843-4700-943a-7010455ad4f2" providerId="AD" clId="Web-{06273FD6-6A03-3480-C1E7-1165BE68A103}" dt="2026-06-10T10:42:01.305" v="963"/>
          <pc:sldLayoutMkLst>
            <pc:docMk/>
            <pc:sldMasterMk cId="4046981712" sldId="2147483744"/>
            <pc:sldLayoutMk cId="2673265536" sldId="2147483754"/>
          </pc:sldLayoutMkLst>
        </pc:sldLayoutChg>
        <pc:sldLayoutChg chg="add del mod replId">
          <pc:chgData name="Florica Bocea (2530200)" userId="S::2530200@student.uwtsd.ac.uk::59b1993d-1843-4700-943a-7010455ad4f2" providerId="AD" clId="Web-{06273FD6-6A03-3480-C1E7-1165BE68A103}" dt="2026-06-10T10:42:01.305" v="963"/>
          <pc:sldLayoutMkLst>
            <pc:docMk/>
            <pc:sldMasterMk cId="4046981712" sldId="2147483744"/>
            <pc:sldLayoutMk cId="1732050326" sldId="2147483755"/>
          </pc:sldLayoutMkLst>
        </pc:sldLayoutChg>
      </pc:sldMasterChg>
      <pc:sldMasterChg chg="add mod setBg addSldLayout modSldLayout">
        <pc:chgData name="Florica Bocea (2530200)" userId="S::2530200@student.uwtsd.ac.uk::59b1993d-1843-4700-943a-7010455ad4f2" providerId="AD" clId="Web-{06273FD6-6A03-3480-C1E7-1165BE68A103}" dt="2026-06-10T11:02:23.206" v="1190"/>
        <pc:sldMasterMkLst>
          <pc:docMk/>
          <pc:sldMasterMk cId="1534167762" sldId="2147483756"/>
        </pc:sldMasterMkLst>
        <pc:sldLayoutChg chg="add mod replId">
          <pc:chgData name="Florica Bocea (2530200)" userId="S::2530200@student.uwtsd.ac.uk::59b1993d-1843-4700-943a-7010455ad4f2" providerId="AD" clId="Web-{06273FD6-6A03-3480-C1E7-1165BE68A103}" dt="2026-06-10T10:46:05.995" v="985"/>
          <pc:sldLayoutMkLst>
            <pc:docMk/>
            <pc:sldMasterMk cId="1534167762" sldId="2147483756"/>
            <pc:sldLayoutMk cId="1976716191" sldId="2147483757"/>
          </pc:sldLayoutMkLst>
        </pc:sldLayoutChg>
        <pc:sldLayoutChg chg="add mod replId">
          <pc:chgData name="Florica Bocea (2530200)" userId="S::2530200@student.uwtsd.ac.uk::59b1993d-1843-4700-943a-7010455ad4f2" providerId="AD" clId="Web-{06273FD6-6A03-3480-C1E7-1165BE68A103}" dt="2026-06-10T10:46:05.995" v="985"/>
          <pc:sldLayoutMkLst>
            <pc:docMk/>
            <pc:sldMasterMk cId="1534167762" sldId="2147483756"/>
            <pc:sldLayoutMk cId="4231515489" sldId="2147483758"/>
          </pc:sldLayoutMkLst>
        </pc:sldLayoutChg>
        <pc:sldLayoutChg chg="add mod replId">
          <pc:chgData name="Florica Bocea (2530200)" userId="S::2530200@student.uwtsd.ac.uk::59b1993d-1843-4700-943a-7010455ad4f2" providerId="AD" clId="Web-{06273FD6-6A03-3480-C1E7-1165BE68A103}" dt="2026-06-10T10:46:05.995" v="985"/>
          <pc:sldLayoutMkLst>
            <pc:docMk/>
            <pc:sldMasterMk cId="1534167762" sldId="2147483756"/>
            <pc:sldLayoutMk cId="1615149291" sldId="2147483759"/>
          </pc:sldLayoutMkLst>
        </pc:sldLayoutChg>
        <pc:sldLayoutChg chg="add mod replId">
          <pc:chgData name="Florica Bocea (2530200)" userId="S::2530200@student.uwtsd.ac.uk::59b1993d-1843-4700-943a-7010455ad4f2" providerId="AD" clId="Web-{06273FD6-6A03-3480-C1E7-1165BE68A103}" dt="2026-06-10T10:46:05.995" v="985"/>
          <pc:sldLayoutMkLst>
            <pc:docMk/>
            <pc:sldMasterMk cId="1534167762" sldId="2147483756"/>
            <pc:sldLayoutMk cId="1119778683" sldId="2147483760"/>
          </pc:sldLayoutMkLst>
        </pc:sldLayoutChg>
        <pc:sldLayoutChg chg="add mod replId">
          <pc:chgData name="Florica Bocea (2530200)" userId="S::2530200@student.uwtsd.ac.uk::59b1993d-1843-4700-943a-7010455ad4f2" providerId="AD" clId="Web-{06273FD6-6A03-3480-C1E7-1165BE68A103}" dt="2026-06-10T10:46:05.995" v="985"/>
          <pc:sldLayoutMkLst>
            <pc:docMk/>
            <pc:sldMasterMk cId="1534167762" sldId="2147483756"/>
            <pc:sldLayoutMk cId="2452696372" sldId="2147483761"/>
          </pc:sldLayoutMkLst>
        </pc:sldLayoutChg>
        <pc:sldLayoutChg chg="add mod replId">
          <pc:chgData name="Florica Bocea (2530200)" userId="S::2530200@student.uwtsd.ac.uk::59b1993d-1843-4700-943a-7010455ad4f2" providerId="AD" clId="Web-{06273FD6-6A03-3480-C1E7-1165BE68A103}" dt="2026-06-10T10:46:05.995" v="985"/>
          <pc:sldLayoutMkLst>
            <pc:docMk/>
            <pc:sldMasterMk cId="1534167762" sldId="2147483756"/>
            <pc:sldLayoutMk cId="1665661464" sldId="2147483762"/>
          </pc:sldLayoutMkLst>
        </pc:sldLayoutChg>
        <pc:sldLayoutChg chg="add mod replId">
          <pc:chgData name="Florica Bocea (2530200)" userId="S::2530200@student.uwtsd.ac.uk::59b1993d-1843-4700-943a-7010455ad4f2" providerId="AD" clId="Web-{06273FD6-6A03-3480-C1E7-1165BE68A103}" dt="2026-06-10T10:46:05.995" v="985"/>
          <pc:sldLayoutMkLst>
            <pc:docMk/>
            <pc:sldMasterMk cId="1534167762" sldId="2147483756"/>
            <pc:sldLayoutMk cId="3512612652" sldId="2147483763"/>
          </pc:sldLayoutMkLst>
        </pc:sldLayoutChg>
        <pc:sldLayoutChg chg="add mod replId">
          <pc:chgData name="Florica Bocea (2530200)" userId="S::2530200@student.uwtsd.ac.uk::59b1993d-1843-4700-943a-7010455ad4f2" providerId="AD" clId="Web-{06273FD6-6A03-3480-C1E7-1165BE68A103}" dt="2026-06-10T10:46:05.995" v="985"/>
          <pc:sldLayoutMkLst>
            <pc:docMk/>
            <pc:sldMasterMk cId="1534167762" sldId="2147483756"/>
            <pc:sldLayoutMk cId="1258635121" sldId="2147483764"/>
          </pc:sldLayoutMkLst>
        </pc:sldLayoutChg>
        <pc:sldLayoutChg chg="add mod replId">
          <pc:chgData name="Florica Bocea (2530200)" userId="S::2530200@student.uwtsd.ac.uk::59b1993d-1843-4700-943a-7010455ad4f2" providerId="AD" clId="Web-{06273FD6-6A03-3480-C1E7-1165BE68A103}" dt="2026-06-10T10:46:05.995" v="985"/>
          <pc:sldLayoutMkLst>
            <pc:docMk/>
            <pc:sldMasterMk cId="1534167762" sldId="2147483756"/>
            <pc:sldLayoutMk cId="3427474290" sldId="2147483765"/>
          </pc:sldLayoutMkLst>
        </pc:sldLayoutChg>
        <pc:sldLayoutChg chg="add mod replId">
          <pc:chgData name="Florica Bocea (2530200)" userId="S::2530200@student.uwtsd.ac.uk::59b1993d-1843-4700-943a-7010455ad4f2" providerId="AD" clId="Web-{06273FD6-6A03-3480-C1E7-1165BE68A103}" dt="2026-06-10T10:46:05.995" v="985"/>
          <pc:sldLayoutMkLst>
            <pc:docMk/>
            <pc:sldMasterMk cId="1534167762" sldId="2147483756"/>
            <pc:sldLayoutMk cId="3456583867" sldId="2147483766"/>
          </pc:sldLayoutMkLst>
        </pc:sldLayoutChg>
        <pc:sldLayoutChg chg="add mod replId">
          <pc:chgData name="Florica Bocea (2530200)" userId="S::2530200@student.uwtsd.ac.uk::59b1993d-1843-4700-943a-7010455ad4f2" providerId="AD" clId="Web-{06273FD6-6A03-3480-C1E7-1165BE68A103}" dt="2026-06-10T10:46:05.995" v="985"/>
          <pc:sldLayoutMkLst>
            <pc:docMk/>
            <pc:sldMasterMk cId="1534167762" sldId="2147483756"/>
            <pc:sldLayoutMk cId="1343799580" sldId="2147483767"/>
          </pc:sldLayoutMkLst>
        </pc:sldLayoutChg>
        <pc:sldLayoutChg chg="add">
          <pc:chgData name="Florica Bocea (2530200)" userId="S::2530200@student.uwtsd.ac.uk::59b1993d-1843-4700-943a-7010455ad4f2" providerId="AD" clId="Web-{06273FD6-6A03-3480-C1E7-1165BE68A103}" dt="2026-06-10T11:02:23.206" v="1190"/>
          <pc:sldLayoutMkLst>
            <pc:docMk/>
            <pc:sldMasterMk cId="1534167762" sldId="2147483756"/>
            <pc:sldLayoutMk cId="2110974254" sldId="2147483768"/>
          </pc:sldLayoutMkLst>
        </pc:sldLayoutChg>
      </pc:sldMasterChg>
    </pc:docChg>
  </pc:docChgLst>
  <pc:docChgLst>
    <pc:chgData name="Florica Bocea (2530200)" userId="S::2530200@student.uwtsd.ac.uk::59b1993d-1843-4700-943a-7010455ad4f2" providerId="AD" clId="Web-{066BD920-B89A-DB10-4D49-B66411B37836}"/>
    <pc:docChg chg="addSld modSld">
      <pc:chgData name="Florica Bocea (2530200)" userId="S::2530200@student.uwtsd.ac.uk::59b1993d-1843-4700-943a-7010455ad4f2" providerId="AD" clId="Web-{066BD920-B89A-DB10-4D49-B66411B37836}" dt="2026-06-10T09:14:34.904" v="85" actId="20577"/>
      <pc:docMkLst>
        <pc:docMk/>
      </pc:docMkLst>
      <pc:sldChg chg="modSp">
        <pc:chgData name="Florica Bocea (2530200)" userId="S::2530200@student.uwtsd.ac.uk::59b1993d-1843-4700-943a-7010455ad4f2" providerId="AD" clId="Web-{066BD920-B89A-DB10-4D49-B66411B37836}" dt="2026-06-10T09:14:34.904" v="85" actId="20577"/>
        <pc:sldMkLst>
          <pc:docMk/>
          <pc:sldMk cId="109857222" sldId="256"/>
        </pc:sldMkLst>
        <pc:spChg chg="mod">
          <ac:chgData name="Florica Bocea (2530200)" userId="S::2530200@student.uwtsd.ac.uk::59b1993d-1843-4700-943a-7010455ad4f2" providerId="AD" clId="Web-{066BD920-B89A-DB10-4D49-B66411B37836}" dt="2026-06-10T08:51:45.788" v="9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Florica Bocea (2530200)" userId="S::2530200@student.uwtsd.ac.uk::59b1993d-1843-4700-943a-7010455ad4f2" providerId="AD" clId="Web-{066BD920-B89A-DB10-4D49-B66411B37836}" dt="2026-06-10T09:14:34.904" v="85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new">
        <pc:chgData name="Florica Bocea (2530200)" userId="S::2530200@student.uwtsd.ac.uk::59b1993d-1843-4700-943a-7010455ad4f2" providerId="AD" clId="Web-{066BD920-B89A-DB10-4D49-B66411B37836}" dt="2026-06-10T09:14:21.076" v="83"/>
        <pc:sldMkLst>
          <pc:docMk/>
          <pc:sldMk cId="987162031" sldId="257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965A7A7B-B71A-428D-833F-0F3507A6DB13}" type="datetimeFigureOut">
              <a:rPr lang="en-US" dirty="0"/>
              <a:t>6/10/2026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9767161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5CF65307-640F-4AE7-B0BE-50C709AD86C5}" type="datetimeFigureOut">
              <a:rPr lang="en-US" dirty="0"/>
              <a:t>6/10/2026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15154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EA1F9-1F0F-4C65-8F6E-9729B924AAAC}" type="datetimeFigureOut">
              <a:rPr lang="en-US" dirty="0"/>
              <a:t>6/10/2026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51492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202278E8-5F4B-47D5-A617-8CCDF75D6A33}" type="datetimeFigureOut">
              <a:rPr lang="en-US" dirty="0"/>
              <a:t>6/10/2026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97786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16AAFA52-7A21-407F-8339-40DF182D7460}" type="datetimeFigureOut">
              <a:rPr lang="en-US" dirty="0"/>
              <a:t>6/10/2026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26963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70335-1C1A-4243-9BDD-9630C417D284}" type="datetimeFigureOut">
              <a:rPr lang="en-US" dirty="0"/>
              <a:t>6/10/2026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56614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1513F-8EBD-4612-96F4-CC3E309609AF}" type="datetimeFigureOut">
              <a:rPr lang="en-US" dirty="0"/>
              <a:t>6/10/2026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26126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6E6483A1-31A8-47A2-AB0A-53A7803D5EBF}" type="datetimeFigureOut">
              <a:rPr lang="en-US" dirty="0"/>
              <a:t>6/10/2026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86351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6D8810B9-2C7C-4CAF-99E2-617AE20BA331}" type="datetimeFigureOut">
              <a:rPr lang="en-US" dirty="0"/>
              <a:t>6/10/2026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74742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8F9EB-9D34-4B41-B66C-5FAF50876D2D}" type="datetimeFigureOut">
              <a:rPr lang="en-US" dirty="0"/>
              <a:t>6/10/2026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65838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89A26-CAA1-4690-8C1F-1641B1B97745}" type="datetimeFigureOut">
              <a:rPr lang="en-US" dirty="0"/>
              <a:t>6/10/2026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37995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09742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E93E0A-5177-400C-87C9-C93AF466EC49}" type="datetimeFigureOut">
              <a:rPr lang="en-US" dirty="0"/>
              <a:t>6/10/2026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917615-2DB4-4DAA-9DE3-B2B689A846E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41677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  <p:sldLayoutId id="2147483768" r:id="rId12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Sesame circular bread">
            <a:extLst>
              <a:ext uri="{FF2B5EF4-FFF2-40B4-BE49-F238E27FC236}">
                <a16:creationId xmlns:a16="http://schemas.microsoft.com/office/drawing/2014/main" id="{BD52EA1F-52CF-A739-15C1-5C5DF45D4E3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7856" r="-2" b="3934"/>
          <a:stretch>
            <a:fillRect/>
          </a:stretch>
        </p:blipFill>
        <p:spPr>
          <a:xfrm>
            <a:off x="1524000" y="857258"/>
            <a:ext cx="9144001" cy="514349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152650" y="1543052"/>
            <a:ext cx="7886700" cy="2239442"/>
          </a:xfrm>
        </p:spPr>
        <p:txBody>
          <a:bodyPr>
            <a:normAutofit/>
          </a:bodyPr>
          <a:lstStyle/>
          <a:p>
            <a:r>
              <a:rPr lang="en-US" sz="3900">
                <a:solidFill>
                  <a:srgbClr val="FFFFFF"/>
                </a:solidFill>
              </a:rPr>
              <a:t>Basil bakery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52650" y="3911281"/>
            <a:ext cx="7886700" cy="1038233"/>
          </a:xfrm>
        </p:spPr>
        <p:txBody>
          <a:bodyPr vert="horz" lIns="68580" tIns="34290" rIns="68580" bIns="34290" rtlCol="0">
            <a:normAutofit/>
          </a:bodyPr>
          <a:lstStyle/>
          <a:p>
            <a:r>
              <a:rPr lang="en-US" sz="1125">
                <a:solidFill>
                  <a:srgbClr val="FFFFFF"/>
                </a:solidFill>
              </a:rPr>
              <a:t>Student name: Florica Aina Bocea</a:t>
            </a:r>
          </a:p>
          <a:p>
            <a:r>
              <a:rPr lang="en-US" sz="1125">
                <a:solidFill>
                  <a:srgbClr val="FFFFFF"/>
                </a:solidFill>
              </a:rPr>
              <a:t>Student id :2530200</a:t>
            </a:r>
          </a:p>
          <a:p>
            <a:r>
              <a:rPr lang="en-US" sz="1125">
                <a:solidFill>
                  <a:srgbClr val="FFFFFF"/>
                </a:solidFill>
              </a:rPr>
              <a:t>Module name :problem solving and decision making </a:t>
            </a:r>
          </a:p>
          <a:p>
            <a:r>
              <a:rPr lang="en-US" sz="1125">
                <a:solidFill>
                  <a:srgbClr val="FFFFFF"/>
                </a:solidFill>
              </a:rPr>
              <a:t>Component :Basil Bakery </a:t>
            </a:r>
          </a:p>
          <a:p>
            <a:endParaRPr lang="en-US" sz="1125">
              <a:solidFill>
                <a:srgbClr val="FFFFFF"/>
              </a:solidFill>
            </a:endParaRPr>
          </a:p>
          <a:p>
            <a:endParaRPr lang="en-US" sz="1125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13CC84-E698-4D44-2A74-7D8AAC2ADD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>
                <a:solidFill>
                  <a:srgbClr val="595959"/>
                </a:solidFill>
              </a:rPr>
              <a:t>Overview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082CA5-5E6B-57B7-7E6B-7B2FF8C2CB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>
                <a:solidFill>
                  <a:srgbClr val="595959"/>
                </a:solidFill>
              </a:rPr>
              <a:t> </a:t>
            </a:r>
            <a:r>
              <a:rPr lang="en-US" sz="3200" err="1">
                <a:solidFill>
                  <a:srgbClr val="595959"/>
                </a:solidFill>
              </a:rPr>
              <a:t>Idependent</a:t>
            </a:r>
            <a:r>
              <a:rPr lang="en-US" sz="3200">
                <a:solidFill>
                  <a:srgbClr val="595959"/>
                </a:solidFill>
              </a:rPr>
              <a:t> bakery in Coventry ,UK</a:t>
            </a:r>
            <a:endParaRPr lang="en-US" sz="3200">
              <a:solidFill>
                <a:srgbClr val="000000"/>
              </a:solidFill>
            </a:endParaRPr>
          </a:p>
          <a:p>
            <a:r>
              <a:rPr lang="en-US" sz="3200">
                <a:solidFill>
                  <a:srgbClr val="595959"/>
                </a:solidFill>
              </a:rPr>
              <a:t>Formed in 2015</a:t>
            </a:r>
            <a:endParaRPr lang="en-US" sz="3200">
              <a:solidFill>
                <a:srgbClr val="000000"/>
              </a:solidFill>
            </a:endParaRPr>
          </a:p>
          <a:p>
            <a:r>
              <a:rPr lang="en-US" sz="3200" err="1">
                <a:solidFill>
                  <a:srgbClr val="595959"/>
                </a:solidFill>
              </a:rPr>
              <a:t>Specialised</a:t>
            </a:r>
            <a:r>
              <a:rPr lang="en-US" sz="3200">
                <a:solidFill>
                  <a:srgbClr val="595959"/>
                </a:solidFill>
              </a:rPr>
              <a:t> in cakes and pastries</a:t>
            </a:r>
            <a:endParaRPr lang="en-US" sz="32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D544D3-9E5B-D46A-713A-9006A3ADB0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489F7-2ACA-44DF-BDEE-F86F97844721}" type="datetime1">
              <a:t>6/10/2026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28C9CE-9B65-3BB3-3B8F-6902CD1B64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99E855-0AE2-1A0F-4A84-EC2CBFF1DC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2</a:t>
            </a:fld>
            <a:endParaRPr lang="en-US"/>
          </a:p>
        </p:txBody>
      </p:sp>
      <p:pic>
        <p:nvPicPr>
          <p:cNvPr id="7" name="Graphic 6" descr="Cupcake">
            <a:extLst>
              <a:ext uri="{FF2B5EF4-FFF2-40B4-BE49-F238E27FC236}">
                <a16:creationId xmlns:a16="http://schemas.microsoft.com/office/drawing/2014/main" id="{534F5386-1F2B-A48B-7A2C-7A5945D98CE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537202" y="2218423"/>
            <a:ext cx="3013823" cy="30138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64977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C8449F-40A8-339D-0A63-15C731DF51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Current situation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DC34F1-D907-1872-C27F-4A9FAB4E70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600"/>
              <a:t>Sales </a:t>
            </a:r>
            <a:r>
              <a:rPr lang="en-US" sz="2600" err="1"/>
              <a:t>droped</a:t>
            </a:r>
            <a:r>
              <a:rPr lang="en-US" sz="2600"/>
              <a:t> during Covid 19</a:t>
            </a:r>
            <a:endParaRPr lang="en-US"/>
          </a:p>
          <a:p>
            <a:r>
              <a:rPr lang="en-US" sz="2600" err="1"/>
              <a:t>Buisness</a:t>
            </a:r>
            <a:r>
              <a:rPr lang="en-US" sz="2600"/>
              <a:t> cost continue to rise</a:t>
            </a:r>
            <a:endParaRPr lang="en-US"/>
          </a:p>
          <a:p>
            <a:r>
              <a:rPr lang="en-US" sz="2600"/>
              <a:t>Owner is concern about the future of the business. 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229BF1-AE25-6A3C-F70D-C0DCCD14B3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F5D28-1E0B-4BC7-AECC-80C99B27AEC0}" type="datetime1">
              <a:t>6/10/2026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9C3D18-D275-6A6A-9D8F-C52954FD45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27B0D4-4F69-6EB7-E8C0-A5049409AB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10595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1BAC1B-A3B0-C44C-FF5C-0EC0FDAFE9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400"/>
              <a:t>Key issues affecting sales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C6798E-DFA6-A445-10F5-778AC5CB90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/>
              <a:t>No delivery service </a:t>
            </a:r>
            <a:endParaRPr lang="en-US"/>
          </a:p>
          <a:p>
            <a:r>
              <a:rPr lang="en-US" sz="3600"/>
              <a:t>Limited pre-order </a:t>
            </a:r>
            <a:endParaRPr lang="en-US"/>
          </a:p>
          <a:p>
            <a:r>
              <a:rPr lang="en-US" sz="3600"/>
              <a:t>Difficulty answering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6DF771-26EB-B21E-03AF-C39CBCECFF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B42E86-949A-42A4-BEF3-EC59801531AC}" type="datetime1">
              <a:t>6/10/2026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9F8E1D-C4C7-937E-8261-47A28DCBCF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01BE54-5D1A-65DB-BF50-BCCD9A1EDD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5983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AC0283-BB3A-7701-FC3A-03EFB4AF68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800"/>
              <a:t>PESTEL analysis: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1D3D54-2D23-7A34-F4D5-0DC89FFD00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/>
              <a:t>POLITICAL</a:t>
            </a:r>
          </a:p>
          <a:p>
            <a:pPr>
              <a:lnSpc>
                <a:spcPct val="100000"/>
              </a:lnSpc>
            </a:pPr>
            <a:r>
              <a:rPr lang="en-US"/>
              <a:t>increased business rates and operating cost</a:t>
            </a:r>
          </a:p>
          <a:p>
            <a:pPr>
              <a:lnSpc>
                <a:spcPct val="100000"/>
              </a:lnSpc>
            </a:pPr>
            <a:r>
              <a:rPr lang="en-US"/>
              <a:t>government pandemic restriction</a:t>
            </a:r>
          </a:p>
          <a:p>
            <a:pPr marL="0" indent="0">
              <a:lnSpc>
                <a:spcPct val="100000"/>
              </a:lnSpc>
              <a:buNone/>
            </a:pPr>
            <a:endParaRPr lang="en-US"/>
          </a:p>
          <a:p>
            <a:pPr marL="0" indent="0">
              <a:lnSpc>
                <a:spcPct val="100000"/>
              </a:lnSpc>
              <a:buNone/>
            </a:pPr>
            <a:r>
              <a:rPr lang="en-US"/>
              <a:t>ECONOMIC</a:t>
            </a:r>
          </a:p>
          <a:p>
            <a:pPr>
              <a:lnSpc>
                <a:spcPct val="100000"/>
              </a:lnSpc>
            </a:pPr>
            <a:r>
              <a:rPr lang="en-US"/>
              <a:t>inflation increasing</a:t>
            </a:r>
          </a:p>
          <a:p>
            <a:pPr>
              <a:lnSpc>
                <a:spcPct val="100000"/>
              </a:lnSpc>
            </a:pPr>
            <a:r>
              <a:rPr lang="en-US"/>
              <a:t>higher rent and expenses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42E714-D8AC-873E-E153-C9EC2FD53E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62318B-CEE4-4D99-978A-5BA1A99452D0}" type="datetime1">
              <a:t>6/10/2026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BB1745-32EE-0AA5-5E7E-1119741035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1984FD-698B-76AE-E6C9-359B941998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64416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6A5677-4229-BCCC-8AC6-4E2BB2D459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2AECD3-B45C-420D-2C8D-ED0054E266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800"/>
              <a:t>PESTEL analysis: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5AC9E0-69AF-FD00-E664-EC8BE4B0AC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/>
              <a:t>TECHNOLOGICAL</a:t>
            </a:r>
          </a:p>
          <a:p>
            <a:r>
              <a:rPr lang="en-US">
                <a:solidFill>
                  <a:srgbClr val="000000"/>
                </a:solidFill>
                <a:ea typeface="+mn-lt"/>
                <a:cs typeface="+mn-lt"/>
              </a:rPr>
              <a:t>lack of online ordering </a:t>
            </a:r>
          </a:p>
          <a:p>
            <a:r>
              <a:rPr lang="en-US">
                <a:solidFill>
                  <a:srgbClr val="000000"/>
                </a:solidFill>
                <a:ea typeface="+mn-lt"/>
                <a:cs typeface="+mn-lt"/>
              </a:rPr>
              <a:t>no delivery platform </a:t>
            </a:r>
            <a:endParaRPr lang="en-US"/>
          </a:p>
          <a:p>
            <a:pPr>
              <a:lnSpc>
                <a:spcPct val="100000"/>
              </a:lnSpc>
            </a:pPr>
            <a:r>
              <a:rPr lang="en-US">
                <a:solidFill>
                  <a:srgbClr val="000000"/>
                </a:solidFill>
                <a:ea typeface="+mn-lt"/>
                <a:cs typeface="+mn-lt"/>
              </a:rPr>
              <a:t>limited costumer engaged</a:t>
            </a:r>
            <a:endParaRPr lang="en-US"/>
          </a:p>
          <a:p>
            <a:pPr marL="0" indent="0">
              <a:lnSpc>
                <a:spcPct val="100000"/>
              </a:lnSpc>
              <a:buNone/>
            </a:pPr>
            <a:endParaRPr lang="en-US"/>
          </a:p>
          <a:p>
            <a:pPr marL="0" indent="0">
              <a:lnSpc>
                <a:spcPct val="100000"/>
              </a:lnSpc>
              <a:buNone/>
            </a:pPr>
            <a:r>
              <a:rPr lang="en-US"/>
              <a:t>ENVIRONMENTAL</a:t>
            </a:r>
          </a:p>
          <a:p>
            <a:r>
              <a:rPr lang="en-US">
                <a:ea typeface="+mn-lt"/>
                <a:cs typeface="+mn-lt"/>
              </a:rPr>
              <a:t>Commitment to organic ingredients </a:t>
            </a:r>
          </a:p>
          <a:p>
            <a:pPr>
              <a:lnSpc>
                <a:spcPct val="100000"/>
              </a:lnSpc>
            </a:pPr>
            <a:r>
              <a:rPr lang="en-US">
                <a:ea typeface="+mn-lt"/>
                <a:cs typeface="+mn-lt"/>
              </a:rPr>
              <a:t>supply cost 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B184A1-1654-1702-AF4A-A5D5C273BF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62318B-CEE4-4D99-978A-5BA1A99452D0}" type="datetime1">
              <a:t>6/10/2026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770E23-3D0C-7F2D-629E-76EEFB8E35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BD741A-BB62-146D-2D05-B2BE9D65FB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13552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123C5DD-9135-EA5A-0C12-57ABF0012A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pic" sz="quarter" idx="11"/>
          </p:nvPr>
        </p:nvSpPr>
        <p:spPr>
          <a:xfrm>
            <a:off x="388466" y="1028763"/>
            <a:ext cx="11585447" cy="4496781"/>
          </a:xfrm>
          <a:ln w="38100"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endParaRPr lang="en-GB"/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276999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b="1">
                <a:latin typeface="Arial"/>
                <a:cs typeface="Arial"/>
              </a:rPr>
              <a:t>Sales drop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6941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Lower retail park </a:t>
            </a:r>
            <a:r>
              <a:rPr lang="en-GB" sz="1200" err="1">
                <a:latin typeface="Arial"/>
                <a:cs typeface="Arial"/>
              </a:rPr>
              <a:t>fooyfall</a:t>
            </a:r>
            <a:endParaRPr lang="en-GB" sz="1200" err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77453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Post pandemic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241614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Costumerss redundancies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814221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Remote working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630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Missed phone calls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379158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Slow ordering process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4389626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Supply </a:t>
            </a:r>
            <a:r>
              <a:rPr lang="en-GB" sz="1200" err="1">
                <a:latin typeface="Arial"/>
                <a:cs typeface="Arial"/>
              </a:rPr>
              <a:t>uncertanity</a:t>
            </a:r>
            <a:endParaRPr lang="en-GB" sz="1200" err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Expensive organic ingredients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No online </a:t>
            </a:r>
            <a:r>
              <a:rPr lang="en-GB" sz="1200" err="1">
                <a:latin typeface="Arial"/>
                <a:cs typeface="Arial"/>
              </a:rPr>
              <a:t>orderin</a:t>
            </a:r>
            <a:r>
              <a:rPr lang="en-GB" sz="1200">
                <a:latin typeface="Arial"/>
                <a:cs typeface="Arial"/>
              </a:rPr>
              <a:t>g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19909" y="281422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No delivery platform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No delivery service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Dependence on walk-in costumers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0A04F2-4F22-A08C-F5B4-F30F002E227B}"/>
              </a:ext>
            </a:extLst>
          </p:cNvPr>
          <p:cNvSpPr txBox="1"/>
          <p:nvPr/>
        </p:nvSpPr>
        <p:spPr>
          <a:xfrm>
            <a:off x="388465" y="94505"/>
            <a:ext cx="11585447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800" b="1" u="sng">
                <a:latin typeface="Arial"/>
                <a:cs typeface="Arial"/>
              </a:rPr>
              <a:t>Fishbone Analysis</a:t>
            </a: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02AD15-C1D8-D17F-FF9C-7FD08C172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1827" y="1408713"/>
            <a:ext cx="3733799" cy="2373784"/>
          </a:xfrm>
        </p:spPr>
        <p:txBody>
          <a:bodyPr vert="horz" lIns="68580" tIns="34290" rIns="68580" bIns="34290" rtlCol="0" anchor="b">
            <a:noAutofit/>
          </a:bodyPr>
          <a:lstStyle/>
          <a:p>
            <a:r>
              <a:rPr lang="en-US" sz="3900" kern="1200" dirty="0">
                <a:latin typeface="+mj-lt"/>
                <a:ea typeface="+mj-ea"/>
                <a:cs typeface="+mj-cs"/>
              </a:rPr>
              <a:t>REFERENCES:</a:t>
            </a:r>
            <a:br>
              <a:rPr lang="en-US" sz="3900" kern="1200" dirty="0"/>
            </a:br>
            <a:r>
              <a:rPr lang="en-US" sz="3900" kern="1200" dirty="0">
                <a:latin typeface="+mj-lt"/>
                <a:ea typeface="+mj-ea"/>
                <a:cs typeface="+mj-cs"/>
              </a:rPr>
              <a:t>-based on the case we study </a:t>
            </a:r>
            <a:r>
              <a:rPr lang="en-US" sz="3900" dirty="0"/>
              <a:t>and few research on Covid –19 Crisis: evidence from 2 </a:t>
            </a:r>
            <a:r>
              <a:rPr lang="en-US" sz="3900" dirty="0" err="1"/>
              <a:t>milion</a:t>
            </a:r>
            <a:r>
              <a:rPr lang="en-US" sz="3900" dirty="0"/>
              <a:t> </a:t>
            </a:r>
            <a:r>
              <a:rPr lang="en-US" sz="3900" dirty="0" err="1"/>
              <a:t>uk</a:t>
            </a:r>
            <a:r>
              <a:rPr lang="en-US" sz="3900" dirty="0"/>
              <a:t> SMES</a:t>
            </a:r>
            <a:br>
              <a:rPr lang="en-US" sz="3900" dirty="0"/>
            </a:br>
            <a:r>
              <a:rPr lang="en-US" sz="3900" dirty="0" err="1"/>
              <a:t>McKINSEY&amp;COMPANY</a:t>
            </a:r>
            <a:r>
              <a:rPr lang="en-US" sz="3900" dirty="0"/>
              <a:t>(2020) How the covid 19 Crisis is </a:t>
            </a:r>
            <a:r>
              <a:rPr lang="en-US" sz="3900" dirty="0" err="1"/>
              <a:t>afecting</a:t>
            </a:r>
            <a:r>
              <a:rPr lang="en-US" sz="3900" dirty="0"/>
              <a:t> small </a:t>
            </a:r>
            <a:r>
              <a:rPr lang="en-US" sz="3900" dirty="0" err="1"/>
              <a:t>buisness</a:t>
            </a:r>
            <a:r>
              <a:rPr lang="en-US" sz="3900" dirty="0"/>
              <a:t>.</a:t>
            </a:r>
            <a:endParaRPr lang="en-US" sz="3900" kern="1200" dirty="0">
              <a:latin typeface="+mj-lt"/>
            </a:endParaRPr>
          </a:p>
        </p:txBody>
      </p:sp>
      <p:pic>
        <p:nvPicPr>
          <p:cNvPr id="7" name="Graphic 6" descr="Books">
            <a:extLst>
              <a:ext uri="{FF2B5EF4-FFF2-40B4-BE49-F238E27FC236}">
                <a16:creationId xmlns:a16="http://schemas.microsoft.com/office/drawing/2014/main" id="{B9913B80-A8DD-E629-6550-CAC082A85B0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661109" y="4944978"/>
            <a:ext cx="966788" cy="966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9734162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ccentBoxVTI">
      <a:dk1>
        <a:srgbClr val="000000"/>
      </a:dk1>
      <a:lt1>
        <a:sysClr val="window" lastClr="FFFFFF"/>
      </a:lt1>
      <a:dk2>
        <a:srgbClr val="262626"/>
      </a:dk2>
      <a:lt2>
        <a:srgbClr val="FFFFFF"/>
      </a:lt2>
      <a:accent1>
        <a:srgbClr val="F5A700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AccentBoxVTI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AccentBox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F4FE582F-5DDE-4E50-A331-B77FB79D7361}" vid="{42624B42-66F4-4B9A-A3DB-EB561F16279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AccentBoxVTI</vt:lpstr>
      <vt:lpstr>Basil bakery </vt:lpstr>
      <vt:lpstr>Overview</vt:lpstr>
      <vt:lpstr>Current situation</vt:lpstr>
      <vt:lpstr>Key issues affecting sales</vt:lpstr>
      <vt:lpstr>PESTEL analysis:</vt:lpstr>
      <vt:lpstr>PESTEL analysis:</vt:lpstr>
      <vt:lpstr>PowerPoint Presentation</vt:lpstr>
      <vt:lpstr>REFERENCES: -based on the case we study and few research on Covid –19 Crisis: evidence from 2 milion uk SMES McKINSEY&amp;COMPANY(2020) How the covid 19 Crisis is afecting small buisness.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30</cp:revision>
  <dcterms:created xsi:type="dcterms:W3CDTF">2026-06-10T08:50:18Z</dcterms:created>
  <dcterms:modified xsi:type="dcterms:W3CDTF">2026-06-10T11:52:24Z</dcterms:modified>
</cp:coreProperties>
</file>