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6BA9B0-E198-9140-979B-31D20DF6F864}" v="4" dt="2026-02-19T09:12:20.0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Panaite (2413348)" userId="S::2413348@student.uwtsd.ac.uk::58a29c3f-d693-4556-bb76-76604112953d" providerId="AD" clId="Web-{E9EAD931-00E4-6867-C56E-46F253A6AF02}"/>
    <pc:docChg chg="addSld modSld">
      <pc:chgData name="Cristina Panaite (2413348)" userId="S::2413348@student.uwtsd.ac.uk::58a29c3f-d693-4556-bb76-76604112953d" providerId="AD" clId="Web-{E9EAD931-00E4-6867-C56E-46F253A6AF02}" dt="2026-02-13T11:50:56.466" v="1317"/>
      <pc:docMkLst>
        <pc:docMk/>
      </pc:docMkLst>
      <pc:sldChg chg="addSp delSp modSp mod setBg">
        <pc:chgData name="Cristina Panaite (2413348)" userId="S::2413348@student.uwtsd.ac.uk::58a29c3f-d693-4556-bb76-76604112953d" providerId="AD" clId="Web-{E9EAD931-00E4-6867-C56E-46F253A6AF02}" dt="2026-02-13T11:39:36.628" v="1258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E9EAD931-00E4-6867-C56E-46F253A6AF02}" dt="2026-02-13T11:25:17.428" v="120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 Panaite (2413348)" userId="S::2413348@student.uwtsd.ac.uk::58a29c3f-d693-4556-bb76-76604112953d" providerId="AD" clId="Web-{E9EAD931-00E4-6867-C56E-46F253A6AF02}" dt="2026-02-13T11:26:09.479" v="1209" actId="20577"/>
          <ac:spMkLst>
            <pc:docMk/>
            <pc:sldMk cId="109857222" sldId="256"/>
            <ac:spMk id="3" creationId="{00000000-0000-0000-0000-000000000000}"/>
          </ac:spMkLst>
        </pc:spChg>
        <pc:grpChg chg="add">
          <ac:chgData name="Cristina Panaite (2413348)" userId="S::2413348@student.uwtsd.ac.uk::58a29c3f-d693-4556-bb76-76604112953d" providerId="AD" clId="Web-{E9EAD931-00E4-6867-C56E-46F253A6AF02}" dt="2026-02-13T11:25:17.428" v="1202"/>
          <ac:grpSpMkLst>
            <pc:docMk/>
            <pc:sldMk cId="109857222" sldId="256"/>
            <ac:grpSpMk id="7" creationId="{03C6F4E6-30A1-4F63-C8CC-028750B5AACD}"/>
          </ac:grpSpMkLst>
        </pc:grpChg>
        <pc:picChg chg="add del mod">
          <ac:chgData name="Cristina Panaite (2413348)" userId="S::2413348@student.uwtsd.ac.uk::58a29c3f-d693-4556-bb76-76604112953d" providerId="AD" clId="Web-{E9EAD931-00E4-6867-C56E-46F253A6AF02}" dt="2026-02-13T11:25:17.428" v="1202"/>
          <ac:picMkLst>
            <pc:docMk/>
            <pc:sldMk cId="109857222" sldId="256"/>
            <ac:picMk id="4" creationId="{893047E5-B928-2845-3D22-4B14753EE138}"/>
          </ac:picMkLst>
        </pc:picChg>
      </pc:sldChg>
      <pc:sldChg chg="addSp delSp modSp mod setBg">
        <pc:chgData name="Cristina Panaite (2413348)" userId="S::2413348@student.uwtsd.ac.uk::58a29c3f-d693-4556-bb76-76604112953d" providerId="AD" clId="Web-{E9EAD931-00E4-6867-C56E-46F253A6AF02}" dt="2026-02-13T11:39:26.597" v="1257"/>
        <pc:sldMkLst>
          <pc:docMk/>
          <pc:sldMk cId="2933323676" sldId="257"/>
        </pc:sldMkLst>
        <pc:spChg chg="mod">
          <ac:chgData name="Cristina Panaite (2413348)" userId="S::2413348@student.uwtsd.ac.uk::58a29c3f-d693-4556-bb76-76604112953d" providerId="AD" clId="Web-{E9EAD931-00E4-6867-C56E-46F253A6AF02}" dt="2026-02-13T11:34:49.155" v="1247"/>
          <ac:spMkLst>
            <pc:docMk/>
            <pc:sldMk cId="2933323676" sldId="257"/>
            <ac:spMk id="2" creationId="{C2FBE521-F80C-1A12-FB91-AD5E84E3EA2B}"/>
          </ac:spMkLst>
        </pc:spChg>
        <pc:spChg chg="mod">
          <ac:chgData name="Cristina Panaite (2413348)" userId="S::2413348@student.uwtsd.ac.uk::58a29c3f-d693-4556-bb76-76604112953d" providerId="AD" clId="Web-{E9EAD931-00E4-6867-C56E-46F253A6AF02}" dt="2026-02-13T11:34:49.155" v="1247"/>
          <ac:spMkLst>
            <pc:docMk/>
            <pc:sldMk cId="2933323676" sldId="257"/>
            <ac:spMk id="3" creationId="{FB1F3516-6FFA-1E08-DFA7-804782F23AD8}"/>
          </ac:spMkLst>
        </pc:spChg>
        <pc:spChg chg="add">
          <ac:chgData name="Cristina Panaite (2413348)" userId="S::2413348@student.uwtsd.ac.uk::58a29c3f-d693-4556-bb76-76604112953d" providerId="AD" clId="Web-{E9EAD931-00E4-6867-C56E-46F253A6AF02}" dt="2026-02-13T11:34:49.155" v="1247"/>
          <ac:spMkLst>
            <pc:docMk/>
            <pc:sldMk cId="2933323676" sldId="257"/>
            <ac:spMk id="12" creationId="{F13C74B1-5B17-4795-BED0-7140497B445A}"/>
          </ac:spMkLst>
        </pc:spChg>
        <pc:spChg chg="add">
          <ac:chgData name="Cristina Panaite (2413348)" userId="S::2413348@student.uwtsd.ac.uk::58a29c3f-d693-4556-bb76-76604112953d" providerId="AD" clId="Web-{E9EAD931-00E4-6867-C56E-46F253A6AF02}" dt="2026-02-13T11:34:49.155" v="1247"/>
          <ac:spMkLst>
            <pc:docMk/>
            <pc:sldMk cId="2933323676" sldId="257"/>
            <ac:spMk id="14" creationId="{D4974D33-8DC5-464E-8C6D-BE58F0669C17}"/>
          </ac:spMkLst>
        </pc:spChg>
        <pc:picChg chg="add del mod">
          <ac:chgData name="Cristina Panaite (2413348)" userId="S::2413348@student.uwtsd.ac.uk::58a29c3f-d693-4556-bb76-76604112953d" providerId="AD" clId="Web-{E9EAD931-00E4-6867-C56E-46F253A6AF02}" dt="2026-02-13T11:34:49.155" v="1247"/>
          <ac:picMkLst>
            <pc:docMk/>
            <pc:sldMk cId="2933323676" sldId="257"/>
            <ac:picMk id="7" creationId="{F28456C0-10CB-CA5E-97F5-C4891AA563F6}"/>
          </ac:picMkLst>
        </pc:picChg>
      </pc:sldChg>
      <pc:sldChg chg="addSp delSp modSp mod setBg">
        <pc:chgData name="Cristina Panaite (2413348)" userId="S::2413348@student.uwtsd.ac.uk::58a29c3f-d693-4556-bb76-76604112953d" providerId="AD" clId="Web-{E9EAD931-00E4-6867-C56E-46F253A6AF02}" dt="2026-02-13T11:39:06.596" v="1256"/>
        <pc:sldMkLst>
          <pc:docMk/>
          <pc:sldMk cId="3998708917" sldId="258"/>
        </pc:sldMkLst>
        <pc:spChg chg="mod">
          <ac:chgData name="Cristina Panaite (2413348)" userId="S::2413348@student.uwtsd.ac.uk::58a29c3f-d693-4556-bb76-76604112953d" providerId="AD" clId="Web-{E9EAD931-00E4-6867-C56E-46F253A6AF02}" dt="2026-02-13T11:38:28.471" v="1253"/>
          <ac:spMkLst>
            <pc:docMk/>
            <pc:sldMk cId="3998708917" sldId="258"/>
            <ac:spMk id="2" creationId="{591BBFF3-182F-B42D-3A40-D094A9304410}"/>
          </ac:spMkLst>
        </pc:spChg>
      </pc:sldChg>
      <pc:sldChg chg="addSp delSp modSp mod setBg">
        <pc:chgData name="Cristina Panaite (2413348)" userId="S::2413348@student.uwtsd.ac.uk::58a29c3f-d693-4556-bb76-76604112953d" providerId="AD" clId="Web-{E9EAD931-00E4-6867-C56E-46F253A6AF02}" dt="2026-02-13T11:43:06.770" v="1271" actId="20577"/>
        <pc:sldMkLst>
          <pc:docMk/>
          <pc:sldMk cId="1052428090" sldId="259"/>
        </pc:sldMkLst>
        <pc:spChg chg="mod">
          <ac:chgData name="Cristina Panaite (2413348)" userId="S::2413348@student.uwtsd.ac.uk::58a29c3f-d693-4556-bb76-76604112953d" providerId="AD" clId="Web-{E9EAD931-00E4-6867-C56E-46F253A6AF02}" dt="2026-02-13T11:42:44.643" v="1268"/>
          <ac:spMkLst>
            <pc:docMk/>
            <pc:sldMk cId="1052428090" sldId="259"/>
            <ac:spMk id="2" creationId="{10AB42E5-A62D-E70D-986C-D50523B69405}"/>
          </ac:spMkLst>
        </pc:spChg>
        <pc:spChg chg="add del mod">
          <ac:chgData name="Cristina Panaite (2413348)" userId="S::2413348@student.uwtsd.ac.uk::58a29c3f-d693-4556-bb76-76604112953d" providerId="AD" clId="Web-{E9EAD931-00E4-6867-C56E-46F253A6AF02}" dt="2026-02-13T11:43:06.770" v="1271" actId="20577"/>
          <ac:spMkLst>
            <pc:docMk/>
            <pc:sldMk cId="1052428090" sldId="259"/>
            <ac:spMk id="3" creationId="{39243DDA-EBFC-58A1-8AB9-7BE5F053FC7F}"/>
          </ac:spMkLst>
        </pc:spChg>
        <pc:spChg chg="add">
          <ac:chgData name="Cristina Panaite (2413348)" userId="S::2413348@student.uwtsd.ac.uk::58a29c3f-d693-4556-bb76-76604112953d" providerId="AD" clId="Web-{E9EAD931-00E4-6867-C56E-46F253A6AF02}" dt="2026-02-13T11:42:44.643" v="1268"/>
          <ac:spMkLst>
            <pc:docMk/>
            <pc:sldMk cId="1052428090" sldId="259"/>
            <ac:spMk id="23" creationId="{2EB492CD-616E-47F8-933B-5E2D952A0593}"/>
          </ac:spMkLst>
        </pc:spChg>
        <pc:spChg chg="add">
          <ac:chgData name="Cristina Panaite (2413348)" userId="S::2413348@student.uwtsd.ac.uk::58a29c3f-d693-4556-bb76-76604112953d" providerId="AD" clId="Web-{E9EAD931-00E4-6867-C56E-46F253A6AF02}" dt="2026-02-13T11:42:44.643" v="1268"/>
          <ac:spMkLst>
            <pc:docMk/>
            <pc:sldMk cId="1052428090" sldId="259"/>
            <ac:spMk id="25" creationId="{59383CF9-23B5-4335-9B21-1791C4CF1C75}"/>
          </ac:spMkLst>
        </pc:spChg>
        <pc:spChg chg="add">
          <ac:chgData name="Cristina Panaite (2413348)" userId="S::2413348@student.uwtsd.ac.uk::58a29c3f-d693-4556-bb76-76604112953d" providerId="AD" clId="Web-{E9EAD931-00E4-6867-C56E-46F253A6AF02}" dt="2026-02-13T11:42:44.643" v="1268"/>
          <ac:spMkLst>
            <pc:docMk/>
            <pc:sldMk cId="1052428090" sldId="259"/>
            <ac:spMk id="27" creationId="{0007FE00-9498-4706-B255-6437B0252C02}"/>
          </ac:spMkLst>
        </pc:spChg>
        <pc:picChg chg="add mod ord">
          <ac:chgData name="Cristina Panaite (2413348)" userId="S::2413348@student.uwtsd.ac.uk::58a29c3f-d693-4556-bb76-76604112953d" providerId="AD" clId="Web-{E9EAD931-00E4-6867-C56E-46F253A6AF02}" dt="2026-02-13T11:42:44.643" v="1268"/>
          <ac:picMkLst>
            <pc:docMk/>
            <pc:sldMk cId="1052428090" sldId="259"/>
            <ac:picMk id="18" creationId="{810D0C45-76E3-77D2-28A1-2827C3849326}"/>
          </ac:picMkLst>
        </pc:picChg>
      </pc:sldChg>
      <pc:sldChg chg="addSp modSp new">
        <pc:chgData name="Cristina Panaite (2413348)" userId="S::2413348@student.uwtsd.ac.uk::58a29c3f-d693-4556-bb76-76604112953d" providerId="AD" clId="Web-{E9EAD931-00E4-6867-C56E-46F253A6AF02}" dt="2026-02-13T11:46:06.037" v="1280" actId="14100"/>
        <pc:sldMkLst>
          <pc:docMk/>
          <pc:sldMk cId="602447367" sldId="260"/>
        </pc:sldMkLst>
        <pc:spChg chg="mod">
          <ac:chgData name="Cristina Panaite (2413348)" userId="S::2413348@student.uwtsd.ac.uk::58a29c3f-d693-4556-bb76-76604112953d" providerId="AD" clId="Web-{E9EAD931-00E4-6867-C56E-46F253A6AF02}" dt="2026-02-13T11:46:06.037" v="1280" actId="14100"/>
          <ac:spMkLst>
            <pc:docMk/>
            <pc:sldMk cId="602447367" sldId="260"/>
            <ac:spMk id="2" creationId="{64224E10-6537-A38E-153B-7A6072D2D684}"/>
          </ac:spMkLst>
        </pc:spChg>
        <pc:spChg chg="mod">
          <ac:chgData name="Cristina Panaite (2413348)" userId="S::2413348@student.uwtsd.ac.uk::58a29c3f-d693-4556-bb76-76604112953d" providerId="AD" clId="Web-{E9EAD931-00E4-6867-C56E-46F253A6AF02}" dt="2026-02-13T11:45:46.412" v="1276" actId="14100"/>
          <ac:spMkLst>
            <pc:docMk/>
            <pc:sldMk cId="602447367" sldId="260"/>
            <ac:spMk id="3" creationId="{68281654-0B50-4B40-DA03-21DF838F952D}"/>
          </ac:spMkLst>
        </pc:spChg>
        <pc:graphicFrameChg chg="add mod modGraphic">
          <ac:chgData name="Cristina Panaite (2413348)" userId="S::2413348@student.uwtsd.ac.uk::58a29c3f-d693-4556-bb76-76604112953d" providerId="AD" clId="Web-{E9EAD931-00E4-6867-C56E-46F253A6AF02}" dt="2026-02-13T11:13:54.093" v="1140" actId="14100"/>
          <ac:graphicFrameMkLst>
            <pc:docMk/>
            <pc:sldMk cId="602447367" sldId="260"/>
            <ac:graphicFrameMk id="4" creationId="{3A8F169F-B137-BDCB-AFE9-A6E36501A567}"/>
          </ac:graphicFrameMkLst>
        </pc:graphicFrameChg>
      </pc:sldChg>
      <pc:sldChg chg="addSp modSp new">
        <pc:chgData name="Cristina Panaite (2413348)" userId="S::2413348@student.uwtsd.ac.uk::58a29c3f-d693-4556-bb76-76604112953d" providerId="AD" clId="Web-{E9EAD931-00E4-6867-C56E-46F253A6AF02}" dt="2026-02-13T11:47:07.220" v="1287"/>
        <pc:sldMkLst>
          <pc:docMk/>
          <pc:sldMk cId="2371532767" sldId="261"/>
        </pc:sldMkLst>
        <pc:spChg chg="mod">
          <ac:chgData name="Cristina Panaite (2413348)" userId="S::2413348@student.uwtsd.ac.uk::58a29c3f-d693-4556-bb76-76604112953d" providerId="AD" clId="Web-{E9EAD931-00E4-6867-C56E-46F253A6AF02}" dt="2026-02-13T11:47:07.220" v="1287"/>
          <ac:spMkLst>
            <pc:docMk/>
            <pc:sldMk cId="2371532767" sldId="261"/>
            <ac:spMk id="2" creationId="{63FA18FC-37AA-57D4-7296-DC4E05D4FCD1}"/>
          </ac:spMkLst>
        </pc:spChg>
        <pc:spChg chg="mod">
          <ac:chgData name="Cristina Panaite (2413348)" userId="S::2413348@student.uwtsd.ac.uk::58a29c3f-d693-4556-bb76-76604112953d" providerId="AD" clId="Web-{E9EAD931-00E4-6867-C56E-46F253A6AF02}" dt="2026-02-13T11:47:01.892" v="1286"/>
          <ac:spMkLst>
            <pc:docMk/>
            <pc:sldMk cId="2371532767" sldId="261"/>
            <ac:spMk id="3" creationId="{53A60F70-E56F-C36E-B86A-CF72DE9DBF75}"/>
          </ac:spMkLst>
        </pc:spChg>
        <pc:graphicFrameChg chg="add mod modGraphic">
          <ac:chgData name="Cristina Panaite (2413348)" userId="S::2413348@student.uwtsd.ac.uk::58a29c3f-d693-4556-bb76-76604112953d" providerId="AD" clId="Web-{E9EAD931-00E4-6867-C56E-46F253A6AF02}" dt="2026-02-13T10:52:09.927" v="561" actId="1076"/>
          <ac:graphicFrameMkLst>
            <pc:docMk/>
            <pc:sldMk cId="2371532767" sldId="261"/>
            <ac:graphicFrameMk id="4" creationId="{C819FE92-AB49-0FF1-CD11-9B7395AB07F8}"/>
          </ac:graphicFrameMkLst>
        </pc:graphicFrameChg>
      </pc:sldChg>
      <pc:sldChg chg="addSp modSp new">
        <pc:chgData name="Cristina Panaite (2413348)" userId="S::2413348@student.uwtsd.ac.uk::58a29c3f-d693-4556-bb76-76604112953d" providerId="AD" clId="Web-{E9EAD931-00E4-6867-C56E-46F253A6AF02}" dt="2026-02-13T11:48:48.899" v="1299" actId="1076"/>
        <pc:sldMkLst>
          <pc:docMk/>
          <pc:sldMk cId="3182831773" sldId="262"/>
        </pc:sldMkLst>
        <pc:spChg chg="mod">
          <ac:chgData name="Cristina Panaite (2413348)" userId="S::2413348@student.uwtsd.ac.uk::58a29c3f-d693-4556-bb76-76604112953d" providerId="AD" clId="Web-{E9EAD931-00E4-6867-C56E-46F253A6AF02}" dt="2026-02-13T11:47:44.787" v="1293"/>
          <ac:spMkLst>
            <pc:docMk/>
            <pc:sldMk cId="3182831773" sldId="262"/>
            <ac:spMk id="2" creationId="{00AF2FB3-5A0C-8BF9-BC34-067139BCDED1}"/>
          </ac:spMkLst>
        </pc:spChg>
        <pc:spChg chg="mod">
          <ac:chgData name="Cristina Panaite (2413348)" userId="S::2413348@student.uwtsd.ac.uk::58a29c3f-d693-4556-bb76-76604112953d" providerId="AD" clId="Web-{E9EAD931-00E4-6867-C56E-46F253A6AF02}" dt="2026-02-13T11:47:41.599" v="1292"/>
          <ac:spMkLst>
            <pc:docMk/>
            <pc:sldMk cId="3182831773" sldId="262"/>
            <ac:spMk id="3" creationId="{CB152914-1D61-12B7-60E1-8EA2F4FE7AD4}"/>
          </ac:spMkLst>
        </pc:spChg>
        <pc:graphicFrameChg chg="add mod modGraphic">
          <ac:chgData name="Cristina Panaite (2413348)" userId="S::2413348@student.uwtsd.ac.uk::58a29c3f-d693-4556-bb76-76604112953d" providerId="AD" clId="Web-{E9EAD931-00E4-6867-C56E-46F253A6AF02}" dt="2026-02-13T11:48:48.899" v="1299" actId="1076"/>
          <ac:graphicFrameMkLst>
            <pc:docMk/>
            <pc:sldMk cId="3182831773" sldId="262"/>
            <ac:graphicFrameMk id="4" creationId="{7BB779C9-2BE9-8C8F-EED8-973F8EF761FA}"/>
          </ac:graphicFrameMkLst>
        </pc:graphicFrameChg>
      </pc:sldChg>
      <pc:sldChg chg="modSp new">
        <pc:chgData name="Cristina Panaite (2413348)" userId="S::2413348@student.uwtsd.ac.uk::58a29c3f-d693-4556-bb76-76604112953d" providerId="AD" clId="Web-{E9EAD931-00E4-6867-C56E-46F253A6AF02}" dt="2026-02-13T11:49:48.760" v="1308" actId="14100"/>
        <pc:sldMkLst>
          <pc:docMk/>
          <pc:sldMk cId="1695557492" sldId="263"/>
        </pc:sldMkLst>
        <pc:spChg chg="mod">
          <ac:chgData name="Cristina Panaite (2413348)" userId="S::2413348@student.uwtsd.ac.uk::58a29c3f-d693-4556-bb76-76604112953d" providerId="AD" clId="Web-{E9EAD931-00E4-6867-C56E-46F253A6AF02}" dt="2026-02-13T11:49:48.760" v="1308" actId="14100"/>
          <ac:spMkLst>
            <pc:docMk/>
            <pc:sldMk cId="1695557492" sldId="263"/>
            <ac:spMk id="2" creationId="{7ED395E2-A310-FB38-17B7-95EA45404F39}"/>
          </ac:spMkLst>
        </pc:spChg>
      </pc:sldChg>
      <pc:sldChg chg="modSp new">
        <pc:chgData name="Cristina Panaite (2413348)" userId="S::2413348@student.uwtsd.ac.uk::58a29c3f-d693-4556-bb76-76604112953d" providerId="AD" clId="Web-{E9EAD931-00E4-6867-C56E-46F253A6AF02}" dt="2026-02-13T11:50:56.466" v="1317"/>
        <pc:sldMkLst>
          <pc:docMk/>
          <pc:sldMk cId="2796846284" sldId="264"/>
        </pc:sldMkLst>
        <pc:spChg chg="mod">
          <ac:chgData name="Cristina Panaite (2413348)" userId="S::2413348@student.uwtsd.ac.uk::58a29c3f-d693-4556-bb76-76604112953d" providerId="AD" clId="Web-{E9EAD931-00E4-6867-C56E-46F253A6AF02}" dt="2026-02-13T11:50:56.466" v="1317"/>
          <ac:spMkLst>
            <pc:docMk/>
            <pc:sldMk cId="2796846284" sldId="264"/>
            <ac:spMk id="2" creationId="{254FCDA4-6122-5939-B328-A606459BEE81}"/>
          </ac:spMkLst>
        </pc:spChg>
        <pc:spChg chg="mod">
          <ac:chgData name="Cristina Panaite (2413348)" userId="S::2413348@student.uwtsd.ac.uk::58a29c3f-d693-4556-bb76-76604112953d" providerId="AD" clId="Web-{E9EAD931-00E4-6867-C56E-46F253A6AF02}" dt="2026-02-13T11:50:51.997" v="1316"/>
          <ac:spMkLst>
            <pc:docMk/>
            <pc:sldMk cId="2796846284" sldId="264"/>
            <ac:spMk id="3" creationId="{A0957499-0AEB-30C1-F484-CD125ECE08AE}"/>
          </ac:spMkLst>
        </pc:spChg>
      </pc:sldChg>
    </pc:docChg>
  </pc:docChgLst>
  <pc:docChgLst>
    <pc:chgData name="Cristina Panaite (2413348)" userId="S::2413348@student.uwtsd.ac.uk::58a29c3f-d693-4556-bb76-76604112953d" providerId="AD" clId="Web-{BF4EBB16-F641-08E5-5B30-1A2F5AE7483A}"/>
    <pc:docChg chg="addSld modSld">
      <pc:chgData name="Cristina Panaite (2413348)" userId="S::2413348@student.uwtsd.ac.uk::58a29c3f-d693-4556-bb76-76604112953d" providerId="AD" clId="Web-{BF4EBB16-F641-08E5-5B30-1A2F5AE7483A}" dt="2026-02-05T11:43:57.056" v="339" actId="20577"/>
      <pc:docMkLst>
        <pc:docMk/>
      </pc:docMkLst>
      <pc:sldChg chg="modSp new">
        <pc:chgData name="Cristina Panaite (2413348)" userId="S::2413348@student.uwtsd.ac.uk::58a29c3f-d693-4556-bb76-76604112953d" providerId="AD" clId="Web-{BF4EBB16-F641-08E5-5B30-1A2F5AE7483A}" dt="2026-02-05T11:43:57.056" v="339" actId="20577"/>
        <pc:sldMkLst>
          <pc:docMk/>
          <pc:sldMk cId="2933323676" sldId="257"/>
        </pc:sldMkLst>
        <pc:spChg chg="mod">
          <ac:chgData name="Cristina Panaite (2413348)" userId="S::2413348@student.uwtsd.ac.uk::58a29c3f-d693-4556-bb76-76604112953d" providerId="AD" clId="Web-{BF4EBB16-F641-08E5-5B30-1A2F5AE7483A}" dt="2026-02-05T11:25:36.452" v="8" actId="20577"/>
          <ac:spMkLst>
            <pc:docMk/>
            <pc:sldMk cId="2933323676" sldId="257"/>
            <ac:spMk id="2" creationId="{C2FBE521-F80C-1A12-FB91-AD5E84E3EA2B}"/>
          </ac:spMkLst>
        </pc:spChg>
        <pc:spChg chg="mod">
          <ac:chgData name="Cristina Panaite (2413348)" userId="S::2413348@student.uwtsd.ac.uk::58a29c3f-d693-4556-bb76-76604112953d" providerId="AD" clId="Web-{BF4EBB16-F641-08E5-5B30-1A2F5AE7483A}" dt="2026-02-05T11:43:57.056" v="339" actId="20577"/>
          <ac:spMkLst>
            <pc:docMk/>
            <pc:sldMk cId="2933323676" sldId="257"/>
            <ac:spMk id="3" creationId="{FB1F3516-6FFA-1E08-DFA7-804782F23AD8}"/>
          </ac:spMkLst>
        </pc:spChg>
      </pc:sldChg>
      <pc:sldChg chg="modSp new">
        <pc:chgData name="Cristina Panaite (2413348)" userId="S::2413348@student.uwtsd.ac.uk::58a29c3f-d693-4556-bb76-76604112953d" providerId="AD" clId="Web-{BF4EBB16-F641-08E5-5B30-1A2F5AE7483A}" dt="2026-02-05T11:42:27.273" v="319" actId="20577"/>
        <pc:sldMkLst>
          <pc:docMk/>
          <pc:sldMk cId="3998708917" sldId="258"/>
        </pc:sldMkLst>
        <pc:spChg chg="mod">
          <ac:chgData name="Cristina Panaite (2413348)" userId="S::2413348@student.uwtsd.ac.uk::58a29c3f-d693-4556-bb76-76604112953d" providerId="AD" clId="Web-{BF4EBB16-F641-08E5-5B30-1A2F5AE7483A}" dt="2026-02-05T11:41:56.147" v="317" actId="20577"/>
          <ac:spMkLst>
            <pc:docMk/>
            <pc:sldMk cId="3998708917" sldId="258"/>
            <ac:spMk id="2" creationId="{591BBFF3-182F-B42D-3A40-D094A9304410}"/>
          </ac:spMkLst>
        </pc:spChg>
      </pc:sldChg>
      <pc:sldChg chg="new">
        <pc:chgData name="Cristina Panaite (2413348)" userId="S::2413348@student.uwtsd.ac.uk::58a29c3f-d693-4556-bb76-76604112953d" providerId="AD" clId="Web-{BF4EBB16-F641-08E5-5B30-1A2F5AE7483A}" dt="2026-02-05T11:42:39.273" v="320"/>
        <pc:sldMkLst>
          <pc:docMk/>
          <pc:sldMk cId="1052428090" sldId="259"/>
        </pc:sldMkLst>
      </pc:sldChg>
    </pc:docChg>
  </pc:docChgLst>
  <pc:docChgLst>
    <pc:chgData name="Cristina Panaite (2413348)" userId="S::2413348@student.uwtsd.ac.uk::58a29c3f-d693-4556-bb76-76604112953d" providerId="AD" clId="Web-{F3A6DC82-7EF1-A7EA-1E1E-702EA4B0B52A}"/>
    <pc:docChg chg="modSld">
      <pc:chgData name="Cristina Panaite (2413348)" userId="S::2413348@student.uwtsd.ac.uk::58a29c3f-d693-4556-bb76-76604112953d" providerId="AD" clId="Web-{F3A6DC82-7EF1-A7EA-1E1E-702EA4B0B52A}" dt="2026-01-30T12:26:10.945" v="169" actId="20577"/>
      <pc:docMkLst>
        <pc:docMk/>
      </pc:docMkLst>
      <pc:sldChg chg="modSp">
        <pc:chgData name="Cristina Panaite (2413348)" userId="S::2413348@student.uwtsd.ac.uk::58a29c3f-d693-4556-bb76-76604112953d" providerId="AD" clId="Web-{F3A6DC82-7EF1-A7EA-1E1E-702EA4B0B52A}" dt="2026-01-30T12:26:10.945" v="169" actId="20577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F3A6DC82-7EF1-A7EA-1E1E-702EA4B0B52A}" dt="2026-01-30T12:21:11.400" v="11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 Panaite (2413348)" userId="S::2413348@student.uwtsd.ac.uk::58a29c3f-d693-4556-bb76-76604112953d" providerId="AD" clId="Web-{F3A6DC82-7EF1-A7EA-1E1E-702EA4B0B52A}" dt="2026-01-30T12:26:10.945" v="16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ristina Panaite (2413348)" userId="S::2413348@student.uwtsd.ac.uk::58a29c3f-d693-4556-bb76-76604112953d" providerId="AD" clId="Web-{9D65E07D-E723-E92E-119C-7B5F36977729}"/>
    <pc:docChg chg="modSld">
      <pc:chgData name="Cristina Panaite (2413348)" userId="S::2413348@student.uwtsd.ac.uk::58a29c3f-d693-4556-bb76-76604112953d" providerId="AD" clId="Web-{9D65E07D-E723-E92E-119C-7B5F36977729}" dt="2026-02-05T12:07:04.385" v="76" actId="20577"/>
      <pc:docMkLst>
        <pc:docMk/>
      </pc:docMkLst>
      <pc:sldChg chg="modSp">
        <pc:chgData name="Cristina Panaite (2413348)" userId="S::2413348@student.uwtsd.ac.uk::58a29c3f-d693-4556-bb76-76604112953d" providerId="AD" clId="Web-{9D65E07D-E723-E92E-119C-7B5F36977729}" dt="2026-02-05T12:05:36.041" v="60" actId="20577"/>
        <pc:sldMkLst>
          <pc:docMk/>
          <pc:sldMk cId="109857222" sldId="256"/>
        </pc:sldMkLst>
        <pc:spChg chg="mod">
          <ac:chgData name="Cristina Panaite (2413348)" userId="S::2413348@student.uwtsd.ac.uk::58a29c3f-d693-4556-bb76-76604112953d" providerId="AD" clId="Web-{9D65E07D-E723-E92E-119C-7B5F36977729}" dt="2026-02-05T12:05:36.041" v="6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na Panaite (2413348)" userId="S::2413348@student.uwtsd.ac.uk::58a29c3f-d693-4556-bb76-76604112953d" providerId="AD" clId="Web-{9D65E07D-E723-E92E-119C-7B5F36977729}" dt="2026-02-05T12:04:13.852" v="2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Cristina Panaite (2413348)" userId="S::2413348@student.uwtsd.ac.uk::58a29c3f-d693-4556-bb76-76604112953d" providerId="AD" clId="Web-{9D65E07D-E723-E92E-119C-7B5F36977729}" dt="2026-02-05T12:07:04.385" v="76" actId="20577"/>
        <pc:sldMkLst>
          <pc:docMk/>
          <pc:sldMk cId="1052428090" sldId="259"/>
        </pc:sldMkLst>
        <pc:spChg chg="mod">
          <ac:chgData name="Cristina Panaite (2413348)" userId="S::2413348@student.uwtsd.ac.uk::58a29c3f-d693-4556-bb76-76604112953d" providerId="AD" clId="Web-{9D65E07D-E723-E92E-119C-7B5F36977729}" dt="2026-02-05T12:06:57.792" v="74" actId="20577"/>
          <ac:spMkLst>
            <pc:docMk/>
            <pc:sldMk cId="1052428090" sldId="259"/>
            <ac:spMk id="2" creationId="{10AB42E5-A62D-E70D-986C-D50523B69405}"/>
          </ac:spMkLst>
        </pc:spChg>
        <pc:spChg chg="mod">
          <ac:chgData name="Cristina Panaite (2413348)" userId="S::2413348@student.uwtsd.ac.uk::58a29c3f-d693-4556-bb76-76604112953d" providerId="AD" clId="Web-{9D65E07D-E723-E92E-119C-7B5F36977729}" dt="2026-02-05T12:07:04.385" v="76" actId="20577"/>
          <ac:spMkLst>
            <pc:docMk/>
            <pc:sldMk cId="1052428090" sldId="259"/>
            <ac:spMk id="3" creationId="{39243DDA-EBFC-58A1-8AB9-7BE5F053FC7F}"/>
          </ac:spMkLst>
        </pc:spChg>
      </pc:sldChg>
    </pc:docChg>
  </pc:docChgLst>
  <pc:docChgLst>
    <pc:chgData name="Cristina Panaite (2413348)" userId="S::2413348@student.uwtsd.ac.uk::58a29c3f-d693-4556-bb76-76604112953d" providerId="AD" clId="Web-{186BA9B0-E198-9140-979B-31D20DF6F864}"/>
    <pc:docChg chg="modSld">
      <pc:chgData name="Cristina Panaite (2413348)" userId="S::2413348@student.uwtsd.ac.uk::58a29c3f-d693-4556-bb76-76604112953d" providerId="AD" clId="Web-{186BA9B0-E198-9140-979B-31D20DF6F864}" dt="2026-02-19T09:12:20.042" v="6"/>
      <pc:docMkLst>
        <pc:docMk/>
      </pc:docMkLst>
      <pc:sldChg chg="addAnim">
        <pc:chgData name="Cristina Panaite (2413348)" userId="S::2413348@student.uwtsd.ac.uk::58a29c3f-d693-4556-bb76-76604112953d" providerId="AD" clId="Web-{186BA9B0-E198-9140-979B-31D20DF6F864}" dt="2026-02-19T09:12:20.042" v="6"/>
        <pc:sldMkLst>
          <pc:docMk/>
          <pc:sldMk cId="2933323676" sldId="257"/>
        </pc:sldMkLst>
      </pc:sldChg>
      <pc:sldChg chg="addSp delSp modSp mod setBg">
        <pc:chgData name="Cristina Panaite (2413348)" userId="S::2413348@student.uwtsd.ac.uk::58a29c3f-d693-4556-bb76-76604112953d" providerId="AD" clId="Web-{186BA9B0-E198-9140-979B-31D20DF6F864}" dt="2026-02-19T09:08:28.925" v="2"/>
        <pc:sldMkLst>
          <pc:docMk/>
          <pc:sldMk cId="3998708917" sldId="258"/>
        </pc:sldMkLst>
        <pc:spChg chg="mod">
          <ac:chgData name="Cristina Panaite (2413348)" userId="S::2413348@student.uwtsd.ac.uk::58a29c3f-d693-4556-bb76-76604112953d" providerId="AD" clId="Web-{186BA9B0-E198-9140-979B-31D20DF6F864}" dt="2026-02-19T09:06:04.432" v="1"/>
          <ac:spMkLst>
            <pc:docMk/>
            <pc:sldMk cId="3998708917" sldId="258"/>
            <ac:spMk id="2" creationId="{591BBFF3-182F-B42D-3A40-D094A9304410}"/>
          </ac:spMkLst>
        </pc:spChg>
        <pc:spChg chg="del mod">
          <ac:chgData name="Cristina Panaite (2413348)" userId="S::2413348@student.uwtsd.ac.uk::58a29c3f-d693-4556-bb76-76604112953d" providerId="AD" clId="Web-{186BA9B0-E198-9140-979B-31D20DF6F864}" dt="2026-02-19T09:08:28.925" v="2"/>
          <ac:spMkLst>
            <pc:docMk/>
            <pc:sldMk cId="3998708917" sldId="258"/>
            <ac:spMk id="3" creationId="{8587756A-C33A-F6D5-D3A6-B7D2F5DECAC4}"/>
          </ac:spMkLst>
        </pc:spChg>
        <pc:spChg chg="add del">
          <ac:chgData name="Cristina Panaite (2413348)" userId="S::2413348@student.uwtsd.ac.uk::58a29c3f-d693-4556-bb76-76604112953d" providerId="AD" clId="Web-{186BA9B0-E198-9140-979B-31D20DF6F864}" dt="2026-02-19T09:06:04.432" v="1"/>
          <ac:spMkLst>
            <pc:docMk/>
            <pc:sldMk cId="3998708917" sldId="258"/>
            <ac:spMk id="6" creationId="{C13EF075-D4EF-4929-ADBC-91B27DA19955}"/>
          </ac:spMkLst>
        </pc:spChg>
        <pc:spChg chg="add del">
          <ac:chgData name="Cristina Panaite (2413348)" userId="S::2413348@student.uwtsd.ac.uk::58a29c3f-d693-4556-bb76-76604112953d" providerId="AD" clId="Web-{186BA9B0-E198-9140-979B-31D20DF6F864}" dt="2026-02-19T09:06:04.432" v="1"/>
          <ac:spMkLst>
            <pc:docMk/>
            <pc:sldMk cId="3998708917" sldId="258"/>
            <ac:spMk id="8" creationId="{18873D23-2DCF-4B31-A009-95721C06E8E1}"/>
          </ac:spMkLst>
        </pc:spChg>
        <pc:grpChg chg="add del">
          <ac:chgData name="Cristina Panaite (2413348)" userId="S::2413348@student.uwtsd.ac.uk::58a29c3f-d693-4556-bb76-76604112953d" providerId="AD" clId="Web-{186BA9B0-E198-9140-979B-31D20DF6F864}" dt="2026-02-19T09:06:04.432" v="1"/>
          <ac:grpSpMkLst>
            <pc:docMk/>
            <pc:sldMk cId="3998708917" sldId="258"/>
            <ac:grpSpMk id="7" creationId="{DAA26DFA-AAB2-4973-9C17-16D587C7B198}"/>
          </ac:grpSpMkLst>
        </pc:grpChg>
        <pc:graphicFrameChg chg="add">
          <ac:chgData name="Cristina Panaite (2413348)" userId="S::2413348@student.uwtsd.ac.uk::58a29c3f-d693-4556-bb76-76604112953d" providerId="AD" clId="Web-{186BA9B0-E198-9140-979B-31D20DF6F864}" dt="2026-02-19T09:08:28.925" v="2"/>
          <ac:graphicFrameMkLst>
            <pc:docMk/>
            <pc:sldMk cId="3998708917" sldId="258"/>
            <ac:graphicFrameMk id="5" creationId="{AE07367C-C0A1-28EF-1EE9-934067BAA60B}"/>
          </ac:graphicFrameMkLst>
        </pc:graphicFrameChg>
      </pc:sldChg>
      <pc:sldChg chg="addSp delSp modSp mod setBg">
        <pc:chgData name="Cristina Panaite (2413348)" userId="S::2413348@student.uwtsd.ac.uk::58a29c3f-d693-4556-bb76-76604112953d" providerId="AD" clId="Web-{186BA9B0-E198-9140-979B-31D20DF6F864}" dt="2026-02-19T09:09:17.693" v="5"/>
        <pc:sldMkLst>
          <pc:docMk/>
          <pc:sldMk cId="1695557492" sldId="263"/>
        </pc:sldMkLst>
        <pc:spChg chg="mod">
          <ac:chgData name="Cristina Panaite (2413348)" userId="S::2413348@student.uwtsd.ac.uk::58a29c3f-d693-4556-bb76-76604112953d" providerId="AD" clId="Web-{186BA9B0-E198-9140-979B-31D20DF6F864}" dt="2026-02-19T09:09:17.662" v="4"/>
          <ac:spMkLst>
            <pc:docMk/>
            <pc:sldMk cId="1695557492" sldId="263"/>
            <ac:spMk id="2" creationId="{7ED395E2-A310-FB38-17B7-95EA45404F39}"/>
          </ac:spMkLst>
        </pc:spChg>
        <pc:spChg chg="add del">
          <ac:chgData name="Cristina Panaite (2413348)" userId="S::2413348@student.uwtsd.ac.uk::58a29c3f-d693-4556-bb76-76604112953d" providerId="AD" clId="Web-{186BA9B0-E198-9140-979B-31D20DF6F864}" dt="2026-02-19T09:09:17.693" v="5"/>
          <ac:spMkLst>
            <pc:docMk/>
            <pc:sldMk cId="1695557492" sldId="263"/>
            <ac:spMk id="3" creationId="{BBE4C530-07EA-C67C-8F83-5ECACF89F362}"/>
          </ac:spMkLst>
        </pc:spChg>
        <pc:spChg chg="add del">
          <ac:chgData name="Cristina Panaite (2413348)" userId="S::2413348@student.uwtsd.ac.uk::58a29c3f-d693-4556-bb76-76604112953d" providerId="AD" clId="Web-{186BA9B0-E198-9140-979B-31D20DF6F864}" dt="2026-02-19T09:09:17.662" v="4"/>
          <ac:spMkLst>
            <pc:docMk/>
            <pc:sldMk cId="1695557492" sldId="263"/>
            <ac:spMk id="9" creationId="{BACC6370-2D7E-4714-9D71-7542949D7D5D}"/>
          </ac:spMkLst>
        </pc:spChg>
        <pc:spChg chg="add del">
          <ac:chgData name="Cristina Panaite (2413348)" userId="S::2413348@student.uwtsd.ac.uk::58a29c3f-d693-4556-bb76-76604112953d" providerId="AD" clId="Web-{186BA9B0-E198-9140-979B-31D20DF6F864}" dt="2026-02-19T09:09:17.662" v="4"/>
          <ac:spMkLst>
            <pc:docMk/>
            <pc:sldMk cId="1695557492" sldId="263"/>
            <ac:spMk id="11" creationId="{F68B3F68-107C-434F-AA38-110D5EA91B85}"/>
          </ac:spMkLst>
        </pc:spChg>
        <pc:spChg chg="add del">
          <ac:chgData name="Cristina Panaite (2413348)" userId="S::2413348@student.uwtsd.ac.uk::58a29c3f-d693-4556-bb76-76604112953d" providerId="AD" clId="Web-{186BA9B0-E198-9140-979B-31D20DF6F864}" dt="2026-02-19T09:09:17.662" v="4"/>
          <ac:spMkLst>
            <pc:docMk/>
            <pc:sldMk cId="1695557492" sldId="263"/>
            <ac:spMk id="13" creationId="{AAD0DBB9-1A4B-4391-81D4-CB19F9AB918A}"/>
          </ac:spMkLst>
        </pc:spChg>
        <pc:spChg chg="add del">
          <ac:chgData name="Cristina Panaite (2413348)" userId="S::2413348@student.uwtsd.ac.uk::58a29c3f-d693-4556-bb76-76604112953d" providerId="AD" clId="Web-{186BA9B0-E198-9140-979B-31D20DF6F864}" dt="2026-02-19T09:09:17.662" v="4"/>
          <ac:spMkLst>
            <pc:docMk/>
            <pc:sldMk cId="1695557492" sldId="263"/>
            <ac:spMk id="15" creationId="{063BBA22-50EA-4C4D-BE05-F1CE4E63AA56}"/>
          </ac:spMkLst>
        </pc:spChg>
        <pc:graphicFrameChg chg="add del">
          <ac:chgData name="Cristina Panaite (2413348)" userId="S::2413348@student.uwtsd.ac.uk::58a29c3f-d693-4556-bb76-76604112953d" providerId="AD" clId="Web-{186BA9B0-E198-9140-979B-31D20DF6F864}" dt="2026-02-19T09:09:17.662" v="4"/>
          <ac:graphicFrameMkLst>
            <pc:docMk/>
            <pc:sldMk cId="1695557492" sldId="263"/>
            <ac:graphicFrameMk id="5" creationId="{C4E95066-2161-E79D-DAA0-68644FBE156B}"/>
          </ac:graphicFrameMkLst>
        </pc:graphicFrameChg>
        <pc:graphicFrameChg chg="add">
          <ac:chgData name="Cristina Panaite (2413348)" userId="S::2413348@student.uwtsd.ac.uk::58a29c3f-d693-4556-bb76-76604112953d" providerId="AD" clId="Web-{186BA9B0-E198-9140-979B-31D20DF6F864}" dt="2026-02-19T09:09:17.693" v="5"/>
          <ac:graphicFrameMkLst>
            <pc:docMk/>
            <pc:sldMk cId="1695557492" sldId="263"/>
            <ac:graphicFrameMk id="17" creationId="{7CFCE468-576B-0ECF-9905-36321FF70A0C}"/>
          </ac:graphicFrameMkLst>
        </pc:graphicFrameChg>
      </pc:sldChg>
    </pc:docChg>
  </pc:docChgLst>
  <pc:docChgLst>
    <pc:chgData name="Cristina Panaite (2413348)" userId="S::2413348@student.uwtsd.ac.uk::58a29c3f-d693-4556-bb76-76604112953d" providerId="AD" clId="Web-{7FCD6AD6-C109-A748-F77B-7625EFB7AF6F}"/>
    <pc:docChg chg="modSld">
      <pc:chgData name="Cristina Panaite (2413348)" userId="S::2413348@student.uwtsd.ac.uk::58a29c3f-d693-4556-bb76-76604112953d" providerId="AD" clId="Web-{7FCD6AD6-C109-A748-F77B-7625EFB7AF6F}" dt="2026-02-13T13:39:31.006" v="41"/>
      <pc:docMkLst>
        <pc:docMk/>
      </pc:docMkLst>
      <pc:sldChg chg="addSp delSp modSp mod setBg">
        <pc:chgData name="Cristina Panaite (2413348)" userId="S::2413348@student.uwtsd.ac.uk::58a29c3f-d693-4556-bb76-76604112953d" providerId="AD" clId="Web-{7FCD6AD6-C109-A748-F77B-7625EFB7AF6F}" dt="2026-02-13T13:39:31.006" v="41"/>
        <pc:sldMkLst>
          <pc:docMk/>
          <pc:sldMk cId="3998708917" sldId="258"/>
        </pc:sldMkLst>
        <pc:spChg chg="mod">
          <ac:chgData name="Cristina Panaite (2413348)" userId="S::2413348@student.uwtsd.ac.uk::58a29c3f-d693-4556-bb76-76604112953d" providerId="AD" clId="Web-{7FCD6AD6-C109-A748-F77B-7625EFB7AF6F}" dt="2026-02-13T13:39:12.240" v="38"/>
          <ac:spMkLst>
            <pc:docMk/>
            <pc:sldMk cId="3998708917" sldId="258"/>
            <ac:spMk id="2" creationId="{591BBFF3-182F-B42D-3A40-D094A9304410}"/>
          </ac:spMkLst>
        </pc:spChg>
      </pc:sldChg>
      <pc:sldChg chg="modSp">
        <pc:chgData name="Cristina Panaite (2413348)" userId="S::2413348@student.uwtsd.ac.uk::58a29c3f-d693-4556-bb76-76604112953d" providerId="AD" clId="Web-{7FCD6AD6-C109-A748-F77B-7625EFB7AF6F}" dt="2026-02-13T13:34:29.433" v="27" actId="20577"/>
        <pc:sldMkLst>
          <pc:docMk/>
          <pc:sldMk cId="602447367" sldId="260"/>
        </pc:sldMkLst>
        <pc:graphicFrameChg chg="modGraphic">
          <ac:chgData name="Cristina Panaite (2413348)" userId="S::2413348@student.uwtsd.ac.uk::58a29c3f-d693-4556-bb76-76604112953d" providerId="AD" clId="Web-{7FCD6AD6-C109-A748-F77B-7625EFB7AF6F}" dt="2026-02-13T13:34:29.433" v="27" actId="20577"/>
          <ac:graphicFrameMkLst>
            <pc:docMk/>
            <pc:sldMk cId="602447367" sldId="260"/>
            <ac:graphicFrameMk id="4" creationId="{3A8F169F-B137-BDCB-AFE9-A6E36501A567}"/>
          </ac:graphicFrameMkLst>
        </pc:graphicFrameChg>
      </pc:sldChg>
      <pc:sldChg chg="modSp">
        <pc:chgData name="Cristina Panaite (2413348)" userId="S::2413348@student.uwtsd.ac.uk::58a29c3f-d693-4556-bb76-76604112953d" providerId="AD" clId="Web-{7FCD6AD6-C109-A748-F77B-7625EFB7AF6F}" dt="2026-02-13T13:33:22.711" v="18" actId="1076"/>
        <pc:sldMkLst>
          <pc:docMk/>
          <pc:sldMk cId="3182831773" sldId="262"/>
        </pc:sldMkLst>
        <pc:spChg chg="mod">
          <ac:chgData name="Cristina Panaite (2413348)" userId="S::2413348@student.uwtsd.ac.uk::58a29c3f-d693-4556-bb76-76604112953d" providerId="AD" clId="Web-{7FCD6AD6-C109-A748-F77B-7625EFB7AF6F}" dt="2026-02-13T13:33:22.711" v="18" actId="1076"/>
          <ac:spMkLst>
            <pc:docMk/>
            <pc:sldMk cId="3182831773" sldId="262"/>
            <ac:spMk id="3" creationId="{CB152914-1D61-12B7-60E1-8EA2F4FE7AD4}"/>
          </ac:spMkLst>
        </pc:spChg>
        <pc:graphicFrameChg chg="modGraphic">
          <ac:chgData name="Cristina Panaite (2413348)" userId="S::2413348@student.uwtsd.ac.uk::58a29c3f-d693-4556-bb76-76604112953d" providerId="AD" clId="Web-{7FCD6AD6-C109-A748-F77B-7625EFB7AF6F}" dt="2026-02-13T13:32:59.241" v="16" actId="20577"/>
          <ac:graphicFrameMkLst>
            <pc:docMk/>
            <pc:sldMk cId="3182831773" sldId="262"/>
            <ac:graphicFrameMk id="4" creationId="{7BB779C9-2BE9-8C8F-EED8-973F8EF761F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601BD7-6FCD-447E-B495-0E1E7AD553F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A9C0C7C-4A97-44B7-9058-D1E0CE359C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Define roles, responsibilities and authority</a:t>
          </a:r>
        </a:p>
      </dgm:t>
    </dgm:pt>
    <dgm:pt modelId="{6E3B657C-CF01-4C13-A018-919210D0B47D}" type="parTrans" cxnId="{8A4C76E3-6DAC-409F-8F02-B644B169C0F0}">
      <dgm:prSet/>
      <dgm:spPr/>
      <dgm:t>
        <a:bodyPr/>
        <a:lstStyle/>
        <a:p>
          <a:endParaRPr lang="en-US"/>
        </a:p>
      </dgm:t>
    </dgm:pt>
    <dgm:pt modelId="{830D397C-17E3-4320-9008-56CDA6FCE4B3}" type="sibTrans" cxnId="{8A4C76E3-6DAC-409F-8F02-B644B169C0F0}">
      <dgm:prSet/>
      <dgm:spPr/>
      <dgm:t>
        <a:bodyPr/>
        <a:lstStyle/>
        <a:p>
          <a:endParaRPr lang="en-US"/>
        </a:p>
      </dgm:t>
    </dgm:pt>
    <dgm:pt modelId="{0750CF9F-3D5A-401F-B4B0-E66BAE552E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Establishes reporting relationships</a:t>
          </a:r>
        </a:p>
      </dgm:t>
    </dgm:pt>
    <dgm:pt modelId="{765EF8C6-B621-4165-9268-4A6CF0491000}" type="parTrans" cxnId="{C82276B1-1B89-42CA-A807-CB60314BF683}">
      <dgm:prSet/>
      <dgm:spPr/>
      <dgm:t>
        <a:bodyPr/>
        <a:lstStyle/>
        <a:p>
          <a:endParaRPr lang="en-US"/>
        </a:p>
      </dgm:t>
    </dgm:pt>
    <dgm:pt modelId="{56662724-15FC-4D6D-9AB5-5669B2BF6EC8}" type="sibTrans" cxnId="{C82276B1-1B89-42CA-A807-CB60314BF683}">
      <dgm:prSet/>
      <dgm:spPr/>
      <dgm:t>
        <a:bodyPr/>
        <a:lstStyle/>
        <a:p>
          <a:endParaRPr lang="en-US"/>
        </a:p>
      </dgm:t>
    </dgm:pt>
    <dgm:pt modelId="{A37EA9F9-3D7F-4722-80BD-D52463156E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Supports coordination and communication</a:t>
          </a:r>
        </a:p>
      </dgm:t>
    </dgm:pt>
    <dgm:pt modelId="{41759FDF-ADDD-4AD2-B0C5-4C7D3A931846}" type="parTrans" cxnId="{89335AD8-1EA8-43E2-A165-890BC2CE3783}">
      <dgm:prSet/>
      <dgm:spPr/>
      <dgm:t>
        <a:bodyPr/>
        <a:lstStyle/>
        <a:p>
          <a:endParaRPr lang="en-US"/>
        </a:p>
      </dgm:t>
    </dgm:pt>
    <dgm:pt modelId="{06BD9E94-025A-4CAB-A329-9FF2E28D5BCC}" type="sibTrans" cxnId="{89335AD8-1EA8-43E2-A165-890BC2CE3783}">
      <dgm:prSet/>
      <dgm:spPr/>
      <dgm:t>
        <a:bodyPr/>
        <a:lstStyle/>
        <a:p>
          <a:endParaRPr lang="en-US"/>
        </a:p>
      </dgm:t>
    </dgm:pt>
    <dgm:pt modelId="{F211991B-D672-46B0-93F6-CBA884995F5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Improves organisational effectiveness(Daft,2021)</a:t>
          </a:r>
        </a:p>
      </dgm:t>
    </dgm:pt>
    <dgm:pt modelId="{82F0FC4B-1EA5-462E-AE82-61EB60FFBB82}" type="parTrans" cxnId="{EEB609F9-264F-4FCB-8272-89C1B7F38AB8}">
      <dgm:prSet/>
      <dgm:spPr/>
      <dgm:t>
        <a:bodyPr/>
        <a:lstStyle/>
        <a:p>
          <a:endParaRPr lang="en-US"/>
        </a:p>
      </dgm:t>
    </dgm:pt>
    <dgm:pt modelId="{EDFF6A80-6F34-4D6F-BDBA-749E36E2E100}" type="sibTrans" cxnId="{EEB609F9-264F-4FCB-8272-89C1B7F38AB8}">
      <dgm:prSet/>
      <dgm:spPr/>
      <dgm:t>
        <a:bodyPr/>
        <a:lstStyle/>
        <a:p>
          <a:endParaRPr lang="en-US"/>
        </a:p>
      </dgm:t>
    </dgm:pt>
    <dgm:pt modelId="{74CF2976-9DF5-4411-B5A1-93174D22DE25}" type="pres">
      <dgm:prSet presAssocID="{EC601BD7-6FCD-447E-B495-0E1E7AD553FB}" presName="root" presStyleCnt="0">
        <dgm:presLayoutVars>
          <dgm:dir/>
          <dgm:resizeHandles val="exact"/>
        </dgm:presLayoutVars>
      </dgm:prSet>
      <dgm:spPr/>
    </dgm:pt>
    <dgm:pt modelId="{C79FDA15-FAD1-4806-A2B2-C7A44B760A13}" type="pres">
      <dgm:prSet presAssocID="{7A9C0C7C-4A97-44B7-9058-D1E0CE359CCF}" presName="compNode" presStyleCnt="0"/>
      <dgm:spPr/>
    </dgm:pt>
    <dgm:pt modelId="{0763A214-C317-4D0E-88CE-234430A41807}" type="pres">
      <dgm:prSet presAssocID="{7A9C0C7C-4A97-44B7-9058-D1E0CE359CC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775F933-30C1-43DE-B2FA-77437EB9DE6C}" type="pres">
      <dgm:prSet presAssocID="{7A9C0C7C-4A97-44B7-9058-D1E0CE359CCF}" presName="spaceRect" presStyleCnt="0"/>
      <dgm:spPr/>
    </dgm:pt>
    <dgm:pt modelId="{86A8DB04-5BB1-43BA-B188-EEED6F2619B0}" type="pres">
      <dgm:prSet presAssocID="{7A9C0C7C-4A97-44B7-9058-D1E0CE359CCF}" presName="textRect" presStyleLbl="revTx" presStyleIdx="0" presStyleCnt="4">
        <dgm:presLayoutVars>
          <dgm:chMax val="1"/>
          <dgm:chPref val="1"/>
        </dgm:presLayoutVars>
      </dgm:prSet>
      <dgm:spPr/>
    </dgm:pt>
    <dgm:pt modelId="{9A0FB511-B9BB-4324-A710-0D95C233975C}" type="pres">
      <dgm:prSet presAssocID="{830D397C-17E3-4320-9008-56CDA6FCE4B3}" presName="sibTrans" presStyleCnt="0"/>
      <dgm:spPr/>
    </dgm:pt>
    <dgm:pt modelId="{E8AD097C-525B-4372-A817-2EA3F2EEC8B7}" type="pres">
      <dgm:prSet presAssocID="{0750CF9F-3D5A-401F-B4B0-E66BAE552E1C}" presName="compNode" presStyleCnt="0"/>
      <dgm:spPr/>
    </dgm:pt>
    <dgm:pt modelId="{92323F6E-D207-4462-AEDE-D1E206E63E85}" type="pres">
      <dgm:prSet presAssocID="{0750CF9F-3D5A-401F-B4B0-E66BAE552E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6645E41-867E-4A21-A342-8B7D693CD0E9}" type="pres">
      <dgm:prSet presAssocID="{0750CF9F-3D5A-401F-B4B0-E66BAE552E1C}" presName="spaceRect" presStyleCnt="0"/>
      <dgm:spPr/>
    </dgm:pt>
    <dgm:pt modelId="{888A6953-9D74-444C-BBBC-FEE9894DD69D}" type="pres">
      <dgm:prSet presAssocID="{0750CF9F-3D5A-401F-B4B0-E66BAE552E1C}" presName="textRect" presStyleLbl="revTx" presStyleIdx="1" presStyleCnt="4">
        <dgm:presLayoutVars>
          <dgm:chMax val="1"/>
          <dgm:chPref val="1"/>
        </dgm:presLayoutVars>
      </dgm:prSet>
      <dgm:spPr/>
    </dgm:pt>
    <dgm:pt modelId="{23126DF5-DC18-4E20-B0C3-B2A8DE00C6E8}" type="pres">
      <dgm:prSet presAssocID="{56662724-15FC-4D6D-9AB5-5669B2BF6EC8}" presName="sibTrans" presStyleCnt="0"/>
      <dgm:spPr/>
    </dgm:pt>
    <dgm:pt modelId="{A663BA73-2819-46FC-98C8-BD2FB9F0E2FB}" type="pres">
      <dgm:prSet presAssocID="{A37EA9F9-3D7F-4722-80BD-D52463156E77}" presName="compNode" presStyleCnt="0"/>
      <dgm:spPr/>
    </dgm:pt>
    <dgm:pt modelId="{D48786DA-B992-40F3-B6AA-4B665D4E2534}" type="pres">
      <dgm:prSet presAssocID="{A37EA9F9-3D7F-4722-80BD-D52463156E7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B00D371-DC1F-4602-B800-DE2D188D902C}" type="pres">
      <dgm:prSet presAssocID="{A37EA9F9-3D7F-4722-80BD-D52463156E77}" presName="spaceRect" presStyleCnt="0"/>
      <dgm:spPr/>
    </dgm:pt>
    <dgm:pt modelId="{54126C7E-24F2-44E6-8D75-38C7622FE971}" type="pres">
      <dgm:prSet presAssocID="{A37EA9F9-3D7F-4722-80BD-D52463156E77}" presName="textRect" presStyleLbl="revTx" presStyleIdx="2" presStyleCnt="4">
        <dgm:presLayoutVars>
          <dgm:chMax val="1"/>
          <dgm:chPref val="1"/>
        </dgm:presLayoutVars>
      </dgm:prSet>
      <dgm:spPr/>
    </dgm:pt>
    <dgm:pt modelId="{5396261F-9EE0-4433-8497-8DAC7199DEE7}" type="pres">
      <dgm:prSet presAssocID="{06BD9E94-025A-4CAB-A329-9FF2E28D5BCC}" presName="sibTrans" presStyleCnt="0"/>
      <dgm:spPr/>
    </dgm:pt>
    <dgm:pt modelId="{8BD8E5CA-46B1-44C5-8ACD-300604273365}" type="pres">
      <dgm:prSet presAssocID="{F211991B-D672-46B0-93F6-CBA884995F54}" presName="compNode" presStyleCnt="0"/>
      <dgm:spPr/>
    </dgm:pt>
    <dgm:pt modelId="{4714E805-88E5-4A98-AC27-B697F368A810}" type="pres">
      <dgm:prSet presAssocID="{F211991B-D672-46B0-93F6-CBA884995F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67998D4B-64D6-44F2-B857-93DBB4480AE9}" type="pres">
      <dgm:prSet presAssocID="{F211991B-D672-46B0-93F6-CBA884995F54}" presName="spaceRect" presStyleCnt="0"/>
      <dgm:spPr/>
    </dgm:pt>
    <dgm:pt modelId="{69C4DCF6-9ED7-4A9D-BC97-4D5F52C5CA7E}" type="pres">
      <dgm:prSet presAssocID="{F211991B-D672-46B0-93F6-CBA884995F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2CF4802-F79C-4774-ABB7-A7920BDE798D}" type="presOf" srcId="{7A9C0C7C-4A97-44B7-9058-D1E0CE359CCF}" destId="{86A8DB04-5BB1-43BA-B188-EEED6F2619B0}" srcOrd="0" destOrd="0" presId="urn:microsoft.com/office/officeart/2018/2/layout/IconLabelList"/>
    <dgm:cxn modelId="{AAEDA511-B212-4795-82C6-25F750A51B36}" type="presOf" srcId="{F211991B-D672-46B0-93F6-CBA884995F54}" destId="{69C4DCF6-9ED7-4A9D-BC97-4D5F52C5CA7E}" srcOrd="0" destOrd="0" presId="urn:microsoft.com/office/officeart/2018/2/layout/IconLabelList"/>
    <dgm:cxn modelId="{D8B14F40-4FE5-45F3-A1AD-B653CC2E347D}" type="presOf" srcId="{EC601BD7-6FCD-447E-B495-0E1E7AD553FB}" destId="{74CF2976-9DF5-4411-B5A1-93174D22DE25}" srcOrd="0" destOrd="0" presId="urn:microsoft.com/office/officeart/2018/2/layout/IconLabelList"/>
    <dgm:cxn modelId="{97B47788-22E0-4079-9481-E2A5621A6BC8}" type="presOf" srcId="{A37EA9F9-3D7F-4722-80BD-D52463156E77}" destId="{54126C7E-24F2-44E6-8D75-38C7622FE971}" srcOrd="0" destOrd="0" presId="urn:microsoft.com/office/officeart/2018/2/layout/IconLabelList"/>
    <dgm:cxn modelId="{C82276B1-1B89-42CA-A807-CB60314BF683}" srcId="{EC601BD7-6FCD-447E-B495-0E1E7AD553FB}" destId="{0750CF9F-3D5A-401F-B4B0-E66BAE552E1C}" srcOrd="1" destOrd="0" parTransId="{765EF8C6-B621-4165-9268-4A6CF0491000}" sibTransId="{56662724-15FC-4D6D-9AB5-5669B2BF6EC8}"/>
    <dgm:cxn modelId="{89335AD8-1EA8-43E2-A165-890BC2CE3783}" srcId="{EC601BD7-6FCD-447E-B495-0E1E7AD553FB}" destId="{A37EA9F9-3D7F-4722-80BD-D52463156E77}" srcOrd="2" destOrd="0" parTransId="{41759FDF-ADDD-4AD2-B0C5-4C7D3A931846}" sibTransId="{06BD9E94-025A-4CAB-A329-9FF2E28D5BCC}"/>
    <dgm:cxn modelId="{ABADF4DE-3D61-4A76-97C9-B458AFB69638}" type="presOf" srcId="{0750CF9F-3D5A-401F-B4B0-E66BAE552E1C}" destId="{888A6953-9D74-444C-BBBC-FEE9894DD69D}" srcOrd="0" destOrd="0" presId="urn:microsoft.com/office/officeart/2018/2/layout/IconLabelList"/>
    <dgm:cxn modelId="{8A4C76E3-6DAC-409F-8F02-B644B169C0F0}" srcId="{EC601BD7-6FCD-447E-B495-0E1E7AD553FB}" destId="{7A9C0C7C-4A97-44B7-9058-D1E0CE359CCF}" srcOrd="0" destOrd="0" parTransId="{6E3B657C-CF01-4C13-A018-919210D0B47D}" sibTransId="{830D397C-17E3-4320-9008-56CDA6FCE4B3}"/>
    <dgm:cxn modelId="{EEB609F9-264F-4FCB-8272-89C1B7F38AB8}" srcId="{EC601BD7-6FCD-447E-B495-0E1E7AD553FB}" destId="{F211991B-D672-46B0-93F6-CBA884995F54}" srcOrd="3" destOrd="0" parTransId="{82F0FC4B-1EA5-462E-AE82-61EB60FFBB82}" sibTransId="{EDFF6A80-6F34-4D6F-BDBA-749E36E2E100}"/>
    <dgm:cxn modelId="{67CD7252-302C-49B0-BFC5-C81D3C51F0EB}" type="presParOf" srcId="{74CF2976-9DF5-4411-B5A1-93174D22DE25}" destId="{C79FDA15-FAD1-4806-A2B2-C7A44B760A13}" srcOrd="0" destOrd="0" presId="urn:microsoft.com/office/officeart/2018/2/layout/IconLabelList"/>
    <dgm:cxn modelId="{31F28D8A-B505-42A1-A95F-EB896C1CD84D}" type="presParOf" srcId="{C79FDA15-FAD1-4806-A2B2-C7A44B760A13}" destId="{0763A214-C317-4D0E-88CE-234430A41807}" srcOrd="0" destOrd="0" presId="urn:microsoft.com/office/officeart/2018/2/layout/IconLabelList"/>
    <dgm:cxn modelId="{F2132564-1B1B-4626-927A-C79757B282CB}" type="presParOf" srcId="{C79FDA15-FAD1-4806-A2B2-C7A44B760A13}" destId="{F775F933-30C1-43DE-B2FA-77437EB9DE6C}" srcOrd="1" destOrd="0" presId="urn:microsoft.com/office/officeart/2018/2/layout/IconLabelList"/>
    <dgm:cxn modelId="{BBAE2EFD-C19A-408E-B872-0C7501B1B359}" type="presParOf" srcId="{C79FDA15-FAD1-4806-A2B2-C7A44B760A13}" destId="{86A8DB04-5BB1-43BA-B188-EEED6F2619B0}" srcOrd="2" destOrd="0" presId="urn:microsoft.com/office/officeart/2018/2/layout/IconLabelList"/>
    <dgm:cxn modelId="{4D517748-39C4-4A21-B8CE-BD7C4011DCD9}" type="presParOf" srcId="{74CF2976-9DF5-4411-B5A1-93174D22DE25}" destId="{9A0FB511-B9BB-4324-A710-0D95C233975C}" srcOrd="1" destOrd="0" presId="urn:microsoft.com/office/officeart/2018/2/layout/IconLabelList"/>
    <dgm:cxn modelId="{06335C9F-C6A4-4B2B-80AD-4863C91FA49D}" type="presParOf" srcId="{74CF2976-9DF5-4411-B5A1-93174D22DE25}" destId="{E8AD097C-525B-4372-A817-2EA3F2EEC8B7}" srcOrd="2" destOrd="0" presId="urn:microsoft.com/office/officeart/2018/2/layout/IconLabelList"/>
    <dgm:cxn modelId="{BA45A3C4-4EC9-4C11-956F-341DD5BFBB86}" type="presParOf" srcId="{E8AD097C-525B-4372-A817-2EA3F2EEC8B7}" destId="{92323F6E-D207-4462-AEDE-D1E206E63E85}" srcOrd="0" destOrd="0" presId="urn:microsoft.com/office/officeart/2018/2/layout/IconLabelList"/>
    <dgm:cxn modelId="{0BDC25F2-47D8-4E07-B422-EFAB32BEC843}" type="presParOf" srcId="{E8AD097C-525B-4372-A817-2EA3F2EEC8B7}" destId="{56645E41-867E-4A21-A342-8B7D693CD0E9}" srcOrd="1" destOrd="0" presId="urn:microsoft.com/office/officeart/2018/2/layout/IconLabelList"/>
    <dgm:cxn modelId="{15A6BC58-2060-49B0-8452-0C355F1C6B95}" type="presParOf" srcId="{E8AD097C-525B-4372-A817-2EA3F2EEC8B7}" destId="{888A6953-9D74-444C-BBBC-FEE9894DD69D}" srcOrd="2" destOrd="0" presId="urn:microsoft.com/office/officeart/2018/2/layout/IconLabelList"/>
    <dgm:cxn modelId="{E3AB48D8-1880-45C7-9B63-4797031FE89E}" type="presParOf" srcId="{74CF2976-9DF5-4411-B5A1-93174D22DE25}" destId="{23126DF5-DC18-4E20-B0C3-B2A8DE00C6E8}" srcOrd="3" destOrd="0" presId="urn:microsoft.com/office/officeart/2018/2/layout/IconLabelList"/>
    <dgm:cxn modelId="{D4BA8060-464A-4FAA-A27E-8394CD863192}" type="presParOf" srcId="{74CF2976-9DF5-4411-B5A1-93174D22DE25}" destId="{A663BA73-2819-46FC-98C8-BD2FB9F0E2FB}" srcOrd="4" destOrd="0" presId="urn:microsoft.com/office/officeart/2018/2/layout/IconLabelList"/>
    <dgm:cxn modelId="{2C36D7AB-B8C7-4B15-9093-2768F7EC7122}" type="presParOf" srcId="{A663BA73-2819-46FC-98C8-BD2FB9F0E2FB}" destId="{D48786DA-B992-40F3-B6AA-4B665D4E2534}" srcOrd="0" destOrd="0" presId="urn:microsoft.com/office/officeart/2018/2/layout/IconLabelList"/>
    <dgm:cxn modelId="{981AC6A3-0CE7-4A35-AFB4-A18BC951BCB2}" type="presParOf" srcId="{A663BA73-2819-46FC-98C8-BD2FB9F0E2FB}" destId="{CB00D371-DC1F-4602-B800-DE2D188D902C}" srcOrd="1" destOrd="0" presId="urn:microsoft.com/office/officeart/2018/2/layout/IconLabelList"/>
    <dgm:cxn modelId="{B11097A0-922C-4845-B0C9-7F4ED2883062}" type="presParOf" srcId="{A663BA73-2819-46FC-98C8-BD2FB9F0E2FB}" destId="{54126C7E-24F2-44E6-8D75-38C7622FE971}" srcOrd="2" destOrd="0" presId="urn:microsoft.com/office/officeart/2018/2/layout/IconLabelList"/>
    <dgm:cxn modelId="{88265EC9-E552-4FA2-810C-3794782DD10E}" type="presParOf" srcId="{74CF2976-9DF5-4411-B5A1-93174D22DE25}" destId="{5396261F-9EE0-4433-8497-8DAC7199DEE7}" srcOrd="5" destOrd="0" presId="urn:microsoft.com/office/officeart/2018/2/layout/IconLabelList"/>
    <dgm:cxn modelId="{A0F1A33D-503A-43F4-B576-7F6B51408EA0}" type="presParOf" srcId="{74CF2976-9DF5-4411-B5A1-93174D22DE25}" destId="{8BD8E5CA-46B1-44C5-8ACD-300604273365}" srcOrd="6" destOrd="0" presId="urn:microsoft.com/office/officeart/2018/2/layout/IconLabelList"/>
    <dgm:cxn modelId="{580EC550-4D61-4A6C-ACB9-2B6D4912A2A0}" type="presParOf" srcId="{8BD8E5CA-46B1-44C5-8ACD-300604273365}" destId="{4714E805-88E5-4A98-AC27-B697F368A810}" srcOrd="0" destOrd="0" presId="urn:microsoft.com/office/officeart/2018/2/layout/IconLabelList"/>
    <dgm:cxn modelId="{1B31DE05-AC92-44DA-867B-D52E1327E196}" type="presParOf" srcId="{8BD8E5CA-46B1-44C5-8ACD-300604273365}" destId="{67998D4B-64D6-44F2-B857-93DBB4480AE9}" srcOrd="1" destOrd="0" presId="urn:microsoft.com/office/officeart/2018/2/layout/IconLabelList"/>
    <dgm:cxn modelId="{01DD9B80-83C3-4EB4-B8A8-9C5D3681E27E}" type="presParOf" srcId="{8BD8E5CA-46B1-44C5-8ACD-300604273365}" destId="{69C4DCF6-9ED7-4A9D-BC97-4D5F52C5CA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9E5A90-7269-4D9E-971E-9552D9EDB30E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76803E9-9B50-41F4-9D15-5DFC0AC5F31D}">
      <dgm:prSet phldrT="[Text]" phldr="0"/>
      <dgm:spPr/>
      <dgm:t>
        <a:bodyPr/>
        <a:lstStyle/>
        <a:p>
          <a:r>
            <a:rPr lang="en-US" dirty="0">
              <a:latin typeface="Aptos Display" panose="020F0302020204030204"/>
            </a:rPr>
            <a:t>CEO</a:t>
          </a:r>
          <a:endParaRPr lang="en-US" dirty="0"/>
        </a:p>
      </dgm:t>
    </dgm:pt>
    <dgm:pt modelId="{E4C54D69-D2E6-4B1A-8467-95103CA2C3FB}" type="parTrans" cxnId="{B796997A-B48D-4FCF-8DDB-9DB631D9DE66}">
      <dgm:prSet/>
      <dgm:spPr/>
      <dgm:t>
        <a:bodyPr/>
        <a:lstStyle/>
        <a:p>
          <a:endParaRPr lang="en-US"/>
        </a:p>
      </dgm:t>
    </dgm:pt>
    <dgm:pt modelId="{01DCB237-8B22-4E51-9C3B-7EECD8639044}" type="sibTrans" cxnId="{B796997A-B48D-4FCF-8DDB-9DB631D9DE66}">
      <dgm:prSet/>
      <dgm:spPr/>
      <dgm:t>
        <a:bodyPr/>
        <a:lstStyle/>
        <a:p>
          <a:endParaRPr lang="en-US"/>
        </a:p>
      </dgm:t>
    </dgm:pt>
    <dgm:pt modelId="{B1D5A2BC-E02B-4F97-93D4-9FDF51AD8BD8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MARKETING DEPARTMENT</a:t>
          </a:r>
          <a:endParaRPr lang="en-US" dirty="0"/>
        </a:p>
      </dgm:t>
    </dgm:pt>
    <dgm:pt modelId="{A97CFC4B-359E-479D-9775-B19FC820AFBE}" type="parTrans" cxnId="{19B54BEF-4D46-4E60-8F8E-9A2522BB1D8B}">
      <dgm:prSet/>
      <dgm:spPr/>
      <dgm:t>
        <a:bodyPr/>
        <a:lstStyle/>
        <a:p>
          <a:endParaRPr lang="en-US"/>
        </a:p>
      </dgm:t>
    </dgm:pt>
    <dgm:pt modelId="{88335119-7A4B-4229-81F9-C54C3143921F}" type="sibTrans" cxnId="{19B54BEF-4D46-4E60-8F8E-9A2522BB1D8B}">
      <dgm:prSet/>
      <dgm:spPr/>
      <dgm:t>
        <a:bodyPr/>
        <a:lstStyle/>
        <a:p>
          <a:endParaRPr lang="en-US"/>
        </a:p>
      </dgm:t>
    </dgm:pt>
    <dgm:pt modelId="{C0ED0057-DC99-4AFA-9A0E-DF331D07BF6F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FINANCE DEPARTMENT</a:t>
          </a:r>
          <a:endParaRPr lang="en-US" dirty="0"/>
        </a:p>
      </dgm:t>
    </dgm:pt>
    <dgm:pt modelId="{A83BCE40-3808-475D-89F0-798F35B7FC55}" type="parTrans" cxnId="{4422BC80-E6E8-45CA-9CC4-6AA3631BC0F3}">
      <dgm:prSet/>
      <dgm:spPr/>
      <dgm:t>
        <a:bodyPr/>
        <a:lstStyle/>
        <a:p>
          <a:endParaRPr lang="en-US"/>
        </a:p>
      </dgm:t>
    </dgm:pt>
    <dgm:pt modelId="{0070C579-9690-4F46-95B4-16D978EC286B}" type="sibTrans" cxnId="{4422BC80-E6E8-45CA-9CC4-6AA3631BC0F3}">
      <dgm:prSet/>
      <dgm:spPr/>
      <dgm:t>
        <a:bodyPr/>
        <a:lstStyle/>
        <a:p>
          <a:endParaRPr lang="en-US"/>
        </a:p>
      </dgm:t>
    </dgm:pt>
    <dgm:pt modelId="{44A0738C-8C0B-4A01-B03B-E37EDF0FC145}">
      <dgm:prSet phldrT="[Text]" phldr="0"/>
      <dgm:spPr/>
      <dgm:t>
        <a:bodyPr/>
        <a:lstStyle/>
        <a:p>
          <a:r>
            <a:rPr lang="en-US" dirty="0">
              <a:latin typeface="Aptos Display" panose="020F0302020204030204"/>
            </a:rPr>
            <a:t>HR</a:t>
          </a:r>
          <a:endParaRPr lang="en-US" dirty="0"/>
        </a:p>
      </dgm:t>
    </dgm:pt>
    <dgm:pt modelId="{C5C98B62-4192-4AAF-A729-5850382FB790}" type="parTrans" cxnId="{35D9A660-2A64-4DCC-9100-62D6D5C8FBF1}">
      <dgm:prSet/>
      <dgm:spPr/>
      <dgm:t>
        <a:bodyPr/>
        <a:lstStyle/>
        <a:p>
          <a:endParaRPr lang="en-US"/>
        </a:p>
      </dgm:t>
    </dgm:pt>
    <dgm:pt modelId="{2AD56909-F602-490D-9E05-84B2CEF298D6}" type="sibTrans" cxnId="{35D9A660-2A64-4DCC-9100-62D6D5C8FBF1}">
      <dgm:prSet/>
      <dgm:spPr/>
      <dgm:t>
        <a:bodyPr/>
        <a:lstStyle/>
        <a:p>
          <a:endParaRPr lang="en-US"/>
        </a:p>
      </dgm:t>
    </dgm:pt>
    <dgm:pt modelId="{F39FB4D5-18EF-4208-8ECE-486E988B3756}">
      <dgm:prSet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EMPLOYEE'S </a:t>
          </a:r>
        </a:p>
      </dgm:t>
    </dgm:pt>
    <dgm:pt modelId="{A73EDA0F-672F-463C-BB6A-810E43BCBB63}" type="parTrans" cxnId="{7DEE5AC4-C6E1-4EEB-A61C-58184DDB0673}">
      <dgm:prSet/>
      <dgm:spPr/>
    </dgm:pt>
    <dgm:pt modelId="{05837A49-3ECB-4B50-A43F-B7EA2BAE4606}" type="sibTrans" cxnId="{7DEE5AC4-C6E1-4EEB-A61C-58184DDB0673}">
      <dgm:prSet/>
      <dgm:spPr/>
    </dgm:pt>
    <dgm:pt modelId="{97448800-E180-4BD5-8C6C-89261C2EDB6D}" type="pres">
      <dgm:prSet presAssocID="{919E5A90-7269-4D9E-971E-9552D9EDB30E}" presName="Name0" presStyleCnt="0">
        <dgm:presLayoutVars>
          <dgm:dir/>
          <dgm:animLvl val="lvl"/>
          <dgm:resizeHandles val="exact"/>
        </dgm:presLayoutVars>
      </dgm:prSet>
      <dgm:spPr/>
    </dgm:pt>
    <dgm:pt modelId="{FA5B02EB-FDDF-4D1C-BDC7-D3E85EE5F821}" type="pres">
      <dgm:prSet presAssocID="{176803E9-9B50-41F4-9D15-5DFC0AC5F31D}" presName="Name8" presStyleCnt="0"/>
      <dgm:spPr/>
    </dgm:pt>
    <dgm:pt modelId="{9835268B-5640-4B37-98C6-A5C1843491B0}" type="pres">
      <dgm:prSet presAssocID="{176803E9-9B50-41F4-9D15-5DFC0AC5F31D}" presName="level" presStyleLbl="node1" presStyleIdx="0" presStyleCnt="5">
        <dgm:presLayoutVars>
          <dgm:chMax val="1"/>
          <dgm:bulletEnabled val="1"/>
        </dgm:presLayoutVars>
      </dgm:prSet>
      <dgm:spPr/>
    </dgm:pt>
    <dgm:pt modelId="{DC626059-1D04-443A-8C8E-1C47F428E31F}" type="pres">
      <dgm:prSet presAssocID="{176803E9-9B50-41F4-9D15-5DFC0AC5F31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F865C33-9200-45BB-9AC0-E765F3CEE8E0}" type="pres">
      <dgm:prSet presAssocID="{B1D5A2BC-E02B-4F97-93D4-9FDF51AD8BD8}" presName="Name8" presStyleCnt="0"/>
      <dgm:spPr/>
    </dgm:pt>
    <dgm:pt modelId="{81D92F96-D977-4952-AD89-2CE052FFF1B1}" type="pres">
      <dgm:prSet presAssocID="{B1D5A2BC-E02B-4F97-93D4-9FDF51AD8BD8}" presName="level" presStyleLbl="node1" presStyleIdx="1" presStyleCnt="5">
        <dgm:presLayoutVars>
          <dgm:chMax val="1"/>
          <dgm:bulletEnabled val="1"/>
        </dgm:presLayoutVars>
      </dgm:prSet>
      <dgm:spPr/>
    </dgm:pt>
    <dgm:pt modelId="{3CF8B3D5-5D2B-4C39-83F5-6FB405153200}" type="pres">
      <dgm:prSet presAssocID="{B1D5A2BC-E02B-4F97-93D4-9FDF51AD8BD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A828B168-A7FB-4094-B655-598A162C6215}" type="pres">
      <dgm:prSet presAssocID="{C0ED0057-DC99-4AFA-9A0E-DF331D07BF6F}" presName="Name8" presStyleCnt="0"/>
      <dgm:spPr/>
    </dgm:pt>
    <dgm:pt modelId="{D192317B-4A01-4C15-A553-CB655C5ACEF0}" type="pres">
      <dgm:prSet presAssocID="{C0ED0057-DC99-4AFA-9A0E-DF331D07BF6F}" presName="level" presStyleLbl="node1" presStyleIdx="2" presStyleCnt="5">
        <dgm:presLayoutVars>
          <dgm:chMax val="1"/>
          <dgm:bulletEnabled val="1"/>
        </dgm:presLayoutVars>
      </dgm:prSet>
      <dgm:spPr/>
    </dgm:pt>
    <dgm:pt modelId="{75F913F0-BC0F-401E-9179-15CD3C5D5252}" type="pres">
      <dgm:prSet presAssocID="{C0ED0057-DC99-4AFA-9A0E-DF331D07BF6F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B9FCB90-952A-4DC9-94B9-0A1880936F57}" type="pres">
      <dgm:prSet presAssocID="{44A0738C-8C0B-4A01-B03B-E37EDF0FC145}" presName="Name8" presStyleCnt="0"/>
      <dgm:spPr/>
    </dgm:pt>
    <dgm:pt modelId="{3E57F74F-D7F5-4F67-A086-AB0AE03C1974}" type="pres">
      <dgm:prSet presAssocID="{44A0738C-8C0B-4A01-B03B-E37EDF0FC145}" presName="level" presStyleLbl="node1" presStyleIdx="3" presStyleCnt="5">
        <dgm:presLayoutVars>
          <dgm:chMax val="1"/>
          <dgm:bulletEnabled val="1"/>
        </dgm:presLayoutVars>
      </dgm:prSet>
      <dgm:spPr/>
    </dgm:pt>
    <dgm:pt modelId="{6AED3EC4-20E6-4BF1-A6E9-451F2D801BC2}" type="pres">
      <dgm:prSet presAssocID="{44A0738C-8C0B-4A01-B03B-E37EDF0FC14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52608D8-FD95-4E85-942D-A713585B8B86}" type="pres">
      <dgm:prSet presAssocID="{F39FB4D5-18EF-4208-8ECE-486E988B3756}" presName="Name8" presStyleCnt="0"/>
      <dgm:spPr/>
    </dgm:pt>
    <dgm:pt modelId="{D870D3B0-2AA1-4F2F-8B29-6BC74E6CA277}" type="pres">
      <dgm:prSet presAssocID="{F39FB4D5-18EF-4208-8ECE-486E988B3756}" presName="level" presStyleLbl="node1" presStyleIdx="4" presStyleCnt="5">
        <dgm:presLayoutVars>
          <dgm:chMax val="1"/>
          <dgm:bulletEnabled val="1"/>
        </dgm:presLayoutVars>
      </dgm:prSet>
      <dgm:spPr/>
    </dgm:pt>
    <dgm:pt modelId="{6F54A384-CABF-494B-A119-C404EE5294C7}" type="pres">
      <dgm:prSet presAssocID="{F39FB4D5-18EF-4208-8ECE-486E988B375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EC571500-E9D8-4A9C-8B70-50C8F0B5642C}" type="presOf" srcId="{44A0738C-8C0B-4A01-B03B-E37EDF0FC145}" destId="{3E57F74F-D7F5-4F67-A086-AB0AE03C1974}" srcOrd="0" destOrd="0" presId="urn:microsoft.com/office/officeart/2005/8/layout/pyramid1"/>
    <dgm:cxn modelId="{27695B5D-246C-4E72-827E-A23EDA3C4253}" type="presOf" srcId="{C0ED0057-DC99-4AFA-9A0E-DF331D07BF6F}" destId="{D192317B-4A01-4C15-A553-CB655C5ACEF0}" srcOrd="0" destOrd="0" presId="urn:microsoft.com/office/officeart/2005/8/layout/pyramid1"/>
    <dgm:cxn modelId="{35D9A660-2A64-4DCC-9100-62D6D5C8FBF1}" srcId="{919E5A90-7269-4D9E-971E-9552D9EDB30E}" destId="{44A0738C-8C0B-4A01-B03B-E37EDF0FC145}" srcOrd="3" destOrd="0" parTransId="{C5C98B62-4192-4AAF-A729-5850382FB790}" sibTransId="{2AD56909-F602-490D-9E05-84B2CEF298D6}"/>
    <dgm:cxn modelId="{E9128442-C343-4034-ABC2-110DD6445EEB}" type="presOf" srcId="{176803E9-9B50-41F4-9D15-5DFC0AC5F31D}" destId="{DC626059-1D04-443A-8C8E-1C47F428E31F}" srcOrd="1" destOrd="0" presId="urn:microsoft.com/office/officeart/2005/8/layout/pyramid1"/>
    <dgm:cxn modelId="{D48E3D4C-938A-41AE-843A-8B7850A2DF95}" type="presOf" srcId="{F39FB4D5-18EF-4208-8ECE-486E988B3756}" destId="{6F54A384-CABF-494B-A119-C404EE5294C7}" srcOrd="1" destOrd="0" presId="urn:microsoft.com/office/officeart/2005/8/layout/pyramid1"/>
    <dgm:cxn modelId="{B796997A-B48D-4FCF-8DDB-9DB631D9DE66}" srcId="{919E5A90-7269-4D9E-971E-9552D9EDB30E}" destId="{176803E9-9B50-41F4-9D15-5DFC0AC5F31D}" srcOrd="0" destOrd="0" parTransId="{E4C54D69-D2E6-4B1A-8467-95103CA2C3FB}" sibTransId="{01DCB237-8B22-4E51-9C3B-7EECD8639044}"/>
    <dgm:cxn modelId="{4422BC80-E6E8-45CA-9CC4-6AA3631BC0F3}" srcId="{919E5A90-7269-4D9E-971E-9552D9EDB30E}" destId="{C0ED0057-DC99-4AFA-9A0E-DF331D07BF6F}" srcOrd="2" destOrd="0" parTransId="{A83BCE40-3808-475D-89F0-798F35B7FC55}" sibTransId="{0070C579-9690-4F46-95B4-16D978EC286B}"/>
    <dgm:cxn modelId="{07D2368C-33A5-4F80-AA0B-671FE87A586D}" type="presOf" srcId="{B1D5A2BC-E02B-4F97-93D4-9FDF51AD8BD8}" destId="{81D92F96-D977-4952-AD89-2CE052FFF1B1}" srcOrd="0" destOrd="0" presId="urn:microsoft.com/office/officeart/2005/8/layout/pyramid1"/>
    <dgm:cxn modelId="{78A05EA3-932F-4097-B068-99304E7CE1E1}" type="presOf" srcId="{F39FB4D5-18EF-4208-8ECE-486E988B3756}" destId="{D870D3B0-2AA1-4F2F-8B29-6BC74E6CA277}" srcOrd="0" destOrd="0" presId="urn:microsoft.com/office/officeart/2005/8/layout/pyramid1"/>
    <dgm:cxn modelId="{460ED3B6-9120-4223-B304-FE69D0ACCA39}" type="presOf" srcId="{C0ED0057-DC99-4AFA-9A0E-DF331D07BF6F}" destId="{75F913F0-BC0F-401E-9179-15CD3C5D5252}" srcOrd="1" destOrd="0" presId="urn:microsoft.com/office/officeart/2005/8/layout/pyramid1"/>
    <dgm:cxn modelId="{29C4BDC3-BB5F-495A-A2B3-E2C5FD5C01C8}" type="presOf" srcId="{919E5A90-7269-4D9E-971E-9552D9EDB30E}" destId="{97448800-E180-4BD5-8C6C-89261C2EDB6D}" srcOrd="0" destOrd="0" presId="urn:microsoft.com/office/officeart/2005/8/layout/pyramid1"/>
    <dgm:cxn modelId="{7DEE5AC4-C6E1-4EEB-A61C-58184DDB0673}" srcId="{919E5A90-7269-4D9E-971E-9552D9EDB30E}" destId="{F39FB4D5-18EF-4208-8ECE-486E988B3756}" srcOrd="4" destOrd="0" parTransId="{A73EDA0F-672F-463C-BB6A-810E43BCBB63}" sibTransId="{05837A49-3ECB-4B50-A43F-B7EA2BAE4606}"/>
    <dgm:cxn modelId="{C87871CC-ADDE-49F0-AE6A-237F0A85F06B}" type="presOf" srcId="{44A0738C-8C0B-4A01-B03B-E37EDF0FC145}" destId="{6AED3EC4-20E6-4BF1-A6E9-451F2D801BC2}" srcOrd="1" destOrd="0" presId="urn:microsoft.com/office/officeart/2005/8/layout/pyramid1"/>
    <dgm:cxn modelId="{9768B4E6-9BEE-4594-A47B-D21212EDD263}" type="presOf" srcId="{B1D5A2BC-E02B-4F97-93D4-9FDF51AD8BD8}" destId="{3CF8B3D5-5D2B-4C39-83F5-6FB405153200}" srcOrd="1" destOrd="0" presId="urn:microsoft.com/office/officeart/2005/8/layout/pyramid1"/>
    <dgm:cxn modelId="{19B54BEF-4D46-4E60-8F8E-9A2522BB1D8B}" srcId="{919E5A90-7269-4D9E-971E-9552D9EDB30E}" destId="{B1D5A2BC-E02B-4F97-93D4-9FDF51AD8BD8}" srcOrd="1" destOrd="0" parTransId="{A97CFC4B-359E-479D-9775-B19FC820AFBE}" sibTransId="{88335119-7A4B-4229-81F9-C54C3143921F}"/>
    <dgm:cxn modelId="{777355FD-23E6-4D6F-A0A7-F384CFEDB683}" type="presOf" srcId="{176803E9-9B50-41F4-9D15-5DFC0AC5F31D}" destId="{9835268B-5640-4B37-98C6-A5C1843491B0}" srcOrd="0" destOrd="0" presId="urn:microsoft.com/office/officeart/2005/8/layout/pyramid1"/>
    <dgm:cxn modelId="{0C63226A-EB9E-40F6-9079-5C1B4EAA2977}" type="presParOf" srcId="{97448800-E180-4BD5-8C6C-89261C2EDB6D}" destId="{FA5B02EB-FDDF-4D1C-BDC7-D3E85EE5F821}" srcOrd="0" destOrd="0" presId="urn:microsoft.com/office/officeart/2005/8/layout/pyramid1"/>
    <dgm:cxn modelId="{E0D99BEA-7494-4410-8450-B72022C5341E}" type="presParOf" srcId="{FA5B02EB-FDDF-4D1C-BDC7-D3E85EE5F821}" destId="{9835268B-5640-4B37-98C6-A5C1843491B0}" srcOrd="0" destOrd="0" presId="urn:microsoft.com/office/officeart/2005/8/layout/pyramid1"/>
    <dgm:cxn modelId="{9233CC95-086B-497D-A075-C179C8008261}" type="presParOf" srcId="{FA5B02EB-FDDF-4D1C-BDC7-D3E85EE5F821}" destId="{DC626059-1D04-443A-8C8E-1C47F428E31F}" srcOrd="1" destOrd="0" presId="urn:microsoft.com/office/officeart/2005/8/layout/pyramid1"/>
    <dgm:cxn modelId="{815EAA6F-3AA0-4026-9F64-CA047ADE1FF6}" type="presParOf" srcId="{97448800-E180-4BD5-8C6C-89261C2EDB6D}" destId="{7F865C33-9200-45BB-9AC0-E765F3CEE8E0}" srcOrd="1" destOrd="0" presId="urn:microsoft.com/office/officeart/2005/8/layout/pyramid1"/>
    <dgm:cxn modelId="{059B22FF-3C78-402A-8081-9F882183D40B}" type="presParOf" srcId="{7F865C33-9200-45BB-9AC0-E765F3CEE8E0}" destId="{81D92F96-D977-4952-AD89-2CE052FFF1B1}" srcOrd="0" destOrd="0" presId="urn:microsoft.com/office/officeart/2005/8/layout/pyramid1"/>
    <dgm:cxn modelId="{341D53F7-1A70-4B8C-9D85-CFD9ABDFCC3D}" type="presParOf" srcId="{7F865C33-9200-45BB-9AC0-E765F3CEE8E0}" destId="{3CF8B3D5-5D2B-4C39-83F5-6FB405153200}" srcOrd="1" destOrd="0" presId="urn:microsoft.com/office/officeart/2005/8/layout/pyramid1"/>
    <dgm:cxn modelId="{A635D3A1-81D2-423A-A8E2-903ABC9E0962}" type="presParOf" srcId="{97448800-E180-4BD5-8C6C-89261C2EDB6D}" destId="{A828B168-A7FB-4094-B655-598A162C6215}" srcOrd="2" destOrd="0" presId="urn:microsoft.com/office/officeart/2005/8/layout/pyramid1"/>
    <dgm:cxn modelId="{B7ECE1A1-83FB-4775-BCE9-70CED4F141CD}" type="presParOf" srcId="{A828B168-A7FB-4094-B655-598A162C6215}" destId="{D192317B-4A01-4C15-A553-CB655C5ACEF0}" srcOrd="0" destOrd="0" presId="urn:microsoft.com/office/officeart/2005/8/layout/pyramid1"/>
    <dgm:cxn modelId="{134F7B51-2125-44FA-B351-9B5789ED191A}" type="presParOf" srcId="{A828B168-A7FB-4094-B655-598A162C6215}" destId="{75F913F0-BC0F-401E-9179-15CD3C5D5252}" srcOrd="1" destOrd="0" presId="urn:microsoft.com/office/officeart/2005/8/layout/pyramid1"/>
    <dgm:cxn modelId="{5174D6BA-0B9B-4BDE-88A7-C717D146A081}" type="presParOf" srcId="{97448800-E180-4BD5-8C6C-89261C2EDB6D}" destId="{0B9FCB90-952A-4DC9-94B9-0A1880936F57}" srcOrd="3" destOrd="0" presId="urn:microsoft.com/office/officeart/2005/8/layout/pyramid1"/>
    <dgm:cxn modelId="{8D095961-89AB-4184-B18A-1E80313AEEB4}" type="presParOf" srcId="{0B9FCB90-952A-4DC9-94B9-0A1880936F57}" destId="{3E57F74F-D7F5-4F67-A086-AB0AE03C1974}" srcOrd="0" destOrd="0" presId="urn:microsoft.com/office/officeart/2005/8/layout/pyramid1"/>
    <dgm:cxn modelId="{E21BA8AD-C9CA-44E5-8A48-D9550F51F5C6}" type="presParOf" srcId="{0B9FCB90-952A-4DC9-94B9-0A1880936F57}" destId="{6AED3EC4-20E6-4BF1-A6E9-451F2D801BC2}" srcOrd="1" destOrd="0" presId="urn:microsoft.com/office/officeart/2005/8/layout/pyramid1"/>
    <dgm:cxn modelId="{FA06AA89-73E3-4860-8B59-856325E10CEC}" type="presParOf" srcId="{97448800-E180-4BD5-8C6C-89261C2EDB6D}" destId="{352608D8-FD95-4E85-942D-A713585B8B86}" srcOrd="4" destOrd="0" presId="urn:microsoft.com/office/officeart/2005/8/layout/pyramid1"/>
    <dgm:cxn modelId="{C22FEA53-C1FD-407E-8D4C-5D5F3F723097}" type="presParOf" srcId="{352608D8-FD95-4E85-942D-A713585B8B86}" destId="{D870D3B0-2AA1-4F2F-8B29-6BC74E6CA277}" srcOrd="0" destOrd="0" presId="urn:microsoft.com/office/officeart/2005/8/layout/pyramid1"/>
    <dgm:cxn modelId="{29BBA2C5-A688-4D9A-90AC-C5347253CDC8}" type="presParOf" srcId="{352608D8-FD95-4E85-942D-A713585B8B86}" destId="{6F54A384-CABF-494B-A119-C404EE5294C7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F7E1C9-653A-48F6-BBE3-F5323C0DDD4F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</dgm:pt>
    <dgm:pt modelId="{9FD81FF7-9E2C-48A5-B9DB-76298C019F8D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GLOBAL </a:t>
          </a:r>
          <a:endParaRPr lang="en-US" dirty="0"/>
        </a:p>
      </dgm:t>
    </dgm:pt>
    <dgm:pt modelId="{5687E606-40B8-4412-AFCD-76B23C027AC0}" type="parTrans" cxnId="{47874C70-559D-4EB0-B571-200661B61E0A}">
      <dgm:prSet/>
      <dgm:spPr/>
    </dgm:pt>
    <dgm:pt modelId="{AD18246C-BC47-46D6-9A00-94C2FF6C02BF}" type="sibTrans" cxnId="{47874C70-559D-4EB0-B571-200661B61E0A}">
      <dgm:prSet/>
      <dgm:spPr/>
    </dgm:pt>
    <dgm:pt modelId="{0F89F2B4-DE23-4A5A-9A1C-27A99593C90D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NORTH AMERICA </a:t>
          </a:r>
          <a:endParaRPr lang="en-US" dirty="0"/>
        </a:p>
      </dgm:t>
    </dgm:pt>
    <dgm:pt modelId="{8C098B85-21B3-4BA6-948E-E91792A869BB}" type="parTrans" cxnId="{0F9653CB-3DF9-4BF2-81B0-5D847DF00911}">
      <dgm:prSet/>
      <dgm:spPr/>
    </dgm:pt>
    <dgm:pt modelId="{0EA49A9A-E6B4-4076-B7E4-527F608032EA}" type="sibTrans" cxnId="{0F9653CB-3DF9-4BF2-81B0-5D847DF00911}">
      <dgm:prSet/>
      <dgm:spPr/>
    </dgm:pt>
    <dgm:pt modelId="{EE6A5D2C-AEDA-415F-96FA-9CE83AFBA8BA}">
      <dgm:prSet phldrT="[Text]" phldr="0"/>
      <dgm:spPr/>
      <dgm:t>
        <a:bodyPr/>
        <a:lstStyle/>
        <a:p>
          <a:r>
            <a:rPr lang="en-US" dirty="0">
              <a:latin typeface="Aptos Display" panose="020F0302020204030204"/>
            </a:rPr>
            <a:t>EUROPE</a:t>
          </a:r>
          <a:endParaRPr lang="en-US" dirty="0"/>
        </a:p>
      </dgm:t>
    </dgm:pt>
    <dgm:pt modelId="{E8E41399-FEE7-4617-AEB7-91D85AE493BB}" type="parTrans" cxnId="{857458C3-6EC7-40C0-9E0B-4952B0BCED55}">
      <dgm:prSet/>
      <dgm:spPr/>
    </dgm:pt>
    <dgm:pt modelId="{85F247DB-A402-4937-9FBB-F78DFAFAF2D5}" type="sibTrans" cxnId="{857458C3-6EC7-40C0-9E0B-4952B0BCED55}">
      <dgm:prSet/>
      <dgm:spPr/>
    </dgm:pt>
    <dgm:pt modelId="{CA57A804-B170-43A7-BCB9-EE39BE7AAFED}">
      <dgm:prSet phldr="0"/>
      <dgm:spPr/>
      <dgm:t>
        <a:bodyPr/>
        <a:lstStyle/>
        <a:p>
          <a:r>
            <a:rPr lang="en-US" dirty="0">
              <a:latin typeface="Aptos Display" panose="020F0302020204030204"/>
            </a:rPr>
            <a:t>ASIA</a:t>
          </a:r>
        </a:p>
      </dgm:t>
    </dgm:pt>
    <dgm:pt modelId="{0ABB8B70-F260-4982-8058-FECBD8A7E437}" type="parTrans" cxnId="{9A8C5438-592B-4A50-A4AB-B879D677A459}">
      <dgm:prSet/>
      <dgm:spPr/>
    </dgm:pt>
    <dgm:pt modelId="{8C6CC415-1C04-4D44-9B8F-507F203EC320}" type="sibTrans" cxnId="{9A8C5438-592B-4A50-A4AB-B879D677A459}">
      <dgm:prSet/>
      <dgm:spPr/>
    </dgm:pt>
    <dgm:pt modelId="{9F469327-BA41-4D0B-A63C-479DB1D91043}" type="pres">
      <dgm:prSet presAssocID="{CEF7E1C9-653A-48F6-BBE3-F5323C0DDD4F}" presName="Name0" presStyleCnt="0">
        <dgm:presLayoutVars>
          <dgm:dir/>
          <dgm:resizeHandles val="exact"/>
        </dgm:presLayoutVars>
      </dgm:prSet>
      <dgm:spPr/>
    </dgm:pt>
    <dgm:pt modelId="{BE558978-D830-492E-96BB-C2AE9EFD6B82}" type="pres">
      <dgm:prSet presAssocID="{CEF7E1C9-653A-48F6-BBE3-F5323C0DDD4F}" presName="cycle" presStyleCnt="0"/>
      <dgm:spPr/>
    </dgm:pt>
    <dgm:pt modelId="{17D72C7D-9A8F-463A-B5FF-2CCD580EA9DA}" type="pres">
      <dgm:prSet presAssocID="{9FD81FF7-9E2C-48A5-B9DB-76298C019F8D}" presName="nodeFirstNode" presStyleLbl="node1" presStyleIdx="0" presStyleCnt="4">
        <dgm:presLayoutVars>
          <dgm:bulletEnabled val="1"/>
        </dgm:presLayoutVars>
      </dgm:prSet>
      <dgm:spPr/>
    </dgm:pt>
    <dgm:pt modelId="{105C5693-2FD1-4BB0-9823-2365890D378B}" type="pres">
      <dgm:prSet presAssocID="{AD18246C-BC47-46D6-9A00-94C2FF6C02BF}" presName="sibTransFirstNode" presStyleLbl="bgShp" presStyleIdx="0" presStyleCnt="1"/>
      <dgm:spPr/>
    </dgm:pt>
    <dgm:pt modelId="{F97AEFFC-6248-4EB3-A703-708F6C4BE723}" type="pres">
      <dgm:prSet presAssocID="{0F89F2B4-DE23-4A5A-9A1C-27A99593C90D}" presName="nodeFollowingNodes" presStyleLbl="node1" presStyleIdx="1" presStyleCnt="4">
        <dgm:presLayoutVars>
          <dgm:bulletEnabled val="1"/>
        </dgm:presLayoutVars>
      </dgm:prSet>
      <dgm:spPr/>
    </dgm:pt>
    <dgm:pt modelId="{D2D1BBEE-0C7E-4FE4-BC0E-0CA0FBACB364}" type="pres">
      <dgm:prSet presAssocID="{EE6A5D2C-AEDA-415F-96FA-9CE83AFBA8BA}" presName="nodeFollowingNodes" presStyleLbl="node1" presStyleIdx="2" presStyleCnt="4">
        <dgm:presLayoutVars>
          <dgm:bulletEnabled val="1"/>
        </dgm:presLayoutVars>
      </dgm:prSet>
      <dgm:spPr/>
    </dgm:pt>
    <dgm:pt modelId="{C0C03885-6DE0-4EAC-9996-A8D76F6DC168}" type="pres">
      <dgm:prSet presAssocID="{CA57A804-B170-43A7-BCB9-EE39BE7AAFED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EF71C533-9712-492A-BEB2-BAB23D6DA3C4}" type="presOf" srcId="{CEF7E1C9-653A-48F6-BBE3-F5323C0DDD4F}" destId="{9F469327-BA41-4D0B-A63C-479DB1D91043}" srcOrd="0" destOrd="0" presId="urn:microsoft.com/office/officeart/2005/8/layout/cycle3"/>
    <dgm:cxn modelId="{9A8C5438-592B-4A50-A4AB-B879D677A459}" srcId="{CEF7E1C9-653A-48F6-BBE3-F5323C0DDD4F}" destId="{CA57A804-B170-43A7-BCB9-EE39BE7AAFED}" srcOrd="3" destOrd="0" parTransId="{0ABB8B70-F260-4982-8058-FECBD8A7E437}" sibTransId="{8C6CC415-1C04-4D44-9B8F-507F203EC320}"/>
    <dgm:cxn modelId="{D4319C39-9A31-46B3-A7C0-BB0B4640248C}" type="presOf" srcId="{CA57A804-B170-43A7-BCB9-EE39BE7AAFED}" destId="{C0C03885-6DE0-4EAC-9996-A8D76F6DC168}" srcOrd="0" destOrd="0" presId="urn:microsoft.com/office/officeart/2005/8/layout/cycle3"/>
    <dgm:cxn modelId="{1BC6504B-C05F-4F31-A773-8177402F3C7B}" type="presOf" srcId="{9FD81FF7-9E2C-48A5-B9DB-76298C019F8D}" destId="{17D72C7D-9A8F-463A-B5FF-2CCD580EA9DA}" srcOrd="0" destOrd="0" presId="urn:microsoft.com/office/officeart/2005/8/layout/cycle3"/>
    <dgm:cxn modelId="{47874C70-559D-4EB0-B571-200661B61E0A}" srcId="{CEF7E1C9-653A-48F6-BBE3-F5323C0DDD4F}" destId="{9FD81FF7-9E2C-48A5-B9DB-76298C019F8D}" srcOrd="0" destOrd="0" parTransId="{5687E606-40B8-4412-AFCD-76B23C027AC0}" sibTransId="{AD18246C-BC47-46D6-9A00-94C2FF6C02BF}"/>
    <dgm:cxn modelId="{62B2E595-201E-4FFE-B2BB-C3AF53535EB6}" type="presOf" srcId="{AD18246C-BC47-46D6-9A00-94C2FF6C02BF}" destId="{105C5693-2FD1-4BB0-9823-2365890D378B}" srcOrd="0" destOrd="0" presId="urn:microsoft.com/office/officeart/2005/8/layout/cycle3"/>
    <dgm:cxn modelId="{F0DBDDAD-2EC7-43FF-9075-9542F85DDB4C}" type="presOf" srcId="{0F89F2B4-DE23-4A5A-9A1C-27A99593C90D}" destId="{F97AEFFC-6248-4EB3-A703-708F6C4BE723}" srcOrd="0" destOrd="0" presId="urn:microsoft.com/office/officeart/2005/8/layout/cycle3"/>
    <dgm:cxn modelId="{637A5CBA-7FF2-4B12-861E-E354EC577F97}" type="presOf" srcId="{EE6A5D2C-AEDA-415F-96FA-9CE83AFBA8BA}" destId="{D2D1BBEE-0C7E-4FE4-BC0E-0CA0FBACB364}" srcOrd="0" destOrd="0" presId="urn:microsoft.com/office/officeart/2005/8/layout/cycle3"/>
    <dgm:cxn modelId="{857458C3-6EC7-40C0-9E0B-4952B0BCED55}" srcId="{CEF7E1C9-653A-48F6-BBE3-F5323C0DDD4F}" destId="{EE6A5D2C-AEDA-415F-96FA-9CE83AFBA8BA}" srcOrd="2" destOrd="0" parTransId="{E8E41399-FEE7-4617-AEB7-91D85AE493BB}" sibTransId="{85F247DB-A402-4937-9FBB-F78DFAFAF2D5}"/>
    <dgm:cxn modelId="{0F9653CB-3DF9-4BF2-81B0-5D847DF00911}" srcId="{CEF7E1C9-653A-48F6-BBE3-F5323C0DDD4F}" destId="{0F89F2B4-DE23-4A5A-9A1C-27A99593C90D}" srcOrd="1" destOrd="0" parTransId="{8C098B85-21B3-4BA6-948E-E91792A869BB}" sibTransId="{0EA49A9A-E6B4-4076-B7E4-527F608032EA}"/>
    <dgm:cxn modelId="{891ED4BA-41A1-44AE-82CF-0A3B67E146FD}" type="presParOf" srcId="{9F469327-BA41-4D0B-A63C-479DB1D91043}" destId="{BE558978-D830-492E-96BB-C2AE9EFD6B82}" srcOrd="0" destOrd="0" presId="urn:microsoft.com/office/officeart/2005/8/layout/cycle3"/>
    <dgm:cxn modelId="{64BC5C26-2546-4BE6-85C0-57D70E22009E}" type="presParOf" srcId="{BE558978-D830-492E-96BB-C2AE9EFD6B82}" destId="{17D72C7D-9A8F-463A-B5FF-2CCD580EA9DA}" srcOrd="0" destOrd="0" presId="urn:microsoft.com/office/officeart/2005/8/layout/cycle3"/>
    <dgm:cxn modelId="{B07E9756-DA79-4DB3-8762-2C34ECA936FF}" type="presParOf" srcId="{BE558978-D830-492E-96BB-C2AE9EFD6B82}" destId="{105C5693-2FD1-4BB0-9823-2365890D378B}" srcOrd="1" destOrd="0" presId="urn:microsoft.com/office/officeart/2005/8/layout/cycle3"/>
    <dgm:cxn modelId="{B5425BDB-2767-4183-90A4-DB8B34C0102B}" type="presParOf" srcId="{BE558978-D830-492E-96BB-C2AE9EFD6B82}" destId="{F97AEFFC-6248-4EB3-A703-708F6C4BE723}" srcOrd="2" destOrd="0" presId="urn:microsoft.com/office/officeart/2005/8/layout/cycle3"/>
    <dgm:cxn modelId="{5255BC0A-43B6-406D-BB9A-CD9AA54ACB94}" type="presParOf" srcId="{BE558978-D830-492E-96BB-C2AE9EFD6B82}" destId="{D2D1BBEE-0C7E-4FE4-BC0E-0CA0FBACB364}" srcOrd="3" destOrd="0" presId="urn:microsoft.com/office/officeart/2005/8/layout/cycle3"/>
    <dgm:cxn modelId="{C4D2F558-CD0A-4AC2-A700-37D028C5B439}" type="presParOf" srcId="{BE558978-D830-492E-96BB-C2AE9EFD6B82}" destId="{C0C03885-6DE0-4EAC-9996-A8D76F6DC168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100AD5-3F37-478A-9293-AF77E6FF5745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7358D199-8C39-4726-9E67-37E78E3DD239}">
      <dgm:prSet phldrT="[Text]" phldr="0"/>
      <dgm:spPr/>
      <dgm:t>
        <a:bodyPr/>
        <a:lstStyle/>
        <a:p>
          <a:r>
            <a:rPr lang="en-US" dirty="0">
              <a:latin typeface="Aptos Display" panose="020F0302020204030204"/>
            </a:rPr>
            <a:t>CEO</a:t>
          </a:r>
          <a:endParaRPr lang="en-US" dirty="0"/>
        </a:p>
      </dgm:t>
    </dgm:pt>
    <dgm:pt modelId="{541D4D8B-C314-43F4-8637-B04F47F464F8}" type="parTrans" cxnId="{0BE10BEC-C185-40D3-B354-FF7B5DD9F4DE}">
      <dgm:prSet/>
      <dgm:spPr/>
    </dgm:pt>
    <dgm:pt modelId="{81B443A0-D49C-43C9-B919-4617A055B9CE}" type="sibTrans" cxnId="{0BE10BEC-C185-40D3-B354-FF7B5DD9F4DE}">
      <dgm:prSet/>
      <dgm:spPr/>
    </dgm:pt>
    <dgm:pt modelId="{343EB53D-6785-4589-9402-287D35951CC6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FUNCTIONAL MANAGERS</a:t>
          </a:r>
          <a:endParaRPr lang="en-US" dirty="0"/>
        </a:p>
      </dgm:t>
    </dgm:pt>
    <dgm:pt modelId="{F2CF374B-D57A-498C-9938-5EFD6A10B54B}" type="parTrans" cxnId="{DB74334F-1872-4320-B999-8C2002687EA8}">
      <dgm:prSet/>
      <dgm:spPr/>
    </dgm:pt>
    <dgm:pt modelId="{8CAE963A-7D75-47DA-A2A7-ADBC38B57C64}" type="sibTrans" cxnId="{DB74334F-1872-4320-B999-8C2002687EA8}">
      <dgm:prSet/>
      <dgm:spPr/>
    </dgm:pt>
    <dgm:pt modelId="{B0A346AA-8218-4BF8-8736-D461565EE62C}">
      <dgm:prSet phldrT="[Text]" phldr="0"/>
      <dgm:spPr/>
      <dgm:t>
        <a:bodyPr/>
        <a:lstStyle/>
        <a:p>
          <a:pPr rtl="0"/>
          <a:r>
            <a:rPr lang="en-US" dirty="0">
              <a:latin typeface="Aptos Display" panose="020F0302020204030204"/>
            </a:rPr>
            <a:t>PROJECT MANAGERS</a:t>
          </a:r>
          <a:endParaRPr lang="en-US" dirty="0"/>
        </a:p>
      </dgm:t>
    </dgm:pt>
    <dgm:pt modelId="{26F6113B-9BE9-40BA-8874-E207E6B151E9}" type="parTrans" cxnId="{CF639B6C-7156-4BEE-913E-F452F9AFFF1E}">
      <dgm:prSet/>
      <dgm:spPr/>
    </dgm:pt>
    <dgm:pt modelId="{FA9EE04B-DF0F-4A13-96A0-EFCFBD65CA65}" type="sibTrans" cxnId="{CF639B6C-7156-4BEE-913E-F452F9AFFF1E}">
      <dgm:prSet/>
      <dgm:spPr/>
    </dgm:pt>
    <dgm:pt modelId="{754C19E9-9CA5-47FD-AEFB-9DE6446E830F}">
      <dgm:prSet phldr="0"/>
      <dgm:spPr/>
      <dgm:t>
        <a:bodyPr/>
        <a:lstStyle/>
        <a:p>
          <a:r>
            <a:rPr lang="en-US" dirty="0">
              <a:latin typeface="Aptos Display" panose="020F0302020204030204"/>
            </a:rPr>
            <a:t>EMPLOYEES</a:t>
          </a:r>
        </a:p>
      </dgm:t>
    </dgm:pt>
    <dgm:pt modelId="{D9FE3928-0BC1-44C5-90D5-A2993922FFC7}" type="parTrans" cxnId="{86A0CD32-ECC9-45CC-99AB-07BD1A75FDC2}">
      <dgm:prSet/>
      <dgm:spPr/>
    </dgm:pt>
    <dgm:pt modelId="{922A4D22-2544-46A9-8B0E-999298F9E17A}" type="sibTrans" cxnId="{86A0CD32-ECC9-45CC-99AB-07BD1A75FDC2}">
      <dgm:prSet/>
      <dgm:spPr/>
    </dgm:pt>
    <dgm:pt modelId="{0AA5F74E-0300-428A-844F-7DE84E90EC3D}" type="pres">
      <dgm:prSet presAssocID="{89100AD5-3F37-478A-9293-AF77E6FF5745}" presName="Name0" presStyleCnt="0">
        <dgm:presLayoutVars>
          <dgm:dir/>
          <dgm:animLvl val="lvl"/>
          <dgm:resizeHandles val="exact"/>
        </dgm:presLayoutVars>
      </dgm:prSet>
      <dgm:spPr/>
    </dgm:pt>
    <dgm:pt modelId="{A3FDD063-48B1-4D9B-8BA7-9A165496BED0}" type="pres">
      <dgm:prSet presAssocID="{7358D199-8C39-4726-9E67-37E78E3DD239}" presName="Name8" presStyleCnt="0"/>
      <dgm:spPr/>
    </dgm:pt>
    <dgm:pt modelId="{17B216E5-E4E5-4368-B67B-F4BC92FD3F62}" type="pres">
      <dgm:prSet presAssocID="{7358D199-8C39-4726-9E67-37E78E3DD239}" presName="level" presStyleLbl="node1" presStyleIdx="0" presStyleCnt="4">
        <dgm:presLayoutVars>
          <dgm:chMax val="1"/>
          <dgm:bulletEnabled val="1"/>
        </dgm:presLayoutVars>
      </dgm:prSet>
      <dgm:spPr/>
    </dgm:pt>
    <dgm:pt modelId="{A86E1C22-F662-4487-A311-A80E9F9267A6}" type="pres">
      <dgm:prSet presAssocID="{7358D199-8C39-4726-9E67-37E78E3DD23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135E896-4E47-4C10-A9E6-0B75FE1E988A}" type="pres">
      <dgm:prSet presAssocID="{343EB53D-6785-4589-9402-287D35951CC6}" presName="Name8" presStyleCnt="0"/>
      <dgm:spPr/>
    </dgm:pt>
    <dgm:pt modelId="{50184C9B-5FF5-4D6B-BDFC-BB7D0808FD95}" type="pres">
      <dgm:prSet presAssocID="{343EB53D-6785-4589-9402-287D35951CC6}" presName="level" presStyleLbl="node1" presStyleIdx="1" presStyleCnt="4">
        <dgm:presLayoutVars>
          <dgm:chMax val="1"/>
          <dgm:bulletEnabled val="1"/>
        </dgm:presLayoutVars>
      </dgm:prSet>
      <dgm:spPr/>
    </dgm:pt>
    <dgm:pt modelId="{A8AFF10F-5CD2-4070-8F3D-819FFC1AE37C}" type="pres">
      <dgm:prSet presAssocID="{343EB53D-6785-4589-9402-287D35951CC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B6F2A-BEFC-4992-801D-9EE5766AADE8}" type="pres">
      <dgm:prSet presAssocID="{B0A346AA-8218-4BF8-8736-D461565EE62C}" presName="Name8" presStyleCnt="0"/>
      <dgm:spPr/>
    </dgm:pt>
    <dgm:pt modelId="{EA875ADA-9A1D-4430-9AF2-D5F841C76725}" type="pres">
      <dgm:prSet presAssocID="{B0A346AA-8218-4BF8-8736-D461565EE62C}" presName="level" presStyleLbl="node1" presStyleIdx="2" presStyleCnt="4">
        <dgm:presLayoutVars>
          <dgm:chMax val="1"/>
          <dgm:bulletEnabled val="1"/>
        </dgm:presLayoutVars>
      </dgm:prSet>
      <dgm:spPr/>
    </dgm:pt>
    <dgm:pt modelId="{2767AAA4-F8C0-4172-AFBB-397915FF6DF6}" type="pres">
      <dgm:prSet presAssocID="{B0A346AA-8218-4BF8-8736-D461565EE62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01A4B54-9D08-4BF8-8D3D-A2A30CE3D437}" type="pres">
      <dgm:prSet presAssocID="{754C19E9-9CA5-47FD-AEFB-9DE6446E830F}" presName="Name8" presStyleCnt="0"/>
      <dgm:spPr/>
    </dgm:pt>
    <dgm:pt modelId="{D043CF3A-918C-4072-BCA7-7AEACDE3E8F1}" type="pres">
      <dgm:prSet presAssocID="{754C19E9-9CA5-47FD-AEFB-9DE6446E830F}" presName="level" presStyleLbl="node1" presStyleIdx="3" presStyleCnt="4">
        <dgm:presLayoutVars>
          <dgm:chMax val="1"/>
          <dgm:bulletEnabled val="1"/>
        </dgm:presLayoutVars>
      </dgm:prSet>
      <dgm:spPr/>
    </dgm:pt>
    <dgm:pt modelId="{6A7155DE-B425-40BB-AC7F-7842F7F85917}" type="pres">
      <dgm:prSet presAssocID="{754C19E9-9CA5-47FD-AEFB-9DE6446E830F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C19F823-7778-4E40-9423-7BEE5CCFC706}" type="presOf" srcId="{B0A346AA-8218-4BF8-8736-D461565EE62C}" destId="{2767AAA4-F8C0-4172-AFBB-397915FF6DF6}" srcOrd="1" destOrd="0" presId="urn:microsoft.com/office/officeart/2005/8/layout/pyramid1"/>
    <dgm:cxn modelId="{E89F832B-D022-422D-98E0-BEB95EAEE423}" type="presOf" srcId="{B0A346AA-8218-4BF8-8736-D461565EE62C}" destId="{EA875ADA-9A1D-4430-9AF2-D5F841C76725}" srcOrd="0" destOrd="0" presId="urn:microsoft.com/office/officeart/2005/8/layout/pyramid1"/>
    <dgm:cxn modelId="{86A0CD32-ECC9-45CC-99AB-07BD1A75FDC2}" srcId="{89100AD5-3F37-478A-9293-AF77E6FF5745}" destId="{754C19E9-9CA5-47FD-AEFB-9DE6446E830F}" srcOrd="3" destOrd="0" parTransId="{D9FE3928-0BC1-44C5-90D5-A2993922FFC7}" sibTransId="{922A4D22-2544-46A9-8B0E-999298F9E17A}"/>
    <dgm:cxn modelId="{BB7CE43F-D3EB-456F-A1D4-2E1D064E71C7}" type="presOf" srcId="{754C19E9-9CA5-47FD-AEFB-9DE6446E830F}" destId="{6A7155DE-B425-40BB-AC7F-7842F7F85917}" srcOrd="1" destOrd="0" presId="urn:microsoft.com/office/officeart/2005/8/layout/pyramid1"/>
    <dgm:cxn modelId="{863C5F61-3DCF-4967-A38C-A8A6483E4A6B}" type="presOf" srcId="{754C19E9-9CA5-47FD-AEFB-9DE6446E830F}" destId="{D043CF3A-918C-4072-BCA7-7AEACDE3E8F1}" srcOrd="0" destOrd="0" presId="urn:microsoft.com/office/officeart/2005/8/layout/pyramid1"/>
    <dgm:cxn modelId="{CF639B6C-7156-4BEE-913E-F452F9AFFF1E}" srcId="{89100AD5-3F37-478A-9293-AF77E6FF5745}" destId="{B0A346AA-8218-4BF8-8736-D461565EE62C}" srcOrd="2" destOrd="0" parTransId="{26F6113B-9BE9-40BA-8874-E207E6B151E9}" sibTransId="{FA9EE04B-DF0F-4A13-96A0-EFCFBD65CA65}"/>
    <dgm:cxn modelId="{DB74334F-1872-4320-B999-8C2002687EA8}" srcId="{89100AD5-3F37-478A-9293-AF77E6FF5745}" destId="{343EB53D-6785-4589-9402-287D35951CC6}" srcOrd="1" destOrd="0" parTransId="{F2CF374B-D57A-498C-9938-5EFD6A10B54B}" sibTransId="{8CAE963A-7D75-47DA-A2A7-ADBC38B57C64}"/>
    <dgm:cxn modelId="{F8B13A70-9022-41A4-8FA0-D0687ED40EC7}" type="presOf" srcId="{7358D199-8C39-4726-9E67-37E78E3DD239}" destId="{A86E1C22-F662-4487-A311-A80E9F9267A6}" srcOrd="1" destOrd="0" presId="urn:microsoft.com/office/officeart/2005/8/layout/pyramid1"/>
    <dgm:cxn modelId="{A616988C-65C8-4807-AC0E-075D667B1A0C}" type="presOf" srcId="{7358D199-8C39-4726-9E67-37E78E3DD239}" destId="{17B216E5-E4E5-4368-B67B-F4BC92FD3F62}" srcOrd="0" destOrd="0" presId="urn:microsoft.com/office/officeart/2005/8/layout/pyramid1"/>
    <dgm:cxn modelId="{7E271997-1CEB-4DC4-B0CE-4C42C807783C}" type="presOf" srcId="{89100AD5-3F37-478A-9293-AF77E6FF5745}" destId="{0AA5F74E-0300-428A-844F-7DE84E90EC3D}" srcOrd="0" destOrd="0" presId="urn:microsoft.com/office/officeart/2005/8/layout/pyramid1"/>
    <dgm:cxn modelId="{BD6B08CD-4FB3-4CFD-B60E-8EB9578C7C7B}" type="presOf" srcId="{343EB53D-6785-4589-9402-287D35951CC6}" destId="{A8AFF10F-5CD2-4070-8F3D-819FFC1AE37C}" srcOrd="1" destOrd="0" presId="urn:microsoft.com/office/officeart/2005/8/layout/pyramid1"/>
    <dgm:cxn modelId="{0BE10BEC-C185-40D3-B354-FF7B5DD9F4DE}" srcId="{89100AD5-3F37-478A-9293-AF77E6FF5745}" destId="{7358D199-8C39-4726-9E67-37E78E3DD239}" srcOrd="0" destOrd="0" parTransId="{541D4D8B-C314-43F4-8637-B04F47F464F8}" sibTransId="{81B443A0-D49C-43C9-B919-4617A055B9CE}"/>
    <dgm:cxn modelId="{630379EF-782E-42CA-8AC6-9F773FA6BB82}" type="presOf" srcId="{343EB53D-6785-4589-9402-287D35951CC6}" destId="{50184C9B-5FF5-4D6B-BDFC-BB7D0808FD95}" srcOrd="0" destOrd="0" presId="urn:microsoft.com/office/officeart/2005/8/layout/pyramid1"/>
    <dgm:cxn modelId="{86B80D73-5CF9-4B05-9371-8110DA0CF6D6}" type="presParOf" srcId="{0AA5F74E-0300-428A-844F-7DE84E90EC3D}" destId="{A3FDD063-48B1-4D9B-8BA7-9A165496BED0}" srcOrd="0" destOrd="0" presId="urn:microsoft.com/office/officeart/2005/8/layout/pyramid1"/>
    <dgm:cxn modelId="{36A7C434-B94C-4A82-BAC6-C28F447379A8}" type="presParOf" srcId="{A3FDD063-48B1-4D9B-8BA7-9A165496BED0}" destId="{17B216E5-E4E5-4368-B67B-F4BC92FD3F62}" srcOrd="0" destOrd="0" presId="urn:microsoft.com/office/officeart/2005/8/layout/pyramid1"/>
    <dgm:cxn modelId="{0C5DCE0F-6DFE-433B-8145-7B33C84BADD1}" type="presParOf" srcId="{A3FDD063-48B1-4D9B-8BA7-9A165496BED0}" destId="{A86E1C22-F662-4487-A311-A80E9F9267A6}" srcOrd="1" destOrd="0" presId="urn:microsoft.com/office/officeart/2005/8/layout/pyramid1"/>
    <dgm:cxn modelId="{D04487BF-2BD6-4929-8B67-EE105A5C0A3D}" type="presParOf" srcId="{0AA5F74E-0300-428A-844F-7DE84E90EC3D}" destId="{C135E896-4E47-4C10-A9E6-0B75FE1E988A}" srcOrd="1" destOrd="0" presId="urn:microsoft.com/office/officeart/2005/8/layout/pyramid1"/>
    <dgm:cxn modelId="{FC566615-4ED1-4A4B-B9EF-733997551CFB}" type="presParOf" srcId="{C135E896-4E47-4C10-A9E6-0B75FE1E988A}" destId="{50184C9B-5FF5-4D6B-BDFC-BB7D0808FD95}" srcOrd="0" destOrd="0" presId="urn:microsoft.com/office/officeart/2005/8/layout/pyramid1"/>
    <dgm:cxn modelId="{11E05A96-734E-4D04-B6E7-B522136244F9}" type="presParOf" srcId="{C135E896-4E47-4C10-A9E6-0B75FE1E988A}" destId="{A8AFF10F-5CD2-4070-8F3D-819FFC1AE37C}" srcOrd="1" destOrd="0" presId="urn:microsoft.com/office/officeart/2005/8/layout/pyramid1"/>
    <dgm:cxn modelId="{BF36BF4E-D45C-492C-BE58-07BCCD8F86DF}" type="presParOf" srcId="{0AA5F74E-0300-428A-844F-7DE84E90EC3D}" destId="{38EB6F2A-BEFC-4992-801D-9EE5766AADE8}" srcOrd="2" destOrd="0" presId="urn:microsoft.com/office/officeart/2005/8/layout/pyramid1"/>
    <dgm:cxn modelId="{81753AE0-2803-4E7C-88AD-3ED11F35B2B5}" type="presParOf" srcId="{38EB6F2A-BEFC-4992-801D-9EE5766AADE8}" destId="{EA875ADA-9A1D-4430-9AF2-D5F841C76725}" srcOrd="0" destOrd="0" presId="urn:microsoft.com/office/officeart/2005/8/layout/pyramid1"/>
    <dgm:cxn modelId="{EFFBDFB4-AAB3-4E01-B07B-B1BD24B24036}" type="presParOf" srcId="{38EB6F2A-BEFC-4992-801D-9EE5766AADE8}" destId="{2767AAA4-F8C0-4172-AFBB-397915FF6DF6}" srcOrd="1" destOrd="0" presId="urn:microsoft.com/office/officeart/2005/8/layout/pyramid1"/>
    <dgm:cxn modelId="{6F367D47-102A-4B23-A2F6-C2186A8B6A25}" type="presParOf" srcId="{0AA5F74E-0300-428A-844F-7DE84E90EC3D}" destId="{101A4B54-9D08-4BF8-8D3D-A2A30CE3D437}" srcOrd="3" destOrd="0" presId="urn:microsoft.com/office/officeart/2005/8/layout/pyramid1"/>
    <dgm:cxn modelId="{196783B0-CDE8-4B28-A3B3-6FFEAFAD9787}" type="presParOf" srcId="{101A4B54-9D08-4BF8-8D3D-A2A30CE3D437}" destId="{D043CF3A-918C-4072-BCA7-7AEACDE3E8F1}" srcOrd="0" destOrd="0" presId="urn:microsoft.com/office/officeart/2005/8/layout/pyramid1"/>
    <dgm:cxn modelId="{9B14A128-C1BC-4253-9CCF-7EA2B719197D}" type="presParOf" srcId="{101A4B54-9D08-4BF8-8D3D-A2A30CE3D437}" destId="{6A7155DE-B425-40BB-AC7F-7842F7F85917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1F3440-6573-4C0F-94F2-3491FBD46BDC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EF1BA7-DC58-4B72-BB6D-4A76F20EFD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Organisational structure shapes performance</a:t>
          </a:r>
        </a:p>
      </dgm:t>
    </dgm:pt>
    <dgm:pt modelId="{3862FDBF-7929-4904-BD5A-2D329598CCD0}" type="parTrans" cxnId="{B6E2B15D-1ADC-4993-BAE4-0CF732BA72EA}">
      <dgm:prSet/>
      <dgm:spPr/>
      <dgm:t>
        <a:bodyPr/>
        <a:lstStyle/>
        <a:p>
          <a:endParaRPr lang="en-US"/>
        </a:p>
      </dgm:t>
    </dgm:pt>
    <dgm:pt modelId="{CFF82B67-B4C4-4060-9563-6A2628FC2A8F}" type="sibTrans" cxnId="{B6E2B15D-1ADC-4993-BAE4-0CF732BA72EA}">
      <dgm:prSet/>
      <dgm:spPr/>
      <dgm:t>
        <a:bodyPr/>
        <a:lstStyle/>
        <a:p>
          <a:endParaRPr lang="en-US"/>
        </a:p>
      </dgm:t>
    </dgm:pt>
    <dgm:pt modelId="{D302C4F6-4EF9-4162-86F4-A487EBFD7DA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McDonald's uses a hybrid structure</a:t>
          </a:r>
        </a:p>
      </dgm:t>
    </dgm:pt>
    <dgm:pt modelId="{0EACD370-AA2A-4E07-85F8-83E1B7414C17}" type="parTrans" cxnId="{939086E4-5B25-4C8E-8157-FF5E362705CE}">
      <dgm:prSet/>
      <dgm:spPr/>
      <dgm:t>
        <a:bodyPr/>
        <a:lstStyle/>
        <a:p>
          <a:endParaRPr lang="en-US"/>
        </a:p>
      </dgm:t>
    </dgm:pt>
    <dgm:pt modelId="{50A301F0-1A86-4EFC-8C4A-A2F4548A6826}" type="sibTrans" cxnId="{939086E4-5B25-4C8E-8157-FF5E362705CE}">
      <dgm:prSet/>
      <dgm:spPr/>
      <dgm:t>
        <a:bodyPr/>
        <a:lstStyle/>
        <a:p>
          <a:endParaRPr lang="en-US"/>
        </a:p>
      </dgm:t>
    </dgm:pt>
    <dgm:pt modelId="{E0BCA99E-ACE9-4715-A3F5-E7C19CE5FCC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Combines efficiency with flexibility</a:t>
          </a:r>
        </a:p>
      </dgm:t>
    </dgm:pt>
    <dgm:pt modelId="{CA4EA120-CD00-4391-9370-78F183F1ADCF}" type="parTrans" cxnId="{9468717B-BD13-4A40-9246-5A54CD790942}">
      <dgm:prSet/>
      <dgm:spPr/>
      <dgm:t>
        <a:bodyPr/>
        <a:lstStyle/>
        <a:p>
          <a:endParaRPr lang="en-US"/>
        </a:p>
      </dgm:t>
    </dgm:pt>
    <dgm:pt modelId="{7B914CBE-BF6C-452D-AD93-2849DFCFD119}" type="sibTrans" cxnId="{9468717B-BD13-4A40-9246-5A54CD790942}">
      <dgm:prSet/>
      <dgm:spPr/>
      <dgm:t>
        <a:bodyPr/>
        <a:lstStyle/>
        <a:p>
          <a:endParaRPr lang="en-US"/>
        </a:p>
      </dgm:t>
    </dgm:pt>
    <dgm:pt modelId="{9157581C-DAF0-4F16-BD34-7FFAC404F0E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Structure supports global strategy </a:t>
          </a:r>
        </a:p>
      </dgm:t>
    </dgm:pt>
    <dgm:pt modelId="{3A5BCC5D-C5AB-4D52-9755-B7ACD99017D5}" type="parTrans" cxnId="{D7465C95-6C61-4389-8DC7-6134111C173D}">
      <dgm:prSet/>
      <dgm:spPr/>
      <dgm:t>
        <a:bodyPr/>
        <a:lstStyle/>
        <a:p>
          <a:endParaRPr lang="en-US"/>
        </a:p>
      </dgm:t>
    </dgm:pt>
    <dgm:pt modelId="{71199FA9-50CE-4366-B6D1-E2256A4CB9A0}" type="sibTrans" cxnId="{D7465C95-6C61-4389-8DC7-6134111C173D}">
      <dgm:prSet/>
      <dgm:spPr/>
      <dgm:t>
        <a:bodyPr/>
        <a:lstStyle/>
        <a:p>
          <a:endParaRPr lang="en-US"/>
        </a:p>
      </dgm:t>
    </dgm:pt>
    <dgm:pt modelId="{89B75BF5-2BE6-4262-8871-21CC305E2480}" type="pres">
      <dgm:prSet presAssocID="{571F3440-6573-4C0F-94F2-3491FBD46BDC}" presName="root" presStyleCnt="0">
        <dgm:presLayoutVars>
          <dgm:dir/>
          <dgm:resizeHandles val="exact"/>
        </dgm:presLayoutVars>
      </dgm:prSet>
      <dgm:spPr/>
    </dgm:pt>
    <dgm:pt modelId="{E802541D-333A-49E1-9BED-B128E3739DF5}" type="pres">
      <dgm:prSet presAssocID="{98EF1BA7-DC58-4B72-BB6D-4A76F20EFDEE}" presName="compNode" presStyleCnt="0"/>
      <dgm:spPr/>
    </dgm:pt>
    <dgm:pt modelId="{0994F4B7-C6CE-4DFA-9318-780AADE94ECC}" type="pres">
      <dgm:prSet presAssocID="{98EF1BA7-DC58-4B72-BB6D-4A76F20EFDEE}" presName="iconBgRect" presStyleLbl="bgShp" presStyleIdx="0" presStyleCnt="4"/>
      <dgm:spPr/>
    </dgm:pt>
    <dgm:pt modelId="{74B2489A-57FB-4206-AEE3-05F3F5080750}" type="pres">
      <dgm:prSet presAssocID="{98EF1BA7-DC58-4B72-BB6D-4A76F20EFD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7BBB76F-DE0B-4C2D-922C-B82F0FC1A762}" type="pres">
      <dgm:prSet presAssocID="{98EF1BA7-DC58-4B72-BB6D-4A76F20EFDEE}" presName="spaceRect" presStyleCnt="0"/>
      <dgm:spPr/>
    </dgm:pt>
    <dgm:pt modelId="{ABACCEAF-7815-48CF-BF77-DFB1D7BE7CD3}" type="pres">
      <dgm:prSet presAssocID="{98EF1BA7-DC58-4B72-BB6D-4A76F20EFDEE}" presName="textRect" presStyleLbl="revTx" presStyleIdx="0" presStyleCnt="4">
        <dgm:presLayoutVars>
          <dgm:chMax val="1"/>
          <dgm:chPref val="1"/>
        </dgm:presLayoutVars>
      </dgm:prSet>
      <dgm:spPr/>
    </dgm:pt>
    <dgm:pt modelId="{2D04680D-1F91-4BE1-88DD-2F8C229997B3}" type="pres">
      <dgm:prSet presAssocID="{CFF82B67-B4C4-4060-9563-6A2628FC2A8F}" presName="sibTrans" presStyleCnt="0"/>
      <dgm:spPr/>
    </dgm:pt>
    <dgm:pt modelId="{59C362EC-3590-413B-9321-D8D9D63E648B}" type="pres">
      <dgm:prSet presAssocID="{D302C4F6-4EF9-4162-86F4-A487EBFD7DAB}" presName="compNode" presStyleCnt="0"/>
      <dgm:spPr/>
    </dgm:pt>
    <dgm:pt modelId="{79DE376C-C812-47AA-B2CC-201FD3A4E722}" type="pres">
      <dgm:prSet presAssocID="{D302C4F6-4EF9-4162-86F4-A487EBFD7DAB}" presName="iconBgRect" presStyleLbl="bgShp" presStyleIdx="1" presStyleCnt="4"/>
      <dgm:spPr/>
    </dgm:pt>
    <dgm:pt modelId="{4BB28C81-9E9D-4C96-8E30-A0203DFD1A04}" type="pres">
      <dgm:prSet presAssocID="{D302C4F6-4EF9-4162-86F4-A487EBFD7D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A6839BC2-662D-4760-8E28-CBB2C64CCA12}" type="pres">
      <dgm:prSet presAssocID="{D302C4F6-4EF9-4162-86F4-A487EBFD7DAB}" presName="spaceRect" presStyleCnt="0"/>
      <dgm:spPr/>
    </dgm:pt>
    <dgm:pt modelId="{A13FD099-DE3A-4B1C-A917-4B6142C781C4}" type="pres">
      <dgm:prSet presAssocID="{D302C4F6-4EF9-4162-86F4-A487EBFD7DAB}" presName="textRect" presStyleLbl="revTx" presStyleIdx="1" presStyleCnt="4">
        <dgm:presLayoutVars>
          <dgm:chMax val="1"/>
          <dgm:chPref val="1"/>
        </dgm:presLayoutVars>
      </dgm:prSet>
      <dgm:spPr/>
    </dgm:pt>
    <dgm:pt modelId="{B01FDDBB-144B-4C1C-A0FB-02F76849FD7C}" type="pres">
      <dgm:prSet presAssocID="{50A301F0-1A86-4EFC-8C4A-A2F4548A6826}" presName="sibTrans" presStyleCnt="0"/>
      <dgm:spPr/>
    </dgm:pt>
    <dgm:pt modelId="{100A4D7A-BB22-4FE9-B904-C6DDF72CEA2E}" type="pres">
      <dgm:prSet presAssocID="{E0BCA99E-ACE9-4715-A3F5-E7C19CE5FCC9}" presName="compNode" presStyleCnt="0"/>
      <dgm:spPr/>
    </dgm:pt>
    <dgm:pt modelId="{199689C2-DA0F-43C3-861E-D18F0846EC1A}" type="pres">
      <dgm:prSet presAssocID="{E0BCA99E-ACE9-4715-A3F5-E7C19CE5FCC9}" presName="iconBgRect" presStyleLbl="bgShp" presStyleIdx="2" presStyleCnt="4"/>
      <dgm:spPr/>
    </dgm:pt>
    <dgm:pt modelId="{236C0361-109F-4B19-B8CA-2378BA3904CF}" type="pres">
      <dgm:prSet presAssocID="{E0BCA99E-ACE9-4715-A3F5-E7C19CE5FCC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09E2412B-B709-440F-A067-FAA632E65122}" type="pres">
      <dgm:prSet presAssocID="{E0BCA99E-ACE9-4715-A3F5-E7C19CE5FCC9}" presName="spaceRect" presStyleCnt="0"/>
      <dgm:spPr/>
    </dgm:pt>
    <dgm:pt modelId="{DB9BA7FB-FE29-42D2-AA89-DD60AFB5B884}" type="pres">
      <dgm:prSet presAssocID="{E0BCA99E-ACE9-4715-A3F5-E7C19CE5FCC9}" presName="textRect" presStyleLbl="revTx" presStyleIdx="2" presStyleCnt="4">
        <dgm:presLayoutVars>
          <dgm:chMax val="1"/>
          <dgm:chPref val="1"/>
        </dgm:presLayoutVars>
      </dgm:prSet>
      <dgm:spPr/>
    </dgm:pt>
    <dgm:pt modelId="{CE142018-7C0A-4757-840E-0F500A895411}" type="pres">
      <dgm:prSet presAssocID="{7B914CBE-BF6C-452D-AD93-2849DFCFD119}" presName="sibTrans" presStyleCnt="0"/>
      <dgm:spPr/>
    </dgm:pt>
    <dgm:pt modelId="{E3481D36-38DE-493B-AD89-D5C761285380}" type="pres">
      <dgm:prSet presAssocID="{9157581C-DAF0-4F16-BD34-7FFAC404F0EB}" presName="compNode" presStyleCnt="0"/>
      <dgm:spPr/>
    </dgm:pt>
    <dgm:pt modelId="{16B94F16-1302-4ABC-A48C-0EA901E8EFC3}" type="pres">
      <dgm:prSet presAssocID="{9157581C-DAF0-4F16-BD34-7FFAC404F0EB}" presName="iconBgRect" presStyleLbl="bgShp" presStyleIdx="3" presStyleCnt="4"/>
      <dgm:spPr/>
    </dgm:pt>
    <dgm:pt modelId="{882DEBE2-FDEC-48FE-8B51-4A03D434AC0B}" type="pres">
      <dgm:prSet presAssocID="{9157581C-DAF0-4F16-BD34-7FFAC404F0E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8F177A34-0AD9-4F9C-8A31-B60D36331E55}" type="pres">
      <dgm:prSet presAssocID="{9157581C-DAF0-4F16-BD34-7FFAC404F0EB}" presName="spaceRect" presStyleCnt="0"/>
      <dgm:spPr/>
    </dgm:pt>
    <dgm:pt modelId="{4351F3E7-EA97-48B6-871B-05A4D92184AE}" type="pres">
      <dgm:prSet presAssocID="{9157581C-DAF0-4F16-BD34-7FFAC404F0E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6E2B15D-1ADC-4993-BAE4-0CF732BA72EA}" srcId="{571F3440-6573-4C0F-94F2-3491FBD46BDC}" destId="{98EF1BA7-DC58-4B72-BB6D-4A76F20EFDEE}" srcOrd="0" destOrd="0" parTransId="{3862FDBF-7929-4904-BD5A-2D329598CCD0}" sibTransId="{CFF82B67-B4C4-4060-9563-6A2628FC2A8F}"/>
    <dgm:cxn modelId="{89F7D44D-B0D3-49AC-853F-9B77B4FFE892}" type="presOf" srcId="{E0BCA99E-ACE9-4715-A3F5-E7C19CE5FCC9}" destId="{DB9BA7FB-FE29-42D2-AA89-DD60AFB5B884}" srcOrd="0" destOrd="0" presId="urn:microsoft.com/office/officeart/2018/5/layout/IconCircleLabelList"/>
    <dgm:cxn modelId="{9468717B-BD13-4A40-9246-5A54CD790942}" srcId="{571F3440-6573-4C0F-94F2-3491FBD46BDC}" destId="{E0BCA99E-ACE9-4715-A3F5-E7C19CE5FCC9}" srcOrd="2" destOrd="0" parTransId="{CA4EA120-CD00-4391-9370-78F183F1ADCF}" sibTransId="{7B914CBE-BF6C-452D-AD93-2849DFCFD119}"/>
    <dgm:cxn modelId="{B9A83691-E2B7-43EC-83CF-F60164C76385}" type="presOf" srcId="{98EF1BA7-DC58-4B72-BB6D-4A76F20EFDEE}" destId="{ABACCEAF-7815-48CF-BF77-DFB1D7BE7CD3}" srcOrd="0" destOrd="0" presId="urn:microsoft.com/office/officeart/2018/5/layout/IconCircleLabelList"/>
    <dgm:cxn modelId="{D7465C95-6C61-4389-8DC7-6134111C173D}" srcId="{571F3440-6573-4C0F-94F2-3491FBD46BDC}" destId="{9157581C-DAF0-4F16-BD34-7FFAC404F0EB}" srcOrd="3" destOrd="0" parTransId="{3A5BCC5D-C5AB-4D52-9755-B7ACD99017D5}" sibTransId="{71199FA9-50CE-4366-B6D1-E2256A4CB9A0}"/>
    <dgm:cxn modelId="{4D8EE89A-67B8-426C-BB96-0BE74E9ECA6A}" type="presOf" srcId="{571F3440-6573-4C0F-94F2-3491FBD46BDC}" destId="{89B75BF5-2BE6-4262-8871-21CC305E2480}" srcOrd="0" destOrd="0" presId="urn:microsoft.com/office/officeart/2018/5/layout/IconCircleLabelList"/>
    <dgm:cxn modelId="{116589C9-3B7B-4B54-9864-F9DC261EE641}" type="presOf" srcId="{D302C4F6-4EF9-4162-86F4-A487EBFD7DAB}" destId="{A13FD099-DE3A-4B1C-A917-4B6142C781C4}" srcOrd="0" destOrd="0" presId="urn:microsoft.com/office/officeart/2018/5/layout/IconCircleLabelList"/>
    <dgm:cxn modelId="{939086E4-5B25-4C8E-8157-FF5E362705CE}" srcId="{571F3440-6573-4C0F-94F2-3491FBD46BDC}" destId="{D302C4F6-4EF9-4162-86F4-A487EBFD7DAB}" srcOrd="1" destOrd="0" parTransId="{0EACD370-AA2A-4E07-85F8-83E1B7414C17}" sibTransId="{50A301F0-1A86-4EFC-8C4A-A2F4548A6826}"/>
    <dgm:cxn modelId="{196A24F9-F7CC-4D43-A9C6-5F51224170EA}" type="presOf" srcId="{9157581C-DAF0-4F16-BD34-7FFAC404F0EB}" destId="{4351F3E7-EA97-48B6-871B-05A4D92184AE}" srcOrd="0" destOrd="0" presId="urn:microsoft.com/office/officeart/2018/5/layout/IconCircleLabelList"/>
    <dgm:cxn modelId="{38541CB5-9D3E-4309-8829-E0ABCC63A738}" type="presParOf" srcId="{89B75BF5-2BE6-4262-8871-21CC305E2480}" destId="{E802541D-333A-49E1-9BED-B128E3739DF5}" srcOrd="0" destOrd="0" presId="urn:microsoft.com/office/officeart/2018/5/layout/IconCircleLabelList"/>
    <dgm:cxn modelId="{E83243D4-0C16-4E54-A9EC-49AA5A1CA4DC}" type="presParOf" srcId="{E802541D-333A-49E1-9BED-B128E3739DF5}" destId="{0994F4B7-C6CE-4DFA-9318-780AADE94ECC}" srcOrd="0" destOrd="0" presId="urn:microsoft.com/office/officeart/2018/5/layout/IconCircleLabelList"/>
    <dgm:cxn modelId="{B6A841EA-906F-4528-B858-7D434984B53B}" type="presParOf" srcId="{E802541D-333A-49E1-9BED-B128E3739DF5}" destId="{74B2489A-57FB-4206-AEE3-05F3F5080750}" srcOrd="1" destOrd="0" presId="urn:microsoft.com/office/officeart/2018/5/layout/IconCircleLabelList"/>
    <dgm:cxn modelId="{990A2FE8-E5A1-4232-BEA2-786397A9B47D}" type="presParOf" srcId="{E802541D-333A-49E1-9BED-B128E3739DF5}" destId="{57BBB76F-DE0B-4C2D-922C-B82F0FC1A762}" srcOrd="2" destOrd="0" presId="urn:microsoft.com/office/officeart/2018/5/layout/IconCircleLabelList"/>
    <dgm:cxn modelId="{F75E859A-5D8B-4541-BF72-EAB37EC8157F}" type="presParOf" srcId="{E802541D-333A-49E1-9BED-B128E3739DF5}" destId="{ABACCEAF-7815-48CF-BF77-DFB1D7BE7CD3}" srcOrd="3" destOrd="0" presId="urn:microsoft.com/office/officeart/2018/5/layout/IconCircleLabelList"/>
    <dgm:cxn modelId="{CD43DD61-DD7B-4921-81DC-8BB9B08A88DF}" type="presParOf" srcId="{89B75BF5-2BE6-4262-8871-21CC305E2480}" destId="{2D04680D-1F91-4BE1-88DD-2F8C229997B3}" srcOrd="1" destOrd="0" presId="urn:microsoft.com/office/officeart/2018/5/layout/IconCircleLabelList"/>
    <dgm:cxn modelId="{E45731A5-ECA7-4CD5-93F7-1A0419B76D93}" type="presParOf" srcId="{89B75BF5-2BE6-4262-8871-21CC305E2480}" destId="{59C362EC-3590-413B-9321-D8D9D63E648B}" srcOrd="2" destOrd="0" presId="urn:microsoft.com/office/officeart/2018/5/layout/IconCircleLabelList"/>
    <dgm:cxn modelId="{0CAB602E-0B76-4E10-BDF0-C5C43F73B631}" type="presParOf" srcId="{59C362EC-3590-413B-9321-D8D9D63E648B}" destId="{79DE376C-C812-47AA-B2CC-201FD3A4E722}" srcOrd="0" destOrd="0" presId="urn:microsoft.com/office/officeart/2018/5/layout/IconCircleLabelList"/>
    <dgm:cxn modelId="{BB9FE123-5D2C-42E1-93FF-870B2B52FAB4}" type="presParOf" srcId="{59C362EC-3590-413B-9321-D8D9D63E648B}" destId="{4BB28C81-9E9D-4C96-8E30-A0203DFD1A04}" srcOrd="1" destOrd="0" presId="urn:microsoft.com/office/officeart/2018/5/layout/IconCircleLabelList"/>
    <dgm:cxn modelId="{25386F41-3ACF-42E0-9C09-34A3107FE944}" type="presParOf" srcId="{59C362EC-3590-413B-9321-D8D9D63E648B}" destId="{A6839BC2-662D-4760-8E28-CBB2C64CCA12}" srcOrd="2" destOrd="0" presId="urn:microsoft.com/office/officeart/2018/5/layout/IconCircleLabelList"/>
    <dgm:cxn modelId="{FEC0FC80-6F50-4AB4-9FB1-16A36B30C25E}" type="presParOf" srcId="{59C362EC-3590-413B-9321-D8D9D63E648B}" destId="{A13FD099-DE3A-4B1C-A917-4B6142C781C4}" srcOrd="3" destOrd="0" presId="urn:microsoft.com/office/officeart/2018/5/layout/IconCircleLabelList"/>
    <dgm:cxn modelId="{3585CD2C-49F1-464A-AA53-16BD2CC4F6F9}" type="presParOf" srcId="{89B75BF5-2BE6-4262-8871-21CC305E2480}" destId="{B01FDDBB-144B-4C1C-A0FB-02F76849FD7C}" srcOrd="3" destOrd="0" presId="urn:microsoft.com/office/officeart/2018/5/layout/IconCircleLabelList"/>
    <dgm:cxn modelId="{2C72E076-4691-4292-87AF-D09CC1C730ED}" type="presParOf" srcId="{89B75BF5-2BE6-4262-8871-21CC305E2480}" destId="{100A4D7A-BB22-4FE9-B904-C6DDF72CEA2E}" srcOrd="4" destOrd="0" presId="urn:microsoft.com/office/officeart/2018/5/layout/IconCircleLabelList"/>
    <dgm:cxn modelId="{DFF3485E-9B26-45A6-BB7C-7B1D4F225BFC}" type="presParOf" srcId="{100A4D7A-BB22-4FE9-B904-C6DDF72CEA2E}" destId="{199689C2-DA0F-43C3-861E-D18F0846EC1A}" srcOrd="0" destOrd="0" presId="urn:microsoft.com/office/officeart/2018/5/layout/IconCircleLabelList"/>
    <dgm:cxn modelId="{981BD05A-6FAA-41B0-98DD-07B7CB7FB677}" type="presParOf" srcId="{100A4D7A-BB22-4FE9-B904-C6DDF72CEA2E}" destId="{236C0361-109F-4B19-B8CA-2378BA3904CF}" srcOrd="1" destOrd="0" presId="urn:microsoft.com/office/officeart/2018/5/layout/IconCircleLabelList"/>
    <dgm:cxn modelId="{8F5D1495-BA1D-4C6D-9304-062A3053412F}" type="presParOf" srcId="{100A4D7A-BB22-4FE9-B904-C6DDF72CEA2E}" destId="{09E2412B-B709-440F-A067-FAA632E65122}" srcOrd="2" destOrd="0" presId="urn:microsoft.com/office/officeart/2018/5/layout/IconCircleLabelList"/>
    <dgm:cxn modelId="{081B8271-7FAA-4497-AF0F-10674747F353}" type="presParOf" srcId="{100A4D7A-BB22-4FE9-B904-C6DDF72CEA2E}" destId="{DB9BA7FB-FE29-42D2-AA89-DD60AFB5B884}" srcOrd="3" destOrd="0" presId="urn:microsoft.com/office/officeart/2018/5/layout/IconCircleLabelList"/>
    <dgm:cxn modelId="{5E196CB3-28E8-4365-91D8-1AA56431595B}" type="presParOf" srcId="{89B75BF5-2BE6-4262-8871-21CC305E2480}" destId="{CE142018-7C0A-4757-840E-0F500A895411}" srcOrd="5" destOrd="0" presId="urn:microsoft.com/office/officeart/2018/5/layout/IconCircleLabelList"/>
    <dgm:cxn modelId="{C9E06350-6435-483B-9057-41865A16BBB3}" type="presParOf" srcId="{89B75BF5-2BE6-4262-8871-21CC305E2480}" destId="{E3481D36-38DE-493B-AD89-D5C761285380}" srcOrd="6" destOrd="0" presId="urn:microsoft.com/office/officeart/2018/5/layout/IconCircleLabelList"/>
    <dgm:cxn modelId="{B84ED010-A598-4A5E-A959-07FCEDD6A506}" type="presParOf" srcId="{E3481D36-38DE-493B-AD89-D5C761285380}" destId="{16B94F16-1302-4ABC-A48C-0EA901E8EFC3}" srcOrd="0" destOrd="0" presId="urn:microsoft.com/office/officeart/2018/5/layout/IconCircleLabelList"/>
    <dgm:cxn modelId="{1268B146-741C-4409-9965-D6F5E2ACAA9A}" type="presParOf" srcId="{E3481D36-38DE-493B-AD89-D5C761285380}" destId="{882DEBE2-FDEC-48FE-8B51-4A03D434AC0B}" srcOrd="1" destOrd="0" presId="urn:microsoft.com/office/officeart/2018/5/layout/IconCircleLabelList"/>
    <dgm:cxn modelId="{17C0C537-B0B6-483A-9190-50C215E124A2}" type="presParOf" srcId="{E3481D36-38DE-493B-AD89-D5C761285380}" destId="{8F177A34-0AD9-4F9C-8A31-B60D36331E55}" srcOrd="2" destOrd="0" presId="urn:microsoft.com/office/officeart/2018/5/layout/IconCircleLabelList"/>
    <dgm:cxn modelId="{61A81DC6-4CED-42F3-A44B-E7FFAE95F4FD}" type="presParOf" srcId="{E3481D36-38DE-493B-AD89-D5C761285380}" destId="{4351F3E7-EA97-48B6-871B-05A4D92184A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63A214-C317-4D0E-88CE-234430A41807}">
      <dsp:nvSpPr>
        <dsp:cNvPr id="0" name=""/>
        <dsp:cNvSpPr/>
      </dsp:nvSpPr>
      <dsp:spPr>
        <a:xfrm>
          <a:off x="1138979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A8DB04-5BB1-43BA-B188-EEED6F2619B0}">
      <dsp:nvSpPr>
        <dsp:cNvPr id="0" name=""/>
        <dsp:cNvSpPr/>
      </dsp:nvSpPr>
      <dsp:spPr>
        <a:xfrm>
          <a:off x="569079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Define roles, responsibilities and authority</a:t>
          </a:r>
        </a:p>
      </dsp:txBody>
      <dsp:txXfrm>
        <a:off x="569079" y="2427788"/>
        <a:ext cx="2072362" cy="720000"/>
      </dsp:txXfrm>
    </dsp:sp>
    <dsp:sp modelId="{92323F6E-D207-4462-AEDE-D1E206E63E85}">
      <dsp:nvSpPr>
        <dsp:cNvPr id="0" name=""/>
        <dsp:cNvSpPr/>
      </dsp:nvSpPr>
      <dsp:spPr>
        <a:xfrm>
          <a:off x="3574005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A6953-9D74-444C-BBBC-FEE9894DD69D}">
      <dsp:nvSpPr>
        <dsp:cNvPr id="0" name=""/>
        <dsp:cNvSpPr/>
      </dsp:nvSpPr>
      <dsp:spPr>
        <a:xfrm>
          <a:off x="3004105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Establishes reporting relationships</a:t>
          </a:r>
        </a:p>
      </dsp:txBody>
      <dsp:txXfrm>
        <a:off x="3004105" y="2427788"/>
        <a:ext cx="2072362" cy="720000"/>
      </dsp:txXfrm>
    </dsp:sp>
    <dsp:sp modelId="{D48786DA-B992-40F3-B6AA-4B665D4E2534}">
      <dsp:nvSpPr>
        <dsp:cNvPr id="0" name=""/>
        <dsp:cNvSpPr/>
      </dsp:nvSpPr>
      <dsp:spPr>
        <a:xfrm>
          <a:off x="6009031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126C7E-24F2-44E6-8D75-38C7622FE971}">
      <dsp:nvSpPr>
        <dsp:cNvPr id="0" name=""/>
        <dsp:cNvSpPr/>
      </dsp:nvSpPr>
      <dsp:spPr>
        <a:xfrm>
          <a:off x="5439131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Supports coordination and communication</a:t>
          </a:r>
        </a:p>
      </dsp:txBody>
      <dsp:txXfrm>
        <a:off x="5439131" y="2427788"/>
        <a:ext cx="2072362" cy="720000"/>
      </dsp:txXfrm>
    </dsp:sp>
    <dsp:sp modelId="{4714E805-88E5-4A98-AC27-B697F368A810}">
      <dsp:nvSpPr>
        <dsp:cNvPr id="0" name=""/>
        <dsp:cNvSpPr/>
      </dsp:nvSpPr>
      <dsp:spPr>
        <a:xfrm>
          <a:off x="8444057" y="1203549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4DCF6-9ED7-4A9D-BC97-4D5F52C5CA7E}">
      <dsp:nvSpPr>
        <dsp:cNvPr id="0" name=""/>
        <dsp:cNvSpPr/>
      </dsp:nvSpPr>
      <dsp:spPr>
        <a:xfrm>
          <a:off x="7874157" y="2427788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Improves organisational effectiveness(Daft,2021)</a:t>
          </a:r>
        </a:p>
      </dsp:txBody>
      <dsp:txXfrm>
        <a:off x="7874157" y="2427788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35268B-5640-4B37-98C6-A5C1843491B0}">
      <dsp:nvSpPr>
        <dsp:cNvPr id="0" name=""/>
        <dsp:cNvSpPr/>
      </dsp:nvSpPr>
      <dsp:spPr>
        <a:xfrm>
          <a:off x="2765611" y="0"/>
          <a:ext cx="1382805" cy="529814"/>
        </a:xfrm>
        <a:prstGeom prst="trapezoid">
          <a:avLst>
            <a:gd name="adj" fmla="val 130499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 Display" panose="020F0302020204030204"/>
            </a:rPr>
            <a:t>CEO</a:t>
          </a:r>
          <a:endParaRPr lang="en-US" sz="1700" kern="1200" dirty="0"/>
        </a:p>
      </dsp:txBody>
      <dsp:txXfrm>
        <a:off x="2765611" y="0"/>
        <a:ext cx="1382805" cy="529814"/>
      </dsp:txXfrm>
    </dsp:sp>
    <dsp:sp modelId="{81D92F96-D977-4952-AD89-2CE052FFF1B1}">
      <dsp:nvSpPr>
        <dsp:cNvPr id="0" name=""/>
        <dsp:cNvSpPr/>
      </dsp:nvSpPr>
      <dsp:spPr>
        <a:xfrm>
          <a:off x="2074208" y="529814"/>
          <a:ext cx="2765611" cy="529814"/>
        </a:xfrm>
        <a:prstGeom prst="trapezoid">
          <a:avLst>
            <a:gd name="adj" fmla="val 130499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 Display" panose="020F0302020204030204"/>
            </a:rPr>
            <a:t>MARKETING DEPARTMENT</a:t>
          </a:r>
          <a:endParaRPr lang="en-US" sz="1700" kern="1200" dirty="0"/>
        </a:p>
      </dsp:txBody>
      <dsp:txXfrm>
        <a:off x="2558190" y="529814"/>
        <a:ext cx="1797647" cy="529814"/>
      </dsp:txXfrm>
    </dsp:sp>
    <dsp:sp modelId="{D192317B-4A01-4C15-A553-CB655C5ACEF0}">
      <dsp:nvSpPr>
        <dsp:cNvPr id="0" name=""/>
        <dsp:cNvSpPr/>
      </dsp:nvSpPr>
      <dsp:spPr>
        <a:xfrm>
          <a:off x="1382805" y="1059628"/>
          <a:ext cx="4148417" cy="529814"/>
        </a:xfrm>
        <a:prstGeom prst="trapezoid">
          <a:avLst>
            <a:gd name="adj" fmla="val 130499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 Display" panose="020F0302020204030204"/>
            </a:rPr>
            <a:t>FINANCE DEPARTMENT</a:t>
          </a:r>
          <a:endParaRPr lang="en-US" sz="1700" kern="1200" dirty="0"/>
        </a:p>
      </dsp:txBody>
      <dsp:txXfrm>
        <a:off x="2108778" y="1059628"/>
        <a:ext cx="2696471" cy="529814"/>
      </dsp:txXfrm>
    </dsp:sp>
    <dsp:sp modelId="{3E57F74F-D7F5-4F67-A086-AB0AE03C1974}">
      <dsp:nvSpPr>
        <dsp:cNvPr id="0" name=""/>
        <dsp:cNvSpPr/>
      </dsp:nvSpPr>
      <dsp:spPr>
        <a:xfrm>
          <a:off x="691402" y="1589443"/>
          <a:ext cx="5531223" cy="529814"/>
        </a:xfrm>
        <a:prstGeom prst="trapezoid">
          <a:avLst>
            <a:gd name="adj" fmla="val 130499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 Display" panose="020F0302020204030204"/>
            </a:rPr>
            <a:t>HR</a:t>
          </a:r>
          <a:endParaRPr lang="en-US" sz="1700" kern="1200" dirty="0"/>
        </a:p>
      </dsp:txBody>
      <dsp:txXfrm>
        <a:off x="1659366" y="1589443"/>
        <a:ext cx="3595295" cy="529814"/>
      </dsp:txXfrm>
    </dsp:sp>
    <dsp:sp modelId="{D870D3B0-2AA1-4F2F-8B29-6BC74E6CA277}">
      <dsp:nvSpPr>
        <dsp:cNvPr id="0" name=""/>
        <dsp:cNvSpPr/>
      </dsp:nvSpPr>
      <dsp:spPr>
        <a:xfrm>
          <a:off x="0" y="2119257"/>
          <a:ext cx="6914028" cy="529814"/>
        </a:xfrm>
        <a:prstGeom prst="trapezoid">
          <a:avLst>
            <a:gd name="adj" fmla="val 130499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ptos Display" panose="020F0302020204030204"/>
            </a:rPr>
            <a:t>EMPLOYEE'S </a:t>
          </a:r>
        </a:p>
      </dsp:txBody>
      <dsp:txXfrm>
        <a:off x="1209955" y="2119257"/>
        <a:ext cx="4494118" cy="5298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5C5693-2FD1-4BB0-9823-2365890D378B}">
      <dsp:nvSpPr>
        <dsp:cNvPr id="0" name=""/>
        <dsp:cNvSpPr/>
      </dsp:nvSpPr>
      <dsp:spPr>
        <a:xfrm>
          <a:off x="1815455" y="-42985"/>
          <a:ext cx="2296999" cy="2296999"/>
        </a:xfrm>
        <a:prstGeom prst="circularArrow">
          <a:avLst>
            <a:gd name="adj1" fmla="val 4668"/>
            <a:gd name="adj2" fmla="val 272909"/>
            <a:gd name="adj3" fmla="val 13011095"/>
            <a:gd name="adj4" fmla="val 17909545"/>
            <a:gd name="adj5" fmla="val 484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72C7D-9A8F-463A-B5FF-2CCD580EA9DA}">
      <dsp:nvSpPr>
        <dsp:cNvPr id="0" name=""/>
        <dsp:cNvSpPr/>
      </dsp:nvSpPr>
      <dsp:spPr>
        <a:xfrm>
          <a:off x="2234544" y="584"/>
          <a:ext cx="1458821" cy="7294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ptos Display" panose="020F0302020204030204"/>
            </a:rPr>
            <a:t>GLOBAL </a:t>
          </a:r>
          <a:endParaRPr lang="en-US" sz="1800" kern="1200" dirty="0"/>
        </a:p>
      </dsp:txBody>
      <dsp:txXfrm>
        <a:off x="2270151" y="36191"/>
        <a:ext cx="1387607" cy="658196"/>
      </dsp:txXfrm>
    </dsp:sp>
    <dsp:sp modelId="{F97AEFFC-6248-4EB3-A703-708F6C4BE723}">
      <dsp:nvSpPr>
        <dsp:cNvPr id="0" name=""/>
        <dsp:cNvSpPr/>
      </dsp:nvSpPr>
      <dsp:spPr>
        <a:xfrm>
          <a:off x="3059320" y="825360"/>
          <a:ext cx="1458821" cy="72941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ptos Display" panose="020F0302020204030204"/>
            </a:rPr>
            <a:t>NORTH AMERICA </a:t>
          </a:r>
          <a:endParaRPr lang="en-US" sz="1800" kern="1200" dirty="0"/>
        </a:p>
      </dsp:txBody>
      <dsp:txXfrm>
        <a:off x="3094927" y="860967"/>
        <a:ext cx="1387607" cy="658196"/>
      </dsp:txXfrm>
    </dsp:sp>
    <dsp:sp modelId="{D2D1BBEE-0C7E-4FE4-BC0E-0CA0FBACB364}">
      <dsp:nvSpPr>
        <dsp:cNvPr id="0" name=""/>
        <dsp:cNvSpPr/>
      </dsp:nvSpPr>
      <dsp:spPr>
        <a:xfrm>
          <a:off x="2234544" y="1650135"/>
          <a:ext cx="1458821" cy="72941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ptos Display" panose="020F0302020204030204"/>
            </a:rPr>
            <a:t>EUROPE</a:t>
          </a:r>
          <a:endParaRPr lang="en-US" sz="1800" kern="1200" dirty="0"/>
        </a:p>
      </dsp:txBody>
      <dsp:txXfrm>
        <a:off x="2270151" y="1685742"/>
        <a:ext cx="1387607" cy="658196"/>
      </dsp:txXfrm>
    </dsp:sp>
    <dsp:sp modelId="{C0C03885-6DE0-4EAC-9996-A8D76F6DC168}">
      <dsp:nvSpPr>
        <dsp:cNvPr id="0" name=""/>
        <dsp:cNvSpPr/>
      </dsp:nvSpPr>
      <dsp:spPr>
        <a:xfrm>
          <a:off x="1409769" y="825360"/>
          <a:ext cx="1458821" cy="7294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ptos Display" panose="020F0302020204030204"/>
            </a:rPr>
            <a:t>ASIA</a:t>
          </a:r>
        </a:p>
      </dsp:txBody>
      <dsp:txXfrm>
        <a:off x="1445376" y="860967"/>
        <a:ext cx="1387607" cy="6581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216E5-E4E5-4368-B67B-F4BC92FD3F62}">
      <dsp:nvSpPr>
        <dsp:cNvPr id="0" name=""/>
        <dsp:cNvSpPr/>
      </dsp:nvSpPr>
      <dsp:spPr>
        <a:xfrm>
          <a:off x="2889848" y="0"/>
          <a:ext cx="1926565" cy="698739"/>
        </a:xfrm>
        <a:prstGeom prst="trapezoid">
          <a:avLst>
            <a:gd name="adj" fmla="val 13786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ptos Display" panose="020F0302020204030204"/>
            </a:rPr>
            <a:t>CEO</a:t>
          </a:r>
          <a:endParaRPr lang="en-US" sz="2200" kern="1200" dirty="0"/>
        </a:p>
      </dsp:txBody>
      <dsp:txXfrm>
        <a:off x="2889848" y="0"/>
        <a:ext cx="1926565" cy="698739"/>
      </dsp:txXfrm>
    </dsp:sp>
    <dsp:sp modelId="{50184C9B-5FF5-4D6B-BDFC-BB7D0808FD95}">
      <dsp:nvSpPr>
        <dsp:cNvPr id="0" name=""/>
        <dsp:cNvSpPr/>
      </dsp:nvSpPr>
      <dsp:spPr>
        <a:xfrm>
          <a:off x="1926565" y="698739"/>
          <a:ext cx="3853131" cy="698739"/>
        </a:xfrm>
        <a:prstGeom prst="trapezoid">
          <a:avLst>
            <a:gd name="adj" fmla="val 13786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ptos Display" panose="020F0302020204030204"/>
            </a:rPr>
            <a:t>FUNCTIONAL MANAGERS</a:t>
          </a:r>
          <a:endParaRPr lang="en-US" sz="2200" kern="1200" dirty="0"/>
        </a:p>
      </dsp:txBody>
      <dsp:txXfrm>
        <a:off x="2600863" y="698739"/>
        <a:ext cx="2504535" cy="698739"/>
      </dsp:txXfrm>
    </dsp:sp>
    <dsp:sp modelId="{EA875ADA-9A1D-4430-9AF2-D5F841C76725}">
      <dsp:nvSpPr>
        <dsp:cNvPr id="0" name=""/>
        <dsp:cNvSpPr/>
      </dsp:nvSpPr>
      <dsp:spPr>
        <a:xfrm>
          <a:off x="963282" y="1397479"/>
          <a:ext cx="5779697" cy="698739"/>
        </a:xfrm>
        <a:prstGeom prst="trapezoid">
          <a:avLst>
            <a:gd name="adj" fmla="val 13786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ptos Display" panose="020F0302020204030204"/>
            </a:rPr>
            <a:t>PROJECT MANAGERS</a:t>
          </a:r>
          <a:endParaRPr lang="en-US" sz="2200" kern="1200" dirty="0"/>
        </a:p>
      </dsp:txBody>
      <dsp:txXfrm>
        <a:off x="1974729" y="1397479"/>
        <a:ext cx="3756803" cy="698739"/>
      </dsp:txXfrm>
    </dsp:sp>
    <dsp:sp modelId="{D043CF3A-918C-4072-BCA7-7AEACDE3E8F1}">
      <dsp:nvSpPr>
        <dsp:cNvPr id="0" name=""/>
        <dsp:cNvSpPr/>
      </dsp:nvSpPr>
      <dsp:spPr>
        <a:xfrm>
          <a:off x="0" y="2096220"/>
          <a:ext cx="7706263" cy="698739"/>
        </a:xfrm>
        <a:prstGeom prst="trapezoid">
          <a:avLst>
            <a:gd name="adj" fmla="val 13786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ptos Display" panose="020F0302020204030204"/>
            </a:rPr>
            <a:t>EMPLOYEES</a:t>
          </a:r>
        </a:p>
      </dsp:txBody>
      <dsp:txXfrm>
        <a:off x="1348596" y="2096220"/>
        <a:ext cx="5009070" cy="6987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94F4B7-C6CE-4DFA-9318-780AADE94ECC}">
      <dsp:nvSpPr>
        <dsp:cNvPr id="0" name=""/>
        <dsp:cNvSpPr/>
      </dsp:nvSpPr>
      <dsp:spPr>
        <a:xfrm>
          <a:off x="1029336" y="1170052"/>
          <a:ext cx="1493956" cy="149395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2489A-57FB-4206-AEE3-05F3F5080750}">
      <dsp:nvSpPr>
        <dsp:cNvPr id="0" name=""/>
        <dsp:cNvSpPr/>
      </dsp:nvSpPr>
      <dsp:spPr>
        <a:xfrm>
          <a:off x="1347720" y="1488436"/>
          <a:ext cx="857187" cy="85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CCEAF-7815-48CF-BF77-DFB1D7BE7CD3}">
      <dsp:nvSpPr>
        <dsp:cNvPr id="0" name=""/>
        <dsp:cNvSpPr/>
      </dsp:nvSpPr>
      <dsp:spPr>
        <a:xfrm>
          <a:off x="551760" y="3129339"/>
          <a:ext cx="24491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Organisational structure shapes performance</a:t>
          </a:r>
        </a:p>
      </dsp:txBody>
      <dsp:txXfrm>
        <a:off x="551760" y="3129339"/>
        <a:ext cx="2449108" cy="720000"/>
      </dsp:txXfrm>
    </dsp:sp>
    <dsp:sp modelId="{79DE376C-C812-47AA-B2CC-201FD3A4E722}">
      <dsp:nvSpPr>
        <dsp:cNvPr id="0" name=""/>
        <dsp:cNvSpPr/>
      </dsp:nvSpPr>
      <dsp:spPr>
        <a:xfrm>
          <a:off x="3907038" y="1170052"/>
          <a:ext cx="1493956" cy="149395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B28C81-9E9D-4C96-8E30-A0203DFD1A04}">
      <dsp:nvSpPr>
        <dsp:cNvPr id="0" name=""/>
        <dsp:cNvSpPr/>
      </dsp:nvSpPr>
      <dsp:spPr>
        <a:xfrm>
          <a:off x="4225422" y="1488436"/>
          <a:ext cx="857187" cy="85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FD099-DE3A-4B1C-A917-4B6142C781C4}">
      <dsp:nvSpPr>
        <dsp:cNvPr id="0" name=""/>
        <dsp:cNvSpPr/>
      </dsp:nvSpPr>
      <dsp:spPr>
        <a:xfrm>
          <a:off x="3429462" y="3129339"/>
          <a:ext cx="24491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McDonald's uses a hybrid structure</a:t>
          </a:r>
        </a:p>
      </dsp:txBody>
      <dsp:txXfrm>
        <a:off x="3429462" y="3129339"/>
        <a:ext cx="2449108" cy="720000"/>
      </dsp:txXfrm>
    </dsp:sp>
    <dsp:sp modelId="{199689C2-DA0F-43C3-861E-D18F0846EC1A}">
      <dsp:nvSpPr>
        <dsp:cNvPr id="0" name=""/>
        <dsp:cNvSpPr/>
      </dsp:nvSpPr>
      <dsp:spPr>
        <a:xfrm>
          <a:off x="6784741" y="1170052"/>
          <a:ext cx="1493956" cy="149395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6C0361-109F-4B19-B8CA-2378BA3904CF}">
      <dsp:nvSpPr>
        <dsp:cNvPr id="0" name=""/>
        <dsp:cNvSpPr/>
      </dsp:nvSpPr>
      <dsp:spPr>
        <a:xfrm>
          <a:off x="7103125" y="1488436"/>
          <a:ext cx="857187" cy="85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9BA7FB-FE29-42D2-AA89-DD60AFB5B884}">
      <dsp:nvSpPr>
        <dsp:cNvPr id="0" name=""/>
        <dsp:cNvSpPr/>
      </dsp:nvSpPr>
      <dsp:spPr>
        <a:xfrm>
          <a:off x="6307164" y="3129339"/>
          <a:ext cx="24491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Combines efficiency with flexibility</a:t>
          </a:r>
        </a:p>
      </dsp:txBody>
      <dsp:txXfrm>
        <a:off x="6307164" y="3129339"/>
        <a:ext cx="2449108" cy="720000"/>
      </dsp:txXfrm>
    </dsp:sp>
    <dsp:sp modelId="{16B94F16-1302-4ABC-A48C-0EA901E8EFC3}">
      <dsp:nvSpPr>
        <dsp:cNvPr id="0" name=""/>
        <dsp:cNvSpPr/>
      </dsp:nvSpPr>
      <dsp:spPr>
        <a:xfrm>
          <a:off x="9662443" y="1170052"/>
          <a:ext cx="1493956" cy="149395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2DEBE2-FDEC-48FE-8B51-4A03D434AC0B}">
      <dsp:nvSpPr>
        <dsp:cNvPr id="0" name=""/>
        <dsp:cNvSpPr/>
      </dsp:nvSpPr>
      <dsp:spPr>
        <a:xfrm>
          <a:off x="9980827" y="1488436"/>
          <a:ext cx="857187" cy="8571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51F3E7-EA97-48B6-871B-05A4D92184AE}">
      <dsp:nvSpPr>
        <dsp:cNvPr id="0" name=""/>
        <dsp:cNvSpPr/>
      </dsp:nvSpPr>
      <dsp:spPr>
        <a:xfrm>
          <a:off x="9184867" y="3129339"/>
          <a:ext cx="244910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Structure supports global strategy </a:t>
          </a:r>
        </a:p>
      </dsp:txBody>
      <dsp:txXfrm>
        <a:off x="9184867" y="3129339"/>
        <a:ext cx="244910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ph.ie/photo/3024924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cDonald%27s_SVG_logo.svg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3C6F4E6-30A1-4F63-C8CC-028750B5A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6668" cy="4570886"/>
            <a:chOff x="0" y="0"/>
            <a:chExt cx="12196668" cy="457088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9EA7CA8-3AE6-4F5F-9932-63303CF2D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12196668" cy="4570632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E3E019-A259-1130-CC5C-3165020B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791"/>
              <a:ext cx="10565988" cy="4568095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0769F99-CCA6-5CDC-D1E1-C59A4762F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"/>
              <a:ext cx="12192000" cy="4549891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13E73D3-029B-3D4E-1956-8EE7068A6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10544" y="18215"/>
              <a:ext cx="8086124" cy="454988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6348" y="1124262"/>
            <a:ext cx="8017652" cy="2690413"/>
          </a:xfrm>
        </p:spPr>
        <p:txBody>
          <a:bodyPr anchor="t">
            <a:normAutofit/>
          </a:bodyPr>
          <a:lstStyle/>
          <a:p>
            <a:pPr algn="l">
              <a:spcBef>
                <a:spcPts val="0"/>
              </a:spcBef>
            </a:pPr>
            <a:r>
              <a:rPr lang="en-US" sz="5000" b="1">
                <a:solidFill>
                  <a:srgbClr val="FFFFFF"/>
                </a:solidFill>
                <a:latin typeface="Arial Nova"/>
              </a:rPr>
              <a:t>Designing Organisational Structure: McDonald's Case Study</a:t>
            </a:r>
            <a:endParaRPr lang="en-US" sz="5000">
              <a:solidFill>
                <a:srgbClr val="FFFFFF"/>
              </a:solidFill>
            </a:endParaRPr>
          </a:p>
          <a:p>
            <a:pPr algn="l"/>
            <a:endParaRPr lang="en-US" sz="5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6348" y="4807293"/>
            <a:ext cx="6481746" cy="149200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1200" b="1" dirty="0">
                <a:latin typeface="Arial Nova"/>
              </a:rPr>
              <a:t>Module: Understanding </a:t>
            </a:r>
            <a:r>
              <a:rPr lang="en-US" sz="1200" b="1" err="1">
                <a:latin typeface="Arial Nova"/>
              </a:rPr>
              <a:t>Organisational</a:t>
            </a:r>
            <a:r>
              <a:rPr lang="en-US" sz="1200" b="1" dirty="0">
                <a:latin typeface="Arial Nova"/>
              </a:rPr>
              <a:t> Structure and Culture (LCBB4009_BIRM)</a:t>
            </a:r>
          </a:p>
          <a:p>
            <a:pPr algn="l"/>
            <a:r>
              <a:rPr lang="en-US" sz="1200" b="1" dirty="0">
                <a:latin typeface="Arial Nova"/>
              </a:rPr>
              <a:t>Assessment: Individual Presentation</a:t>
            </a:r>
          </a:p>
          <a:p>
            <a:pPr algn="l"/>
            <a:r>
              <a:rPr lang="en-US" sz="1200" b="1" dirty="0">
                <a:latin typeface="Arial Nova"/>
              </a:rPr>
              <a:t>Student Name: Cristina Madalina Panaite</a:t>
            </a:r>
          </a:p>
          <a:p>
            <a:pPr algn="l"/>
            <a:r>
              <a:rPr lang="en-US" sz="1200" b="1" dirty="0">
                <a:latin typeface="Arial Nova"/>
              </a:rPr>
              <a:t>Student Number: 2413348</a:t>
            </a:r>
          </a:p>
          <a:p>
            <a:pPr algn="l"/>
            <a:r>
              <a:rPr lang="en-US" sz="1200" b="1" dirty="0">
                <a:latin typeface="Arial Nova"/>
              </a:rPr>
              <a:t>Lecturer Name: Iniobong </a:t>
            </a:r>
            <a:r>
              <a:rPr lang="en-US" sz="1200" b="1" err="1">
                <a:latin typeface="Arial Nova"/>
              </a:rPr>
              <a:t>Enang</a:t>
            </a:r>
            <a:endParaRPr lang="en-US" sz="1200" b="1">
              <a:latin typeface="Arial Nova"/>
            </a:endParaRPr>
          </a:p>
          <a:p>
            <a:pPr algn="l"/>
            <a:endParaRPr lang="en-US" sz="800"/>
          </a:p>
        </p:txBody>
      </p:sp>
      <p:pic>
        <p:nvPicPr>
          <p:cNvPr id="4" name="Picture 3" descr="Cite them right : the essential referencing guide. - University of ...">
            <a:extLst>
              <a:ext uri="{FF2B5EF4-FFF2-40B4-BE49-F238E27FC236}">
                <a16:creationId xmlns:a16="http://schemas.microsoft.com/office/drawing/2014/main" id="{893047E5-B928-2845-3D22-4B14753EE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5325" y="5160861"/>
            <a:ext cx="3000375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BE521-F80C-1A12-FB91-AD5E84E3E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b="1">
                <a:latin typeface="Arial Nova"/>
              </a:rPr>
              <a:t>TABLE OF CONTENT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F3516-6FFA-1E08-DFA7-804782F23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900">
                <a:latin typeface="Arial Nova"/>
              </a:rPr>
              <a:t>Concept and Importance of Organisational Structure</a:t>
            </a:r>
            <a:endParaRPr lang="en-US" sz="1900"/>
          </a:p>
          <a:p>
            <a:r>
              <a:rPr lang="en-US" sz="1900">
                <a:latin typeface="Arial Nova"/>
              </a:rPr>
              <a:t>McDonald's Company Overview</a:t>
            </a:r>
          </a:p>
          <a:p>
            <a:r>
              <a:rPr lang="en-US" sz="1900">
                <a:latin typeface="Arial Nova"/>
              </a:rPr>
              <a:t>Functional Structure at McDonald's</a:t>
            </a:r>
          </a:p>
          <a:p>
            <a:r>
              <a:rPr lang="en-US" sz="1900">
                <a:latin typeface="Arial Nova"/>
              </a:rPr>
              <a:t>Divisional Structure at McDonald's</a:t>
            </a:r>
          </a:p>
          <a:p>
            <a:r>
              <a:rPr lang="en-US" sz="1900">
                <a:latin typeface="Arial Nova"/>
              </a:rPr>
              <a:t>Matrix Elements at McDonald's</a:t>
            </a:r>
          </a:p>
          <a:p>
            <a:r>
              <a:rPr lang="en-US" sz="1900">
                <a:latin typeface="Arial Nova"/>
              </a:rPr>
              <a:t>Conclusion</a:t>
            </a:r>
          </a:p>
          <a:p>
            <a:r>
              <a:rPr lang="en-US" sz="1900">
                <a:latin typeface="Arial Nova"/>
              </a:rPr>
              <a:t>References</a:t>
            </a:r>
          </a:p>
        </p:txBody>
      </p:sp>
      <p:pic>
        <p:nvPicPr>
          <p:cNvPr id="7" name="Picture 6" descr="A restaurant with a sign on the front&#10;&#10;AI-generated content may be incorrect.">
            <a:extLst>
              <a:ext uri="{FF2B5EF4-FFF2-40B4-BE49-F238E27FC236}">
                <a16:creationId xmlns:a16="http://schemas.microsoft.com/office/drawing/2014/main" id="{F28456C0-10CB-CA5E-97F5-C4891AA563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09" r="1973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3332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BBFF3-182F-B42D-3A40-D094A9304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Arial Nova"/>
              </a:rPr>
              <a:t>CONCEPT AND IMPORTANCE OF ORGANISATIONAL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07367C-C0A1-28EF-1EE9-934067BAA6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8708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B42E5-A62D-E70D-986C-D50523B6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Nova"/>
              </a:rPr>
              <a:t>McDonald's Company Overview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8" name="Picture 17" descr="A logo of a fast food restaurant&#10;&#10;AI-generated content may be incorrect.">
            <a:extLst>
              <a:ext uri="{FF2B5EF4-FFF2-40B4-BE49-F238E27FC236}">
                <a16:creationId xmlns:a16="http://schemas.microsoft.com/office/drawing/2014/main" id="{810D0C45-76E3-77D2-28A1-2827C38493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1009183"/>
            <a:ext cx="4777381" cy="466988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43DDA-EBFC-58A1-8AB9-7BE5F053F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 Nova"/>
              </a:rPr>
              <a:t>Global fast-food multinational</a:t>
            </a:r>
            <a:endParaRPr lang="en-US"/>
          </a:p>
          <a:p>
            <a:r>
              <a:rPr lang="en-US" dirty="0">
                <a:latin typeface="Arial Nova"/>
              </a:rPr>
              <a:t>Operates in over 100 countries</a:t>
            </a:r>
            <a:endParaRPr lang="en-US">
              <a:latin typeface="Arial Nova"/>
            </a:endParaRPr>
          </a:p>
          <a:p>
            <a:r>
              <a:rPr lang="en-US" dirty="0">
                <a:latin typeface="Arial Nova"/>
              </a:rPr>
              <a:t>Mix of franchised and company-owned restaurants</a:t>
            </a:r>
            <a:endParaRPr lang="en-US">
              <a:latin typeface="Arial Nova"/>
            </a:endParaRPr>
          </a:p>
          <a:p>
            <a:r>
              <a:rPr lang="en-US" dirty="0">
                <a:latin typeface="Arial Nova"/>
              </a:rPr>
              <a:t>Requires complex organizational structure(McDonalds, 2024)</a:t>
            </a:r>
            <a:endParaRPr lang="en-US">
              <a:latin typeface="Arial Nova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428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24E10-6537-A38E-153B-7A6072D2D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" y="-217"/>
            <a:ext cx="12185736" cy="1826603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b="1" dirty="0">
                <a:latin typeface="Arial Nova"/>
              </a:rPr>
              <a:t>Functional Structure At McDonald's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81654-0B50-4B40-DA03-21DF838F9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1825625"/>
            <a:ext cx="12181130" cy="5034128"/>
          </a:xfr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err="1">
                <a:latin typeface="Arial Nova"/>
              </a:rPr>
              <a:t>Centralised</a:t>
            </a:r>
            <a:r>
              <a:rPr lang="en-US" dirty="0">
                <a:latin typeface="Arial Nova"/>
              </a:rPr>
              <a:t> corporate functions 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Strategic decisions made at headquarters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Ensure efficiency and brand </a:t>
            </a:r>
            <a:r>
              <a:rPr lang="en-US" err="1">
                <a:latin typeface="Arial Nova"/>
              </a:rPr>
              <a:t>constiency</a:t>
            </a:r>
            <a:r>
              <a:rPr lang="en-US" dirty="0">
                <a:latin typeface="Arial Nova"/>
              </a:rPr>
              <a:t> (Robbins&amp;Judge,2021)</a:t>
            </a:r>
          </a:p>
          <a:p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A8F169F-B137-BDCB-AFE9-A6E36501A5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4106915"/>
              </p:ext>
            </p:extLst>
          </p:nvPr>
        </p:nvGraphicFramePr>
        <p:xfrm>
          <a:off x="2566148" y="3953435"/>
          <a:ext cx="6914029" cy="2649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2447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A18FC-37AA-57D4-7296-DC4E05D4F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65" y="6537"/>
            <a:ext cx="12185277" cy="170656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b="1" dirty="0">
                <a:latin typeface="Arial Nova"/>
              </a:rPr>
              <a:t>Divisional Structure At McDonald's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60F70-E56F-C36E-B86A-CF72DE9DBF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5" y="1713567"/>
            <a:ext cx="12185276" cy="5146953"/>
          </a:xfr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Division based on geographic regions</a:t>
            </a:r>
            <a:endParaRPr lang="en-US">
              <a:latin typeface="Arial Nova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Local managers adapt to market needs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Improves flexibility and responsiveness(Daft, 2021)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819FE92-AB49-0FF1-CD11-9B7395AB07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1544555"/>
              </p:ext>
            </p:extLst>
          </p:nvPr>
        </p:nvGraphicFramePr>
        <p:xfrm>
          <a:off x="2566148" y="4323228"/>
          <a:ext cx="5927911" cy="2380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1532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F2FB3-5A0C-8BF9-BC34-067139BCD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5691"/>
            <a:ext cx="12183372" cy="1699374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b="1" dirty="0">
                <a:latin typeface="Arial Nova"/>
              </a:rPr>
              <a:t>Matrix Elements At McDonald's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52914-1D61-12B7-60E1-8EA2F4FE7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1575106"/>
            <a:ext cx="12183372" cy="5259473"/>
          </a:xfr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Combination of functional and divisional structures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Dual reporting relationships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Encourages innovation but may cause role conflict(Mintzberg,2020)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BB779C9-2BE9-8C8F-EED8-973F8EF761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4951900"/>
              </p:ext>
            </p:extLst>
          </p:nvPr>
        </p:nvGraphicFramePr>
        <p:xfrm>
          <a:off x="1811548" y="3857446"/>
          <a:ext cx="7706263" cy="2794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2831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395E2-A310-FB38-17B7-95EA45404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" y="-217"/>
            <a:ext cx="12185735" cy="182660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b="1" dirty="0">
                <a:latin typeface="Arial Nova"/>
              </a:rPr>
              <a:t>Conclusion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CFCE468-576B-0ECF-9905-36321FF70A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132" y="1825625"/>
          <a:ext cx="12185736" cy="5019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557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FCDA4-6122-5939-B328-A606459B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2" y="20660"/>
            <a:ext cx="12185736" cy="1690904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b="1" dirty="0">
                <a:latin typeface="Arial Nova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57499-0AEB-30C1-F484-CD125ECE0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" y="1710803"/>
            <a:ext cx="12185735" cy="5165529"/>
          </a:xfrm>
          <a:solidFill>
            <a:schemeClr val="accent1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Daft, R.L.(2021) Management.14th </a:t>
            </a:r>
            <a:r>
              <a:rPr lang="en-US" dirty="0" err="1">
                <a:latin typeface="Arial Nova"/>
              </a:rPr>
              <a:t>edn</a:t>
            </a:r>
            <a:r>
              <a:rPr lang="en-US" dirty="0">
                <a:latin typeface="Arial Nova"/>
              </a:rPr>
              <a:t>. Cengage.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Robbins, S.P. and Judge, T.A.(2021) Organizational Behavior. 18th </a:t>
            </a:r>
            <a:r>
              <a:rPr lang="en-US" dirty="0" err="1">
                <a:latin typeface="Arial Nova"/>
              </a:rPr>
              <a:t>edn</a:t>
            </a:r>
            <a:r>
              <a:rPr lang="en-US" dirty="0">
                <a:latin typeface="Arial Nova"/>
              </a:rPr>
              <a:t>. Pearson.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Mintzberg H.(2020) Structure in Fives. Pearson.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McDonald's Corporation(2024) Annual Report.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Dessler, G.(2020) Human Resource Management. 16th </a:t>
            </a:r>
            <a:r>
              <a:rPr lang="en-US" dirty="0" err="1">
                <a:latin typeface="Arial Nova"/>
              </a:rPr>
              <a:t>edn</a:t>
            </a:r>
            <a:r>
              <a:rPr lang="en-US" dirty="0">
                <a:latin typeface="Arial Nova"/>
              </a:rPr>
              <a:t>. Pearson.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 Nova"/>
              </a:rPr>
              <a:t>Johnson, </a:t>
            </a:r>
            <a:r>
              <a:rPr lang="en-US" dirty="0" err="1">
                <a:latin typeface="Arial Nova"/>
              </a:rPr>
              <a:t>G.,Scholes</a:t>
            </a:r>
            <a:r>
              <a:rPr lang="en-US" dirty="0">
                <a:latin typeface="Arial Nova"/>
              </a:rPr>
              <a:t>, K. and Whittington, R.(2023) Exploring Strategy. Pearson</a:t>
            </a:r>
          </a:p>
        </p:txBody>
      </p:sp>
    </p:spTree>
    <p:extLst>
      <p:ext uri="{BB962C8B-B14F-4D97-AF65-F5344CB8AC3E}">
        <p14:creationId xmlns:p14="http://schemas.microsoft.com/office/powerpoint/2010/main" val="2796846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Designing Organisational Structure: McDonald's Case Study </vt:lpstr>
      <vt:lpstr>TABLE OF CONTENT</vt:lpstr>
      <vt:lpstr>CONCEPT AND IMPORTANCE OF ORGANISATIONAL STRUCTURE</vt:lpstr>
      <vt:lpstr>McDonald's Company Overview</vt:lpstr>
      <vt:lpstr>Functional Structure At McDonald's</vt:lpstr>
      <vt:lpstr>Divisional Structure At McDonald's</vt:lpstr>
      <vt:lpstr>Matrix Elements At McDonald's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594</cp:revision>
  <dcterms:created xsi:type="dcterms:W3CDTF">2026-01-30T12:02:51Z</dcterms:created>
  <dcterms:modified xsi:type="dcterms:W3CDTF">2026-02-19T09:12:20Z</dcterms:modified>
</cp:coreProperties>
</file>