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1"/>
    <p:sldMasterId id="2147483653" r:id="rId2"/>
  </p:sldMasterIdLst>
  <p:notesMasterIdLst>
    <p:notesMasterId r:id="rId4"/>
  </p:notesMasterIdLst>
  <p:handoutMasterIdLst>
    <p:handoutMasterId r:id="rId5"/>
  </p:handoutMasterIdLst>
  <p:sldIdLst>
    <p:sldId id="258" r:id="rId3"/>
  </p:sldIdLst>
  <p:sldSz cx="43891200" cy="21945600"/>
  <p:notesSz cx="6858000" cy="9144000"/>
  <p:defaultTextStyle>
    <a:defPPr>
      <a:defRPr lang="en-US"/>
    </a:defPPr>
    <a:lvl1pPr marL="0" algn="l" defTabSz="3761486" rtl="0" eaLnBrk="1" latinLnBrk="0" hangingPunct="1">
      <a:defRPr sz="7370" kern="1200">
        <a:solidFill>
          <a:schemeClr val="tx1"/>
        </a:solidFill>
        <a:latin typeface="+mn-lt"/>
        <a:ea typeface="+mn-ea"/>
        <a:cs typeface="+mn-cs"/>
      </a:defRPr>
    </a:lvl1pPr>
    <a:lvl2pPr marL="1880744" algn="l" defTabSz="3761486" rtl="0" eaLnBrk="1" latinLnBrk="0" hangingPunct="1">
      <a:defRPr sz="7370" kern="1200">
        <a:solidFill>
          <a:schemeClr val="tx1"/>
        </a:solidFill>
        <a:latin typeface="+mn-lt"/>
        <a:ea typeface="+mn-ea"/>
        <a:cs typeface="+mn-cs"/>
      </a:defRPr>
    </a:lvl2pPr>
    <a:lvl3pPr marL="3761486" algn="l" defTabSz="3761486" rtl="0" eaLnBrk="1" latinLnBrk="0" hangingPunct="1">
      <a:defRPr sz="7370" kern="1200">
        <a:solidFill>
          <a:schemeClr val="tx1"/>
        </a:solidFill>
        <a:latin typeface="+mn-lt"/>
        <a:ea typeface="+mn-ea"/>
        <a:cs typeface="+mn-cs"/>
      </a:defRPr>
    </a:lvl3pPr>
    <a:lvl4pPr marL="5642230" algn="l" defTabSz="3761486" rtl="0" eaLnBrk="1" latinLnBrk="0" hangingPunct="1">
      <a:defRPr sz="7370" kern="1200">
        <a:solidFill>
          <a:schemeClr val="tx1"/>
        </a:solidFill>
        <a:latin typeface="+mn-lt"/>
        <a:ea typeface="+mn-ea"/>
        <a:cs typeface="+mn-cs"/>
      </a:defRPr>
    </a:lvl4pPr>
    <a:lvl5pPr marL="7522972" algn="l" defTabSz="3761486" rtl="0" eaLnBrk="1" latinLnBrk="0" hangingPunct="1">
      <a:defRPr sz="7370" kern="1200">
        <a:solidFill>
          <a:schemeClr val="tx1"/>
        </a:solidFill>
        <a:latin typeface="+mn-lt"/>
        <a:ea typeface="+mn-ea"/>
        <a:cs typeface="+mn-cs"/>
      </a:defRPr>
    </a:lvl5pPr>
    <a:lvl6pPr marL="9403717" algn="l" defTabSz="3761486" rtl="0" eaLnBrk="1" latinLnBrk="0" hangingPunct="1">
      <a:defRPr sz="7370" kern="1200">
        <a:solidFill>
          <a:schemeClr val="tx1"/>
        </a:solidFill>
        <a:latin typeface="+mn-lt"/>
        <a:ea typeface="+mn-ea"/>
        <a:cs typeface="+mn-cs"/>
      </a:defRPr>
    </a:lvl6pPr>
    <a:lvl7pPr marL="11284461" algn="l" defTabSz="3761486" rtl="0" eaLnBrk="1" latinLnBrk="0" hangingPunct="1">
      <a:defRPr sz="7370" kern="1200">
        <a:solidFill>
          <a:schemeClr val="tx1"/>
        </a:solidFill>
        <a:latin typeface="+mn-lt"/>
        <a:ea typeface="+mn-ea"/>
        <a:cs typeface="+mn-cs"/>
      </a:defRPr>
    </a:lvl7pPr>
    <a:lvl8pPr marL="13165203" algn="l" defTabSz="3761486" rtl="0" eaLnBrk="1" latinLnBrk="0" hangingPunct="1">
      <a:defRPr sz="7370" kern="1200">
        <a:solidFill>
          <a:schemeClr val="tx1"/>
        </a:solidFill>
        <a:latin typeface="+mn-lt"/>
        <a:ea typeface="+mn-ea"/>
        <a:cs typeface="+mn-cs"/>
      </a:defRPr>
    </a:lvl8pPr>
    <a:lvl9pPr marL="15045947" algn="l" defTabSz="3761486" rtl="0" eaLnBrk="1" latinLnBrk="0" hangingPunct="1">
      <a:defRPr sz="737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A.KOTOULAS" initials="AK" lastIdx="2" clrIdx="0"/>
  <p:cmAuthor id="1" name="A.KOTOULAS" initials="HELP" lastIdx="1" clrIdx="1"/>
  <p:cmAuthor id="2" name="A.KOTOULAS" initials="HELP - " lastIdx="1" clrIdx="2"/>
  <p:cmAuthor id="3" name="PosterPresentations.com - 510.649.3001" initials="HELP - " lastIdx="1" clrIdx="3"/>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7D5ED"/>
    <a:srgbClr val="F6F8FC"/>
    <a:srgbClr val="545554"/>
    <a:srgbClr val="F3F5FA"/>
    <a:srgbClr val="CDD2DE"/>
    <a:srgbClr val="E3E9E5"/>
    <a:srgbClr val="EAEAEA"/>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8056" autoAdjust="0"/>
    <p:restoredTop sz="94632" autoAdjust="0"/>
  </p:normalViewPr>
  <p:slideViewPr>
    <p:cSldViewPr snapToGrid="0" snapToObjects="1" showGuides="1">
      <p:cViewPr varScale="1">
        <p:scale>
          <a:sx n="25" d="100"/>
          <a:sy n="25" d="100"/>
        </p:scale>
        <p:origin x="720" y="58"/>
      </p:cViewPr>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notesViewPr>
    <p:cSldViewPr snapToGrid="0" snapToObjects="1" showGuides="1">
      <p:cViewPr varScale="1">
        <p:scale>
          <a:sx n="79" d="100"/>
          <a:sy n="79" d="100"/>
        </p:scale>
        <p:origin x="-3768" y="-102"/>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1.xml"/><Relationship Id="rId7" Type="http://schemas.openxmlformats.org/officeDocument/2006/relationships/presProps" Target="presProps.xml"/><Relationship Id="rId2" Type="http://schemas.openxmlformats.org/officeDocument/2006/relationships/slideMaster" Target="slideMasters/slideMaster2.xml"/><Relationship Id="rId1" Type="http://schemas.openxmlformats.org/officeDocument/2006/relationships/slideMaster" Target="slideMasters/slideMaster1.xml"/><Relationship Id="rId6" Type="http://schemas.openxmlformats.org/officeDocument/2006/relationships/commentAuthors" Target="commentAuthors.xml"/><Relationship Id="rId5" Type="http://schemas.openxmlformats.org/officeDocument/2006/relationships/handoutMaster" Target="handoutMasters/handoutMaster1.xml"/><Relationship Id="rId10" Type="http://schemas.openxmlformats.org/officeDocument/2006/relationships/tableStyles" Target="tableStyles.xml"/><Relationship Id="rId4" Type="http://schemas.openxmlformats.org/officeDocument/2006/relationships/notesMaster" Target="notesMasters/notesMaster1.xml"/><Relationship Id="rId9"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0158C5BC-9A70-462C-B28D-9600239EAC64}" type="datetimeFigureOut">
              <a:rPr lang="en-US" smtClean="0"/>
              <a:pPr/>
              <a:t>11/7/2023</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79C131B7-05CA-4AEE-9267-6D0ED4DC84F3}" type="slidenum">
              <a:rPr lang="en-US" smtClean="0"/>
              <a:pPr/>
              <a:t>‹#›</a:t>
            </a:fld>
            <a:endParaRPr lang="en-US"/>
          </a:p>
        </p:txBody>
      </p:sp>
    </p:spTree>
    <p:extLst>
      <p:ext uri="{BB962C8B-B14F-4D97-AF65-F5344CB8AC3E}">
        <p14:creationId xmlns:p14="http://schemas.microsoft.com/office/powerpoint/2010/main" val="397406821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6CC2317-6751-4CD4-9995-8782DD78E936}" type="datetimeFigureOut">
              <a:rPr lang="en-US" smtClean="0"/>
              <a:pPr/>
              <a:t>11/7/2023</a:t>
            </a:fld>
            <a:endParaRPr lang="en-US" dirty="0"/>
          </a:p>
        </p:txBody>
      </p:sp>
      <p:sp>
        <p:nvSpPr>
          <p:cNvPr id="4" name="Slide Image Placeholder 3"/>
          <p:cNvSpPr>
            <a:spLocks noGrp="1" noRot="1" noChangeAspect="1"/>
          </p:cNvSpPr>
          <p:nvPr>
            <p:ph type="sldImg" idx="2"/>
          </p:nvPr>
        </p:nvSpPr>
        <p:spPr>
          <a:xfrm>
            <a:off x="0" y="685800"/>
            <a:ext cx="6858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6A1A87D-CAF7-4BDC-A0D3-C0DBEDE81619}" type="slidenum">
              <a:rPr lang="en-US" smtClean="0"/>
              <a:pPr/>
              <a:t>‹#›</a:t>
            </a:fld>
            <a:endParaRPr lang="en-US" dirty="0"/>
          </a:p>
        </p:txBody>
      </p:sp>
    </p:spTree>
    <p:extLst>
      <p:ext uri="{BB962C8B-B14F-4D97-AF65-F5344CB8AC3E}">
        <p14:creationId xmlns:p14="http://schemas.microsoft.com/office/powerpoint/2010/main" val="2414637987"/>
      </p:ext>
    </p:extLst>
  </p:cSld>
  <p:clrMap bg1="lt1" tx1="dk1" bg2="lt2" tx2="dk2" accent1="accent1" accent2="accent2" accent3="accent3" accent4="accent4" accent5="accent5" accent6="accent6" hlink="hlink" folHlink="folHlink"/>
  <p:notesStyle>
    <a:lvl1pPr marL="0" algn="l" defTabSz="3761486" rtl="0" eaLnBrk="1" latinLnBrk="0" hangingPunct="1">
      <a:defRPr sz="4971" kern="1200">
        <a:solidFill>
          <a:schemeClr val="tx1"/>
        </a:solidFill>
        <a:latin typeface="+mn-lt"/>
        <a:ea typeface="+mn-ea"/>
        <a:cs typeface="+mn-cs"/>
      </a:defRPr>
    </a:lvl1pPr>
    <a:lvl2pPr marL="1880744" algn="l" defTabSz="3761486" rtl="0" eaLnBrk="1" latinLnBrk="0" hangingPunct="1">
      <a:defRPr sz="4971" kern="1200">
        <a:solidFill>
          <a:schemeClr val="tx1"/>
        </a:solidFill>
        <a:latin typeface="+mn-lt"/>
        <a:ea typeface="+mn-ea"/>
        <a:cs typeface="+mn-cs"/>
      </a:defRPr>
    </a:lvl2pPr>
    <a:lvl3pPr marL="3761486" algn="l" defTabSz="3761486" rtl="0" eaLnBrk="1" latinLnBrk="0" hangingPunct="1">
      <a:defRPr sz="4971" kern="1200">
        <a:solidFill>
          <a:schemeClr val="tx1"/>
        </a:solidFill>
        <a:latin typeface="+mn-lt"/>
        <a:ea typeface="+mn-ea"/>
        <a:cs typeface="+mn-cs"/>
      </a:defRPr>
    </a:lvl3pPr>
    <a:lvl4pPr marL="5642230" algn="l" defTabSz="3761486" rtl="0" eaLnBrk="1" latinLnBrk="0" hangingPunct="1">
      <a:defRPr sz="4971" kern="1200">
        <a:solidFill>
          <a:schemeClr val="tx1"/>
        </a:solidFill>
        <a:latin typeface="+mn-lt"/>
        <a:ea typeface="+mn-ea"/>
        <a:cs typeface="+mn-cs"/>
      </a:defRPr>
    </a:lvl4pPr>
    <a:lvl5pPr marL="7522972" algn="l" defTabSz="3761486" rtl="0" eaLnBrk="1" latinLnBrk="0" hangingPunct="1">
      <a:defRPr sz="4971" kern="1200">
        <a:solidFill>
          <a:schemeClr val="tx1"/>
        </a:solidFill>
        <a:latin typeface="+mn-lt"/>
        <a:ea typeface="+mn-ea"/>
        <a:cs typeface="+mn-cs"/>
      </a:defRPr>
    </a:lvl5pPr>
    <a:lvl6pPr marL="9403717" algn="l" defTabSz="3761486" rtl="0" eaLnBrk="1" latinLnBrk="0" hangingPunct="1">
      <a:defRPr sz="4971" kern="1200">
        <a:solidFill>
          <a:schemeClr val="tx1"/>
        </a:solidFill>
        <a:latin typeface="+mn-lt"/>
        <a:ea typeface="+mn-ea"/>
        <a:cs typeface="+mn-cs"/>
      </a:defRPr>
    </a:lvl6pPr>
    <a:lvl7pPr marL="11284461" algn="l" defTabSz="3761486" rtl="0" eaLnBrk="1" latinLnBrk="0" hangingPunct="1">
      <a:defRPr sz="4971" kern="1200">
        <a:solidFill>
          <a:schemeClr val="tx1"/>
        </a:solidFill>
        <a:latin typeface="+mn-lt"/>
        <a:ea typeface="+mn-ea"/>
        <a:cs typeface="+mn-cs"/>
      </a:defRPr>
    </a:lvl7pPr>
    <a:lvl8pPr marL="13165203" algn="l" defTabSz="3761486" rtl="0" eaLnBrk="1" latinLnBrk="0" hangingPunct="1">
      <a:defRPr sz="4971" kern="1200">
        <a:solidFill>
          <a:schemeClr val="tx1"/>
        </a:solidFill>
        <a:latin typeface="+mn-lt"/>
        <a:ea typeface="+mn-ea"/>
        <a:cs typeface="+mn-cs"/>
      </a:defRPr>
    </a:lvl8pPr>
    <a:lvl9pPr marL="15045947" algn="l" defTabSz="3761486" rtl="0" eaLnBrk="1" latinLnBrk="0" hangingPunct="1">
      <a:defRPr sz="4971"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With Guides">
    <p:spTree>
      <p:nvGrpSpPr>
        <p:cNvPr id="1" name=""/>
        <p:cNvGrpSpPr/>
        <p:nvPr/>
      </p:nvGrpSpPr>
      <p:grpSpPr>
        <a:xfrm>
          <a:off x="0" y="0"/>
          <a:ext cx="0" cy="0"/>
          <a:chOff x="0" y="0"/>
          <a:chExt cx="0" cy="0"/>
        </a:xfrm>
      </p:grpSpPr>
      <p:sp>
        <p:nvSpPr>
          <p:cNvPr id="2" name="Text Placeholder 17">
            <a:extLst>
              <a:ext uri="{FF2B5EF4-FFF2-40B4-BE49-F238E27FC236}">
                <a16:creationId xmlns:a16="http://schemas.microsoft.com/office/drawing/2014/main" id="{ADADD297-FE83-D242-8646-E0FBED21E5A3}"/>
              </a:ext>
            </a:extLst>
          </p:cNvPr>
          <p:cNvSpPr>
            <a:spLocks noGrp="1"/>
          </p:cNvSpPr>
          <p:nvPr>
            <p:ph type="body" sz="quarter" idx="12" hasCustomPrompt="1"/>
          </p:nvPr>
        </p:nvSpPr>
        <p:spPr>
          <a:xfrm>
            <a:off x="9001125" y="331481"/>
            <a:ext cx="25888950" cy="830997"/>
          </a:xfrm>
          <a:prstGeom prst="rect">
            <a:avLst/>
          </a:prstGeom>
        </p:spPr>
        <p:txBody>
          <a:bodyPr wrap="square">
            <a:spAutoFit/>
          </a:bodyPr>
          <a:lstStyle>
            <a:lvl1pPr marL="0" indent="0" algn="ctr">
              <a:buNone/>
              <a:defRPr sz="4800" b="1" i="0">
                <a:solidFill>
                  <a:schemeClr val="bg1"/>
                </a:solidFill>
                <a:latin typeface="+mj-lt"/>
                <a:cs typeface="Arial" panose="020B0604020202020204" pitchFamily="34" charset="0"/>
              </a:defRPr>
            </a:lvl1pPr>
            <a:lvl2pPr marL="0" indent="0">
              <a:buNone/>
              <a:defRPr b="0" i="0">
                <a:latin typeface="Arial Narrow" panose="020B0604020202020204" pitchFamily="34" charset="0"/>
                <a:cs typeface="Arial Narrow" panose="020B0604020202020204" pitchFamily="34" charset="0"/>
              </a:defRPr>
            </a:lvl2pPr>
            <a:lvl3pPr marL="0" indent="0">
              <a:buNone/>
              <a:defRPr b="0" i="0">
                <a:latin typeface="Arial Narrow" panose="020B0604020202020204" pitchFamily="34" charset="0"/>
                <a:cs typeface="Arial Narrow" panose="020B0604020202020204" pitchFamily="34" charset="0"/>
              </a:defRPr>
            </a:lvl3pPr>
            <a:lvl4pPr marL="0" indent="0">
              <a:buNone/>
              <a:defRPr b="0" i="0">
                <a:latin typeface="Arial Narrow" panose="020B0604020202020204" pitchFamily="34" charset="0"/>
                <a:cs typeface="Arial Narrow" panose="020B0604020202020204" pitchFamily="34" charset="0"/>
              </a:defRPr>
            </a:lvl4pPr>
            <a:lvl5pPr marL="0" indent="0">
              <a:buNone/>
              <a:defRPr b="0" i="0">
                <a:latin typeface="Arial Narrow" panose="020B0604020202020204" pitchFamily="34" charset="0"/>
                <a:cs typeface="Arial Narrow" panose="020B0604020202020204" pitchFamily="34" charset="0"/>
              </a:defRPr>
            </a:lvl5pPr>
          </a:lstStyle>
          <a:p>
            <a:pPr lvl="0"/>
            <a:r>
              <a:rPr lang="en-US" dirty="0"/>
              <a:t>Poster presentation title</a:t>
            </a:r>
          </a:p>
        </p:txBody>
      </p:sp>
      <p:sp>
        <p:nvSpPr>
          <p:cNvPr id="3" name="Text Placeholder 17">
            <a:extLst>
              <a:ext uri="{FF2B5EF4-FFF2-40B4-BE49-F238E27FC236}">
                <a16:creationId xmlns:a16="http://schemas.microsoft.com/office/drawing/2014/main" id="{1455FB10-ED84-6B45-B598-90DB2A21EE32}"/>
              </a:ext>
            </a:extLst>
          </p:cNvPr>
          <p:cNvSpPr>
            <a:spLocks noGrp="1"/>
          </p:cNvSpPr>
          <p:nvPr>
            <p:ph type="body" sz="quarter" idx="11" hasCustomPrompt="1"/>
          </p:nvPr>
        </p:nvSpPr>
        <p:spPr>
          <a:xfrm>
            <a:off x="9001125" y="1362504"/>
            <a:ext cx="25888950" cy="646331"/>
          </a:xfrm>
          <a:prstGeom prst="rect">
            <a:avLst/>
          </a:prstGeom>
        </p:spPr>
        <p:txBody>
          <a:bodyPr wrap="square">
            <a:spAutoFit/>
          </a:bodyPr>
          <a:lstStyle>
            <a:lvl1pPr marL="0" indent="0" algn="ctr">
              <a:buNone/>
              <a:defRPr sz="3600" b="1" i="0">
                <a:solidFill>
                  <a:schemeClr val="bg1"/>
                </a:solidFill>
                <a:latin typeface="+mj-lt"/>
                <a:cs typeface="Arial" panose="020B0604020202020204" pitchFamily="34" charset="0"/>
              </a:defRPr>
            </a:lvl1pPr>
            <a:lvl2pPr marL="0" indent="0">
              <a:buNone/>
              <a:defRPr b="0" i="0">
                <a:latin typeface="Arial Narrow" panose="020B0604020202020204" pitchFamily="34" charset="0"/>
                <a:cs typeface="Arial Narrow" panose="020B0604020202020204" pitchFamily="34" charset="0"/>
              </a:defRPr>
            </a:lvl2pPr>
            <a:lvl3pPr marL="0" indent="0">
              <a:buNone/>
              <a:defRPr b="0" i="0">
                <a:latin typeface="Arial Narrow" panose="020B0604020202020204" pitchFamily="34" charset="0"/>
                <a:cs typeface="Arial Narrow" panose="020B0604020202020204" pitchFamily="34" charset="0"/>
              </a:defRPr>
            </a:lvl3pPr>
            <a:lvl4pPr marL="0" indent="0">
              <a:buNone/>
              <a:defRPr b="0" i="0">
                <a:latin typeface="Arial Narrow" panose="020B0604020202020204" pitchFamily="34" charset="0"/>
                <a:cs typeface="Arial Narrow" panose="020B0604020202020204" pitchFamily="34" charset="0"/>
              </a:defRPr>
            </a:lvl4pPr>
            <a:lvl5pPr marL="0" indent="0">
              <a:buNone/>
              <a:defRPr b="0" i="0">
                <a:latin typeface="Arial Narrow" panose="020B0604020202020204" pitchFamily="34" charset="0"/>
                <a:cs typeface="Arial Narrow" panose="020B0604020202020204" pitchFamily="34" charset="0"/>
              </a:defRPr>
            </a:lvl5pPr>
          </a:lstStyle>
          <a:p>
            <a:pPr lvl="0"/>
            <a:r>
              <a:rPr lang="en-US" dirty="0"/>
              <a:t>List of Authors and co-Authors / collaborators</a:t>
            </a:r>
          </a:p>
        </p:txBody>
      </p:sp>
      <p:sp>
        <p:nvSpPr>
          <p:cNvPr id="4" name="Text Placeholder 17">
            <a:extLst>
              <a:ext uri="{FF2B5EF4-FFF2-40B4-BE49-F238E27FC236}">
                <a16:creationId xmlns:a16="http://schemas.microsoft.com/office/drawing/2014/main" id="{953DA586-846E-9645-93C3-FF0ECF684783}"/>
              </a:ext>
            </a:extLst>
          </p:cNvPr>
          <p:cNvSpPr>
            <a:spLocks noGrp="1"/>
          </p:cNvSpPr>
          <p:nvPr>
            <p:ph type="body" sz="quarter" idx="10" hasCustomPrompt="1"/>
          </p:nvPr>
        </p:nvSpPr>
        <p:spPr>
          <a:xfrm>
            <a:off x="9001125" y="2208860"/>
            <a:ext cx="25888950" cy="584775"/>
          </a:xfrm>
          <a:prstGeom prst="rect">
            <a:avLst/>
          </a:prstGeom>
        </p:spPr>
        <p:txBody>
          <a:bodyPr wrap="square">
            <a:spAutoFit/>
          </a:bodyPr>
          <a:lstStyle>
            <a:lvl1pPr marL="0" indent="0" algn="ctr">
              <a:buNone/>
              <a:defRPr sz="3200" b="1" i="0">
                <a:solidFill>
                  <a:schemeClr val="bg1"/>
                </a:solidFill>
                <a:latin typeface="+mj-lt"/>
                <a:cs typeface="Arial" panose="020B0604020202020204" pitchFamily="34" charset="0"/>
              </a:defRPr>
            </a:lvl1pPr>
            <a:lvl2pPr marL="0" indent="0">
              <a:buNone/>
              <a:defRPr b="0" i="0">
                <a:latin typeface="Arial Narrow" panose="020B0604020202020204" pitchFamily="34" charset="0"/>
                <a:cs typeface="Arial Narrow" panose="020B0604020202020204" pitchFamily="34" charset="0"/>
              </a:defRPr>
            </a:lvl2pPr>
            <a:lvl3pPr marL="0" indent="0">
              <a:buNone/>
              <a:defRPr b="0" i="0">
                <a:latin typeface="Arial Narrow" panose="020B0604020202020204" pitchFamily="34" charset="0"/>
                <a:cs typeface="Arial Narrow" panose="020B0604020202020204" pitchFamily="34" charset="0"/>
              </a:defRPr>
            </a:lvl3pPr>
            <a:lvl4pPr marL="0" indent="0">
              <a:buNone/>
              <a:defRPr b="0" i="0">
                <a:latin typeface="Arial Narrow" panose="020B0604020202020204" pitchFamily="34" charset="0"/>
                <a:cs typeface="Arial Narrow" panose="020B0604020202020204" pitchFamily="34" charset="0"/>
              </a:defRPr>
            </a:lvl4pPr>
            <a:lvl5pPr marL="0" indent="0">
              <a:buNone/>
              <a:defRPr b="0" i="0">
                <a:latin typeface="Arial Narrow" panose="020B0604020202020204" pitchFamily="34" charset="0"/>
                <a:cs typeface="Arial Narrow" panose="020B0604020202020204" pitchFamily="34" charset="0"/>
              </a:defRPr>
            </a:lvl5pPr>
          </a:lstStyle>
          <a:p>
            <a:pPr lvl="0"/>
            <a:r>
              <a:rPr lang="en-US" dirty="0"/>
              <a:t>List of affiliated programs, institutions, organizations, schools, etc.</a:t>
            </a:r>
          </a:p>
        </p:txBody>
      </p:sp>
      <p:sp>
        <p:nvSpPr>
          <p:cNvPr id="5" name="Text Placeholder 9">
            <a:extLst>
              <a:ext uri="{FF2B5EF4-FFF2-40B4-BE49-F238E27FC236}">
                <a16:creationId xmlns:a16="http://schemas.microsoft.com/office/drawing/2014/main" id="{C9CF2BFF-3A35-EE4F-A081-729F9ADE820E}"/>
              </a:ext>
            </a:extLst>
          </p:cNvPr>
          <p:cNvSpPr>
            <a:spLocks noGrp="1"/>
          </p:cNvSpPr>
          <p:nvPr>
            <p:ph type="body" sz="quarter" idx="15" hasCustomPrompt="1"/>
          </p:nvPr>
        </p:nvSpPr>
        <p:spPr>
          <a:xfrm>
            <a:off x="304800" y="3842853"/>
            <a:ext cx="8467725" cy="400110"/>
          </a:xfrm>
          <a:prstGeom prst="rect">
            <a:avLst/>
          </a:prstGeom>
        </p:spPr>
        <p:txBody>
          <a:bodyPr wrap="square">
            <a:spAutoFit/>
          </a:bodyPr>
          <a:lstStyle>
            <a:lvl1pPr marL="0" indent="0" algn="ctr">
              <a:buNone/>
              <a:defRPr lang="en-US" sz="2000" b="1" dirty="0">
                <a:solidFill>
                  <a:schemeClr val="accent1">
                    <a:lumMod val="50000"/>
                  </a:schemeClr>
                </a:solidFill>
                <a:latin typeface="+mj-lt"/>
              </a:defRPr>
            </a:lvl1pPr>
            <a:lvl2pPr>
              <a:defRPr lang="en-US" sz="3200" smtClean="0"/>
            </a:lvl2pPr>
            <a:lvl3pPr>
              <a:defRPr lang="en-US" sz="2000" smtClean="0"/>
            </a:lvl3pPr>
            <a:lvl4pPr>
              <a:defRPr lang="en-US" sz="1600" smtClean="0"/>
            </a:lvl4pPr>
            <a:lvl5pPr>
              <a:defRPr lang="en-US" sz="1600"/>
            </a:lvl5pPr>
          </a:lstStyle>
          <a:p>
            <a:r>
              <a:rPr lang="en-US" dirty="0">
                <a:effectLst/>
                <a:latin typeface="Calibri" panose="020F0502020204030204" pitchFamily="34" charset="0"/>
              </a:rPr>
              <a:t>(click to edit) INTRODUCTION or ABSTRACT</a:t>
            </a:r>
          </a:p>
        </p:txBody>
      </p:sp>
      <p:sp>
        <p:nvSpPr>
          <p:cNvPr id="6" name="Text Placeholder 9">
            <a:extLst>
              <a:ext uri="{FF2B5EF4-FFF2-40B4-BE49-F238E27FC236}">
                <a16:creationId xmlns:a16="http://schemas.microsoft.com/office/drawing/2014/main" id="{55770211-E200-F64C-85FC-367A25F1C2B6}"/>
              </a:ext>
            </a:extLst>
          </p:cNvPr>
          <p:cNvSpPr>
            <a:spLocks noGrp="1"/>
          </p:cNvSpPr>
          <p:nvPr>
            <p:ph type="body" sz="quarter" idx="17" hasCustomPrompt="1"/>
          </p:nvPr>
        </p:nvSpPr>
        <p:spPr>
          <a:xfrm>
            <a:off x="304799" y="10259200"/>
            <a:ext cx="8467725" cy="400110"/>
          </a:xfrm>
          <a:prstGeom prst="rect">
            <a:avLst/>
          </a:prstGeom>
        </p:spPr>
        <p:txBody>
          <a:bodyPr wrap="square">
            <a:spAutoFit/>
          </a:bodyPr>
          <a:lstStyle>
            <a:lvl1pPr marL="0" indent="0" algn="ctr">
              <a:buNone/>
              <a:defRPr lang="en-US" sz="2000" b="1" dirty="0">
                <a:solidFill>
                  <a:schemeClr val="accent1">
                    <a:lumMod val="50000"/>
                  </a:schemeClr>
                </a:solidFill>
                <a:latin typeface="+mj-lt"/>
              </a:defRPr>
            </a:lvl1pPr>
            <a:lvl2pPr>
              <a:defRPr lang="en-US" sz="3200" smtClean="0"/>
            </a:lvl2pPr>
            <a:lvl3pPr>
              <a:defRPr lang="en-US" sz="2000" smtClean="0"/>
            </a:lvl3pPr>
            <a:lvl4pPr>
              <a:defRPr lang="en-US" sz="1600" smtClean="0"/>
            </a:lvl4pPr>
            <a:lvl5pPr>
              <a:defRPr lang="en-US" sz="1600"/>
            </a:lvl5pPr>
          </a:lstStyle>
          <a:p>
            <a:r>
              <a:rPr lang="en-US" dirty="0">
                <a:effectLst/>
                <a:latin typeface="Calibri" panose="020F0502020204030204" pitchFamily="34" charset="0"/>
              </a:rPr>
              <a:t>(click to edit)  OBJECTIVES</a:t>
            </a:r>
          </a:p>
        </p:txBody>
      </p:sp>
      <p:sp>
        <p:nvSpPr>
          <p:cNvPr id="7" name="Text Placeholder 9">
            <a:extLst>
              <a:ext uri="{FF2B5EF4-FFF2-40B4-BE49-F238E27FC236}">
                <a16:creationId xmlns:a16="http://schemas.microsoft.com/office/drawing/2014/main" id="{8117EC9E-3A72-D043-936E-E3DBF8CD586B}"/>
              </a:ext>
            </a:extLst>
          </p:cNvPr>
          <p:cNvSpPr>
            <a:spLocks noGrp="1"/>
          </p:cNvSpPr>
          <p:nvPr>
            <p:ph type="body" sz="quarter" idx="18" hasCustomPrompt="1"/>
          </p:nvPr>
        </p:nvSpPr>
        <p:spPr>
          <a:xfrm>
            <a:off x="9001125" y="3807331"/>
            <a:ext cx="8467724" cy="400110"/>
          </a:xfrm>
          <a:prstGeom prst="rect">
            <a:avLst/>
          </a:prstGeom>
        </p:spPr>
        <p:txBody>
          <a:bodyPr wrap="square">
            <a:spAutoFit/>
          </a:bodyPr>
          <a:lstStyle>
            <a:lvl1pPr marL="0" indent="0" algn="ctr">
              <a:buNone/>
              <a:defRPr lang="en-US" sz="2000" b="1" dirty="0">
                <a:solidFill>
                  <a:schemeClr val="accent1">
                    <a:lumMod val="50000"/>
                  </a:schemeClr>
                </a:solidFill>
                <a:latin typeface="+mj-lt"/>
              </a:defRPr>
            </a:lvl1pPr>
            <a:lvl2pPr>
              <a:defRPr lang="en-US" sz="3200" smtClean="0"/>
            </a:lvl2pPr>
            <a:lvl3pPr>
              <a:defRPr lang="en-US" sz="2000" smtClean="0"/>
            </a:lvl3pPr>
            <a:lvl4pPr>
              <a:defRPr lang="en-US" sz="1600" smtClean="0"/>
            </a:lvl4pPr>
            <a:lvl5pPr>
              <a:defRPr lang="en-US" sz="1600"/>
            </a:lvl5pPr>
          </a:lstStyle>
          <a:p>
            <a:r>
              <a:rPr lang="en-US" dirty="0">
                <a:effectLst/>
                <a:latin typeface="Calibri" panose="020F0502020204030204" pitchFamily="34" charset="0"/>
              </a:rPr>
              <a:t>(click to edit)  MATERIALS &amp; METHODS</a:t>
            </a:r>
          </a:p>
        </p:txBody>
      </p:sp>
      <p:sp>
        <p:nvSpPr>
          <p:cNvPr id="8" name="Text Placeholder 9">
            <a:extLst>
              <a:ext uri="{FF2B5EF4-FFF2-40B4-BE49-F238E27FC236}">
                <a16:creationId xmlns:a16="http://schemas.microsoft.com/office/drawing/2014/main" id="{9C20A944-6F30-D64E-9031-D49D45A3AA54}"/>
              </a:ext>
            </a:extLst>
          </p:cNvPr>
          <p:cNvSpPr>
            <a:spLocks noGrp="1"/>
          </p:cNvSpPr>
          <p:nvPr>
            <p:ph type="body" sz="quarter" idx="19" hasCustomPrompt="1"/>
          </p:nvPr>
        </p:nvSpPr>
        <p:spPr>
          <a:xfrm>
            <a:off x="17716500" y="3842822"/>
            <a:ext cx="8467724" cy="400110"/>
          </a:xfrm>
          <a:prstGeom prst="rect">
            <a:avLst/>
          </a:prstGeom>
        </p:spPr>
        <p:txBody>
          <a:bodyPr wrap="square">
            <a:spAutoFit/>
          </a:bodyPr>
          <a:lstStyle>
            <a:lvl1pPr marL="0" indent="0" algn="ctr">
              <a:buNone/>
              <a:defRPr lang="en-US" sz="2000" b="1" dirty="0">
                <a:solidFill>
                  <a:schemeClr val="accent1">
                    <a:lumMod val="50000"/>
                  </a:schemeClr>
                </a:solidFill>
                <a:latin typeface="+mj-lt"/>
              </a:defRPr>
            </a:lvl1pPr>
            <a:lvl2pPr>
              <a:defRPr lang="en-US" sz="3200" smtClean="0"/>
            </a:lvl2pPr>
            <a:lvl3pPr>
              <a:defRPr lang="en-US" sz="2000" smtClean="0"/>
            </a:lvl3pPr>
            <a:lvl4pPr>
              <a:defRPr lang="en-US" sz="1600" smtClean="0"/>
            </a:lvl4pPr>
            <a:lvl5pPr>
              <a:defRPr lang="en-US" sz="1600"/>
            </a:lvl5pPr>
          </a:lstStyle>
          <a:p>
            <a:r>
              <a:rPr lang="en-US" dirty="0">
                <a:effectLst/>
                <a:latin typeface="Calibri" panose="020F0502020204030204" pitchFamily="34" charset="0"/>
              </a:rPr>
              <a:t>(click to edit)  RESULTS</a:t>
            </a:r>
          </a:p>
        </p:txBody>
      </p:sp>
      <p:sp>
        <p:nvSpPr>
          <p:cNvPr id="9" name="Text Placeholder 9">
            <a:extLst>
              <a:ext uri="{FF2B5EF4-FFF2-40B4-BE49-F238E27FC236}">
                <a16:creationId xmlns:a16="http://schemas.microsoft.com/office/drawing/2014/main" id="{F46554E1-E4E3-EE4E-9DF6-8D1B63BE4849}"/>
              </a:ext>
            </a:extLst>
          </p:cNvPr>
          <p:cNvSpPr>
            <a:spLocks noGrp="1"/>
          </p:cNvSpPr>
          <p:nvPr>
            <p:ph type="body" sz="quarter" idx="20" hasCustomPrompt="1"/>
          </p:nvPr>
        </p:nvSpPr>
        <p:spPr>
          <a:xfrm>
            <a:off x="35109151" y="3807331"/>
            <a:ext cx="8467724" cy="400110"/>
          </a:xfrm>
          <a:prstGeom prst="rect">
            <a:avLst/>
          </a:prstGeom>
        </p:spPr>
        <p:txBody>
          <a:bodyPr wrap="square">
            <a:spAutoFit/>
          </a:bodyPr>
          <a:lstStyle>
            <a:lvl1pPr marL="0" indent="0" algn="ctr">
              <a:buNone/>
              <a:defRPr lang="en-US" sz="2000" b="1" dirty="0">
                <a:solidFill>
                  <a:schemeClr val="accent1">
                    <a:lumMod val="50000"/>
                  </a:schemeClr>
                </a:solidFill>
                <a:latin typeface="+mj-lt"/>
              </a:defRPr>
            </a:lvl1pPr>
            <a:lvl2pPr>
              <a:defRPr lang="en-US" sz="3200" smtClean="0"/>
            </a:lvl2pPr>
            <a:lvl3pPr>
              <a:defRPr lang="en-US" sz="2000" smtClean="0"/>
            </a:lvl3pPr>
            <a:lvl4pPr>
              <a:defRPr lang="en-US" sz="1600" smtClean="0"/>
            </a:lvl4pPr>
            <a:lvl5pPr>
              <a:defRPr lang="en-US" sz="1600"/>
            </a:lvl5pPr>
          </a:lstStyle>
          <a:p>
            <a:r>
              <a:rPr lang="en-US" dirty="0">
                <a:effectLst/>
                <a:latin typeface="Calibri" panose="020F0502020204030204" pitchFamily="34" charset="0"/>
              </a:rPr>
              <a:t>(click to edit)  CONCLUSIONS</a:t>
            </a:r>
          </a:p>
        </p:txBody>
      </p:sp>
      <p:sp>
        <p:nvSpPr>
          <p:cNvPr id="10" name="Text Placeholder 9">
            <a:extLst>
              <a:ext uri="{FF2B5EF4-FFF2-40B4-BE49-F238E27FC236}">
                <a16:creationId xmlns:a16="http://schemas.microsoft.com/office/drawing/2014/main" id="{7E3532DD-53B8-2745-A8D3-D0E0621F4D56}"/>
              </a:ext>
            </a:extLst>
          </p:cNvPr>
          <p:cNvSpPr>
            <a:spLocks noGrp="1"/>
          </p:cNvSpPr>
          <p:nvPr>
            <p:ph type="body" sz="quarter" idx="21" hasCustomPrompt="1"/>
          </p:nvPr>
        </p:nvSpPr>
        <p:spPr>
          <a:xfrm>
            <a:off x="26431875" y="3821194"/>
            <a:ext cx="8467724" cy="400110"/>
          </a:xfrm>
          <a:prstGeom prst="rect">
            <a:avLst/>
          </a:prstGeom>
        </p:spPr>
        <p:txBody>
          <a:bodyPr wrap="square">
            <a:spAutoFit/>
          </a:bodyPr>
          <a:lstStyle>
            <a:lvl1pPr marL="0" indent="0" algn="ctr">
              <a:buNone/>
              <a:defRPr lang="en-US" sz="2000" b="1" dirty="0">
                <a:solidFill>
                  <a:schemeClr val="accent1">
                    <a:lumMod val="50000"/>
                  </a:schemeClr>
                </a:solidFill>
                <a:latin typeface="+mj-lt"/>
              </a:defRPr>
            </a:lvl1pPr>
            <a:lvl2pPr>
              <a:defRPr lang="en-US" sz="3200" smtClean="0"/>
            </a:lvl2pPr>
            <a:lvl3pPr>
              <a:defRPr lang="en-US" sz="2000" smtClean="0"/>
            </a:lvl3pPr>
            <a:lvl4pPr>
              <a:defRPr lang="en-US" sz="1600" smtClean="0"/>
            </a:lvl4pPr>
            <a:lvl5pPr>
              <a:defRPr lang="en-US" sz="1600"/>
            </a:lvl5pPr>
          </a:lstStyle>
          <a:p>
            <a:r>
              <a:rPr lang="en-US" dirty="0">
                <a:effectLst/>
                <a:latin typeface="Calibri" panose="020F0502020204030204" pitchFamily="34" charset="0"/>
              </a:rPr>
              <a:t>(click to edit)  RESULTS</a:t>
            </a:r>
          </a:p>
        </p:txBody>
      </p:sp>
      <p:sp>
        <p:nvSpPr>
          <p:cNvPr id="11" name="Text Placeholder 9">
            <a:extLst>
              <a:ext uri="{FF2B5EF4-FFF2-40B4-BE49-F238E27FC236}">
                <a16:creationId xmlns:a16="http://schemas.microsoft.com/office/drawing/2014/main" id="{19345576-4766-4642-9022-C5F9E3C00EB9}"/>
              </a:ext>
            </a:extLst>
          </p:cNvPr>
          <p:cNvSpPr>
            <a:spLocks noGrp="1"/>
          </p:cNvSpPr>
          <p:nvPr>
            <p:ph type="body" sz="quarter" idx="22" hasCustomPrompt="1"/>
          </p:nvPr>
        </p:nvSpPr>
        <p:spPr>
          <a:xfrm>
            <a:off x="35128199" y="12449906"/>
            <a:ext cx="8467724" cy="400110"/>
          </a:xfrm>
          <a:prstGeom prst="rect">
            <a:avLst/>
          </a:prstGeom>
        </p:spPr>
        <p:txBody>
          <a:bodyPr wrap="square">
            <a:spAutoFit/>
          </a:bodyPr>
          <a:lstStyle>
            <a:lvl1pPr marL="0" indent="0" algn="ctr">
              <a:buNone/>
              <a:defRPr lang="en-US" sz="2000" b="1" dirty="0">
                <a:solidFill>
                  <a:schemeClr val="accent1">
                    <a:lumMod val="50000"/>
                  </a:schemeClr>
                </a:solidFill>
                <a:latin typeface="+mj-lt"/>
              </a:defRPr>
            </a:lvl1pPr>
            <a:lvl2pPr>
              <a:defRPr lang="en-US" sz="3200" smtClean="0"/>
            </a:lvl2pPr>
            <a:lvl3pPr>
              <a:defRPr lang="en-US" sz="2000" smtClean="0"/>
            </a:lvl3pPr>
            <a:lvl4pPr>
              <a:defRPr lang="en-US" sz="1600" smtClean="0"/>
            </a:lvl4pPr>
            <a:lvl5pPr>
              <a:defRPr lang="en-US" sz="1600"/>
            </a:lvl5pPr>
          </a:lstStyle>
          <a:p>
            <a:r>
              <a:rPr lang="en-US" dirty="0">
                <a:effectLst/>
                <a:latin typeface="Calibri" panose="020F0502020204030204" pitchFamily="34" charset="0"/>
              </a:rPr>
              <a:t>(click to edit)  REFERENCES</a:t>
            </a:r>
          </a:p>
        </p:txBody>
      </p:sp>
      <p:sp>
        <p:nvSpPr>
          <p:cNvPr id="12" name="Text Placeholder 9">
            <a:extLst>
              <a:ext uri="{FF2B5EF4-FFF2-40B4-BE49-F238E27FC236}">
                <a16:creationId xmlns:a16="http://schemas.microsoft.com/office/drawing/2014/main" id="{3E3DEF36-01D1-C047-A55D-EAA3720C9524}"/>
              </a:ext>
            </a:extLst>
          </p:cNvPr>
          <p:cNvSpPr>
            <a:spLocks noGrp="1"/>
          </p:cNvSpPr>
          <p:nvPr>
            <p:ph type="body" sz="quarter" idx="23" hasCustomPrompt="1"/>
          </p:nvPr>
        </p:nvSpPr>
        <p:spPr>
          <a:xfrm>
            <a:off x="35152013" y="18850477"/>
            <a:ext cx="8467723" cy="400110"/>
          </a:xfrm>
          <a:prstGeom prst="rect">
            <a:avLst/>
          </a:prstGeom>
        </p:spPr>
        <p:txBody>
          <a:bodyPr wrap="square">
            <a:spAutoFit/>
          </a:bodyPr>
          <a:lstStyle>
            <a:lvl1pPr marL="0" indent="0" algn="ctr">
              <a:buNone/>
              <a:defRPr lang="en-US" sz="2000" b="1" dirty="0">
                <a:solidFill>
                  <a:schemeClr val="accent1">
                    <a:lumMod val="50000"/>
                  </a:schemeClr>
                </a:solidFill>
                <a:latin typeface="+mj-lt"/>
              </a:defRPr>
            </a:lvl1pPr>
            <a:lvl2pPr>
              <a:defRPr lang="en-US" sz="3200" smtClean="0"/>
            </a:lvl2pPr>
            <a:lvl3pPr>
              <a:defRPr lang="en-US" sz="2000" smtClean="0"/>
            </a:lvl3pPr>
            <a:lvl4pPr>
              <a:defRPr lang="en-US" sz="1600" smtClean="0"/>
            </a:lvl4pPr>
            <a:lvl5pPr>
              <a:defRPr lang="en-US" sz="1600"/>
            </a:lvl5pPr>
          </a:lstStyle>
          <a:p>
            <a:r>
              <a:rPr lang="en-US" dirty="0">
                <a:effectLst/>
                <a:latin typeface="Calibri" panose="020F0502020204030204" pitchFamily="34" charset="0"/>
              </a:rPr>
              <a:t>(click to edit)  ACKNOWLEDGEMENTS or  CONTACT</a:t>
            </a:r>
          </a:p>
        </p:txBody>
      </p:sp>
      <p:sp>
        <p:nvSpPr>
          <p:cNvPr id="13" name="Text Placeholder 13">
            <a:extLst>
              <a:ext uri="{FF2B5EF4-FFF2-40B4-BE49-F238E27FC236}">
                <a16:creationId xmlns:a16="http://schemas.microsoft.com/office/drawing/2014/main" id="{121431B4-478B-EA4B-B694-FDF84187751C}"/>
              </a:ext>
            </a:extLst>
          </p:cNvPr>
          <p:cNvSpPr>
            <a:spLocks noGrp="1"/>
          </p:cNvSpPr>
          <p:nvPr>
            <p:ph type="body" sz="quarter" idx="34" hasCustomPrompt="1"/>
          </p:nvPr>
        </p:nvSpPr>
        <p:spPr>
          <a:xfrm>
            <a:off x="304803" y="4319902"/>
            <a:ext cx="8467722" cy="1932837"/>
          </a:xfrm>
          <a:prstGeom prst="rect">
            <a:avLst/>
          </a:prstGeom>
        </p:spPr>
        <p:txBody>
          <a:bodyPr wrap="square" lIns="365760" tIns="365760" rIns="365760" bIns="365760">
            <a:spAutoFit/>
          </a:bodyPr>
          <a:lstStyle>
            <a:lvl1pPr marL="0" indent="0">
              <a:buNone/>
              <a:tabLst/>
              <a:defRPr lang="en-US" sz="2000" dirty="0"/>
            </a:lvl1pPr>
            <a:lvl2pPr marL="461963" indent="-231775">
              <a:tabLst/>
              <a:defRPr lang="en-US" sz="1600" dirty="0"/>
            </a:lvl2pPr>
            <a:lvl3pPr marL="461963" indent="-231775">
              <a:tabLst/>
              <a:defRPr lang="en-US" sz="1200" dirty="0"/>
            </a:lvl3pPr>
            <a:lvl4pPr marL="461963" indent="-231775">
              <a:tabLst/>
              <a:defRPr lang="en-US" sz="1000" dirty="0"/>
            </a:lvl4pPr>
            <a:lvl5pPr marL="461963" indent="-231775">
              <a:tabLst/>
              <a:defRPr lang="en-US" sz="1000" dirty="0"/>
            </a:lvl5pPr>
          </a:lstStyle>
          <a:p>
            <a:pPr lvl="0"/>
            <a:r>
              <a:rPr lang="en-US" dirty="0"/>
              <a:t>Type in or paste your text here</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4" name="Text Placeholder 13">
            <a:extLst>
              <a:ext uri="{FF2B5EF4-FFF2-40B4-BE49-F238E27FC236}">
                <a16:creationId xmlns:a16="http://schemas.microsoft.com/office/drawing/2014/main" id="{92E95DE9-2619-7E43-A330-A3A50866501C}"/>
              </a:ext>
            </a:extLst>
          </p:cNvPr>
          <p:cNvSpPr>
            <a:spLocks noGrp="1"/>
          </p:cNvSpPr>
          <p:nvPr>
            <p:ph type="body" sz="quarter" idx="33" hasCustomPrompt="1"/>
          </p:nvPr>
        </p:nvSpPr>
        <p:spPr>
          <a:xfrm>
            <a:off x="304803" y="10764676"/>
            <a:ext cx="8467722" cy="1932837"/>
          </a:xfrm>
          <a:prstGeom prst="rect">
            <a:avLst/>
          </a:prstGeom>
        </p:spPr>
        <p:txBody>
          <a:bodyPr wrap="square" lIns="365760" tIns="365760" rIns="365760" bIns="365760">
            <a:spAutoFit/>
          </a:bodyPr>
          <a:lstStyle>
            <a:lvl1pPr marL="0" indent="0">
              <a:buNone/>
              <a:tabLst/>
              <a:defRPr lang="en-US" sz="2000" dirty="0"/>
            </a:lvl1pPr>
            <a:lvl2pPr marL="461963" indent="-231775">
              <a:tabLst/>
              <a:defRPr lang="en-US" sz="1600" dirty="0"/>
            </a:lvl2pPr>
            <a:lvl3pPr marL="461963" indent="-231775">
              <a:tabLst/>
              <a:defRPr lang="en-US" sz="1200" dirty="0"/>
            </a:lvl3pPr>
            <a:lvl4pPr marL="461963" indent="-231775">
              <a:tabLst/>
              <a:defRPr lang="en-US" sz="1000" dirty="0"/>
            </a:lvl4pPr>
            <a:lvl5pPr marL="461963" indent="-231775">
              <a:tabLst/>
              <a:defRPr lang="en-US" sz="1000" dirty="0"/>
            </a:lvl5pPr>
          </a:lstStyle>
          <a:p>
            <a:pPr lvl="0"/>
            <a:r>
              <a:rPr lang="en-US" dirty="0"/>
              <a:t>Type in or paste your text here</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5" name="Text Placeholder 13">
            <a:extLst>
              <a:ext uri="{FF2B5EF4-FFF2-40B4-BE49-F238E27FC236}">
                <a16:creationId xmlns:a16="http://schemas.microsoft.com/office/drawing/2014/main" id="{9153C067-9D47-EC40-9244-1054555612DD}"/>
              </a:ext>
            </a:extLst>
          </p:cNvPr>
          <p:cNvSpPr>
            <a:spLocks noGrp="1"/>
          </p:cNvSpPr>
          <p:nvPr>
            <p:ph type="body" sz="quarter" idx="35" hasCustomPrompt="1"/>
          </p:nvPr>
        </p:nvSpPr>
        <p:spPr>
          <a:xfrm>
            <a:off x="9001127" y="4319902"/>
            <a:ext cx="8467722" cy="1932837"/>
          </a:xfrm>
          <a:prstGeom prst="rect">
            <a:avLst/>
          </a:prstGeom>
        </p:spPr>
        <p:txBody>
          <a:bodyPr wrap="square" lIns="365760" tIns="365760" rIns="365760" bIns="365760">
            <a:spAutoFit/>
          </a:bodyPr>
          <a:lstStyle>
            <a:lvl1pPr marL="0" indent="0">
              <a:buNone/>
              <a:tabLst/>
              <a:defRPr lang="en-US" sz="2000" dirty="0"/>
            </a:lvl1pPr>
            <a:lvl2pPr marL="461963" indent="-231775">
              <a:tabLst/>
              <a:defRPr lang="en-US" sz="1600" dirty="0"/>
            </a:lvl2pPr>
            <a:lvl3pPr marL="461963" indent="-231775">
              <a:tabLst/>
              <a:defRPr lang="en-US" sz="1200" dirty="0"/>
            </a:lvl3pPr>
            <a:lvl4pPr marL="461963" indent="-231775">
              <a:tabLst/>
              <a:defRPr lang="en-US" sz="1000" dirty="0"/>
            </a:lvl4pPr>
            <a:lvl5pPr marL="461963" indent="-231775">
              <a:tabLst/>
              <a:defRPr lang="en-US" sz="1000" dirty="0"/>
            </a:lvl5pPr>
          </a:lstStyle>
          <a:p>
            <a:pPr lvl="0"/>
            <a:r>
              <a:rPr lang="en-US" dirty="0"/>
              <a:t>Type in or paste your text here</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6" name="Text Placeholder 13">
            <a:extLst>
              <a:ext uri="{FF2B5EF4-FFF2-40B4-BE49-F238E27FC236}">
                <a16:creationId xmlns:a16="http://schemas.microsoft.com/office/drawing/2014/main" id="{441C9C29-ED21-A743-9FC9-5E878BDC4379}"/>
              </a:ext>
            </a:extLst>
          </p:cNvPr>
          <p:cNvSpPr>
            <a:spLocks noGrp="1"/>
          </p:cNvSpPr>
          <p:nvPr>
            <p:ph type="body" sz="quarter" idx="36" hasCustomPrompt="1"/>
          </p:nvPr>
        </p:nvSpPr>
        <p:spPr>
          <a:xfrm>
            <a:off x="17735553" y="4319902"/>
            <a:ext cx="8467722" cy="1932837"/>
          </a:xfrm>
          <a:prstGeom prst="rect">
            <a:avLst/>
          </a:prstGeom>
        </p:spPr>
        <p:txBody>
          <a:bodyPr wrap="square" lIns="365760" tIns="365760" rIns="365760" bIns="365760">
            <a:spAutoFit/>
          </a:bodyPr>
          <a:lstStyle>
            <a:lvl1pPr marL="0" indent="0">
              <a:buNone/>
              <a:tabLst/>
              <a:defRPr lang="en-US" sz="2000" dirty="0"/>
            </a:lvl1pPr>
            <a:lvl2pPr marL="461963" indent="-231775">
              <a:tabLst/>
              <a:defRPr lang="en-US" sz="1600" dirty="0"/>
            </a:lvl2pPr>
            <a:lvl3pPr marL="461963" indent="-231775">
              <a:tabLst/>
              <a:defRPr lang="en-US" sz="1200" dirty="0"/>
            </a:lvl3pPr>
            <a:lvl4pPr marL="461963" indent="-231775">
              <a:tabLst/>
              <a:defRPr lang="en-US" sz="1000" dirty="0"/>
            </a:lvl4pPr>
            <a:lvl5pPr marL="461963" indent="-231775">
              <a:tabLst/>
              <a:defRPr lang="en-US" sz="1000" dirty="0"/>
            </a:lvl5pPr>
          </a:lstStyle>
          <a:p>
            <a:pPr lvl="0"/>
            <a:r>
              <a:rPr lang="en-US" dirty="0"/>
              <a:t>Type in or paste your text here</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7" name="Text Placeholder 13">
            <a:extLst>
              <a:ext uri="{FF2B5EF4-FFF2-40B4-BE49-F238E27FC236}">
                <a16:creationId xmlns:a16="http://schemas.microsoft.com/office/drawing/2014/main" id="{78709FFA-2CB5-AA45-888E-20D59F5621B9}"/>
              </a:ext>
            </a:extLst>
          </p:cNvPr>
          <p:cNvSpPr>
            <a:spLocks noGrp="1"/>
          </p:cNvSpPr>
          <p:nvPr>
            <p:ph type="body" sz="quarter" idx="37" hasCustomPrompt="1"/>
          </p:nvPr>
        </p:nvSpPr>
        <p:spPr>
          <a:xfrm>
            <a:off x="26431877" y="4319902"/>
            <a:ext cx="8467722" cy="1932837"/>
          </a:xfrm>
          <a:prstGeom prst="rect">
            <a:avLst/>
          </a:prstGeom>
        </p:spPr>
        <p:txBody>
          <a:bodyPr wrap="square" lIns="365760" tIns="365760" rIns="365760" bIns="365760">
            <a:spAutoFit/>
          </a:bodyPr>
          <a:lstStyle>
            <a:lvl1pPr marL="0" indent="0">
              <a:buNone/>
              <a:tabLst/>
              <a:defRPr lang="en-US" sz="2000" dirty="0"/>
            </a:lvl1pPr>
            <a:lvl2pPr marL="461963" indent="-231775">
              <a:tabLst/>
              <a:defRPr lang="en-US" sz="1600" dirty="0"/>
            </a:lvl2pPr>
            <a:lvl3pPr marL="461963" indent="-231775">
              <a:tabLst/>
              <a:defRPr lang="en-US" sz="1200" dirty="0"/>
            </a:lvl3pPr>
            <a:lvl4pPr marL="461963" indent="-231775">
              <a:tabLst/>
              <a:defRPr lang="en-US" sz="1000" dirty="0"/>
            </a:lvl4pPr>
            <a:lvl5pPr marL="461963" indent="-231775">
              <a:tabLst/>
              <a:defRPr lang="en-US" sz="1000" dirty="0"/>
            </a:lvl5pPr>
          </a:lstStyle>
          <a:p>
            <a:pPr lvl="0"/>
            <a:r>
              <a:rPr lang="en-US" dirty="0"/>
              <a:t>Type in or paste your text here</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8" name="Text Placeholder 13">
            <a:extLst>
              <a:ext uri="{FF2B5EF4-FFF2-40B4-BE49-F238E27FC236}">
                <a16:creationId xmlns:a16="http://schemas.microsoft.com/office/drawing/2014/main" id="{C470B429-923F-6346-892B-1A1ADBEF9E52}"/>
              </a:ext>
            </a:extLst>
          </p:cNvPr>
          <p:cNvSpPr>
            <a:spLocks noGrp="1"/>
          </p:cNvSpPr>
          <p:nvPr>
            <p:ph type="body" sz="quarter" idx="38" hasCustomPrompt="1"/>
          </p:nvPr>
        </p:nvSpPr>
        <p:spPr>
          <a:xfrm>
            <a:off x="35128199" y="4316553"/>
            <a:ext cx="8467722" cy="1932837"/>
          </a:xfrm>
          <a:prstGeom prst="rect">
            <a:avLst/>
          </a:prstGeom>
        </p:spPr>
        <p:txBody>
          <a:bodyPr wrap="square" lIns="365760" tIns="365760" rIns="365760" bIns="365760">
            <a:spAutoFit/>
          </a:bodyPr>
          <a:lstStyle>
            <a:lvl1pPr marL="0" indent="0">
              <a:buNone/>
              <a:tabLst/>
              <a:defRPr lang="en-US" sz="2000" dirty="0"/>
            </a:lvl1pPr>
            <a:lvl2pPr marL="461963" indent="-231775">
              <a:tabLst/>
              <a:defRPr lang="en-US" sz="1600" dirty="0"/>
            </a:lvl2pPr>
            <a:lvl3pPr marL="461963" indent="-231775">
              <a:tabLst/>
              <a:defRPr lang="en-US" sz="1200" dirty="0"/>
            </a:lvl3pPr>
            <a:lvl4pPr marL="461963" indent="-231775">
              <a:tabLst/>
              <a:defRPr lang="en-US" sz="1000" dirty="0"/>
            </a:lvl4pPr>
            <a:lvl5pPr marL="461963" indent="-231775">
              <a:tabLst/>
              <a:defRPr lang="en-US" sz="1000" dirty="0"/>
            </a:lvl5pPr>
          </a:lstStyle>
          <a:p>
            <a:pPr lvl="0"/>
            <a:r>
              <a:rPr lang="en-US" dirty="0"/>
              <a:t>Type in or paste your text here</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9" name="Text Placeholder 13">
            <a:extLst>
              <a:ext uri="{FF2B5EF4-FFF2-40B4-BE49-F238E27FC236}">
                <a16:creationId xmlns:a16="http://schemas.microsoft.com/office/drawing/2014/main" id="{0E8C8969-FF9B-0B43-B8B7-059C5B8267AE}"/>
              </a:ext>
            </a:extLst>
          </p:cNvPr>
          <p:cNvSpPr>
            <a:spLocks noGrp="1"/>
          </p:cNvSpPr>
          <p:nvPr>
            <p:ph type="body" sz="quarter" idx="39" hasCustomPrompt="1"/>
          </p:nvPr>
        </p:nvSpPr>
        <p:spPr>
          <a:xfrm>
            <a:off x="35128199" y="12850016"/>
            <a:ext cx="8467722" cy="1932837"/>
          </a:xfrm>
          <a:prstGeom prst="rect">
            <a:avLst/>
          </a:prstGeom>
        </p:spPr>
        <p:txBody>
          <a:bodyPr wrap="square" lIns="365760" tIns="365760" rIns="365760" bIns="365760">
            <a:spAutoFit/>
          </a:bodyPr>
          <a:lstStyle>
            <a:lvl1pPr marL="0" indent="0">
              <a:buNone/>
              <a:tabLst/>
              <a:defRPr lang="en-US" sz="2000" dirty="0"/>
            </a:lvl1pPr>
            <a:lvl2pPr marL="461963" indent="-231775">
              <a:tabLst/>
              <a:defRPr lang="en-US" sz="1600" dirty="0"/>
            </a:lvl2pPr>
            <a:lvl3pPr marL="461963" indent="-231775">
              <a:tabLst/>
              <a:defRPr lang="en-US" sz="1200" dirty="0"/>
            </a:lvl3pPr>
            <a:lvl4pPr marL="461963" indent="-231775">
              <a:tabLst/>
              <a:defRPr lang="en-US" sz="1000" dirty="0"/>
            </a:lvl4pPr>
            <a:lvl5pPr marL="461963" indent="-231775">
              <a:tabLst/>
              <a:defRPr lang="en-US" sz="1000" dirty="0"/>
            </a:lvl5pPr>
          </a:lstStyle>
          <a:p>
            <a:pPr lvl="0"/>
            <a:r>
              <a:rPr lang="en-US" dirty="0"/>
              <a:t>Type in or paste your text here</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0" name="Text Placeholder 13">
            <a:extLst>
              <a:ext uri="{FF2B5EF4-FFF2-40B4-BE49-F238E27FC236}">
                <a16:creationId xmlns:a16="http://schemas.microsoft.com/office/drawing/2014/main" id="{7DAE2197-DA95-D243-BD62-1C61EAA2D1FA}"/>
              </a:ext>
            </a:extLst>
          </p:cNvPr>
          <p:cNvSpPr>
            <a:spLocks noGrp="1"/>
          </p:cNvSpPr>
          <p:nvPr>
            <p:ph type="body" sz="quarter" idx="40" hasCustomPrompt="1"/>
          </p:nvPr>
        </p:nvSpPr>
        <p:spPr>
          <a:xfrm>
            <a:off x="35152013" y="19386419"/>
            <a:ext cx="8424862" cy="1932837"/>
          </a:xfrm>
          <a:prstGeom prst="rect">
            <a:avLst/>
          </a:prstGeom>
        </p:spPr>
        <p:txBody>
          <a:bodyPr wrap="square" lIns="365760" tIns="365760" rIns="365760" bIns="365760">
            <a:spAutoFit/>
          </a:bodyPr>
          <a:lstStyle>
            <a:lvl1pPr marL="0" indent="0">
              <a:buNone/>
              <a:tabLst/>
              <a:defRPr lang="en-US" sz="2000" dirty="0"/>
            </a:lvl1pPr>
            <a:lvl2pPr marL="461963" indent="-231775">
              <a:tabLst/>
              <a:defRPr lang="en-US" sz="1600" dirty="0"/>
            </a:lvl2pPr>
            <a:lvl3pPr marL="461963" indent="-231775">
              <a:tabLst/>
              <a:defRPr lang="en-US" sz="1200" dirty="0"/>
            </a:lvl3pPr>
            <a:lvl4pPr marL="461963" indent="-231775">
              <a:tabLst/>
              <a:defRPr lang="en-US" sz="1000" dirty="0"/>
            </a:lvl4pPr>
            <a:lvl5pPr marL="461963" indent="-231775">
              <a:tabLst/>
              <a:defRPr lang="en-US" sz="1000" dirty="0"/>
            </a:lvl5pPr>
          </a:lstStyle>
          <a:p>
            <a:pPr lvl="0"/>
            <a:r>
              <a:rPr lang="en-US" dirty="0"/>
              <a:t>Type in or paste your text here</a:t>
            </a:r>
          </a:p>
          <a:p>
            <a:pPr lvl="1"/>
            <a:r>
              <a:rPr lang="en-US" dirty="0"/>
              <a:t>Second level</a:t>
            </a:r>
          </a:p>
          <a:p>
            <a:pPr lvl="2"/>
            <a:r>
              <a:rPr lang="en-US" dirty="0"/>
              <a:t>Third level</a:t>
            </a:r>
          </a:p>
          <a:p>
            <a:pPr lvl="3"/>
            <a:r>
              <a:rPr lang="en-US" dirty="0"/>
              <a:t>Fourth level</a:t>
            </a:r>
          </a:p>
          <a:p>
            <a:pPr lvl="4"/>
            <a:r>
              <a:rPr lang="en-US" dirty="0"/>
              <a:t>Fifth level</a:t>
            </a:r>
          </a:p>
        </p:txBody>
      </p:sp>
    </p:spTree>
  </p:cSld>
  <p:clrMapOvr>
    <a:masterClrMapping/>
  </p:clrMapOvr>
  <p:extLst>
    <p:ext uri="{DCECCB84-F9BA-43D5-87BE-67443E8EF086}">
      <p15:sldGuideLst xmlns:p15="http://schemas.microsoft.com/office/powerpoint/2012/main">
        <p15:guide id="1" orient="horz" pos="2256" userDrawn="1">
          <p15:clr>
            <a:srgbClr val="FBAE40"/>
          </p15:clr>
        </p15:guide>
        <p15:guide id="2" pos="192" userDrawn="1">
          <p15:clr>
            <a:srgbClr val="FBAE40"/>
          </p15:clr>
        </p15:guide>
        <p15:guide id="3" pos="5526" userDrawn="1">
          <p15:clr>
            <a:srgbClr val="FBAE40"/>
          </p15:clr>
        </p15:guide>
        <p15:guide id="4" pos="5670" userDrawn="1">
          <p15:clr>
            <a:srgbClr val="FBAE40"/>
          </p15:clr>
        </p15:guide>
        <p15:guide id="5" pos="11016" userDrawn="1">
          <p15:clr>
            <a:srgbClr val="FBAE40"/>
          </p15:clr>
        </p15:guide>
        <p15:guide id="6" pos="11160" userDrawn="1">
          <p15:clr>
            <a:srgbClr val="FBAE40"/>
          </p15:clr>
        </p15:guide>
        <p15:guide id="7" pos="16488" userDrawn="1">
          <p15:clr>
            <a:srgbClr val="FBAE40"/>
          </p15:clr>
        </p15:guide>
        <p15:guide id="8" pos="16632" userDrawn="1">
          <p15:clr>
            <a:srgbClr val="FBAE40"/>
          </p15:clr>
        </p15:guide>
        <p15:guide id="9" pos="21978" userDrawn="1">
          <p15:clr>
            <a:srgbClr val="FBAE40"/>
          </p15:clr>
        </p15:guide>
        <p15:guide id="10" pos="22122" userDrawn="1">
          <p15:clr>
            <a:srgbClr val="FBAE40"/>
          </p15:clr>
        </p15:guide>
        <p15:guide id="11" pos="27450" userDrawn="1">
          <p15:clr>
            <a:srgbClr val="FBAE40"/>
          </p15:clr>
        </p15:guide>
        <p15:guide id="12" orient="horz" pos="13488"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Without Guides">
    <p:spTree>
      <p:nvGrpSpPr>
        <p:cNvPr id="1" name=""/>
        <p:cNvGrpSpPr/>
        <p:nvPr/>
      </p:nvGrpSpPr>
      <p:grpSpPr>
        <a:xfrm>
          <a:off x="0" y="0"/>
          <a:ext cx="0" cy="0"/>
          <a:chOff x="0" y="0"/>
          <a:chExt cx="0" cy="0"/>
        </a:xfrm>
      </p:grpSpPr>
    </p:spTree>
    <p:extLst>
      <p:ext uri="{BB962C8B-B14F-4D97-AF65-F5344CB8AC3E}">
        <p14:creationId xmlns:p14="http://schemas.microsoft.com/office/powerpoint/2010/main" val="34592115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gradFill flip="none" rotWithShape="1">
          <a:gsLst>
            <a:gs pos="0">
              <a:schemeClr val="accent1">
                <a:lumMod val="20000"/>
                <a:lumOff val="80000"/>
              </a:schemeClr>
            </a:gs>
            <a:gs pos="99000">
              <a:schemeClr val="accent1">
                <a:lumMod val="20000"/>
                <a:lumOff val="80000"/>
              </a:schemeClr>
            </a:gs>
          </a:gsLst>
          <a:lin ang="5400000" scaled="1"/>
          <a:tileRect/>
        </a:gradFill>
        <a:effectLst/>
      </p:bgPr>
    </p:bg>
    <p:spTree>
      <p:nvGrpSpPr>
        <p:cNvPr id="1" name=""/>
        <p:cNvGrpSpPr/>
        <p:nvPr/>
      </p:nvGrpSpPr>
      <p:grpSpPr>
        <a:xfrm>
          <a:off x="0" y="0"/>
          <a:ext cx="0" cy="0"/>
          <a:chOff x="0" y="0"/>
          <a:chExt cx="0" cy="0"/>
        </a:xfrm>
      </p:grpSpPr>
      <p:sp>
        <p:nvSpPr>
          <p:cNvPr id="10" name="Rectangle 36">
            <a:extLst>
              <a:ext uri="{FF2B5EF4-FFF2-40B4-BE49-F238E27FC236}">
                <a16:creationId xmlns:a16="http://schemas.microsoft.com/office/drawing/2014/main" id="{B82F2237-BAB6-704C-82F3-FA64CC22DF29}"/>
              </a:ext>
            </a:extLst>
          </p:cNvPr>
          <p:cNvSpPr>
            <a:spLocks noChangeArrowheads="1"/>
          </p:cNvSpPr>
          <p:nvPr userDrawn="1"/>
        </p:nvSpPr>
        <p:spPr bwMode="auto">
          <a:xfrm>
            <a:off x="0" y="0"/>
            <a:ext cx="43891200" cy="3200400"/>
          </a:xfrm>
          <a:prstGeom prst="rect">
            <a:avLst/>
          </a:prstGeom>
          <a:solidFill>
            <a:schemeClr val="accent1"/>
          </a:solidFill>
          <a:ln w="9525">
            <a:noFill/>
            <a:miter lim="800000"/>
            <a:headEnd/>
            <a:tailEnd/>
          </a:ln>
          <a:effectLst/>
        </p:spPr>
        <p:txBody>
          <a:bodyPr wrap="none" lIns="60957" tIns="30479" rIns="60957" bIns="30479" anchor="ctr"/>
          <a:lstStyle/>
          <a:p>
            <a:pPr>
              <a:defRPr/>
            </a:pPr>
            <a:endParaRPr lang="en-US" sz="3276" dirty="0"/>
          </a:p>
        </p:txBody>
      </p:sp>
      <p:sp>
        <p:nvSpPr>
          <p:cNvPr id="12" name="Text Box 14">
            <a:extLst>
              <a:ext uri="{FF2B5EF4-FFF2-40B4-BE49-F238E27FC236}">
                <a16:creationId xmlns:a16="http://schemas.microsoft.com/office/drawing/2014/main" id="{4FAAEDB7-9BBE-8D43-950B-E1D906765494}"/>
              </a:ext>
            </a:extLst>
          </p:cNvPr>
          <p:cNvSpPr txBox="1">
            <a:spLocks noChangeArrowheads="1"/>
          </p:cNvSpPr>
          <p:nvPr userDrawn="1"/>
        </p:nvSpPr>
        <p:spPr bwMode="auto">
          <a:xfrm>
            <a:off x="594464" y="21509388"/>
            <a:ext cx="2095500" cy="246348"/>
          </a:xfrm>
          <a:prstGeom prst="rect">
            <a:avLst/>
          </a:prstGeom>
          <a:noFill/>
          <a:ln w="9525">
            <a:noFill/>
            <a:miter lim="800000"/>
            <a:headEnd/>
            <a:tailEnd/>
          </a:ln>
          <a:effectLst/>
        </p:spPr>
        <p:txBody>
          <a:bodyPr wrap="square" lIns="60843" tIns="30416" rIns="60843" bIns="30416">
            <a:spAutoFit/>
          </a:bodyPr>
          <a:lstStyle/>
          <a:p>
            <a:pPr eaLnBrk="0" hangingPunct="0">
              <a:lnSpc>
                <a:spcPct val="65000"/>
              </a:lnSpc>
              <a:spcBef>
                <a:spcPct val="50000"/>
              </a:spcBef>
              <a:defRPr/>
            </a:pPr>
            <a:r>
              <a:rPr lang="en-US" sz="400" b="1" dirty="0">
                <a:solidFill>
                  <a:schemeClr val="bg1">
                    <a:lumMod val="75000"/>
                  </a:schemeClr>
                </a:solidFill>
                <a:latin typeface="Arial" charset="0"/>
              </a:rPr>
              <a:t>RESEARCH POSTER PRESENTATION TEMPLATE © 2019</a:t>
            </a:r>
          </a:p>
          <a:p>
            <a:pPr eaLnBrk="0" hangingPunct="0">
              <a:lnSpc>
                <a:spcPct val="65000"/>
              </a:lnSpc>
              <a:spcBef>
                <a:spcPct val="50000"/>
              </a:spcBef>
              <a:defRPr/>
            </a:pPr>
            <a:r>
              <a:rPr lang="en-US" sz="800" b="1" dirty="0">
                <a:solidFill>
                  <a:schemeClr val="bg1">
                    <a:lumMod val="75000"/>
                  </a:schemeClr>
                </a:solidFill>
                <a:latin typeface="Arial" charset="0"/>
              </a:rPr>
              <a:t>www.PosterPresentations.com</a:t>
            </a:r>
          </a:p>
        </p:txBody>
      </p:sp>
      <p:sp>
        <p:nvSpPr>
          <p:cNvPr id="13" name="Rounded Rectangle 12">
            <a:extLst>
              <a:ext uri="{FF2B5EF4-FFF2-40B4-BE49-F238E27FC236}">
                <a16:creationId xmlns:a16="http://schemas.microsoft.com/office/drawing/2014/main" id="{D485C5EC-23A0-7D40-81CB-4F3ADD296005}"/>
              </a:ext>
            </a:extLst>
          </p:cNvPr>
          <p:cNvSpPr/>
          <p:nvPr userDrawn="1"/>
        </p:nvSpPr>
        <p:spPr>
          <a:xfrm>
            <a:off x="304800" y="3583903"/>
            <a:ext cx="8473440" cy="17824451"/>
          </a:xfrm>
          <a:prstGeom prst="roundRect">
            <a:avLst>
              <a:gd name="adj" fmla="val 1996"/>
            </a:avLst>
          </a:prstGeom>
          <a:gradFill>
            <a:gsLst>
              <a:gs pos="0">
                <a:schemeClr val="accent1">
                  <a:lumMod val="5000"/>
                  <a:lumOff val="95000"/>
                </a:schemeClr>
              </a:gs>
              <a:gs pos="100000">
                <a:schemeClr val="accent1">
                  <a:lumMod val="10000"/>
                  <a:lumOff val="90000"/>
                </a:schemeClr>
              </a:gs>
            </a:gsLst>
            <a:lin ang="5400000" scaled="1"/>
          </a:gradFill>
          <a:ln w="3175">
            <a:solidFill>
              <a:schemeClr val="accent1">
                <a:alpha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3276"/>
          </a:p>
        </p:txBody>
      </p:sp>
      <p:sp>
        <p:nvSpPr>
          <p:cNvPr id="29" name="Rounded Rectangle 28">
            <a:extLst>
              <a:ext uri="{FF2B5EF4-FFF2-40B4-BE49-F238E27FC236}">
                <a16:creationId xmlns:a16="http://schemas.microsoft.com/office/drawing/2014/main" id="{FB7E1ED3-C5C4-3442-BA2D-502AE27F2860}"/>
              </a:ext>
            </a:extLst>
          </p:cNvPr>
          <p:cNvSpPr/>
          <p:nvPr userDrawn="1"/>
        </p:nvSpPr>
        <p:spPr>
          <a:xfrm>
            <a:off x="17708880" y="3583903"/>
            <a:ext cx="8473440" cy="17824451"/>
          </a:xfrm>
          <a:prstGeom prst="roundRect">
            <a:avLst>
              <a:gd name="adj" fmla="val 1996"/>
            </a:avLst>
          </a:prstGeom>
          <a:gradFill>
            <a:gsLst>
              <a:gs pos="0">
                <a:schemeClr val="accent1">
                  <a:lumMod val="5000"/>
                  <a:lumOff val="95000"/>
                </a:schemeClr>
              </a:gs>
              <a:gs pos="100000">
                <a:schemeClr val="accent1">
                  <a:lumMod val="10000"/>
                  <a:lumOff val="90000"/>
                </a:schemeClr>
              </a:gs>
            </a:gsLst>
            <a:lin ang="5400000" scaled="1"/>
          </a:gradFill>
          <a:ln w="3175">
            <a:solidFill>
              <a:schemeClr val="accent1">
                <a:alpha val="50000"/>
              </a:schemeClr>
            </a:solidFill>
          </a:ln>
          <a:effectLst>
            <a:outerShdw blurRad="50800" dist="50800" dir="5400000" sx="1000" sy="1000" algn="ctr" rotWithShape="0">
              <a:srgbClr val="000000">
                <a:alpha val="43137"/>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3276"/>
          </a:p>
        </p:txBody>
      </p:sp>
      <p:sp>
        <p:nvSpPr>
          <p:cNvPr id="30" name="Rounded Rectangle 29">
            <a:extLst>
              <a:ext uri="{FF2B5EF4-FFF2-40B4-BE49-F238E27FC236}">
                <a16:creationId xmlns:a16="http://schemas.microsoft.com/office/drawing/2014/main" id="{3245A3C7-C474-8D47-9441-9BCC37531821}"/>
              </a:ext>
            </a:extLst>
          </p:cNvPr>
          <p:cNvSpPr/>
          <p:nvPr userDrawn="1"/>
        </p:nvSpPr>
        <p:spPr>
          <a:xfrm>
            <a:off x="26410920" y="3583903"/>
            <a:ext cx="8473440" cy="17824451"/>
          </a:xfrm>
          <a:prstGeom prst="roundRect">
            <a:avLst>
              <a:gd name="adj" fmla="val 1996"/>
            </a:avLst>
          </a:prstGeom>
          <a:gradFill>
            <a:gsLst>
              <a:gs pos="0">
                <a:schemeClr val="accent1">
                  <a:lumMod val="5000"/>
                  <a:lumOff val="95000"/>
                </a:schemeClr>
              </a:gs>
              <a:gs pos="100000">
                <a:schemeClr val="accent1">
                  <a:lumMod val="10000"/>
                  <a:lumOff val="90000"/>
                </a:schemeClr>
              </a:gs>
            </a:gsLst>
            <a:lin ang="5400000" scaled="1"/>
          </a:gradFill>
          <a:ln w="3175">
            <a:solidFill>
              <a:schemeClr val="accent1">
                <a:alpha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3276"/>
          </a:p>
        </p:txBody>
      </p:sp>
      <p:sp>
        <p:nvSpPr>
          <p:cNvPr id="31" name="Rounded Rectangle 30">
            <a:extLst>
              <a:ext uri="{FF2B5EF4-FFF2-40B4-BE49-F238E27FC236}">
                <a16:creationId xmlns:a16="http://schemas.microsoft.com/office/drawing/2014/main" id="{26B3EB23-1B8E-D644-9397-F0D3C1F712F9}"/>
              </a:ext>
            </a:extLst>
          </p:cNvPr>
          <p:cNvSpPr/>
          <p:nvPr userDrawn="1"/>
        </p:nvSpPr>
        <p:spPr>
          <a:xfrm>
            <a:off x="35112960" y="3583903"/>
            <a:ext cx="8473440" cy="17824451"/>
          </a:xfrm>
          <a:prstGeom prst="roundRect">
            <a:avLst>
              <a:gd name="adj" fmla="val 1996"/>
            </a:avLst>
          </a:prstGeom>
          <a:gradFill>
            <a:gsLst>
              <a:gs pos="0">
                <a:schemeClr val="accent1">
                  <a:lumMod val="5000"/>
                  <a:lumOff val="95000"/>
                </a:schemeClr>
              </a:gs>
              <a:gs pos="100000">
                <a:schemeClr val="accent1">
                  <a:lumMod val="10000"/>
                  <a:lumOff val="90000"/>
                </a:schemeClr>
              </a:gs>
            </a:gsLst>
            <a:lin ang="5400000" scaled="1"/>
          </a:gradFill>
          <a:ln w="3175">
            <a:solidFill>
              <a:schemeClr val="accent1">
                <a:alpha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3276"/>
          </a:p>
        </p:txBody>
      </p:sp>
      <p:sp>
        <p:nvSpPr>
          <p:cNvPr id="32" name="Rounded Rectangle 31">
            <a:extLst>
              <a:ext uri="{FF2B5EF4-FFF2-40B4-BE49-F238E27FC236}">
                <a16:creationId xmlns:a16="http://schemas.microsoft.com/office/drawing/2014/main" id="{F61B3511-74B8-C246-AF48-05E5D5A1652E}"/>
              </a:ext>
            </a:extLst>
          </p:cNvPr>
          <p:cNvSpPr/>
          <p:nvPr userDrawn="1"/>
        </p:nvSpPr>
        <p:spPr>
          <a:xfrm>
            <a:off x="9006840" y="3583903"/>
            <a:ext cx="8473440" cy="17824451"/>
          </a:xfrm>
          <a:prstGeom prst="roundRect">
            <a:avLst>
              <a:gd name="adj" fmla="val 1996"/>
            </a:avLst>
          </a:prstGeom>
          <a:gradFill>
            <a:gsLst>
              <a:gs pos="0">
                <a:schemeClr val="accent1">
                  <a:lumMod val="5000"/>
                  <a:lumOff val="95000"/>
                </a:schemeClr>
              </a:gs>
              <a:gs pos="100000">
                <a:schemeClr val="accent1">
                  <a:lumMod val="10000"/>
                  <a:lumOff val="90000"/>
                </a:schemeClr>
              </a:gs>
            </a:gsLst>
            <a:lin ang="5400000" scaled="1"/>
          </a:gradFill>
          <a:ln w="3175">
            <a:solidFill>
              <a:schemeClr val="accent1">
                <a:alpha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3276"/>
          </a:p>
        </p:txBody>
      </p:sp>
      <p:cxnSp>
        <p:nvCxnSpPr>
          <p:cNvPr id="34" name="Straight Connector 33">
            <a:extLst>
              <a:ext uri="{FF2B5EF4-FFF2-40B4-BE49-F238E27FC236}">
                <a16:creationId xmlns:a16="http://schemas.microsoft.com/office/drawing/2014/main" id="{457BE808-A53B-994E-80E2-9E761219D543}"/>
              </a:ext>
            </a:extLst>
          </p:cNvPr>
          <p:cNvCxnSpPr>
            <a:cxnSpLocks/>
          </p:cNvCxnSpPr>
          <p:nvPr userDrawn="1"/>
        </p:nvCxnSpPr>
        <p:spPr>
          <a:xfrm>
            <a:off x="0" y="3209799"/>
            <a:ext cx="43891200" cy="0"/>
          </a:xfrm>
          <a:prstGeom prst="line">
            <a:avLst/>
          </a:prstGeom>
          <a:ln w="3810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graphicFrame>
        <p:nvGraphicFramePr>
          <p:cNvPr id="14" name="Table 13">
            <a:extLst>
              <a:ext uri="{FF2B5EF4-FFF2-40B4-BE49-F238E27FC236}">
                <a16:creationId xmlns:a16="http://schemas.microsoft.com/office/drawing/2014/main" id="{B0C08646-AEC3-6C4B-9109-08F410BF9529}"/>
              </a:ext>
            </a:extLst>
          </p:cNvPr>
          <p:cNvGraphicFramePr>
            <a:graphicFrameLocks noGrp="1"/>
          </p:cNvGraphicFramePr>
          <p:nvPr userDrawn="1">
            <p:extLst>
              <p:ext uri="{D42A27DB-BD31-4B8C-83A1-F6EECF244321}">
                <p14:modId xmlns:p14="http://schemas.microsoft.com/office/powerpoint/2010/main" val="2243902014"/>
              </p:ext>
            </p:extLst>
          </p:nvPr>
        </p:nvGraphicFramePr>
        <p:xfrm>
          <a:off x="-6404644" y="23446"/>
          <a:ext cx="6099844" cy="21945600"/>
        </p:xfrm>
        <a:graphic>
          <a:graphicData uri="http://schemas.openxmlformats.org/drawingml/2006/table">
            <a:tbl>
              <a:tblPr firstRow="1" bandRow="1">
                <a:tableStyleId>{5C22544A-7EE6-4342-B048-85BDC9FD1C3A}</a:tableStyleId>
              </a:tblPr>
              <a:tblGrid>
                <a:gridCol w="2615564">
                  <a:extLst>
                    <a:ext uri="{9D8B030D-6E8A-4147-A177-3AD203B41FA5}">
                      <a16:colId xmlns:a16="http://schemas.microsoft.com/office/drawing/2014/main" val="20000"/>
                    </a:ext>
                  </a:extLst>
                </a:gridCol>
                <a:gridCol w="3484280">
                  <a:extLst>
                    <a:ext uri="{9D8B030D-6E8A-4147-A177-3AD203B41FA5}">
                      <a16:colId xmlns:a16="http://schemas.microsoft.com/office/drawing/2014/main" val="20001"/>
                    </a:ext>
                  </a:extLst>
                </a:gridCol>
              </a:tblGrid>
              <a:tr h="849594">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2400" b="0" spc="600" dirty="0">
                          <a:solidFill>
                            <a:srgbClr val="1F3A4E"/>
                          </a:solidFill>
                          <a:latin typeface="Arial Black" panose="020B0A04020102020204" pitchFamily="34" charset="0"/>
                        </a:rPr>
                        <a:t>QUICK START GUIDE</a:t>
                      </a:r>
                      <a:br>
                        <a:rPr lang="en-US" sz="2400" b="0" spc="600" dirty="0">
                          <a:solidFill>
                            <a:srgbClr val="1F3A4E"/>
                          </a:solidFill>
                          <a:latin typeface="Arial Black" panose="020B0A04020102020204" pitchFamily="34" charset="0"/>
                        </a:rPr>
                      </a:br>
                      <a:r>
                        <a:rPr lang="en-US" sz="1800" b="1" spc="0" dirty="0">
                          <a:solidFill>
                            <a:srgbClr val="FF0000"/>
                          </a:solidFill>
                          <a:latin typeface="Trebuchet MS" pitchFamily="34" charset="0"/>
                        </a:rPr>
                        <a:t>(THIS SIDEBAR WILL NOT PRINT)</a:t>
                      </a:r>
                      <a:endParaRPr lang="en-US" sz="24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2611714">
                <a:tc gridSpan="2">
                  <a:txBody>
                    <a:bodyPr/>
                    <a:lstStyle/>
                    <a:p>
                      <a:pPr defTabSz="3765639"/>
                      <a:r>
                        <a:rPr lang="en-US" sz="1400" i="0" dirty="0">
                          <a:solidFill>
                            <a:srgbClr val="D9D9D9"/>
                          </a:solidFill>
                          <a:latin typeface="Arial"/>
                          <a:cs typeface="Arial"/>
                        </a:rPr>
                        <a:t>This PowerPoint template produces a </a:t>
                      </a:r>
                      <a:r>
                        <a:rPr lang="en-US" sz="1400" b="1" i="0" dirty="0">
                          <a:solidFill>
                            <a:srgbClr val="FFC000"/>
                          </a:solidFill>
                          <a:latin typeface="Arial"/>
                          <a:cs typeface="Arial"/>
                        </a:rPr>
                        <a:t>48x96”</a:t>
                      </a:r>
                      <a:r>
                        <a:rPr lang="en-US" sz="1400" i="0" dirty="0">
                          <a:solidFill>
                            <a:srgbClr val="FFC000"/>
                          </a:solidFill>
                          <a:latin typeface="Arial"/>
                          <a:cs typeface="Arial"/>
                        </a:rPr>
                        <a:t> </a:t>
                      </a:r>
                      <a:r>
                        <a:rPr lang="en-US" sz="14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1400" i="0" dirty="0">
                        <a:solidFill>
                          <a:srgbClr val="D9D9D9"/>
                        </a:solidFill>
                        <a:latin typeface="Arial"/>
                        <a:cs typeface="Arial"/>
                      </a:endParaRPr>
                    </a:p>
                    <a:p>
                      <a:pPr defTabSz="3765639"/>
                      <a:r>
                        <a:rPr lang="en-US" sz="14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1400" i="0" dirty="0" err="1">
                          <a:solidFill>
                            <a:srgbClr val="FFC000"/>
                          </a:solidFill>
                          <a:latin typeface="Arial"/>
                          <a:cs typeface="Arial"/>
                        </a:rPr>
                        <a:t>PosterPresentations.com</a:t>
                      </a:r>
                      <a:r>
                        <a:rPr lang="en-US" sz="1400" i="0" dirty="0">
                          <a:solidFill>
                            <a:srgbClr val="D9D9D9"/>
                          </a:solidFill>
                          <a:latin typeface="Arial"/>
                          <a:cs typeface="Arial"/>
                        </a:rPr>
                        <a:t> and click on the  </a:t>
                      </a:r>
                      <a:r>
                        <a:rPr lang="en-US" sz="1400" i="0" dirty="0">
                          <a:solidFill>
                            <a:srgbClr val="FFC000"/>
                          </a:solidFill>
                          <a:latin typeface="Arial"/>
                          <a:cs typeface="Arial"/>
                        </a:rPr>
                        <a:t>HELP DESK</a:t>
                      </a:r>
                      <a:r>
                        <a:rPr lang="en-US" sz="1400" i="0" baseline="0" dirty="0">
                          <a:solidFill>
                            <a:srgbClr val="D9D9D9"/>
                          </a:solidFill>
                          <a:latin typeface="Arial"/>
                          <a:cs typeface="Arial"/>
                        </a:rPr>
                        <a:t> </a:t>
                      </a:r>
                      <a:r>
                        <a:rPr lang="en-US" sz="1400" i="0" dirty="0">
                          <a:solidFill>
                            <a:srgbClr val="D9D9D9"/>
                          </a:solidFill>
                          <a:latin typeface="Arial"/>
                          <a:cs typeface="Arial"/>
                        </a:rPr>
                        <a:t>tab.</a:t>
                      </a:r>
                    </a:p>
                    <a:p>
                      <a:pPr defTabSz="3765639"/>
                      <a:endParaRPr lang="en-US" sz="1400" i="0" dirty="0">
                        <a:solidFill>
                          <a:srgbClr val="D9D9D9"/>
                        </a:solidFill>
                        <a:latin typeface="Arial"/>
                        <a:cs typeface="Arial"/>
                      </a:endParaRPr>
                    </a:p>
                    <a:p>
                      <a:pPr defTabSz="3765639"/>
                      <a:r>
                        <a:rPr lang="en-US" sz="1400" i="0" dirty="0">
                          <a:solidFill>
                            <a:srgbClr val="D9D9D9"/>
                          </a:solidFill>
                          <a:latin typeface="Arial"/>
                          <a:cs typeface="Arial"/>
                        </a:rPr>
                        <a:t>To print your poster using our same-day professional printing service, go online to </a:t>
                      </a:r>
                      <a:r>
                        <a:rPr lang="en-US" sz="1400" i="0" dirty="0" err="1">
                          <a:solidFill>
                            <a:srgbClr val="FFC000"/>
                          </a:solidFill>
                          <a:latin typeface="Arial"/>
                          <a:cs typeface="Arial"/>
                        </a:rPr>
                        <a:t>PosterPresentations.com</a:t>
                      </a:r>
                      <a:r>
                        <a:rPr lang="en-US" sz="1400" i="0" dirty="0">
                          <a:solidFill>
                            <a:srgbClr val="D9D9D9"/>
                          </a:solidFill>
                          <a:latin typeface="Arial"/>
                          <a:cs typeface="Arial"/>
                        </a:rPr>
                        <a:t> and click on "</a:t>
                      </a:r>
                      <a:r>
                        <a:rPr lang="en-US" sz="1400" i="0" dirty="0">
                          <a:solidFill>
                            <a:srgbClr val="FFC000"/>
                          </a:solidFill>
                          <a:latin typeface="Arial"/>
                          <a:cs typeface="Arial"/>
                        </a:rPr>
                        <a:t>Order your poster</a:t>
                      </a:r>
                      <a:r>
                        <a:rPr lang="en-US" sz="1400" i="0" dirty="0">
                          <a:solidFill>
                            <a:srgbClr val="D9D9D9"/>
                          </a:solidFill>
                          <a:latin typeface="Arial"/>
                          <a:cs typeface="Arial"/>
                        </a:rPr>
                        <a:t>".</a:t>
                      </a:r>
                      <a:endParaRPr lang="en-US" sz="14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3115177">
                <a:tc>
                  <a:txBody>
                    <a:bodyPr/>
                    <a:lstStyle/>
                    <a:p>
                      <a:pPr algn="ctr"/>
                      <a:endParaRPr lang="en-US" sz="1400" dirty="0">
                        <a:solidFill>
                          <a:srgbClr val="1F3A4E"/>
                        </a:solidFill>
                      </a:endParaRPr>
                    </a:p>
                    <a:p>
                      <a:pPr algn="ctr"/>
                      <a:endParaRPr lang="en-US" sz="1400" dirty="0">
                        <a:solidFill>
                          <a:srgbClr val="1F3A4E"/>
                        </a:solidFill>
                      </a:endParaRPr>
                    </a:p>
                    <a:p>
                      <a:pPr algn="ctr"/>
                      <a:r>
                        <a:rPr lang="en-US" sz="1400" dirty="0">
                          <a:solidFill>
                            <a:schemeClr val="bg1"/>
                          </a:solidFill>
                          <a:latin typeface="Arial" panose="020B0604020202020204" pitchFamily="34" charset="0"/>
                          <a:cs typeface="Arial" panose="020B0604020202020204" pitchFamily="34" charset="0"/>
                        </a:rPr>
                        <a:t>This is a template for a</a:t>
                      </a:r>
                    </a:p>
                    <a:p>
                      <a:pPr algn="ctr"/>
                      <a:r>
                        <a:rPr lang="en-US" sz="1400" dirty="0">
                          <a:solidFill>
                            <a:schemeClr val="bg1"/>
                          </a:solidFill>
                          <a:latin typeface="Arial" panose="020B0604020202020204" pitchFamily="34" charset="0"/>
                          <a:cs typeface="Arial" panose="020B0604020202020204" pitchFamily="34" charset="0"/>
                        </a:rPr>
                        <a:t>presentation poster </a:t>
                      </a:r>
                      <a:br>
                        <a:rPr lang="en-US" sz="1400" dirty="0">
                          <a:solidFill>
                            <a:schemeClr val="bg1"/>
                          </a:solidFill>
                          <a:latin typeface="Arial" panose="020B0604020202020204" pitchFamily="34" charset="0"/>
                          <a:cs typeface="Arial" panose="020B0604020202020204" pitchFamily="34" charset="0"/>
                        </a:rPr>
                      </a:br>
                      <a:r>
                        <a:rPr lang="en-US" sz="2400" b="1" dirty="0">
                          <a:solidFill>
                            <a:srgbClr val="FFC000"/>
                          </a:solidFill>
                          <a:latin typeface="Arial" panose="020B0604020202020204" pitchFamily="34" charset="0"/>
                          <a:cs typeface="Arial" panose="020B0604020202020204" pitchFamily="34" charset="0"/>
                        </a:rPr>
                        <a:t>48 inches tall</a:t>
                      </a:r>
                      <a:br>
                        <a:rPr lang="en-US" sz="2400" b="1" dirty="0">
                          <a:solidFill>
                            <a:srgbClr val="FFC000"/>
                          </a:solidFill>
                          <a:latin typeface="Arial" panose="020B0604020202020204" pitchFamily="34" charset="0"/>
                          <a:cs typeface="Arial" panose="020B0604020202020204" pitchFamily="34" charset="0"/>
                        </a:rPr>
                      </a:br>
                      <a:r>
                        <a:rPr lang="en-US" sz="2400" b="1" dirty="0">
                          <a:solidFill>
                            <a:srgbClr val="FFC000"/>
                          </a:solidFill>
                          <a:latin typeface="Arial" panose="020B0604020202020204" pitchFamily="34" charset="0"/>
                          <a:cs typeface="Arial" panose="020B0604020202020204" pitchFamily="34" charset="0"/>
                        </a:rPr>
                        <a:t>by</a:t>
                      </a:r>
                      <a:br>
                        <a:rPr lang="en-US" sz="2400" b="1" dirty="0">
                          <a:solidFill>
                            <a:srgbClr val="FFC000"/>
                          </a:solidFill>
                          <a:latin typeface="Arial" panose="020B0604020202020204" pitchFamily="34" charset="0"/>
                          <a:cs typeface="Arial" panose="020B0604020202020204" pitchFamily="34" charset="0"/>
                        </a:rPr>
                      </a:br>
                      <a:r>
                        <a:rPr lang="en-US" sz="2400" b="1" dirty="0">
                          <a:solidFill>
                            <a:srgbClr val="FFC000"/>
                          </a:solidFill>
                          <a:latin typeface="Arial" panose="020B0604020202020204" pitchFamily="34" charset="0"/>
                          <a:cs typeface="Arial" panose="020B0604020202020204" pitchFamily="34" charset="0"/>
                        </a:rPr>
                        <a:t>96 inches wide</a:t>
                      </a:r>
                      <a:br>
                        <a:rPr lang="en-US" sz="1400" dirty="0">
                          <a:solidFill>
                            <a:schemeClr val="bg1"/>
                          </a:solidFill>
                          <a:latin typeface="Arial" panose="020B0604020202020204" pitchFamily="34" charset="0"/>
                          <a:cs typeface="Arial" panose="020B0604020202020204" pitchFamily="34" charset="0"/>
                        </a:rPr>
                      </a:br>
                      <a:endParaRPr lang="en-US" sz="14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1600" b="1" baseline="0" dirty="0">
                          <a:solidFill>
                            <a:srgbClr val="FFC000"/>
                          </a:solidFill>
                          <a:latin typeface="Arial" panose="020B0604020202020204" pitchFamily="34" charset="0"/>
                          <a:cs typeface="Arial" panose="020B0604020202020204" pitchFamily="34" charset="0"/>
                        </a:rPr>
                        <a:t>Important: </a:t>
                      </a:r>
                      <a:br>
                        <a:rPr lang="en-US" sz="1600" b="1" baseline="0" dirty="0">
                          <a:solidFill>
                            <a:srgbClr val="FFC000"/>
                          </a:solidFill>
                          <a:latin typeface="Arial" panose="020B0604020202020204" pitchFamily="34" charset="0"/>
                          <a:cs typeface="Arial" panose="020B0604020202020204" pitchFamily="34" charset="0"/>
                        </a:rPr>
                      </a:br>
                      <a:r>
                        <a:rPr lang="en-US" sz="1600" b="1" baseline="0" dirty="0">
                          <a:solidFill>
                            <a:srgbClr val="FFC000"/>
                          </a:solidFill>
                          <a:latin typeface="Arial" panose="020B0604020202020204" pitchFamily="34" charset="0"/>
                          <a:cs typeface="Arial" panose="020B0604020202020204" pitchFamily="34" charset="0"/>
                        </a:rPr>
                        <a:t>Check the template size</a:t>
                      </a:r>
                      <a:br>
                        <a:rPr lang="en-US" sz="1400" b="0" baseline="0" dirty="0">
                          <a:solidFill>
                            <a:srgbClr val="FFC000"/>
                          </a:solidFill>
                          <a:latin typeface="Arial" panose="020B0604020202020204" pitchFamily="34" charset="0"/>
                          <a:cs typeface="Arial" panose="020B0604020202020204" pitchFamily="34" charset="0"/>
                        </a:rPr>
                      </a:br>
                      <a:r>
                        <a:rPr lang="en-US" sz="14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1400" b="0" baseline="0" dirty="0">
                          <a:solidFill>
                            <a:srgbClr val="D9D9D9"/>
                          </a:solidFill>
                          <a:latin typeface="Arial" panose="020B0604020202020204" pitchFamily="34" charset="0"/>
                          <a:cs typeface="Arial" panose="020B0604020202020204" pitchFamily="34" charset="0"/>
                        </a:rPr>
                      </a:br>
                      <a:r>
                        <a:rPr lang="en-US" sz="14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1400" b="0" baseline="0" dirty="0">
                          <a:solidFill>
                            <a:srgbClr val="D9D9D9"/>
                          </a:solidFill>
                          <a:latin typeface="Arial" panose="020B0604020202020204" pitchFamily="34" charset="0"/>
                          <a:cs typeface="Arial" panose="020B0604020202020204" pitchFamily="34" charset="0"/>
                        </a:rPr>
                      </a:br>
                      <a:r>
                        <a:rPr lang="en-US" sz="1400" b="0" baseline="0" dirty="0">
                          <a:solidFill>
                            <a:srgbClr val="FFC000"/>
                          </a:solidFill>
                          <a:latin typeface="Arial" panose="020B0604020202020204" pitchFamily="34" charset="0"/>
                          <a:cs typeface="Arial" panose="020B0604020202020204" pitchFamily="34" charset="0"/>
                        </a:rPr>
                        <a:t>24 tall x 48 wide</a:t>
                      </a:r>
                      <a:br>
                        <a:rPr lang="en-US" sz="1400" b="0" baseline="0" dirty="0">
                          <a:solidFill>
                            <a:srgbClr val="FFC000"/>
                          </a:solidFill>
                          <a:latin typeface="Arial" panose="020B0604020202020204" pitchFamily="34" charset="0"/>
                          <a:cs typeface="Arial" panose="020B0604020202020204" pitchFamily="34" charset="0"/>
                        </a:rPr>
                      </a:br>
                      <a:r>
                        <a:rPr lang="en-US" sz="1400" b="0" baseline="0" dirty="0">
                          <a:solidFill>
                            <a:srgbClr val="FFC000"/>
                          </a:solidFill>
                          <a:latin typeface="Arial" panose="020B0604020202020204" pitchFamily="34" charset="0"/>
                          <a:cs typeface="Arial" panose="020B0604020202020204" pitchFamily="34" charset="0"/>
                        </a:rPr>
                        <a:t>42 tall x 84 wide</a:t>
                      </a:r>
                      <a:br>
                        <a:rPr lang="en-US" sz="1400" b="0" baseline="0" dirty="0">
                          <a:solidFill>
                            <a:srgbClr val="FFC000"/>
                          </a:solidFill>
                          <a:latin typeface="Arial" panose="020B0604020202020204" pitchFamily="34" charset="0"/>
                          <a:cs typeface="Arial" panose="020B0604020202020204" pitchFamily="34" charset="0"/>
                        </a:rPr>
                      </a:br>
                      <a:r>
                        <a:rPr lang="en-US" sz="1400" b="0" baseline="0" dirty="0">
                          <a:solidFill>
                            <a:srgbClr val="FFC000"/>
                          </a:solidFill>
                          <a:latin typeface="Arial" panose="020B0604020202020204" pitchFamily="34" charset="0"/>
                          <a:cs typeface="Arial" panose="020B0604020202020204" pitchFamily="34" charset="0"/>
                        </a:rPr>
                        <a:t>36 tall x 72 wide</a:t>
                      </a:r>
                    </a:p>
                  </a:txBody>
                  <a:tcPr marL="182880" marT="137160">
                    <a:solidFill>
                      <a:srgbClr val="010101"/>
                    </a:solidFill>
                  </a:tcPr>
                </a:tc>
                <a:extLst>
                  <a:ext uri="{0D108BD9-81ED-4DB2-BD59-A6C34878D82A}">
                    <a16:rowId xmlns:a16="http://schemas.microsoft.com/office/drawing/2014/main" val="10008"/>
                  </a:ext>
                </a:extLst>
              </a:tr>
              <a:tr h="3052245">
                <a:tc>
                  <a:txBody>
                    <a:bodyPr/>
                    <a:lstStyle/>
                    <a:p>
                      <a:endParaRPr lang="en-US" sz="1400" dirty="0">
                        <a:solidFill>
                          <a:srgbClr val="1F3A4E"/>
                        </a:solidFill>
                      </a:endParaRPr>
                    </a:p>
                  </a:txBody>
                  <a:tcPr>
                    <a:blipFill rotWithShape="1">
                      <a:blip r:embed="rId3"/>
                      <a:stretch>
                        <a:fillRect/>
                      </a:stretch>
                    </a:blipFill>
                  </a:tcPr>
                </a:tc>
                <a:tc>
                  <a:txBody>
                    <a:bodyPr/>
                    <a:lstStyle/>
                    <a:p>
                      <a:pPr algn="l"/>
                      <a:r>
                        <a:rPr lang="en-US" sz="1600" b="1" baseline="0" dirty="0">
                          <a:solidFill>
                            <a:srgbClr val="FFC000"/>
                          </a:solidFill>
                          <a:latin typeface="Arial" panose="020B0604020202020204" pitchFamily="34" charset="0"/>
                          <a:cs typeface="Arial" panose="020B0604020202020204" pitchFamily="34" charset="0"/>
                        </a:rPr>
                        <a:t>How to </a:t>
                      </a:r>
                      <a:r>
                        <a:rPr lang="en-US" sz="2800" b="1" baseline="0" dirty="0">
                          <a:solidFill>
                            <a:srgbClr val="FFC000"/>
                          </a:solidFill>
                          <a:latin typeface="Arial" panose="020B0604020202020204" pitchFamily="34" charset="0"/>
                          <a:cs typeface="Arial" panose="020B0604020202020204" pitchFamily="34" charset="0"/>
                        </a:rPr>
                        <a:t>Zoom in </a:t>
                      </a:r>
                      <a:r>
                        <a:rPr lang="en-US" sz="1600" b="1" baseline="0" dirty="0">
                          <a:solidFill>
                            <a:srgbClr val="FFC000"/>
                          </a:solidFill>
                          <a:latin typeface="Arial" panose="020B0604020202020204" pitchFamily="34" charset="0"/>
                          <a:cs typeface="Arial" panose="020B0604020202020204" pitchFamily="34" charset="0"/>
                        </a:rPr>
                        <a:t>and </a:t>
                      </a:r>
                      <a:r>
                        <a:rPr lang="en-US" sz="1200" b="1" baseline="0" dirty="0">
                          <a:solidFill>
                            <a:srgbClr val="FFC000"/>
                          </a:solidFill>
                          <a:latin typeface="Arial" panose="020B0604020202020204" pitchFamily="34" charset="0"/>
                          <a:cs typeface="Arial" panose="020B0604020202020204" pitchFamily="34" charset="0"/>
                        </a:rPr>
                        <a:t>out</a:t>
                      </a:r>
                      <a:endParaRPr lang="en-US" sz="1600" b="1" baseline="0" dirty="0">
                        <a:solidFill>
                          <a:srgbClr val="FFC000"/>
                        </a:solidFill>
                        <a:latin typeface="Arial" panose="020B0604020202020204" pitchFamily="34" charset="0"/>
                        <a:cs typeface="Arial" panose="020B0604020202020204" pitchFamily="34" charset="0"/>
                      </a:endParaRPr>
                    </a:p>
                    <a:p>
                      <a:pPr algn="l"/>
                      <a:r>
                        <a:rPr lang="en-US" sz="14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1400" b="0" baseline="0" dirty="0">
                          <a:solidFill>
                            <a:srgbClr val="D9D9D9"/>
                          </a:solidFill>
                          <a:latin typeface="Arial" panose="020B0604020202020204" pitchFamily="34" charset="0"/>
                          <a:cs typeface="Arial" panose="020B0604020202020204" pitchFamily="34" charset="0"/>
                        </a:rPr>
                      </a:br>
                      <a:r>
                        <a:rPr lang="en-US" sz="1400" b="0" baseline="0" dirty="0">
                          <a:solidFill>
                            <a:srgbClr val="FFC000"/>
                          </a:solidFill>
                          <a:latin typeface="Arial" panose="020B0604020202020204" pitchFamily="34" charset="0"/>
                          <a:cs typeface="Arial" panose="020B0604020202020204" pitchFamily="34" charset="0"/>
                        </a:rPr>
                        <a:t>1. </a:t>
                      </a:r>
                      <a:r>
                        <a:rPr lang="en-US" sz="14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1400" b="0" baseline="0" dirty="0">
                          <a:solidFill>
                            <a:srgbClr val="D9D9D9"/>
                          </a:solidFill>
                          <a:latin typeface="Arial" panose="020B0604020202020204" pitchFamily="34" charset="0"/>
                          <a:cs typeface="Arial" panose="020B0604020202020204" pitchFamily="34" charset="0"/>
                        </a:rPr>
                      </a:br>
                      <a:r>
                        <a:rPr lang="en-US" sz="1400" b="0" baseline="0" dirty="0">
                          <a:solidFill>
                            <a:srgbClr val="FFC000"/>
                          </a:solidFill>
                          <a:latin typeface="Arial" panose="020B0604020202020204" pitchFamily="34" charset="0"/>
                          <a:cs typeface="Arial" panose="020B0604020202020204" pitchFamily="34" charset="0"/>
                        </a:rPr>
                        <a:t>2. </a:t>
                      </a:r>
                      <a:r>
                        <a:rPr lang="en-US" sz="14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447457">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1600" b="1" baseline="0" dirty="0">
                          <a:solidFill>
                            <a:srgbClr val="FFC000"/>
                          </a:solidFill>
                          <a:latin typeface="Arial" panose="020B0604020202020204" pitchFamily="34" charset="0"/>
                          <a:cs typeface="Arial" panose="020B0604020202020204" pitchFamily="34" charset="0"/>
                        </a:rPr>
                        <a:t>Ruler and Guides</a:t>
                      </a:r>
                      <a:br>
                        <a:rPr lang="en-US" sz="1400" b="0" baseline="0" dirty="0">
                          <a:solidFill>
                            <a:srgbClr val="FFC000"/>
                          </a:solidFill>
                          <a:latin typeface="Arial" panose="020B0604020202020204" pitchFamily="34" charset="0"/>
                          <a:cs typeface="Arial" panose="020B0604020202020204" pitchFamily="34" charset="0"/>
                        </a:rPr>
                      </a:br>
                      <a:r>
                        <a:rPr lang="en-US" sz="14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2863446">
                <a:tc>
                  <a:txBody>
                    <a:bodyPr/>
                    <a:lstStyle/>
                    <a:p>
                      <a:endParaRPr lang="en-US" sz="1400" dirty="0">
                        <a:solidFill>
                          <a:srgbClr val="1F3A4E"/>
                        </a:solidFill>
                      </a:endParaRPr>
                    </a:p>
                  </a:txBody>
                  <a:tcPr>
                    <a:blipFill rotWithShape="1">
                      <a:blip r:embed="rId4"/>
                      <a:stretch>
                        <a:fillRect/>
                      </a:stretch>
                    </a:blipFill>
                  </a:tcPr>
                </a:tc>
                <a:tc>
                  <a:txBody>
                    <a:bodyPr/>
                    <a:lstStyle/>
                    <a:p>
                      <a:pPr marL="0" lvl="1" indent="0" algn="l" defTabSz="114300"/>
                      <a:r>
                        <a:rPr lang="en-US" sz="1600" b="1" baseline="0" dirty="0">
                          <a:solidFill>
                            <a:srgbClr val="FFC000"/>
                          </a:solidFill>
                          <a:latin typeface="Arial" panose="020B0604020202020204" pitchFamily="34" charset="0"/>
                          <a:cs typeface="Arial" panose="020B0604020202020204" pitchFamily="34" charset="0"/>
                        </a:rPr>
                        <a:t>Headers and text containers</a:t>
                      </a:r>
                      <a:br>
                        <a:rPr lang="en-US" sz="1400" b="0" baseline="0" dirty="0">
                          <a:solidFill>
                            <a:schemeClr val="bg1"/>
                          </a:solidFill>
                          <a:latin typeface="Arial" panose="020B0604020202020204" pitchFamily="34" charset="0"/>
                          <a:cs typeface="Arial" panose="020B0604020202020204" pitchFamily="34" charset="0"/>
                        </a:rPr>
                      </a:br>
                      <a:r>
                        <a:rPr lang="en-US" sz="14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1400" b="0" baseline="0" dirty="0">
                          <a:solidFill>
                            <a:schemeClr val="bg1"/>
                          </a:solidFill>
                          <a:latin typeface="Arial" panose="020B0604020202020204" pitchFamily="34" charset="0"/>
                          <a:cs typeface="Arial" panose="020B0604020202020204" pitchFamily="34" charset="0"/>
                        </a:rPr>
                      </a:br>
                      <a:r>
                        <a:rPr lang="en-US" sz="1400" b="0" baseline="0" dirty="0">
                          <a:solidFill>
                            <a:srgbClr val="FFC000"/>
                          </a:solidFill>
                          <a:latin typeface="Arial" panose="020B0604020202020204" pitchFamily="34" charset="0"/>
                          <a:cs typeface="Arial" panose="020B0604020202020204" pitchFamily="34" charset="0"/>
                        </a:rPr>
                        <a:t>-</a:t>
                      </a:r>
                      <a:r>
                        <a:rPr lang="en-US" sz="1400" b="0" baseline="0" dirty="0">
                          <a:solidFill>
                            <a:schemeClr val="bg1"/>
                          </a:solidFill>
                          <a:latin typeface="Arial" panose="020B0604020202020204" pitchFamily="34" charset="0"/>
                          <a:cs typeface="Arial" panose="020B0604020202020204" pitchFamily="34" charset="0"/>
                        </a:rPr>
                        <a:t> </a:t>
                      </a:r>
                      <a:r>
                        <a:rPr lang="en-US" sz="14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1400" b="0" baseline="0" dirty="0">
                          <a:solidFill>
                            <a:schemeClr val="bg1"/>
                          </a:solidFill>
                          <a:latin typeface="Arial" panose="020B0604020202020204" pitchFamily="34" charset="0"/>
                          <a:cs typeface="Arial" panose="020B0604020202020204" pitchFamily="34" charset="0"/>
                        </a:rPr>
                      </a:br>
                      <a:r>
                        <a:rPr lang="en-US" sz="1400" b="0" baseline="0" dirty="0">
                          <a:solidFill>
                            <a:srgbClr val="FFC000"/>
                          </a:solidFill>
                          <a:latin typeface="Arial" panose="020B0604020202020204" pitchFamily="34" charset="0"/>
                          <a:cs typeface="Arial" panose="020B0604020202020204" pitchFamily="34" charset="0"/>
                        </a:rPr>
                        <a:t>-</a:t>
                      </a:r>
                      <a:r>
                        <a:rPr lang="en-US" sz="1400" b="0" baseline="0" dirty="0">
                          <a:solidFill>
                            <a:schemeClr val="bg1"/>
                          </a:solidFill>
                          <a:latin typeface="Arial" panose="020B0604020202020204" pitchFamily="34" charset="0"/>
                          <a:cs typeface="Arial" panose="020B0604020202020204" pitchFamily="34" charset="0"/>
                        </a:rPr>
                        <a:t> </a:t>
                      </a:r>
                      <a:r>
                        <a:rPr lang="en-US" sz="14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1400" b="0" baseline="0" dirty="0">
                          <a:solidFill>
                            <a:schemeClr val="bg1"/>
                          </a:solidFill>
                          <a:latin typeface="Arial" panose="020B0604020202020204" pitchFamily="34" charset="0"/>
                          <a:cs typeface="Arial" panose="020B0604020202020204" pitchFamily="34" charset="0"/>
                        </a:rPr>
                      </a:br>
                      <a:r>
                        <a:rPr lang="en-US" sz="1400" b="0" baseline="0" dirty="0">
                          <a:solidFill>
                            <a:srgbClr val="FFC000"/>
                          </a:solidFill>
                          <a:latin typeface="Arial" panose="020B0604020202020204" pitchFamily="34" charset="0"/>
                          <a:cs typeface="Arial" panose="020B0604020202020204" pitchFamily="34" charset="0"/>
                        </a:rPr>
                        <a:t>-</a:t>
                      </a:r>
                      <a:r>
                        <a:rPr lang="en-US" sz="1400" b="0" baseline="0" dirty="0">
                          <a:solidFill>
                            <a:schemeClr val="bg1"/>
                          </a:solidFill>
                          <a:latin typeface="Arial" panose="020B0604020202020204" pitchFamily="34" charset="0"/>
                          <a:cs typeface="Arial" panose="020B0604020202020204" pitchFamily="34" charset="0"/>
                        </a:rPr>
                        <a:t> </a:t>
                      </a:r>
                      <a:r>
                        <a:rPr lang="en-US" sz="14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2328517">
                <a:tc gridSpan="2">
                  <a:txBody>
                    <a:bodyPr/>
                    <a:lstStyle/>
                    <a:p>
                      <a:r>
                        <a:rPr lang="en-US" sz="1600" b="1" dirty="0">
                          <a:solidFill>
                            <a:srgbClr val="FFC000"/>
                          </a:solidFill>
                          <a:latin typeface="Arial" panose="020B0604020202020204" pitchFamily="34" charset="0"/>
                          <a:cs typeface="Arial" panose="020B0604020202020204" pitchFamily="34" charset="0"/>
                        </a:rPr>
                        <a:t>Adding content to the poster</a:t>
                      </a:r>
                    </a:p>
                    <a:p>
                      <a:r>
                        <a:rPr lang="en-US" sz="14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14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14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1541856">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16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1356088">
                <a:tc gridSpan="2">
                  <a:txBody>
                    <a:bodyPr/>
                    <a:lstStyle/>
                    <a:p>
                      <a:endParaRPr lang="en-US" sz="14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89468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16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14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1884822">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14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6" name="Table 15">
            <a:extLst>
              <a:ext uri="{FF2B5EF4-FFF2-40B4-BE49-F238E27FC236}">
                <a16:creationId xmlns:a16="http://schemas.microsoft.com/office/drawing/2014/main" id="{3EA1CC77-A871-8F4C-84A1-F0963AACAD18}"/>
              </a:ext>
            </a:extLst>
          </p:cNvPr>
          <p:cNvGraphicFramePr>
            <a:graphicFrameLocks noGrp="1"/>
          </p:cNvGraphicFramePr>
          <p:nvPr userDrawn="1">
            <p:extLst>
              <p:ext uri="{D42A27DB-BD31-4B8C-83A1-F6EECF244321}">
                <p14:modId xmlns:p14="http://schemas.microsoft.com/office/powerpoint/2010/main" val="629938170"/>
              </p:ext>
            </p:extLst>
          </p:nvPr>
        </p:nvGraphicFramePr>
        <p:xfrm>
          <a:off x="44086271" y="0"/>
          <a:ext cx="6103334" cy="22286349"/>
        </p:xfrm>
        <a:graphic>
          <a:graphicData uri="http://schemas.openxmlformats.org/drawingml/2006/table">
            <a:tbl>
              <a:tblPr firstRow="1" bandRow="1">
                <a:tableStyleId>{5C22544A-7EE6-4342-B048-85BDC9FD1C3A}</a:tableStyleId>
              </a:tblPr>
              <a:tblGrid>
                <a:gridCol w="2906147">
                  <a:extLst>
                    <a:ext uri="{9D8B030D-6E8A-4147-A177-3AD203B41FA5}">
                      <a16:colId xmlns:a16="http://schemas.microsoft.com/office/drawing/2014/main" val="20000"/>
                    </a:ext>
                  </a:extLst>
                </a:gridCol>
                <a:gridCol w="208280">
                  <a:extLst>
                    <a:ext uri="{9D8B030D-6E8A-4147-A177-3AD203B41FA5}">
                      <a16:colId xmlns:a16="http://schemas.microsoft.com/office/drawing/2014/main" val="764104496"/>
                    </a:ext>
                  </a:extLst>
                </a:gridCol>
                <a:gridCol w="2988907">
                  <a:extLst>
                    <a:ext uri="{9D8B030D-6E8A-4147-A177-3AD203B41FA5}">
                      <a16:colId xmlns:a16="http://schemas.microsoft.com/office/drawing/2014/main" val="4164475170"/>
                    </a:ext>
                  </a:extLst>
                </a:gridCol>
              </a:tblGrid>
              <a:tr h="867566">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2800" b="0" spc="600" dirty="0">
                          <a:solidFill>
                            <a:srgbClr val="1F3A4E"/>
                          </a:solidFill>
                          <a:latin typeface="Arial Black" panose="020B0A04020102020204" pitchFamily="34" charset="0"/>
                        </a:rPr>
                        <a:t>QUICK START GUIDE</a:t>
                      </a:r>
                      <a:br>
                        <a:rPr lang="en-US" sz="2800" b="0" spc="600" dirty="0">
                          <a:solidFill>
                            <a:srgbClr val="1F3A4E"/>
                          </a:solidFill>
                          <a:latin typeface="Arial Black" panose="020B0A04020102020204" pitchFamily="34" charset="0"/>
                        </a:rPr>
                      </a:br>
                      <a:r>
                        <a:rPr lang="en-US" sz="2000" b="1" spc="0" dirty="0">
                          <a:solidFill>
                            <a:srgbClr val="FF0000"/>
                          </a:solidFill>
                          <a:latin typeface="Trebuchet MS" pitchFamily="34" charset="0"/>
                        </a:rPr>
                        <a:t>(THIS SIDEBAR WILL NOT PRINT)</a:t>
                      </a:r>
                      <a:endParaRPr lang="en-US" sz="28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3929866">
                <a:tc gridSpan="3">
                  <a:txBody>
                    <a:bodyPr/>
                    <a:lstStyle/>
                    <a:p>
                      <a:pPr algn="l"/>
                      <a:r>
                        <a:rPr lang="en-US" sz="1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16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16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1600" dirty="0">
                        <a:solidFill>
                          <a:srgbClr val="FFC000"/>
                        </a:solidFill>
                      </a:endParaRPr>
                    </a:p>
                    <a:p>
                      <a:pPr marL="0" indent="0" algn="l" defTabSz="114300"/>
                      <a:endParaRPr lang="en-US" sz="16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16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16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16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1"/>
                  </a:ext>
                </a:extLst>
              </a:tr>
              <a:tr h="2701888">
                <a:tc gridSpan="3">
                  <a:txBody>
                    <a:bodyPr/>
                    <a:lstStyle/>
                    <a:p>
                      <a:r>
                        <a:rPr lang="en-US" sz="1800" b="1" dirty="0">
                          <a:solidFill>
                            <a:srgbClr val="FFC000"/>
                          </a:solidFill>
                          <a:latin typeface="Arial" panose="020B0604020202020204" pitchFamily="34" charset="0"/>
                          <a:cs typeface="Arial" panose="020B0604020202020204" pitchFamily="34" charset="0"/>
                        </a:rPr>
                        <a:t>How to change the column layout configuration</a:t>
                      </a:r>
                    </a:p>
                    <a:p>
                      <a:r>
                        <a:rPr lang="en-US" sz="16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1600" dirty="0">
                          <a:solidFill>
                            <a:srgbClr val="D9D9D9"/>
                          </a:solidFill>
                          <a:latin typeface="Arial" panose="020B0604020202020204" pitchFamily="34" charset="0"/>
                          <a:cs typeface="Arial" panose="020B0604020202020204" pitchFamily="34" charset="0"/>
                        </a:rPr>
                        <a:t>You can see a tutorial here: </a:t>
                      </a:r>
                      <a:r>
                        <a:rPr lang="en-US" sz="1600" u="sng" dirty="0">
                          <a:solidFill>
                            <a:srgbClr val="FFC000"/>
                          </a:solidFill>
                          <a:latin typeface="Arial" panose="020B0604020202020204" pitchFamily="34" charset="0"/>
                          <a:cs typeface="Arial" panose="020B0604020202020204" pitchFamily="34" charset="0"/>
                        </a:rPr>
                        <a:t>https://</a:t>
                      </a:r>
                      <a:r>
                        <a:rPr lang="en-US" sz="1600" u="sng" dirty="0" err="1">
                          <a:solidFill>
                            <a:srgbClr val="FFC000"/>
                          </a:solidFill>
                          <a:latin typeface="Arial" panose="020B0604020202020204" pitchFamily="34" charset="0"/>
                          <a:cs typeface="Arial" panose="020B0604020202020204" pitchFamily="34" charset="0"/>
                        </a:rPr>
                        <a:t>www.posterpresentations.com</a:t>
                      </a:r>
                      <a:r>
                        <a:rPr lang="en-US" sz="1600" u="sng" dirty="0">
                          <a:solidFill>
                            <a:srgbClr val="FFC000"/>
                          </a:solidFill>
                          <a:latin typeface="Arial" panose="020B0604020202020204" pitchFamily="34" charset="0"/>
                          <a:cs typeface="Arial" panose="020B0604020202020204" pitchFamily="34" charset="0"/>
                        </a:rPr>
                        <a:t>/how-to-change-the-column-</a:t>
                      </a:r>
                      <a:r>
                        <a:rPr lang="en-US" sz="1600" u="sng" dirty="0" err="1">
                          <a:solidFill>
                            <a:srgbClr val="FFC000"/>
                          </a:solidFill>
                          <a:latin typeface="Arial" panose="020B0604020202020204" pitchFamily="34" charset="0"/>
                          <a:cs typeface="Arial" panose="020B0604020202020204" pitchFamily="34" charset="0"/>
                        </a:rPr>
                        <a:t>configuration.html</a:t>
                      </a:r>
                      <a:endParaRPr lang="en-US" sz="4000" u="sng" dirty="0">
                        <a:solidFill>
                          <a:srgbClr val="FFC000"/>
                        </a:solidFill>
                      </a:endParaRPr>
                    </a:p>
                  </a:txBody>
                  <a:tcPr marL="182880" marT="137160">
                    <a:solidFill>
                      <a:schemeClr val="tx1"/>
                    </a:solidFill>
                  </a:tcPr>
                </a:tc>
                <a:tc hMerge="1">
                  <a:txBody>
                    <a:bodyPr/>
                    <a:lstStyle/>
                    <a:p>
                      <a:endParaRPr lang="en-US"/>
                    </a:p>
                  </a:txBody>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1464849">
                <a:tc>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16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8">
                        <a:extLst>
                          <a:ext uri="{28A0092B-C50C-407E-A947-70E740481C1C}">
                            <a14:useLocalDpi xmlns:a14="http://schemas.microsoft.com/office/drawing/2010/main" val="0"/>
                          </a:ext>
                        </a:extLst>
                      </a:blip>
                      <a:srcRect/>
                      <a:stretch>
                        <a:fillRect/>
                      </a:stretch>
                    </a:blipFill>
                  </a:tcPr>
                </a:tc>
                <a:tc rowSpan="2"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1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1600" noProof="0" dirty="0">
                          <a:solidFill>
                            <a:srgbClr val="D9D9D9"/>
                          </a:solidFill>
                          <a:latin typeface="Arial" panose="020B0604020202020204" pitchFamily="34" charset="0"/>
                          <a:cs typeface="Arial" panose="020B0604020202020204" pitchFamily="34" charset="0"/>
                        </a:rPr>
                        <a:t>The Quick Start</a:t>
                      </a:r>
                      <a:r>
                        <a:rPr lang="en-US" sz="1600" baseline="0" noProof="0" dirty="0">
                          <a:solidFill>
                            <a:srgbClr val="D9D9D9"/>
                          </a:solidFill>
                          <a:latin typeface="Arial" panose="020B0604020202020204" pitchFamily="34" charset="0"/>
                          <a:cs typeface="Arial" panose="020B0604020202020204" pitchFamily="34" charset="0"/>
                        </a:rPr>
                        <a:t> Guides</a:t>
                      </a:r>
                      <a:r>
                        <a:rPr lang="en-US" sz="1600" noProof="0" dirty="0">
                          <a:solidFill>
                            <a:srgbClr val="D9D9D9"/>
                          </a:solidFill>
                          <a:latin typeface="Arial" panose="020B0604020202020204" pitchFamily="34" charset="0"/>
                          <a:cs typeface="Arial" panose="020B0604020202020204" pitchFamily="34" charset="0"/>
                        </a:rPr>
                        <a:t> </a:t>
                      </a:r>
                      <a:r>
                        <a:rPr lang="en-US" sz="1600" u="sng" noProof="0" dirty="0">
                          <a:solidFill>
                            <a:srgbClr val="D9D9D9"/>
                          </a:solidFill>
                          <a:latin typeface="Arial" panose="020B0604020202020204" pitchFamily="34" charset="0"/>
                          <a:cs typeface="Arial" panose="020B0604020202020204" pitchFamily="34" charset="0"/>
                        </a:rPr>
                        <a:t>are outside the template’s printable area</a:t>
                      </a:r>
                      <a:r>
                        <a:rPr lang="en-US" sz="1600" noProof="0" dirty="0">
                          <a:solidFill>
                            <a:srgbClr val="D9D9D9"/>
                          </a:solidFill>
                          <a:latin typeface="Arial" panose="020B0604020202020204" pitchFamily="34" charset="0"/>
                          <a:cs typeface="Arial" panose="020B0604020202020204" pitchFamily="34" charset="0"/>
                        </a:rPr>
                        <a:t> and they will not be on the printed poster</a:t>
                      </a:r>
                      <a:r>
                        <a:rPr lang="en-US" sz="16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16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16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16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1600" baseline="0" noProof="0" dirty="0">
                          <a:solidFill>
                            <a:srgbClr val="D9D9D9"/>
                          </a:solidFill>
                          <a:latin typeface="Arial" panose="020B0604020202020204" pitchFamily="34" charset="0"/>
                          <a:cs typeface="Arial" panose="020B0604020202020204" pitchFamily="34" charset="0"/>
                        </a:rPr>
                        <a:t>To hide the guides click on the </a:t>
                      </a:r>
                      <a:r>
                        <a:rPr lang="en-US" sz="1600" b="1" baseline="0" noProof="0" dirty="0">
                          <a:solidFill>
                            <a:srgbClr val="D9D9D9"/>
                          </a:solidFill>
                          <a:latin typeface="Arial" panose="020B0604020202020204" pitchFamily="34" charset="0"/>
                          <a:cs typeface="Arial" panose="020B0604020202020204" pitchFamily="34" charset="0"/>
                        </a:rPr>
                        <a:t>Home</a:t>
                      </a:r>
                      <a:r>
                        <a:rPr lang="en-US" sz="16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1600" b="1" baseline="0" noProof="0" dirty="0">
                          <a:solidFill>
                            <a:srgbClr val="D9D9D9"/>
                          </a:solidFill>
                          <a:latin typeface="Arial" panose="020B0604020202020204" pitchFamily="34" charset="0"/>
                          <a:cs typeface="Arial" panose="020B0604020202020204" pitchFamily="34" charset="0"/>
                        </a:rPr>
                        <a:t>Layout</a:t>
                      </a:r>
                      <a:r>
                        <a:rPr lang="en-US" sz="16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1600" b="1" baseline="0" noProof="0" dirty="0">
                          <a:solidFill>
                            <a:srgbClr val="D9D9D9"/>
                          </a:solidFill>
                          <a:latin typeface="Arial" panose="020B0604020202020204" pitchFamily="34" charset="0"/>
                          <a:cs typeface="Arial" panose="020B0604020202020204" pitchFamily="34" charset="0"/>
                        </a:rPr>
                        <a:t>Without Guides </a:t>
                      </a:r>
                      <a:r>
                        <a:rPr lang="en-US" sz="1600" b="0" baseline="0" noProof="0" dirty="0">
                          <a:solidFill>
                            <a:srgbClr val="D9D9D9"/>
                          </a:solidFill>
                          <a:latin typeface="Arial" panose="020B0604020202020204" pitchFamily="34" charset="0"/>
                          <a:cs typeface="Arial" panose="020B0604020202020204" pitchFamily="34" charset="0"/>
                        </a:rPr>
                        <a:t>layout</a:t>
                      </a:r>
                      <a:r>
                        <a:rPr lang="en-US" sz="1600" baseline="0" noProof="0" dirty="0">
                          <a:solidFill>
                            <a:srgbClr val="D9D9D9"/>
                          </a:solidFill>
                          <a:latin typeface="Arial" panose="020B0604020202020204" pitchFamily="34" charset="0"/>
                          <a:cs typeface="Arial" panose="020B0604020202020204" pitchFamily="34" charset="0"/>
                        </a:rPr>
                        <a:t>.</a:t>
                      </a:r>
                      <a:endParaRPr lang="en-US" sz="16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rowSpan="2"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3200" b="1" noProof="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800" noProof="0">
                          <a:solidFill>
                            <a:srgbClr val="D9D9D9"/>
                          </a:solidFill>
                          <a:latin typeface="Arial" panose="020B0604020202020204" pitchFamily="34" charset="0"/>
                          <a:cs typeface="Arial" panose="020B0604020202020204" pitchFamily="34" charset="0"/>
                        </a:rPr>
                        <a:t>The Quick Start</a:t>
                      </a:r>
                      <a:r>
                        <a:rPr lang="en-US" sz="2800" baseline="0" noProof="0">
                          <a:solidFill>
                            <a:srgbClr val="D9D9D9"/>
                          </a:solidFill>
                          <a:latin typeface="Arial" panose="020B0604020202020204" pitchFamily="34" charset="0"/>
                          <a:cs typeface="Arial" panose="020B0604020202020204" pitchFamily="34" charset="0"/>
                        </a:rPr>
                        <a:t> Guides</a:t>
                      </a:r>
                      <a:r>
                        <a:rPr lang="en-US" sz="2800" noProof="0">
                          <a:solidFill>
                            <a:srgbClr val="D9D9D9"/>
                          </a:solidFill>
                          <a:latin typeface="Arial" panose="020B0604020202020204" pitchFamily="34" charset="0"/>
                          <a:cs typeface="Arial" panose="020B0604020202020204" pitchFamily="34" charset="0"/>
                        </a:rPr>
                        <a:t> </a:t>
                      </a:r>
                      <a:r>
                        <a:rPr lang="en-US" sz="2800" u="sng" noProof="0">
                          <a:solidFill>
                            <a:srgbClr val="D9D9D9"/>
                          </a:solidFill>
                          <a:latin typeface="Arial" panose="020B0604020202020204" pitchFamily="34" charset="0"/>
                          <a:cs typeface="Arial" panose="020B0604020202020204" pitchFamily="34" charset="0"/>
                        </a:rPr>
                        <a:t>are outside the template’s printable area</a:t>
                      </a:r>
                      <a:r>
                        <a:rPr lang="en-US" sz="2800" noProof="0">
                          <a:solidFill>
                            <a:srgbClr val="D9D9D9"/>
                          </a:solidFill>
                          <a:latin typeface="Arial" panose="020B0604020202020204" pitchFamily="34" charset="0"/>
                          <a:cs typeface="Arial" panose="020B0604020202020204" pitchFamily="34" charset="0"/>
                        </a:rPr>
                        <a:t> and they will not be on the printed poster</a:t>
                      </a:r>
                      <a:r>
                        <a:rPr lang="en-US" sz="2800" baseline="0" noProof="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800" baseline="0" noProof="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800" baseline="0" noProof="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800" baseline="0" noProof="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800" baseline="0" noProof="0">
                          <a:solidFill>
                            <a:srgbClr val="D9D9D9"/>
                          </a:solidFill>
                          <a:latin typeface="Arial" panose="020B0604020202020204" pitchFamily="34" charset="0"/>
                          <a:cs typeface="Arial" panose="020B0604020202020204" pitchFamily="34" charset="0"/>
                        </a:rPr>
                        <a:t>To hide the guides click on the </a:t>
                      </a:r>
                      <a:r>
                        <a:rPr lang="en-US" sz="2800" b="1" baseline="0" noProof="0">
                          <a:solidFill>
                            <a:srgbClr val="D9D9D9"/>
                          </a:solidFill>
                          <a:latin typeface="Arial" panose="020B0604020202020204" pitchFamily="34" charset="0"/>
                          <a:cs typeface="Arial" panose="020B0604020202020204" pitchFamily="34" charset="0"/>
                        </a:rPr>
                        <a:t>Home</a:t>
                      </a:r>
                      <a:r>
                        <a:rPr lang="en-US" sz="2800" baseline="0" noProof="0">
                          <a:solidFill>
                            <a:srgbClr val="D9D9D9"/>
                          </a:solidFill>
                          <a:latin typeface="Arial" panose="020B0604020202020204" pitchFamily="34" charset="0"/>
                          <a:cs typeface="Arial" panose="020B0604020202020204" pitchFamily="34" charset="0"/>
                        </a:rPr>
                        <a:t> tab (top of the screen) and then click on the </a:t>
                      </a:r>
                      <a:r>
                        <a:rPr lang="en-US" sz="2800" b="1" baseline="0" noProof="0">
                          <a:solidFill>
                            <a:srgbClr val="D9D9D9"/>
                          </a:solidFill>
                          <a:latin typeface="Arial" panose="020B0604020202020204" pitchFamily="34" charset="0"/>
                          <a:cs typeface="Arial" panose="020B0604020202020204" pitchFamily="34" charset="0"/>
                        </a:rPr>
                        <a:t>Layout</a:t>
                      </a:r>
                      <a:r>
                        <a:rPr lang="en-US" sz="2800" baseline="0" noProof="0">
                          <a:solidFill>
                            <a:srgbClr val="D9D9D9"/>
                          </a:solidFill>
                          <a:latin typeface="Arial" panose="020B0604020202020204" pitchFamily="34" charset="0"/>
                          <a:cs typeface="Arial" panose="020B0604020202020204" pitchFamily="34" charset="0"/>
                        </a:rPr>
                        <a:t> button below to see the available layouts. Choose the </a:t>
                      </a:r>
                      <a:r>
                        <a:rPr lang="en-US" sz="2800" b="1" baseline="0" noProof="0">
                          <a:solidFill>
                            <a:srgbClr val="D9D9D9"/>
                          </a:solidFill>
                          <a:latin typeface="Arial" panose="020B0604020202020204" pitchFamily="34" charset="0"/>
                          <a:cs typeface="Arial" panose="020B0604020202020204" pitchFamily="34" charset="0"/>
                        </a:rPr>
                        <a:t>Without Guides </a:t>
                      </a:r>
                      <a:r>
                        <a:rPr lang="en-US" sz="2800" b="0" baseline="0" noProof="0">
                          <a:solidFill>
                            <a:srgbClr val="D9D9D9"/>
                          </a:solidFill>
                          <a:latin typeface="Arial" panose="020B0604020202020204" pitchFamily="34" charset="0"/>
                          <a:cs typeface="Arial" panose="020B0604020202020204" pitchFamily="34" charset="0"/>
                        </a:rPr>
                        <a:t>layout</a:t>
                      </a:r>
                      <a:r>
                        <a:rPr lang="en-US" sz="2800" baseline="0" noProof="0">
                          <a:solidFill>
                            <a:srgbClr val="D9D9D9"/>
                          </a:solidFill>
                          <a:latin typeface="Arial" panose="020B0604020202020204" pitchFamily="34" charset="0"/>
                          <a:cs typeface="Arial" panose="020B0604020202020204" pitchFamily="34" charset="0"/>
                        </a:rPr>
                        <a:t>.</a:t>
                      </a:r>
                      <a:endParaRPr lang="en-US" sz="28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3206966">
                <a:tc>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16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gridSpan="2" v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8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vMerge="1">
                  <a:txBody>
                    <a:bodyPr/>
                    <a:lstStyle/>
                    <a:p>
                      <a:endParaRPr lang="en-US"/>
                    </a:p>
                  </a:txBody>
                  <a:tcPr/>
                </a:tc>
                <a:extLst>
                  <a:ext uri="{0D108BD9-81ED-4DB2-BD59-A6C34878D82A}">
                    <a16:rowId xmlns:a16="http://schemas.microsoft.com/office/drawing/2014/main" val="1766341567"/>
                  </a:ext>
                </a:extLst>
              </a:tr>
              <a:tr h="4037654">
                <a:tc>
                  <a:txBody>
                    <a:bodyPr/>
                    <a:lstStyle/>
                    <a:p>
                      <a:pPr rtl="0"/>
                      <a:r>
                        <a:rPr lang="en-US" sz="1800" b="1" dirty="0">
                          <a:solidFill>
                            <a:srgbClr val="FFC000"/>
                          </a:solidFill>
                          <a:latin typeface="Arial" panose="020B0604020202020204" pitchFamily="34" charset="0"/>
                          <a:cs typeface="Arial" panose="020B0604020202020204" pitchFamily="34" charset="0"/>
                        </a:rPr>
                        <a:t>How to</a:t>
                      </a:r>
                      <a:r>
                        <a:rPr lang="en-US" sz="1800" b="1" baseline="0" dirty="0">
                          <a:solidFill>
                            <a:srgbClr val="FFC000"/>
                          </a:solidFill>
                          <a:latin typeface="Arial" panose="020B0604020202020204" pitchFamily="34" charset="0"/>
                          <a:cs typeface="Arial" panose="020B0604020202020204" pitchFamily="34" charset="0"/>
                        </a:rPr>
                        <a:t> preview your poster prior to printing</a:t>
                      </a:r>
                      <a:endParaRPr lang="en-US" sz="1800" b="1" dirty="0">
                        <a:solidFill>
                          <a:srgbClr val="FFC000"/>
                        </a:solidFill>
                        <a:latin typeface="Arial" panose="020B0604020202020204" pitchFamily="34" charset="0"/>
                        <a:cs typeface="Arial" panose="020B0604020202020204" pitchFamily="34" charset="0"/>
                      </a:endParaRPr>
                    </a:p>
                    <a:p>
                      <a:pPr rtl="0"/>
                      <a:r>
                        <a:rPr lang="en-US" sz="1600" dirty="0">
                          <a:solidFill>
                            <a:srgbClr val="D9D9D9"/>
                          </a:solidFill>
                          <a:latin typeface="Arial" panose="020B0604020202020204" pitchFamily="34" charset="0"/>
                          <a:cs typeface="Arial" panose="020B0604020202020204" pitchFamily="34" charset="0"/>
                        </a:rPr>
                        <a:t>You can preview your poster at any time by pressing the </a:t>
                      </a:r>
                      <a:r>
                        <a:rPr lang="en-US" sz="1600" dirty="0">
                          <a:solidFill>
                            <a:srgbClr val="FFC000"/>
                          </a:solidFill>
                          <a:latin typeface="Arial" panose="020B0604020202020204" pitchFamily="34" charset="0"/>
                          <a:cs typeface="Arial" panose="020B0604020202020204" pitchFamily="34" charset="0"/>
                        </a:rPr>
                        <a:t>F5 key</a:t>
                      </a:r>
                      <a:r>
                        <a:rPr lang="en-US" sz="16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1600" dirty="0">
                          <a:solidFill>
                            <a:srgbClr val="FFC000"/>
                          </a:solidFill>
                          <a:latin typeface="Arial" panose="020B0604020202020204" pitchFamily="34" charset="0"/>
                          <a:cs typeface="Arial" panose="020B0604020202020204" pitchFamily="34" charset="0"/>
                        </a:rPr>
                        <a:t>ESC key </a:t>
                      </a:r>
                      <a:r>
                        <a:rPr lang="en-US" sz="16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gridSpan="2">
                  <a:txBody>
                    <a:bodyPr/>
                    <a:lstStyle/>
                    <a:p>
                      <a:pPr rtl="0"/>
                      <a:r>
                        <a:rPr lang="en-US" sz="8000" b="1" dirty="0">
                          <a:solidFill>
                            <a:srgbClr val="D9D9D9"/>
                          </a:solidFill>
                          <a:latin typeface="Arial" panose="020B0604020202020204" pitchFamily="34" charset="0"/>
                          <a:cs typeface="Arial" panose="020B0604020202020204" pitchFamily="34" charset="0"/>
                        </a:rPr>
                        <a:t>F5</a:t>
                      </a:r>
                      <a:r>
                        <a:rPr lang="en-US" sz="1600" baseline="0" dirty="0">
                          <a:solidFill>
                            <a:srgbClr val="D9D9D9"/>
                          </a:solidFill>
                          <a:latin typeface="Arial" panose="020B0604020202020204" pitchFamily="34" charset="0"/>
                          <a:cs typeface="Arial" panose="020B0604020202020204" pitchFamily="34" charset="0"/>
                        </a:rPr>
                        <a:t> </a:t>
                      </a:r>
                      <a:endParaRPr lang="en-US" sz="1600" dirty="0">
                        <a:solidFill>
                          <a:srgbClr val="D9D9D9"/>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tc hMerge="1">
                  <a:txBody>
                    <a:bodyPr/>
                    <a:lstStyle/>
                    <a:p>
                      <a:pPr algn="ctr"/>
                      <a:r>
                        <a:rPr lang="en-US" sz="13800" b="1" dirty="0">
                          <a:solidFill>
                            <a:srgbClr val="D9D9D9"/>
                          </a:solidFill>
                          <a:latin typeface="Arial" panose="020B0604020202020204" pitchFamily="34" charset="0"/>
                          <a:cs typeface="Arial" panose="020B0604020202020204" pitchFamily="34" charset="0"/>
                        </a:rPr>
                        <a:t>F5</a:t>
                      </a:r>
                      <a:r>
                        <a:rPr lang="en-US" sz="2800" baseline="0" dirty="0">
                          <a:solidFill>
                            <a:srgbClr val="D9D9D9"/>
                          </a:solidFill>
                          <a:latin typeface="Arial" panose="020B0604020202020204" pitchFamily="34" charset="0"/>
                          <a:cs typeface="Arial" panose="020B0604020202020204" pitchFamily="34" charset="0"/>
                        </a:rPr>
                        <a:t> </a:t>
                      </a:r>
                      <a:endParaRPr lang="en-US" sz="6000"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3874745">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1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1600" noProof="0" dirty="0">
                          <a:solidFill>
                            <a:srgbClr val="D9D9D9"/>
                          </a:solidFill>
                          <a:latin typeface="Arial"/>
                          <a:cs typeface="Arial"/>
                        </a:rPr>
                        <a:t>When you are ready to have your poster printed go online to </a:t>
                      </a:r>
                      <a:r>
                        <a:rPr lang="en-US" sz="1600" noProof="0" dirty="0" err="1">
                          <a:solidFill>
                            <a:srgbClr val="FFC000"/>
                          </a:solidFill>
                          <a:latin typeface="Arial"/>
                          <a:cs typeface="Arial"/>
                        </a:rPr>
                        <a:t>PosterPresentations.com</a:t>
                      </a:r>
                      <a:r>
                        <a:rPr lang="en-US" sz="1600" noProof="0" dirty="0">
                          <a:solidFill>
                            <a:srgbClr val="D9D9D9"/>
                          </a:solidFill>
                          <a:latin typeface="Arial"/>
                          <a:cs typeface="Arial"/>
                        </a:rPr>
                        <a:t> and click on the "</a:t>
                      </a:r>
                      <a:r>
                        <a:rPr lang="en-US" sz="1600" noProof="0" dirty="0">
                          <a:solidFill>
                            <a:srgbClr val="FFC000"/>
                          </a:solidFill>
                          <a:latin typeface="Arial"/>
                          <a:cs typeface="Arial"/>
                        </a:rPr>
                        <a:t>Order Your Poster</a:t>
                      </a:r>
                      <a:r>
                        <a:rPr lang="en-US" sz="16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16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1600" noProof="0" dirty="0">
                          <a:solidFill>
                            <a:srgbClr val="D9D9D9"/>
                          </a:solidFill>
                          <a:latin typeface="Arial"/>
                          <a:cs typeface="Arial"/>
                        </a:rPr>
                      </a:br>
                      <a:r>
                        <a:rPr lang="en-US" sz="1600" noProof="0" dirty="0">
                          <a:solidFill>
                            <a:srgbClr val="D9D9D9"/>
                          </a:solidFill>
                          <a:latin typeface="Arial"/>
                          <a:cs typeface="Arial"/>
                        </a:rPr>
                        <a:t>Go to </a:t>
                      </a:r>
                      <a:r>
                        <a:rPr lang="en-US" sz="1600" noProof="0" dirty="0" err="1">
                          <a:solidFill>
                            <a:srgbClr val="FFC000"/>
                          </a:solidFill>
                          <a:latin typeface="Arial"/>
                          <a:cs typeface="Arial"/>
                        </a:rPr>
                        <a:t>PosterPresentations.com</a:t>
                      </a:r>
                      <a:r>
                        <a:rPr lang="en-US" sz="16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913821">
                <a:tc gridSpan="3">
                  <a:txBody>
                    <a:bodyPr/>
                    <a:lstStyle/>
                    <a:p>
                      <a:endParaRPr lang="en-US" sz="1600" dirty="0">
                        <a:solidFill>
                          <a:srgbClr val="1F3A4E"/>
                        </a:solidFill>
                      </a:endParaRPr>
                    </a:p>
                  </a:txBody>
                  <a:tcPr marL="182880" marT="137160">
                    <a:blipFill dpi="0" rotWithShape="1">
                      <a:blip r:embed="rId9">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1242160">
                <a:tc gridSpan="2">
                  <a:txBody>
                    <a:bodyPr/>
                    <a:lstStyle/>
                    <a:p>
                      <a:pPr>
                        <a:lnSpc>
                          <a:spcPts val="2600"/>
                        </a:lnSpc>
                      </a:pPr>
                      <a:r>
                        <a:rPr lang="en-US" sz="1400" dirty="0">
                          <a:solidFill>
                            <a:schemeClr val="bg1">
                              <a:lumMod val="85000"/>
                            </a:schemeClr>
                          </a:solidFill>
                          <a:latin typeface="Arial"/>
                          <a:cs typeface="Arial"/>
                        </a:rPr>
                        <a:t>© 2019</a:t>
                      </a:r>
                      <a:r>
                        <a:rPr lang="en-US" sz="1400" baseline="0" dirty="0">
                          <a:solidFill>
                            <a:schemeClr val="bg1">
                              <a:lumMod val="85000"/>
                            </a:schemeClr>
                          </a:solidFill>
                          <a:latin typeface="Arial"/>
                          <a:cs typeface="Arial"/>
                        </a:rPr>
                        <a:t> </a:t>
                      </a:r>
                      <a:r>
                        <a:rPr lang="en-US" sz="1400" dirty="0" err="1">
                          <a:solidFill>
                            <a:schemeClr val="bg1">
                              <a:lumMod val="85000"/>
                            </a:schemeClr>
                          </a:solidFill>
                          <a:latin typeface="Arial"/>
                          <a:cs typeface="Arial"/>
                        </a:rPr>
                        <a:t>PosterPresentations.com</a:t>
                      </a:r>
                      <a:br>
                        <a:rPr lang="en-US" sz="1400" dirty="0">
                          <a:solidFill>
                            <a:schemeClr val="bg1">
                              <a:lumMod val="85000"/>
                            </a:schemeClr>
                          </a:solidFill>
                          <a:latin typeface="Arial"/>
                          <a:cs typeface="Arial"/>
                        </a:rPr>
                      </a:br>
                      <a:r>
                        <a:rPr lang="en-US" sz="1400" dirty="0">
                          <a:solidFill>
                            <a:schemeClr val="bg1">
                              <a:lumMod val="85000"/>
                            </a:schemeClr>
                          </a:solidFill>
                          <a:latin typeface="Arial"/>
                          <a:cs typeface="Arial"/>
                        </a:rPr>
                        <a:t>2117 Fourth Street ,</a:t>
                      </a:r>
                      <a:r>
                        <a:rPr lang="en-US" sz="1400" baseline="0" dirty="0">
                          <a:solidFill>
                            <a:schemeClr val="bg1">
                              <a:lumMod val="85000"/>
                            </a:schemeClr>
                          </a:solidFill>
                          <a:latin typeface="Arial"/>
                          <a:cs typeface="Arial"/>
                        </a:rPr>
                        <a:t> STE C        </a:t>
                      </a:r>
                    </a:p>
                    <a:p>
                      <a:pPr>
                        <a:lnSpc>
                          <a:spcPts val="2600"/>
                        </a:lnSpc>
                      </a:pPr>
                      <a:r>
                        <a:rPr lang="en-US" sz="1400" baseline="0" dirty="0">
                          <a:solidFill>
                            <a:schemeClr val="bg1">
                              <a:lumMod val="85000"/>
                            </a:schemeClr>
                          </a:solidFill>
                          <a:latin typeface="Arial"/>
                          <a:cs typeface="Arial"/>
                        </a:rPr>
                        <a:t>Berkeley CA 94710 USA</a:t>
                      </a:r>
                      <a:endParaRPr lang="en-US" sz="1400" dirty="0">
                        <a:solidFill>
                          <a:schemeClr val="bg1">
                            <a:lumMod val="85000"/>
                          </a:schemeClr>
                        </a:solidFill>
                        <a:latin typeface="Arial"/>
                        <a:cs typeface="Arial"/>
                      </a:endParaRPr>
                    </a:p>
                  </a:txBody>
                  <a:tcPr marL="182880" marT="137160">
                    <a:solidFill>
                      <a:srgbClr val="010101"/>
                    </a:solidFill>
                  </a:tcPr>
                </a:tc>
                <a:tc hMerge="1">
                  <a:txBody>
                    <a:bodyPr/>
                    <a:lstStyle/>
                    <a:p>
                      <a:pPr>
                        <a:lnSpc>
                          <a:spcPts val="2600"/>
                        </a:lnSpc>
                      </a:pPr>
                      <a:endParaRPr lang="en-US" sz="2400" dirty="0">
                        <a:solidFill>
                          <a:schemeClr val="bg1">
                            <a:lumMod val="85000"/>
                          </a:schemeClr>
                        </a:solidFill>
                        <a:latin typeface="Arial"/>
                        <a:cs typeface="Arial"/>
                      </a:endParaRPr>
                    </a:p>
                  </a:txBody>
                  <a:tcPr marL="182880" marT="137160">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1600" b="1" dirty="0">
                          <a:solidFill>
                            <a:srgbClr val="D0D0D0"/>
                          </a:solidFill>
                          <a:latin typeface="Arial"/>
                          <a:cs typeface="Arial"/>
                        </a:rPr>
                        <a:t>For complete tutorials</a:t>
                      </a:r>
                      <a:r>
                        <a:rPr lang="en-US" sz="16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200" b="1" dirty="0">
                          <a:solidFill>
                            <a:srgbClr val="FFC000"/>
                          </a:solidFill>
                          <a:latin typeface="Arial"/>
                          <a:cs typeface="Arial"/>
                        </a:rPr>
                        <a:t>https://</a:t>
                      </a:r>
                      <a:r>
                        <a:rPr lang="en-US" sz="1200" b="1" dirty="0" err="1">
                          <a:solidFill>
                            <a:srgbClr val="FFC000"/>
                          </a:solidFill>
                          <a:latin typeface="Arial"/>
                          <a:cs typeface="Arial"/>
                        </a:rPr>
                        <a:t>www.posterpresentations.com</a:t>
                      </a:r>
                      <a:r>
                        <a:rPr lang="en-US" sz="1200" b="1" dirty="0">
                          <a:solidFill>
                            <a:srgbClr val="FFC000"/>
                          </a:solidFill>
                          <a:latin typeface="Arial"/>
                          <a:cs typeface="Arial"/>
                        </a:rPr>
                        <a:t>/</a:t>
                      </a:r>
                      <a:r>
                        <a:rPr lang="en-US" sz="1200" b="1" dirty="0" err="1">
                          <a:solidFill>
                            <a:srgbClr val="FFC000"/>
                          </a:solidFill>
                          <a:latin typeface="Arial"/>
                          <a:cs typeface="Arial"/>
                        </a:rPr>
                        <a:t>helpdesk.html</a:t>
                      </a:r>
                      <a:endParaRPr lang="en-US" sz="8800" dirty="0"/>
                    </a:p>
                  </a:txBody>
                  <a:tcPr marL="182880" marT="137160">
                    <a:solidFill>
                      <a:srgbClr val="010101"/>
                    </a:solidFill>
                  </a:tcPr>
                </a:tc>
                <a:extLst>
                  <a:ext uri="{0D108BD9-81ED-4DB2-BD59-A6C34878D82A}">
                    <a16:rowId xmlns:a16="http://schemas.microsoft.com/office/drawing/2014/main" val="10009"/>
                  </a:ext>
                </a:extLst>
              </a:tr>
            </a:tbl>
          </a:graphicData>
        </a:graphic>
      </p:graphicFrame>
    </p:spTree>
  </p:cSld>
  <p:clrMap bg1="lt1" tx1="dk1" bg2="lt2" tx2="dk2" accent1="accent1" accent2="accent2" accent3="accent3" accent4="accent4" accent5="accent5" accent6="accent6" hlink="hlink" folHlink="folHlink"/>
  <p:sldLayoutIdLst>
    <p:sldLayoutId id="2147483652" r:id="rId1"/>
  </p:sldLayoutIdLst>
  <p:txStyles>
    <p:titleStyle>
      <a:lvl1pPr algn="ctr" defTabSz="2925860" rtl="0" eaLnBrk="1" latinLnBrk="0" hangingPunct="1">
        <a:spcBef>
          <a:spcPct val="0"/>
        </a:spcBef>
        <a:buNone/>
        <a:defRPr sz="5867" kern="1200">
          <a:solidFill>
            <a:schemeClr val="bg1"/>
          </a:solidFill>
          <a:latin typeface="Trebuchet MS" pitchFamily="34" charset="0"/>
          <a:ea typeface="+mj-ea"/>
          <a:cs typeface="+mj-cs"/>
        </a:defRPr>
      </a:lvl1pPr>
    </p:titleStyle>
    <p:bodyStyle>
      <a:lvl1pPr marL="507987" indent="-507987" algn="l" defTabSz="2925860" rtl="0" eaLnBrk="1" latinLnBrk="0" hangingPunct="1">
        <a:spcBef>
          <a:spcPct val="20000"/>
        </a:spcBef>
        <a:buFont typeface="Arial" pitchFamily="34" charset="0"/>
        <a:buChar char="•"/>
        <a:tabLst/>
        <a:defRPr sz="3200" kern="1200">
          <a:solidFill>
            <a:schemeClr val="tx1"/>
          </a:solidFill>
          <a:latin typeface="+mn-lt"/>
          <a:ea typeface="+mn-ea"/>
          <a:cs typeface="+mn-cs"/>
        </a:defRPr>
      </a:lvl1pPr>
      <a:lvl2pPr marL="507987" indent="-507987" algn="l" defTabSz="2925860" rtl="0" eaLnBrk="1" latinLnBrk="0" hangingPunct="1">
        <a:spcBef>
          <a:spcPct val="20000"/>
        </a:spcBef>
        <a:buFont typeface="Arial" pitchFamily="34" charset="0"/>
        <a:buChar char="–"/>
        <a:tabLst/>
        <a:defRPr sz="2667" kern="1200">
          <a:solidFill>
            <a:schemeClr val="tx1"/>
          </a:solidFill>
          <a:latin typeface="+mn-lt"/>
          <a:ea typeface="+mn-ea"/>
          <a:cs typeface="+mn-cs"/>
        </a:defRPr>
      </a:lvl2pPr>
      <a:lvl3pPr marL="507987" indent="-507987" algn="l" defTabSz="2925860" rtl="0" eaLnBrk="1" latinLnBrk="0" hangingPunct="1">
        <a:spcBef>
          <a:spcPct val="20000"/>
        </a:spcBef>
        <a:buFont typeface="Arial" pitchFamily="34" charset="0"/>
        <a:buChar char="•"/>
        <a:tabLst/>
        <a:defRPr sz="2133" kern="1200">
          <a:solidFill>
            <a:schemeClr val="tx1"/>
          </a:solidFill>
          <a:latin typeface="+mn-lt"/>
          <a:ea typeface="+mn-ea"/>
          <a:cs typeface="+mn-cs"/>
        </a:defRPr>
      </a:lvl3pPr>
      <a:lvl4pPr marL="507987" indent="-507987" algn="l" defTabSz="2925860" rtl="0" eaLnBrk="1" latinLnBrk="0" hangingPunct="1">
        <a:spcBef>
          <a:spcPct val="20000"/>
        </a:spcBef>
        <a:buFont typeface="Arial" pitchFamily="34" charset="0"/>
        <a:buChar char="–"/>
        <a:tabLst/>
        <a:defRPr sz="1600" kern="1200">
          <a:solidFill>
            <a:schemeClr val="tx1"/>
          </a:solidFill>
          <a:latin typeface="+mn-lt"/>
          <a:ea typeface="+mn-ea"/>
          <a:cs typeface="+mn-cs"/>
        </a:defRPr>
      </a:lvl4pPr>
      <a:lvl5pPr marL="507987" indent="-507987" algn="l" defTabSz="2925860" rtl="0" eaLnBrk="1" latinLnBrk="0" hangingPunct="1">
        <a:spcBef>
          <a:spcPct val="20000"/>
        </a:spcBef>
        <a:buFont typeface="Arial" pitchFamily="34" charset="0"/>
        <a:buChar char="»"/>
        <a:tabLst/>
        <a:defRPr sz="1600" kern="1200">
          <a:solidFill>
            <a:schemeClr val="tx1"/>
          </a:solidFill>
          <a:latin typeface="+mn-lt"/>
          <a:ea typeface="+mn-ea"/>
          <a:cs typeface="+mn-cs"/>
        </a:defRPr>
      </a:lvl5pPr>
      <a:lvl6pPr marL="8046118" indent="-731466" algn="l" defTabSz="2925860" rtl="0" eaLnBrk="1" latinLnBrk="0" hangingPunct="1">
        <a:spcBef>
          <a:spcPct val="20000"/>
        </a:spcBef>
        <a:buFont typeface="Arial" pitchFamily="34" charset="0"/>
        <a:buChar char="•"/>
        <a:defRPr sz="6400" kern="1200">
          <a:solidFill>
            <a:schemeClr val="tx1"/>
          </a:solidFill>
          <a:latin typeface="+mn-lt"/>
          <a:ea typeface="+mn-ea"/>
          <a:cs typeface="+mn-cs"/>
        </a:defRPr>
      </a:lvl6pPr>
      <a:lvl7pPr marL="9509046" indent="-731466" algn="l" defTabSz="2925860" rtl="0" eaLnBrk="1" latinLnBrk="0" hangingPunct="1">
        <a:spcBef>
          <a:spcPct val="20000"/>
        </a:spcBef>
        <a:buFont typeface="Arial" pitchFamily="34" charset="0"/>
        <a:buChar char="•"/>
        <a:defRPr sz="6400" kern="1200">
          <a:solidFill>
            <a:schemeClr val="tx1"/>
          </a:solidFill>
          <a:latin typeface="+mn-lt"/>
          <a:ea typeface="+mn-ea"/>
          <a:cs typeface="+mn-cs"/>
        </a:defRPr>
      </a:lvl7pPr>
      <a:lvl8pPr marL="10971978" indent="-731466" algn="l" defTabSz="2925860" rtl="0" eaLnBrk="1" latinLnBrk="0" hangingPunct="1">
        <a:spcBef>
          <a:spcPct val="20000"/>
        </a:spcBef>
        <a:buFont typeface="Arial" pitchFamily="34" charset="0"/>
        <a:buChar char="•"/>
        <a:defRPr sz="6400" kern="1200">
          <a:solidFill>
            <a:schemeClr val="tx1"/>
          </a:solidFill>
          <a:latin typeface="+mn-lt"/>
          <a:ea typeface="+mn-ea"/>
          <a:cs typeface="+mn-cs"/>
        </a:defRPr>
      </a:lvl8pPr>
      <a:lvl9pPr marL="12434908" indent="-731466" algn="l" defTabSz="2925860" rtl="0" eaLnBrk="1" latinLnBrk="0" hangingPunct="1">
        <a:spcBef>
          <a:spcPct val="20000"/>
        </a:spcBef>
        <a:buFont typeface="Arial" pitchFamily="34" charset="0"/>
        <a:buChar char="•"/>
        <a:defRPr sz="6400" kern="1200">
          <a:solidFill>
            <a:schemeClr val="tx1"/>
          </a:solidFill>
          <a:latin typeface="+mn-lt"/>
          <a:ea typeface="+mn-ea"/>
          <a:cs typeface="+mn-cs"/>
        </a:defRPr>
      </a:lvl9pPr>
    </p:bodyStyle>
    <p:otherStyle>
      <a:defPPr>
        <a:defRPr lang="en-US"/>
      </a:defPPr>
      <a:lvl1pPr marL="0" algn="l" defTabSz="2925860" rtl="0" eaLnBrk="1" latinLnBrk="0" hangingPunct="1">
        <a:defRPr sz="5733" kern="1200">
          <a:solidFill>
            <a:schemeClr val="tx1"/>
          </a:solidFill>
          <a:latin typeface="+mn-lt"/>
          <a:ea typeface="+mn-ea"/>
          <a:cs typeface="+mn-cs"/>
        </a:defRPr>
      </a:lvl1pPr>
      <a:lvl2pPr marL="1462931" algn="l" defTabSz="2925860" rtl="0" eaLnBrk="1" latinLnBrk="0" hangingPunct="1">
        <a:defRPr sz="5733" kern="1200">
          <a:solidFill>
            <a:schemeClr val="tx1"/>
          </a:solidFill>
          <a:latin typeface="+mn-lt"/>
          <a:ea typeface="+mn-ea"/>
          <a:cs typeface="+mn-cs"/>
        </a:defRPr>
      </a:lvl2pPr>
      <a:lvl3pPr marL="2925860" algn="l" defTabSz="2925860" rtl="0" eaLnBrk="1" latinLnBrk="0" hangingPunct="1">
        <a:defRPr sz="5733" kern="1200">
          <a:solidFill>
            <a:schemeClr val="tx1"/>
          </a:solidFill>
          <a:latin typeface="+mn-lt"/>
          <a:ea typeface="+mn-ea"/>
          <a:cs typeface="+mn-cs"/>
        </a:defRPr>
      </a:lvl3pPr>
      <a:lvl4pPr marL="4388792" algn="l" defTabSz="2925860" rtl="0" eaLnBrk="1" latinLnBrk="0" hangingPunct="1">
        <a:defRPr sz="5733" kern="1200">
          <a:solidFill>
            <a:schemeClr val="tx1"/>
          </a:solidFill>
          <a:latin typeface="+mn-lt"/>
          <a:ea typeface="+mn-ea"/>
          <a:cs typeface="+mn-cs"/>
        </a:defRPr>
      </a:lvl4pPr>
      <a:lvl5pPr marL="5851722" algn="l" defTabSz="2925860" rtl="0" eaLnBrk="1" latinLnBrk="0" hangingPunct="1">
        <a:defRPr sz="5733" kern="1200">
          <a:solidFill>
            <a:schemeClr val="tx1"/>
          </a:solidFill>
          <a:latin typeface="+mn-lt"/>
          <a:ea typeface="+mn-ea"/>
          <a:cs typeface="+mn-cs"/>
        </a:defRPr>
      </a:lvl5pPr>
      <a:lvl6pPr marL="7314652" algn="l" defTabSz="2925860" rtl="0" eaLnBrk="1" latinLnBrk="0" hangingPunct="1">
        <a:defRPr sz="5733" kern="1200">
          <a:solidFill>
            <a:schemeClr val="tx1"/>
          </a:solidFill>
          <a:latin typeface="+mn-lt"/>
          <a:ea typeface="+mn-ea"/>
          <a:cs typeface="+mn-cs"/>
        </a:defRPr>
      </a:lvl6pPr>
      <a:lvl7pPr marL="8777583" algn="l" defTabSz="2925860" rtl="0" eaLnBrk="1" latinLnBrk="0" hangingPunct="1">
        <a:defRPr sz="5733" kern="1200">
          <a:solidFill>
            <a:schemeClr val="tx1"/>
          </a:solidFill>
          <a:latin typeface="+mn-lt"/>
          <a:ea typeface="+mn-ea"/>
          <a:cs typeface="+mn-cs"/>
        </a:defRPr>
      </a:lvl7pPr>
      <a:lvl8pPr marL="10240512" algn="l" defTabSz="2925860" rtl="0" eaLnBrk="1" latinLnBrk="0" hangingPunct="1">
        <a:defRPr sz="5733" kern="1200">
          <a:solidFill>
            <a:schemeClr val="tx1"/>
          </a:solidFill>
          <a:latin typeface="+mn-lt"/>
          <a:ea typeface="+mn-ea"/>
          <a:cs typeface="+mn-cs"/>
        </a:defRPr>
      </a:lvl8pPr>
      <a:lvl9pPr marL="11703443" algn="l" defTabSz="2925860" rtl="0" eaLnBrk="1" latinLnBrk="0" hangingPunct="1">
        <a:defRPr sz="5733"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gradFill flip="none" rotWithShape="1">
          <a:gsLst>
            <a:gs pos="0">
              <a:schemeClr val="accent1">
                <a:lumMod val="20000"/>
                <a:lumOff val="80000"/>
              </a:schemeClr>
            </a:gs>
            <a:gs pos="99000">
              <a:schemeClr val="accent1">
                <a:lumMod val="20000"/>
                <a:lumOff val="80000"/>
              </a:schemeClr>
            </a:gs>
          </a:gsLst>
          <a:lin ang="5400000" scaled="1"/>
          <a:tileRect/>
        </a:gradFill>
        <a:effectLst/>
      </p:bgPr>
    </p:bg>
    <p:spTree>
      <p:nvGrpSpPr>
        <p:cNvPr id="1" name=""/>
        <p:cNvGrpSpPr/>
        <p:nvPr/>
      </p:nvGrpSpPr>
      <p:grpSpPr>
        <a:xfrm>
          <a:off x="0" y="0"/>
          <a:ext cx="0" cy="0"/>
          <a:chOff x="0" y="0"/>
          <a:chExt cx="0" cy="0"/>
        </a:xfrm>
      </p:grpSpPr>
      <p:sp>
        <p:nvSpPr>
          <p:cNvPr id="10" name="Rectangle 36">
            <a:extLst>
              <a:ext uri="{FF2B5EF4-FFF2-40B4-BE49-F238E27FC236}">
                <a16:creationId xmlns:a16="http://schemas.microsoft.com/office/drawing/2014/main" id="{B82F2237-BAB6-704C-82F3-FA64CC22DF29}"/>
              </a:ext>
            </a:extLst>
          </p:cNvPr>
          <p:cNvSpPr>
            <a:spLocks noChangeArrowheads="1"/>
          </p:cNvSpPr>
          <p:nvPr userDrawn="1"/>
        </p:nvSpPr>
        <p:spPr bwMode="auto">
          <a:xfrm>
            <a:off x="0" y="0"/>
            <a:ext cx="43891200" cy="3200400"/>
          </a:xfrm>
          <a:prstGeom prst="rect">
            <a:avLst/>
          </a:prstGeom>
          <a:solidFill>
            <a:schemeClr val="accent1"/>
          </a:solidFill>
          <a:ln w="9525">
            <a:noFill/>
            <a:miter lim="800000"/>
            <a:headEnd/>
            <a:tailEnd/>
          </a:ln>
          <a:effectLst/>
        </p:spPr>
        <p:txBody>
          <a:bodyPr wrap="none" lIns="60957" tIns="30479" rIns="60957" bIns="30479" anchor="ctr"/>
          <a:lstStyle/>
          <a:p>
            <a:pPr>
              <a:defRPr/>
            </a:pPr>
            <a:endParaRPr lang="en-US" sz="3276" dirty="0"/>
          </a:p>
        </p:txBody>
      </p:sp>
      <p:sp>
        <p:nvSpPr>
          <p:cNvPr id="12" name="Text Box 14">
            <a:extLst>
              <a:ext uri="{FF2B5EF4-FFF2-40B4-BE49-F238E27FC236}">
                <a16:creationId xmlns:a16="http://schemas.microsoft.com/office/drawing/2014/main" id="{4FAAEDB7-9BBE-8D43-950B-E1D906765494}"/>
              </a:ext>
            </a:extLst>
          </p:cNvPr>
          <p:cNvSpPr txBox="1">
            <a:spLocks noChangeArrowheads="1"/>
          </p:cNvSpPr>
          <p:nvPr userDrawn="1"/>
        </p:nvSpPr>
        <p:spPr bwMode="auto">
          <a:xfrm>
            <a:off x="594464" y="21509388"/>
            <a:ext cx="2095500" cy="246348"/>
          </a:xfrm>
          <a:prstGeom prst="rect">
            <a:avLst/>
          </a:prstGeom>
          <a:noFill/>
          <a:ln w="9525">
            <a:noFill/>
            <a:miter lim="800000"/>
            <a:headEnd/>
            <a:tailEnd/>
          </a:ln>
          <a:effectLst/>
        </p:spPr>
        <p:txBody>
          <a:bodyPr wrap="square" lIns="60843" tIns="30416" rIns="60843" bIns="30416">
            <a:spAutoFit/>
          </a:bodyPr>
          <a:lstStyle/>
          <a:p>
            <a:pPr eaLnBrk="0" hangingPunct="0">
              <a:lnSpc>
                <a:spcPct val="65000"/>
              </a:lnSpc>
              <a:spcBef>
                <a:spcPct val="50000"/>
              </a:spcBef>
              <a:defRPr/>
            </a:pPr>
            <a:r>
              <a:rPr lang="en-US" sz="400" b="1" dirty="0">
                <a:solidFill>
                  <a:schemeClr val="bg1">
                    <a:lumMod val="75000"/>
                  </a:schemeClr>
                </a:solidFill>
                <a:latin typeface="Arial" charset="0"/>
              </a:rPr>
              <a:t>RESEARCH POSTER PRESENTATION TEMPLATE © 2019</a:t>
            </a:r>
          </a:p>
          <a:p>
            <a:pPr eaLnBrk="0" hangingPunct="0">
              <a:lnSpc>
                <a:spcPct val="65000"/>
              </a:lnSpc>
              <a:spcBef>
                <a:spcPct val="50000"/>
              </a:spcBef>
              <a:defRPr/>
            </a:pPr>
            <a:r>
              <a:rPr lang="en-US" sz="800" b="1" dirty="0">
                <a:solidFill>
                  <a:schemeClr val="bg1">
                    <a:lumMod val="75000"/>
                  </a:schemeClr>
                </a:solidFill>
                <a:latin typeface="Arial" charset="0"/>
              </a:rPr>
              <a:t>www.PosterPresentations.com</a:t>
            </a:r>
          </a:p>
        </p:txBody>
      </p:sp>
      <p:sp>
        <p:nvSpPr>
          <p:cNvPr id="13" name="Rounded Rectangle 12">
            <a:extLst>
              <a:ext uri="{FF2B5EF4-FFF2-40B4-BE49-F238E27FC236}">
                <a16:creationId xmlns:a16="http://schemas.microsoft.com/office/drawing/2014/main" id="{D485C5EC-23A0-7D40-81CB-4F3ADD296005}"/>
              </a:ext>
            </a:extLst>
          </p:cNvPr>
          <p:cNvSpPr/>
          <p:nvPr userDrawn="1"/>
        </p:nvSpPr>
        <p:spPr>
          <a:xfrm>
            <a:off x="304800" y="3583903"/>
            <a:ext cx="8473440" cy="17824451"/>
          </a:xfrm>
          <a:prstGeom prst="roundRect">
            <a:avLst>
              <a:gd name="adj" fmla="val 1996"/>
            </a:avLst>
          </a:prstGeom>
          <a:gradFill>
            <a:gsLst>
              <a:gs pos="0">
                <a:schemeClr val="accent1">
                  <a:lumMod val="5000"/>
                  <a:lumOff val="95000"/>
                </a:schemeClr>
              </a:gs>
              <a:gs pos="100000">
                <a:schemeClr val="accent1">
                  <a:lumMod val="10000"/>
                  <a:lumOff val="90000"/>
                </a:schemeClr>
              </a:gs>
            </a:gsLst>
            <a:lin ang="5400000" scaled="1"/>
          </a:gradFill>
          <a:ln w="3175">
            <a:solidFill>
              <a:schemeClr val="accent1">
                <a:alpha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3276"/>
          </a:p>
        </p:txBody>
      </p:sp>
      <p:sp>
        <p:nvSpPr>
          <p:cNvPr id="29" name="Rounded Rectangle 28">
            <a:extLst>
              <a:ext uri="{FF2B5EF4-FFF2-40B4-BE49-F238E27FC236}">
                <a16:creationId xmlns:a16="http://schemas.microsoft.com/office/drawing/2014/main" id="{FB7E1ED3-C5C4-3442-BA2D-502AE27F2860}"/>
              </a:ext>
            </a:extLst>
          </p:cNvPr>
          <p:cNvSpPr/>
          <p:nvPr userDrawn="1"/>
        </p:nvSpPr>
        <p:spPr>
          <a:xfrm>
            <a:off x="17708880" y="3583903"/>
            <a:ext cx="8473440" cy="17824451"/>
          </a:xfrm>
          <a:prstGeom prst="roundRect">
            <a:avLst>
              <a:gd name="adj" fmla="val 1996"/>
            </a:avLst>
          </a:prstGeom>
          <a:gradFill>
            <a:gsLst>
              <a:gs pos="0">
                <a:schemeClr val="accent1">
                  <a:lumMod val="5000"/>
                  <a:lumOff val="95000"/>
                </a:schemeClr>
              </a:gs>
              <a:gs pos="100000">
                <a:schemeClr val="accent1">
                  <a:lumMod val="10000"/>
                  <a:lumOff val="90000"/>
                </a:schemeClr>
              </a:gs>
            </a:gsLst>
            <a:lin ang="5400000" scaled="1"/>
          </a:gradFill>
          <a:ln w="3175">
            <a:solidFill>
              <a:schemeClr val="accent1">
                <a:alpha val="50000"/>
              </a:schemeClr>
            </a:solidFill>
          </a:ln>
          <a:effectLst>
            <a:outerShdw blurRad="50800" dist="50800" dir="5400000" sx="1000" sy="1000" algn="ctr" rotWithShape="0">
              <a:srgbClr val="000000">
                <a:alpha val="43137"/>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3276"/>
          </a:p>
        </p:txBody>
      </p:sp>
      <p:sp>
        <p:nvSpPr>
          <p:cNvPr id="30" name="Rounded Rectangle 29">
            <a:extLst>
              <a:ext uri="{FF2B5EF4-FFF2-40B4-BE49-F238E27FC236}">
                <a16:creationId xmlns:a16="http://schemas.microsoft.com/office/drawing/2014/main" id="{3245A3C7-C474-8D47-9441-9BCC37531821}"/>
              </a:ext>
            </a:extLst>
          </p:cNvPr>
          <p:cNvSpPr/>
          <p:nvPr userDrawn="1"/>
        </p:nvSpPr>
        <p:spPr>
          <a:xfrm>
            <a:off x="26410920" y="3583903"/>
            <a:ext cx="8473440" cy="17824451"/>
          </a:xfrm>
          <a:prstGeom prst="roundRect">
            <a:avLst>
              <a:gd name="adj" fmla="val 1996"/>
            </a:avLst>
          </a:prstGeom>
          <a:gradFill>
            <a:gsLst>
              <a:gs pos="0">
                <a:schemeClr val="accent1">
                  <a:lumMod val="5000"/>
                  <a:lumOff val="95000"/>
                </a:schemeClr>
              </a:gs>
              <a:gs pos="100000">
                <a:schemeClr val="accent1">
                  <a:lumMod val="10000"/>
                  <a:lumOff val="90000"/>
                </a:schemeClr>
              </a:gs>
            </a:gsLst>
            <a:lin ang="5400000" scaled="1"/>
          </a:gradFill>
          <a:ln w="3175">
            <a:solidFill>
              <a:schemeClr val="accent1">
                <a:alpha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3276"/>
          </a:p>
        </p:txBody>
      </p:sp>
      <p:sp>
        <p:nvSpPr>
          <p:cNvPr id="31" name="Rounded Rectangle 30">
            <a:extLst>
              <a:ext uri="{FF2B5EF4-FFF2-40B4-BE49-F238E27FC236}">
                <a16:creationId xmlns:a16="http://schemas.microsoft.com/office/drawing/2014/main" id="{26B3EB23-1B8E-D644-9397-F0D3C1F712F9}"/>
              </a:ext>
            </a:extLst>
          </p:cNvPr>
          <p:cNvSpPr/>
          <p:nvPr userDrawn="1"/>
        </p:nvSpPr>
        <p:spPr>
          <a:xfrm>
            <a:off x="35112960" y="3583903"/>
            <a:ext cx="8473440" cy="17824451"/>
          </a:xfrm>
          <a:prstGeom prst="roundRect">
            <a:avLst>
              <a:gd name="adj" fmla="val 1996"/>
            </a:avLst>
          </a:prstGeom>
          <a:gradFill>
            <a:gsLst>
              <a:gs pos="0">
                <a:schemeClr val="accent1">
                  <a:lumMod val="5000"/>
                  <a:lumOff val="95000"/>
                </a:schemeClr>
              </a:gs>
              <a:gs pos="100000">
                <a:schemeClr val="accent1">
                  <a:lumMod val="10000"/>
                  <a:lumOff val="90000"/>
                </a:schemeClr>
              </a:gs>
            </a:gsLst>
            <a:lin ang="5400000" scaled="1"/>
          </a:gradFill>
          <a:ln w="3175">
            <a:solidFill>
              <a:schemeClr val="accent1">
                <a:alpha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3276"/>
          </a:p>
        </p:txBody>
      </p:sp>
      <p:sp>
        <p:nvSpPr>
          <p:cNvPr id="32" name="Rounded Rectangle 31">
            <a:extLst>
              <a:ext uri="{FF2B5EF4-FFF2-40B4-BE49-F238E27FC236}">
                <a16:creationId xmlns:a16="http://schemas.microsoft.com/office/drawing/2014/main" id="{F61B3511-74B8-C246-AF48-05E5D5A1652E}"/>
              </a:ext>
            </a:extLst>
          </p:cNvPr>
          <p:cNvSpPr/>
          <p:nvPr userDrawn="1"/>
        </p:nvSpPr>
        <p:spPr>
          <a:xfrm>
            <a:off x="9006840" y="3583903"/>
            <a:ext cx="8473440" cy="17824451"/>
          </a:xfrm>
          <a:prstGeom prst="roundRect">
            <a:avLst>
              <a:gd name="adj" fmla="val 1996"/>
            </a:avLst>
          </a:prstGeom>
          <a:gradFill>
            <a:gsLst>
              <a:gs pos="0">
                <a:schemeClr val="accent1">
                  <a:lumMod val="5000"/>
                  <a:lumOff val="95000"/>
                </a:schemeClr>
              </a:gs>
              <a:gs pos="100000">
                <a:schemeClr val="accent1">
                  <a:lumMod val="10000"/>
                  <a:lumOff val="90000"/>
                </a:schemeClr>
              </a:gs>
            </a:gsLst>
            <a:lin ang="5400000" scaled="1"/>
          </a:gradFill>
          <a:ln w="3175">
            <a:solidFill>
              <a:schemeClr val="accent1">
                <a:alpha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3276"/>
          </a:p>
        </p:txBody>
      </p:sp>
      <p:cxnSp>
        <p:nvCxnSpPr>
          <p:cNvPr id="34" name="Straight Connector 33">
            <a:extLst>
              <a:ext uri="{FF2B5EF4-FFF2-40B4-BE49-F238E27FC236}">
                <a16:creationId xmlns:a16="http://schemas.microsoft.com/office/drawing/2014/main" id="{457BE808-A53B-994E-80E2-9E761219D543}"/>
              </a:ext>
            </a:extLst>
          </p:cNvPr>
          <p:cNvCxnSpPr>
            <a:cxnSpLocks/>
          </p:cNvCxnSpPr>
          <p:nvPr userDrawn="1"/>
        </p:nvCxnSpPr>
        <p:spPr>
          <a:xfrm>
            <a:off x="0" y="3209799"/>
            <a:ext cx="43891200" cy="0"/>
          </a:xfrm>
          <a:prstGeom prst="line">
            <a:avLst/>
          </a:prstGeom>
          <a:ln w="3810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52359196"/>
      </p:ext>
    </p:extLst>
  </p:cSld>
  <p:clrMap bg1="lt1" tx1="dk1" bg2="lt2" tx2="dk2" accent1="accent1" accent2="accent2" accent3="accent3" accent4="accent4" accent5="accent5" accent6="accent6" hlink="hlink" folHlink="folHlink"/>
  <p:sldLayoutIdLst>
    <p:sldLayoutId id="2147483654" r:id="rId1"/>
  </p:sldLayoutIdLst>
  <p:txStyles>
    <p:titleStyle>
      <a:lvl1pPr algn="ctr" defTabSz="2925860" rtl="0" eaLnBrk="1" latinLnBrk="0" hangingPunct="1">
        <a:spcBef>
          <a:spcPct val="0"/>
        </a:spcBef>
        <a:buNone/>
        <a:defRPr sz="5867" kern="1200">
          <a:solidFill>
            <a:schemeClr val="bg1"/>
          </a:solidFill>
          <a:latin typeface="Trebuchet MS" pitchFamily="34" charset="0"/>
          <a:ea typeface="+mj-ea"/>
          <a:cs typeface="+mj-cs"/>
        </a:defRPr>
      </a:lvl1pPr>
    </p:titleStyle>
    <p:bodyStyle>
      <a:lvl1pPr marL="507987" indent="-507987" algn="l" defTabSz="2925860" rtl="0" eaLnBrk="1" latinLnBrk="0" hangingPunct="1">
        <a:spcBef>
          <a:spcPct val="20000"/>
        </a:spcBef>
        <a:buFont typeface="Arial" pitchFamily="34" charset="0"/>
        <a:buChar char="•"/>
        <a:tabLst/>
        <a:defRPr sz="3200" kern="1200">
          <a:solidFill>
            <a:schemeClr val="tx1"/>
          </a:solidFill>
          <a:latin typeface="+mn-lt"/>
          <a:ea typeface="+mn-ea"/>
          <a:cs typeface="+mn-cs"/>
        </a:defRPr>
      </a:lvl1pPr>
      <a:lvl2pPr marL="507987" indent="-507987" algn="l" defTabSz="2925860" rtl="0" eaLnBrk="1" latinLnBrk="0" hangingPunct="1">
        <a:spcBef>
          <a:spcPct val="20000"/>
        </a:spcBef>
        <a:buFont typeface="Arial" pitchFamily="34" charset="0"/>
        <a:buChar char="–"/>
        <a:tabLst/>
        <a:defRPr sz="2667" kern="1200">
          <a:solidFill>
            <a:schemeClr val="tx1"/>
          </a:solidFill>
          <a:latin typeface="+mn-lt"/>
          <a:ea typeface="+mn-ea"/>
          <a:cs typeface="+mn-cs"/>
        </a:defRPr>
      </a:lvl2pPr>
      <a:lvl3pPr marL="507987" indent="-507987" algn="l" defTabSz="2925860" rtl="0" eaLnBrk="1" latinLnBrk="0" hangingPunct="1">
        <a:spcBef>
          <a:spcPct val="20000"/>
        </a:spcBef>
        <a:buFont typeface="Arial" pitchFamily="34" charset="0"/>
        <a:buChar char="•"/>
        <a:tabLst/>
        <a:defRPr sz="2133" kern="1200">
          <a:solidFill>
            <a:schemeClr val="tx1"/>
          </a:solidFill>
          <a:latin typeface="+mn-lt"/>
          <a:ea typeface="+mn-ea"/>
          <a:cs typeface="+mn-cs"/>
        </a:defRPr>
      </a:lvl3pPr>
      <a:lvl4pPr marL="507987" indent="-507987" algn="l" defTabSz="2925860" rtl="0" eaLnBrk="1" latinLnBrk="0" hangingPunct="1">
        <a:spcBef>
          <a:spcPct val="20000"/>
        </a:spcBef>
        <a:buFont typeface="Arial" pitchFamily="34" charset="0"/>
        <a:buChar char="–"/>
        <a:tabLst/>
        <a:defRPr sz="1600" kern="1200">
          <a:solidFill>
            <a:schemeClr val="tx1"/>
          </a:solidFill>
          <a:latin typeface="+mn-lt"/>
          <a:ea typeface="+mn-ea"/>
          <a:cs typeface="+mn-cs"/>
        </a:defRPr>
      </a:lvl4pPr>
      <a:lvl5pPr marL="507987" indent="-507987" algn="l" defTabSz="2925860" rtl="0" eaLnBrk="1" latinLnBrk="0" hangingPunct="1">
        <a:spcBef>
          <a:spcPct val="20000"/>
        </a:spcBef>
        <a:buFont typeface="Arial" pitchFamily="34" charset="0"/>
        <a:buChar char="»"/>
        <a:tabLst/>
        <a:defRPr sz="1600" kern="1200">
          <a:solidFill>
            <a:schemeClr val="tx1"/>
          </a:solidFill>
          <a:latin typeface="+mn-lt"/>
          <a:ea typeface="+mn-ea"/>
          <a:cs typeface="+mn-cs"/>
        </a:defRPr>
      </a:lvl5pPr>
      <a:lvl6pPr marL="8046118" indent="-731466" algn="l" defTabSz="2925860" rtl="0" eaLnBrk="1" latinLnBrk="0" hangingPunct="1">
        <a:spcBef>
          <a:spcPct val="20000"/>
        </a:spcBef>
        <a:buFont typeface="Arial" pitchFamily="34" charset="0"/>
        <a:buChar char="•"/>
        <a:defRPr sz="6400" kern="1200">
          <a:solidFill>
            <a:schemeClr val="tx1"/>
          </a:solidFill>
          <a:latin typeface="+mn-lt"/>
          <a:ea typeface="+mn-ea"/>
          <a:cs typeface="+mn-cs"/>
        </a:defRPr>
      </a:lvl6pPr>
      <a:lvl7pPr marL="9509046" indent="-731466" algn="l" defTabSz="2925860" rtl="0" eaLnBrk="1" latinLnBrk="0" hangingPunct="1">
        <a:spcBef>
          <a:spcPct val="20000"/>
        </a:spcBef>
        <a:buFont typeface="Arial" pitchFamily="34" charset="0"/>
        <a:buChar char="•"/>
        <a:defRPr sz="6400" kern="1200">
          <a:solidFill>
            <a:schemeClr val="tx1"/>
          </a:solidFill>
          <a:latin typeface="+mn-lt"/>
          <a:ea typeface="+mn-ea"/>
          <a:cs typeface="+mn-cs"/>
        </a:defRPr>
      </a:lvl7pPr>
      <a:lvl8pPr marL="10971978" indent="-731466" algn="l" defTabSz="2925860" rtl="0" eaLnBrk="1" latinLnBrk="0" hangingPunct="1">
        <a:spcBef>
          <a:spcPct val="20000"/>
        </a:spcBef>
        <a:buFont typeface="Arial" pitchFamily="34" charset="0"/>
        <a:buChar char="•"/>
        <a:defRPr sz="6400" kern="1200">
          <a:solidFill>
            <a:schemeClr val="tx1"/>
          </a:solidFill>
          <a:latin typeface="+mn-lt"/>
          <a:ea typeface="+mn-ea"/>
          <a:cs typeface="+mn-cs"/>
        </a:defRPr>
      </a:lvl8pPr>
      <a:lvl9pPr marL="12434908" indent="-731466" algn="l" defTabSz="2925860" rtl="0" eaLnBrk="1" latinLnBrk="0" hangingPunct="1">
        <a:spcBef>
          <a:spcPct val="20000"/>
        </a:spcBef>
        <a:buFont typeface="Arial" pitchFamily="34" charset="0"/>
        <a:buChar char="•"/>
        <a:defRPr sz="6400" kern="1200">
          <a:solidFill>
            <a:schemeClr val="tx1"/>
          </a:solidFill>
          <a:latin typeface="+mn-lt"/>
          <a:ea typeface="+mn-ea"/>
          <a:cs typeface="+mn-cs"/>
        </a:defRPr>
      </a:lvl9pPr>
    </p:bodyStyle>
    <p:otherStyle>
      <a:defPPr>
        <a:defRPr lang="en-US"/>
      </a:defPPr>
      <a:lvl1pPr marL="0" algn="l" defTabSz="2925860" rtl="0" eaLnBrk="1" latinLnBrk="0" hangingPunct="1">
        <a:defRPr sz="5733" kern="1200">
          <a:solidFill>
            <a:schemeClr val="tx1"/>
          </a:solidFill>
          <a:latin typeface="+mn-lt"/>
          <a:ea typeface="+mn-ea"/>
          <a:cs typeface="+mn-cs"/>
        </a:defRPr>
      </a:lvl1pPr>
      <a:lvl2pPr marL="1462931" algn="l" defTabSz="2925860" rtl="0" eaLnBrk="1" latinLnBrk="0" hangingPunct="1">
        <a:defRPr sz="5733" kern="1200">
          <a:solidFill>
            <a:schemeClr val="tx1"/>
          </a:solidFill>
          <a:latin typeface="+mn-lt"/>
          <a:ea typeface="+mn-ea"/>
          <a:cs typeface="+mn-cs"/>
        </a:defRPr>
      </a:lvl2pPr>
      <a:lvl3pPr marL="2925860" algn="l" defTabSz="2925860" rtl="0" eaLnBrk="1" latinLnBrk="0" hangingPunct="1">
        <a:defRPr sz="5733" kern="1200">
          <a:solidFill>
            <a:schemeClr val="tx1"/>
          </a:solidFill>
          <a:latin typeface="+mn-lt"/>
          <a:ea typeface="+mn-ea"/>
          <a:cs typeface="+mn-cs"/>
        </a:defRPr>
      </a:lvl3pPr>
      <a:lvl4pPr marL="4388792" algn="l" defTabSz="2925860" rtl="0" eaLnBrk="1" latinLnBrk="0" hangingPunct="1">
        <a:defRPr sz="5733" kern="1200">
          <a:solidFill>
            <a:schemeClr val="tx1"/>
          </a:solidFill>
          <a:latin typeface="+mn-lt"/>
          <a:ea typeface="+mn-ea"/>
          <a:cs typeface="+mn-cs"/>
        </a:defRPr>
      </a:lvl4pPr>
      <a:lvl5pPr marL="5851722" algn="l" defTabSz="2925860" rtl="0" eaLnBrk="1" latinLnBrk="0" hangingPunct="1">
        <a:defRPr sz="5733" kern="1200">
          <a:solidFill>
            <a:schemeClr val="tx1"/>
          </a:solidFill>
          <a:latin typeface="+mn-lt"/>
          <a:ea typeface="+mn-ea"/>
          <a:cs typeface="+mn-cs"/>
        </a:defRPr>
      </a:lvl5pPr>
      <a:lvl6pPr marL="7314652" algn="l" defTabSz="2925860" rtl="0" eaLnBrk="1" latinLnBrk="0" hangingPunct="1">
        <a:defRPr sz="5733" kern="1200">
          <a:solidFill>
            <a:schemeClr val="tx1"/>
          </a:solidFill>
          <a:latin typeface="+mn-lt"/>
          <a:ea typeface="+mn-ea"/>
          <a:cs typeface="+mn-cs"/>
        </a:defRPr>
      </a:lvl6pPr>
      <a:lvl7pPr marL="8777583" algn="l" defTabSz="2925860" rtl="0" eaLnBrk="1" latinLnBrk="0" hangingPunct="1">
        <a:defRPr sz="5733" kern="1200">
          <a:solidFill>
            <a:schemeClr val="tx1"/>
          </a:solidFill>
          <a:latin typeface="+mn-lt"/>
          <a:ea typeface="+mn-ea"/>
          <a:cs typeface="+mn-cs"/>
        </a:defRPr>
      </a:lvl7pPr>
      <a:lvl8pPr marL="10240512" algn="l" defTabSz="2925860" rtl="0" eaLnBrk="1" latinLnBrk="0" hangingPunct="1">
        <a:defRPr sz="5733" kern="1200">
          <a:solidFill>
            <a:schemeClr val="tx1"/>
          </a:solidFill>
          <a:latin typeface="+mn-lt"/>
          <a:ea typeface="+mn-ea"/>
          <a:cs typeface="+mn-cs"/>
        </a:defRPr>
      </a:lvl8pPr>
      <a:lvl9pPr marL="11703443" algn="l" defTabSz="2925860" rtl="0" eaLnBrk="1" latinLnBrk="0" hangingPunct="1">
        <a:defRPr sz="5733"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jpeg"/><Relationship Id="rId1" Type="http://schemas.openxmlformats.org/officeDocument/2006/relationships/slideLayout" Target="../slideLayouts/slideLayout1.xml"/><Relationship Id="rId6" Type="http://schemas.openxmlformats.org/officeDocument/2006/relationships/image" Target="../media/image11.jpeg"/><Relationship Id="rId5" Type="http://schemas.openxmlformats.org/officeDocument/2006/relationships/image" Target="../media/image10.jpeg"/><Relationship Id="rId4" Type="http://schemas.openxmlformats.org/officeDocument/2006/relationships/image" Target="../media/image9.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9DE4979E-0EBF-4D4B-B06C-38B9AD574026}"/>
              </a:ext>
            </a:extLst>
          </p:cNvPr>
          <p:cNvSpPr>
            <a:spLocks noGrp="1"/>
          </p:cNvSpPr>
          <p:nvPr>
            <p:ph type="body" sz="quarter" idx="12"/>
          </p:nvPr>
        </p:nvSpPr>
        <p:spPr>
          <a:xfrm>
            <a:off x="9001125" y="331481"/>
            <a:ext cx="25888950" cy="2209836"/>
          </a:xfrm>
        </p:spPr>
        <p:txBody>
          <a:bodyPr/>
          <a:lstStyle/>
          <a:p>
            <a:r>
              <a:rPr lang="en-US" sz="8000" dirty="0"/>
              <a:t>Infection Prevention &amp; Control ( IPC ) </a:t>
            </a:r>
          </a:p>
          <a:p>
            <a:endParaRPr lang="en-US" dirty="0"/>
          </a:p>
        </p:txBody>
      </p:sp>
      <p:sp>
        <p:nvSpPr>
          <p:cNvPr id="3" name="Text Placeholder 2">
            <a:extLst>
              <a:ext uri="{FF2B5EF4-FFF2-40B4-BE49-F238E27FC236}">
                <a16:creationId xmlns:a16="http://schemas.microsoft.com/office/drawing/2014/main" id="{CFA4B87D-AC17-8E47-859E-3B0453589325}"/>
              </a:ext>
            </a:extLst>
          </p:cNvPr>
          <p:cNvSpPr>
            <a:spLocks noGrp="1"/>
          </p:cNvSpPr>
          <p:nvPr>
            <p:ph type="body" sz="quarter" idx="11"/>
          </p:nvPr>
        </p:nvSpPr>
        <p:spPr>
          <a:xfrm>
            <a:off x="9001125" y="1959265"/>
            <a:ext cx="25888950" cy="923330"/>
          </a:xfrm>
        </p:spPr>
        <p:txBody>
          <a:bodyPr/>
          <a:lstStyle/>
          <a:p>
            <a:r>
              <a:rPr lang="en-US" sz="5400" dirty="0"/>
              <a:t>By Carly Davies </a:t>
            </a:r>
          </a:p>
        </p:txBody>
      </p:sp>
      <p:sp>
        <p:nvSpPr>
          <p:cNvPr id="5" name="Text Placeholder 4">
            <a:extLst>
              <a:ext uri="{FF2B5EF4-FFF2-40B4-BE49-F238E27FC236}">
                <a16:creationId xmlns:a16="http://schemas.microsoft.com/office/drawing/2014/main" id="{D0B0EBD1-AC97-DD45-91D9-EA47B4787B48}"/>
              </a:ext>
            </a:extLst>
          </p:cNvPr>
          <p:cNvSpPr>
            <a:spLocks noGrp="1"/>
          </p:cNvSpPr>
          <p:nvPr>
            <p:ph type="body" sz="quarter" idx="15"/>
          </p:nvPr>
        </p:nvSpPr>
        <p:spPr>
          <a:xfrm>
            <a:off x="304800" y="4344414"/>
            <a:ext cx="8467725" cy="646331"/>
          </a:xfrm>
        </p:spPr>
        <p:txBody>
          <a:bodyPr/>
          <a:lstStyle/>
          <a:p>
            <a:r>
              <a:rPr lang="en-US" sz="3600" dirty="0"/>
              <a:t>Introduction </a:t>
            </a:r>
          </a:p>
        </p:txBody>
      </p:sp>
      <p:sp>
        <p:nvSpPr>
          <p:cNvPr id="8" name="Text Placeholder 7">
            <a:extLst>
              <a:ext uri="{FF2B5EF4-FFF2-40B4-BE49-F238E27FC236}">
                <a16:creationId xmlns:a16="http://schemas.microsoft.com/office/drawing/2014/main" id="{3E61ED84-2EDF-2C46-8245-AC58E5C4D32F}"/>
              </a:ext>
            </a:extLst>
          </p:cNvPr>
          <p:cNvSpPr>
            <a:spLocks noGrp="1"/>
          </p:cNvSpPr>
          <p:nvPr>
            <p:ph type="body" sz="quarter" idx="19"/>
          </p:nvPr>
        </p:nvSpPr>
        <p:spPr>
          <a:xfrm>
            <a:off x="17754599" y="4021249"/>
            <a:ext cx="8467724" cy="646331"/>
          </a:xfrm>
        </p:spPr>
        <p:txBody>
          <a:bodyPr/>
          <a:lstStyle/>
          <a:p>
            <a:r>
              <a:rPr lang="en-US" sz="3600" dirty="0"/>
              <a:t>Aim</a:t>
            </a:r>
          </a:p>
        </p:txBody>
      </p:sp>
      <p:sp>
        <p:nvSpPr>
          <p:cNvPr id="9" name="Text Placeholder 8">
            <a:extLst>
              <a:ext uri="{FF2B5EF4-FFF2-40B4-BE49-F238E27FC236}">
                <a16:creationId xmlns:a16="http://schemas.microsoft.com/office/drawing/2014/main" id="{7E3F9925-C984-1A4D-9DFC-F9769BBFE888}"/>
              </a:ext>
            </a:extLst>
          </p:cNvPr>
          <p:cNvSpPr>
            <a:spLocks noGrp="1"/>
          </p:cNvSpPr>
          <p:nvPr>
            <p:ph type="body" sz="quarter" idx="20"/>
          </p:nvPr>
        </p:nvSpPr>
        <p:spPr>
          <a:xfrm>
            <a:off x="35129143" y="4169573"/>
            <a:ext cx="8467724" cy="646331"/>
          </a:xfrm>
        </p:spPr>
        <p:txBody>
          <a:bodyPr/>
          <a:lstStyle/>
          <a:p>
            <a:r>
              <a:rPr lang="en-US" sz="3600" dirty="0"/>
              <a:t>Outcomes &amp; Goals</a:t>
            </a:r>
          </a:p>
        </p:txBody>
      </p:sp>
      <p:sp>
        <p:nvSpPr>
          <p:cNvPr id="13" name="Text Placeholder 12">
            <a:extLst>
              <a:ext uri="{FF2B5EF4-FFF2-40B4-BE49-F238E27FC236}">
                <a16:creationId xmlns:a16="http://schemas.microsoft.com/office/drawing/2014/main" id="{0BAAD497-C459-A845-864D-5301363BE5F4}"/>
              </a:ext>
            </a:extLst>
          </p:cNvPr>
          <p:cNvSpPr>
            <a:spLocks noGrp="1"/>
          </p:cNvSpPr>
          <p:nvPr>
            <p:ph type="body" sz="quarter" idx="34"/>
          </p:nvPr>
        </p:nvSpPr>
        <p:spPr>
          <a:xfrm>
            <a:off x="523879" y="3980323"/>
            <a:ext cx="8467722" cy="6231166"/>
          </a:xfrm>
        </p:spPr>
        <p:txBody>
          <a:bodyPr/>
          <a:lstStyle/>
          <a:p>
            <a:endParaRPr lang="en-GB" sz="4400" b="0" i="0" dirty="0">
              <a:solidFill>
                <a:srgbClr val="3C4245"/>
              </a:solidFill>
              <a:effectLst/>
              <a:latin typeface="Noto Sans" panose="020B0502040204020203" pitchFamily="34" charset="0"/>
            </a:endParaRPr>
          </a:p>
          <a:p>
            <a:r>
              <a:rPr lang="en-GB" sz="4400" b="0" i="0" dirty="0">
                <a:solidFill>
                  <a:srgbClr val="3C4245"/>
                </a:solidFill>
                <a:effectLst/>
                <a:latin typeface="Noto Sans" panose="020B0502040204020203" pitchFamily="34" charset="0"/>
              </a:rPr>
              <a:t>Infection prevention and control (IPC) is a practical, evidence-based approach preventing patients and health workers from being harmed by avoidable infections.</a:t>
            </a:r>
          </a:p>
          <a:p>
            <a:endParaRPr lang="en-US" sz="4800" dirty="0">
              <a:solidFill>
                <a:schemeClr val="tx2">
                  <a:lumMod val="60000"/>
                  <a:lumOff val="40000"/>
                </a:schemeClr>
              </a:solidFill>
            </a:endParaRPr>
          </a:p>
        </p:txBody>
      </p:sp>
      <p:sp>
        <p:nvSpPr>
          <p:cNvPr id="14" name="Text Placeholder 13">
            <a:extLst>
              <a:ext uri="{FF2B5EF4-FFF2-40B4-BE49-F238E27FC236}">
                <a16:creationId xmlns:a16="http://schemas.microsoft.com/office/drawing/2014/main" id="{74E6D7D5-B25B-1140-BA40-5EBAC6FEDA41}"/>
              </a:ext>
            </a:extLst>
          </p:cNvPr>
          <p:cNvSpPr>
            <a:spLocks noGrp="1"/>
          </p:cNvSpPr>
          <p:nvPr>
            <p:ph type="body" sz="quarter" idx="33"/>
          </p:nvPr>
        </p:nvSpPr>
        <p:spPr>
          <a:xfrm>
            <a:off x="388506" y="9957172"/>
            <a:ext cx="8467722" cy="7509748"/>
          </a:xfrm>
        </p:spPr>
        <p:txBody>
          <a:bodyPr/>
          <a:lstStyle/>
          <a:p>
            <a:r>
              <a:rPr lang="en-GB" sz="4400" b="0" i="0" dirty="0">
                <a:solidFill>
                  <a:srgbClr val="3C4245"/>
                </a:solidFill>
                <a:effectLst/>
                <a:latin typeface="Noto Sans" panose="020B0502040504020204" pitchFamily="34" charset="0"/>
                <a:ea typeface="Noto Sans" panose="020B0502040504020204" pitchFamily="34" charset="0"/>
                <a:cs typeface="Noto Sans" panose="020B0502040504020204" pitchFamily="34" charset="0"/>
              </a:rPr>
              <a:t>IPC is unique in the field of patient safety and quality of care, as it is universally relevant to every health worker and patient, at every health care interaction. Defective IPC causes harm and can kill. Without effective IPC it is impossible to achiev</a:t>
            </a:r>
            <a:r>
              <a:rPr lang="en-GB" sz="4400" b="0" i="1" dirty="0">
                <a:solidFill>
                  <a:srgbClr val="3C4245"/>
                </a:solidFill>
                <a:effectLst/>
                <a:latin typeface="Noto Sans" panose="020B0502040504020204" pitchFamily="34" charset="0"/>
                <a:ea typeface="Noto Sans" panose="020B0502040504020204" pitchFamily="34" charset="0"/>
                <a:cs typeface="Noto Sans" panose="020B0502040504020204" pitchFamily="34" charset="0"/>
              </a:rPr>
              <a:t>e </a:t>
            </a:r>
            <a:r>
              <a:rPr lang="en-GB" sz="4400" b="0" i="0" dirty="0">
                <a:solidFill>
                  <a:srgbClr val="3C4245"/>
                </a:solidFill>
                <a:effectLst/>
                <a:latin typeface="Noto Sans" panose="020B0502040504020204" pitchFamily="34" charset="0"/>
                <a:ea typeface="Noto Sans" panose="020B0502040504020204" pitchFamily="34" charset="0"/>
                <a:cs typeface="Noto Sans" panose="020B0502040504020204" pitchFamily="34" charset="0"/>
              </a:rPr>
              <a:t>quality health care delivery.</a:t>
            </a:r>
            <a:endParaRPr lang="en-US" sz="4400" dirty="0">
              <a:latin typeface="Noto Sans" panose="020B0502040504020204" pitchFamily="34" charset="0"/>
              <a:ea typeface="Noto Sans" panose="020B0502040504020204" pitchFamily="34" charset="0"/>
              <a:cs typeface="Noto Sans" panose="020B0502040504020204" pitchFamily="34" charset="0"/>
            </a:endParaRPr>
          </a:p>
        </p:txBody>
      </p:sp>
      <p:sp>
        <p:nvSpPr>
          <p:cNvPr id="15" name="Text Placeholder 14">
            <a:extLst>
              <a:ext uri="{FF2B5EF4-FFF2-40B4-BE49-F238E27FC236}">
                <a16:creationId xmlns:a16="http://schemas.microsoft.com/office/drawing/2014/main" id="{644E0382-B6F5-9B4D-8D2B-1D592647D3B8}"/>
              </a:ext>
            </a:extLst>
          </p:cNvPr>
          <p:cNvSpPr>
            <a:spLocks noGrp="1"/>
          </p:cNvSpPr>
          <p:nvPr>
            <p:ph type="body" sz="quarter" idx="35"/>
          </p:nvPr>
        </p:nvSpPr>
        <p:spPr>
          <a:xfrm>
            <a:off x="9782176" y="4724808"/>
            <a:ext cx="8467722" cy="1292662"/>
          </a:xfrm>
        </p:spPr>
        <p:txBody>
          <a:bodyPr/>
          <a:lstStyle/>
          <a:p>
            <a:pPr marL="571500" indent="-571500">
              <a:buFont typeface="Arial" panose="020B0604020202020204" pitchFamily="34" charset="0"/>
              <a:buChar char="•"/>
            </a:pPr>
            <a:r>
              <a:rPr lang="en-US" sz="3600" b="1" u="sng" dirty="0">
                <a:solidFill>
                  <a:srgbClr val="FF0000"/>
                </a:solidFill>
              </a:rPr>
              <a:t>Hand Hygiene </a:t>
            </a:r>
          </a:p>
        </p:txBody>
      </p:sp>
      <p:sp>
        <p:nvSpPr>
          <p:cNvPr id="16" name="Text Placeholder 15">
            <a:extLst>
              <a:ext uri="{FF2B5EF4-FFF2-40B4-BE49-F238E27FC236}">
                <a16:creationId xmlns:a16="http://schemas.microsoft.com/office/drawing/2014/main" id="{82AA0FCF-63ED-6042-B2E6-0A40375769AC}"/>
              </a:ext>
            </a:extLst>
          </p:cNvPr>
          <p:cNvSpPr>
            <a:spLocks noGrp="1"/>
          </p:cNvSpPr>
          <p:nvPr>
            <p:ph type="body" sz="quarter" idx="36"/>
          </p:nvPr>
        </p:nvSpPr>
        <p:spPr>
          <a:xfrm>
            <a:off x="17735553" y="4597643"/>
            <a:ext cx="8467722" cy="5613845"/>
          </a:xfrm>
        </p:spPr>
        <p:txBody>
          <a:bodyPr/>
          <a:lstStyle/>
          <a:p>
            <a:pPr marL="571500" indent="-571500">
              <a:buFont typeface="Arial" panose="020B0604020202020204" pitchFamily="34" charset="0"/>
              <a:buChar char="•"/>
            </a:pPr>
            <a:r>
              <a:rPr lang="en-US" sz="4400" dirty="0">
                <a:latin typeface="Noto Sans" panose="020B0502040504020204" pitchFamily="34" charset="0"/>
                <a:ea typeface="Noto Sans" panose="020B0502040504020204" pitchFamily="34" charset="0"/>
                <a:cs typeface="Noto Sans" panose="020B0502040504020204" pitchFamily="34" charset="0"/>
              </a:rPr>
              <a:t>The aim of this poster is to promote hand hygiene and why its important before giving patient care</a:t>
            </a:r>
          </a:p>
          <a:p>
            <a:pPr marL="571500" indent="-571500">
              <a:buFont typeface="Arial" panose="020B0604020202020204" pitchFamily="34" charset="0"/>
              <a:buChar char="•"/>
            </a:pPr>
            <a:r>
              <a:rPr lang="en-US" sz="4400" dirty="0">
                <a:latin typeface="Noto Sans" panose="020B0502040504020204" pitchFamily="34" charset="0"/>
                <a:ea typeface="Noto Sans" panose="020B0502040504020204" pitchFamily="34" charset="0"/>
                <a:cs typeface="Noto Sans" panose="020B0502040504020204" pitchFamily="34" charset="0"/>
              </a:rPr>
              <a:t>Help reduce and prevent personal and patient infection </a:t>
            </a:r>
          </a:p>
        </p:txBody>
      </p:sp>
      <p:sp>
        <p:nvSpPr>
          <p:cNvPr id="17" name="Text Placeholder 16">
            <a:extLst>
              <a:ext uri="{FF2B5EF4-FFF2-40B4-BE49-F238E27FC236}">
                <a16:creationId xmlns:a16="http://schemas.microsoft.com/office/drawing/2014/main" id="{13FD735A-68EB-6542-9A47-4489BD5504C5}"/>
              </a:ext>
            </a:extLst>
          </p:cNvPr>
          <p:cNvSpPr>
            <a:spLocks noGrp="1"/>
          </p:cNvSpPr>
          <p:nvPr>
            <p:ph type="body" sz="quarter" idx="37"/>
          </p:nvPr>
        </p:nvSpPr>
        <p:spPr>
          <a:xfrm>
            <a:off x="26733815" y="3807162"/>
            <a:ext cx="8467722" cy="1292662"/>
          </a:xfrm>
        </p:spPr>
        <p:txBody>
          <a:bodyPr/>
          <a:lstStyle/>
          <a:p>
            <a:r>
              <a:rPr lang="en-US" sz="3600" b="1" dirty="0">
                <a:solidFill>
                  <a:schemeClr val="accent1">
                    <a:lumMod val="50000"/>
                  </a:schemeClr>
                </a:solidFill>
                <a:latin typeface="+mj-lt"/>
              </a:rPr>
              <a:t>                Importance</a:t>
            </a:r>
          </a:p>
        </p:txBody>
      </p:sp>
      <p:sp>
        <p:nvSpPr>
          <p:cNvPr id="18" name="Text Placeholder 17">
            <a:extLst>
              <a:ext uri="{FF2B5EF4-FFF2-40B4-BE49-F238E27FC236}">
                <a16:creationId xmlns:a16="http://schemas.microsoft.com/office/drawing/2014/main" id="{EBC235D8-181A-0C45-9855-40D5B056782F}"/>
              </a:ext>
            </a:extLst>
          </p:cNvPr>
          <p:cNvSpPr>
            <a:spLocks noGrp="1"/>
          </p:cNvSpPr>
          <p:nvPr>
            <p:ph type="body" sz="quarter" idx="38"/>
          </p:nvPr>
        </p:nvSpPr>
        <p:spPr>
          <a:xfrm>
            <a:off x="35128199" y="4773753"/>
            <a:ext cx="8467722" cy="3582519"/>
          </a:xfrm>
        </p:spPr>
        <p:txBody>
          <a:bodyPr/>
          <a:lstStyle/>
          <a:p>
            <a:pPr marL="457200" indent="-457200">
              <a:buFont typeface="Arial" panose="020B0604020202020204" pitchFamily="34" charset="0"/>
              <a:buChar char="•"/>
            </a:pPr>
            <a:r>
              <a:rPr lang="en-US" sz="4400" dirty="0">
                <a:latin typeface="Noto Sans" panose="020B0502040504020204" pitchFamily="34" charset="0"/>
                <a:ea typeface="Noto Sans" panose="020B0502040504020204" pitchFamily="34" charset="0"/>
                <a:cs typeface="Noto Sans" panose="020B0502040504020204" pitchFamily="34" charset="0"/>
              </a:rPr>
              <a:t>Reduce risk of spreading infections</a:t>
            </a:r>
          </a:p>
          <a:p>
            <a:pPr marL="457200" indent="-457200">
              <a:buFont typeface="Arial" panose="020B0604020202020204" pitchFamily="34" charset="0"/>
              <a:buChar char="•"/>
            </a:pPr>
            <a:r>
              <a:rPr lang="en-US" sz="4400" dirty="0">
                <a:latin typeface="Noto Sans" panose="020B0502040504020204" pitchFamily="34" charset="0"/>
                <a:ea typeface="Noto Sans" panose="020B0502040504020204" pitchFamily="34" charset="0"/>
                <a:cs typeface="Noto Sans" panose="020B0502040504020204" pitchFamily="34" charset="0"/>
              </a:rPr>
              <a:t>Protecting patients and yourself</a:t>
            </a:r>
          </a:p>
        </p:txBody>
      </p:sp>
      <p:sp>
        <p:nvSpPr>
          <p:cNvPr id="21" name="Oval 20">
            <a:extLst>
              <a:ext uri="{FF2B5EF4-FFF2-40B4-BE49-F238E27FC236}">
                <a16:creationId xmlns:a16="http://schemas.microsoft.com/office/drawing/2014/main" id="{BA9343A8-C101-A59A-9735-65DD6DF89756}"/>
              </a:ext>
            </a:extLst>
          </p:cNvPr>
          <p:cNvSpPr/>
          <p:nvPr/>
        </p:nvSpPr>
        <p:spPr>
          <a:xfrm>
            <a:off x="17980816" y="10211488"/>
            <a:ext cx="7929567" cy="6073427"/>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4400" dirty="0">
                <a:solidFill>
                  <a:schemeClr val="bg1"/>
                </a:solidFill>
                <a:latin typeface="Noto Sans" panose="020B0502040504020204" pitchFamily="34" charset="0"/>
                <a:ea typeface="Noto Sans" panose="020B0502040504020204" pitchFamily="34" charset="0"/>
                <a:cs typeface="Noto Sans" panose="020B0502040504020204" pitchFamily="34" charset="0"/>
              </a:rPr>
              <a:t>I</a:t>
            </a:r>
            <a:r>
              <a:rPr lang="en-GB" sz="4400" b="0" i="0" dirty="0">
                <a:solidFill>
                  <a:schemeClr val="bg1"/>
                </a:solidFill>
                <a:effectLst/>
                <a:latin typeface="Noto Sans" panose="020B0502040504020204" pitchFamily="34" charset="0"/>
                <a:ea typeface="Noto Sans" panose="020B0502040504020204" pitchFamily="34" charset="0"/>
                <a:cs typeface="Noto Sans" panose="020B0502040504020204" pitchFamily="34" charset="0"/>
              </a:rPr>
              <a:t>nfection prevention and control in operating theatres is essential for ensuring the safety of the patient.</a:t>
            </a:r>
            <a:endParaRPr lang="en-GB" sz="4400" dirty="0">
              <a:solidFill>
                <a:schemeClr val="bg1"/>
              </a:solidFill>
              <a:latin typeface="Noto Sans" panose="020B0502040504020204" pitchFamily="34" charset="0"/>
              <a:ea typeface="Noto Sans" panose="020B0502040504020204" pitchFamily="34" charset="0"/>
              <a:cs typeface="Noto Sans" panose="020B0502040504020204" pitchFamily="34" charset="0"/>
            </a:endParaRPr>
          </a:p>
        </p:txBody>
      </p:sp>
      <p:pic>
        <p:nvPicPr>
          <p:cNvPr id="1026" name="Picture 2" descr="Pin on Nursing CEU">
            <a:extLst>
              <a:ext uri="{FF2B5EF4-FFF2-40B4-BE49-F238E27FC236}">
                <a16:creationId xmlns:a16="http://schemas.microsoft.com/office/drawing/2014/main" id="{DC426BE4-C5D1-0DD3-4BC4-555350B79313}"/>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468759" y="17314984"/>
            <a:ext cx="5511161" cy="3868616"/>
          </a:xfrm>
          <a:prstGeom prst="rect">
            <a:avLst/>
          </a:prstGeom>
          <a:noFill/>
          <a:extLst>
            <a:ext uri="{909E8E84-426E-40DD-AFC4-6F175D3DCCD1}">
              <a14:hiddenFill xmlns:a14="http://schemas.microsoft.com/office/drawing/2010/main">
                <a:solidFill>
                  <a:srgbClr val="FFFFFF"/>
                </a:solidFill>
              </a14:hiddenFill>
            </a:ext>
          </a:extLst>
        </p:spPr>
      </p:pic>
      <p:sp>
        <p:nvSpPr>
          <p:cNvPr id="24" name="Text Placeholder 23">
            <a:extLst>
              <a:ext uri="{FF2B5EF4-FFF2-40B4-BE49-F238E27FC236}">
                <a16:creationId xmlns:a16="http://schemas.microsoft.com/office/drawing/2014/main" id="{15CE48F6-E515-D150-CCD8-17D4AA3AE75D}"/>
              </a:ext>
            </a:extLst>
          </p:cNvPr>
          <p:cNvSpPr>
            <a:spLocks noGrp="1"/>
          </p:cNvSpPr>
          <p:nvPr>
            <p:ph type="body" sz="quarter" idx="22"/>
          </p:nvPr>
        </p:nvSpPr>
        <p:spPr>
          <a:xfrm>
            <a:off x="35128197" y="14379971"/>
            <a:ext cx="8467724" cy="646331"/>
          </a:xfrm>
        </p:spPr>
        <p:txBody>
          <a:bodyPr/>
          <a:lstStyle/>
          <a:p>
            <a:r>
              <a:rPr lang="en-GB" sz="3600" dirty="0"/>
              <a:t>References</a:t>
            </a:r>
          </a:p>
        </p:txBody>
      </p:sp>
      <p:sp>
        <p:nvSpPr>
          <p:cNvPr id="29" name="Text Placeholder 28">
            <a:extLst>
              <a:ext uri="{FF2B5EF4-FFF2-40B4-BE49-F238E27FC236}">
                <a16:creationId xmlns:a16="http://schemas.microsoft.com/office/drawing/2014/main" id="{8E8581D5-6C62-D7F5-887E-FDAE97CB0F5C}"/>
              </a:ext>
            </a:extLst>
          </p:cNvPr>
          <p:cNvSpPr>
            <a:spLocks noGrp="1"/>
          </p:cNvSpPr>
          <p:nvPr>
            <p:ph type="body" sz="quarter" idx="18"/>
          </p:nvPr>
        </p:nvSpPr>
        <p:spPr>
          <a:xfrm>
            <a:off x="9001125" y="4169573"/>
            <a:ext cx="8467724" cy="646331"/>
          </a:xfrm>
        </p:spPr>
        <p:txBody>
          <a:bodyPr/>
          <a:lstStyle/>
          <a:p>
            <a:r>
              <a:rPr lang="en-GB" sz="3600" dirty="0"/>
              <a:t>Infection Prevention</a:t>
            </a:r>
          </a:p>
        </p:txBody>
      </p:sp>
      <p:pic>
        <p:nvPicPr>
          <p:cNvPr id="1030" name="Picture 6" descr="My Five Moments for Hand Hygiene | Download Scientific Diagram">
            <a:extLst>
              <a:ext uri="{FF2B5EF4-FFF2-40B4-BE49-F238E27FC236}">
                <a16:creationId xmlns:a16="http://schemas.microsoft.com/office/drawing/2014/main" id="{C2CE85A0-15A1-B6CC-47B2-75F5000FB8C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001125" y="6053194"/>
            <a:ext cx="8463916" cy="7177349"/>
          </a:xfrm>
          <a:prstGeom prst="rect">
            <a:avLst/>
          </a:prstGeom>
          <a:noFill/>
          <a:extLst>
            <a:ext uri="{909E8E84-426E-40DD-AFC4-6F175D3DCCD1}">
              <a14:hiddenFill xmlns:a14="http://schemas.microsoft.com/office/drawing/2010/main">
                <a:solidFill>
                  <a:srgbClr val="FFFFFF"/>
                </a:solidFill>
              </a14:hiddenFill>
            </a:ext>
          </a:extLst>
        </p:spPr>
      </p:pic>
      <p:sp>
        <p:nvSpPr>
          <p:cNvPr id="37" name="TextBox 36">
            <a:extLst>
              <a:ext uri="{FF2B5EF4-FFF2-40B4-BE49-F238E27FC236}">
                <a16:creationId xmlns:a16="http://schemas.microsoft.com/office/drawing/2014/main" id="{0974E5EA-BB9A-981F-596D-EB6E07586B64}"/>
              </a:ext>
            </a:extLst>
          </p:cNvPr>
          <p:cNvSpPr txBox="1"/>
          <p:nvPr/>
        </p:nvSpPr>
        <p:spPr>
          <a:xfrm>
            <a:off x="9629776" y="13712046"/>
            <a:ext cx="7289008" cy="5509200"/>
          </a:xfrm>
          <a:prstGeom prst="rect">
            <a:avLst/>
          </a:prstGeom>
          <a:noFill/>
        </p:spPr>
        <p:txBody>
          <a:bodyPr wrap="square">
            <a:spAutoFit/>
          </a:bodyPr>
          <a:lstStyle/>
          <a:p>
            <a:r>
              <a:rPr lang="en-GB" sz="4400" b="0" i="0" dirty="0">
                <a:solidFill>
                  <a:srgbClr val="202A30"/>
                </a:solidFill>
                <a:effectLst/>
                <a:latin typeface="Noto Sans" panose="020B0502040504020204" pitchFamily="34" charset="0"/>
                <a:ea typeface="Noto Sans" panose="020B0502040504020204" pitchFamily="34" charset="0"/>
                <a:cs typeface="Noto Sans" panose="020B0502040504020204" pitchFamily="34" charset="0"/>
              </a:rPr>
              <a:t>Hand hygiene is considered one of the most important ways to reduce the transmission of infectious agents that cause healthcare associated infections (HCAIs).</a:t>
            </a:r>
            <a:endParaRPr lang="en-GB" sz="4400" dirty="0">
              <a:latin typeface="Noto Sans" panose="020B0502040504020204" pitchFamily="34" charset="0"/>
              <a:ea typeface="Noto Sans" panose="020B0502040504020204" pitchFamily="34" charset="0"/>
              <a:cs typeface="Noto Sans" panose="020B0502040504020204" pitchFamily="34" charset="0"/>
            </a:endParaRPr>
          </a:p>
        </p:txBody>
      </p:sp>
      <p:pic>
        <p:nvPicPr>
          <p:cNvPr id="4" name="Picture 2">
            <a:extLst>
              <a:ext uri="{FF2B5EF4-FFF2-40B4-BE49-F238E27FC236}">
                <a16:creationId xmlns:a16="http://schemas.microsoft.com/office/drawing/2014/main" id="{EBA3C211-E151-51B2-E5C2-5081AB95E6C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7980816" y="16381192"/>
            <a:ext cx="7929566" cy="4871487"/>
          </a:xfrm>
          <a:prstGeom prst="rect">
            <a:avLst/>
          </a:prstGeom>
          <a:noFill/>
          <a:extLst>
            <a:ext uri="{909E8E84-426E-40DD-AFC4-6F175D3DCCD1}">
              <a14:hiddenFill xmlns:a14="http://schemas.microsoft.com/office/drawing/2010/main">
                <a:solidFill>
                  <a:srgbClr val="FFFFFF"/>
                </a:solidFill>
              </a14:hiddenFill>
            </a:ext>
          </a:extLst>
        </p:spPr>
      </p:pic>
      <p:pic>
        <p:nvPicPr>
          <p:cNvPr id="23" name="Picture 6" descr="Hand Washing Technique For Nurses: Steps To Break Away From Infection">
            <a:extLst>
              <a:ext uri="{FF2B5EF4-FFF2-40B4-BE49-F238E27FC236}">
                <a16:creationId xmlns:a16="http://schemas.microsoft.com/office/drawing/2014/main" id="{A32CE177-EB49-45C7-4A01-AF8B7DE3116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6820017" y="4970191"/>
            <a:ext cx="7620000" cy="7620000"/>
          </a:xfrm>
          <a:prstGeom prst="rect">
            <a:avLst/>
          </a:prstGeom>
          <a:noFill/>
          <a:extLst>
            <a:ext uri="{909E8E84-426E-40DD-AFC4-6F175D3DCCD1}">
              <a14:hiddenFill xmlns:a14="http://schemas.microsoft.com/office/drawing/2010/main">
                <a:solidFill>
                  <a:srgbClr val="FFFFFF"/>
                </a:solidFill>
              </a14:hiddenFill>
            </a:ext>
          </a:extLst>
        </p:spPr>
      </p:pic>
      <p:sp>
        <p:nvSpPr>
          <p:cNvPr id="30" name="Oval 29">
            <a:extLst>
              <a:ext uri="{FF2B5EF4-FFF2-40B4-BE49-F238E27FC236}">
                <a16:creationId xmlns:a16="http://schemas.microsoft.com/office/drawing/2014/main" id="{DD7D912A-C4E2-B8E2-C4BB-ACAE9EE01662}"/>
              </a:ext>
            </a:extLst>
          </p:cNvPr>
          <p:cNvSpPr/>
          <p:nvPr/>
        </p:nvSpPr>
        <p:spPr>
          <a:xfrm>
            <a:off x="27290542" y="13210066"/>
            <a:ext cx="6704649" cy="4654052"/>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4400" dirty="0">
                <a:solidFill>
                  <a:schemeClr val="bg1"/>
                </a:solidFill>
                <a:latin typeface="Noto Sans" panose="020B0502040504020204" pitchFamily="34" charset="0"/>
                <a:ea typeface="Noto Sans" panose="020B0502040504020204" pitchFamily="34" charset="0"/>
                <a:cs typeface="Noto Sans" panose="020B0502040504020204" pitchFamily="34" charset="0"/>
              </a:rPr>
              <a:t>WHY?</a:t>
            </a:r>
          </a:p>
          <a:p>
            <a:pPr algn="ctr"/>
            <a:r>
              <a:rPr lang="en-GB" sz="4400" dirty="0">
                <a:solidFill>
                  <a:schemeClr val="bg1"/>
                </a:solidFill>
                <a:latin typeface="Noto Sans" panose="020B0502040504020204" pitchFamily="34" charset="0"/>
                <a:ea typeface="Noto Sans" panose="020B0502040504020204" pitchFamily="34" charset="0"/>
                <a:cs typeface="Noto Sans" panose="020B0502040504020204" pitchFamily="34" charset="0"/>
              </a:rPr>
              <a:t>To protect the patient against harmful germs </a:t>
            </a:r>
          </a:p>
        </p:txBody>
      </p:sp>
      <p:pic>
        <p:nvPicPr>
          <p:cNvPr id="7" name="Picture 2" descr="Hands Full of Bacteria, Viruses, Microbes, Germ. Dirty Hands. Vector ...">
            <a:extLst>
              <a:ext uri="{FF2B5EF4-FFF2-40B4-BE49-F238E27FC236}">
                <a16:creationId xmlns:a16="http://schemas.microsoft.com/office/drawing/2014/main" id="{99F01A63-D0FA-2C0E-16F3-EC1E556B75D0}"/>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9002201" y="17891265"/>
            <a:ext cx="3413675" cy="3413675"/>
          </a:xfrm>
          <a:prstGeom prst="rect">
            <a:avLst/>
          </a:prstGeom>
          <a:noFill/>
          <a:extLst>
            <a:ext uri="{909E8E84-426E-40DD-AFC4-6F175D3DCCD1}">
              <a14:hiddenFill xmlns:a14="http://schemas.microsoft.com/office/drawing/2010/main">
                <a:solidFill>
                  <a:srgbClr val="FFFFFF"/>
                </a:solidFill>
              </a14:hiddenFill>
            </a:ext>
          </a:extLst>
        </p:spPr>
      </p:pic>
      <p:sp>
        <p:nvSpPr>
          <p:cNvPr id="28" name="Oval 27">
            <a:extLst>
              <a:ext uri="{FF2B5EF4-FFF2-40B4-BE49-F238E27FC236}">
                <a16:creationId xmlns:a16="http://schemas.microsoft.com/office/drawing/2014/main" id="{1328A079-6290-4C62-DC3E-5C5DD443335F}"/>
              </a:ext>
            </a:extLst>
          </p:cNvPr>
          <p:cNvSpPr/>
          <p:nvPr/>
        </p:nvSpPr>
        <p:spPr>
          <a:xfrm>
            <a:off x="35533721" y="8173391"/>
            <a:ext cx="7184238" cy="6094037"/>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3600" b="0" i="0" dirty="0">
              <a:solidFill>
                <a:schemeClr val="bg1"/>
              </a:solidFill>
              <a:effectLst/>
              <a:latin typeface="Noto Sans" panose="020B0502040504020204" pitchFamily="34" charset="0"/>
              <a:ea typeface="Noto Sans" panose="020B0502040504020204" pitchFamily="34" charset="0"/>
              <a:cs typeface="Noto Sans" panose="020B0502040504020204" pitchFamily="34" charset="0"/>
            </a:endParaRPr>
          </a:p>
          <a:p>
            <a:pPr algn="ctr"/>
            <a:r>
              <a:rPr lang="en-GB" sz="4400" b="0" i="0" dirty="0">
                <a:solidFill>
                  <a:schemeClr val="bg1"/>
                </a:solidFill>
                <a:effectLst/>
                <a:latin typeface="Noto Sans" panose="020B0502040504020204" pitchFamily="34" charset="0"/>
                <a:ea typeface="Noto Sans" panose="020B0502040504020204" pitchFamily="34" charset="0"/>
                <a:cs typeface="Noto Sans" panose="020B0502040504020204" pitchFamily="34" charset="0"/>
              </a:rPr>
              <a:t>Hand hygiene is a crucial aspect of infection prevention and control for healthcare professionals</a:t>
            </a:r>
            <a:endParaRPr lang="en-GB" sz="4400" dirty="0">
              <a:solidFill>
                <a:schemeClr val="bg1"/>
              </a:solidFill>
              <a:latin typeface="Noto Sans" panose="020B0502040504020204" pitchFamily="34" charset="0"/>
              <a:ea typeface="Noto Sans" panose="020B0502040504020204" pitchFamily="34" charset="0"/>
              <a:cs typeface="Noto Sans" panose="020B0502040504020204" pitchFamily="34" charset="0"/>
            </a:endParaRPr>
          </a:p>
        </p:txBody>
      </p:sp>
      <p:sp>
        <p:nvSpPr>
          <p:cNvPr id="6" name="Rectangle 1">
            <a:extLst>
              <a:ext uri="{FF2B5EF4-FFF2-40B4-BE49-F238E27FC236}">
                <a16:creationId xmlns:a16="http://schemas.microsoft.com/office/drawing/2014/main" id="{CE8D1925-D7B1-A79D-286B-7E96B6665DAF}"/>
              </a:ext>
            </a:extLst>
          </p:cNvPr>
          <p:cNvSpPr>
            <a:spLocks noChangeArrowheads="1"/>
          </p:cNvSpPr>
          <p:nvPr/>
        </p:nvSpPr>
        <p:spPr bwMode="auto">
          <a:xfrm>
            <a:off x="0" y="0"/>
            <a:ext cx="438912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Aldea Group UK, n.d. </a:t>
            </a:r>
            <a:r>
              <a:rPr kumimoji="0" lang="en-GB" altLang="en-US" sz="1100" b="0" i="1"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Hand Wash Steps for Nurses. </a:t>
            </a:r>
            <a:r>
              <a:rPr kumimoji="0" lang="en-GB"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GB"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GB"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GB" altLang="en-US" sz="1100" b="0" i="0" u="sng"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https://www.bing.com/aclick?ld=e8FTklID7BDutQiUfsFH4GBzVUCUzb5iaw3xWHT_1qlJJwwhLaHlGJlzmSrT_ZliaOp6Bp0Rhwhv3YaN8pFBslqwyEz9ilq80Bx_oYB4tgAgXThHqJmTzBnmWqaE3_yqq-fND48HTyUPzR-LEfrlE3B3OPaz9m-_giwiCvRaxUSwLtMPhpmHH4DKUrCvFQMQfCsirQAg&amp;u=aHR0cHMlM2ElMmYlMmZhb</a:t>
            </a:r>
            <a:br>
              <a:rPr kumimoji="0" lang="en-GB"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GB"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23 October 2023].</a:t>
            </a:r>
            <a:endParaRPr kumimoji="0" lang="en-GB" altLang="en-US" sz="28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Cairn Technology, 2022. </a:t>
            </a:r>
            <a:r>
              <a:rPr kumimoji="0" lang="en-GB" altLang="en-US" sz="1100" b="0" i="1"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Cleaning for Infection Prevention and Control in Operating Theatres. </a:t>
            </a:r>
            <a:r>
              <a:rPr kumimoji="0" lang="en-GB"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GB"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GB"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GB" altLang="en-US" sz="1100" b="0" i="0" u="sng"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https://cairntechnology.com/cleaning-infection-control-operating-theatres/</a:t>
            </a:r>
            <a:br>
              <a:rPr kumimoji="0" lang="en-GB"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GB"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23 October 2023].</a:t>
            </a:r>
            <a:endParaRPr kumimoji="0" lang="en-GB" altLang="en-US" sz="28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NHS England, n.d. </a:t>
            </a:r>
            <a:r>
              <a:rPr kumimoji="0" lang="en-GB" altLang="en-US" sz="1100" b="0" i="1"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Standard Infection Control Precautions (SICPs). </a:t>
            </a:r>
            <a:r>
              <a:rPr kumimoji="0" lang="en-GB"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GB"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GB"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GB" altLang="en-US" sz="1100" b="0" i="0" u="sng"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https://www.england.nhs.uk/national-infection-prevention-and-control-manual-nipcm-for-england/chapter-1-standard-infection-control-precautions-sicps/</a:t>
            </a:r>
            <a:br>
              <a:rPr kumimoji="0" lang="en-GB"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GB"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22 October 2023].</a:t>
            </a:r>
            <a:endParaRPr kumimoji="0" lang="en-GB" altLang="en-US" sz="28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World Health Organization, n.d. </a:t>
            </a:r>
            <a:r>
              <a:rPr kumimoji="0" lang="en-GB" altLang="en-US" sz="1100" b="0" i="1"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Infection Prevention and Control. </a:t>
            </a:r>
            <a:r>
              <a:rPr kumimoji="0" lang="en-GB"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GB"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GB"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GB" altLang="en-US" sz="1100" b="0" i="0" u="sng"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https://www.who.int/health-topics/infection-prevention-and-control#tab=tab_1</a:t>
            </a:r>
            <a:br>
              <a:rPr kumimoji="0" lang="en-GB"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GB"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21 October 2023].</a:t>
            </a:r>
            <a:endParaRPr kumimoji="0" lang="en-GB" altLang="en-US" sz="28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a:ln>
                <a:noFill/>
              </a:ln>
              <a:solidFill>
                <a:schemeClr val="tx1"/>
              </a:solidFill>
              <a:effectLst/>
              <a:latin typeface="Arial" panose="020B0604020202020204" pitchFamily="34" charset="0"/>
            </a:endParaRPr>
          </a:p>
        </p:txBody>
      </p:sp>
      <p:sp>
        <p:nvSpPr>
          <p:cNvPr id="10" name="Rectangle 2">
            <a:extLst>
              <a:ext uri="{FF2B5EF4-FFF2-40B4-BE49-F238E27FC236}">
                <a16:creationId xmlns:a16="http://schemas.microsoft.com/office/drawing/2014/main" id="{0C6CF76C-F5A0-23FD-8402-9D6FBA8DA849}"/>
              </a:ext>
            </a:extLst>
          </p:cNvPr>
          <p:cNvSpPr>
            <a:spLocks noGrp="1" noChangeArrowheads="1"/>
          </p:cNvSpPr>
          <p:nvPr>
            <p:ph type="body" sz="quarter" idx="40"/>
          </p:nvPr>
        </p:nvSpPr>
        <p:spPr bwMode="auto">
          <a:xfrm>
            <a:off x="35375350" y="14988172"/>
            <a:ext cx="8127344" cy="69557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800" b="0" i="0" u="none" strike="noStrike" cap="none" normalizeH="0" baseline="0" dirty="0">
                <a:ln>
                  <a:noFill/>
                </a:ln>
                <a:solidFill>
                  <a:schemeClr val="tx1"/>
                </a:solidFill>
                <a:effectLst/>
                <a:latin typeface="+mj-lt"/>
                <a:ea typeface="Calibri" panose="020F0502020204030204" pitchFamily="34" charset="0"/>
                <a:cs typeface="Times New Roman" panose="02020603050405020304" pitchFamily="18" charset="0"/>
              </a:rPr>
              <a:t>Aldea Group UK, n.d. </a:t>
            </a:r>
            <a:r>
              <a:rPr kumimoji="0" lang="en-GB" altLang="en-US" sz="1800" b="0" i="1" u="none" strike="noStrike" cap="none" normalizeH="0" baseline="0" dirty="0">
                <a:ln>
                  <a:noFill/>
                </a:ln>
                <a:solidFill>
                  <a:schemeClr val="tx1"/>
                </a:solidFill>
                <a:effectLst/>
                <a:latin typeface="+mj-lt"/>
                <a:ea typeface="Calibri" panose="020F0502020204030204" pitchFamily="34" charset="0"/>
                <a:cs typeface="Times New Roman" panose="02020603050405020304" pitchFamily="18" charset="0"/>
              </a:rPr>
              <a:t>Hand Wash Steps for Nurses. </a:t>
            </a:r>
            <a:r>
              <a:rPr kumimoji="0" lang="en-GB" altLang="en-US" sz="1800" b="0" i="0" u="none" strike="noStrike" cap="none" normalizeH="0" baseline="0" dirty="0">
                <a:ln>
                  <a:noFill/>
                </a:ln>
                <a:solidFill>
                  <a:schemeClr val="tx1"/>
                </a:solidFill>
                <a:effectLst/>
                <a:latin typeface="+mj-lt"/>
                <a:ea typeface="Calibri" panose="020F0502020204030204" pitchFamily="34" charset="0"/>
                <a:cs typeface="Times New Roman" panose="02020603050405020304" pitchFamily="18" charset="0"/>
              </a:rPr>
              <a:t>[Online] </a:t>
            </a:r>
            <a:br>
              <a:rPr kumimoji="0" lang="en-GB" altLang="en-US" sz="1800" b="0" i="0" u="none" strike="noStrike" cap="none" normalizeH="0" baseline="0" dirty="0">
                <a:ln>
                  <a:noFill/>
                </a:ln>
                <a:solidFill>
                  <a:schemeClr val="tx1"/>
                </a:solidFill>
                <a:effectLst/>
                <a:latin typeface="+mj-lt"/>
                <a:ea typeface="Calibri" panose="020F0502020204030204" pitchFamily="34" charset="0"/>
                <a:cs typeface="Times New Roman" panose="02020603050405020304" pitchFamily="18" charset="0"/>
              </a:rPr>
            </a:br>
            <a:r>
              <a:rPr kumimoji="0" lang="en-GB" altLang="en-US" sz="1800" b="0" i="0" u="none" strike="noStrike" cap="none" normalizeH="0" baseline="0" dirty="0">
                <a:ln>
                  <a:noFill/>
                </a:ln>
                <a:solidFill>
                  <a:schemeClr val="tx1"/>
                </a:solidFill>
                <a:effectLst/>
                <a:latin typeface="+mj-lt"/>
                <a:ea typeface="Calibri" panose="020F0502020204030204" pitchFamily="34" charset="0"/>
                <a:cs typeface="Times New Roman" panose="02020603050405020304" pitchFamily="18" charset="0"/>
              </a:rPr>
              <a:t>Available at: </a:t>
            </a:r>
            <a:r>
              <a:rPr kumimoji="0" lang="en-GB" altLang="en-US" sz="1800" b="0" i="0" u="sng" strike="noStrike" cap="none" normalizeH="0" baseline="0" dirty="0">
                <a:ln>
                  <a:noFill/>
                </a:ln>
                <a:solidFill>
                  <a:schemeClr val="tx1"/>
                </a:solidFill>
                <a:effectLst/>
                <a:latin typeface="+mj-lt"/>
                <a:ea typeface="Calibri" panose="020F0502020204030204" pitchFamily="34" charset="0"/>
                <a:cs typeface="Times New Roman" panose="02020603050405020304" pitchFamily="18" charset="0"/>
              </a:rPr>
              <a:t>https://www.bing.com/aclick?ld=e8FTklID7BDutQiUfsFH4GBzVUCUzb5iaw3xWHT_1qlJJwwhLaHlGJlzmSrT_ZliaOp6Bp0Rhwhv3YaN8pFBslqwyEz9ilq80Bx_oYB4tgAgXThHqJmTzBnmWqaE3_yqq-fND48HTyUPzR-LEfrlE3B3OPaz9m-_giwiCvRaxUSwLtMPhpmHH4DKUrCvFQMQfCsirQAg&amp;u=aHR0cHMlM2ElMmYlMmZhb</a:t>
            </a:r>
            <a:br>
              <a:rPr kumimoji="0" lang="en-GB" altLang="en-US" sz="1800" b="0" i="0" u="none" strike="noStrike" cap="none" normalizeH="0" baseline="0" dirty="0">
                <a:ln>
                  <a:noFill/>
                </a:ln>
                <a:solidFill>
                  <a:schemeClr val="tx1"/>
                </a:solidFill>
                <a:effectLst/>
                <a:latin typeface="+mj-lt"/>
                <a:ea typeface="Calibri" panose="020F0502020204030204" pitchFamily="34" charset="0"/>
                <a:cs typeface="Times New Roman" panose="02020603050405020304" pitchFamily="18" charset="0"/>
              </a:rPr>
            </a:br>
            <a:r>
              <a:rPr kumimoji="0" lang="en-GB" altLang="en-US" sz="1800" b="0" i="0" u="none" strike="noStrike" cap="none" normalizeH="0" baseline="0" dirty="0">
                <a:ln>
                  <a:noFill/>
                </a:ln>
                <a:solidFill>
                  <a:schemeClr val="tx1"/>
                </a:solidFill>
                <a:effectLst/>
                <a:latin typeface="+mj-lt"/>
                <a:ea typeface="Calibri" panose="020F0502020204030204" pitchFamily="34" charset="0"/>
                <a:cs typeface="Times New Roman" panose="02020603050405020304" pitchFamily="18" charset="0"/>
              </a:rPr>
              <a:t>[Accessed 23 October 2023].</a:t>
            </a:r>
            <a:endParaRPr kumimoji="0" lang="en-GB" altLang="en-US" sz="4400" b="0" i="0" u="none" strike="noStrike" cap="none" normalizeH="0" baseline="0" dirty="0">
              <a:ln>
                <a:noFill/>
              </a:ln>
              <a:solidFill>
                <a:schemeClr val="tx1"/>
              </a:solidFill>
              <a:effectLst/>
              <a:latin typeface="+mj-l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800" b="0" i="0" u="none" strike="noStrike" cap="none" normalizeH="0" baseline="0" dirty="0">
                <a:ln>
                  <a:noFill/>
                </a:ln>
                <a:solidFill>
                  <a:schemeClr val="tx1"/>
                </a:solidFill>
                <a:effectLst/>
                <a:latin typeface="+mj-lt"/>
                <a:ea typeface="Calibri" panose="020F0502020204030204" pitchFamily="34" charset="0"/>
                <a:cs typeface="Times New Roman" panose="02020603050405020304" pitchFamily="18" charset="0"/>
              </a:rPr>
              <a:t>Cairn Technology, 2022. </a:t>
            </a:r>
            <a:r>
              <a:rPr kumimoji="0" lang="en-GB" altLang="en-US" sz="1800" b="0" i="1" u="none" strike="noStrike" cap="none" normalizeH="0" baseline="0" dirty="0">
                <a:ln>
                  <a:noFill/>
                </a:ln>
                <a:solidFill>
                  <a:schemeClr val="tx1"/>
                </a:solidFill>
                <a:effectLst/>
                <a:latin typeface="+mj-lt"/>
                <a:ea typeface="Calibri" panose="020F0502020204030204" pitchFamily="34" charset="0"/>
                <a:cs typeface="Times New Roman" panose="02020603050405020304" pitchFamily="18" charset="0"/>
              </a:rPr>
              <a:t>Cleaning for Infection Prevention and Control in Operating Theatres. </a:t>
            </a:r>
            <a:r>
              <a:rPr kumimoji="0" lang="en-GB" altLang="en-US" sz="1800" b="0" i="0" u="none" strike="noStrike" cap="none" normalizeH="0" baseline="0" dirty="0">
                <a:ln>
                  <a:noFill/>
                </a:ln>
                <a:solidFill>
                  <a:schemeClr val="tx1"/>
                </a:solidFill>
                <a:effectLst/>
                <a:latin typeface="+mj-lt"/>
                <a:ea typeface="Calibri" panose="020F0502020204030204" pitchFamily="34" charset="0"/>
                <a:cs typeface="Times New Roman" panose="02020603050405020304" pitchFamily="18" charset="0"/>
              </a:rPr>
              <a:t>[Online] </a:t>
            </a:r>
            <a:br>
              <a:rPr kumimoji="0" lang="en-GB" altLang="en-US" sz="1800" b="0" i="0" u="none" strike="noStrike" cap="none" normalizeH="0" baseline="0" dirty="0">
                <a:ln>
                  <a:noFill/>
                </a:ln>
                <a:solidFill>
                  <a:schemeClr val="tx1"/>
                </a:solidFill>
                <a:effectLst/>
                <a:latin typeface="+mj-lt"/>
                <a:ea typeface="Calibri" panose="020F0502020204030204" pitchFamily="34" charset="0"/>
                <a:cs typeface="Times New Roman" panose="02020603050405020304" pitchFamily="18" charset="0"/>
              </a:rPr>
            </a:br>
            <a:r>
              <a:rPr kumimoji="0" lang="en-GB" altLang="en-US" sz="1800" b="0" i="0" u="none" strike="noStrike" cap="none" normalizeH="0" baseline="0" dirty="0">
                <a:ln>
                  <a:noFill/>
                </a:ln>
                <a:solidFill>
                  <a:schemeClr val="tx1"/>
                </a:solidFill>
                <a:effectLst/>
                <a:latin typeface="+mj-lt"/>
                <a:ea typeface="Calibri" panose="020F0502020204030204" pitchFamily="34" charset="0"/>
                <a:cs typeface="Times New Roman" panose="02020603050405020304" pitchFamily="18" charset="0"/>
              </a:rPr>
              <a:t>Available at: </a:t>
            </a:r>
            <a:r>
              <a:rPr kumimoji="0" lang="en-GB" altLang="en-US" sz="1800" b="0" i="0" u="sng" strike="noStrike" cap="none" normalizeH="0" baseline="0" dirty="0">
                <a:ln>
                  <a:noFill/>
                </a:ln>
                <a:solidFill>
                  <a:schemeClr val="tx1"/>
                </a:solidFill>
                <a:effectLst/>
                <a:latin typeface="+mj-lt"/>
                <a:ea typeface="Calibri" panose="020F0502020204030204" pitchFamily="34" charset="0"/>
                <a:cs typeface="Times New Roman" panose="02020603050405020304" pitchFamily="18" charset="0"/>
              </a:rPr>
              <a:t>https://cairntechnology.com/cleaning-infection-control-operating-theatres/</a:t>
            </a:r>
            <a:br>
              <a:rPr kumimoji="0" lang="en-GB" altLang="en-US" sz="1800" b="0" i="0" u="none" strike="noStrike" cap="none" normalizeH="0" baseline="0" dirty="0">
                <a:ln>
                  <a:noFill/>
                </a:ln>
                <a:solidFill>
                  <a:schemeClr val="tx1"/>
                </a:solidFill>
                <a:effectLst/>
                <a:latin typeface="+mj-lt"/>
                <a:ea typeface="Calibri" panose="020F0502020204030204" pitchFamily="34" charset="0"/>
                <a:cs typeface="Times New Roman" panose="02020603050405020304" pitchFamily="18" charset="0"/>
              </a:rPr>
            </a:br>
            <a:r>
              <a:rPr kumimoji="0" lang="en-GB" altLang="en-US" sz="1800" b="0" i="0" u="none" strike="noStrike" cap="none" normalizeH="0" baseline="0" dirty="0">
                <a:ln>
                  <a:noFill/>
                </a:ln>
                <a:solidFill>
                  <a:schemeClr val="tx1"/>
                </a:solidFill>
                <a:effectLst/>
                <a:latin typeface="+mj-lt"/>
                <a:ea typeface="Calibri" panose="020F0502020204030204" pitchFamily="34" charset="0"/>
                <a:cs typeface="Times New Roman" panose="02020603050405020304" pitchFamily="18" charset="0"/>
              </a:rPr>
              <a:t>[Accessed 23 October 2023].</a:t>
            </a:r>
            <a:endParaRPr kumimoji="0" lang="en-GB" altLang="en-US" sz="4400" b="0" i="0" u="none" strike="noStrike" cap="none" normalizeH="0" baseline="0" dirty="0">
              <a:ln>
                <a:noFill/>
              </a:ln>
              <a:solidFill>
                <a:schemeClr val="tx1"/>
              </a:solidFill>
              <a:effectLst/>
              <a:latin typeface="+mj-l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800" b="0" i="0" u="none" strike="noStrike" cap="none" normalizeH="0" baseline="0" dirty="0">
                <a:ln>
                  <a:noFill/>
                </a:ln>
                <a:solidFill>
                  <a:schemeClr val="tx1"/>
                </a:solidFill>
                <a:effectLst/>
                <a:latin typeface="+mj-lt"/>
                <a:ea typeface="Calibri" panose="020F0502020204030204" pitchFamily="34" charset="0"/>
                <a:cs typeface="Times New Roman" panose="02020603050405020304" pitchFamily="18" charset="0"/>
              </a:rPr>
              <a:t>NHS England, n.d. </a:t>
            </a:r>
            <a:r>
              <a:rPr kumimoji="0" lang="en-GB" altLang="en-US" sz="1800" b="0" i="1" u="none" strike="noStrike" cap="none" normalizeH="0" baseline="0" dirty="0">
                <a:ln>
                  <a:noFill/>
                </a:ln>
                <a:solidFill>
                  <a:schemeClr val="tx1"/>
                </a:solidFill>
                <a:effectLst/>
                <a:latin typeface="+mj-lt"/>
                <a:ea typeface="Calibri" panose="020F0502020204030204" pitchFamily="34" charset="0"/>
                <a:cs typeface="Times New Roman" panose="02020603050405020304" pitchFamily="18" charset="0"/>
              </a:rPr>
              <a:t>Standard Infection Control Precautions (SICPs). </a:t>
            </a:r>
            <a:r>
              <a:rPr kumimoji="0" lang="en-GB" altLang="en-US" sz="1800" b="0" i="0" u="none" strike="noStrike" cap="none" normalizeH="0" baseline="0" dirty="0">
                <a:ln>
                  <a:noFill/>
                </a:ln>
                <a:solidFill>
                  <a:schemeClr val="tx1"/>
                </a:solidFill>
                <a:effectLst/>
                <a:latin typeface="+mj-lt"/>
                <a:ea typeface="Calibri" panose="020F0502020204030204" pitchFamily="34" charset="0"/>
                <a:cs typeface="Times New Roman" panose="02020603050405020304" pitchFamily="18" charset="0"/>
              </a:rPr>
              <a:t>[Online] </a:t>
            </a:r>
            <a:br>
              <a:rPr kumimoji="0" lang="en-GB" altLang="en-US" sz="1800" b="0" i="0" u="none" strike="noStrike" cap="none" normalizeH="0" baseline="0" dirty="0">
                <a:ln>
                  <a:noFill/>
                </a:ln>
                <a:solidFill>
                  <a:schemeClr val="tx1"/>
                </a:solidFill>
                <a:effectLst/>
                <a:latin typeface="+mj-lt"/>
                <a:ea typeface="Calibri" panose="020F0502020204030204" pitchFamily="34" charset="0"/>
                <a:cs typeface="Times New Roman" panose="02020603050405020304" pitchFamily="18" charset="0"/>
              </a:rPr>
            </a:br>
            <a:r>
              <a:rPr kumimoji="0" lang="en-GB" altLang="en-US" sz="1800" b="0" i="0" u="none" strike="noStrike" cap="none" normalizeH="0" baseline="0" dirty="0">
                <a:ln>
                  <a:noFill/>
                </a:ln>
                <a:solidFill>
                  <a:schemeClr val="tx1"/>
                </a:solidFill>
                <a:effectLst/>
                <a:latin typeface="+mj-lt"/>
                <a:ea typeface="Calibri" panose="020F0502020204030204" pitchFamily="34" charset="0"/>
                <a:cs typeface="Times New Roman" panose="02020603050405020304" pitchFamily="18" charset="0"/>
              </a:rPr>
              <a:t>Available at: </a:t>
            </a:r>
            <a:r>
              <a:rPr kumimoji="0" lang="en-GB" altLang="en-US" sz="1800" b="0" i="0" u="sng" strike="noStrike" cap="none" normalizeH="0" baseline="0" dirty="0">
                <a:ln>
                  <a:noFill/>
                </a:ln>
                <a:solidFill>
                  <a:schemeClr val="tx1"/>
                </a:solidFill>
                <a:effectLst/>
                <a:latin typeface="+mj-lt"/>
                <a:ea typeface="Calibri" panose="020F0502020204030204" pitchFamily="34" charset="0"/>
                <a:cs typeface="Times New Roman" panose="02020603050405020304" pitchFamily="18" charset="0"/>
              </a:rPr>
              <a:t>https://www.england.nhs.uk/national-infection-prevention-and-control-manual-nipcm-for-england/chapter-1-standard-infection-control-precautions-sicps/</a:t>
            </a:r>
            <a:br>
              <a:rPr kumimoji="0" lang="en-GB" altLang="en-US" sz="1800" b="0" i="0" u="none" strike="noStrike" cap="none" normalizeH="0" baseline="0" dirty="0">
                <a:ln>
                  <a:noFill/>
                </a:ln>
                <a:solidFill>
                  <a:schemeClr val="tx1"/>
                </a:solidFill>
                <a:effectLst/>
                <a:latin typeface="+mj-lt"/>
                <a:ea typeface="Calibri" panose="020F0502020204030204" pitchFamily="34" charset="0"/>
                <a:cs typeface="Times New Roman" panose="02020603050405020304" pitchFamily="18" charset="0"/>
              </a:rPr>
            </a:br>
            <a:r>
              <a:rPr kumimoji="0" lang="en-GB" altLang="en-US" sz="1800" b="0" i="0" u="none" strike="noStrike" cap="none" normalizeH="0" baseline="0" dirty="0">
                <a:ln>
                  <a:noFill/>
                </a:ln>
                <a:solidFill>
                  <a:schemeClr val="tx1"/>
                </a:solidFill>
                <a:effectLst/>
                <a:latin typeface="+mj-lt"/>
                <a:ea typeface="Calibri" panose="020F0502020204030204" pitchFamily="34" charset="0"/>
                <a:cs typeface="Times New Roman" panose="02020603050405020304" pitchFamily="18" charset="0"/>
              </a:rPr>
              <a:t>[Accessed 22 October 2023].</a:t>
            </a:r>
            <a:endParaRPr kumimoji="0" lang="en-GB" altLang="en-US" sz="4400" b="0" i="0" u="none" strike="noStrike" cap="none" normalizeH="0" baseline="0" dirty="0">
              <a:ln>
                <a:noFill/>
              </a:ln>
              <a:solidFill>
                <a:schemeClr val="tx1"/>
              </a:solidFill>
              <a:effectLst/>
              <a:latin typeface="+mj-l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800" b="0" i="0" u="none" strike="noStrike" cap="none" normalizeH="0" baseline="0" dirty="0">
                <a:ln>
                  <a:noFill/>
                </a:ln>
                <a:solidFill>
                  <a:schemeClr val="tx1"/>
                </a:solidFill>
                <a:effectLst/>
                <a:latin typeface="+mj-lt"/>
                <a:ea typeface="Calibri" panose="020F0502020204030204" pitchFamily="34" charset="0"/>
                <a:cs typeface="Times New Roman" panose="02020603050405020304" pitchFamily="18" charset="0"/>
              </a:rPr>
              <a:t>World Health Organization, n.d. </a:t>
            </a:r>
            <a:r>
              <a:rPr kumimoji="0" lang="en-GB" altLang="en-US" sz="1800" b="0" i="1" u="none" strike="noStrike" cap="none" normalizeH="0" baseline="0" dirty="0">
                <a:ln>
                  <a:noFill/>
                </a:ln>
                <a:solidFill>
                  <a:schemeClr val="tx1"/>
                </a:solidFill>
                <a:effectLst/>
                <a:latin typeface="+mj-lt"/>
                <a:ea typeface="Calibri" panose="020F0502020204030204" pitchFamily="34" charset="0"/>
                <a:cs typeface="Times New Roman" panose="02020603050405020304" pitchFamily="18" charset="0"/>
              </a:rPr>
              <a:t>Infection Prevention and Control. </a:t>
            </a:r>
            <a:r>
              <a:rPr kumimoji="0" lang="en-GB" altLang="en-US" sz="1800" b="0" i="0" u="none" strike="noStrike" cap="none" normalizeH="0" baseline="0" dirty="0">
                <a:ln>
                  <a:noFill/>
                </a:ln>
                <a:solidFill>
                  <a:schemeClr val="tx1"/>
                </a:solidFill>
                <a:effectLst/>
                <a:latin typeface="+mj-lt"/>
                <a:ea typeface="Calibri" panose="020F0502020204030204" pitchFamily="34" charset="0"/>
                <a:cs typeface="Times New Roman" panose="02020603050405020304" pitchFamily="18" charset="0"/>
              </a:rPr>
              <a:t>[Online] </a:t>
            </a:r>
            <a:br>
              <a:rPr kumimoji="0" lang="en-GB" altLang="en-US" sz="1800" b="0" i="0" u="none" strike="noStrike" cap="none" normalizeH="0" baseline="0" dirty="0">
                <a:ln>
                  <a:noFill/>
                </a:ln>
                <a:solidFill>
                  <a:schemeClr val="tx1"/>
                </a:solidFill>
                <a:effectLst/>
                <a:latin typeface="+mj-lt"/>
                <a:ea typeface="Calibri" panose="020F0502020204030204" pitchFamily="34" charset="0"/>
                <a:cs typeface="Times New Roman" panose="02020603050405020304" pitchFamily="18" charset="0"/>
              </a:rPr>
            </a:br>
            <a:r>
              <a:rPr kumimoji="0" lang="en-GB" altLang="en-US" sz="1800" b="0" i="0" u="none" strike="noStrike" cap="none" normalizeH="0" baseline="0" dirty="0">
                <a:ln>
                  <a:noFill/>
                </a:ln>
                <a:solidFill>
                  <a:schemeClr val="tx1"/>
                </a:solidFill>
                <a:effectLst/>
                <a:latin typeface="+mj-lt"/>
                <a:ea typeface="Calibri" panose="020F0502020204030204" pitchFamily="34" charset="0"/>
                <a:cs typeface="Times New Roman" panose="02020603050405020304" pitchFamily="18" charset="0"/>
              </a:rPr>
              <a:t>Available at: </a:t>
            </a:r>
            <a:r>
              <a:rPr kumimoji="0" lang="en-GB" altLang="en-US" sz="1800" b="0" i="0" u="sng" strike="noStrike" cap="none" normalizeH="0" baseline="0" dirty="0">
                <a:ln>
                  <a:noFill/>
                </a:ln>
                <a:solidFill>
                  <a:schemeClr val="tx1"/>
                </a:solidFill>
                <a:effectLst/>
                <a:latin typeface="+mj-lt"/>
                <a:ea typeface="Calibri" panose="020F0502020204030204" pitchFamily="34" charset="0"/>
                <a:cs typeface="Times New Roman" panose="02020603050405020304" pitchFamily="18" charset="0"/>
              </a:rPr>
              <a:t>https://www.who.int/health-topics/infection-prevention-and-control#tab=tab_1</a:t>
            </a:r>
            <a:br>
              <a:rPr kumimoji="0" lang="en-GB" altLang="en-US" sz="1800" b="0" i="0" u="none" strike="noStrike" cap="none" normalizeH="0" baseline="0" dirty="0">
                <a:ln>
                  <a:noFill/>
                </a:ln>
                <a:solidFill>
                  <a:schemeClr val="tx1"/>
                </a:solidFill>
                <a:effectLst/>
                <a:latin typeface="+mj-lt"/>
                <a:ea typeface="Calibri" panose="020F0502020204030204" pitchFamily="34" charset="0"/>
                <a:cs typeface="Times New Roman" panose="02020603050405020304" pitchFamily="18" charset="0"/>
              </a:rPr>
            </a:br>
            <a:r>
              <a:rPr kumimoji="0" lang="en-GB" altLang="en-US" sz="1800" b="0" i="0" u="none" strike="noStrike" cap="none" normalizeH="0" baseline="0" dirty="0">
                <a:ln>
                  <a:noFill/>
                </a:ln>
                <a:solidFill>
                  <a:schemeClr val="tx1"/>
                </a:solidFill>
                <a:effectLst/>
                <a:latin typeface="+mj-lt"/>
                <a:ea typeface="Calibri" panose="020F0502020204030204" pitchFamily="34" charset="0"/>
                <a:cs typeface="Times New Roman" panose="02020603050405020304" pitchFamily="18" charset="0"/>
              </a:rPr>
              <a:t>[Accessed 21 October 2023].</a:t>
            </a:r>
            <a:endParaRPr kumimoji="0" lang="en-GB" altLang="en-US" sz="4400" b="0" i="0" u="none" strike="noStrike" cap="none" normalizeH="0" baseline="0" dirty="0">
              <a:ln>
                <a:noFill/>
              </a:ln>
              <a:solidFill>
                <a:schemeClr val="tx1"/>
              </a:solidFill>
              <a:effectLst/>
              <a:latin typeface="+mj-l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3200" b="0" i="0" u="none" strike="noStrike" cap="none" normalizeH="0" baseline="0" dirty="0">
              <a:ln>
                <a:noFill/>
              </a:ln>
              <a:solidFill>
                <a:schemeClr val="tx1"/>
              </a:solidFill>
              <a:effectLst/>
              <a:latin typeface="+mj-lt"/>
            </a:endParaRPr>
          </a:p>
        </p:txBody>
      </p:sp>
    </p:spTree>
    <p:extLst>
      <p:ext uri="{BB962C8B-B14F-4D97-AF65-F5344CB8AC3E}">
        <p14:creationId xmlns:p14="http://schemas.microsoft.com/office/powerpoint/2010/main" val="3458814878"/>
      </p:ext>
    </p:extLst>
  </p:cSld>
  <p:clrMapOvr>
    <a:masterClrMapping/>
  </p:clrMapOvr>
</p:sld>
</file>

<file path=ppt/theme/theme1.xml><?xml version="1.0" encoding="utf-8"?>
<a:theme xmlns:a="http://schemas.openxmlformats.org/drawingml/2006/main" name="With Guides">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Presentation33" id="{3E365DF9-DB1E-1A41-9021-4603668D8D22}" vid="{603F0223-F056-2247-863C-008D2BD7A906}"/>
    </a:ext>
  </a:extLst>
</a:theme>
</file>

<file path=ppt/theme/theme2.xml><?xml version="1.0" encoding="utf-8"?>
<a:theme xmlns:a="http://schemas.openxmlformats.org/drawingml/2006/main" name="Without Guides">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Presentation33" id="{3E365DF9-DB1E-1A41-9021-4603668D8D22}" vid="{99097109-6599-5742-93D6-56BF4CEE910B}"/>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36x48-Template-V2b</Template>
  <TotalTime>669</TotalTime>
  <Words>556</Words>
  <Application>Microsoft Office PowerPoint</Application>
  <PresentationFormat>Custom</PresentationFormat>
  <Paragraphs>30</Paragraphs>
  <Slides>1</Slides>
  <Notes>0</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1</vt:i4>
      </vt:variant>
    </vt:vector>
  </HeadingPairs>
  <TitlesOfParts>
    <vt:vector size="9" baseType="lpstr">
      <vt:lpstr>Arial</vt:lpstr>
      <vt:lpstr>Arial Black</vt:lpstr>
      <vt:lpstr>Arial Narrow</vt:lpstr>
      <vt:lpstr>Calibri</vt:lpstr>
      <vt:lpstr>Noto Sans</vt:lpstr>
      <vt:lpstr>Trebuchet MS</vt:lpstr>
      <vt:lpstr>With Guides</vt:lpstr>
      <vt:lpstr>Without Guides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Station 5</dc:creator>
  <dc:description>This template is the property of PosterPresentations.com. Call us if you need help with this poster template._x000d_
1-866-649-3004           _x000d_
 (c)PosterPresentations.com</dc:description>
  <cp:lastModifiedBy>Carly Davies (2319545)</cp:lastModifiedBy>
  <cp:revision>24</cp:revision>
  <dcterms:created xsi:type="dcterms:W3CDTF">2019-01-10T00:05:46Z</dcterms:created>
  <dcterms:modified xsi:type="dcterms:W3CDTF">2023-11-07T11:18:53Z</dcterms:modified>
</cp:coreProperties>
</file>