
<file path=[Content_Types].xml><?xml version="1.0" encoding="utf-8"?>
<Types xmlns="http://schemas.openxmlformats.org/package/2006/content-types">
  <Default Extension="png" ContentType="image/pn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9" r:id="rId4"/>
  </p:sldMasterIdLst>
  <p:notesMasterIdLst>
    <p:notesMasterId r:id="rId34"/>
  </p:notesMasterIdLst>
  <p:handoutMasterIdLst>
    <p:handoutMasterId r:id="rId35"/>
  </p:handoutMasterIdLst>
  <p:sldIdLst>
    <p:sldId id="366" r:id="rId5"/>
    <p:sldId id="291" r:id="rId6"/>
    <p:sldId id="370" r:id="rId7"/>
    <p:sldId id="388" r:id="rId8"/>
    <p:sldId id="389" r:id="rId9"/>
    <p:sldId id="297" r:id="rId10"/>
    <p:sldId id="390" r:id="rId11"/>
    <p:sldId id="295" r:id="rId12"/>
    <p:sldId id="298" r:id="rId13"/>
    <p:sldId id="301" r:id="rId14"/>
    <p:sldId id="306" r:id="rId15"/>
    <p:sldId id="302" r:id="rId16"/>
    <p:sldId id="303" r:id="rId17"/>
    <p:sldId id="391" r:id="rId18"/>
    <p:sldId id="304" r:id="rId19"/>
    <p:sldId id="305" r:id="rId20"/>
    <p:sldId id="329" r:id="rId21"/>
    <p:sldId id="387" r:id="rId22"/>
    <p:sldId id="359" r:id="rId23"/>
    <p:sldId id="339" r:id="rId24"/>
    <p:sldId id="373" r:id="rId25"/>
    <p:sldId id="342" r:id="rId26"/>
    <p:sldId id="385" r:id="rId27"/>
    <p:sldId id="323" r:id="rId28"/>
    <p:sldId id="392" r:id="rId29"/>
    <p:sldId id="384" r:id="rId30"/>
    <p:sldId id="393" r:id="rId31"/>
    <p:sldId id="261" r:id="rId32"/>
    <p:sldId id="264" r:id="rId33"/>
  </p:sldIdLst>
  <p:sldSz cx="9144000" cy="6858000" type="screen4x3"/>
  <p:notesSz cx="6797675" cy="9874250"/>
  <p:defaultTextStyle>
    <a:defPPr>
      <a:defRPr lang="en-US"/>
    </a:defPPr>
    <a:lvl1pPr algn="l" rtl="0" fontAlgn="base">
      <a:spcBef>
        <a:spcPct val="0"/>
      </a:spcBef>
      <a:spcAft>
        <a:spcPct val="0"/>
      </a:spcAft>
      <a:defRPr kern="1200">
        <a:solidFill>
          <a:schemeClr val="tx1"/>
        </a:solidFill>
        <a:latin typeface="Arial" pitchFamily="34" charset="0"/>
        <a:ea typeface="+mn-ea"/>
        <a:cs typeface="+mn-cs"/>
      </a:defRPr>
    </a:lvl1pPr>
    <a:lvl2pPr marL="457200" algn="l" rtl="0" fontAlgn="base">
      <a:spcBef>
        <a:spcPct val="0"/>
      </a:spcBef>
      <a:spcAft>
        <a:spcPct val="0"/>
      </a:spcAft>
      <a:defRPr kern="1200">
        <a:solidFill>
          <a:schemeClr val="tx1"/>
        </a:solidFill>
        <a:latin typeface="Arial" pitchFamily="34" charset="0"/>
        <a:ea typeface="+mn-ea"/>
        <a:cs typeface="+mn-cs"/>
      </a:defRPr>
    </a:lvl2pPr>
    <a:lvl3pPr marL="914400" algn="l" rtl="0" fontAlgn="base">
      <a:spcBef>
        <a:spcPct val="0"/>
      </a:spcBef>
      <a:spcAft>
        <a:spcPct val="0"/>
      </a:spcAft>
      <a:defRPr kern="1200">
        <a:solidFill>
          <a:schemeClr val="tx1"/>
        </a:solidFill>
        <a:latin typeface="Arial" pitchFamily="34" charset="0"/>
        <a:ea typeface="+mn-ea"/>
        <a:cs typeface="+mn-cs"/>
      </a:defRPr>
    </a:lvl3pPr>
    <a:lvl4pPr marL="1371600" algn="l" rtl="0" fontAlgn="base">
      <a:spcBef>
        <a:spcPct val="0"/>
      </a:spcBef>
      <a:spcAft>
        <a:spcPct val="0"/>
      </a:spcAft>
      <a:defRPr kern="1200">
        <a:solidFill>
          <a:schemeClr val="tx1"/>
        </a:solidFill>
        <a:latin typeface="Arial" pitchFamily="34" charset="0"/>
        <a:ea typeface="+mn-ea"/>
        <a:cs typeface="+mn-cs"/>
      </a:defRPr>
    </a:lvl4pPr>
    <a:lvl5pPr marL="1828800" algn="l" rtl="0" fontAlgn="base">
      <a:spcBef>
        <a:spcPct val="0"/>
      </a:spcBef>
      <a:spcAft>
        <a:spcPct val="0"/>
      </a:spcAft>
      <a:defRPr kern="1200">
        <a:solidFill>
          <a:schemeClr val="tx1"/>
        </a:solidFill>
        <a:latin typeface="Arial" pitchFamily="34" charset="0"/>
        <a:ea typeface="+mn-ea"/>
        <a:cs typeface="+mn-cs"/>
      </a:defRPr>
    </a:lvl5pPr>
    <a:lvl6pPr marL="2286000" algn="l" defTabSz="914400" rtl="0" eaLnBrk="1" latinLnBrk="0" hangingPunct="1">
      <a:defRPr kern="1200">
        <a:solidFill>
          <a:schemeClr val="tx1"/>
        </a:solidFill>
        <a:latin typeface="Arial" pitchFamily="34" charset="0"/>
        <a:ea typeface="+mn-ea"/>
        <a:cs typeface="+mn-cs"/>
      </a:defRPr>
    </a:lvl6pPr>
    <a:lvl7pPr marL="2743200" algn="l" defTabSz="914400" rtl="0" eaLnBrk="1" latinLnBrk="0" hangingPunct="1">
      <a:defRPr kern="1200">
        <a:solidFill>
          <a:schemeClr val="tx1"/>
        </a:solidFill>
        <a:latin typeface="Arial" pitchFamily="34" charset="0"/>
        <a:ea typeface="+mn-ea"/>
        <a:cs typeface="+mn-cs"/>
      </a:defRPr>
    </a:lvl7pPr>
    <a:lvl8pPr marL="3200400" algn="l" defTabSz="914400" rtl="0" eaLnBrk="1" latinLnBrk="0" hangingPunct="1">
      <a:defRPr kern="1200">
        <a:solidFill>
          <a:schemeClr val="tx1"/>
        </a:solidFill>
        <a:latin typeface="Arial" pitchFamily="34" charset="0"/>
        <a:ea typeface="+mn-ea"/>
        <a:cs typeface="+mn-cs"/>
      </a:defRPr>
    </a:lvl8pPr>
    <a:lvl9pPr marL="3657600" algn="l" defTabSz="914400" rtl="0" eaLnBrk="1" latinLnBrk="0" hangingPunct="1">
      <a:defRPr kern="1200">
        <a:solidFill>
          <a:schemeClr val="tx1"/>
        </a:solidFill>
        <a:latin typeface="Arial" pitchFamily="34" charset="0"/>
        <a:ea typeface="+mn-ea"/>
        <a:cs typeface="+mn-cs"/>
      </a:defRPr>
    </a:lvl9pPr>
  </p:defaultTextStyle>
  <p:extLst>
    <p:ext uri="{EFAFB233-063F-42B5-8137-9DF3F51BA10A}">
      <p15:sldGuideLst xmlns="" xmlns:p15="http://schemas.microsoft.com/office/powerpoint/2012/main">
        <p15:guide id="1" orient="horz" pos="301">
          <p15:clr>
            <a:srgbClr val="A4A3A4"/>
          </p15:clr>
        </p15:guide>
        <p15:guide id="2" orient="horz" pos="3884">
          <p15:clr>
            <a:srgbClr val="A4A3A4"/>
          </p15:clr>
        </p15:guide>
        <p15:guide id="3" orient="horz" pos="4201">
          <p15:clr>
            <a:srgbClr val="A4A3A4"/>
          </p15:clr>
        </p15:guide>
        <p15:guide id="4" orient="horz" pos="844">
          <p15:clr>
            <a:srgbClr val="A4A3A4"/>
          </p15:clr>
        </p15:guide>
        <p15:guide id="5" orient="horz" pos="2778">
          <p15:clr>
            <a:srgbClr val="A4A3A4"/>
          </p15:clr>
        </p15:guide>
        <p15:guide id="6" orient="horz" pos="164">
          <p15:clr>
            <a:srgbClr val="A4A3A4"/>
          </p15:clr>
        </p15:guide>
        <p15:guide id="7" orient="horz" pos="1068">
          <p15:clr>
            <a:srgbClr val="A4A3A4"/>
          </p15:clr>
        </p15:guide>
        <p15:guide id="8" orient="horz" pos="3203">
          <p15:clr>
            <a:srgbClr val="A4A3A4"/>
          </p15:clr>
        </p15:guide>
        <p15:guide id="9" pos="2787">
          <p15:clr>
            <a:srgbClr val="A4A3A4"/>
          </p15:clr>
        </p15:guide>
        <p15:guide id="10" pos="1480">
          <p15:clr>
            <a:srgbClr val="A4A3A4"/>
          </p15:clr>
        </p15:guide>
        <p15:guide id="11" pos="3515">
          <p15:clr>
            <a:srgbClr val="A4A3A4"/>
          </p15:clr>
        </p15:guide>
        <p15:guide id="12" pos="3910">
          <p15:clr>
            <a:srgbClr val="A4A3A4"/>
          </p15:clr>
        </p15:guide>
        <p15:guide id="13" pos="2925">
          <p15:clr>
            <a:srgbClr val="A4A3A4"/>
          </p15:clr>
        </p15:guide>
      </p15:sldGuideLst>
    </p:ext>
    <p:ext uri="{2D200454-40CA-4A62-9FC3-DE9A4176ACB9}">
      <p15:notesGuideLst xmlns="" xmlns:p15="http://schemas.microsoft.com/office/powerpoint/2012/main">
        <p15:guide id="1" orient="horz" pos="3110" userDrawn="1">
          <p15:clr>
            <a:srgbClr val="A4A3A4"/>
          </p15:clr>
        </p15:guide>
        <p15:guide id="2" pos="214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9B3A"/>
    <a:srgbClr val="B1DDDE"/>
    <a:srgbClr val="5458FF"/>
    <a:srgbClr val="48BCEC"/>
    <a:srgbClr val="06AEA8"/>
    <a:srgbClr val="BECD2B"/>
    <a:srgbClr val="7EBBD3"/>
    <a:srgbClr val="4D85C5"/>
    <a:srgbClr val="FEDF00"/>
    <a:srgbClr val="FF7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227" autoAdjust="0"/>
    <p:restoredTop sz="78560" autoAdjust="0"/>
  </p:normalViewPr>
  <p:slideViewPr>
    <p:cSldViewPr snapToObjects="1">
      <p:cViewPr>
        <p:scale>
          <a:sx n="66" d="100"/>
          <a:sy n="66" d="100"/>
        </p:scale>
        <p:origin x="-1680" y="-36"/>
      </p:cViewPr>
      <p:guideLst>
        <p:guide orient="horz" pos="301"/>
        <p:guide orient="horz" pos="3884"/>
        <p:guide orient="horz" pos="4201"/>
        <p:guide orient="horz" pos="844"/>
        <p:guide orient="horz" pos="2778"/>
        <p:guide orient="horz" pos="164"/>
        <p:guide orient="horz" pos="1068"/>
        <p:guide orient="horz" pos="3203"/>
        <p:guide pos="2787"/>
        <p:guide pos="1480"/>
        <p:guide pos="3515"/>
        <p:guide pos="3910"/>
        <p:guide pos="2925"/>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4380"/>
    </p:cViewPr>
  </p:sorterViewPr>
  <p:notesViewPr>
    <p:cSldViewPr snapToObjects="1">
      <p:cViewPr varScale="1">
        <p:scale>
          <a:sx n="77" d="100"/>
          <a:sy n="77" d="100"/>
        </p:scale>
        <p:origin x="-3342" y="-84"/>
      </p:cViewPr>
      <p:guideLst>
        <p:guide orient="horz" pos="3110"/>
        <p:guide pos="214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46145" cy="493713"/>
          </a:xfrm>
          <a:prstGeom prst="rect">
            <a:avLst/>
          </a:prstGeom>
        </p:spPr>
        <p:txBody>
          <a:bodyPr vert="horz" lIns="91440" tIns="45720" rIns="91440" bIns="45720" rtlCol="0"/>
          <a:lstStyle>
            <a:lvl1pPr algn="l">
              <a:defRPr sz="1200"/>
            </a:lvl1pPr>
          </a:lstStyle>
          <a:p>
            <a:endParaRPr lang="en-AU" dirty="0"/>
          </a:p>
        </p:txBody>
      </p:sp>
      <p:sp>
        <p:nvSpPr>
          <p:cNvPr id="3" name="Date Placeholder 2"/>
          <p:cNvSpPr>
            <a:spLocks noGrp="1"/>
          </p:cNvSpPr>
          <p:nvPr>
            <p:ph type="dt" sz="quarter" idx="1"/>
          </p:nvPr>
        </p:nvSpPr>
        <p:spPr>
          <a:xfrm>
            <a:off x="3849911" y="0"/>
            <a:ext cx="2946144" cy="493713"/>
          </a:xfrm>
          <a:prstGeom prst="rect">
            <a:avLst/>
          </a:prstGeom>
        </p:spPr>
        <p:txBody>
          <a:bodyPr vert="horz" lIns="91440" tIns="45720" rIns="91440" bIns="45720" rtlCol="0"/>
          <a:lstStyle>
            <a:lvl1pPr algn="r">
              <a:defRPr sz="1200"/>
            </a:lvl1pPr>
          </a:lstStyle>
          <a:p>
            <a:fld id="{703F362B-8944-43D3-BCFA-ACF547F2A942}" type="datetimeFigureOut">
              <a:rPr lang="en-AU" smtClean="0"/>
              <a:pPr/>
              <a:t>7/03/2019</a:t>
            </a:fld>
            <a:endParaRPr lang="en-AU" dirty="0"/>
          </a:p>
        </p:txBody>
      </p:sp>
      <p:sp>
        <p:nvSpPr>
          <p:cNvPr id="4" name="Footer Placeholder 3"/>
          <p:cNvSpPr>
            <a:spLocks noGrp="1"/>
          </p:cNvSpPr>
          <p:nvPr>
            <p:ph type="ftr" sz="quarter" idx="2"/>
          </p:nvPr>
        </p:nvSpPr>
        <p:spPr>
          <a:xfrm>
            <a:off x="1" y="9378955"/>
            <a:ext cx="2946145" cy="493713"/>
          </a:xfrm>
          <a:prstGeom prst="rect">
            <a:avLst/>
          </a:prstGeom>
        </p:spPr>
        <p:txBody>
          <a:bodyPr vert="horz" lIns="91440" tIns="45720" rIns="91440" bIns="45720" rtlCol="0" anchor="b"/>
          <a:lstStyle>
            <a:lvl1pPr algn="l">
              <a:defRPr sz="1200"/>
            </a:lvl1pPr>
          </a:lstStyle>
          <a:p>
            <a:endParaRPr lang="en-AU" dirty="0"/>
          </a:p>
        </p:txBody>
      </p:sp>
      <p:sp>
        <p:nvSpPr>
          <p:cNvPr id="5" name="Slide Number Placeholder 4"/>
          <p:cNvSpPr>
            <a:spLocks noGrp="1"/>
          </p:cNvSpPr>
          <p:nvPr>
            <p:ph type="sldNum" sz="quarter" idx="3"/>
          </p:nvPr>
        </p:nvSpPr>
        <p:spPr>
          <a:xfrm>
            <a:off x="3849911" y="9378955"/>
            <a:ext cx="2946144" cy="493713"/>
          </a:xfrm>
          <a:prstGeom prst="rect">
            <a:avLst/>
          </a:prstGeom>
        </p:spPr>
        <p:txBody>
          <a:bodyPr vert="horz" lIns="91440" tIns="45720" rIns="91440" bIns="45720" rtlCol="0" anchor="b"/>
          <a:lstStyle>
            <a:lvl1pPr algn="r">
              <a:defRPr sz="1200"/>
            </a:lvl1pPr>
          </a:lstStyle>
          <a:p>
            <a:fld id="{EA418F3D-2BEB-4179-82FB-89EE7B82F218}" type="slidenum">
              <a:rPr lang="en-AU" smtClean="0"/>
              <a:pPr/>
              <a:t>‹#›</a:t>
            </a:fld>
            <a:endParaRPr lang="en-AU" dirty="0"/>
          </a:p>
        </p:txBody>
      </p:sp>
    </p:spTree>
    <p:extLst>
      <p:ext uri="{BB962C8B-B14F-4D97-AF65-F5344CB8AC3E}">
        <p14:creationId xmlns:p14="http://schemas.microsoft.com/office/powerpoint/2010/main" val="3134540998"/>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3713"/>
          </a:xfrm>
          <a:prstGeom prst="rect">
            <a:avLst/>
          </a:prstGeom>
        </p:spPr>
        <p:txBody>
          <a:bodyPr vert="horz" lIns="91440" tIns="45720" rIns="91440" bIns="45720" rtlCol="0"/>
          <a:lstStyle>
            <a:lvl1pPr algn="l" fontAlgn="auto">
              <a:spcBef>
                <a:spcPts val="0"/>
              </a:spcBef>
              <a:spcAft>
                <a:spcPts val="0"/>
              </a:spcAft>
              <a:defRPr sz="1200">
                <a:latin typeface="+mn-lt"/>
              </a:defRPr>
            </a:lvl1pPr>
          </a:lstStyle>
          <a:p>
            <a:pPr>
              <a:defRPr/>
            </a:pPr>
            <a:endParaRPr lang="en-US" dirty="0"/>
          </a:p>
        </p:txBody>
      </p:sp>
      <p:sp>
        <p:nvSpPr>
          <p:cNvPr id="3" name="Date Placeholder 2"/>
          <p:cNvSpPr>
            <a:spLocks noGrp="1"/>
          </p:cNvSpPr>
          <p:nvPr>
            <p:ph type="dt" idx="1"/>
          </p:nvPr>
        </p:nvSpPr>
        <p:spPr>
          <a:xfrm>
            <a:off x="3850443" y="0"/>
            <a:ext cx="2945659" cy="493713"/>
          </a:xfrm>
          <a:prstGeom prst="rect">
            <a:avLst/>
          </a:prstGeom>
        </p:spPr>
        <p:txBody>
          <a:bodyPr vert="horz" lIns="91440" tIns="45720" rIns="91440" bIns="45720" rtlCol="0"/>
          <a:lstStyle>
            <a:lvl1pPr algn="r" fontAlgn="auto">
              <a:spcBef>
                <a:spcPts val="0"/>
              </a:spcBef>
              <a:spcAft>
                <a:spcPts val="0"/>
              </a:spcAft>
              <a:defRPr sz="1200">
                <a:latin typeface="+mn-lt"/>
              </a:defRPr>
            </a:lvl1pPr>
          </a:lstStyle>
          <a:p>
            <a:pPr>
              <a:defRPr/>
            </a:pPr>
            <a:fld id="{C75FF471-E970-4D76-9488-2F70B2E182F7}" type="datetimeFigureOut">
              <a:rPr lang="en-US"/>
              <a:pPr>
                <a:defRPr/>
              </a:pPr>
              <a:t>3/7/2019</a:t>
            </a:fld>
            <a:endParaRPr lang="en-US" dirty="0"/>
          </a:p>
        </p:txBody>
      </p:sp>
      <p:sp>
        <p:nvSpPr>
          <p:cNvPr id="4" name="Slide Image Placeholder 3"/>
          <p:cNvSpPr>
            <a:spLocks noGrp="1" noRot="1" noChangeAspect="1"/>
          </p:cNvSpPr>
          <p:nvPr>
            <p:ph type="sldImg" idx="2"/>
          </p:nvPr>
        </p:nvSpPr>
        <p:spPr>
          <a:xfrm>
            <a:off x="931863" y="741363"/>
            <a:ext cx="4935537" cy="3702050"/>
          </a:xfrm>
          <a:prstGeom prst="rect">
            <a:avLst/>
          </a:prstGeom>
          <a:noFill/>
          <a:ln w="12700">
            <a:solidFill>
              <a:prstClr val="black"/>
            </a:solidFill>
          </a:ln>
        </p:spPr>
        <p:txBody>
          <a:bodyPr vert="horz" lIns="91440" tIns="45720" rIns="91440" bIns="45720" rtlCol="0" anchor="ctr"/>
          <a:lstStyle/>
          <a:p>
            <a:pPr lvl="0"/>
            <a:endParaRPr lang="en-US" noProof="0" dirty="0"/>
          </a:p>
        </p:txBody>
      </p:sp>
      <p:sp>
        <p:nvSpPr>
          <p:cNvPr id="5" name="Notes Placeholder 4"/>
          <p:cNvSpPr>
            <a:spLocks noGrp="1"/>
          </p:cNvSpPr>
          <p:nvPr>
            <p:ph type="body" sz="quarter" idx="3"/>
          </p:nvPr>
        </p:nvSpPr>
        <p:spPr>
          <a:xfrm>
            <a:off x="679768" y="4690269"/>
            <a:ext cx="5438140" cy="4443413"/>
          </a:xfrm>
          <a:prstGeom prst="rect">
            <a:avLst/>
          </a:prstGeom>
        </p:spPr>
        <p:txBody>
          <a:bodyPr vert="horz" lIns="91440" tIns="45720" rIns="91440" bIns="45720" rtlCol="0">
            <a:normAutofit/>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6" name="Footer Placeholder 5"/>
          <p:cNvSpPr>
            <a:spLocks noGrp="1"/>
          </p:cNvSpPr>
          <p:nvPr>
            <p:ph type="ftr" sz="quarter" idx="4"/>
          </p:nvPr>
        </p:nvSpPr>
        <p:spPr>
          <a:xfrm>
            <a:off x="0" y="9378824"/>
            <a:ext cx="2945659" cy="493713"/>
          </a:xfrm>
          <a:prstGeom prst="rect">
            <a:avLst/>
          </a:prstGeom>
        </p:spPr>
        <p:txBody>
          <a:bodyPr vert="horz" lIns="91440" tIns="45720" rIns="91440" bIns="45720" rtlCol="0" anchor="b"/>
          <a:lstStyle>
            <a:lvl1pPr algn="l" fontAlgn="auto">
              <a:spcBef>
                <a:spcPts val="0"/>
              </a:spcBef>
              <a:spcAft>
                <a:spcPts val="0"/>
              </a:spcAft>
              <a:defRPr sz="1200">
                <a:latin typeface="+mn-lt"/>
              </a:defRPr>
            </a:lvl1pPr>
          </a:lstStyle>
          <a:p>
            <a:pPr>
              <a:defRPr/>
            </a:pPr>
            <a:endParaRPr lang="en-US" dirty="0"/>
          </a:p>
        </p:txBody>
      </p:sp>
      <p:sp>
        <p:nvSpPr>
          <p:cNvPr id="7" name="Slide Number Placeholder 6"/>
          <p:cNvSpPr>
            <a:spLocks noGrp="1"/>
          </p:cNvSpPr>
          <p:nvPr>
            <p:ph type="sldNum" sz="quarter" idx="5"/>
          </p:nvPr>
        </p:nvSpPr>
        <p:spPr>
          <a:xfrm>
            <a:off x="3850443" y="9378824"/>
            <a:ext cx="2945659" cy="493713"/>
          </a:xfrm>
          <a:prstGeom prst="rect">
            <a:avLst/>
          </a:prstGeom>
        </p:spPr>
        <p:txBody>
          <a:bodyPr vert="horz" lIns="91440" tIns="45720" rIns="91440" bIns="45720" rtlCol="0" anchor="b"/>
          <a:lstStyle>
            <a:lvl1pPr algn="r" fontAlgn="auto">
              <a:spcBef>
                <a:spcPts val="0"/>
              </a:spcBef>
              <a:spcAft>
                <a:spcPts val="0"/>
              </a:spcAft>
              <a:defRPr sz="1200">
                <a:latin typeface="+mn-lt"/>
              </a:defRPr>
            </a:lvl1pPr>
          </a:lstStyle>
          <a:p>
            <a:pPr>
              <a:defRPr/>
            </a:pPr>
            <a:fld id="{40257027-D69C-44BC-B084-924BCE3584A2}" type="slidenum">
              <a:rPr lang="en-US"/>
              <a:pPr>
                <a:defRPr/>
              </a:pPr>
              <a:t>‹#›</a:t>
            </a:fld>
            <a:endParaRPr lang="en-US" dirty="0"/>
          </a:p>
        </p:txBody>
      </p:sp>
    </p:spTree>
    <p:extLst>
      <p:ext uri="{BB962C8B-B14F-4D97-AF65-F5344CB8AC3E}">
        <p14:creationId xmlns:p14="http://schemas.microsoft.com/office/powerpoint/2010/main" val="3425330527"/>
      </p:ext>
    </p:extLst>
  </p:cSld>
  <p:clrMap bg1="lt1" tx1="dk1" bg2="lt2" tx2="dk2" accent1="accent1" accent2="accent2" accent3="accent3" accent4="accent4" accent5="accent5" accent6="accent6" hlink="hlink" folHlink="folHlink"/>
  <p:hf hdr="0" ftr="0" dt="0"/>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40257027-D69C-44BC-B084-924BCE3584A2}" type="slidenum">
              <a:rPr lang="en-US" smtClean="0"/>
              <a:pPr>
                <a:defRPr/>
              </a:pPr>
              <a:t>2</a:t>
            </a:fld>
            <a:endParaRPr lang="en-US" dirty="0"/>
          </a:p>
        </p:txBody>
      </p:sp>
    </p:spTree>
    <p:extLst>
      <p:ext uri="{BB962C8B-B14F-4D97-AF65-F5344CB8AC3E}">
        <p14:creationId xmlns:p14="http://schemas.microsoft.com/office/powerpoint/2010/main" val="34823242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Provide flipchart paper, in groups ask them to define</a:t>
            </a:r>
            <a:r>
              <a:rPr lang="en-US" baseline="0" dirty="0" smtClean="0"/>
              <a:t> safeguarding, encourage them to use key words if they are struggling.</a:t>
            </a:r>
          </a:p>
          <a:p>
            <a:endParaRPr lang="en-US" dirty="0" smtClean="0"/>
          </a:p>
          <a:p>
            <a:endParaRPr lang="en-GB" dirty="0"/>
          </a:p>
        </p:txBody>
      </p:sp>
      <p:sp>
        <p:nvSpPr>
          <p:cNvPr id="4" name="Slide Number Placeholder 3"/>
          <p:cNvSpPr>
            <a:spLocks noGrp="1"/>
          </p:cNvSpPr>
          <p:nvPr>
            <p:ph type="sldNum" sz="quarter" idx="10"/>
          </p:nvPr>
        </p:nvSpPr>
        <p:spPr/>
        <p:txBody>
          <a:bodyPr/>
          <a:lstStyle/>
          <a:p>
            <a:pPr>
              <a:defRPr/>
            </a:pPr>
            <a:fld id="{40257027-D69C-44BC-B084-924BCE3584A2}" type="slidenum">
              <a:rPr lang="en-US" smtClean="0"/>
              <a:pPr>
                <a:defRPr/>
              </a:pPr>
              <a:t>3</a:t>
            </a:fld>
            <a:endParaRPr lang="en-US" dirty="0"/>
          </a:p>
        </p:txBody>
      </p:sp>
    </p:spTree>
    <p:extLst>
      <p:ext uri="{BB962C8B-B14F-4D97-AF65-F5344CB8AC3E}">
        <p14:creationId xmlns:p14="http://schemas.microsoft.com/office/powerpoint/2010/main" val="5863065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40257027-D69C-44BC-B084-924BCE3584A2}" type="slidenum">
              <a:rPr lang="en-US" smtClean="0"/>
              <a:pPr>
                <a:defRPr/>
              </a:pPr>
              <a:t>4</a:t>
            </a:fld>
            <a:endParaRPr lang="en-US" dirty="0"/>
          </a:p>
        </p:txBody>
      </p:sp>
    </p:spTree>
    <p:extLst>
      <p:ext uri="{BB962C8B-B14F-4D97-AF65-F5344CB8AC3E}">
        <p14:creationId xmlns:p14="http://schemas.microsoft.com/office/powerpoint/2010/main" val="24541908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D78B3FCA-0A40-4E9F-8816-08BBBE100748}" type="slidenum">
              <a:rPr lang="en-GB" altLang="en-US" smtClean="0"/>
              <a:pPr eaLnBrk="1" hangingPunct="1">
                <a:spcBef>
                  <a:spcPct val="0"/>
                </a:spcBef>
              </a:pPr>
              <a:t>8</a:t>
            </a:fld>
            <a:endParaRPr lang="en-GB" altLang="en-US" smtClean="0"/>
          </a:p>
        </p:txBody>
      </p:sp>
      <p:sp>
        <p:nvSpPr>
          <p:cNvPr id="94211" name="Rectangle 2"/>
          <p:cNvSpPr>
            <a:spLocks noGrp="1" noRot="1" noChangeAspect="1" noChangeArrowheads="1" noTextEdit="1"/>
          </p:cNvSpPr>
          <p:nvPr>
            <p:ph type="sldImg"/>
          </p:nvPr>
        </p:nvSpPr>
        <p:spPr>
          <a:xfrm>
            <a:off x="930275" y="741363"/>
            <a:ext cx="4937125" cy="3702050"/>
          </a:xfrm>
          <a:ln/>
        </p:spPr>
      </p:sp>
      <p:sp>
        <p:nvSpPr>
          <p:cNvPr id="942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965" tIns="46483" rIns="92965" bIns="46483"/>
          <a:lstStyle/>
          <a:p>
            <a:pPr eaLnBrk="1" hangingPunct="1"/>
            <a:r>
              <a:rPr lang="en-GB" altLang="en-US" smtClean="0"/>
              <a:t>This slide relates to session 2 of the RCGP/NSPCC training resource and follows the word storm exercise on child abuse and safeguarding.</a:t>
            </a:r>
          </a:p>
        </p:txBody>
      </p:sp>
    </p:spTree>
    <p:extLst>
      <p:ext uri="{BB962C8B-B14F-4D97-AF65-F5344CB8AC3E}">
        <p14:creationId xmlns:p14="http://schemas.microsoft.com/office/powerpoint/2010/main" val="22354510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AFA2B176-E6C2-4C01-9BF7-092AB98DAB86}" type="slidenum">
              <a:rPr lang="en-GB" altLang="en-US" smtClean="0"/>
              <a:pPr eaLnBrk="1" hangingPunct="1">
                <a:spcBef>
                  <a:spcPct val="0"/>
                </a:spcBef>
              </a:pPr>
              <a:t>9</a:t>
            </a:fld>
            <a:endParaRPr lang="en-GB" altLang="en-US" smtClean="0"/>
          </a:p>
        </p:txBody>
      </p:sp>
      <p:sp>
        <p:nvSpPr>
          <p:cNvPr id="95235" name="Rectangle 2"/>
          <p:cNvSpPr>
            <a:spLocks noGrp="1" noRot="1" noChangeAspect="1" noChangeArrowheads="1" noTextEdit="1"/>
          </p:cNvSpPr>
          <p:nvPr>
            <p:ph type="sldImg"/>
          </p:nvPr>
        </p:nvSpPr>
        <p:spPr>
          <a:xfrm>
            <a:off x="933450" y="741363"/>
            <a:ext cx="4935538" cy="3702050"/>
          </a:xfrm>
          <a:ln/>
        </p:spPr>
      </p:sp>
      <p:sp>
        <p:nvSpPr>
          <p:cNvPr id="952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121" tIns="46061" rIns="92121" bIns="46061"/>
          <a:lstStyle/>
          <a:p>
            <a:pPr eaLnBrk="1" hangingPunct="1"/>
            <a:r>
              <a:rPr lang="en-GB" altLang="en-US" dirty="0" smtClean="0"/>
              <a:t>Ask</a:t>
            </a:r>
            <a:r>
              <a:rPr lang="en-GB" altLang="en-US" baseline="0" dirty="0" smtClean="0"/>
              <a:t> the group to name the categories of abuse before revealing.</a:t>
            </a:r>
            <a:endParaRPr lang="en-GB" altLang="en-US" dirty="0" smtClean="0"/>
          </a:p>
        </p:txBody>
      </p:sp>
    </p:spTree>
    <p:extLst>
      <p:ext uri="{BB962C8B-B14F-4D97-AF65-F5344CB8AC3E}">
        <p14:creationId xmlns:p14="http://schemas.microsoft.com/office/powerpoint/2010/main" val="23777990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178C28D9-4D90-46FA-8C41-8733A3493380}" type="slidenum">
              <a:rPr lang="en-GB" altLang="en-US" smtClean="0"/>
              <a:pPr eaLnBrk="1" hangingPunct="1">
                <a:spcBef>
                  <a:spcPct val="0"/>
                </a:spcBef>
              </a:pPr>
              <a:t>10</a:t>
            </a:fld>
            <a:endParaRPr lang="en-GB" altLang="en-US" smtClean="0"/>
          </a:p>
        </p:txBody>
      </p:sp>
      <p:sp>
        <p:nvSpPr>
          <p:cNvPr id="96259" name="Rectangle 2"/>
          <p:cNvSpPr>
            <a:spLocks noGrp="1" noRot="1" noChangeAspect="1" noChangeArrowheads="1" noTextEdit="1"/>
          </p:cNvSpPr>
          <p:nvPr>
            <p:ph type="sldImg"/>
          </p:nvPr>
        </p:nvSpPr>
        <p:spPr>
          <a:xfrm>
            <a:off x="933450" y="741363"/>
            <a:ext cx="4937125" cy="3702050"/>
          </a:xfrm>
          <a:ln/>
        </p:spPr>
      </p:sp>
      <p:sp>
        <p:nvSpPr>
          <p:cNvPr id="962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121" tIns="46061" rIns="92121" bIns="46061"/>
          <a:lstStyle/>
          <a:p>
            <a:pPr eaLnBrk="1" hangingPunct="1"/>
            <a:r>
              <a:rPr lang="en-GB" altLang="en-US" smtClean="0"/>
              <a:t>This slide relates to session 2 of the RCGP/NSPCC training resource. Slides 8-14 are shown after the small group exercise – definition of abuse.</a:t>
            </a:r>
          </a:p>
        </p:txBody>
      </p:sp>
    </p:spTree>
    <p:extLst>
      <p:ext uri="{BB962C8B-B14F-4D97-AF65-F5344CB8AC3E}">
        <p14:creationId xmlns:p14="http://schemas.microsoft.com/office/powerpoint/2010/main" val="7776328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58F5A930-328D-44C7-A95F-1A36F4C477C1}" type="slidenum">
              <a:rPr lang="en-GB" altLang="en-US" smtClean="0"/>
              <a:pPr eaLnBrk="1" hangingPunct="1">
                <a:spcBef>
                  <a:spcPct val="0"/>
                </a:spcBef>
              </a:pPr>
              <a:t>11</a:t>
            </a:fld>
            <a:endParaRPr lang="en-GB" altLang="en-US" smtClean="0"/>
          </a:p>
        </p:txBody>
      </p:sp>
      <p:sp>
        <p:nvSpPr>
          <p:cNvPr id="101379" name="Rectangle 2"/>
          <p:cNvSpPr>
            <a:spLocks noGrp="1" noRot="1" noChangeAspect="1" noChangeArrowheads="1" noTextEdit="1"/>
          </p:cNvSpPr>
          <p:nvPr>
            <p:ph type="sldImg"/>
          </p:nvPr>
        </p:nvSpPr>
        <p:spPr>
          <a:xfrm>
            <a:off x="933450" y="741363"/>
            <a:ext cx="4937125" cy="3702050"/>
          </a:xfrm>
          <a:ln/>
        </p:spPr>
      </p:sp>
      <p:sp>
        <p:nvSpPr>
          <p:cNvPr id="1013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121" tIns="46061" rIns="92121" bIns="46061"/>
          <a:lstStyle/>
          <a:p>
            <a:pPr eaLnBrk="1" hangingPunct="1"/>
            <a:r>
              <a:rPr lang="en-GB" altLang="en-US" smtClean="0"/>
              <a:t>This slide relates to session 2 of the RCGP/NSPCC training resource. Slides 8-14 are shown after the small group exercise – definition of abuse.</a:t>
            </a:r>
          </a:p>
        </p:txBody>
      </p:sp>
    </p:spTree>
    <p:extLst>
      <p:ext uri="{BB962C8B-B14F-4D97-AF65-F5344CB8AC3E}">
        <p14:creationId xmlns:p14="http://schemas.microsoft.com/office/powerpoint/2010/main" val="21501975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857846FE-8565-482E-BF08-162E103DF820}" type="slidenum">
              <a:rPr lang="en-GB" altLang="en-US" smtClean="0"/>
              <a:pPr eaLnBrk="1" hangingPunct="1">
                <a:spcBef>
                  <a:spcPct val="0"/>
                </a:spcBef>
              </a:pPr>
              <a:t>12</a:t>
            </a:fld>
            <a:endParaRPr lang="en-GB" altLang="en-US" smtClean="0"/>
          </a:p>
        </p:txBody>
      </p:sp>
      <p:sp>
        <p:nvSpPr>
          <p:cNvPr id="97283" name="Rectangle 2"/>
          <p:cNvSpPr>
            <a:spLocks noGrp="1" noRot="1" noChangeAspect="1" noChangeArrowheads="1" noTextEdit="1"/>
          </p:cNvSpPr>
          <p:nvPr>
            <p:ph type="sldImg"/>
          </p:nvPr>
        </p:nvSpPr>
        <p:spPr>
          <a:xfrm>
            <a:off x="933450" y="741363"/>
            <a:ext cx="4937125" cy="3702050"/>
          </a:xfrm>
          <a:ln/>
        </p:spPr>
      </p:sp>
      <p:sp>
        <p:nvSpPr>
          <p:cNvPr id="972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121" tIns="46061" rIns="92121" bIns="46061"/>
          <a:lstStyle/>
          <a:p>
            <a:pPr eaLnBrk="1" hangingPunct="1"/>
            <a:r>
              <a:rPr lang="en-GB" altLang="en-US" smtClean="0"/>
              <a:t>This slide relates to session 2 of the RCGP/NSPCC training resource. Slides 8-14 are shown after the small group exercise – definition of abuse.</a:t>
            </a:r>
          </a:p>
        </p:txBody>
      </p:sp>
    </p:spTree>
    <p:extLst>
      <p:ext uri="{BB962C8B-B14F-4D97-AF65-F5344CB8AC3E}">
        <p14:creationId xmlns:p14="http://schemas.microsoft.com/office/powerpoint/2010/main" val="3357804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A4CE0B22-3D6B-4996-BF04-E474903E5868}" type="slidenum">
              <a:rPr lang="en-GB" altLang="en-US" smtClean="0"/>
              <a:pPr eaLnBrk="1" hangingPunct="1">
                <a:spcBef>
                  <a:spcPct val="0"/>
                </a:spcBef>
              </a:pPr>
              <a:t>13</a:t>
            </a:fld>
            <a:endParaRPr lang="en-GB" altLang="en-US" smtClean="0"/>
          </a:p>
        </p:txBody>
      </p:sp>
      <p:sp>
        <p:nvSpPr>
          <p:cNvPr id="98307" name="Rectangle 2"/>
          <p:cNvSpPr>
            <a:spLocks noGrp="1" noRot="1" noChangeAspect="1" noChangeArrowheads="1" noTextEdit="1"/>
          </p:cNvSpPr>
          <p:nvPr>
            <p:ph type="sldImg"/>
          </p:nvPr>
        </p:nvSpPr>
        <p:spPr>
          <a:xfrm>
            <a:off x="933450" y="741363"/>
            <a:ext cx="4937125" cy="3702050"/>
          </a:xfrm>
          <a:ln/>
        </p:spPr>
      </p:sp>
      <p:sp>
        <p:nvSpPr>
          <p:cNvPr id="983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121" tIns="46061" rIns="92121" bIns="46061"/>
          <a:lstStyle/>
          <a:p>
            <a:pPr eaLnBrk="1" hangingPunct="1"/>
            <a:r>
              <a:rPr lang="en-GB" altLang="en-US" smtClean="0"/>
              <a:t>This slide relates to session 2 of the RCGP/NSPCC training resource. Slides 8-14 are shown after the small group exercise – definition of abuse.</a:t>
            </a:r>
          </a:p>
        </p:txBody>
      </p:sp>
    </p:spTree>
    <p:extLst>
      <p:ext uri="{BB962C8B-B14F-4D97-AF65-F5344CB8AC3E}">
        <p14:creationId xmlns:p14="http://schemas.microsoft.com/office/powerpoint/2010/main" val="24419197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CC307173-74DC-41D8-BB2E-CA55274B4E80}" type="slidenum">
              <a:rPr lang="en-GB" altLang="en-US" smtClean="0"/>
              <a:pPr eaLnBrk="1" hangingPunct="1">
                <a:spcBef>
                  <a:spcPct val="0"/>
                </a:spcBef>
              </a:pPr>
              <a:t>15</a:t>
            </a:fld>
            <a:endParaRPr lang="en-GB" altLang="en-US" smtClean="0"/>
          </a:p>
        </p:txBody>
      </p:sp>
      <p:sp>
        <p:nvSpPr>
          <p:cNvPr id="99331" name="Rectangle 2"/>
          <p:cNvSpPr>
            <a:spLocks noGrp="1" noRot="1" noChangeAspect="1" noChangeArrowheads="1" noTextEdit="1"/>
          </p:cNvSpPr>
          <p:nvPr>
            <p:ph type="sldImg"/>
          </p:nvPr>
        </p:nvSpPr>
        <p:spPr>
          <a:xfrm>
            <a:off x="933450" y="741363"/>
            <a:ext cx="4937125" cy="3702050"/>
          </a:xfrm>
          <a:ln/>
        </p:spPr>
      </p:sp>
      <p:sp>
        <p:nvSpPr>
          <p:cNvPr id="993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121" tIns="46061" rIns="92121" bIns="46061"/>
          <a:lstStyle/>
          <a:p>
            <a:pPr eaLnBrk="1" hangingPunct="1"/>
            <a:r>
              <a:rPr lang="en-GB" altLang="en-US" smtClean="0"/>
              <a:t>This slide relates to session 2 of the RCGP/NSPCC training resource. Slides 8-14 are shown after the small group exercise – definition of abuse.</a:t>
            </a:r>
          </a:p>
        </p:txBody>
      </p:sp>
    </p:spTree>
    <p:extLst>
      <p:ext uri="{BB962C8B-B14F-4D97-AF65-F5344CB8AC3E}">
        <p14:creationId xmlns:p14="http://schemas.microsoft.com/office/powerpoint/2010/main" val="13782987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83F98047-00F5-4CE8-9F2C-C35436762893}" type="slidenum">
              <a:rPr lang="en-GB" altLang="en-US" smtClean="0"/>
              <a:pPr eaLnBrk="1" hangingPunct="1">
                <a:spcBef>
                  <a:spcPct val="0"/>
                </a:spcBef>
              </a:pPr>
              <a:t>16</a:t>
            </a:fld>
            <a:endParaRPr lang="en-GB" altLang="en-US" smtClean="0"/>
          </a:p>
        </p:txBody>
      </p:sp>
      <p:sp>
        <p:nvSpPr>
          <p:cNvPr id="100355" name="Rectangle 2"/>
          <p:cNvSpPr>
            <a:spLocks noGrp="1" noRot="1" noChangeAspect="1" noChangeArrowheads="1" noTextEdit="1"/>
          </p:cNvSpPr>
          <p:nvPr>
            <p:ph type="sldImg"/>
          </p:nvPr>
        </p:nvSpPr>
        <p:spPr>
          <a:xfrm>
            <a:off x="930275" y="741363"/>
            <a:ext cx="4937125" cy="3702050"/>
          </a:xfrm>
          <a:ln/>
        </p:spPr>
      </p:sp>
      <p:sp>
        <p:nvSpPr>
          <p:cNvPr id="1003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121" tIns="46061" rIns="92121" bIns="46061"/>
          <a:lstStyle/>
          <a:p>
            <a:pPr eaLnBrk="1" hangingPunct="1"/>
            <a:r>
              <a:rPr lang="en-GB" altLang="en-US" smtClean="0"/>
              <a:t>This slide relates to session 2 of the RCGP/NSPCC training resource. Slides 8-14 are shown after the small group exercise – definition of abuse.</a:t>
            </a:r>
          </a:p>
        </p:txBody>
      </p:sp>
    </p:spTree>
    <p:extLst>
      <p:ext uri="{BB962C8B-B14F-4D97-AF65-F5344CB8AC3E}">
        <p14:creationId xmlns:p14="http://schemas.microsoft.com/office/powerpoint/2010/main" val="21618828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D5198411-A241-4E82-A997-8C3F682D8F95}" type="slidenum">
              <a:rPr lang="en-GB" altLang="en-US" smtClean="0"/>
              <a:pPr eaLnBrk="1" hangingPunct="1">
                <a:spcBef>
                  <a:spcPct val="0"/>
                </a:spcBef>
              </a:pPr>
              <a:t>17</a:t>
            </a:fld>
            <a:endParaRPr lang="en-GB" altLang="en-US" smtClean="0"/>
          </a:p>
        </p:txBody>
      </p:sp>
      <p:sp>
        <p:nvSpPr>
          <p:cNvPr id="105475" name="Rectangle 2"/>
          <p:cNvSpPr>
            <a:spLocks noGrp="1" noRot="1" noChangeAspect="1" noChangeArrowheads="1" noTextEdit="1"/>
          </p:cNvSpPr>
          <p:nvPr>
            <p:ph type="sldImg"/>
          </p:nvPr>
        </p:nvSpPr>
        <p:spPr>
          <a:xfrm>
            <a:off x="933450" y="741363"/>
            <a:ext cx="4935538" cy="3702050"/>
          </a:xfrm>
          <a:ln/>
        </p:spPr>
      </p:sp>
      <p:sp>
        <p:nvSpPr>
          <p:cNvPr id="1054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mtClean="0"/>
              <a:t>Trainer to make links with the effect of section 11 (2) Children Act 2004</a:t>
            </a:r>
          </a:p>
          <a:p>
            <a:pPr eaLnBrk="1" hangingPunct="1"/>
            <a:r>
              <a:rPr lang="en-GB" altLang="en-US" smtClean="0"/>
              <a:t>Trainer also to highlight that where the statutory guidance (part 1 of Working Together which applies to LA, including District councils etc and the guidance on the statutory duty  to make arrangements and promote the welfare of children and young people, section 11 apply to the LA as above. Where the guidance is not statutory for a particular organisation, it represents a standard of good practice and will help organisations fulfil other duties in co-operation with partners (Working Together 2006, preface XXV)</a:t>
            </a:r>
            <a:endParaRPr lang="en-US" altLang="en-US" smtClean="0"/>
          </a:p>
        </p:txBody>
      </p:sp>
    </p:spTree>
    <p:extLst>
      <p:ext uri="{BB962C8B-B14F-4D97-AF65-F5344CB8AC3E}">
        <p14:creationId xmlns:p14="http://schemas.microsoft.com/office/powerpoint/2010/main" val="276321598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F8942721-957A-4CA0-8BE2-2BB2B71C3463}" type="slidenum">
              <a:rPr lang="en-GB" altLang="en-US" smtClean="0"/>
              <a:pPr eaLnBrk="1" hangingPunct="1">
                <a:spcBef>
                  <a:spcPct val="0"/>
                </a:spcBef>
              </a:pPr>
              <a:t>19</a:t>
            </a:fld>
            <a:endParaRPr lang="en-GB" altLang="en-US" smtClean="0"/>
          </a:p>
        </p:txBody>
      </p:sp>
      <p:sp>
        <p:nvSpPr>
          <p:cNvPr id="110595" name="Rectangle 2"/>
          <p:cNvSpPr>
            <a:spLocks noGrp="1" noRot="1" noChangeAspect="1" noChangeArrowheads="1" noTextEdit="1"/>
          </p:cNvSpPr>
          <p:nvPr>
            <p:ph type="sldImg"/>
          </p:nvPr>
        </p:nvSpPr>
        <p:spPr>
          <a:xfrm>
            <a:off x="933450" y="741363"/>
            <a:ext cx="4935538" cy="3702050"/>
          </a:xfrm>
          <a:ln/>
        </p:spPr>
      </p:sp>
      <p:sp>
        <p:nvSpPr>
          <p:cNvPr id="1105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extLst>
      <p:ext uri="{BB962C8B-B14F-4D97-AF65-F5344CB8AC3E}">
        <p14:creationId xmlns:p14="http://schemas.microsoft.com/office/powerpoint/2010/main" val="36530508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5687B1E5-110C-42C3-811F-3A5451B9803B}" type="slidenum">
              <a:rPr lang="en-GB" altLang="en-US" smtClean="0"/>
              <a:pPr eaLnBrk="1" hangingPunct="1">
                <a:spcBef>
                  <a:spcPct val="0"/>
                </a:spcBef>
              </a:pPr>
              <a:t>24</a:t>
            </a:fld>
            <a:endParaRPr lang="en-GB" altLang="en-US" smtClean="0"/>
          </a:p>
        </p:txBody>
      </p:sp>
      <p:sp>
        <p:nvSpPr>
          <p:cNvPr id="103427" name="Rectangle 2"/>
          <p:cNvSpPr>
            <a:spLocks noChangeArrowheads="1"/>
          </p:cNvSpPr>
          <p:nvPr/>
        </p:nvSpPr>
        <p:spPr bwMode="auto">
          <a:xfrm>
            <a:off x="3848869" y="1"/>
            <a:ext cx="2948806" cy="491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endParaRPr lang="en-US" altLang="en-US" sz="1800"/>
          </a:p>
        </p:txBody>
      </p:sp>
      <p:sp>
        <p:nvSpPr>
          <p:cNvPr id="103428" name="Rectangle 3"/>
          <p:cNvSpPr>
            <a:spLocks noChangeArrowheads="1"/>
          </p:cNvSpPr>
          <p:nvPr/>
        </p:nvSpPr>
        <p:spPr bwMode="auto">
          <a:xfrm>
            <a:off x="3848869" y="9378825"/>
            <a:ext cx="2948806" cy="4954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51" tIns="44431" rIns="90451" bIns="44431" anchor="b"/>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algn="r">
              <a:spcBef>
                <a:spcPct val="0"/>
              </a:spcBef>
            </a:pPr>
            <a:r>
              <a:rPr lang="en-GB" altLang="en-US"/>
              <a:t>16</a:t>
            </a:r>
          </a:p>
        </p:txBody>
      </p:sp>
      <p:sp>
        <p:nvSpPr>
          <p:cNvPr id="103429" name="Rectangle 4"/>
          <p:cNvSpPr>
            <a:spLocks noChangeArrowheads="1"/>
          </p:cNvSpPr>
          <p:nvPr/>
        </p:nvSpPr>
        <p:spPr bwMode="auto">
          <a:xfrm>
            <a:off x="0" y="9378825"/>
            <a:ext cx="2945659" cy="4954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endParaRPr lang="en-US" altLang="en-US" sz="1800"/>
          </a:p>
        </p:txBody>
      </p:sp>
      <p:sp>
        <p:nvSpPr>
          <p:cNvPr id="103430" name="Rectangle 5"/>
          <p:cNvSpPr>
            <a:spLocks noChangeArrowheads="1"/>
          </p:cNvSpPr>
          <p:nvPr/>
        </p:nvSpPr>
        <p:spPr bwMode="auto">
          <a:xfrm>
            <a:off x="0" y="1"/>
            <a:ext cx="2945659" cy="491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endParaRPr lang="en-US" altLang="en-US" sz="1800"/>
          </a:p>
        </p:txBody>
      </p:sp>
      <p:sp>
        <p:nvSpPr>
          <p:cNvPr id="103431" name="Rectangle 6"/>
          <p:cNvSpPr>
            <a:spLocks noGrp="1" noRot="1" noChangeAspect="1" noChangeArrowheads="1" noTextEdit="1"/>
          </p:cNvSpPr>
          <p:nvPr>
            <p:ph type="sldImg"/>
          </p:nvPr>
        </p:nvSpPr>
        <p:spPr>
          <a:xfrm>
            <a:off x="939800" y="746125"/>
            <a:ext cx="4922838" cy="3690938"/>
          </a:xfrm>
          <a:ln w="12700" cap="flat"/>
        </p:spPr>
      </p:sp>
      <p:sp>
        <p:nvSpPr>
          <p:cNvPr id="103432" name="Rectangle 7"/>
          <p:cNvSpPr>
            <a:spLocks noGrp="1" noChangeArrowheads="1"/>
          </p:cNvSpPr>
          <p:nvPr>
            <p:ph type="body" idx="1"/>
          </p:nvPr>
        </p:nvSpPr>
        <p:spPr>
          <a:xfrm>
            <a:off x="906357" y="4685127"/>
            <a:ext cx="4980241" cy="444855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451" tIns="44431" rIns="90451" bIns="44431"/>
          <a:lstStyle/>
          <a:p>
            <a:pPr eaLnBrk="1" hangingPunct="1"/>
            <a:r>
              <a:rPr lang="en-US" altLang="en-US" dirty="0" smtClean="0"/>
              <a:t>WG: Legislation – In Wales</a:t>
            </a:r>
            <a:r>
              <a:rPr lang="en-US" altLang="en-US" baseline="0" dirty="0" smtClean="0"/>
              <a:t> social services are devolved, thus safeguarding legislation (children and adults) is produced by the Assembly</a:t>
            </a:r>
          </a:p>
          <a:p>
            <a:pPr eaLnBrk="1" hangingPunct="1"/>
            <a:r>
              <a:rPr lang="en-US" altLang="en-US" baseline="0" dirty="0" smtClean="0"/>
              <a:t>National Safeguarding Board</a:t>
            </a:r>
            <a:endParaRPr lang="en-US" altLang="en-US" dirty="0" smtClean="0"/>
          </a:p>
        </p:txBody>
      </p:sp>
    </p:spTree>
    <p:extLst>
      <p:ext uri="{BB962C8B-B14F-4D97-AF65-F5344CB8AC3E}">
        <p14:creationId xmlns:p14="http://schemas.microsoft.com/office/powerpoint/2010/main" val="22553540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Only" preserve="1">
  <p:cSld name="Title Only">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43918" y="2348880"/>
            <a:ext cx="8662292" cy="2592288"/>
          </a:xfrm>
          <a:prstGeom prst="rect">
            <a:avLst/>
          </a:prstGeom>
        </p:spPr>
        <p:txBody>
          <a:bodyPr/>
          <a:lstStyle>
            <a:lvl1pPr algn="ctr">
              <a:lnSpc>
                <a:spcPts val="5000"/>
              </a:lnSpc>
              <a:defRPr sz="5000" b="1" i="0" spc="-180" baseline="0">
                <a:solidFill>
                  <a:schemeClr val="tx2"/>
                </a:solidFill>
                <a:latin typeface="Verdana"/>
                <a:cs typeface="Verdana"/>
              </a:defRPr>
            </a:lvl1pPr>
          </a:lstStyle>
          <a:p>
            <a:r>
              <a:rPr lang="en-US" dirty="0" smtClean="0"/>
              <a:t>Click here to</a:t>
            </a:r>
            <a:br>
              <a:rPr lang="en-US" dirty="0" smtClean="0"/>
            </a:br>
            <a:r>
              <a:rPr lang="en-US" dirty="0" smtClean="0"/>
              <a:t>edit main heading</a:t>
            </a:r>
            <a:endParaRPr lang="en-US" dirty="0"/>
          </a:p>
        </p:txBody>
      </p:sp>
      <p:pic>
        <p:nvPicPr>
          <p:cNvPr id="3" name="Picture 2" descr="NSPCC_ONLINE_LOGO_RGB_WHITE.eps"/>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3810000" y="366799"/>
            <a:ext cx="1524000" cy="371576"/>
          </a:xfrm>
          <a:prstGeom prst="rect">
            <a:avLst/>
          </a:prstGeom>
        </p:spPr>
      </p:pic>
      <p:pic>
        <p:nvPicPr>
          <p:cNvPr id="4" name="Picture 3" descr="NSPCC_ONLINE_STRAPLINE_RGB_WHITE.eps"/>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2800865" y="6310456"/>
            <a:ext cx="3542270" cy="124728"/>
          </a:xfrm>
          <a:prstGeom prst="rect">
            <a:avLst/>
          </a:prstGeom>
        </p:spPr>
      </p:pic>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Only">
    <p:bg>
      <p:bgRef idx="1001">
        <a:schemeClr val="bg1"/>
      </p:bgRef>
    </p:bg>
    <p:spTree>
      <p:nvGrpSpPr>
        <p:cNvPr id="1" name=""/>
        <p:cNvGrpSpPr/>
        <p:nvPr/>
      </p:nvGrpSpPr>
      <p:grpSpPr>
        <a:xfrm>
          <a:off x="0" y="0"/>
          <a:ext cx="0" cy="0"/>
          <a:chOff x="0" y="0"/>
          <a:chExt cx="0" cy="0"/>
        </a:xfrm>
      </p:grpSpPr>
      <p:pic>
        <p:nvPicPr>
          <p:cNvPr id="11" name="Picture 10" descr="DividerSlide_A2.jpg"/>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6394" y="0"/>
            <a:ext cx="9176500" cy="6957392"/>
          </a:xfrm>
          <a:prstGeom prst="rect">
            <a:avLst/>
          </a:prstGeom>
        </p:spPr>
      </p:pic>
      <p:sp>
        <p:nvSpPr>
          <p:cNvPr id="10" name="Title 1"/>
          <p:cNvSpPr>
            <a:spLocks noGrp="1"/>
          </p:cNvSpPr>
          <p:nvPr>
            <p:ph type="title" hasCustomPrompt="1"/>
          </p:nvPr>
        </p:nvSpPr>
        <p:spPr>
          <a:xfrm>
            <a:off x="204094" y="1124744"/>
            <a:ext cx="4367906" cy="5544616"/>
          </a:xfrm>
          <a:prstGeom prst="rect">
            <a:avLst/>
          </a:prstGeom>
        </p:spPr>
        <p:txBody>
          <a:bodyPr/>
          <a:lstStyle>
            <a:lvl1pPr algn="l">
              <a:lnSpc>
                <a:spcPts val="5000"/>
              </a:lnSpc>
              <a:defRPr sz="5000" b="1" i="0" spc="-180">
                <a:solidFill>
                  <a:schemeClr val="bg2"/>
                </a:solidFill>
                <a:latin typeface="Verdana"/>
                <a:cs typeface="Verdana"/>
              </a:defRPr>
            </a:lvl1pPr>
          </a:lstStyle>
          <a:p>
            <a:r>
              <a:rPr lang="en-US" dirty="0" smtClean="0"/>
              <a:t>Click here</a:t>
            </a:r>
            <a:br>
              <a:rPr lang="en-US" dirty="0" smtClean="0"/>
            </a:br>
            <a:r>
              <a:rPr lang="en-US" dirty="0" smtClean="0"/>
              <a:t>to edit </a:t>
            </a:r>
            <a:br>
              <a:rPr lang="en-US" dirty="0" smtClean="0"/>
            </a:br>
            <a:r>
              <a:rPr lang="en-US" dirty="0" smtClean="0"/>
              <a:t>the main heading </a:t>
            </a:r>
            <a:br>
              <a:rPr lang="en-US" dirty="0" smtClean="0"/>
            </a:br>
            <a:r>
              <a:rPr lang="en-US" dirty="0" smtClean="0"/>
              <a:t>style</a:t>
            </a:r>
            <a:endParaRPr lang="en-US" dirty="0"/>
          </a:p>
        </p:txBody>
      </p:sp>
      <p:pic>
        <p:nvPicPr>
          <p:cNvPr id="12" name="Picture 11" descr="DottedLine.psd"/>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235584" y="813542"/>
            <a:ext cx="8649184" cy="134095"/>
          </a:xfrm>
          <a:prstGeom prst="rect">
            <a:avLst/>
          </a:prstGeom>
        </p:spPr>
      </p:pic>
    </p:spTree>
    <p:extLst>
      <p:ext uri="{BB962C8B-B14F-4D97-AF65-F5344CB8AC3E}">
        <p14:creationId xmlns:p14="http://schemas.microsoft.com/office/powerpoint/2010/main" val="312301690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2_Title Only">
    <p:bg>
      <p:bgPr>
        <a:solidFill>
          <a:schemeClr val="accent2"/>
        </a:solidFill>
        <a:effectLst/>
      </p:bgPr>
    </p:bg>
    <p:spTree>
      <p:nvGrpSpPr>
        <p:cNvPr id="1" name=""/>
        <p:cNvGrpSpPr/>
        <p:nvPr/>
      </p:nvGrpSpPr>
      <p:grpSpPr>
        <a:xfrm>
          <a:off x="0" y="0"/>
          <a:ext cx="0" cy="0"/>
          <a:chOff x="0" y="0"/>
          <a:chExt cx="0" cy="0"/>
        </a:xfrm>
      </p:grpSpPr>
      <p:sp>
        <p:nvSpPr>
          <p:cNvPr id="13" name="Title 1"/>
          <p:cNvSpPr>
            <a:spLocks noGrp="1"/>
          </p:cNvSpPr>
          <p:nvPr>
            <p:ph type="title" hasCustomPrompt="1"/>
          </p:nvPr>
        </p:nvSpPr>
        <p:spPr>
          <a:xfrm>
            <a:off x="204094" y="1124744"/>
            <a:ext cx="8616378" cy="5544616"/>
          </a:xfrm>
          <a:prstGeom prst="rect">
            <a:avLst/>
          </a:prstGeom>
        </p:spPr>
        <p:txBody>
          <a:bodyPr/>
          <a:lstStyle>
            <a:lvl1pPr algn="l">
              <a:lnSpc>
                <a:spcPts val="5000"/>
              </a:lnSpc>
              <a:defRPr sz="5000" b="1" i="0" spc="-180">
                <a:solidFill>
                  <a:schemeClr val="bg2"/>
                </a:solidFill>
                <a:latin typeface="Verdana"/>
                <a:cs typeface="Verdana"/>
              </a:defRPr>
            </a:lvl1pPr>
          </a:lstStyle>
          <a:p>
            <a:r>
              <a:rPr lang="en-US" dirty="0" smtClean="0"/>
              <a:t>Click here to edit the main heading style</a:t>
            </a:r>
            <a:endParaRPr lang="en-US" dirty="0"/>
          </a:p>
        </p:txBody>
      </p:sp>
      <p:pic>
        <p:nvPicPr>
          <p:cNvPr id="10" name="Picture 9" descr="DottedLine.psd"/>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35584" y="813542"/>
            <a:ext cx="8649184" cy="134095"/>
          </a:xfrm>
          <a:prstGeom prst="rect">
            <a:avLst/>
          </a:prstGeom>
        </p:spPr>
      </p:pic>
    </p:spTree>
    <p:extLst>
      <p:ext uri="{BB962C8B-B14F-4D97-AF65-F5344CB8AC3E}">
        <p14:creationId xmlns:p14="http://schemas.microsoft.com/office/powerpoint/2010/main" val="118504148"/>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Title Only">
    <p:bg>
      <p:bgRef idx="1001">
        <a:schemeClr val="bg1"/>
      </p:bgRef>
    </p:bg>
    <p:spTree>
      <p:nvGrpSpPr>
        <p:cNvPr id="1" name=""/>
        <p:cNvGrpSpPr/>
        <p:nvPr/>
      </p:nvGrpSpPr>
      <p:grpSpPr>
        <a:xfrm>
          <a:off x="0" y="0"/>
          <a:ext cx="0" cy="0"/>
          <a:chOff x="0" y="0"/>
          <a:chExt cx="0" cy="0"/>
        </a:xfrm>
      </p:grpSpPr>
      <p:pic>
        <p:nvPicPr>
          <p:cNvPr id="2" name="Picture 1" descr="DividerSlides_B.jpg"/>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040" y="0"/>
            <a:ext cx="9176500" cy="6957392"/>
          </a:xfrm>
          <a:prstGeom prst="rect">
            <a:avLst/>
          </a:prstGeom>
        </p:spPr>
      </p:pic>
      <p:sp>
        <p:nvSpPr>
          <p:cNvPr id="13" name="Title 1"/>
          <p:cNvSpPr>
            <a:spLocks noGrp="1"/>
          </p:cNvSpPr>
          <p:nvPr>
            <p:ph type="title" hasCustomPrompt="1"/>
          </p:nvPr>
        </p:nvSpPr>
        <p:spPr>
          <a:xfrm>
            <a:off x="204094" y="1124744"/>
            <a:ext cx="4727946" cy="5544616"/>
          </a:xfrm>
          <a:prstGeom prst="rect">
            <a:avLst/>
          </a:prstGeom>
        </p:spPr>
        <p:txBody>
          <a:bodyPr/>
          <a:lstStyle>
            <a:lvl1pPr algn="l">
              <a:lnSpc>
                <a:spcPts val="5000"/>
              </a:lnSpc>
              <a:defRPr sz="5000" b="1" i="0" kern="1000" spc="-180" baseline="0">
                <a:solidFill>
                  <a:schemeClr val="bg2"/>
                </a:solidFill>
                <a:latin typeface="Verdana"/>
                <a:cs typeface="Verdana"/>
              </a:defRPr>
            </a:lvl1pPr>
          </a:lstStyle>
          <a:p>
            <a:r>
              <a:rPr lang="en-US" dirty="0" smtClean="0"/>
              <a:t>Click here </a:t>
            </a:r>
            <a:br>
              <a:rPr lang="en-US" dirty="0" smtClean="0"/>
            </a:br>
            <a:r>
              <a:rPr lang="en-US" dirty="0" smtClean="0"/>
              <a:t>to edit </a:t>
            </a:r>
            <a:br>
              <a:rPr lang="en-US" dirty="0" smtClean="0"/>
            </a:br>
            <a:r>
              <a:rPr lang="en-US" dirty="0" smtClean="0"/>
              <a:t>the main heading </a:t>
            </a:r>
            <a:br>
              <a:rPr lang="en-US" dirty="0" smtClean="0"/>
            </a:br>
            <a:r>
              <a:rPr lang="en-US" dirty="0" smtClean="0"/>
              <a:t>style</a:t>
            </a:r>
            <a:endParaRPr lang="en-US" dirty="0"/>
          </a:p>
        </p:txBody>
      </p:sp>
      <p:pic>
        <p:nvPicPr>
          <p:cNvPr id="10" name="Picture 9" descr="DottedLine.psd"/>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235584" y="813542"/>
            <a:ext cx="8649184" cy="134095"/>
          </a:xfrm>
          <a:prstGeom prst="rect">
            <a:avLst/>
          </a:prstGeom>
        </p:spPr>
      </p:pic>
    </p:spTree>
    <p:extLst>
      <p:ext uri="{BB962C8B-B14F-4D97-AF65-F5344CB8AC3E}">
        <p14:creationId xmlns:p14="http://schemas.microsoft.com/office/powerpoint/2010/main" val="1371988540"/>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1_Title Only">
    <p:bg>
      <p:bgPr>
        <a:solidFill>
          <a:schemeClr val="tx2"/>
        </a:solidFill>
        <a:effectLst/>
      </p:bgPr>
    </p:bg>
    <p:spTree>
      <p:nvGrpSpPr>
        <p:cNvPr id="1" name=""/>
        <p:cNvGrpSpPr/>
        <p:nvPr/>
      </p:nvGrpSpPr>
      <p:grpSpPr>
        <a:xfrm>
          <a:off x="0" y="0"/>
          <a:ext cx="0" cy="0"/>
          <a:chOff x="0" y="0"/>
          <a:chExt cx="0" cy="0"/>
        </a:xfrm>
      </p:grpSpPr>
      <p:sp>
        <p:nvSpPr>
          <p:cNvPr id="13" name="Title 1"/>
          <p:cNvSpPr>
            <a:spLocks noGrp="1"/>
          </p:cNvSpPr>
          <p:nvPr>
            <p:ph type="title" hasCustomPrompt="1"/>
          </p:nvPr>
        </p:nvSpPr>
        <p:spPr>
          <a:xfrm>
            <a:off x="204094" y="1124744"/>
            <a:ext cx="8616378" cy="5544616"/>
          </a:xfrm>
          <a:prstGeom prst="rect">
            <a:avLst/>
          </a:prstGeom>
        </p:spPr>
        <p:txBody>
          <a:bodyPr/>
          <a:lstStyle>
            <a:lvl1pPr algn="l">
              <a:lnSpc>
                <a:spcPts val="5000"/>
              </a:lnSpc>
              <a:defRPr sz="5000" b="1" i="0" spc="-180">
                <a:solidFill>
                  <a:schemeClr val="bg2"/>
                </a:solidFill>
                <a:latin typeface="Verdana"/>
                <a:cs typeface="Verdana"/>
              </a:defRPr>
            </a:lvl1pPr>
          </a:lstStyle>
          <a:p>
            <a:r>
              <a:rPr lang="en-US" dirty="0" smtClean="0"/>
              <a:t>Click here to edit the </a:t>
            </a:r>
            <a:br>
              <a:rPr lang="en-US" dirty="0" smtClean="0"/>
            </a:br>
            <a:r>
              <a:rPr lang="en-US" dirty="0" smtClean="0"/>
              <a:t>main heading style</a:t>
            </a:r>
            <a:endParaRPr lang="en-US" dirty="0"/>
          </a:p>
        </p:txBody>
      </p:sp>
      <p:pic>
        <p:nvPicPr>
          <p:cNvPr id="10" name="Picture 9" descr="DottedLine.psd"/>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35584" y="813542"/>
            <a:ext cx="8649184" cy="134095"/>
          </a:xfrm>
          <a:prstGeom prst="rect">
            <a:avLst/>
          </a:prstGeom>
        </p:spPr>
      </p:pic>
    </p:spTree>
    <p:extLst>
      <p:ext uri="{BB962C8B-B14F-4D97-AF65-F5344CB8AC3E}">
        <p14:creationId xmlns:p14="http://schemas.microsoft.com/office/powerpoint/2010/main" val="1209702232"/>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5_Title Only">
    <p:bg>
      <p:bgPr>
        <a:solidFill>
          <a:schemeClr val="accent3"/>
        </a:solidFill>
        <a:effectLst/>
      </p:bgPr>
    </p:bg>
    <p:spTree>
      <p:nvGrpSpPr>
        <p:cNvPr id="1" name=""/>
        <p:cNvGrpSpPr/>
        <p:nvPr/>
      </p:nvGrpSpPr>
      <p:grpSpPr>
        <a:xfrm>
          <a:off x="0" y="0"/>
          <a:ext cx="0" cy="0"/>
          <a:chOff x="0" y="0"/>
          <a:chExt cx="0" cy="0"/>
        </a:xfrm>
      </p:grpSpPr>
      <p:pic>
        <p:nvPicPr>
          <p:cNvPr id="2" name="Picture 1" descr="DividerSlides_C.jpg"/>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853" y="0"/>
            <a:ext cx="9176500" cy="6957392"/>
          </a:xfrm>
          <a:prstGeom prst="rect">
            <a:avLst/>
          </a:prstGeom>
        </p:spPr>
      </p:pic>
      <p:sp>
        <p:nvSpPr>
          <p:cNvPr id="10" name="Title 1"/>
          <p:cNvSpPr>
            <a:spLocks noGrp="1"/>
          </p:cNvSpPr>
          <p:nvPr>
            <p:ph type="title" hasCustomPrompt="1"/>
          </p:nvPr>
        </p:nvSpPr>
        <p:spPr>
          <a:xfrm>
            <a:off x="204094" y="1124744"/>
            <a:ext cx="3719834" cy="5544616"/>
          </a:xfrm>
          <a:prstGeom prst="rect">
            <a:avLst/>
          </a:prstGeom>
        </p:spPr>
        <p:txBody>
          <a:bodyPr/>
          <a:lstStyle>
            <a:lvl1pPr algn="l">
              <a:lnSpc>
                <a:spcPts val="5000"/>
              </a:lnSpc>
              <a:defRPr sz="5000" b="1" i="0" spc="-180">
                <a:solidFill>
                  <a:schemeClr val="bg2"/>
                </a:solidFill>
                <a:latin typeface="Verdana"/>
                <a:cs typeface="Verdana"/>
              </a:defRPr>
            </a:lvl1pPr>
          </a:lstStyle>
          <a:p>
            <a:r>
              <a:rPr lang="en-US" dirty="0" smtClean="0"/>
              <a:t>Click here</a:t>
            </a:r>
            <a:br>
              <a:rPr lang="en-US" dirty="0" smtClean="0"/>
            </a:br>
            <a:r>
              <a:rPr lang="en-US" dirty="0" smtClean="0"/>
              <a:t>to edit </a:t>
            </a:r>
            <a:br>
              <a:rPr lang="en-US" dirty="0" smtClean="0"/>
            </a:br>
            <a:r>
              <a:rPr lang="en-US" dirty="0" smtClean="0"/>
              <a:t>the main heading </a:t>
            </a:r>
            <a:br>
              <a:rPr lang="en-US" dirty="0" smtClean="0"/>
            </a:br>
            <a:r>
              <a:rPr lang="en-US" dirty="0" smtClean="0"/>
              <a:t>style</a:t>
            </a:r>
            <a:endParaRPr lang="en-US" dirty="0"/>
          </a:p>
        </p:txBody>
      </p:sp>
      <p:pic>
        <p:nvPicPr>
          <p:cNvPr id="11" name="Picture 10" descr="DottedLine.psd"/>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235584" y="813542"/>
            <a:ext cx="8649184" cy="134095"/>
          </a:xfrm>
          <a:prstGeom prst="rect">
            <a:avLst/>
          </a:prstGeom>
        </p:spPr>
      </p:pic>
    </p:spTree>
    <p:extLst>
      <p:ext uri="{BB962C8B-B14F-4D97-AF65-F5344CB8AC3E}">
        <p14:creationId xmlns:p14="http://schemas.microsoft.com/office/powerpoint/2010/main" val="1234912309"/>
      </p:ext>
    </p:extLst>
  </p:cSld>
  <p:clrMapOvr>
    <a:overrideClrMapping bg1="lt1" tx1="dk1" bg2="lt2" tx2="dk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9_Title Only">
    <p:bg>
      <p:bgPr>
        <a:solidFill>
          <a:schemeClr val="accent3"/>
        </a:solidFill>
        <a:effectLst/>
      </p:bgPr>
    </p:bg>
    <p:spTree>
      <p:nvGrpSpPr>
        <p:cNvPr id="1" name=""/>
        <p:cNvGrpSpPr/>
        <p:nvPr/>
      </p:nvGrpSpPr>
      <p:grpSpPr>
        <a:xfrm>
          <a:off x="0" y="0"/>
          <a:ext cx="0" cy="0"/>
          <a:chOff x="0" y="0"/>
          <a:chExt cx="0" cy="0"/>
        </a:xfrm>
      </p:grpSpPr>
      <p:sp>
        <p:nvSpPr>
          <p:cNvPr id="13" name="Title 1"/>
          <p:cNvSpPr>
            <a:spLocks noGrp="1"/>
          </p:cNvSpPr>
          <p:nvPr>
            <p:ph type="title" hasCustomPrompt="1"/>
          </p:nvPr>
        </p:nvSpPr>
        <p:spPr>
          <a:xfrm>
            <a:off x="204094" y="1124744"/>
            <a:ext cx="8616378" cy="5544616"/>
          </a:xfrm>
          <a:prstGeom prst="rect">
            <a:avLst/>
          </a:prstGeom>
        </p:spPr>
        <p:txBody>
          <a:bodyPr/>
          <a:lstStyle>
            <a:lvl1pPr algn="l">
              <a:lnSpc>
                <a:spcPts val="5000"/>
              </a:lnSpc>
              <a:defRPr sz="5000" b="1" i="0" spc="-180">
                <a:solidFill>
                  <a:schemeClr val="bg2"/>
                </a:solidFill>
                <a:latin typeface="Verdana"/>
                <a:cs typeface="Verdana"/>
              </a:defRPr>
            </a:lvl1pPr>
          </a:lstStyle>
          <a:p>
            <a:r>
              <a:rPr lang="en-US" dirty="0" smtClean="0"/>
              <a:t>Click here to edit the main heading style</a:t>
            </a:r>
            <a:endParaRPr lang="en-US" dirty="0"/>
          </a:p>
        </p:txBody>
      </p:sp>
      <p:pic>
        <p:nvPicPr>
          <p:cNvPr id="10" name="Picture 9" descr="DottedLine.psd"/>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35584" y="813542"/>
            <a:ext cx="8649184" cy="134095"/>
          </a:xfrm>
          <a:prstGeom prst="rect">
            <a:avLst/>
          </a:prstGeom>
        </p:spPr>
      </p:pic>
    </p:spTree>
    <p:extLst>
      <p:ext uri="{BB962C8B-B14F-4D97-AF65-F5344CB8AC3E}">
        <p14:creationId xmlns:p14="http://schemas.microsoft.com/office/powerpoint/2010/main" val="1669524010"/>
      </p:ext>
    </p:extLst>
  </p:cSld>
  <p:clrMapOvr>
    <a:overrideClrMapping bg1="lt1" tx1="dk1" bg2="lt2" tx2="dk2" accent1="accent1" accent2="accent2" accent3="accent3" accent4="accent4" accent5="accent5" accent6="accent6" hlink="hlink" folHlink="folHlink"/>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6_Title Only">
    <p:bg>
      <p:bgRef idx="1001">
        <a:schemeClr val="bg1"/>
      </p:bgRef>
    </p:bg>
    <p:spTree>
      <p:nvGrpSpPr>
        <p:cNvPr id="1" name=""/>
        <p:cNvGrpSpPr/>
        <p:nvPr/>
      </p:nvGrpSpPr>
      <p:grpSpPr>
        <a:xfrm>
          <a:off x="0" y="0"/>
          <a:ext cx="0" cy="0"/>
          <a:chOff x="0" y="0"/>
          <a:chExt cx="0" cy="0"/>
        </a:xfrm>
      </p:grpSpPr>
      <p:pic>
        <p:nvPicPr>
          <p:cNvPr id="2" name="Picture 1" descr="DividerSlides_D.jpg"/>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090" y="0"/>
            <a:ext cx="9176500" cy="6957392"/>
          </a:xfrm>
          <a:prstGeom prst="rect">
            <a:avLst/>
          </a:prstGeom>
        </p:spPr>
      </p:pic>
      <p:sp>
        <p:nvSpPr>
          <p:cNvPr id="12" name="Title 1"/>
          <p:cNvSpPr>
            <a:spLocks noGrp="1"/>
          </p:cNvSpPr>
          <p:nvPr>
            <p:ph type="title" hasCustomPrompt="1"/>
          </p:nvPr>
        </p:nvSpPr>
        <p:spPr>
          <a:xfrm>
            <a:off x="204094" y="1124744"/>
            <a:ext cx="4854202" cy="5544616"/>
          </a:xfrm>
          <a:prstGeom prst="rect">
            <a:avLst/>
          </a:prstGeom>
        </p:spPr>
        <p:txBody>
          <a:bodyPr/>
          <a:lstStyle>
            <a:lvl1pPr algn="l">
              <a:lnSpc>
                <a:spcPts val="5000"/>
              </a:lnSpc>
              <a:defRPr sz="5000" b="1" i="0" spc="-180">
                <a:solidFill>
                  <a:schemeClr val="accent1"/>
                </a:solidFill>
                <a:latin typeface="Verdana"/>
                <a:cs typeface="Verdana"/>
              </a:defRPr>
            </a:lvl1pPr>
          </a:lstStyle>
          <a:p>
            <a:r>
              <a:rPr lang="en-US" dirty="0" smtClean="0"/>
              <a:t>Click </a:t>
            </a:r>
            <a:br>
              <a:rPr lang="en-US" dirty="0" smtClean="0"/>
            </a:br>
            <a:r>
              <a:rPr lang="en-US" dirty="0" smtClean="0"/>
              <a:t>to edit </a:t>
            </a:r>
            <a:br>
              <a:rPr lang="en-US" dirty="0" smtClean="0"/>
            </a:br>
            <a:r>
              <a:rPr lang="en-US" dirty="0" smtClean="0"/>
              <a:t>the main heading </a:t>
            </a:r>
            <a:br>
              <a:rPr lang="en-US" dirty="0" smtClean="0"/>
            </a:br>
            <a:r>
              <a:rPr lang="en-US" dirty="0" smtClean="0"/>
              <a:t>style</a:t>
            </a:r>
            <a:endParaRPr lang="en-US" dirty="0"/>
          </a:p>
        </p:txBody>
      </p:sp>
      <p:pic>
        <p:nvPicPr>
          <p:cNvPr id="13" name="Picture 12" descr="DottedLine.psd"/>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235584" y="813542"/>
            <a:ext cx="8649184" cy="134095"/>
          </a:xfrm>
          <a:prstGeom prst="rect">
            <a:avLst/>
          </a:prstGeom>
        </p:spPr>
      </p:pic>
    </p:spTree>
    <p:extLst>
      <p:ext uri="{BB962C8B-B14F-4D97-AF65-F5344CB8AC3E}">
        <p14:creationId xmlns:p14="http://schemas.microsoft.com/office/powerpoint/2010/main" val="3714282896"/>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0_Title Only">
    <p:bg>
      <p:bgPr>
        <a:solidFill>
          <a:schemeClr val="bg2"/>
        </a:solidFill>
        <a:effectLst/>
      </p:bgPr>
    </p:bg>
    <p:spTree>
      <p:nvGrpSpPr>
        <p:cNvPr id="1" name=""/>
        <p:cNvGrpSpPr/>
        <p:nvPr/>
      </p:nvGrpSpPr>
      <p:grpSpPr>
        <a:xfrm>
          <a:off x="0" y="0"/>
          <a:ext cx="0" cy="0"/>
          <a:chOff x="0" y="0"/>
          <a:chExt cx="0" cy="0"/>
        </a:xfrm>
      </p:grpSpPr>
      <p:sp>
        <p:nvSpPr>
          <p:cNvPr id="13" name="Title 1"/>
          <p:cNvSpPr>
            <a:spLocks noGrp="1"/>
          </p:cNvSpPr>
          <p:nvPr>
            <p:ph type="title" hasCustomPrompt="1"/>
          </p:nvPr>
        </p:nvSpPr>
        <p:spPr>
          <a:xfrm>
            <a:off x="204094" y="1124744"/>
            <a:ext cx="8616378" cy="5544616"/>
          </a:xfrm>
          <a:prstGeom prst="rect">
            <a:avLst/>
          </a:prstGeom>
        </p:spPr>
        <p:txBody>
          <a:bodyPr/>
          <a:lstStyle>
            <a:lvl1pPr algn="l">
              <a:lnSpc>
                <a:spcPts val="5000"/>
              </a:lnSpc>
              <a:defRPr sz="5000" b="1" i="0" spc="-180">
                <a:solidFill>
                  <a:srgbClr val="F2A6C8"/>
                </a:solidFill>
                <a:latin typeface="Verdana"/>
                <a:cs typeface="Verdana"/>
              </a:defRPr>
            </a:lvl1pPr>
          </a:lstStyle>
          <a:p>
            <a:r>
              <a:rPr lang="en-US" dirty="0" smtClean="0"/>
              <a:t>Click here to edit the main heading style</a:t>
            </a:r>
            <a:endParaRPr lang="en-US" dirty="0"/>
          </a:p>
        </p:txBody>
      </p:sp>
      <p:pic>
        <p:nvPicPr>
          <p:cNvPr id="10" name="Picture 9" descr="DottedLine.psd"/>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35584" y="813542"/>
            <a:ext cx="8649184" cy="134095"/>
          </a:xfrm>
          <a:prstGeom prst="rect">
            <a:avLst/>
          </a:prstGeom>
        </p:spPr>
      </p:pic>
    </p:spTree>
    <p:extLst>
      <p:ext uri="{BB962C8B-B14F-4D97-AF65-F5344CB8AC3E}">
        <p14:creationId xmlns:p14="http://schemas.microsoft.com/office/powerpoint/2010/main" val="1212183733"/>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7_Title Only">
    <p:bg>
      <p:bgRef idx="1001">
        <a:schemeClr val="bg1"/>
      </p:bgRef>
    </p:bg>
    <p:spTree>
      <p:nvGrpSpPr>
        <p:cNvPr id="1" name=""/>
        <p:cNvGrpSpPr/>
        <p:nvPr/>
      </p:nvGrpSpPr>
      <p:grpSpPr>
        <a:xfrm>
          <a:off x="0" y="0"/>
          <a:ext cx="0" cy="0"/>
          <a:chOff x="0" y="0"/>
          <a:chExt cx="0" cy="0"/>
        </a:xfrm>
      </p:grpSpPr>
      <p:pic>
        <p:nvPicPr>
          <p:cNvPr id="3" name="Picture 2" descr="DividerSlides_E.jpg"/>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9052" y="0"/>
            <a:ext cx="9176500" cy="6957392"/>
          </a:xfrm>
          <a:prstGeom prst="rect">
            <a:avLst/>
          </a:prstGeom>
        </p:spPr>
      </p:pic>
      <p:sp>
        <p:nvSpPr>
          <p:cNvPr id="12" name="Title 1"/>
          <p:cNvSpPr>
            <a:spLocks noGrp="1"/>
          </p:cNvSpPr>
          <p:nvPr>
            <p:ph type="title" hasCustomPrompt="1"/>
          </p:nvPr>
        </p:nvSpPr>
        <p:spPr>
          <a:xfrm>
            <a:off x="204094" y="1124744"/>
            <a:ext cx="4854202" cy="5544616"/>
          </a:xfrm>
          <a:prstGeom prst="rect">
            <a:avLst/>
          </a:prstGeom>
        </p:spPr>
        <p:txBody>
          <a:bodyPr/>
          <a:lstStyle>
            <a:lvl1pPr algn="l">
              <a:lnSpc>
                <a:spcPts val="5000"/>
              </a:lnSpc>
              <a:defRPr sz="5000" b="1" i="0" spc="-180">
                <a:solidFill>
                  <a:schemeClr val="bg2"/>
                </a:solidFill>
                <a:latin typeface="Verdana"/>
                <a:cs typeface="Verdana"/>
              </a:defRPr>
            </a:lvl1pPr>
          </a:lstStyle>
          <a:p>
            <a:r>
              <a:rPr lang="en-US" dirty="0" smtClean="0"/>
              <a:t>Click here</a:t>
            </a:r>
            <a:br>
              <a:rPr lang="en-US" dirty="0" smtClean="0"/>
            </a:br>
            <a:r>
              <a:rPr lang="en-US" dirty="0" smtClean="0"/>
              <a:t>to edit </a:t>
            </a:r>
            <a:br>
              <a:rPr lang="en-US" dirty="0" smtClean="0"/>
            </a:br>
            <a:r>
              <a:rPr lang="en-US" dirty="0" smtClean="0"/>
              <a:t>the main heading </a:t>
            </a:r>
            <a:br>
              <a:rPr lang="en-US" dirty="0" smtClean="0"/>
            </a:br>
            <a:r>
              <a:rPr lang="en-US" dirty="0" smtClean="0"/>
              <a:t>style</a:t>
            </a:r>
            <a:endParaRPr lang="en-US" dirty="0"/>
          </a:p>
        </p:txBody>
      </p:sp>
      <p:pic>
        <p:nvPicPr>
          <p:cNvPr id="6" name="Picture 5" descr="DottedLine.psd"/>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235584" y="813542"/>
            <a:ext cx="8649184" cy="134095"/>
          </a:xfrm>
          <a:prstGeom prst="rect">
            <a:avLst/>
          </a:prstGeom>
        </p:spPr>
      </p:pic>
    </p:spTree>
    <p:extLst>
      <p:ext uri="{BB962C8B-B14F-4D97-AF65-F5344CB8AC3E}">
        <p14:creationId xmlns:p14="http://schemas.microsoft.com/office/powerpoint/2010/main" val="1775307347"/>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8_Title Only">
    <p:bg>
      <p:bgPr>
        <a:solidFill>
          <a:schemeClr val="accent1"/>
        </a:solidFill>
        <a:effectLst/>
      </p:bgPr>
    </p:bg>
    <p:spTree>
      <p:nvGrpSpPr>
        <p:cNvPr id="1" name=""/>
        <p:cNvGrpSpPr/>
        <p:nvPr/>
      </p:nvGrpSpPr>
      <p:grpSpPr>
        <a:xfrm>
          <a:off x="0" y="0"/>
          <a:ext cx="0" cy="0"/>
          <a:chOff x="0" y="0"/>
          <a:chExt cx="0" cy="0"/>
        </a:xfrm>
      </p:grpSpPr>
      <p:sp>
        <p:nvSpPr>
          <p:cNvPr id="13" name="Title 1"/>
          <p:cNvSpPr>
            <a:spLocks noGrp="1"/>
          </p:cNvSpPr>
          <p:nvPr>
            <p:ph type="title" hasCustomPrompt="1"/>
          </p:nvPr>
        </p:nvSpPr>
        <p:spPr>
          <a:xfrm>
            <a:off x="204094" y="1124744"/>
            <a:ext cx="8616378" cy="5544616"/>
          </a:xfrm>
          <a:prstGeom prst="rect">
            <a:avLst/>
          </a:prstGeom>
        </p:spPr>
        <p:txBody>
          <a:bodyPr/>
          <a:lstStyle>
            <a:lvl1pPr algn="l">
              <a:lnSpc>
                <a:spcPts val="5000"/>
              </a:lnSpc>
              <a:defRPr sz="5000" b="1" i="0" spc="-180">
                <a:solidFill>
                  <a:schemeClr val="bg2"/>
                </a:solidFill>
                <a:latin typeface="Verdana"/>
                <a:cs typeface="Verdana"/>
              </a:defRPr>
            </a:lvl1pPr>
          </a:lstStyle>
          <a:p>
            <a:r>
              <a:rPr lang="en-US" dirty="0" smtClean="0"/>
              <a:t>Click here to edit the main heading style</a:t>
            </a:r>
            <a:endParaRPr lang="en-US" dirty="0"/>
          </a:p>
        </p:txBody>
      </p:sp>
      <p:pic>
        <p:nvPicPr>
          <p:cNvPr id="10" name="Picture 9" descr="DottedLine.psd"/>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35584" y="813542"/>
            <a:ext cx="8649184" cy="134095"/>
          </a:xfrm>
          <a:prstGeom prst="rect">
            <a:avLst/>
          </a:prstGeom>
        </p:spPr>
      </p:pic>
    </p:spTree>
    <p:extLst>
      <p:ext uri="{BB962C8B-B14F-4D97-AF65-F5344CB8AC3E}">
        <p14:creationId xmlns:p14="http://schemas.microsoft.com/office/powerpoint/2010/main" val="4136370571"/>
      </p:ext>
    </p:extLst>
  </p:cSld>
  <p:clrMapOvr>
    <a:overrideClrMapping bg1="lt1" tx1="dk1" bg2="lt2" tx2="dk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Text Para Bullets">
    <p:spTree>
      <p:nvGrpSpPr>
        <p:cNvPr id="1" name=""/>
        <p:cNvGrpSpPr/>
        <p:nvPr/>
      </p:nvGrpSpPr>
      <p:grpSpPr>
        <a:xfrm>
          <a:off x="0" y="0"/>
          <a:ext cx="0" cy="0"/>
          <a:chOff x="0" y="0"/>
          <a:chExt cx="0" cy="0"/>
        </a:xfrm>
      </p:grpSpPr>
      <p:sp>
        <p:nvSpPr>
          <p:cNvPr id="3" name="Content Placeholder 2"/>
          <p:cNvSpPr>
            <a:spLocks noGrp="1"/>
          </p:cNvSpPr>
          <p:nvPr>
            <p:ph idx="1" hasCustomPrompt="1"/>
          </p:nvPr>
        </p:nvSpPr>
        <p:spPr>
          <a:xfrm>
            <a:off x="226034" y="1349314"/>
            <a:ext cx="8602662" cy="4816536"/>
          </a:xfrm>
        </p:spPr>
        <p:txBody>
          <a:bodyPr/>
          <a:lstStyle>
            <a:lvl1pPr>
              <a:defRPr sz="1800" b="0" i="0" baseline="0">
                <a:latin typeface="Verdana"/>
                <a:cs typeface="Verdana"/>
              </a:defRPr>
            </a:lvl1pPr>
            <a:lvl2pPr marL="608013" marR="0" indent="-342900" algn="l" defTabSz="914400" rtl="0" eaLnBrk="0" fontAlgn="base" latinLnBrk="0" hangingPunct="0">
              <a:lnSpc>
                <a:spcPts val="2300"/>
              </a:lnSpc>
              <a:spcBef>
                <a:spcPct val="20000"/>
              </a:spcBef>
              <a:spcAft>
                <a:spcPct val="0"/>
              </a:spcAft>
              <a:buClrTx/>
              <a:buSzTx/>
              <a:buFont typeface="Lucida Grande"/>
              <a:buChar char="–"/>
              <a:tabLst/>
              <a:defRPr sz="1800" b="0" i="0">
                <a:latin typeface="Verdana"/>
                <a:cs typeface="Verdana"/>
              </a:defRPr>
            </a:lvl2pPr>
            <a:lvl3pPr>
              <a:defRPr/>
            </a:lvl3pPr>
            <a:lvl4pPr>
              <a:defRPr/>
            </a:lvl4pPr>
            <a:lvl5pPr>
              <a:defRPr/>
            </a:lvl5pPr>
          </a:lstStyle>
          <a:p>
            <a:pPr lvl="0"/>
            <a:r>
              <a:rPr lang="en-US" dirty="0" smtClean="0"/>
              <a:t>Click to edit Master text styles. </a:t>
            </a:r>
            <a:r>
              <a:rPr lang="en-US" dirty="0" err="1" smtClean="0"/>
              <a:t>Harum</a:t>
            </a:r>
            <a:r>
              <a:rPr lang="en-US" dirty="0" smtClean="0"/>
              <a:t> quae </a:t>
            </a:r>
            <a:r>
              <a:rPr lang="en-US" dirty="0" err="1" smtClean="0"/>
              <a:t>dendi</a:t>
            </a:r>
            <a:r>
              <a:rPr lang="en-US" dirty="0" smtClean="0"/>
              <a:t> tem </a:t>
            </a:r>
            <a:r>
              <a:rPr lang="en-US" dirty="0" err="1" smtClean="0"/>
              <a:t>luption</a:t>
            </a:r>
            <a:r>
              <a:rPr lang="en-US" dirty="0" smtClean="0"/>
              <a:t> </a:t>
            </a:r>
            <a:r>
              <a:rPr lang="en-US" dirty="0" err="1" smtClean="0"/>
              <a:t>reptatatum</a:t>
            </a:r>
            <a:r>
              <a:rPr lang="en-US" dirty="0" smtClean="0"/>
              <a:t> </a:t>
            </a:r>
            <a:r>
              <a:rPr lang="en-US" dirty="0" err="1" smtClean="0"/>
              <a:t>remod</a:t>
            </a:r>
            <a:r>
              <a:rPr lang="en-US" dirty="0" smtClean="0"/>
              <a:t> </a:t>
            </a:r>
            <a:r>
              <a:rPr lang="en-US" dirty="0" err="1" smtClean="0"/>
              <a:t>undis</a:t>
            </a:r>
            <a:r>
              <a:rPr lang="en-US" dirty="0" smtClean="0"/>
              <a:t> </a:t>
            </a:r>
            <a:r>
              <a:rPr lang="en-US" dirty="0" err="1" smtClean="0"/>
              <a:t>magimet</a:t>
            </a:r>
            <a:r>
              <a:rPr lang="en-US" dirty="0" smtClean="0"/>
              <a:t> </a:t>
            </a:r>
            <a:r>
              <a:rPr lang="en-US" dirty="0" err="1" smtClean="0"/>
              <a:t>plaut</a:t>
            </a:r>
            <a:r>
              <a:rPr lang="en-US" dirty="0" smtClean="0"/>
              <a:t> </a:t>
            </a:r>
            <a:r>
              <a:rPr lang="en-US" dirty="0" err="1" smtClean="0"/>
              <a:t>voluptasit</a:t>
            </a:r>
            <a:r>
              <a:rPr lang="en-US" dirty="0" smtClean="0"/>
              <a:t> </a:t>
            </a:r>
            <a:r>
              <a:rPr lang="en-US" dirty="0" err="1" smtClean="0"/>
              <a:t>lorem</a:t>
            </a:r>
            <a:r>
              <a:rPr lang="en-US" dirty="0" smtClean="0"/>
              <a:t> </a:t>
            </a:r>
            <a:r>
              <a:rPr lang="en-US" dirty="0" err="1" smtClean="0"/>
              <a:t>ipsum</a:t>
            </a:r>
            <a:r>
              <a:rPr lang="en-US" dirty="0" smtClean="0"/>
              <a:t> </a:t>
            </a:r>
            <a:r>
              <a:rPr lang="en-US" dirty="0" err="1" smtClean="0"/>
              <a:t>dolore</a:t>
            </a:r>
            <a:r>
              <a:rPr lang="en-US" dirty="0" smtClean="0"/>
              <a:t> </a:t>
            </a:r>
            <a:r>
              <a:rPr lang="en-US" dirty="0" err="1" smtClean="0"/>
              <a:t>conesquent</a:t>
            </a:r>
            <a:r>
              <a:rPr lang="en-US" dirty="0" smtClean="0"/>
              <a:t> </a:t>
            </a:r>
            <a:r>
              <a:rPr lang="en-US" dirty="0" err="1" smtClean="0"/>
              <a:t>faccum</a:t>
            </a:r>
            <a:r>
              <a:rPr lang="en-US" dirty="0" smtClean="0"/>
              <a:t> ne </a:t>
            </a:r>
            <a:r>
              <a:rPr lang="en-US" dirty="0" err="1" smtClean="0"/>
              <a:t>asinctatis</a:t>
            </a:r>
            <a:r>
              <a:rPr lang="en-US" dirty="0" smtClean="0"/>
              <a:t> nus.</a:t>
            </a:r>
          </a:p>
          <a:p>
            <a:pPr lvl="0"/>
            <a:endParaRPr lang="en-US" dirty="0" smtClean="0"/>
          </a:p>
          <a:p>
            <a:pPr lvl="1"/>
            <a:r>
              <a:rPr lang="en-US" dirty="0" smtClean="0"/>
              <a:t>Click to edit bullet styles</a:t>
            </a:r>
          </a:p>
          <a:p>
            <a:pPr lvl="1"/>
            <a:r>
              <a:rPr lang="en-US" dirty="0" smtClean="0"/>
              <a:t>Click to edit bullet styles</a:t>
            </a:r>
          </a:p>
          <a:p>
            <a:pPr lvl="1"/>
            <a:r>
              <a:rPr lang="en-US" dirty="0" smtClean="0"/>
              <a:t>Click to edit bullet styles</a:t>
            </a:r>
          </a:p>
        </p:txBody>
      </p:sp>
      <p:sp>
        <p:nvSpPr>
          <p:cNvPr id="5" name="Slide Number Placeholder 5"/>
          <p:cNvSpPr>
            <a:spLocks noGrp="1"/>
          </p:cNvSpPr>
          <p:nvPr>
            <p:ph type="sldNum" sz="quarter" idx="11"/>
          </p:nvPr>
        </p:nvSpPr>
        <p:spPr/>
        <p:txBody>
          <a:bodyPr/>
          <a:lstStyle>
            <a:lvl1pPr>
              <a:defRPr sz="1000" b="0" i="0">
                <a:latin typeface="Verdana"/>
                <a:cs typeface="Verdana"/>
              </a:defRPr>
            </a:lvl1pPr>
          </a:lstStyle>
          <a:p>
            <a:pPr>
              <a:defRPr/>
            </a:pPr>
            <a:fld id="{A862DA52-9B4A-4FC2-BFEF-9755C46DAB94}" type="slidenum">
              <a:rPr lang="en-US" smtClean="0"/>
              <a:pPr>
                <a:defRPr/>
              </a:pPr>
              <a:t>‹#›</a:t>
            </a:fld>
            <a:endParaRPr lang="en-US" dirty="0"/>
          </a:p>
        </p:txBody>
      </p:sp>
      <p:sp>
        <p:nvSpPr>
          <p:cNvPr id="10" name="Footer Placeholder 2"/>
          <p:cNvSpPr>
            <a:spLocks noGrp="1"/>
          </p:cNvSpPr>
          <p:nvPr>
            <p:ph type="ftr" sz="quarter" idx="4294967295"/>
          </p:nvPr>
        </p:nvSpPr>
        <p:spPr bwMode="auto">
          <a:xfrm>
            <a:off x="225425" y="6364288"/>
            <a:ext cx="7802563" cy="365125"/>
          </a:xfrm>
          <a:prstGeom prst="rect">
            <a:avLst/>
          </a:prstGeom>
          <a:noFill/>
          <a:ln>
            <a:noFill/>
            <a:miter lim="800000"/>
            <a:headEnd/>
            <a:tailEnd/>
          </a:ln>
        </p:spPr>
        <p:txBody>
          <a:bodyPr wrap="square" numCol="1" anchor="b" anchorCtr="0" compatLnSpc="1">
            <a:prstTxWarp prst="textNoShape">
              <a:avLst/>
            </a:prstTxWarp>
          </a:bodyPr>
          <a:lstStyle>
            <a:lvl1pPr>
              <a:defRPr sz="1000" b="0" i="0">
                <a:ln>
                  <a:noFill/>
                </a:ln>
                <a:latin typeface="Verdana"/>
                <a:cs typeface="Verdana"/>
              </a:defRPr>
            </a:lvl1pPr>
          </a:lstStyle>
          <a:p>
            <a:endParaRPr lang="en-US" dirty="0" smtClean="0"/>
          </a:p>
        </p:txBody>
      </p:sp>
      <p:pic>
        <p:nvPicPr>
          <p:cNvPr id="11" name="Picture 10" descr="DottedLine.psd"/>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35584" y="813542"/>
            <a:ext cx="8649184" cy="134095"/>
          </a:xfrm>
          <a:prstGeom prst="rect">
            <a:avLst/>
          </a:prstGeom>
        </p:spPr>
      </p:pic>
      <p:sp>
        <p:nvSpPr>
          <p:cNvPr id="8" name="Title 1"/>
          <p:cNvSpPr>
            <a:spLocks noGrp="1"/>
          </p:cNvSpPr>
          <p:nvPr>
            <p:ph type="title"/>
          </p:nvPr>
        </p:nvSpPr>
        <p:spPr>
          <a:xfrm>
            <a:off x="226642" y="222250"/>
            <a:ext cx="8593508" cy="685800"/>
          </a:xfrm>
          <a:prstGeom prst="rect">
            <a:avLst/>
          </a:prstGeom>
        </p:spPr>
        <p:txBody>
          <a:bodyPr/>
          <a:lstStyle>
            <a:lvl1pPr>
              <a:lnSpc>
                <a:spcPts val="3600"/>
              </a:lnSpc>
              <a:defRPr sz="3600" b="1" i="0" spc="-70" baseline="0">
                <a:solidFill>
                  <a:schemeClr val="accent1"/>
                </a:solidFill>
                <a:latin typeface="Verdana"/>
                <a:cs typeface="Verdana"/>
              </a:defRPr>
            </a:lvl1pPr>
          </a:lstStyle>
          <a:p>
            <a:r>
              <a:rPr lang="en-US" smtClean="0"/>
              <a:t>Click to edit Master title style</a:t>
            </a:r>
            <a:endParaRPr lang="en-US" dirty="0"/>
          </a:p>
        </p:txBody>
      </p:sp>
    </p:spTree>
    <p:extLst>
      <p:ext uri="{BB962C8B-B14F-4D97-AF65-F5344CB8AC3E}">
        <p14:creationId xmlns:p14="http://schemas.microsoft.com/office/powerpoint/2010/main" val="28488406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ext Para Bullets">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26642" y="219458"/>
            <a:ext cx="8602054" cy="951373"/>
          </a:xfrm>
          <a:prstGeom prst="rect">
            <a:avLst/>
          </a:prstGeom>
          <a:noFill/>
        </p:spPr>
        <p:txBody>
          <a:bodyPr/>
          <a:lstStyle>
            <a:lvl1pPr>
              <a:lnSpc>
                <a:spcPts val="3600"/>
              </a:lnSpc>
              <a:defRPr sz="3600" b="1" i="0" spc="-70">
                <a:solidFill>
                  <a:schemeClr val="accent1"/>
                </a:solidFill>
                <a:latin typeface="Verdana"/>
                <a:cs typeface="Verdana"/>
              </a:defRPr>
            </a:lvl1pPr>
          </a:lstStyle>
          <a:p>
            <a:r>
              <a:rPr lang="en-US" dirty="0" smtClean="0"/>
              <a:t>Page heading split</a:t>
            </a:r>
            <a:br>
              <a:rPr lang="en-US" dirty="0" smtClean="0"/>
            </a:br>
            <a:r>
              <a:rPr lang="en-US" dirty="0" smtClean="0"/>
              <a:t>across two lines</a:t>
            </a:r>
            <a:endParaRPr lang="en-US" dirty="0"/>
          </a:p>
        </p:txBody>
      </p:sp>
      <p:sp>
        <p:nvSpPr>
          <p:cNvPr id="3" name="Content Placeholder 2"/>
          <p:cNvSpPr>
            <a:spLocks noGrp="1"/>
          </p:cNvSpPr>
          <p:nvPr>
            <p:ph idx="1" hasCustomPrompt="1"/>
          </p:nvPr>
        </p:nvSpPr>
        <p:spPr>
          <a:xfrm>
            <a:off x="225425" y="1695450"/>
            <a:ext cx="8602662" cy="4500000"/>
          </a:xfrm>
        </p:spPr>
        <p:txBody>
          <a:bodyPr/>
          <a:lstStyle>
            <a:lvl1pPr>
              <a:defRPr sz="1800" b="0" i="0" baseline="0">
                <a:latin typeface="Verdana"/>
                <a:cs typeface="Verdana"/>
              </a:defRPr>
            </a:lvl1pPr>
            <a:lvl2pPr marL="538163" marR="0" indent="-273050" algn="l" defTabSz="914400" rtl="0" eaLnBrk="0" fontAlgn="base" latinLnBrk="0" hangingPunct="0">
              <a:lnSpc>
                <a:spcPts val="2300"/>
              </a:lnSpc>
              <a:spcBef>
                <a:spcPct val="20000"/>
              </a:spcBef>
              <a:spcAft>
                <a:spcPct val="0"/>
              </a:spcAft>
              <a:buClrTx/>
              <a:buSzTx/>
              <a:buFont typeface="Lucida Grande"/>
              <a:buChar char="–"/>
              <a:tabLst/>
              <a:defRPr sz="1800" b="0" i="0">
                <a:latin typeface="Verdana"/>
                <a:cs typeface="Verdana"/>
              </a:defRPr>
            </a:lvl2pPr>
            <a:lvl3pPr>
              <a:defRPr/>
            </a:lvl3pPr>
            <a:lvl4pPr>
              <a:defRPr/>
            </a:lvl4pPr>
            <a:lvl5pPr>
              <a:defRPr/>
            </a:lvl5pPr>
          </a:lstStyle>
          <a:p>
            <a:pPr lvl="0"/>
            <a:r>
              <a:rPr lang="en-US" dirty="0" smtClean="0"/>
              <a:t>Click to edit Master text styles. </a:t>
            </a:r>
            <a:r>
              <a:rPr lang="en-US" dirty="0" err="1" smtClean="0"/>
              <a:t>Harum</a:t>
            </a:r>
            <a:r>
              <a:rPr lang="en-US" dirty="0" smtClean="0"/>
              <a:t> quae </a:t>
            </a:r>
            <a:r>
              <a:rPr lang="en-US" dirty="0" err="1" smtClean="0"/>
              <a:t>dendi</a:t>
            </a:r>
            <a:r>
              <a:rPr lang="en-US" dirty="0" smtClean="0"/>
              <a:t> tem </a:t>
            </a:r>
            <a:r>
              <a:rPr lang="en-US" dirty="0" err="1" smtClean="0"/>
              <a:t>luption</a:t>
            </a:r>
            <a:r>
              <a:rPr lang="en-US" dirty="0" smtClean="0"/>
              <a:t> </a:t>
            </a:r>
            <a:r>
              <a:rPr lang="en-US" dirty="0" err="1" smtClean="0"/>
              <a:t>reptatatum</a:t>
            </a:r>
            <a:r>
              <a:rPr lang="en-US" dirty="0" smtClean="0"/>
              <a:t> </a:t>
            </a:r>
            <a:r>
              <a:rPr lang="en-US" dirty="0" err="1" smtClean="0"/>
              <a:t>remod</a:t>
            </a:r>
            <a:r>
              <a:rPr lang="en-US" dirty="0" smtClean="0"/>
              <a:t> </a:t>
            </a:r>
            <a:r>
              <a:rPr lang="en-US" dirty="0" err="1" smtClean="0"/>
              <a:t>undis</a:t>
            </a:r>
            <a:r>
              <a:rPr lang="en-US" dirty="0" smtClean="0"/>
              <a:t> </a:t>
            </a:r>
            <a:r>
              <a:rPr lang="en-US" dirty="0" err="1" smtClean="0"/>
              <a:t>magimet</a:t>
            </a:r>
            <a:r>
              <a:rPr lang="en-US" dirty="0" smtClean="0"/>
              <a:t> </a:t>
            </a:r>
            <a:r>
              <a:rPr lang="en-US" dirty="0" err="1" smtClean="0"/>
              <a:t>plaut</a:t>
            </a:r>
            <a:r>
              <a:rPr lang="en-US" dirty="0" smtClean="0"/>
              <a:t> </a:t>
            </a:r>
            <a:r>
              <a:rPr lang="en-US" dirty="0" err="1" smtClean="0"/>
              <a:t>voluptasit</a:t>
            </a:r>
            <a:r>
              <a:rPr lang="en-US" dirty="0" smtClean="0"/>
              <a:t> </a:t>
            </a:r>
            <a:r>
              <a:rPr lang="en-US" dirty="0" err="1" smtClean="0"/>
              <a:t>lorem</a:t>
            </a:r>
            <a:r>
              <a:rPr lang="en-US" dirty="0" smtClean="0"/>
              <a:t> </a:t>
            </a:r>
            <a:r>
              <a:rPr lang="en-US" dirty="0" err="1" smtClean="0"/>
              <a:t>ipsum</a:t>
            </a:r>
            <a:r>
              <a:rPr lang="en-US" dirty="0" smtClean="0"/>
              <a:t> </a:t>
            </a:r>
            <a:r>
              <a:rPr lang="en-US" dirty="0" err="1" smtClean="0"/>
              <a:t>dolore</a:t>
            </a:r>
            <a:r>
              <a:rPr lang="en-US" dirty="0" smtClean="0"/>
              <a:t> </a:t>
            </a:r>
            <a:r>
              <a:rPr lang="en-US" dirty="0" err="1" smtClean="0"/>
              <a:t>conesquent</a:t>
            </a:r>
            <a:r>
              <a:rPr lang="en-US" dirty="0" smtClean="0"/>
              <a:t> </a:t>
            </a:r>
            <a:r>
              <a:rPr lang="en-US" dirty="0" err="1" smtClean="0"/>
              <a:t>faccum</a:t>
            </a:r>
            <a:r>
              <a:rPr lang="en-US" dirty="0" smtClean="0"/>
              <a:t> ne </a:t>
            </a:r>
            <a:r>
              <a:rPr lang="en-US" dirty="0" err="1" smtClean="0"/>
              <a:t>asinctatis</a:t>
            </a:r>
            <a:r>
              <a:rPr lang="en-US" dirty="0" smtClean="0"/>
              <a:t> nus.</a:t>
            </a:r>
          </a:p>
          <a:p>
            <a:pPr lvl="0"/>
            <a:endParaRPr lang="en-US" dirty="0" smtClean="0"/>
          </a:p>
          <a:p>
            <a:pPr lvl="1"/>
            <a:r>
              <a:rPr lang="en-US" dirty="0" smtClean="0"/>
              <a:t>Click to edit bullet styles</a:t>
            </a:r>
          </a:p>
          <a:p>
            <a:pPr lvl="1"/>
            <a:r>
              <a:rPr lang="en-US" dirty="0" smtClean="0"/>
              <a:t>Click to edit bullet styles</a:t>
            </a:r>
          </a:p>
          <a:p>
            <a:pPr lvl="1"/>
            <a:r>
              <a:rPr lang="en-US" dirty="0" smtClean="0"/>
              <a:t>Click to edit bullet styles</a:t>
            </a:r>
          </a:p>
        </p:txBody>
      </p:sp>
      <p:sp>
        <p:nvSpPr>
          <p:cNvPr id="5" name="Slide Number Placeholder 5"/>
          <p:cNvSpPr>
            <a:spLocks noGrp="1"/>
          </p:cNvSpPr>
          <p:nvPr>
            <p:ph type="sldNum" sz="quarter" idx="11"/>
          </p:nvPr>
        </p:nvSpPr>
        <p:spPr/>
        <p:txBody>
          <a:bodyPr/>
          <a:lstStyle>
            <a:lvl1pPr>
              <a:defRPr sz="1000" b="0" i="0">
                <a:latin typeface="Verdana"/>
                <a:cs typeface="Verdana"/>
              </a:defRPr>
            </a:lvl1pPr>
          </a:lstStyle>
          <a:p>
            <a:pPr>
              <a:defRPr/>
            </a:pPr>
            <a:fld id="{A862DA52-9B4A-4FC2-BFEF-9755C46DAB94}" type="slidenum">
              <a:rPr lang="en-US" smtClean="0"/>
              <a:pPr>
                <a:defRPr/>
              </a:pPr>
              <a:t>‹#›</a:t>
            </a:fld>
            <a:endParaRPr lang="en-US" dirty="0"/>
          </a:p>
        </p:txBody>
      </p:sp>
      <p:sp>
        <p:nvSpPr>
          <p:cNvPr id="10" name="Footer Placeholder 2"/>
          <p:cNvSpPr>
            <a:spLocks noGrp="1"/>
          </p:cNvSpPr>
          <p:nvPr>
            <p:ph type="ftr" sz="quarter" idx="4294967295"/>
          </p:nvPr>
        </p:nvSpPr>
        <p:spPr bwMode="auto">
          <a:xfrm>
            <a:off x="225425" y="6364288"/>
            <a:ext cx="7802563" cy="365125"/>
          </a:xfrm>
          <a:prstGeom prst="rect">
            <a:avLst/>
          </a:prstGeom>
          <a:noFill/>
          <a:ln>
            <a:miter lim="800000"/>
            <a:headEnd/>
            <a:tailEnd/>
          </a:ln>
        </p:spPr>
        <p:txBody>
          <a:bodyPr wrap="square" numCol="1" anchor="b" anchorCtr="0" compatLnSpc="1">
            <a:prstTxWarp prst="textNoShape">
              <a:avLst/>
            </a:prstTxWarp>
          </a:bodyPr>
          <a:lstStyle>
            <a:lvl1pPr>
              <a:defRPr sz="1000" b="0" i="0">
                <a:latin typeface="Verdana"/>
                <a:cs typeface="Verdana"/>
              </a:defRPr>
            </a:lvl1pPr>
          </a:lstStyle>
          <a:p>
            <a:endParaRPr lang="en-US" dirty="0" smtClean="0"/>
          </a:p>
        </p:txBody>
      </p:sp>
      <p:pic>
        <p:nvPicPr>
          <p:cNvPr id="9" name="Picture 8" descr="DottedLine.psd"/>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35584" y="1335088"/>
            <a:ext cx="8649184" cy="134095"/>
          </a:xfrm>
          <a:prstGeom prst="rect">
            <a:avLst/>
          </a:prstGeom>
        </p:spPr>
      </p:pic>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1_Text Para Bullets x 2">
    <p:spTree>
      <p:nvGrpSpPr>
        <p:cNvPr id="1" name=""/>
        <p:cNvGrpSpPr/>
        <p:nvPr/>
      </p:nvGrpSpPr>
      <p:grpSpPr>
        <a:xfrm>
          <a:off x="0" y="0"/>
          <a:ext cx="0" cy="0"/>
          <a:chOff x="0" y="0"/>
          <a:chExt cx="0" cy="0"/>
        </a:xfrm>
      </p:grpSpPr>
      <p:sp>
        <p:nvSpPr>
          <p:cNvPr id="2" name="Title 1"/>
          <p:cNvSpPr>
            <a:spLocks noGrp="1"/>
          </p:cNvSpPr>
          <p:nvPr>
            <p:ph type="title"/>
          </p:nvPr>
        </p:nvSpPr>
        <p:spPr>
          <a:xfrm>
            <a:off x="226642" y="222250"/>
            <a:ext cx="8593830" cy="685800"/>
          </a:xfrm>
          <a:prstGeom prst="rect">
            <a:avLst/>
          </a:prstGeom>
        </p:spPr>
        <p:txBody>
          <a:bodyPr/>
          <a:lstStyle>
            <a:lvl1pPr>
              <a:lnSpc>
                <a:spcPts val="3600"/>
              </a:lnSpc>
              <a:defRPr sz="3600" b="1" i="0" spc="-70" baseline="0">
                <a:solidFill>
                  <a:schemeClr val="tx2"/>
                </a:solidFill>
                <a:latin typeface="Verdana"/>
                <a:cs typeface="Verdana"/>
              </a:defRPr>
            </a:lvl1pPr>
          </a:lstStyle>
          <a:p>
            <a:r>
              <a:rPr lang="en-US" smtClean="0"/>
              <a:t>Click to edit Master title style</a:t>
            </a:r>
            <a:endParaRPr lang="en-US" dirty="0"/>
          </a:p>
        </p:txBody>
      </p:sp>
      <p:sp>
        <p:nvSpPr>
          <p:cNvPr id="3" name="Content Placeholder 2"/>
          <p:cNvSpPr>
            <a:spLocks noGrp="1"/>
          </p:cNvSpPr>
          <p:nvPr>
            <p:ph sz="half" idx="1" hasCustomPrompt="1"/>
          </p:nvPr>
        </p:nvSpPr>
        <p:spPr>
          <a:xfrm>
            <a:off x="225882" y="1349314"/>
            <a:ext cx="4210648" cy="4807990"/>
          </a:xfrm>
        </p:spPr>
        <p:txBody>
          <a:bodyPr/>
          <a:lstStyle>
            <a:lvl1pPr marL="0" marR="0" indent="0" algn="l" defTabSz="914400" rtl="0" eaLnBrk="0" fontAlgn="base" latinLnBrk="0" hangingPunct="0">
              <a:lnSpc>
                <a:spcPts val="2300"/>
              </a:lnSpc>
              <a:spcBef>
                <a:spcPct val="20000"/>
              </a:spcBef>
              <a:spcAft>
                <a:spcPts val="1200"/>
              </a:spcAft>
              <a:buClrTx/>
              <a:buSzTx/>
              <a:buFontTx/>
              <a:buNone/>
              <a:tabLst/>
              <a:defRPr sz="1800" b="0" i="0">
                <a:latin typeface="Verdana"/>
                <a:cs typeface="Verdana"/>
              </a:defRPr>
            </a:lvl1pPr>
            <a:lvl2pPr marL="538163" marR="0" indent="-273050" algn="l" defTabSz="914400" rtl="0" eaLnBrk="0" fontAlgn="base" latinLnBrk="0" hangingPunct="0">
              <a:lnSpc>
                <a:spcPts val="2300"/>
              </a:lnSpc>
              <a:spcBef>
                <a:spcPct val="20000"/>
              </a:spcBef>
              <a:spcAft>
                <a:spcPct val="0"/>
              </a:spcAft>
              <a:buClrTx/>
              <a:buSzTx/>
              <a:buFont typeface="Arial"/>
              <a:buChar char="•"/>
              <a:tabLst/>
              <a:defRPr sz="2200"/>
            </a:lvl2pPr>
            <a:lvl3pPr>
              <a:defRPr sz="2000" baseline="0"/>
            </a:lvl3pPr>
            <a:lvl4pPr>
              <a:buNone/>
              <a:defRPr sz="2000"/>
            </a:lvl4pPr>
            <a:lvl5pPr>
              <a:defRPr sz="2000"/>
            </a:lvl5pPr>
            <a:lvl6pPr>
              <a:defRPr sz="1800"/>
            </a:lvl6pPr>
            <a:lvl7pPr>
              <a:defRPr sz="1800"/>
            </a:lvl7pPr>
            <a:lvl8pPr>
              <a:defRPr sz="1800"/>
            </a:lvl8pPr>
            <a:lvl9pPr>
              <a:defRPr sz="1800"/>
            </a:lvl9pPr>
          </a:lstStyle>
          <a:p>
            <a:pPr lvl="0"/>
            <a:r>
              <a:rPr lang="en-US" dirty="0" smtClean="0"/>
              <a:t>Click to edit Master text styles. </a:t>
            </a:r>
            <a:r>
              <a:rPr lang="en-US" dirty="0" err="1" smtClean="0"/>
              <a:t>Harum</a:t>
            </a:r>
            <a:r>
              <a:rPr lang="en-US" dirty="0" smtClean="0"/>
              <a:t> quae </a:t>
            </a:r>
            <a:r>
              <a:rPr lang="en-US" dirty="0" err="1" smtClean="0"/>
              <a:t>dendi</a:t>
            </a:r>
            <a:r>
              <a:rPr lang="en-US" dirty="0" smtClean="0"/>
              <a:t> tem </a:t>
            </a:r>
            <a:r>
              <a:rPr lang="en-US" dirty="0" err="1" smtClean="0"/>
              <a:t>luption</a:t>
            </a:r>
            <a:r>
              <a:rPr lang="en-US" dirty="0" smtClean="0"/>
              <a:t> </a:t>
            </a:r>
            <a:r>
              <a:rPr lang="en-US" dirty="0" err="1" smtClean="0"/>
              <a:t>magimet</a:t>
            </a:r>
            <a:r>
              <a:rPr lang="en-US" dirty="0" smtClean="0"/>
              <a:t> </a:t>
            </a:r>
            <a:r>
              <a:rPr lang="en-US" dirty="0" err="1" smtClean="0"/>
              <a:t>plaut</a:t>
            </a:r>
            <a:r>
              <a:rPr lang="en-US" dirty="0" smtClean="0"/>
              <a:t> </a:t>
            </a:r>
            <a:r>
              <a:rPr lang="en-US" dirty="0" err="1" smtClean="0"/>
              <a:t>voluptasit</a:t>
            </a:r>
            <a:r>
              <a:rPr lang="en-US" dirty="0" smtClean="0"/>
              <a:t> </a:t>
            </a:r>
            <a:r>
              <a:rPr lang="en-US" dirty="0" err="1" smtClean="0"/>
              <a:t>lorem</a:t>
            </a:r>
            <a:r>
              <a:rPr lang="en-US" dirty="0" smtClean="0"/>
              <a:t> </a:t>
            </a:r>
            <a:r>
              <a:rPr lang="en-US" dirty="0" err="1" smtClean="0"/>
              <a:t>ipsum</a:t>
            </a:r>
            <a:r>
              <a:rPr lang="en-US" dirty="0" smtClean="0"/>
              <a:t> </a:t>
            </a:r>
            <a:r>
              <a:rPr lang="en-US" dirty="0" err="1" smtClean="0"/>
              <a:t>dolore</a:t>
            </a:r>
            <a:r>
              <a:rPr lang="en-US" dirty="0" smtClean="0"/>
              <a:t> </a:t>
            </a:r>
            <a:r>
              <a:rPr lang="en-US" dirty="0" err="1" smtClean="0"/>
              <a:t>conesquent</a:t>
            </a:r>
            <a:r>
              <a:rPr lang="en-US" dirty="0" smtClean="0"/>
              <a:t> </a:t>
            </a:r>
            <a:r>
              <a:rPr lang="en-US" dirty="0" err="1" smtClean="0"/>
              <a:t>faccum</a:t>
            </a:r>
            <a:r>
              <a:rPr lang="en-US" dirty="0" smtClean="0"/>
              <a:t> ne </a:t>
            </a:r>
            <a:r>
              <a:rPr lang="en-US" dirty="0" err="1" smtClean="0"/>
              <a:t>asinctatis</a:t>
            </a:r>
            <a:r>
              <a:rPr lang="en-US" dirty="0" smtClean="0"/>
              <a:t> nus.</a:t>
            </a:r>
          </a:p>
          <a:p>
            <a:pPr marL="0" marR="0" lvl="0" indent="0" algn="l" defTabSz="914400" rtl="0" eaLnBrk="0" fontAlgn="base" latinLnBrk="0" hangingPunct="0">
              <a:lnSpc>
                <a:spcPts val="2300"/>
              </a:lnSpc>
              <a:spcBef>
                <a:spcPct val="20000"/>
              </a:spcBef>
              <a:spcAft>
                <a:spcPts val="1200"/>
              </a:spcAft>
              <a:buClrTx/>
              <a:buSzTx/>
              <a:buFontTx/>
              <a:buNone/>
              <a:tabLst/>
              <a:defRPr/>
            </a:pPr>
            <a:r>
              <a:rPr lang="en-US" dirty="0" smtClean="0"/>
              <a:t>Click to edit Master text styles. </a:t>
            </a:r>
            <a:r>
              <a:rPr lang="en-US" dirty="0" err="1" smtClean="0"/>
              <a:t>Harum</a:t>
            </a:r>
            <a:r>
              <a:rPr lang="en-US" dirty="0" smtClean="0"/>
              <a:t> quae </a:t>
            </a:r>
            <a:r>
              <a:rPr lang="en-US" dirty="0" err="1" smtClean="0"/>
              <a:t>dendi</a:t>
            </a:r>
            <a:r>
              <a:rPr lang="en-US" dirty="0" smtClean="0"/>
              <a:t> tem </a:t>
            </a:r>
            <a:r>
              <a:rPr lang="en-US" dirty="0" err="1" smtClean="0"/>
              <a:t>luption</a:t>
            </a:r>
            <a:r>
              <a:rPr lang="en-US" dirty="0" smtClean="0"/>
              <a:t> </a:t>
            </a:r>
            <a:r>
              <a:rPr lang="en-US" dirty="0" err="1" smtClean="0"/>
              <a:t>magimet</a:t>
            </a:r>
            <a:r>
              <a:rPr lang="en-US" dirty="0" smtClean="0"/>
              <a:t> </a:t>
            </a:r>
            <a:r>
              <a:rPr lang="en-US" dirty="0" err="1" smtClean="0"/>
              <a:t>plaut</a:t>
            </a:r>
            <a:r>
              <a:rPr lang="en-US" dirty="0" smtClean="0"/>
              <a:t> </a:t>
            </a:r>
            <a:r>
              <a:rPr lang="en-US" dirty="0" err="1" smtClean="0"/>
              <a:t>voluptasit</a:t>
            </a:r>
            <a:r>
              <a:rPr lang="en-US" dirty="0" smtClean="0"/>
              <a:t> </a:t>
            </a:r>
            <a:r>
              <a:rPr lang="en-US" dirty="0" err="1" smtClean="0"/>
              <a:t>lorem</a:t>
            </a:r>
            <a:r>
              <a:rPr lang="en-US" dirty="0" smtClean="0"/>
              <a:t> </a:t>
            </a:r>
            <a:r>
              <a:rPr lang="en-US" dirty="0" err="1" smtClean="0"/>
              <a:t>ipsum</a:t>
            </a:r>
            <a:r>
              <a:rPr lang="en-US" dirty="0" smtClean="0"/>
              <a:t> </a:t>
            </a:r>
            <a:r>
              <a:rPr lang="en-US" dirty="0" err="1" smtClean="0"/>
              <a:t>dolore</a:t>
            </a:r>
            <a:r>
              <a:rPr lang="en-US" dirty="0" smtClean="0"/>
              <a:t> </a:t>
            </a:r>
            <a:r>
              <a:rPr lang="en-US" dirty="0" err="1" smtClean="0"/>
              <a:t>conesquent</a:t>
            </a:r>
            <a:r>
              <a:rPr lang="en-US" dirty="0" smtClean="0"/>
              <a:t> </a:t>
            </a:r>
            <a:r>
              <a:rPr lang="en-US" dirty="0" err="1" smtClean="0"/>
              <a:t>faccum</a:t>
            </a:r>
            <a:r>
              <a:rPr lang="en-US" dirty="0" smtClean="0"/>
              <a:t> ne </a:t>
            </a:r>
            <a:r>
              <a:rPr lang="en-US" dirty="0" err="1" smtClean="0"/>
              <a:t>asinctatis</a:t>
            </a:r>
            <a:r>
              <a:rPr lang="en-US" dirty="0" smtClean="0"/>
              <a:t> nus.</a:t>
            </a:r>
          </a:p>
          <a:p>
            <a:pPr lvl="0"/>
            <a:endParaRPr lang="en-US" dirty="0" smtClean="0"/>
          </a:p>
        </p:txBody>
      </p:sp>
      <p:sp>
        <p:nvSpPr>
          <p:cNvPr id="4" name="Content Placeholder 3"/>
          <p:cNvSpPr>
            <a:spLocks noGrp="1"/>
          </p:cNvSpPr>
          <p:nvPr>
            <p:ph sz="half" idx="2" hasCustomPrompt="1"/>
          </p:nvPr>
        </p:nvSpPr>
        <p:spPr>
          <a:xfrm>
            <a:off x="4644008" y="1349314"/>
            <a:ext cx="4212000" cy="4807990"/>
          </a:xfrm>
        </p:spPr>
        <p:txBody>
          <a:bodyPr/>
          <a:lstStyle>
            <a:lvl1pPr algn="l">
              <a:defRPr sz="1800" b="0" i="0" baseline="0">
                <a:latin typeface="Verdana"/>
                <a:cs typeface="Verdana"/>
              </a:defRPr>
            </a:lvl1pPr>
            <a:lvl2pPr marL="538163" marR="0" indent="-273050" algn="l" defTabSz="914400" rtl="0" eaLnBrk="0" fontAlgn="base" latinLnBrk="0" hangingPunct="0">
              <a:lnSpc>
                <a:spcPts val="2300"/>
              </a:lnSpc>
              <a:spcBef>
                <a:spcPct val="20000"/>
              </a:spcBef>
              <a:spcAft>
                <a:spcPct val="0"/>
              </a:spcAft>
              <a:buClrTx/>
              <a:buSzTx/>
              <a:buFont typeface="Lucida Grande"/>
              <a:buChar char="–"/>
              <a:tabLst/>
              <a:defRPr sz="1800" b="0" i="0">
                <a:latin typeface="Verdana"/>
                <a:cs typeface="Verdana"/>
              </a:defRPr>
            </a:lvl2pPr>
            <a:lvl3pPr>
              <a:defRPr sz="2000"/>
            </a:lvl3pPr>
            <a:lvl4pPr>
              <a:defRPr sz="2000"/>
            </a:lvl4pPr>
            <a:lvl5pPr>
              <a:defRPr sz="2000"/>
            </a:lvl5pPr>
            <a:lvl6pPr>
              <a:defRPr sz="1800"/>
            </a:lvl6pPr>
            <a:lvl7pPr>
              <a:defRPr sz="1800"/>
            </a:lvl7pPr>
            <a:lvl8pPr>
              <a:defRPr sz="1800"/>
            </a:lvl8pPr>
            <a:lvl9pPr>
              <a:defRPr sz="1800"/>
            </a:lvl9pPr>
          </a:lstStyle>
          <a:p>
            <a:pPr lvl="0"/>
            <a:r>
              <a:rPr lang="en-US" dirty="0" smtClean="0"/>
              <a:t>Click to edit Master text styles. </a:t>
            </a:r>
            <a:r>
              <a:rPr lang="en-US" dirty="0" err="1" smtClean="0"/>
              <a:t>Harum</a:t>
            </a:r>
            <a:r>
              <a:rPr lang="en-US" dirty="0" smtClean="0"/>
              <a:t> quae </a:t>
            </a:r>
            <a:r>
              <a:rPr lang="en-US" dirty="0" err="1" smtClean="0"/>
              <a:t>dendi</a:t>
            </a:r>
            <a:r>
              <a:rPr lang="en-US" dirty="0" smtClean="0"/>
              <a:t> tem </a:t>
            </a:r>
            <a:r>
              <a:rPr lang="en-US" dirty="0" err="1" smtClean="0"/>
              <a:t>luption</a:t>
            </a:r>
            <a:r>
              <a:rPr lang="en-US" dirty="0" smtClean="0"/>
              <a:t> </a:t>
            </a:r>
            <a:r>
              <a:rPr lang="en-US" dirty="0" err="1" smtClean="0"/>
              <a:t>magimet</a:t>
            </a:r>
            <a:r>
              <a:rPr lang="en-US" dirty="0" smtClean="0"/>
              <a:t> </a:t>
            </a:r>
            <a:r>
              <a:rPr lang="en-US" dirty="0" err="1" smtClean="0"/>
              <a:t>plaut</a:t>
            </a:r>
            <a:r>
              <a:rPr lang="en-US" dirty="0" smtClean="0"/>
              <a:t> </a:t>
            </a:r>
            <a:r>
              <a:rPr lang="en-US" dirty="0" err="1" smtClean="0"/>
              <a:t>voluptasit</a:t>
            </a:r>
            <a:r>
              <a:rPr lang="en-US" dirty="0" smtClean="0"/>
              <a:t> </a:t>
            </a:r>
            <a:r>
              <a:rPr lang="en-US" dirty="0" err="1" smtClean="0"/>
              <a:t>lorem</a:t>
            </a:r>
            <a:r>
              <a:rPr lang="en-US" dirty="0" smtClean="0"/>
              <a:t> </a:t>
            </a:r>
            <a:r>
              <a:rPr lang="en-US" dirty="0" err="1" smtClean="0"/>
              <a:t>ipsum</a:t>
            </a:r>
            <a:r>
              <a:rPr lang="en-US" dirty="0" smtClean="0"/>
              <a:t> </a:t>
            </a:r>
            <a:r>
              <a:rPr lang="en-US" dirty="0" err="1" smtClean="0"/>
              <a:t>dolore</a:t>
            </a:r>
            <a:r>
              <a:rPr lang="en-US" dirty="0" smtClean="0"/>
              <a:t> </a:t>
            </a:r>
            <a:r>
              <a:rPr lang="en-US" dirty="0" err="1" smtClean="0"/>
              <a:t>conesquent</a:t>
            </a:r>
            <a:r>
              <a:rPr lang="en-US" dirty="0" smtClean="0"/>
              <a:t> </a:t>
            </a:r>
            <a:r>
              <a:rPr lang="en-US" dirty="0" err="1" smtClean="0"/>
              <a:t>faccum</a:t>
            </a:r>
            <a:r>
              <a:rPr lang="en-US" dirty="0" smtClean="0"/>
              <a:t> ne </a:t>
            </a:r>
            <a:r>
              <a:rPr lang="en-US" dirty="0" err="1" smtClean="0"/>
              <a:t>asinctatis</a:t>
            </a:r>
            <a:r>
              <a:rPr lang="en-US" dirty="0" smtClean="0"/>
              <a:t> nus.</a:t>
            </a:r>
          </a:p>
          <a:p>
            <a:pPr lvl="0"/>
            <a:endParaRPr lang="en-US" dirty="0" smtClean="0"/>
          </a:p>
          <a:p>
            <a:pPr lvl="1"/>
            <a:r>
              <a:rPr lang="en-US" dirty="0" smtClean="0"/>
              <a:t>Click to edit bullet styles</a:t>
            </a:r>
          </a:p>
          <a:p>
            <a:pPr lvl="1"/>
            <a:r>
              <a:rPr lang="en-US" dirty="0" smtClean="0"/>
              <a:t>Click to edit bullet styles</a:t>
            </a:r>
          </a:p>
          <a:p>
            <a:pPr lvl="1"/>
            <a:r>
              <a:rPr lang="en-US" dirty="0" smtClean="0"/>
              <a:t>Click to edit bullet styles</a:t>
            </a:r>
          </a:p>
        </p:txBody>
      </p:sp>
      <p:sp>
        <p:nvSpPr>
          <p:cNvPr id="6" name="Slide Number Placeholder 5"/>
          <p:cNvSpPr>
            <a:spLocks noGrp="1"/>
          </p:cNvSpPr>
          <p:nvPr>
            <p:ph type="sldNum" sz="quarter" idx="11"/>
          </p:nvPr>
        </p:nvSpPr>
        <p:spPr/>
        <p:txBody>
          <a:bodyPr/>
          <a:lstStyle>
            <a:lvl1pPr>
              <a:defRPr sz="1000" b="0" i="0">
                <a:latin typeface="Verdana"/>
                <a:cs typeface="Verdana"/>
              </a:defRPr>
            </a:lvl1pPr>
          </a:lstStyle>
          <a:p>
            <a:pPr>
              <a:defRPr/>
            </a:pPr>
            <a:fld id="{1601EE82-C86F-474F-9F33-B07E378B5005}" type="slidenum">
              <a:rPr lang="en-US" smtClean="0"/>
              <a:pPr>
                <a:defRPr/>
              </a:pPr>
              <a:t>‹#›</a:t>
            </a:fld>
            <a:endParaRPr lang="en-US" dirty="0"/>
          </a:p>
        </p:txBody>
      </p:sp>
      <p:sp>
        <p:nvSpPr>
          <p:cNvPr id="10" name="Footer Placeholder 2"/>
          <p:cNvSpPr>
            <a:spLocks noGrp="1"/>
          </p:cNvSpPr>
          <p:nvPr>
            <p:ph type="ftr" sz="quarter" idx="4294967295"/>
          </p:nvPr>
        </p:nvSpPr>
        <p:spPr bwMode="auto">
          <a:xfrm>
            <a:off x="225425" y="6364288"/>
            <a:ext cx="7802563" cy="365125"/>
          </a:xfrm>
          <a:prstGeom prst="rect">
            <a:avLst/>
          </a:prstGeom>
          <a:noFill/>
          <a:ln>
            <a:miter lim="800000"/>
            <a:headEnd/>
            <a:tailEnd/>
          </a:ln>
        </p:spPr>
        <p:txBody>
          <a:bodyPr wrap="square" numCol="1" anchor="b" anchorCtr="0" compatLnSpc="1">
            <a:prstTxWarp prst="textNoShape">
              <a:avLst/>
            </a:prstTxWarp>
          </a:bodyPr>
          <a:lstStyle>
            <a:lvl1pPr>
              <a:defRPr sz="1000" b="0" i="0">
                <a:latin typeface="Verdana"/>
                <a:cs typeface="Verdana"/>
              </a:defRPr>
            </a:lvl1pPr>
          </a:lstStyle>
          <a:p>
            <a:endParaRPr lang="en-US" dirty="0" smtClean="0"/>
          </a:p>
        </p:txBody>
      </p:sp>
      <p:pic>
        <p:nvPicPr>
          <p:cNvPr id="8" name="Picture 7" descr="DottedLine.psd"/>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35584" y="813542"/>
            <a:ext cx="8649184" cy="134095"/>
          </a:xfrm>
          <a:prstGeom prst="rect">
            <a:avLst/>
          </a:prstGeom>
        </p:spPr>
      </p:pic>
    </p:spTree>
    <p:extLst>
      <p:ext uri="{BB962C8B-B14F-4D97-AF65-F5344CB8AC3E}">
        <p14:creationId xmlns:p14="http://schemas.microsoft.com/office/powerpoint/2010/main" val="45908321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ext Para Bullets x 2">
    <p:spTree>
      <p:nvGrpSpPr>
        <p:cNvPr id="1" name=""/>
        <p:cNvGrpSpPr/>
        <p:nvPr/>
      </p:nvGrpSpPr>
      <p:grpSpPr>
        <a:xfrm>
          <a:off x="0" y="0"/>
          <a:ext cx="0" cy="0"/>
          <a:chOff x="0" y="0"/>
          <a:chExt cx="0" cy="0"/>
        </a:xfrm>
      </p:grpSpPr>
      <p:sp>
        <p:nvSpPr>
          <p:cNvPr id="3" name="Content Placeholder 2"/>
          <p:cNvSpPr>
            <a:spLocks noGrp="1"/>
          </p:cNvSpPr>
          <p:nvPr>
            <p:ph sz="half" idx="1" hasCustomPrompt="1"/>
          </p:nvPr>
        </p:nvSpPr>
        <p:spPr>
          <a:xfrm>
            <a:off x="225882" y="1695450"/>
            <a:ext cx="4210648" cy="4470400"/>
          </a:xfrm>
        </p:spPr>
        <p:txBody>
          <a:bodyPr/>
          <a:lstStyle>
            <a:lvl1pPr marL="0" marR="0" indent="0" algn="l" defTabSz="914400" rtl="0" eaLnBrk="0" fontAlgn="base" latinLnBrk="0" hangingPunct="0">
              <a:lnSpc>
                <a:spcPts val="2300"/>
              </a:lnSpc>
              <a:spcBef>
                <a:spcPct val="20000"/>
              </a:spcBef>
              <a:spcAft>
                <a:spcPts val="1200"/>
              </a:spcAft>
              <a:buClrTx/>
              <a:buSzTx/>
              <a:buFontTx/>
              <a:buNone/>
              <a:tabLst/>
              <a:defRPr sz="1800" b="0" i="0">
                <a:latin typeface="Verdana"/>
                <a:cs typeface="Verdana"/>
              </a:defRPr>
            </a:lvl1pPr>
            <a:lvl2pPr marL="538163" marR="0" indent="-273050" algn="l" defTabSz="914400" rtl="0" eaLnBrk="0" fontAlgn="base" latinLnBrk="0" hangingPunct="0">
              <a:lnSpc>
                <a:spcPts val="2300"/>
              </a:lnSpc>
              <a:spcBef>
                <a:spcPct val="20000"/>
              </a:spcBef>
              <a:spcAft>
                <a:spcPct val="0"/>
              </a:spcAft>
              <a:buClrTx/>
              <a:buSzTx/>
              <a:buFont typeface="Arial"/>
              <a:buChar char="•"/>
              <a:tabLst/>
              <a:defRPr sz="2200"/>
            </a:lvl2pPr>
            <a:lvl3pPr>
              <a:defRPr sz="2000" baseline="0"/>
            </a:lvl3pPr>
            <a:lvl4pPr>
              <a:buNone/>
              <a:defRPr sz="2000"/>
            </a:lvl4pPr>
            <a:lvl5pPr>
              <a:defRPr sz="2000"/>
            </a:lvl5pPr>
            <a:lvl6pPr>
              <a:defRPr sz="1800"/>
            </a:lvl6pPr>
            <a:lvl7pPr>
              <a:defRPr sz="1800"/>
            </a:lvl7pPr>
            <a:lvl8pPr>
              <a:defRPr sz="1800"/>
            </a:lvl8pPr>
            <a:lvl9pPr>
              <a:defRPr sz="1800"/>
            </a:lvl9pPr>
          </a:lstStyle>
          <a:p>
            <a:pPr lvl="0"/>
            <a:r>
              <a:rPr lang="en-US" dirty="0" smtClean="0"/>
              <a:t>Click to edit Master text styles. </a:t>
            </a:r>
            <a:r>
              <a:rPr lang="en-US" dirty="0" err="1" smtClean="0"/>
              <a:t>Harum</a:t>
            </a:r>
            <a:r>
              <a:rPr lang="en-US" dirty="0" smtClean="0"/>
              <a:t> quae </a:t>
            </a:r>
            <a:r>
              <a:rPr lang="en-US" dirty="0" err="1" smtClean="0"/>
              <a:t>dendi</a:t>
            </a:r>
            <a:r>
              <a:rPr lang="en-US" dirty="0" smtClean="0"/>
              <a:t> tem </a:t>
            </a:r>
            <a:r>
              <a:rPr lang="en-US" dirty="0" err="1" smtClean="0"/>
              <a:t>luption</a:t>
            </a:r>
            <a:r>
              <a:rPr lang="en-US" dirty="0" smtClean="0"/>
              <a:t> </a:t>
            </a:r>
            <a:r>
              <a:rPr lang="en-US" dirty="0" err="1" smtClean="0"/>
              <a:t>magimet</a:t>
            </a:r>
            <a:r>
              <a:rPr lang="en-US" dirty="0" smtClean="0"/>
              <a:t> </a:t>
            </a:r>
            <a:r>
              <a:rPr lang="en-US" dirty="0" err="1" smtClean="0"/>
              <a:t>plaut</a:t>
            </a:r>
            <a:r>
              <a:rPr lang="en-US" dirty="0" smtClean="0"/>
              <a:t> </a:t>
            </a:r>
            <a:r>
              <a:rPr lang="en-US" dirty="0" err="1" smtClean="0"/>
              <a:t>voluptasit</a:t>
            </a:r>
            <a:r>
              <a:rPr lang="en-US" dirty="0" smtClean="0"/>
              <a:t> </a:t>
            </a:r>
            <a:r>
              <a:rPr lang="en-US" dirty="0" err="1" smtClean="0"/>
              <a:t>lorem</a:t>
            </a:r>
            <a:r>
              <a:rPr lang="en-US" dirty="0" smtClean="0"/>
              <a:t> </a:t>
            </a:r>
            <a:r>
              <a:rPr lang="en-US" dirty="0" err="1" smtClean="0"/>
              <a:t>ipsum</a:t>
            </a:r>
            <a:r>
              <a:rPr lang="en-US" dirty="0" smtClean="0"/>
              <a:t> </a:t>
            </a:r>
            <a:r>
              <a:rPr lang="en-US" dirty="0" err="1" smtClean="0"/>
              <a:t>dolore</a:t>
            </a:r>
            <a:r>
              <a:rPr lang="en-US" dirty="0" smtClean="0"/>
              <a:t> </a:t>
            </a:r>
            <a:r>
              <a:rPr lang="en-US" dirty="0" err="1" smtClean="0"/>
              <a:t>conesquent</a:t>
            </a:r>
            <a:r>
              <a:rPr lang="en-US" dirty="0" smtClean="0"/>
              <a:t> </a:t>
            </a:r>
            <a:r>
              <a:rPr lang="en-US" dirty="0" err="1" smtClean="0"/>
              <a:t>faccum</a:t>
            </a:r>
            <a:r>
              <a:rPr lang="en-US" dirty="0" smtClean="0"/>
              <a:t> ne </a:t>
            </a:r>
            <a:r>
              <a:rPr lang="en-US" dirty="0" err="1" smtClean="0"/>
              <a:t>asinctatis</a:t>
            </a:r>
            <a:r>
              <a:rPr lang="en-US" dirty="0" smtClean="0"/>
              <a:t> nus.</a:t>
            </a:r>
          </a:p>
          <a:p>
            <a:pPr marL="0" marR="0" lvl="0" indent="0" algn="l" defTabSz="914400" rtl="0" eaLnBrk="0" fontAlgn="base" latinLnBrk="0" hangingPunct="0">
              <a:lnSpc>
                <a:spcPts val="2300"/>
              </a:lnSpc>
              <a:spcBef>
                <a:spcPct val="20000"/>
              </a:spcBef>
              <a:spcAft>
                <a:spcPts val="1200"/>
              </a:spcAft>
              <a:buClrTx/>
              <a:buSzTx/>
              <a:buFontTx/>
              <a:buNone/>
              <a:tabLst/>
              <a:defRPr/>
            </a:pPr>
            <a:r>
              <a:rPr lang="en-US" dirty="0" smtClean="0"/>
              <a:t>Click to edit Master text styles. </a:t>
            </a:r>
            <a:r>
              <a:rPr lang="en-US" dirty="0" err="1" smtClean="0"/>
              <a:t>Harum</a:t>
            </a:r>
            <a:r>
              <a:rPr lang="en-US" dirty="0" smtClean="0"/>
              <a:t> quae </a:t>
            </a:r>
            <a:r>
              <a:rPr lang="en-US" dirty="0" err="1" smtClean="0"/>
              <a:t>dendi</a:t>
            </a:r>
            <a:r>
              <a:rPr lang="en-US" dirty="0" smtClean="0"/>
              <a:t> tem </a:t>
            </a:r>
            <a:r>
              <a:rPr lang="en-US" dirty="0" err="1" smtClean="0"/>
              <a:t>luption</a:t>
            </a:r>
            <a:r>
              <a:rPr lang="en-US" dirty="0" smtClean="0"/>
              <a:t> </a:t>
            </a:r>
            <a:r>
              <a:rPr lang="en-US" dirty="0" err="1" smtClean="0"/>
              <a:t>magimet</a:t>
            </a:r>
            <a:r>
              <a:rPr lang="en-US" dirty="0" smtClean="0"/>
              <a:t> </a:t>
            </a:r>
            <a:r>
              <a:rPr lang="en-US" dirty="0" err="1" smtClean="0"/>
              <a:t>plaut</a:t>
            </a:r>
            <a:r>
              <a:rPr lang="en-US" dirty="0" smtClean="0"/>
              <a:t> </a:t>
            </a:r>
            <a:r>
              <a:rPr lang="en-US" dirty="0" err="1" smtClean="0"/>
              <a:t>voluptasit</a:t>
            </a:r>
            <a:r>
              <a:rPr lang="en-US" dirty="0" smtClean="0"/>
              <a:t> </a:t>
            </a:r>
            <a:r>
              <a:rPr lang="en-US" dirty="0" err="1" smtClean="0"/>
              <a:t>lorem</a:t>
            </a:r>
            <a:r>
              <a:rPr lang="en-US" dirty="0" smtClean="0"/>
              <a:t> </a:t>
            </a:r>
            <a:r>
              <a:rPr lang="en-US" dirty="0" err="1" smtClean="0"/>
              <a:t>ipsum</a:t>
            </a:r>
            <a:r>
              <a:rPr lang="en-US" dirty="0" smtClean="0"/>
              <a:t> </a:t>
            </a:r>
            <a:r>
              <a:rPr lang="en-US" dirty="0" err="1" smtClean="0"/>
              <a:t>dolore</a:t>
            </a:r>
            <a:r>
              <a:rPr lang="en-US" dirty="0" smtClean="0"/>
              <a:t> </a:t>
            </a:r>
            <a:r>
              <a:rPr lang="en-US" dirty="0" err="1" smtClean="0"/>
              <a:t>conesquent</a:t>
            </a:r>
            <a:r>
              <a:rPr lang="en-US" dirty="0" smtClean="0"/>
              <a:t> </a:t>
            </a:r>
            <a:r>
              <a:rPr lang="en-US" dirty="0" err="1" smtClean="0"/>
              <a:t>faccum</a:t>
            </a:r>
            <a:r>
              <a:rPr lang="en-US" dirty="0" smtClean="0"/>
              <a:t> ne </a:t>
            </a:r>
            <a:r>
              <a:rPr lang="en-US" dirty="0" err="1" smtClean="0"/>
              <a:t>asinctatis</a:t>
            </a:r>
            <a:r>
              <a:rPr lang="en-US" dirty="0" smtClean="0"/>
              <a:t> nus.</a:t>
            </a:r>
          </a:p>
          <a:p>
            <a:pPr lvl="0"/>
            <a:endParaRPr lang="en-US" dirty="0" smtClean="0"/>
          </a:p>
        </p:txBody>
      </p:sp>
      <p:sp>
        <p:nvSpPr>
          <p:cNvPr id="4" name="Content Placeholder 3"/>
          <p:cNvSpPr>
            <a:spLocks noGrp="1"/>
          </p:cNvSpPr>
          <p:nvPr>
            <p:ph sz="half" idx="2" hasCustomPrompt="1"/>
          </p:nvPr>
        </p:nvSpPr>
        <p:spPr>
          <a:xfrm>
            <a:off x="4644008" y="1695450"/>
            <a:ext cx="4212000" cy="4470400"/>
          </a:xfrm>
        </p:spPr>
        <p:txBody>
          <a:bodyPr/>
          <a:lstStyle>
            <a:lvl1pPr algn="l">
              <a:defRPr sz="1800" b="0" i="0" baseline="0">
                <a:latin typeface="Verdana"/>
                <a:cs typeface="Verdana"/>
              </a:defRPr>
            </a:lvl1pPr>
            <a:lvl2pPr marL="538163" marR="0" indent="-273050" algn="l" defTabSz="914400" rtl="0" eaLnBrk="0" fontAlgn="base" latinLnBrk="0" hangingPunct="0">
              <a:lnSpc>
                <a:spcPts val="2300"/>
              </a:lnSpc>
              <a:spcBef>
                <a:spcPct val="20000"/>
              </a:spcBef>
              <a:spcAft>
                <a:spcPct val="0"/>
              </a:spcAft>
              <a:buClrTx/>
              <a:buSzTx/>
              <a:buFont typeface="Lucida Grande"/>
              <a:buChar char="–"/>
              <a:tabLst/>
              <a:defRPr sz="1800" b="0" i="0">
                <a:latin typeface="Verdana"/>
                <a:cs typeface="Verdana"/>
              </a:defRPr>
            </a:lvl2pPr>
            <a:lvl3pPr>
              <a:defRPr sz="2000"/>
            </a:lvl3pPr>
            <a:lvl4pPr>
              <a:defRPr sz="2000"/>
            </a:lvl4pPr>
            <a:lvl5pPr>
              <a:defRPr sz="2000"/>
            </a:lvl5pPr>
            <a:lvl6pPr>
              <a:defRPr sz="1800"/>
            </a:lvl6pPr>
            <a:lvl7pPr>
              <a:defRPr sz="1800"/>
            </a:lvl7pPr>
            <a:lvl8pPr>
              <a:defRPr sz="1800"/>
            </a:lvl8pPr>
            <a:lvl9pPr>
              <a:defRPr sz="1800"/>
            </a:lvl9pPr>
          </a:lstStyle>
          <a:p>
            <a:pPr lvl="0"/>
            <a:r>
              <a:rPr lang="en-US" dirty="0" smtClean="0"/>
              <a:t>Click to edit Master text styles. </a:t>
            </a:r>
            <a:r>
              <a:rPr lang="en-US" dirty="0" err="1" smtClean="0"/>
              <a:t>Harum</a:t>
            </a:r>
            <a:r>
              <a:rPr lang="en-US" dirty="0" smtClean="0"/>
              <a:t> quae </a:t>
            </a:r>
            <a:r>
              <a:rPr lang="en-US" dirty="0" err="1" smtClean="0"/>
              <a:t>dendi</a:t>
            </a:r>
            <a:r>
              <a:rPr lang="en-US" dirty="0" smtClean="0"/>
              <a:t> tem </a:t>
            </a:r>
            <a:r>
              <a:rPr lang="en-US" dirty="0" err="1" smtClean="0"/>
              <a:t>luption</a:t>
            </a:r>
            <a:r>
              <a:rPr lang="en-US" dirty="0" smtClean="0"/>
              <a:t> </a:t>
            </a:r>
            <a:r>
              <a:rPr lang="en-US" dirty="0" err="1" smtClean="0"/>
              <a:t>magimet</a:t>
            </a:r>
            <a:r>
              <a:rPr lang="en-US" dirty="0" smtClean="0"/>
              <a:t> </a:t>
            </a:r>
            <a:r>
              <a:rPr lang="en-US" dirty="0" err="1" smtClean="0"/>
              <a:t>plaut</a:t>
            </a:r>
            <a:r>
              <a:rPr lang="en-US" dirty="0" smtClean="0"/>
              <a:t> </a:t>
            </a:r>
            <a:r>
              <a:rPr lang="en-US" dirty="0" err="1" smtClean="0"/>
              <a:t>voluptasit</a:t>
            </a:r>
            <a:r>
              <a:rPr lang="en-US" dirty="0" smtClean="0"/>
              <a:t> </a:t>
            </a:r>
            <a:r>
              <a:rPr lang="en-US" dirty="0" err="1" smtClean="0"/>
              <a:t>lorem</a:t>
            </a:r>
            <a:r>
              <a:rPr lang="en-US" dirty="0" smtClean="0"/>
              <a:t> </a:t>
            </a:r>
            <a:r>
              <a:rPr lang="en-US" dirty="0" err="1" smtClean="0"/>
              <a:t>ipsum</a:t>
            </a:r>
            <a:r>
              <a:rPr lang="en-US" dirty="0" smtClean="0"/>
              <a:t> </a:t>
            </a:r>
            <a:r>
              <a:rPr lang="en-US" dirty="0" err="1" smtClean="0"/>
              <a:t>dolore</a:t>
            </a:r>
            <a:r>
              <a:rPr lang="en-US" dirty="0" smtClean="0"/>
              <a:t> </a:t>
            </a:r>
            <a:r>
              <a:rPr lang="en-US" dirty="0" err="1" smtClean="0"/>
              <a:t>conesquent</a:t>
            </a:r>
            <a:r>
              <a:rPr lang="en-US" dirty="0" smtClean="0"/>
              <a:t> </a:t>
            </a:r>
            <a:r>
              <a:rPr lang="en-US" dirty="0" err="1" smtClean="0"/>
              <a:t>faccum</a:t>
            </a:r>
            <a:r>
              <a:rPr lang="en-US" dirty="0" smtClean="0"/>
              <a:t> ne </a:t>
            </a:r>
            <a:r>
              <a:rPr lang="en-US" dirty="0" err="1" smtClean="0"/>
              <a:t>asinctatis</a:t>
            </a:r>
            <a:r>
              <a:rPr lang="en-US" dirty="0" smtClean="0"/>
              <a:t> nus.</a:t>
            </a:r>
          </a:p>
          <a:p>
            <a:pPr lvl="0"/>
            <a:endParaRPr lang="en-US" dirty="0" smtClean="0"/>
          </a:p>
          <a:p>
            <a:pPr lvl="1"/>
            <a:r>
              <a:rPr lang="en-US" dirty="0" smtClean="0"/>
              <a:t>Click to edit bullet styles</a:t>
            </a:r>
          </a:p>
          <a:p>
            <a:pPr lvl="1"/>
            <a:r>
              <a:rPr lang="en-US" dirty="0" smtClean="0"/>
              <a:t>Click to edit bullet styles</a:t>
            </a:r>
          </a:p>
          <a:p>
            <a:pPr lvl="1"/>
            <a:r>
              <a:rPr lang="en-US" dirty="0" smtClean="0"/>
              <a:t>Click to edit bullet styles</a:t>
            </a:r>
          </a:p>
        </p:txBody>
      </p:sp>
      <p:sp>
        <p:nvSpPr>
          <p:cNvPr id="6" name="Slide Number Placeholder 5"/>
          <p:cNvSpPr>
            <a:spLocks noGrp="1"/>
          </p:cNvSpPr>
          <p:nvPr>
            <p:ph type="sldNum" sz="quarter" idx="11"/>
          </p:nvPr>
        </p:nvSpPr>
        <p:spPr/>
        <p:txBody>
          <a:bodyPr/>
          <a:lstStyle>
            <a:lvl1pPr>
              <a:defRPr sz="1000" b="0" i="0">
                <a:latin typeface="Verdana"/>
                <a:cs typeface="Verdana"/>
              </a:defRPr>
            </a:lvl1pPr>
          </a:lstStyle>
          <a:p>
            <a:pPr>
              <a:defRPr/>
            </a:pPr>
            <a:fld id="{1601EE82-C86F-474F-9F33-B07E378B5005}" type="slidenum">
              <a:rPr lang="en-US" smtClean="0"/>
              <a:pPr>
                <a:defRPr/>
              </a:pPr>
              <a:t>‹#›</a:t>
            </a:fld>
            <a:endParaRPr lang="en-US" dirty="0"/>
          </a:p>
        </p:txBody>
      </p:sp>
      <p:sp>
        <p:nvSpPr>
          <p:cNvPr id="10" name="Footer Placeholder 2"/>
          <p:cNvSpPr>
            <a:spLocks noGrp="1"/>
          </p:cNvSpPr>
          <p:nvPr>
            <p:ph type="ftr" sz="quarter" idx="4294967295"/>
          </p:nvPr>
        </p:nvSpPr>
        <p:spPr bwMode="auto">
          <a:xfrm>
            <a:off x="225425" y="6364288"/>
            <a:ext cx="7802563" cy="365125"/>
          </a:xfrm>
          <a:prstGeom prst="rect">
            <a:avLst/>
          </a:prstGeom>
          <a:noFill/>
          <a:ln>
            <a:miter lim="800000"/>
            <a:headEnd/>
            <a:tailEnd/>
          </a:ln>
        </p:spPr>
        <p:txBody>
          <a:bodyPr wrap="square" numCol="1" anchor="b" anchorCtr="0" compatLnSpc="1">
            <a:prstTxWarp prst="textNoShape">
              <a:avLst/>
            </a:prstTxWarp>
          </a:bodyPr>
          <a:lstStyle>
            <a:lvl1pPr>
              <a:defRPr sz="1000" b="0" i="0">
                <a:latin typeface="Verdana"/>
                <a:cs typeface="Verdana"/>
              </a:defRPr>
            </a:lvl1pPr>
          </a:lstStyle>
          <a:p>
            <a:endParaRPr lang="en-US" dirty="0" smtClean="0"/>
          </a:p>
        </p:txBody>
      </p:sp>
      <p:sp>
        <p:nvSpPr>
          <p:cNvPr id="9" name="Title 1"/>
          <p:cNvSpPr>
            <a:spLocks noGrp="1"/>
          </p:cNvSpPr>
          <p:nvPr>
            <p:ph type="title" hasCustomPrompt="1"/>
          </p:nvPr>
        </p:nvSpPr>
        <p:spPr>
          <a:xfrm>
            <a:off x="226642" y="219458"/>
            <a:ext cx="8602054" cy="951373"/>
          </a:xfrm>
          <a:prstGeom prst="rect">
            <a:avLst/>
          </a:prstGeom>
          <a:noFill/>
        </p:spPr>
        <p:txBody>
          <a:bodyPr/>
          <a:lstStyle>
            <a:lvl1pPr>
              <a:lnSpc>
                <a:spcPts val="3600"/>
              </a:lnSpc>
              <a:defRPr sz="3600" b="1" i="0" spc="-70">
                <a:solidFill>
                  <a:schemeClr val="tx2"/>
                </a:solidFill>
                <a:latin typeface="Verdana"/>
                <a:cs typeface="Verdana"/>
              </a:defRPr>
            </a:lvl1pPr>
          </a:lstStyle>
          <a:p>
            <a:r>
              <a:rPr lang="en-US" dirty="0" smtClean="0"/>
              <a:t>Page heading split</a:t>
            </a:r>
            <a:br>
              <a:rPr lang="en-US" dirty="0" smtClean="0"/>
            </a:br>
            <a:r>
              <a:rPr lang="en-US" dirty="0" smtClean="0"/>
              <a:t>across two lines</a:t>
            </a:r>
            <a:endParaRPr lang="en-US" dirty="0"/>
          </a:p>
        </p:txBody>
      </p:sp>
      <p:pic>
        <p:nvPicPr>
          <p:cNvPr id="11" name="Picture 10" descr="DottedLine.psd"/>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35584" y="1335088"/>
            <a:ext cx="8649184" cy="134095"/>
          </a:xfrm>
          <a:prstGeom prst="rect">
            <a:avLst/>
          </a:prstGeom>
        </p:spPr>
      </p:pic>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ext Para Bullets &amp; Picture (Left)">
    <p:spTree>
      <p:nvGrpSpPr>
        <p:cNvPr id="1" name=""/>
        <p:cNvGrpSpPr/>
        <p:nvPr/>
      </p:nvGrpSpPr>
      <p:grpSpPr>
        <a:xfrm>
          <a:off x="0" y="0"/>
          <a:ext cx="0" cy="0"/>
          <a:chOff x="0" y="0"/>
          <a:chExt cx="0" cy="0"/>
        </a:xfrm>
      </p:grpSpPr>
      <p:sp>
        <p:nvSpPr>
          <p:cNvPr id="10" name="Picture Placeholder 9"/>
          <p:cNvSpPr>
            <a:spLocks noGrp="1"/>
          </p:cNvSpPr>
          <p:nvPr>
            <p:ph type="pic" sz="quarter" idx="13"/>
          </p:nvPr>
        </p:nvSpPr>
        <p:spPr>
          <a:xfrm>
            <a:off x="327167" y="1362027"/>
            <a:ext cx="4097195" cy="4824000"/>
          </a:xfrm>
          <a:solidFill>
            <a:schemeClr val="bg1">
              <a:lumMod val="95000"/>
            </a:schemeClr>
          </a:solidFill>
        </p:spPr>
        <p:txBody>
          <a:bodyPr rtlCol="0">
            <a:noAutofit/>
          </a:bodyPr>
          <a:lstStyle>
            <a:lvl1pPr>
              <a:buNone/>
              <a:defRPr sz="1500" b="0" i="0">
                <a:solidFill>
                  <a:schemeClr val="tx1"/>
                </a:solidFill>
                <a:latin typeface="Verdana"/>
                <a:cs typeface="Verdana"/>
              </a:defRPr>
            </a:lvl1pPr>
          </a:lstStyle>
          <a:p>
            <a:pPr lvl="0"/>
            <a:r>
              <a:rPr lang="en-US" noProof="0" smtClean="0"/>
              <a:t>Click icon to add picture</a:t>
            </a:r>
            <a:endParaRPr lang="en-US" noProof="0" dirty="0"/>
          </a:p>
        </p:txBody>
      </p:sp>
      <p:sp>
        <p:nvSpPr>
          <p:cNvPr id="2" name="Title 1"/>
          <p:cNvSpPr>
            <a:spLocks noGrp="1"/>
          </p:cNvSpPr>
          <p:nvPr>
            <p:ph type="title"/>
          </p:nvPr>
        </p:nvSpPr>
        <p:spPr>
          <a:xfrm>
            <a:off x="226642" y="222250"/>
            <a:ext cx="8593830" cy="685800"/>
          </a:xfrm>
          <a:prstGeom prst="rect">
            <a:avLst/>
          </a:prstGeom>
        </p:spPr>
        <p:txBody>
          <a:bodyPr/>
          <a:lstStyle>
            <a:lvl1pPr>
              <a:lnSpc>
                <a:spcPts val="3600"/>
              </a:lnSpc>
              <a:defRPr sz="3600" b="1" i="0" spc="-70" baseline="0">
                <a:solidFill>
                  <a:schemeClr val="accent2"/>
                </a:solidFill>
                <a:latin typeface="Verdana"/>
                <a:cs typeface="Verdana"/>
              </a:defRPr>
            </a:lvl1pPr>
          </a:lstStyle>
          <a:p>
            <a:r>
              <a:rPr lang="en-US" smtClean="0"/>
              <a:t>Click to edit Master title style</a:t>
            </a:r>
            <a:endParaRPr lang="en-US" dirty="0"/>
          </a:p>
        </p:txBody>
      </p:sp>
      <p:sp>
        <p:nvSpPr>
          <p:cNvPr id="3" name="Content Placeholder 2"/>
          <p:cNvSpPr>
            <a:spLocks noGrp="1"/>
          </p:cNvSpPr>
          <p:nvPr>
            <p:ph sz="half" idx="1" hasCustomPrompt="1"/>
          </p:nvPr>
        </p:nvSpPr>
        <p:spPr>
          <a:xfrm>
            <a:off x="4644008" y="1349314"/>
            <a:ext cx="4212000" cy="4807990"/>
          </a:xfrm>
        </p:spPr>
        <p:txBody>
          <a:bodyPr/>
          <a:lstStyle>
            <a:lvl1pPr marL="0" marR="0" indent="0" algn="l" defTabSz="914400" rtl="0" eaLnBrk="0" fontAlgn="base" latinLnBrk="0" hangingPunct="0">
              <a:lnSpc>
                <a:spcPts val="2300"/>
              </a:lnSpc>
              <a:spcBef>
                <a:spcPct val="20000"/>
              </a:spcBef>
              <a:spcAft>
                <a:spcPct val="0"/>
              </a:spcAft>
              <a:buClrTx/>
              <a:buSzTx/>
              <a:buFont typeface="Arial"/>
              <a:buNone/>
              <a:tabLst/>
              <a:defRPr sz="1800" b="0" i="0">
                <a:latin typeface="Verdana"/>
                <a:cs typeface="Verdana"/>
              </a:defRPr>
            </a:lvl1pPr>
            <a:lvl2pPr marL="538163" marR="0" indent="-273050" algn="l" defTabSz="914400" rtl="0" eaLnBrk="0" fontAlgn="base" latinLnBrk="0" hangingPunct="0">
              <a:lnSpc>
                <a:spcPts val="2300"/>
              </a:lnSpc>
              <a:spcBef>
                <a:spcPct val="20000"/>
              </a:spcBef>
              <a:spcAft>
                <a:spcPct val="0"/>
              </a:spcAft>
              <a:buClrTx/>
              <a:buSzTx/>
              <a:buFont typeface="Lucida Grande"/>
              <a:buChar char="–"/>
              <a:tabLst/>
              <a:defRPr sz="1800" b="0" i="0">
                <a:latin typeface="Verdana"/>
                <a:cs typeface="Verdana"/>
              </a:defRPr>
            </a:lvl2pPr>
            <a:lvl3pPr>
              <a:defRPr sz="2000"/>
            </a:lvl3pPr>
            <a:lvl4pPr>
              <a:defRPr sz="2000"/>
            </a:lvl4pPr>
            <a:lvl5pPr>
              <a:defRPr sz="2000"/>
            </a:lvl5pPr>
            <a:lvl6pPr>
              <a:defRPr sz="1800"/>
            </a:lvl6pPr>
            <a:lvl7pPr>
              <a:defRPr sz="1800"/>
            </a:lvl7pPr>
            <a:lvl8pPr>
              <a:defRPr sz="1800"/>
            </a:lvl8pPr>
            <a:lvl9pPr>
              <a:defRPr sz="1800"/>
            </a:lvl9pPr>
          </a:lstStyle>
          <a:p>
            <a:pPr lvl="0"/>
            <a:r>
              <a:rPr lang="en-US" dirty="0" smtClean="0"/>
              <a:t>Click to edit Master text styles. </a:t>
            </a:r>
            <a:r>
              <a:rPr lang="en-US" dirty="0" err="1" smtClean="0"/>
              <a:t>Harum</a:t>
            </a:r>
            <a:r>
              <a:rPr lang="en-US" dirty="0" smtClean="0"/>
              <a:t> quae </a:t>
            </a:r>
            <a:r>
              <a:rPr lang="en-US" dirty="0" err="1" smtClean="0"/>
              <a:t>dendi</a:t>
            </a:r>
            <a:r>
              <a:rPr lang="en-US" dirty="0" smtClean="0"/>
              <a:t> tem </a:t>
            </a:r>
            <a:r>
              <a:rPr lang="en-US" dirty="0" err="1" smtClean="0"/>
              <a:t>luption</a:t>
            </a:r>
            <a:r>
              <a:rPr lang="en-US" dirty="0" smtClean="0"/>
              <a:t> </a:t>
            </a:r>
            <a:r>
              <a:rPr lang="en-US" dirty="0" err="1" smtClean="0"/>
              <a:t>magimet</a:t>
            </a:r>
            <a:r>
              <a:rPr lang="en-US" dirty="0" smtClean="0"/>
              <a:t> </a:t>
            </a:r>
            <a:r>
              <a:rPr lang="en-US" dirty="0" err="1" smtClean="0"/>
              <a:t>plaut</a:t>
            </a:r>
            <a:r>
              <a:rPr lang="en-US" dirty="0" smtClean="0"/>
              <a:t> </a:t>
            </a:r>
            <a:r>
              <a:rPr lang="en-US" dirty="0" err="1" smtClean="0"/>
              <a:t>voluptasit</a:t>
            </a:r>
            <a:r>
              <a:rPr lang="en-US" dirty="0" smtClean="0"/>
              <a:t> </a:t>
            </a:r>
            <a:r>
              <a:rPr lang="en-US" dirty="0" err="1" smtClean="0"/>
              <a:t>lorem</a:t>
            </a:r>
            <a:r>
              <a:rPr lang="en-US" dirty="0" smtClean="0"/>
              <a:t> </a:t>
            </a:r>
            <a:r>
              <a:rPr lang="en-US" dirty="0" err="1" smtClean="0"/>
              <a:t>ipsum</a:t>
            </a:r>
            <a:r>
              <a:rPr lang="en-US" dirty="0" smtClean="0"/>
              <a:t> </a:t>
            </a:r>
            <a:r>
              <a:rPr lang="en-US" dirty="0" err="1" smtClean="0"/>
              <a:t>dolore</a:t>
            </a:r>
            <a:r>
              <a:rPr lang="en-US" dirty="0" smtClean="0"/>
              <a:t> </a:t>
            </a:r>
            <a:r>
              <a:rPr lang="en-US" dirty="0" err="1" smtClean="0"/>
              <a:t>conesquent</a:t>
            </a:r>
            <a:r>
              <a:rPr lang="en-US" dirty="0" smtClean="0"/>
              <a:t> </a:t>
            </a:r>
            <a:r>
              <a:rPr lang="en-US" dirty="0" err="1" smtClean="0"/>
              <a:t>faccum</a:t>
            </a:r>
            <a:r>
              <a:rPr lang="en-US" dirty="0" smtClean="0"/>
              <a:t> ne </a:t>
            </a:r>
            <a:r>
              <a:rPr lang="en-US" dirty="0" err="1" smtClean="0"/>
              <a:t>asinctatis</a:t>
            </a:r>
            <a:r>
              <a:rPr lang="en-US" dirty="0" smtClean="0"/>
              <a:t> nus.</a:t>
            </a:r>
          </a:p>
          <a:p>
            <a:pPr lvl="0"/>
            <a:endParaRPr lang="en-US" dirty="0" smtClean="0"/>
          </a:p>
          <a:p>
            <a:pPr lvl="1"/>
            <a:r>
              <a:rPr lang="en-US" dirty="0" smtClean="0"/>
              <a:t>Click to edit bullet styles</a:t>
            </a:r>
          </a:p>
          <a:p>
            <a:pPr lvl="1"/>
            <a:r>
              <a:rPr lang="en-US" dirty="0" smtClean="0"/>
              <a:t>Click to edit bullet styles</a:t>
            </a:r>
          </a:p>
          <a:p>
            <a:pPr lvl="1"/>
            <a:r>
              <a:rPr lang="en-US" dirty="0" smtClean="0"/>
              <a:t>Click to edit bullet styles</a:t>
            </a:r>
          </a:p>
        </p:txBody>
      </p:sp>
      <p:sp>
        <p:nvSpPr>
          <p:cNvPr id="6" name="Slide Number Placeholder 5"/>
          <p:cNvSpPr>
            <a:spLocks noGrp="1"/>
          </p:cNvSpPr>
          <p:nvPr>
            <p:ph type="sldNum" sz="quarter" idx="15"/>
          </p:nvPr>
        </p:nvSpPr>
        <p:spPr/>
        <p:txBody>
          <a:bodyPr/>
          <a:lstStyle>
            <a:lvl1pPr>
              <a:defRPr sz="1000" b="0" i="0">
                <a:latin typeface="Verdana"/>
                <a:cs typeface="Verdana"/>
              </a:defRPr>
            </a:lvl1pPr>
          </a:lstStyle>
          <a:p>
            <a:pPr>
              <a:defRPr/>
            </a:pPr>
            <a:fld id="{CF245C5F-138A-402B-848D-CE838DE1B240}" type="slidenum">
              <a:rPr lang="en-US" smtClean="0"/>
              <a:pPr>
                <a:defRPr/>
              </a:pPr>
              <a:t>‹#›</a:t>
            </a:fld>
            <a:endParaRPr lang="en-US" dirty="0"/>
          </a:p>
        </p:txBody>
      </p:sp>
      <p:sp>
        <p:nvSpPr>
          <p:cNvPr id="9" name="Footer Placeholder 2"/>
          <p:cNvSpPr>
            <a:spLocks noGrp="1"/>
          </p:cNvSpPr>
          <p:nvPr>
            <p:ph type="ftr" sz="quarter" idx="4294967295"/>
          </p:nvPr>
        </p:nvSpPr>
        <p:spPr bwMode="auto">
          <a:xfrm>
            <a:off x="225425" y="6364288"/>
            <a:ext cx="7802563" cy="365125"/>
          </a:xfrm>
          <a:prstGeom prst="rect">
            <a:avLst/>
          </a:prstGeom>
          <a:noFill/>
          <a:ln>
            <a:miter lim="800000"/>
            <a:headEnd/>
            <a:tailEnd/>
          </a:ln>
        </p:spPr>
        <p:txBody>
          <a:bodyPr wrap="square" numCol="1" anchor="b" anchorCtr="0" compatLnSpc="1">
            <a:prstTxWarp prst="textNoShape">
              <a:avLst/>
            </a:prstTxWarp>
          </a:bodyPr>
          <a:lstStyle>
            <a:lvl1pPr>
              <a:defRPr sz="1000" b="0" i="0">
                <a:latin typeface="Verdana"/>
                <a:cs typeface="Verdana"/>
              </a:defRPr>
            </a:lvl1pPr>
          </a:lstStyle>
          <a:p>
            <a:endParaRPr lang="en-US" dirty="0" smtClean="0"/>
          </a:p>
        </p:txBody>
      </p:sp>
      <p:pic>
        <p:nvPicPr>
          <p:cNvPr id="8" name="Picture 7" descr="DottedLine.psd"/>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35584" y="813542"/>
            <a:ext cx="8649184" cy="134095"/>
          </a:xfrm>
          <a:prstGeom prst="rect">
            <a:avLst/>
          </a:prstGeom>
        </p:spPr>
      </p:pic>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Text Para Bullets &amp; Picture (Left)">
    <p:spTree>
      <p:nvGrpSpPr>
        <p:cNvPr id="1" name=""/>
        <p:cNvGrpSpPr/>
        <p:nvPr/>
      </p:nvGrpSpPr>
      <p:grpSpPr>
        <a:xfrm>
          <a:off x="0" y="0"/>
          <a:ext cx="0" cy="0"/>
          <a:chOff x="0" y="0"/>
          <a:chExt cx="0" cy="0"/>
        </a:xfrm>
      </p:grpSpPr>
      <p:sp>
        <p:nvSpPr>
          <p:cNvPr id="10" name="Picture Placeholder 9"/>
          <p:cNvSpPr>
            <a:spLocks noGrp="1"/>
          </p:cNvSpPr>
          <p:nvPr>
            <p:ph type="pic" sz="quarter" idx="13"/>
          </p:nvPr>
        </p:nvSpPr>
        <p:spPr>
          <a:xfrm>
            <a:off x="327168" y="1695450"/>
            <a:ext cx="4103999" cy="4470400"/>
          </a:xfrm>
          <a:solidFill>
            <a:schemeClr val="bg1">
              <a:lumMod val="95000"/>
            </a:schemeClr>
          </a:solidFill>
        </p:spPr>
        <p:txBody>
          <a:bodyPr rtlCol="0">
            <a:noAutofit/>
          </a:bodyPr>
          <a:lstStyle>
            <a:lvl1pPr>
              <a:buNone/>
              <a:defRPr sz="1500" b="0" i="0">
                <a:solidFill>
                  <a:schemeClr val="tx1"/>
                </a:solidFill>
                <a:latin typeface="Verdana"/>
                <a:cs typeface="Verdana"/>
              </a:defRPr>
            </a:lvl1pPr>
          </a:lstStyle>
          <a:p>
            <a:pPr lvl="0"/>
            <a:r>
              <a:rPr lang="en-US" noProof="0" smtClean="0"/>
              <a:t>Click icon to add picture</a:t>
            </a:r>
            <a:endParaRPr lang="en-US" noProof="0" dirty="0"/>
          </a:p>
        </p:txBody>
      </p:sp>
      <p:sp>
        <p:nvSpPr>
          <p:cNvPr id="3" name="Content Placeholder 2"/>
          <p:cNvSpPr>
            <a:spLocks noGrp="1"/>
          </p:cNvSpPr>
          <p:nvPr>
            <p:ph sz="half" idx="1" hasCustomPrompt="1"/>
          </p:nvPr>
        </p:nvSpPr>
        <p:spPr>
          <a:xfrm>
            <a:off x="4644008" y="1695450"/>
            <a:ext cx="4212000" cy="4470400"/>
          </a:xfrm>
        </p:spPr>
        <p:txBody>
          <a:bodyPr/>
          <a:lstStyle>
            <a:lvl1pPr marL="0" marR="0" indent="0" algn="l" defTabSz="914400" rtl="0" eaLnBrk="0" fontAlgn="base" latinLnBrk="0" hangingPunct="0">
              <a:lnSpc>
                <a:spcPts val="2300"/>
              </a:lnSpc>
              <a:spcBef>
                <a:spcPct val="20000"/>
              </a:spcBef>
              <a:spcAft>
                <a:spcPct val="0"/>
              </a:spcAft>
              <a:buClrTx/>
              <a:buSzTx/>
              <a:buFont typeface="Arial"/>
              <a:buNone/>
              <a:tabLst/>
              <a:defRPr sz="1800" b="0" i="0">
                <a:latin typeface="Verdana"/>
                <a:cs typeface="Verdana"/>
              </a:defRPr>
            </a:lvl1pPr>
            <a:lvl2pPr marL="538163" marR="0" indent="-273050" algn="l" defTabSz="914400" rtl="0" eaLnBrk="0" fontAlgn="base" latinLnBrk="0" hangingPunct="0">
              <a:lnSpc>
                <a:spcPts val="2300"/>
              </a:lnSpc>
              <a:spcBef>
                <a:spcPct val="20000"/>
              </a:spcBef>
              <a:spcAft>
                <a:spcPct val="0"/>
              </a:spcAft>
              <a:buClrTx/>
              <a:buSzTx/>
              <a:buFont typeface="Lucida Grande"/>
              <a:buChar char="–"/>
              <a:tabLst/>
              <a:defRPr sz="1800" b="0" i="0">
                <a:latin typeface="Verdana"/>
                <a:cs typeface="Verdana"/>
              </a:defRPr>
            </a:lvl2pPr>
            <a:lvl3pPr>
              <a:defRPr sz="2000"/>
            </a:lvl3pPr>
            <a:lvl4pPr>
              <a:defRPr sz="2000"/>
            </a:lvl4pPr>
            <a:lvl5pPr>
              <a:defRPr sz="2000"/>
            </a:lvl5pPr>
            <a:lvl6pPr>
              <a:defRPr sz="1800"/>
            </a:lvl6pPr>
            <a:lvl7pPr>
              <a:defRPr sz="1800"/>
            </a:lvl7pPr>
            <a:lvl8pPr>
              <a:defRPr sz="1800"/>
            </a:lvl8pPr>
            <a:lvl9pPr>
              <a:defRPr sz="1800"/>
            </a:lvl9pPr>
          </a:lstStyle>
          <a:p>
            <a:pPr lvl="0"/>
            <a:r>
              <a:rPr lang="en-US" dirty="0" smtClean="0"/>
              <a:t>Click to edit Master text styles. </a:t>
            </a:r>
            <a:r>
              <a:rPr lang="en-US" dirty="0" err="1" smtClean="0"/>
              <a:t>Harum</a:t>
            </a:r>
            <a:r>
              <a:rPr lang="en-US" dirty="0" smtClean="0"/>
              <a:t> quae </a:t>
            </a:r>
            <a:r>
              <a:rPr lang="en-US" dirty="0" err="1" smtClean="0"/>
              <a:t>dendi</a:t>
            </a:r>
            <a:r>
              <a:rPr lang="en-US" dirty="0" smtClean="0"/>
              <a:t> tem </a:t>
            </a:r>
            <a:r>
              <a:rPr lang="en-US" dirty="0" err="1" smtClean="0"/>
              <a:t>luption</a:t>
            </a:r>
            <a:r>
              <a:rPr lang="en-US" dirty="0" smtClean="0"/>
              <a:t> </a:t>
            </a:r>
            <a:r>
              <a:rPr lang="en-US" dirty="0" err="1" smtClean="0"/>
              <a:t>magimet</a:t>
            </a:r>
            <a:r>
              <a:rPr lang="en-US" dirty="0" smtClean="0"/>
              <a:t> </a:t>
            </a:r>
            <a:r>
              <a:rPr lang="en-US" dirty="0" err="1" smtClean="0"/>
              <a:t>plaut</a:t>
            </a:r>
            <a:r>
              <a:rPr lang="en-US" dirty="0" smtClean="0"/>
              <a:t> </a:t>
            </a:r>
            <a:r>
              <a:rPr lang="en-US" dirty="0" err="1" smtClean="0"/>
              <a:t>voluptasit</a:t>
            </a:r>
            <a:r>
              <a:rPr lang="en-US" dirty="0" smtClean="0"/>
              <a:t> </a:t>
            </a:r>
            <a:r>
              <a:rPr lang="en-US" dirty="0" err="1" smtClean="0"/>
              <a:t>lorem</a:t>
            </a:r>
            <a:r>
              <a:rPr lang="en-US" dirty="0" smtClean="0"/>
              <a:t> </a:t>
            </a:r>
            <a:r>
              <a:rPr lang="en-US" dirty="0" err="1" smtClean="0"/>
              <a:t>ipsum</a:t>
            </a:r>
            <a:r>
              <a:rPr lang="en-US" dirty="0" smtClean="0"/>
              <a:t> </a:t>
            </a:r>
            <a:r>
              <a:rPr lang="en-US" dirty="0" err="1" smtClean="0"/>
              <a:t>dolore</a:t>
            </a:r>
            <a:r>
              <a:rPr lang="en-US" dirty="0" smtClean="0"/>
              <a:t> </a:t>
            </a:r>
            <a:r>
              <a:rPr lang="en-US" dirty="0" err="1" smtClean="0"/>
              <a:t>conesquent</a:t>
            </a:r>
            <a:r>
              <a:rPr lang="en-US" dirty="0" smtClean="0"/>
              <a:t> </a:t>
            </a:r>
            <a:r>
              <a:rPr lang="en-US" dirty="0" err="1" smtClean="0"/>
              <a:t>faccum</a:t>
            </a:r>
            <a:r>
              <a:rPr lang="en-US" dirty="0" smtClean="0"/>
              <a:t> ne </a:t>
            </a:r>
            <a:r>
              <a:rPr lang="en-US" dirty="0" err="1" smtClean="0"/>
              <a:t>asinctatis</a:t>
            </a:r>
            <a:r>
              <a:rPr lang="en-US" dirty="0" smtClean="0"/>
              <a:t> nus.</a:t>
            </a:r>
          </a:p>
          <a:p>
            <a:pPr lvl="0"/>
            <a:endParaRPr lang="en-US" dirty="0" smtClean="0"/>
          </a:p>
          <a:p>
            <a:pPr lvl="1"/>
            <a:r>
              <a:rPr lang="en-US" dirty="0" smtClean="0"/>
              <a:t>Click to edit bullet styles</a:t>
            </a:r>
          </a:p>
          <a:p>
            <a:pPr lvl="1"/>
            <a:r>
              <a:rPr lang="en-US" dirty="0" smtClean="0"/>
              <a:t>Click to edit bullet styles</a:t>
            </a:r>
          </a:p>
          <a:p>
            <a:pPr lvl="1"/>
            <a:r>
              <a:rPr lang="en-US" dirty="0" smtClean="0"/>
              <a:t>Click to edit bullet styles</a:t>
            </a:r>
          </a:p>
        </p:txBody>
      </p:sp>
      <p:sp>
        <p:nvSpPr>
          <p:cNvPr id="6" name="Slide Number Placeholder 5"/>
          <p:cNvSpPr>
            <a:spLocks noGrp="1"/>
          </p:cNvSpPr>
          <p:nvPr>
            <p:ph type="sldNum" sz="quarter" idx="15"/>
          </p:nvPr>
        </p:nvSpPr>
        <p:spPr/>
        <p:txBody>
          <a:bodyPr/>
          <a:lstStyle>
            <a:lvl1pPr>
              <a:defRPr sz="1000" b="0" i="0">
                <a:latin typeface="Verdana"/>
                <a:cs typeface="Verdana"/>
              </a:defRPr>
            </a:lvl1pPr>
          </a:lstStyle>
          <a:p>
            <a:pPr>
              <a:defRPr/>
            </a:pPr>
            <a:fld id="{CF245C5F-138A-402B-848D-CE838DE1B240}" type="slidenum">
              <a:rPr lang="en-US" smtClean="0"/>
              <a:pPr>
                <a:defRPr/>
              </a:pPr>
              <a:t>‹#›</a:t>
            </a:fld>
            <a:endParaRPr lang="en-US" dirty="0"/>
          </a:p>
        </p:txBody>
      </p:sp>
      <p:sp>
        <p:nvSpPr>
          <p:cNvPr id="9" name="Footer Placeholder 2"/>
          <p:cNvSpPr>
            <a:spLocks noGrp="1"/>
          </p:cNvSpPr>
          <p:nvPr>
            <p:ph type="ftr" sz="quarter" idx="4294967295"/>
          </p:nvPr>
        </p:nvSpPr>
        <p:spPr bwMode="auto">
          <a:xfrm>
            <a:off x="225425" y="6364288"/>
            <a:ext cx="7802563" cy="365125"/>
          </a:xfrm>
          <a:prstGeom prst="rect">
            <a:avLst/>
          </a:prstGeom>
          <a:noFill/>
          <a:ln>
            <a:miter lim="800000"/>
            <a:headEnd/>
            <a:tailEnd/>
          </a:ln>
        </p:spPr>
        <p:txBody>
          <a:bodyPr wrap="square" numCol="1" anchor="b" anchorCtr="0" compatLnSpc="1">
            <a:prstTxWarp prst="textNoShape">
              <a:avLst/>
            </a:prstTxWarp>
          </a:bodyPr>
          <a:lstStyle>
            <a:lvl1pPr>
              <a:defRPr sz="1000" b="0" i="0">
                <a:latin typeface="Verdana"/>
                <a:cs typeface="Verdana"/>
              </a:defRPr>
            </a:lvl1pPr>
          </a:lstStyle>
          <a:p>
            <a:endParaRPr lang="en-US" dirty="0" smtClean="0"/>
          </a:p>
        </p:txBody>
      </p:sp>
      <p:sp>
        <p:nvSpPr>
          <p:cNvPr id="11" name="Title 1"/>
          <p:cNvSpPr>
            <a:spLocks noGrp="1"/>
          </p:cNvSpPr>
          <p:nvPr>
            <p:ph type="title" hasCustomPrompt="1"/>
          </p:nvPr>
        </p:nvSpPr>
        <p:spPr>
          <a:xfrm>
            <a:off x="226642" y="219458"/>
            <a:ext cx="8602054" cy="951373"/>
          </a:xfrm>
          <a:prstGeom prst="rect">
            <a:avLst/>
          </a:prstGeom>
          <a:noFill/>
        </p:spPr>
        <p:txBody>
          <a:bodyPr/>
          <a:lstStyle>
            <a:lvl1pPr>
              <a:lnSpc>
                <a:spcPts val="3600"/>
              </a:lnSpc>
              <a:defRPr sz="3600" b="1" i="0" spc="-70">
                <a:solidFill>
                  <a:schemeClr val="accent2"/>
                </a:solidFill>
                <a:latin typeface="Verdana"/>
                <a:cs typeface="Verdana"/>
              </a:defRPr>
            </a:lvl1pPr>
          </a:lstStyle>
          <a:p>
            <a:r>
              <a:rPr lang="en-US" dirty="0" smtClean="0"/>
              <a:t>Page heading split</a:t>
            </a:r>
            <a:br>
              <a:rPr lang="en-US" dirty="0" smtClean="0"/>
            </a:br>
            <a:r>
              <a:rPr lang="en-US" dirty="0" smtClean="0"/>
              <a:t>across two lines</a:t>
            </a:r>
            <a:endParaRPr lang="en-US" dirty="0"/>
          </a:p>
        </p:txBody>
      </p:sp>
      <p:pic>
        <p:nvPicPr>
          <p:cNvPr id="12" name="Picture 11" descr="DottedLine.psd"/>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35584" y="1335088"/>
            <a:ext cx="8649184" cy="134095"/>
          </a:xfrm>
          <a:prstGeom prst="rect">
            <a:avLst/>
          </a:prstGeom>
        </p:spPr>
      </p:pic>
    </p:spTree>
    <p:extLst>
      <p:ext uri="{BB962C8B-B14F-4D97-AF65-F5344CB8AC3E}">
        <p14:creationId xmlns:p14="http://schemas.microsoft.com/office/powerpoint/2010/main" val="49180141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amp; Picture">
    <p:spTree>
      <p:nvGrpSpPr>
        <p:cNvPr id="1" name=""/>
        <p:cNvGrpSpPr/>
        <p:nvPr/>
      </p:nvGrpSpPr>
      <p:grpSpPr>
        <a:xfrm>
          <a:off x="0" y="0"/>
          <a:ext cx="0" cy="0"/>
          <a:chOff x="0" y="0"/>
          <a:chExt cx="0" cy="0"/>
        </a:xfrm>
      </p:grpSpPr>
      <p:sp>
        <p:nvSpPr>
          <p:cNvPr id="2" name="Title 1"/>
          <p:cNvSpPr>
            <a:spLocks noGrp="1"/>
          </p:cNvSpPr>
          <p:nvPr>
            <p:ph type="title"/>
          </p:nvPr>
        </p:nvSpPr>
        <p:spPr>
          <a:xfrm>
            <a:off x="226642" y="222250"/>
            <a:ext cx="8593508" cy="685800"/>
          </a:xfrm>
          <a:prstGeom prst="rect">
            <a:avLst/>
          </a:prstGeom>
        </p:spPr>
        <p:txBody>
          <a:bodyPr/>
          <a:lstStyle>
            <a:lvl1pPr>
              <a:lnSpc>
                <a:spcPts val="3600"/>
              </a:lnSpc>
              <a:defRPr sz="3600" b="1" i="0" spc="-70" baseline="0">
                <a:solidFill>
                  <a:schemeClr val="accent3"/>
                </a:solidFill>
                <a:latin typeface="Verdana"/>
                <a:cs typeface="Verdana"/>
              </a:defRPr>
            </a:lvl1pPr>
          </a:lstStyle>
          <a:p>
            <a:r>
              <a:rPr lang="en-US" smtClean="0"/>
              <a:t>Click to edit Master title style</a:t>
            </a:r>
            <a:endParaRPr lang="en-US" dirty="0"/>
          </a:p>
        </p:txBody>
      </p:sp>
      <p:sp>
        <p:nvSpPr>
          <p:cNvPr id="8" name="Picture Placeholder 7"/>
          <p:cNvSpPr>
            <a:spLocks noGrp="1"/>
          </p:cNvSpPr>
          <p:nvPr>
            <p:ph type="pic" sz="quarter" idx="13"/>
          </p:nvPr>
        </p:nvSpPr>
        <p:spPr>
          <a:xfrm>
            <a:off x="323850" y="1339850"/>
            <a:ext cx="8496300" cy="4826001"/>
          </a:xfrm>
          <a:solidFill>
            <a:schemeClr val="bg1">
              <a:lumMod val="95000"/>
            </a:schemeClr>
          </a:solidFill>
        </p:spPr>
        <p:txBody>
          <a:bodyPr rtlCol="0">
            <a:noAutofit/>
          </a:bodyPr>
          <a:lstStyle>
            <a:lvl1pPr>
              <a:buNone/>
              <a:defRPr sz="1500" b="0" i="0">
                <a:solidFill>
                  <a:schemeClr val="tx1"/>
                </a:solidFill>
                <a:latin typeface="Verdana"/>
                <a:cs typeface="Verdana"/>
              </a:defRPr>
            </a:lvl1pPr>
          </a:lstStyle>
          <a:p>
            <a:pPr lvl="0"/>
            <a:r>
              <a:rPr lang="en-US" noProof="0" smtClean="0"/>
              <a:t>Click icon to add picture</a:t>
            </a:r>
            <a:endParaRPr lang="en-US" noProof="0" dirty="0"/>
          </a:p>
        </p:txBody>
      </p:sp>
      <p:sp>
        <p:nvSpPr>
          <p:cNvPr id="5" name="Slide Number Placeholder 5"/>
          <p:cNvSpPr>
            <a:spLocks noGrp="1"/>
          </p:cNvSpPr>
          <p:nvPr>
            <p:ph type="sldNum" sz="quarter" idx="15"/>
          </p:nvPr>
        </p:nvSpPr>
        <p:spPr/>
        <p:txBody>
          <a:bodyPr/>
          <a:lstStyle>
            <a:lvl1pPr>
              <a:defRPr sz="1000" b="0" i="0">
                <a:latin typeface="Verdana"/>
                <a:cs typeface="Verdana"/>
              </a:defRPr>
            </a:lvl1pPr>
          </a:lstStyle>
          <a:p>
            <a:pPr>
              <a:defRPr/>
            </a:pPr>
            <a:fld id="{EBB1BFD6-317C-4D50-B7AB-70EACFCEBE92}" type="slidenum">
              <a:rPr lang="en-US" smtClean="0"/>
              <a:pPr>
                <a:defRPr/>
              </a:pPr>
              <a:t>‹#›</a:t>
            </a:fld>
            <a:endParaRPr lang="en-US" dirty="0"/>
          </a:p>
        </p:txBody>
      </p:sp>
      <p:sp>
        <p:nvSpPr>
          <p:cNvPr id="10" name="Footer Placeholder 2"/>
          <p:cNvSpPr>
            <a:spLocks noGrp="1"/>
          </p:cNvSpPr>
          <p:nvPr>
            <p:ph type="ftr" sz="quarter" idx="4294967295"/>
          </p:nvPr>
        </p:nvSpPr>
        <p:spPr bwMode="auto">
          <a:xfrm>
            <a:off x="225425" y="6364288"/>
            <a:ext cx="7802563" cy="365125"/>
          </a:xfrm>
          <a:prstGeom prst="rect">
            <a:avLst/>
          </a:prstGeom>
          <a:noFill/>
          <a:ln>
            <a:miter lim="800000"/>
            <a:headEnd/>
            <a:tailEnd/>
          </a:ln>
        </p:spPr>
        <p:txBody>
          <a:bodyPr wrap="square" numCol="1" anchor="b" anchorCtr="0" compatLnSpc="1">
            <a:prstTxWarp prst="textNoShape">
              <a:avLst/>
            </a:prstTxWarp>
          </a:bodyPr>
          <a:lstStyle>
            <a:lvl1pPr>
              <a:defRPr sz="1000" b="0" i="0">
                <a:latin typeface="Verdana"/>
                <a:cs typeface="Verdana"/>
              </a:defRPr>
            </a:lvl1pPr>
          </a:lstStyle>
          <a:p>
            <a:endParaRPr lang="en-US" dirty="0" smtClean="0"/>
          </a:p>
        </p:txBody>
      </p:sp>
      <p:pic>
        <p:nvPicPr>
          <p:cNvPr id="11" name="Picture 10" descr="DottedLine.psd"/>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35584" y="813542"/>
            <a:ext cx="8649184" cy="134095"/>
          </a:xfrm>
          <a:prstGeom prst="rect">
            <a:avLst/>
          </a:prstGeom>
        </p:spPr>
      </p:pic>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Title &amp; Picture">
    <p:spTree>
      <p:nvGrpSpPr>
        <p:cNvPr id="1" name=""/>
        <p:cNvGrpSpPr/>
        <p:nvPr/>
      </p:nvGrpSpPr>
      <p:grpSpPr>
        <a:xfrm>
          <a:off x="0" y="0"/>
          <a:ext cx="0" cy="0"/>
          <a:chOff x="0" y="0"/>
          <a:chExt cx="0" cy="0"/>
        </a:xfrm>
      </p:grpSpPr>
      <p:sp>
        <p:nvSpPr>
          <p:cNvPr id="8" name="Picture Placeholder 7"/>
          <p:cNvSpPr>
            <a:spLocks noGrp="1"/>
          </p:cNvSpPr>
          <p:nvPr>
            <p:ph type="pic" sz="quarter" idx="13"/>
          </p:nvPr>
        </p:nvSpPr>
        <p:spPr>
          <a:xfrm>
            <a:off x="323850" y="1701709"/>
            <a:ext cx="8496300" cy="4464000"/>
          </a:xfrm>
          <a:solidFill>
            <a:schemeClr val="bg1">
              <a:lumMod val="95000"/>
            </a:schemeClr>
          </a:solidFill>
        </p:spPr>
        <p:txBody>
          <a:bodyPr rtlCol="0">
            <a:noAutofit/>
          </a:bodyPr>
          <a:lstStyle>
            <a:lvl1pPr>
              <a:buNone/>
              <a:defRPr sz="1500" b="0" i="0">
                <a:solidFill>
                  <a:schemeClr val="tx1"/>
                </a:solidFill>
                <a:latin typeface="Verdana"/>
                <a:cs typeface="Verdana"/>
              </a:defRPr>
            </a:lvl1pPr>
          </a:lstStyle>
          <a:p>
            <a:pPr lvl="0"/>
            <a:r>
              <a:rPr lang="en-US" noProof="0" smtClean="0"/>
              <a:t>Click icon to add picture</a:t>
            </a:r>
            <a:endParaRPr lang="en-US" noProof="0" dirty="0"/>
          </a:p>
        </p:txBody>
      </p:sp>
      <p:sp>
        <p:nvSpPr>
          <p:cNvPr id="5" name="Slide Number Placeholder 5"/>
          <p:cNvSpPr>
            <a:spLocks noGrp="1"/>
          </p:cNvSpPr>
          <p:nvPr>
            <p:ph type="sldNum" sz="quarter" idx="15"/>
          </p:nvPr>
        </p:nvSpPr>
        <p:spPr/>
        <p:txBody>
          <a:bodyPr/>
          <a:lstStyle>
            <a:lvl1pPr>
              <a:defRPr sz="1000" b="0" i="0">
                <a:latin typeface="Verdana"/>
                <a:cs typeface="Verdana"/>
              </a:defRPr>
            </a:lvl1pPr>
          </a:lstStyle>
          <a:p>
            <a:pPr>
              <a:defRPr/>
            </a:pPr>
            <a:fld id="{EBB1BFD6-317C-4D50-B7AB-70EACFCEBE92}" type="slidenum">
              <a:rPr lang="en-US" smtClean="0"/>
              <a:pPr>
                <a:defRPr/>
              </a:pPr>
              <a:t>‹#›</a:t>
            </a:fld>
            <a:endParaRPr lang="en-US" dirty="0"/>
          </a:p>
        </p:txBody>
      </p:sp>
      <p:sp>
        <p:nvSpPr>
          <p:cNvPr id="10" name="Footer Placeholder 2"/>
          <p:cNvSpPr>
            <a:spLocks noGrp="1"/>
          </p:cNvSpPr>
          <p:nvPr>
            <p:ph type="ftr" sz="quarter" idx="4294967295"/>
          </p:nvPr>
        </p:nvSpPr>
        <p:spPr bwMode="auto">
          <a:xfrm>
            <a:off x="225425" y="6364288"/>
            <a:ext cx="7802563" cy="365125"/>
          </a:xfrm>
          <a:prstGeom prst="rect">
            <a:avLst/>
          </a:prstGeom>
          <a:noFill/>
          <a:ln>
            <a:miter lim="800000"/>
            <a:headEnd/>
            <a:tailEnd/>
          </a:ln>
        </p:spPr>
        <p:txBody>
          <a:bodyPr wrap="square" numCol="1" anchor="b" anchorCtr="0" compatLnSpc="1">
            <a:prstTxWarp prst="textNoShape">
              <a:avLst/>
            </a:prstTxWarp>
          </a:bodyPr>
          <a:lstStyle>
            <a:lvl1pPr>
              <a:defRPr sz="1000" b="0" i="0">
                <a:latin typeface="Verdana"/>
                <a:cs typeface="Verdana"/>
              </a:defRPr>
            </a:lvl1pPr>
          </a:lstStyle>
          <a:p>
            <a:endParaRPr lang="en-US" dirty="0" smtClean="0"/>
          </a:p>
        </p:txBody>
      </p:sp>
      <p:sp>
        <p:nvSpPr>
          <p:cNvPr id="7" name="Title 1"/>
          <p:cNvSpPr>
            <a:spLocks noGrp="1"/>
          </p:cNvSpPr>
          <p:nvPr>
            <p:ph type="title" hasCustomPrompt="1"/>
          </p:nvPr>
        </p:nvSpPr>
        <p:spPr>
          <a:xfrm>
            <a:off x="226642" y="219458"/>
            <a:ext cx="8602054" cy="951373"/>
          </a:xfrm>
          <a:prstGeom prst="rect">
            <a:avLst/>
          </a:prstGeom>
          <a:noFill/>
        </p:spPr>
        <p:txBody>
          <a:bodyPr/>
          <a:lstStyle>
            <a:lvl1pPr>
              <a:lnSpc>
                <a:spcPts val="3600"/>
              </a:lnSpc>
              <a:defRPr sz="3600" b="1" i="0" spc="-70">
                <a:solidFill>
                  <a:schemeClr val="accent3"/>
                </a:solidFill>
                <a:latin typeface="Verdana"/>
                <a:cs typeface="Verdana"/>
              </a:defRPr>
            </a:lvl1pPr>
          </a:lstStyle>
          <a:p>
            <a:r>
              <a:rPr lang="en-US" dirty="0" smtClean="0"/>
              <a:t>Page heading split</a:t>
            </a:r>
            <a:br>
              <a:rPr lang="en-US" dirty="0" smtClean="0"/>
            </a:br>
            <a:r>
              <a:rPr lang="en-US" dirty="0" smtClean="0"/>
              <a:t>across two lines</a:t>
            </a:r>
            <a:endParaRPr lang="en-US" dirty="0"/>
          </a:p>
        </p:txBody>
      </p:sp>
      <p:pic>
        <p:nvPicPr>
          <p:cNvPr id="9" name="Picture 8" descr="DottedLine.psd"/>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35584" y="1335088"/>
            <a:ext cx="8649184" cy="134095"/>
          </a:xfrm>
          <a:prstGeom prst="rect">
            <a:avLst/>
          </a:prstGeom>
        </p:spPr>
      </p:pic>
    </p:spTree>
    <p:extLst>
      <p:ext uri="{BB962C8B-B14F-4D97-AF65-F5344CB8AC3E}">
        <p14:creationId xmlns:p14="http://schemas.microsoft.com/office/powerpoint/2010/main" val="40977039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amp; Chart">
    <p:spTree>
      <p:nvGrpSpPr>
        <p:cNvPr id="1" name=""/>
        <p:cNvGrpSpPr/>
        <p:nvPr/>
      </p:nvGrpSpPr>
      <p:grpSpPr>
        <a:xfrm>
          <a:off x="0" y="0"/>
          <a:ext cx="0" cy="0"/>
          <a:chOff x="0" y="0"/>
          <a:chExt cx="0" cy="0"/>
        </a:xfrm>
      </p:grpSpPr>
      <p:sp>
        <p:nvSpPr>
          <p:cNvPr id="2" name="Title 1"/>
          <p:cNvSpPr>
            <a:spLocks noGrp="1"/>
          </p:cNvSpPr>
          <p:nvPr>
            <p:ph type="title"/>
          </p:nvPr>
        </p:nvSpPr>
        <p:spPr>
          <a:xfrm>
            <a:off x="226642" y="222250"/>
            <a:ext cx="8593508" cy="685800"/>
          </a:xfrm>
          <a:prstGeom prst="rect">
            <a:avLst/>
          </a:prstGeom>
        </p:spPr>
        <p:txBody>
          <a:bodyPr/>
          <a:lstStyle>
            <a:lvl1pPr>
              <a:lnSpc>
                <a:spcPts val="3600"/>
              </a:lnSpc>
              <a:defRPr sz="3600" b="1" i="0" spc="-70" baseline="0">
                <a:solidFill>
                  <a:srgbClr val="1A9330"/>
                </a:solidFill>
                <a:latin typeface="Verdana"/>
                <a:cs typeface="Verdana"/>
              </a:defRPr>
            </a:lvl1pPr>
          </a:lstStyle>
          <a:p>
            <a:r>
              <a:rPr lang="en-US" smtClean="0"/>
              <a:t>Click to edit Master title style</a:t>
            </a:r>
            <a:endParaRPr lang="en-US" dirty="0"/>
          </a:p>
        </p:txBody>
      </p:sp>
      <p:sp>
        <p:nvSpPr>
          <p:cNvPr id="7" name="Chart Placeholder 6"/>
          <p:cNvSpPr>
            <a:spLocks noGrp="1"/>
          </p:cNvSpPr>
          <p:nvPr>
            <p:ph type="chart" sz="quarter" idx="13"/>
          </p:nvPr>
        </p:nvSpPr>
        <p:spPr>
          <a:xfrm>
            <a:off x="323850" y="1339851"/>
            <a:ext cx="8496300" cy="4826000"/>
          </a:xfrm>
        </p:spPr>
        <p:txBody>
          <a:bodyPr rtlCol="0">
            <a:noAutofit/>
          </a:bodyPr>
          <a:lstStyle>
            <a:lvl1pPr>
              <a:buNone/>
              <a:defRPr sz="1500" b="0" i="0">
                <a:solidFill>
                  <a:schemeClr val="tx1"/>
                </a:solidFill>
                <a:latin typeface="Verdana"/>
                <a:cs typeface="Verdana"/>
              </a:defRPr>
            </a:lvl1pPr>
          </a:lstStyle>
          <a:p>
            <a:pPr lvl="0"/>
            <a:r>
              <a:rPr lang="en-US" noProof="0" smtClean="0"/>
              <a:t>Click icon to add chart</a:t>
            </a:r>
            <a:endParaRPr lang="en-US" noProof="0" dirty="0"/>
          </a:p>
        </p:txBody>
      </p:sp>
      <p:sp>
        <p:nvSpPr>
          <p:cNvPr id="5" name="Slide Number Placeholder 5"/>
          <p:cNvSpPr>
            <a:spLocks noGrp="1"/>
          </p:cNvSpPr>
          <p:nvPr>
            <p:ph type="sldNum" sz="quarter" idx="15"/>
          </p:nvPr>
        </p:nvSpPr>
        <p:spPr/>
        <p:txBody>
          <a:bodyPr/>
          <a:lstStyle>
            <a:lvl1pPr>
              <a:defRPr sz="1000" b="0" i="0">
                <a:latin typeface="Verdana"/>
                <a:cs typeface="Verdana"/>
              </a:defRPr>
            </a:lvl1pPr>
          </a:lstStyle>
          <a:p>
            <a:pPr>
              <a:defRPr/>
            </a:pPr>
            <a:fld id="{701AA4E9-7C49-47CB-96D0-315F1694C0DC}" type="slidenum">
              <a:rPr lang="en-US" smtClean="0"/>
              <a:pPr>
                <a:defRPr/>
              </a:pPr>
              <a:t>‹#›</a:t>
            </a:fld>
            <a:endParaRPr lang="en-US" dirty="0"/>
          </a:p>
        </p:txBody>
      </p:sp>
      <p:sp>
        <p:nvSpPr>
          <p:cNvPr id="10" name="Footer Placeholder 2"/>
          <p:cNvSpPr>
            <a:spLocks noGrp="1"/>
          </p:cNvSpPr>
          <p:nvPr>
            <p:ph type="ftr" sz="quarter" idx="4294967295"/>
          </p:nvPr>
        </p:nvSpPr>
        <p:spPr bwMode="auto">
          <a:xfrm>
            <a:off x="225425" y="6364288"/>
            <a:ext cx="7802563" cy="365125"/>
          </a:xfrm>
          <a:prstGeom prst="rect">
            <a:avLst/>
          </a:prstGeom>
          <a:noFill/>
          <a:ln>
            <a:miter lim="800000"/>
            <a:headEnd/>
            <a:tailEnd/>
          </a:ln>
        </p:spPr>
        <p:txBody>
          <a:bodyPr wrap="square" numCol="1" anchor="b" anchorCtr="0" compatLnSpc="1">
            <a:prstTxWarp prst="textNoShape">
              <a:avLst/>
            </a:prstTxWarp>
          </a:bodyPr>
          <a:lstStyle>
            <a:lvl1pPr>
              <a:defRPr sz="1000" b="0" i="0">
                <a:latin typeface="Verdana"/>
                <a:cs typeface="Verdana"/>
              </a:defRPr>
            </a:lvl1pPr>
          </a:lstStyle>
          <a:p>
            <a:endParaRPr lang="en-US" dirty="0" smtClean="0"/>
          </a:p>
        </p:txBody>
      </p:sp>
      <p:pic>
        <p:nvPicPr>
          <p:cNvPr id="9" name="Picture 8" descr="DottedLine.psd"/>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35584" y="813542"/>
            <a:ext cx="8649184" cy="134095"/>
          </a:xfrm>
          <a:prstGeom prst="rect">
            <a:avLst/>
          </a:prstGeom>
        </p:spPr>
      </p:pic>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Title &amp; Chart">
    <p:spTree>
      <p:nvGrpSpPr>
        <p:cNvPr id="1" name=""/>
        <p:cNvGrpSpPr/>
        <p:nvPr/>
      </p:nvGrpSpPr>
      <p:grpSpPr>
        <a:xfrm>
          <a:off x="0" y="0"/>
          <a:ext cx="0" cy="0"/>
          <a:chOff x="0" y="0"/>
          <a:chExt cx="0" cy="0"/>
        </a:xfrm>
      </p:grpSpPr>
      <p:sp>
        <p:nvSpPr>
          <p:cNvPr id="7" name="Chart Placeholder 6"/>
          <p:cNvSpPr>
            <a:spLocks noGrp="1"/>
          </p:cNvSpPr>
          <p:nvPr>
            <p:ph type="chart" sz="quarter" idx="13"/>
          </p:nvPr>
        </p:nvSpPr>
        <p:spPr>
          <a:xfrm>
            <a:off x="323850" y="1695450"/>
            <a:ext cx="8496300" cy="4470400"/>
          </a:xfrm>
        </p:spPr>
        <p:txBody>
          <a:bodyPr rtlCol="0">
            <a:noAutofit/>
          </a:bodyPr>
          <a:lstStyle>
            <a:lvl1pPr>
              <a:buNone/>
              <a:defRPr sz="1500" b="0" i="0">
                <a:solidFill>
                  <a:schemeClr val="tx1"/>
                </a:solidFill>
                <a:latin typeface="Verdana"/>
                <a:cs typeface="Verdana"/>
              </a:defRPr>
            </a:lvl1pPr>
          </a:lstStyle>
          <a:p>
            <a:pPr lvl="0"/>
            <a:r>
              <a:rPr lang="en-US" noProof="0" smtClean="0"/>
              <a:t>Click icon to add chart</a:t>
            </a:r>
            <a:endParaRPr lang="en-US" noProof="0" dirty="0"/>
          </a:p>
        </p:txBody>
      </p:sp>
      <p:sp>
        <p:nvSpPr>
          <p:cNvPr id="5" name="Slide Number Placeholder 5"/>
          <p:cNvSpPr>
            <a:spLocks noGrp="1"/>
          </p:cNvSpPr>
          <p:nvPr>
            <p:ph type="sldNum" sz="quarter" idx="15"/>
          </p:nvPr>
        </p:nvSpPr>
        <p:spPr/>
        <p:txBody>
          <a:bodyPr/>
          <a:lstStyle>
            <a:lvl1pPr>
              <a:defRPr sz="1000" b="0" i="0">
                <a:latin typeface="Verdana"/>
                <a:cs typeface="Verdana"/>
              </a:defRPr>
            </a:lvl1pPr>
          </a:lstStyle>
          <a:p>
            <a:pPr>
              <a:defRPr/>
            </a:pPr>
            <a:fld id="{701AA4E9-7C49-47CB-96D0-315F1694C0DC}" type="slidenum">
              <a:rPr lang="en-US" smtClean="0"/>
              <a:pPr>
                <a:defRPr/>
              </a:pPr>
              <a:t>‹#›</a:t>
            </a:fld>
            <a:endParaRPr lang="en-US" dirty="0"/>
          </a:p>
        </p:txBody>
      </p:sp>
      <p:sp>
        <p:nvSpPr>
          <p:cNvPr id="10" name="Footer Placeholder 2"/>
          <p:cNvSpPr>
            <a:spLocks noGrp="1"/>
          </p:cNvSpPr>
          <p:nvPr>
            <p:ph type="ftr" sz="quarter" idx="4294967295"/>
          </p:nvPr>
        </p:nvSpPr>
        <p:spPr bwMode="auto">
          <a:xfrm>
            <a:off x="225425" y="6364288"/>
            <a:ext cx="7802563" cy="365125"/>
          </a:xfrm>
          <a:prstGeom prst="rect">
            <a:avLst/>
          </a:prstGeom>
          <a:noFill/>
          <a:ln>
            <a:miter lim="800000"/>
            <a:headEnd/>
            <a:tailEnd/>
          </a:ln>
        </p:spPr>
        <p:txBody>
          <a:bodyPr wrap="square" numCol="1" anchor="b" anchorCtr="0" compatLnSpc="1">
            <a:prstTxWarp prst="textNoShape">
              <a:avLst/>
            </a:prstTxWarp>
          </a:bodyPr>
          <a:lstStyle>
            <a:lvl1pPr>
              <a:defRPr sz="1000" b="0" i="0">
                <a:latin typeface="Verdana"/>
                <a:cs typeface="Verdana"/>
              </a:defRPr>
            </a:lvl1pPr>
          </a:lstStyle>
          <a:p>
            <a:endParaRPr lang="en-US" dirty="0" smtClean="0"/>
          </a:p>
        </p:txBody>
      </p:sp>
      <p:sp>
        <p:nvSpPr>
          <p:cNvPr id="8" name="Title 1"/>
          <p:cNvSpPr>
            <a:spLocks noGrp="1"/>
          </p:cNvSpPr>
          <p:nvPr>
            <p:ph type="title" hasCustomPrompt="1"/>
          </p:nvPr>
        </p:nvSpPr>
        <p:spPr>
          <a:xfrm>
            <a:off x="226642" y="219458"/>
            <a:ext cx="8602054" cy="951373"/>
          </a:xfrm>
          <a:prstGeom prst="rect">
            <a:avLst/>
          </a:prstGeom>
          <a:noFill/>
        </p:spPr>
        <p:txBody>
          <a:bodyPr/>
          <a:lstStyle>
            <a:lvl1pPr>
              <a:lnSpc>
                <a:spcPts val="3600"/>
              </a:lnSpc>
              <a:defRPr sz="3600" b="1" i="0" spc="-70">
                <a:solidFill>
                  <a:schemeClr val="bg2"/>
                </a:solidFill>
                <a:latin typeface="Verdana"/>
                <a:cs typeface="Verdana"/>
              </a:defRPr>
            </a:lvl1pPr>
          </a:lstStyle>
          <a:p>
            <a:r>
              <a:rPr lang="en-US" dirty="0" smtClean="0"/>
              <a:t>Page heading split</a:t>
            </a:r>
            <a:br>
              <a:rPr lang="en-US" dirty="0" smtClean="0"/>
            </a:br>
            <a:r>
              <a:rPr lang="en-US" dirty="0" smtClean="0"/>
              <a:t>across two lines</a:t>
            </a:r>
            <a:endParaRPr lang="en-US" dirty="0"/>
          </a:p>
        </p:txBody>
      </p:sp>
      <p:pic>
        <p:nvPicPr>
          <p:cNvPr id="11" name="Picture 10" descr="DottedLine.psd"/>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35584" y="1335088"/>
            <a:ext cx="8649184" cy="134095"/>
          </a:xfrm>
          <a:prstGeom prst="rect">
            <a:avLst/>
          </a:prstGeom>
        </p:spPr>
      </p:pic>
    </p:spTree>
    <p:extLst>
      <p:ext uri="{BB962C8B-B14F-4D97-AF65-F5344CB8AC3E}">
        <p14:creationId xmlns:p14="http://schemas.microsoft.com/office/powerpoint/2010/main" val="199344833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Rectangle 4"/>
          <p:cNvSpPr>
            <a:spLocks noGrp="1" noChangeArrowheads="1"/>
          </p:cNvSpPr>
          <p:nvPr>
            <p:ph type="dt" sz="half" idx="10"/>
          </p:nvPr>
        </p:nvSpPr>
        <p:spPr>
          <a:xfrm>
            <a:off x="457200" y="6245225"/>
            <a:ext cx="2133600" cy="476250"/>
          </a:xfrm>
          <a:prstGeom prst="rect">
            <a:avLst/>
          </a:prstGeom>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9CF0EC64-143F-4D76-B543-FFA776304676}" type="slidenum">
              <a:rPr lang="en-GB"/>
              <a:pPr>
                <a:defRPr/>
              </a:pPr>
              <a:t>‹#›</a:t>
            </a:fld>
            <a:endParaRPr lang="en-GB"/>
          </a:p>
        </p:txBody>
      </p:sp>
    </p:spTree>
    <p:extLst>
      <p:ext uri="{BB962C8B-B14F-4D97-AF65-F5344CB8AC3E}">
        <p14:creationId xmlns:p14="http://schemas.microsoft.com/office/powerpoint/2010/main" val="285460934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xfrm>
            <a:off x="457200" y="6245225"/>
            <a:ext cx="2133600" cy="476250"/>
          </a:xfrm>
          <a:prstGeom prst="rect">
            <a:avLst/>
          </a:prstGeom>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pPr>
              <a:defRPr/>
            </a:pPr>
            <a:fld id="{3ADFDC79-5D18-4D1B-B9AC-617CD799A6E4}" type="slidenum">
              <a:rPr lang="en-GB"/>
              <a:pPr>
                <a:defRPr/>
              </a:pPr>
              <a:t>‹#›</a:t>
            </a:fld>
            <a:endParaRPr lang="en-GB"/>
          </a:p>
        </p:txBody>
      </p:sp>
    </p:spTree>
    <p:extLst>
      <p:ext uri="{BB962C8B-B14F-4D97-AF65-F5344CB8AC3E}">
        <p14:creationId xmlns:p14="http://schemas.microsoft.com/office/powerpoint/2010/main" val="13482769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171" name="Text Placeholder 2"/>
          <p:cNvSpPr>
            <a:spLocks noGrp="1"/>
          </p:cNvSpPr>
          <p:nvPr>
            <p:ph type="body" idx="1"/>
          </p:nvPr>
        </p:nvSpPr>
        <p:spPr bwMode="auto">
          <a:xfrm>
            <a:off x="226034" y="1484784"/>
            <a:ext cx="8602662" cy="4681066"/>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smtClean="0"/>
              <a:t>Click to edit Master text styles. </a:t>
            </a:r>
            <a:r>
              <a:rPr lang="en-US" dirty="0" err="1" smtClean="0"/>
              <a:t>Harum</a:t>
            </a:r>
            <a:r>
              <a:rPr lang="en-US" dirty="0" smtClean="0"/>
              <a:t> quae </a:t>
            </a:r>
            <a:r>
              <a:rPr lang="en-US" dirty="0" err="1" smtClean="0"/>
              <a:t>dendi</a:t>
            </a:r>
            <a:r>
              <a:rPr lang="en-US" dirty="0" smtClean="0"/>
              <a:t> tem </a:t>
            </a:r>
            <a:r>
              <a:rPr lang="en-US" dirty="0" err="1" smtClean="0"/>
              <a:t>luption</a:t>
            </a:r>
            <a:r>
              <a:rPr lang="en-US" dirty="0" smtClean="0"/>
              <a:t> </a:t>
            </a:r>
            <a:r>
              <a:rPr lang="en-US" dirty="0" err="1" smtClean="0"/>
              <a:t>reptatatum</a:t>
            </a:r>
            <a:r>
              <a:rPr lang="en-US" dirty="0" smtClean="0"/>
              <a:t> </a:t>
            </a:r>
            <a:r>
              <a:rPr lang="en-US" dirty="0" err="1" smtClean="0"/>
              <a:t>remod</a:t>
            </a:r>
            <a:r>
              <a:rPr lang="en-US" dirty="0" smtClean="0"/>
              <a:t> </a:t>
            </a:r>
            <a:r>
              <a:rPr lang="en-US" dirty="0" err="1" smtClean="0"/>
              <a:t>undis</a:t>
            </a:r>
            <a:r>
              <a:rPr lang="en-US" dirty="0" smtClean="0"/>
              <a:t> </a:t>
            </a:r>
            <a:r>
              <a:rPr lang="en-US" dirty="0" err="1" smtClean="0"/>
              <a:t>magimet</a:t>
            </a:r>
            <a:r>
              <a:rPr lang="en-US" dirty="0" smtClean="0"/>
              <a:t> </a:t>
            </a:r>
            <a:r>
              <a:rPr lang="en-US" dirty="0" err="1" smtClean="0"/>
              <a:t>plaut</a:t>
            </a:r>
            <a:r>
              <a:rPr lang="en-US" dirty="0" smtClean="0"/>
              <a:t> </a:t>
            </a:r>
            <a:r>
              <a:rPr lang="en-US" dirty="0" err="1" smtClean="0"/>
              <a:t>voluptasit</a:t>
            </a:r>
            <a:r>
              <a:rPr lang="en-US" dirty="0" smtClean="0"/>
              <a:t> </a:t>
            </a:r>
            <a:r>
              <a:rPr lang="en-US" dirty="0" err="1" smtClean="0"/>
              <a:t>lorem</a:t>
            </a:r>
            <a:r>
              <a:rPr lang="en-US" dirty="0" smtClean="0"/>
              <a:t> </a:t>
            </a:r>
            <a:r>
              <a:rPr lang="en-US" dirty="0" err="1" smtClean="0"/>
              <a:t>ipsum</a:t>
            </a:r>
            <a:r>
              <a:rPr lang="en-US" dirty="0" smtClean="0"/>
              <a:t> </a:t>
            </a:r>
            <a:r>
              <a:rPr lang="en-US" dirty="0" err="1" smtClean="0"/>
              <a:t>dolore</a:t>
            </a:r>
            <a:r>
              <a:rPr lang="en-US" dirty="0" smtClean="0"/>
              <a:t> </a:t>
            </a:r>
            <a:r>
              <a:rPr lang="en-US" dirty="0" err="1" smtClean="0"/>
              <a:t>conesquent</a:t>
            </a:r>
            <a:r>
              <a:rPr lang="en-US" dirty="0" smtClean="0"/>
              <a:t> </a:t>
            </a:r>
            <a:r>
              <a:rPr lang="en-US" dirty="0" err="1" smtClean="0"/>
              <a:t>faccum</a:t>
            </a:r>
            <a:r>
              <a:rPr lang="en-US" dirty="0" smtClean="0"/>
              <a:t> ne </a:t>
            </a:r>
            <a:r>
              <a:rPr lang="en-US" dirty="0" err="1" smtClean="0"/>
              <a:t>asinctatis</a:t>
            </a:r>
            <a:r>
              <a:rPr lang="en-US" dirty="0" smtClean="0"/>
              <a:t> nus.</a:t>
            </a:r>
          </a:p>
          <a:p>
            <a:pPr lvl="0"/>
            <a:endParaRPr lang="en-US" dirty="0" smtClean="0"/>
          </a:p>
          <a:p>
            <a:pPr lvl="1"/>
            <a:r>
              <a:rPr lang="en-US" dirty="0" smtClean="0"/>
              <a:t>Click to edit bullet styles</a:t>
            </a:r>
          </a:p>
          <a:p>
            <a:pPr lvl="1"/>
            <a:r>
              <a:rPr lang="en-US" dirty="0" smtClean="0"/>
              <a:t>Click to edit bullet styles</a:t>
            </a:r>
          </a:p>
          <a:p>
            <a:pPr lvl="1"/>
            <a:r>
              <a:rPr lang="en-US" dirty="0" smtClean="0"/>
              <a:t>Click to edit bullet styles</a:t>
            </a:r>
          </a:p>
        </p:txBody>
      </p:sp>
      <p:sp>
        <p:nvSpPr>
          <p:cNvPr id="6" name="Slide Number Placeholder 5"/>
          <p:cNvSpPr>
            <a:spLocks noGrp="1"/>
          </p:cNvSpPr>
          <p:nvPr>
            <p:ph type="sldNum" sz="quarter" idx="4"/>
          </p:nvPr>
        </p:nvSpPr>
        <p:spPr>
          <a:xfrm>
            <a:off x="8316913" y="6364288"/>
            <a:ext cx="592137" cy="365125"/>
          </a:xfrm>
          <a:prstGeom prst="rect">
            <a:avLst/>
          </a:prstGeom>
        </p:spPr>
        <p:txBody>
          <a:bodyPr vert="horz" lIns="91440" tIns="45720" rIns="91440" bIns="45720" rtlCol="0" anchor="b"/>
          <a:lstStyle>
            <a:lvl1pPr algn="r" fontAlgn="auto">
              <a:spcBef>
                <a:spcPts val="0"/>
              </a:spcBef>
              <a:spcAft>
                <a:spcPts val="0"/>
              </a:spcAft>
              <a:defRPr sz="1100">
                <a:solidFill>
                  <a:schemeClr val="tx1"/>
                </a:solidFill>
                <a:latin typeface="Arial Narrow" pitchFamily="34" charset="0"/>
              </a:defRPr>
            </a:lvl1pPr>
          </a:lstStyle>
          <a:p>
            <a:pPr>
              <a:defRPr/>
            </a:pPr>
            <a:fld id="{E6708D15-ADD8-4650-99D4-79561B969ABB}" type="slidenum">
              <a:rPr lang="en-US" smtClean="0"/>
              <a:pPr>
                <a:defRPr/>
              </a:pPr>
              <a:t>‹#›</a:t>
            </a:fld>
            <a:endParaRPr lang="en-US" dirty="0"/>
          </a:p>
        </p:txBody>
      </p:sp>
      <p:sp>
        <p:nvSpPr>
          <p:cNvPr id="7" name="Footer Placeholder 2"/>
          <p:cNvSpPr>
            <a:spLocks noGrp="1"/>
          </p:cNvSpPr>
          <p:nvPr>
            <p:ph type="ftr" sz="quarter" idx="3"/>
          </p:nvPr>
        </p:nvSpPr>
        <p:spPr bwMode="auto">
          <a:xfrm>
            <a:off x="225425" y="6364288"/>
            <a:ext cx="7802563" cy="365125"/>
          </a:xfrm>
          <a:prstGeom prst="rect">
            <a:avLst/>
          </a:prstGeom>
          <a:noFill/>
          <a:ln>
            <a:miter lim="800000"/>
            <a:headEnd/>
            <a:tailEnd/>
          </a:ln>
        </p:spPr>
        <p:txBody>
          <a:bodyPr wrap="square" numCol="1" anchorCtr="0" compatLnSpc="1">
            <a:prstTxWarp prst="textNoShape">
              <a:avLst/>
            </a:prstTxWarp>
          </a:bodyPr>
          <a:lstStyle>
            <a:lvl1pPr>
              <a:defRPr b="0" i="0">
                <a:latin typeface="Arial"/>
                <a:cs typeface="Arial"/>
              </a:defRPr>
            </a:lvl1pPr>
          </a:lstStyle>
          <a:p>
            <a:endParaRPr lang="en-US" sz="1100" dirty="0" smtClean="0"/>
          </a:p>
        </p:txBody>
      </p:sp>
    </p:spTree>
  </p:cSld>
  <p:clrMap bg1="lt1" tx1="dk1" bg2="lt2" tx2="dk2" accent1="accent1" accent2="accent2" accent3="accent3" accent4="accent4" accent5="accent5" accent6="accent6" hlink="hlink" folHlink="folHlink"/>
  <p:sldLayoutIdLst>
    <p:sldLayoutId id="2147483804" r:id="rId1"/>
    <p:sldLayoutId id="2147483843" r:id="rId2"/>
    <p:sldLayoutId id="2147483855" r:id="rId3"/>
    <p:sldLayoutId id="2147483847" r:id="rId4"/>
    <p:sldLayoutId id="2147483854" r:id="rId5"/>
    <p:sldLayoutId id="2147483848" r:id="rId6"/>
    <p:sldLayoutId id="2147483852" r:id="rId7"/>
    <p:sldLayoutId id="2147483849" r:id="rId8"/>
    <p:sldLayoutId id="2147483853" r:id="rId9"/>
    <p:sldLayoutId id="2147483850" r:id="rId10"/>
    <p:sldLayoutId id="2147483851" r:id="rId11"/>
    <p:sldLayoutId id="2147483844" r:id="rId12"/>
    <p:sldLayoutId id="2147483798" r:id="rId13"/>
    <p:sldLayoutId id="2147483856" r:id="rId14"/>
    <p:sldLayoutId id="2147483799" r:id="rId15"/>
    <p:sldLayoutId id="2147483842" r:id="rId16"/>
    <p:sldLayoutId id="2147483857" r:id="rId17"/>
    <p:sldLayoutId id="2147483802" r:id="rId18"/>
    <p:sldLayoutId id="2147483858" r:id="rId19"/>
    <p:sldLayoutId id="2147483803" r:id="rId20"/>
    <p:sldLayoutId id="2147483859" r:id="rId21"/>
    <p:sldLayoutId id="2147483860" r:id="rId22"/>
    <p:sldLayoutId id="2147483863" r:id="rId23"/>
  </p:sldLayoutIdLst>
  <p:timing>
    <p:tnLst>
      <p:par>
        <p:cTn id="1" dur="indefinite" restart="never" nodeType="tmRoot"/>
      </p:par>
    </p:tnLst>
  </p:timing>
  <p:hf hdr="0" dt="0"/>
  <p:txStyles>
    <p:titleStyle>
      <a:lvl1pPr algn="l" rtl="0" eaLnBrk="1" fontAlgn="base" hangingPunct="1">
        <a:lnSpc>
          <a:spcPts val="2800"/>
        </a:lnSpc>
        <a:spcBef>
          <a:spcPct val="0"/>
        </a:spcBef>
        <a:spcAft>
          <a:spcPct val="0"/>
        </a:spcAft>
        <a:defRPr sz="3000" b="0" i="0" kern="1200">
          <a:solidFill>
            <a:schemeClr val="accent1"/>
          </a:solidFill>
          <a:latin typeface="NSPCC-Headline"/>
          <a:ea typeface="+mj-ea"/>
          <a:cs typeface="NSPCC-Headline"/>
        </a:defRPr>
      </a:lvl1pPr>
      <a:lvl2pPr algn="l" rtl="0" eaLnBrk="1" fontAlgn="base" hangingPunct="1">
        <a:lnSpc>
          <a:spcPts val="2800"/>
        </a:lnSpc>
        <a:spcBef>
          <a:spcPct val="0"/>
        </a:spcBef>
        <a:spcAft>
          <a:spcPct val="0"/>
        </a:spcAft>
        <a:defRPr sz="3000" b="1">
          <a:solidFill>
            <a:srgbClr val="27B6E2"/>
          </a:solidFill>
          <a:latin typeface="Arial Narrow" pitchFamily="34" charset="0"/>
        </a:defRPr>
      </a:lvl2pPr>
      <a:lvl3pPr algn="l" rtl="0" eaLnBrk="1" fontAlgn="base" hangingPunct="1">
        <a:lnSpc>
          <a:spcPts val="2800"/>
        </a:lnSpc>
        <a:spcBef>
          <a:spcPct val="0"/>
        </a:spcBef>
        <a:spcAft>
          <a:spcPct val="0"/>
        </a:spcAft>
        <a:defRPr sz="3000" b="1">
          <a:solidFill>
            <a:srgbClr val="27B6E2"/>
          </a:solidFill>
          <a:latin typeface="Arial Narrow" pitchFamily="34" charset="0"/>
        </a:defRPr>
      </a:lvl3pPr>
      <a:lvl4pPr algn="l" rtl="0" eaLnBrk="1" fontAlgn="base" hangingPunct="1">
        <a:lnSpc>
          <a:spcPts val="2800"/>
        </a:lnSpc>
        <a:spcBef>
          <a:spcPct val="0"/>
        </a:spcBef>
        <a:spcAft>
          <a:spcPct val="0"/>
        </a:spcAft>
        <a:defRPr sz="3000" b="1">
          <a:solidFill>
            <a:srgbClr val="27B6E2"/>
          </a:solidFill>
          <a:latin typeface="Arial Narrow" pitchFamily="34" charset="0"/>
        </a:defRPr>
      </a:lvl4pPr>
      <a:lvl5pPr algn="l" rtl="0" eaLnBrk="1" fontAlgn="base" hangingPunct="1">
        <a:lnSpc>
          <a:spcPts val="2800"/>
        </a:lnSpc>
        <a:spcBef>
          <a:spcPct val="0"/>
        </a:spcBef>
        <a:spcAft>
          <a:spcPct val="0"/>
        </a:spcAft>
        <a:defRPr sz="3000" b="1">
          <a:solidFill>
            <a:srgbClr val="27B6E2"/>
          </a:solidFill>
          <a:latin typeface="Arial Narrow" pitchFamily="34" charset="0"/>
        </a:defRPr>
      </a:lvl5pPr>
      <a:lvl6pPr marL="457200" algn="l" rtl="0" eaLnBrk="1" fontAlgn="base" hangingPunct="1">
        <a:lnSpc>
          <a:spcPts val="2800"/>
        </a:lnSpc>
        <a:spcBef>
          <a:spcPct val="0"/>
        </a:spcBef>
        <a:spcAft>
          <a:spcPct val="0"/>
        </a:spcAft>
        <a:defRPr sz="3000" b="1">
          <a:solidFill>
            <a:srgbClr val="27B6E2"/>
          </a:solidFill>
          <a:latin typeface="Arial Narrow" pitchFamily="34" charset="0"/>
        </a:defRPr>
      </a:lvl6pPr>
      <a:lvl7pPr marL="914400" algn="l" rtl="0" eaLnBrk="1" fontAlgn="base" hangingPunct="1">
        <a:lnSpc>
          <a:spcPts val="2800"/>
        </a:lnSpc>
        <a:spcBef>
          <a:spcPct val="0"/>
        </a:spcBef>
        <a:spcAft>
          <a:spcPct val="0"/>
        </a:spcAft>
        <a:defRPr sz="3000" b="1">
          <a:solidFill>
            <a:srgbClr val="27B6E2"/>
          </a:solidFill>
          <a:latin typeface="Arial Narrow" pitchFamily="34" charset="0"/>
        </a:defRPr>
      </a:lvl7pPr>
      <a:lvl8pPr marL="1371600" algn="l" rtl="0" eaLnBrk="1" fontAlgn="base" hangingPunct="1">
        <a:lnSpc>
          <a:spcPts val="2800"/>
        </a:lnSpc>
        <a:spcBef>
          <a:spcPct val="0"/>
        </a:spcBef>
        <a:spcAft>
          <a:spcPct val="0"/>
        </a:spcAft>
        <a:defRPr sz="3000" b="1">
          <a:solidFill>
            <a:srgbClr val="27B6E2"/>
          </a:solidFill>
          <a:latin typeface="Arial Narrow" pitchFamily="34" charset="0"/>
        </a:defRPr>
      </a:lvl8pPr>
      <a:lvl9pPr marL="1828800" algn="l" rtl="0" eaLnBrk="1" fontAlgn="base" hangingPunct="1">
        <a:lnSpc>
          <a:spcPts val="2800"/>
        </a:lnSpc>
        <a:spcBef>
          <a:spcPct val="0"/>
        </a:spcBef>
        <a:spcAft>
          <a:spcPct val="0"/>
        </a:spcAft>
        <a:defRPr sz="3000" b="1">
          <a:solidFill>
            <a:srgbClr val="27B6E2"/>
          </a:solidFill>
          <a:latin typeface="Arial Narrow" pitchFamily="34" charset="0"/>
        </a:defRPr>
      </a:lvl9pPr>
    </p:titleStyle>
    <p:bodyStyle>
      <a:lvl1pPr marL="0" indent="0" algn="l" rtl="0" eaLnBrk="1" fontAlgn="base" hangingPunct="1">
        <a:lnSpc>
          <a:spcPts val="2300"/>
        </a:lnSpc>
        <a:spcBef>
          <a:spcPct val="20000"/>
        </a:spcBef>
        <a:spcAft>
          <a:spcPct val="0"/>
        </a:spcAft>
        <a:buFontTx/>
        <a:buNone/>
        <a:defRPr lang="en-GB" sz="2000" b="0" i="0" u="none" strike="noStrike" kern="1200" baseline="0" smtClean="0">
          <a:solidFill>
            <a:schemeClr val="tx1"/>
          </a:solidFill>
          <a:latin typeface="Arial"/>
          <a:ea typeface="+mn-ea"/>
          <a:cs typeface="Arial"/>
        </a:defRPr>
      </a:lvl1pPr>
      <a:lvl2pPr marL="538163" marR="0" indent="-273050" algn="l" defTabSz="914400" rtl="0" eaLnBrk="1" fontAlgn="base" latinLnBrk="0" hangingPunct="1">
        <a:lnSpc>
          <a:spcPts val="2300"/>
        </a:lnSpc>
        <a:spcBef>
          <a:spcPct val="20000"/>
        </a:spcBef>
        <a:spcAft>
          <a:spcPct val="0"/>
        </a:spcAft>
        <a:buClrTx/>
        <a:buSzTx/>
        <a:buFont typeface="Lucida Grande"/>
        <a:buChar char="–"/>
        <a:tabLst/>
        <a:defRPr sz="2000" b="0" i="0" kern="1200" baseline="0">
          <a:solidFill>
            <a:schemeClr val="tx1"/>
          </a:solidFill>
          <a:latin typeface="Arial"/>
          <a:ea typeface="+mn-ea"/>
          <a:cs typeface="NSPCC-Light"/>
        </a:defRPr>
      </a:lvl2pPr>
      <a:lvl3pPr marL="803275" indent="-265113" algn="l" rtl="0" eaLnBrk="1" fontAlgn="base" hangingPunct="1">
        <a:lnSpc>
          <a:spcPts val="2300"/>
        </a:lnSpc>
        <a:spcBef>
          <a:spcPct val="20000"/>
        </a:spcBef>
        <a:spcAft>
          <a:spcPct val="0"/>
        </a:spcAft>
        <a:buFont typeface="Wingdings" pitchFamily="2" charset="2"/>
        <a:buChar char="§"/>
        <a:defRPr sz="2000" b="0" i="0" kern="1200">
          <a:solidFill>
            <a:schemeClr val="tx1"/>
          </a:solidFill>
          <a:latin typeface="NSPCC-Light"/>
          <a:ea typeface="+mn-ea"/>
          <a:cs typeface="NSPCC-Light"/>
        </a:defRPr>
      </a:lvl3pPr>
      <a:lvl4pPr marL="1076325" indent="-273050" algn="l" rtl="0" eaLnBrk="1" fontAlgn="base" hangingPunct="1">
        <a:lnSpc>
          <a:spcPts val="2300"/>
        </a:lnSpc>
        <a:spcBef>
          <a:spcPct val="20000"/>
        </a:spcBef>
        <a:spcAft>
          <a:spcPct val="0"/>
        </a:spcAft>
        <a:buFont typeface="Wingdings" pitchFamily="2" charset="2"/>
        <a:buChar char="§"/>
        <a:defRPr sz="2000" b="0" i="0" kern="1200">
          <a:solidFill>
            <a:schemeClr val="tx1"/>
          </a:solidFill>
          <a:latin typeface="NSPCC-Light"/>
          <a:ea typeface="+mn-ea"/>
          <a:cs typeface="NSPCC-Light"/>
        </a:defRPr>
      </a:lvl4pPr>
      <a:lvl5pPr marL="1341438" indent="-265113" algn="l" rtl="0" eaLnBrk="1" fontAlgn="base" hangingPunct="1">
        <a:lnSpc>
          <a:spcPts val="2300"/>
        </a:lnSpc>
        <a:spcBef>
          <a:spcPct val="20000"/>
        </a:spcBef>
        <a:spcAft>
          <a:spcPct val="0"/>
        </a:spcAft>
        <a:buFont typeface="Wingdings" pitchFamily="2" charset="2"/>
        <a:buChar char="§"/>
        <a:defRPr sz="2000" b="0" i="0" kern="1200">
          <a:solidFill>
            <a:schemeClr val="tx1"/>
          </a:solidFill>
          <a:latin typeface="NSPCC-Light"/>
          <a:ea typeface="+mn-ea"/>
          <a:cs typeface="NSPCC-Light"/>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g"/><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gov.wales/pubs/circulars/2007/nafwc1207en.pdf?lang=en" TargetMode="External"/><Relationship Id="rId1" Type="http://schemas.openxmlformats.org/officeDocument/2006/relationships/slideLayout" Target="../slideLayouts/slideLayout12.xml"/><Relationship Id="rId4" Type="http://schemas.openxmlformats.org/officeDocument/2006/relationships/image" Target="../media/image13.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4094" y="1124744"/>
            <a:ext cx="4943970" cy="5544616"/>
          </a:xfrm>
        </p:spPr>
        <p:txBody>
          <a:bodyPr/>
          <a:lstStyle/>
          <a:p>
            <a:r>
              <a:rPr lang="en-US" dirty="0" smtClean="0"/>
              <a:t/>
            </a:r>
            <a:br>
              <a:rPr lang="en-US" dirty="0" smtClean="0"/>
            </a:br>
            <a:r>
              <a:rPr lang="en-US" dirty="0"/>
              <a:t/>
            </a:r>
            <a:br>
              <a:rPr lang="en-US" dirty="0"/>
            </a:br>
            <a:r>
              <a:rPr lang="en-US" dirty="0" smtClean="0"/>
              <a:t/>
            </a:r>
            <a:br>
              <a:rPr lang="en-US" dirty="0" smtClean="0"/>
            </a:br>
            <a:r>
              <a:rPr lang="en-US" dirty="0" smtClean="0"/>
              <a:t>Safeguarding Children &amp; Young People</a:t>
            </a:r>
            <a:endParaRPr lang="en-US" dirty="0"/>
          </a:p>
        </p:txBody>
      </p:sp>
    </p:spTree>
    <p:extLst>
      <p:ext uri="{BB962C8B-B14F-4D97-AF65-F5344CB8AC3E}">
        <p14:creationId xmlns:p14="http://schemas.microsoft.com/office/powerpoint/2010/main" val="193480744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idx="4294967295"/>
          </p:nvPr>
        </p:nvSpPr>
        <p:spPr>
          <a:xfrm>
            <a:off x="457200" y="620688"/>
            <a:ext cx="8229600" cy="1143000"/>
          </a:xfrm>
          <a:prstGeom prst="rect">
            <a:avLst/>
          </a:prstGeom>
        </p:spPr>
        <p:txBody>
          <a:bodyPr/>
          <a:lstStyle/>
          <a:p>
            <a:pPr eaLnBrk="1" hangingPunct="1"/>
            <a:r>
              <a:rPr lang="en-GB" altLang="en-US" sz="4800" dirty="0" smtClean="0">
                <a:solidFill>
                  <a:srgbClr val="009900"/>
                </a:solidFill>
                <a:latin typeface="Verdana" panose="020B0604030504040204" pitchFamily="34" charset="0"/>
                <a:ea typeface="Verdana" panose="020B0604030504040204" pitchFamily="34" charset="0"/>
                <a:cs typeface="Verdana" panose="020B0604030504040204" pitchFamily="34" charset="0"/>
              </a:rPr>
              <a:t>A Child</a:t>
            </a:r>
          </a:p>
        </p:txBody>
      </p:sp>
      <p:sp>
        <p:nvSpPr>
          <p:cNvPr id="15363" name="Rectangle 3"/>
          <p:cNvSpPr>
            <a:spLocks noGrp="1" noChangeArrowheads="1"/>
          </p:cNvSpPr>
          <p:nvPr>
            <p:ph type="body" idx="4294967295"/>
          </p:nvPr>
        </p:nvSpPr>
        <p:spPr/>
        <p:txBody>
          <a:bodyPr/>
          <a:lstStyle/>
          <a:p>
            <a:pPr algn="ctr">
              <a:lnSpc>
                <a:spcPct val="100000"/>
              </a:lnSpc>
            </a:pPr>
            <a:r>
              <a:rPr lang="en-GB" altLang="en-US" sz="4000" b="1" dirty="0">
                <a:ea typeface="ＭＳ Ｐゴシック" pitchFamily="34" charset="-128"/>
                <a:cs typeface="Arial" charset="0"/>
              </a:rPr>
              <a:t>‘Anyone who has not yet reached their 18</a:t>
            </a:r>
            <a:r>
              <a:rPr lang="en-GB" altLang="en-US" sz="4000" b="1" baseline="30000" dirty="0">
                <a:ea typeface="ＭＳ Ｐゴシック" pitchFamily="34" charset="-128"/>
                <a:cs typeface="Arial" charset="0"/>
              </a:rPr>
              <a:t>th</a:t>
            </a:r>
            <a:r>
              <a:rPr lang="en-GB" altLang="en-US" sz="4000" b="1" dirty="0">
                <a:ea typeface="ＭＳ Ｐゴシック" pitchFamily="34" charset="-128"/>
                <a:cs typeface="Arial" charset="0"/>
              </a:rPr>
              <a:t> birthday.’</a:t>
            </a:r>
          </a:p>
          <a:p>
            <a:endParaRPr lang="en-GB" altLang="en-US" dirty="0">
              <a:ea typeface="ＭＳ Ｐゴシック" pitchFamily="34" charset="-128"/>
              <a:cs typeface="Arial" charset="0"/>
            </a:endParaRPr>
          </a:p>
          <a:p>
            <a:pPr>
              <a:lnSpc>
                <a:spcPct val="100000"/>
              </a:lnSpc>
            </a:pPr>
            <a:r>
              <a:rPr lang="en-GB" altLang="en-US" sz="2800" dirty="0" smtClean="0">
                <a:ea typeface="ＭＳ Ｐゴシック" pitchFamily="34" charset="-128"/>
                <a:cs typeface="Arial" charset="0"/>
              </a:rPr>
              <a:t>The </a:t>
            </a:r>
            <a:r>
              <a:rPr lang="en-GB" altLang="en-US" sz="2800" dirty="0">
                <a:ea typeface="ＭＳ Ｐゴシック" pitchFamily="34" charset="-128"/>
                <a:cs typeface="Arial" charset="0"/>
              </a:rPr>
              <a:t>fact they have reached 16 and are living independently </a:t>
            </a:r>
            <a:r>
              <a:rPr lang="en-GB" altLang="en-US" sz="2800" dirty="0" err="1">
                <a:ea typeface="ＭＳ Ｐゴシック" pitchFamily="34" charset="-128"/>
                <a:cs typeface="Arial" charset="0"/>
              </a:rPr>
              <a:t>etc</a:t>
            </a:r>
            <a:r>
              <a:rPr lang="en-GB" altLang="en-US" sz="2800" dirty="0">
                <a:ea typeface="ＭＳ Ｐゴシック" pitchFamily="34" charset="-128"/>
                <a:cs typeface="Arial" charset="0"/>
              </a:rPr>
              <a:t> does not change their entitlement to services or protection</a:t>
            </a:r>
          </a:p>
          <a:p>
            <a:endParaRPr lang="en-GB" altLang="en-US" dirty="0">
              <a:ea typeface="ＭＳ Ｐゴシック" pitchFamily="34" charset="-128"/>
              <a:cs typeface="Arial" charset="0"/>
            </a:endParaRPr>
          </a:p>
          <a:p>
            <a:r>
              <a:rPr lang="en-GB" altLang="en-US" sz="2800" b="1" dirty="0">
                <a:ea typeface="ＭＳ Ｐゴシック" pitchFamily="34" charset="-128"/>
                <a:cs typeface="Arial" charset="0"/>
              </a:rPr>
              <a:t>Children Acts 1989 and 2004</a:t>
            </a:r>
          </a:p>
          <a:p>
            <a:pPr eaLnBrk="1" hangingPunct="1">
              <a:lnSpc>
                <a:spcPct val="100000"/>
              </a:lnSpc>
              <a:buFontTx/>
              <a:buNone/>
            </a:pPr>
            <a:endParaRPr lang="en-GB" altLang="en-US" sz="2000" dirty="0" smtClean="0">
              <a:latin typeface="Verdana" panose="020B0604030504040204" pitchFamily="34" charset="0"/>
              <a:ea typeface="Verdana" panose="020B0604030504040204" pitchFamily="34" charset="0"/>
              <a:cs typeface="Verdana" panose="020B0604030504040204" pitchFamily="34" charset="0"/>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476672"/>
            <a:ext cx="9144000" cy="951373"/>
          </a:xfrm>
        </p:spPr>
        <p:txBody>
          <a:bodyPr/>
          <a:lstStyle/>
          <a:p>
            <a:pPr algn="ctr">
              <a:lnSpc>
                <a:spcPct val="100000"/>
              </a:lnSpc>
            </a:pPr>
            <a:r>
              <a:rPr lang="en-GB" altLang="en-US" sz="2800" dirty="0">
                <a:solidFill>
                  <a:srgbClr val="009900"/>
                </a:solidFill>
              </a:rPr>
              <a:t>What is </a:t>
            </a:r>
            <a:r>
              <a:rPr lang="en-GB" altLang="en-US" sz="2800" dirty="0" smtClean="0">
                <a:solidFill>
                  <a:srgbClr val="009900"/>
                </a:solidFill>
              </a:rPr>
              <a:t>Safeguarding?</a:t>
            </a:r>
            <a:endParaRPr lang="en-GB" sz="2800" dirty="0">
              <a:solidFill>
                <a:srgbClr val="00B050"/>
              </a:solidFill>
            </a:endParaRPr>
          </a:p>
        </p:txBody>
      </p:sp>
      <p:sp>
        <p:nvSpPr>
          <p:cNvPr id="4" name="Slide Number Placeholder 3"/>
          <p:cNvSpPr>
            <a:spLocks noGrp="1"/>
          </p:cNvSpPr>
          <p:nvPr>
            <p:ph type="sldNum" sz="quarter" idx="11"/>
          </p:nvPr>
        </p:nvSpPr>
        <p:spPr/>
        <p:txBody>
          <a:bodyPr/>
          <a:lstStyle/>
          <a:p>
            <a:pPr>
              <a:defRPr/>
            </a:pPr>
            <a:fld id="{A862DA52-9B4A-4FC2-BFEF-9755C46DAB94}" type="slidenum">
              <a:rPr lang="en-US" smtClean="0"/>
              <a:pPr>
                <a:defRPr/>
              </a:pPr>
              <a:t>3</a:t>
            </a:fld>
            <a:endParaRPr lang="en-US" dirty="0"/>
          </a:p>
        </p:txBody>
      </p:sp>
      <p:sp>
        <p:nvSpPr>
          <p:cNvPr id="6" name="Rectangle 5"/>
          <p:cNvSpPr txBox="1">
            <a:spLocks noChangeArrowheads="1"/>
          </p:cNvSpPr>
          <p:nvPr/>
        </p:nvSpPr>
        <p:spPr bwMode="auto">
          <a:xfrm>
            <a:off x="225425" y="1556792"/>
            <a:ext cx="8351837" cy="4679950"/>
          </a:xfrm>
          <a:prstGeom prst="rect">
            <a:avLst/>
          </a:prstGeom>
          <a:noFill/>
          <a:ln w="9525">
            <a:noFill/>
            <a:miter lim="800000"/>
            <a:headEnd/>
            <a:tailEnd/>
          </a:ln>
        </p:spPr>
        <p:txBody>
          <a:bodyPr vert="horz" wrap="square" lIns="90488" tIns="44450" rIns="90488" bIns="44450" numCol="1" anchor="t" anchorCtr="0" compatLnSpc="1">
            <a:prstTxWarp prst="textNoShape">
              <a:avLst/>
            </a:prstTxWarp>
          </a:bodyPr>
          <a:lstStyle>
            <a:lvl1pPr marL="0" indent="0" algn="l" rtl="0" eaLnBrk="1" fontAlgn="base" hangingPunct="1">
              <a:lnSpc>
                <a:spcPts val="2300"/>
              </a:lnSpc>
              <a:spcBef>
                <a:spcPct val="20000"/>
              </a:spcBef>
              <a:spcAft>
                <a:spcPct val="0"/>
              </a:spcAft>
              <a:buFontTx/>
              <a:buNone/>
              <a:defRPr lang="en-GB" sz="1800" b="0" i="0" u="none" strike="noStrike" kern="1200" baseline="0">
                <a:solidFill>
                  <a:schemeClr val="tx1"/>
                </a:solidFill>
                <a:latin typeface="Verdana"/>
                <a:ea typeface="+mn-ea"/>
                <a:cs typeface="Verdana"/>
              </a:defRPr>
            </a:lvl1pPr>
            <a:lvl2pPr marL="538163" marR="0" indent="-273050" algn="l" defTabSz="914400" rtl="0" eaLnBrk="0" fontAlgn="base" latinLnBrk="0" hangingPunct="0">
              <a:lnSpc>
                <a:spcPts val="2300"/>
              </a:lnSpc>
              <a:spcBef>
                <a:spcPct val="20000"/>
              </a:spcBef>
              <a:spcAft>
                <a:spcPct val="0"/>
              </a:spcAft>
              <a:buClrTx/>
              <a:buSzTx/>
              <a:buFont typeface="Lucida Grande"/>
              <a:buChar char="–"/>
              <a:tabLst/>
              <a:defRPr sz="1800" b="0" i="0" kern="1200" baseline="0">
                <a:solidFill>
                  <a:schemeClr val="tx1"/>
                </a:solidFill>
                <a:latin typeface="Verdana"/>
                <a:ea typeface="+mn-ea"/>
                <a:cs typeface="Verdana"/>
              </a:defRPr>
            </a:lvl2pPr>
            <a:lvl3pPr marL="803275" indent="-265113" algn="l" rtl="0" eaLnBrk="1" fontAlgn="base" hangingPunct="1">
              <a:lnSpc>
                <a:spcPts val="2300"/>
              </a:lnSpc>
              <a:spcBef>
                <a:spcPct val="20000"/>
              </a:spcBef>
              <a:spcAft>
                <a:spcPct val="0"/>
              </a:spcAft>
              <a:buFont typeface="Wingdings" pitchFamily="2" charset="2"/>
              <a:buChar char="§"/>
              <a:defRPr sz="2000" b="0" i="0" kern="1200">
                <a:solidFill>
                  <a:schemeClr val="tx1"/>
                </a:solidFill>
                <a:latin typeface="NSPCC-Light"/>
                <a:ea typeface="+mn-ea"/>
                <a:cs typeface="NSPCC-Light"/>
              </a:defRPr>
            </a:lvl3pPr>
            <a:lvl4pPr marL="1076325" indent="-273050" algn="l" rtl="0" eaLnBrk="1" fontAlgn="base" hangingPunct="1">
              <a:lnSpc>
                <a:spcPts val="2300"/>
              </a:lnSpc>
              <a:spcBef>
                <a:spcPct val="20000"/>
              </a:spcBef>
              <a:spcAft>
                <a:spcPct val="0"/>
              </a:spcAft>
              <a:buFont typeface="Wingdings" pitchFamily="2" charset="2"/>
              <a:buChar char="§"/>
              <a:defRPr sz="2000" b="0" i="0" kern="1200">
                <a:solidFill>
                  <a:schemeClr val="tx1"/>
                </a:solidFill>
                <a:latin typeface="NSPCC-Light"/>
                <a:ea typeface="+mn-ea"/>
                <a:cs typeface="NSPCC-Light"/>
              </a:defRPr>
            </a:lvl4pPr>
            <a:lvl5pPr marL="1341438" indent="-265113" algn="l" rtl="0" eaLnBrk="1" fontAlgn="base" hangingPunct="1">
              <a:lnSpc>
                <a:spcPts val="2300"/>
              </a:lnSpc>
              <a:spcBef>
                <a:spcPct val="20000"/>
              </a:spcBef>
              <a:spcAft>
                <a:spcPct val="0"/>
              </a:spcAft>
              <a:buFont typeface="Wingdings" pitchFamily="2" charset="2"/>
              <a:buChar char="§"/>
              <a:defRPr sz="2000" b="0" i="0" kern="1200">
                <a:solidFill>
                  <a:schemeClr val="tx1"/>
                </a:solidFill>
                <a:latin typeface="NSPCC-Light"/>
                <a:ea typeface="+mn-ea"/>
                <a:cs typeface="NSPCC-Light"/>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100000"/>
              </a:lnSpc>
              <a:buClr>
                <a:srgbClr val="009900"/>
              </a:buClr>
              <a:buFont typeface="Wingdings" pitchFamily="2" charset="2"/>
              <a:buChar char="§"/>
            </a:pPr>
            <a:r>
              <a:rPr lang="en-GB" altLang="en-US" sz="2400" dirty="0">
                <a:latin typeface="Arial" panose="020B0604020202020204" pitchFamily="34" charset="0"/>
                <a:cs typeface="Arial" panose="020B0604020202020204" pitchFamily="34" charset="0"/>
              </a:rPr>
              <a:t>Protecting children from maltreatment;</a:t>
            </a:r>
          </a:p>
          <a:p>
            <a:pPr>
              <a:lnSpc>
                <a:spcPct val="100000"/>
              </a:lnSpc>
              <a:buClr>
                <a:srgbClr val="009900"/>
              </a:buClr>
              <a:buFont typeface="Wingdings" pitchFamily="2" charset="2"/>
              <a:buChar char="§"/>
            </a:pPr>
            <a:endParaRPr lang="en-GB" altLang="en-US" sz="2400" dirty="0">
              <a:latin typeface="Arial" panose="020B0604020202020204" pitchFamily="34" charset="0"/>
              <a:cs typeface="Arial" panose="020B0604020202020204" pitchFamily="34" charset="0"/>
            </a:endParaRPr>
          </a:p>
          <a:p>
            <a:pPr>
              <a:lnSpc>
                <a:spcPct val="100000"/>
              </a:lnSpc>
              <a:buClr>
                <a:srgbClr val="009900"/>
              </a:buClr>
              <a:buFont typeface="Wingdings" pitchFamily="2" charset="2"/>
              <a:buChar char="§"/>
            </a:pPr>
            <a:r>
              <a:rPr lang="en-GB" altLang="en-US" sz="2400" dirty="0">
                <a:latin typeface="Arial" panose="020B0604020202020204" pitchFamily="34" charset="0"/>
                <a:cs typeface="Arial" panose="020B0604020202020204" pitchFamily="34" charset="0"/>
              </a:rPr>
              <a:t>Preventing impairment of children’s health or development; </a:t>
            </a:r>
          </a:p>
          <a:p>
            <a:pPr>
              <a:lnSpc>
                <a:spcPct val="100000"/>
              </a:lnSpc>
              <a:buClr>
                <a:srgbClr val="009900"/>
              </a:buClr>
              <a:buFont typeface="Wingdings" pitchFamily="2" charset="2"/>
              <a:buChar char="§"/>
            </a:pPr>
            <a:endParaRPr lang="en-GB" altLang="en-US" sz="2400" dirty="0">
              <a:latin typeface="Arial" panose="020B0604020202020204" pitchFamily="34" charset="0"/>
              <a:cs typeface="Arial" panose="020B0604020202020204" pitchFamily="34" charset="0"/>
            </a:endParaRPr>
          </a:p>
          <a:p>
            <a:pPr>
              <a:lnSpc>
                <a:spcPct val="100000"/>
              </a:lnSpc>
              <a:buClr>
                <a:srgbClr val="009900"/>
              </a:buClr>
              <a:buFont typeface="Wingdings" pitchFamily="2" charset="2"/>
              <a:buChar char="§"/>
            </a:pPr>
            <a:r>
              <a:rPr lang="en-GB" altLang="en-US" sz="2400" dirty="0">
                <a:latin typeface="Arial" panose="020B0604020202020204" pitchFamily="34" charset="0"/>
                <a:cs typeface="Arial" panose="020B0604020202020204" pitchFamily="34" charset="0"/>
              </a:rPr>
              <a:t>Ensuring that children are growing up in circumstances consistent with the provision of safe and effective care; </a:t>
            </a:r>
          </a:p>
          <a:p>
            <a:pPr>
              <a:lnSpc>
                <a:spcPct val="100000"/>
              </a:lnSpc>
              <a:buClr>
                <a:srgbClr val="009900"/>
              </a:buClr>
              <a:buFont typeface="Wingdings" pitchFamily="2" charset="2"/>
              <a:buChar char="§"/>
            </a:pPr>
            <a:endParaRPr lang="en-GB" altLang="en-US" sz="2400" dirty="0">
              <a:latin typeface="Arial" panose="020B0604020202020204" pitchFamily="34" charset="0"/>
              <a:cs typeface="Arial" panose="020B0604020202020204" pitchFamily="34" charset="0"/>
            </a:endParaRPr>
          </a:p>
          <a:p>
            <a:pPr>
              <a:lnSpc>
                <a:spcPct val="100000"/>
              </a:lnSpc>
              <a:buClr>
                <a:srgbClr val="009900"/>
              </a:buClr>
              <a:buFont typeface="Wingdings" pitchFamily="2" charset="2"/>
              <a:buChar char="§"/>
            </a:pPr>
            <a:r>
              <a:rPr lang="en-GB" altLang="en-US" sz="2400" dirty="0">
                <a:latin typeface="Arial" panose="020B0604020202020204" pitchFamily="34" charset="0"/>
                <a:cs typeface="Arial" panose="020B0604020202020204" pitchFamily="34" charset="0"/>
              </a:rPr>
              <a:t>Taking action to enable all children to have the best outcomes</a:t>
            </a:r>
            <a:r>
              <a:rPr lang="en-GB" altLang="en-US" sz="2400" dirty="0" smtClean="0">
                <a:latin typeface="Arial" panose="020B0604020202020204" pitchFamily="34" charset="0"/>
                <a:cs typeface="Arial" panose="020B0604020202020204" pitchFamily="34" charset="0"/>
              </a:rPr>
              <a:t>.</a:t>
            </a:r>
            <a:endParaRPr lang="en-GB" altLang="en-US" sz="2400" i="1" dirty="0">
              <a:latin typeface="Arial" panose="020B0604020202020204" pitchFamily="34" charset="0"/>
              <a:cs typeface="Arial" panose="020B0604020202020204" pitchFamily="34" charset="0"/>
            </a:endParaRPr>
          </a:p>
          <a:p>
            <a:pPr>
              <a:buClr>
                <a:srgbClr val="009900"/>
              </a:buClr>
            </a:pPr>
            <a:endParaRPr lang="en-GB" altLang="en-US" sz="1200" i="1" dirty="0"/>
          </a:p>
          <a:p>
            <a:pPr>
              <a:buClr>
                <a:srgbClr val="009900"/>
              </a:buClr>
            </a:pPr>
            <a:r>
              <a:rPr lang="en-GB" altLang="en-US" sz="1100" i="1" dirty="0"/>
              <a:t>Source: HM Government (2015)  Working Together to Safeguard Children </a:t>
            </a:r>
          </a:p>
        </p:txBody>
      </p:sp>
    </p:spTree>
    <p:extLst>
      <p:ext uri="{BB962C8B-B14F-4D97-AF65-F5344CB8AC3E}">
        <p14:creationId xmlns:p14="http://schemas.microsoft.com/office/powerpoint/2010/main" val="342638968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anim calcmode="lin" valueType="num">
                                      <p:cBhvr additive="base">
                                        <p:cTn id="13"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4" end="4"/>
                                            </p:txEl>
                                          </p:spTgt>
                                        </p:tgtEl>
                                        <p:attrNameLst>
                                          <p:attrName>style.visibility</p:attrName>
                                        </p:attrNameLst>
                                      </p:cBhvr>
                                      <p:to>
                                        <p:strVal val="visible"/>
                                      </p:to>
                                    </p:set>
                                    <p:anim calcmode="lin" valueType="num">
                                      <p:cBhvr additive="base">
                                        <p:cTn id="19"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6" end="6"/>
                                            </p:txEl>
                                          </p:spTgt>
                                        </p:tgtEl>
                                        <p:attrNameLst>
                                          <p:attrName>style.visibility</p:attrName>
                                        </p:attrNameLst>
                                      </p:cBhvr>
                                      <p:to>
                                        <p:strVal val="visible"/>
                                      </p:to>
                                    </p:set>
                                    <p:anim calcmode="lin" valueType="num">
                                      <p:cBhvr additive="base">
                                        <p:cTn id="25"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smtClean="0"/>
              <a:t>What is the difference between child protection and safeguarding?</a:t>
            </a:r>
            <a:endParaRPr lang="en-GB" sz="3200" dirty="0"/>
          </a:p>
        </p:txBody>
      </p:sp>
      <p:sp>
        <p:nvSpPr>
          <p:cNvPr id="3" name="Content Placeholder 2"/>
          <p:cNvSpPr>
            <a:spLocks noGrp="1"/>
          </p:cNvSpPr>
          <p:nvPr>
            <p:ph idx="1"/>
          </p:nvPr>
        </p:nvSpPr>
        <p:spPr/>
        <p:txBody>
          <a:bodyPr/>
          <a:lstStyle/>
          <a:p>
            <a:endParaRPr lang="en-GB" dirty="0" smtClean="0"/>
          </a:p>
          <a:p>
            <a:r>
              <a:rPr lang="en-US" sz="2400" dirty="0"/>
              <a:t>Child protection is part of the safeguarding process. It focuses on protecting individual children identified as suffering or likely to suffer </a:t>
            </a:r>
            <a:r>
              <a:rPr lang="en-US" sz="2400" b="1" dirty="0"/>
              <a:t>significant harm</a:t>
            </a:r>
            <a:r>
              <a:rPr lang="en-US" sz="2400" dirty="0"/>
              <a:t>. This includes child protection procedures which detail how to respond to concerns about a </a:t>
            </a:r>
            <a:r>
              <a:rPr lang="en-US" sz="2400" dirty="0" smtClean="0"/>
              <a:t>child.</a:t>
            </a:r>
            <a:endParaRPr lang="en-GB" sz="2400" dirty="0"/>
          </a:p>
        </p:txBody>
      </p:sp>
      <p:sp>
        <p:nvSpPr>
          <p:cNvPr id="4" name="Slide Number Placeholder 3"/>
          <p:cNvSpPr>
            <a:spLocks noGrp="1"/>
          </p:cNvSpPr>
          <p:nvPr>
            <p:ph type="sldNum" sz="quarter" idx="11"/>
          </p:nvPr>
        </p:nvSpPr>
        <p:spPr/>
        <p:txBody>
          <a:bodyPr/>
          <a:lstStyle/>
          <a:p>
            <a:pPr>
              <a:defRPr/>
            </a:pPr>
            <a:fld id="{A862DA52-9B4A-4FC2-BFEF-9755C46DAB94}" type="slidenum">
              <a:rPr lang="en-US" smtClean="0"/>
              <a:pPr>
                <a:defRPr/>
              </a:pPr>
              <a:t>4</a:t>
            </a:fld>
            <a:endParaRPr lang="en-US" dirty="0"/>
          </a:p>
        </p:txBody>
      </p:sp>
      <p:sp>
        <p:nvSpPr>
          <p:cNvPr id="5" name="Footer Placeholder 4"/>
          <p:cNvSpPr>
            <a:spLocks noGrp="1"/>
          </p:cNvSpPr>
          <p:nvPr>
            <p:ph type="ftr" sz="quarter" idx="4294967295"/>
          </p:nvPr>
        </p:nvSpPr>
        <p:spPr/>
        <p:txBody>
          <a:bodyPr/>
          <a:lstStyle/>
          <a:p>
            <a:endParaRPr lang="en-US" dirty="0" smtClean="0"/>
          </a:p>
        </p:txBody>
      </p:sp>
    </p:spTree>
    <p:extLst>
      <p:ext uri="{BB962C8B-B14F-4D97-AF65-F5344CB8AC3E}">
        <p14:creationId xmlns:p14="http://schemas.microsoft.com/office/powerpoint/2010/main" val="22200390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ctrTitle"/>
          </p:nvPr>
        </p:nvSpPr>
        <p:spPr>
          <a:xfrm>
            <a:off x="684213" y="549275"/>
            <a:ext cx="7772400" cy="935038"/>
          </a:xfrm>
        </p:spPr>
        <p:txBody>
          <a:bodyPr/>
          <a:lstStyle/>
          <a:p>
            <a:pPr algn="l" eaLnBrk="1" hangingPunct="1"/>
            <a:r>
              <a:rPr lang="en-GB" altLang="en-US" b="1" dirty="0" smtClean="0">
                <a:solidFill>
                  <a:srgbClr val="009900"/>
                </a:solidFill>
              </a:rPr>
              <a:t>Children Act 1989</a:t>
            </a:r>
          </a:p>
        </p:txBody>
      </p:sp>
      <p:sp>
        <p:nvSpPr>
          <p:cNvPr id="53251" name="Rectangle 3"/>
          <p:cNvSpPr>
            <a:spLocks noGrp="1" noChangeArrowheads="1"/>
          </p:cNvSpPr>
          <p:nvPr>
            <p:ph type="subTitle" idx="1"/>
          </p:nvPr>
        </p:nvSpPr>
        <p:spPr>
          <a:xfrm>
            <a:off x="945204" y="2420888"/>
            <a:ext cx="6767513" cy="1871662"/>
          </a:xfrm>
        </p:spPr>
        <p:txBody>
          <a:bodyPr/>
          <a:lstStyle/>
          <a:p>
            <a:pPr eaLnBrk="1" hangingPunct="1">
              <a:lnSpc>
                <a:spcPct val="100000"/>
              </a:lnSpc>
            </a:pPr>
            <a:r>
              <a:rPr lang="en-GB" altLang="en-US" sz="2400" dirty="0" smtClean="0"/>
              <a:t>Key question in child protection:</a:t>
            </a:r>
          </a:p>
          <a:p>
            <a:pPr eaLnBrk="1" hangingPunct="1">
              <a:lnSpc>
                <a:spcPct val="100000"/>
              </a:lnSpc>
            </a:pPr>
            <a:endParaRPr lang="en-GB" altLang="en-US" sz="2400" dirty="0" smtClean="0"/>
          </a:p>
          <a:p>
            <a:pPr eaLnBrk="1" hangingPunct="1">
              <a:lnSpc>
                <a:spcPct val="100000"/>
              </a:lnSpc>
            </a:pPr>
            <a:r>
              <a:rPr lang="en-GB" altLang="en-US" sz="2400" b="1" dirty="0" smtClean="0"/>
              <a:t>“Is the child suffering or likely to suffer significant harm?”</a:t>
            </a:r>
          </a:p>
        </p:txBody>
      </p:sp>
    </p:spTree>
    <p:extLst>
      <p:ext uri="{BB962C8B-B14F-4D97-AF65-F5344CB8AC3E}">
        <p14:creationId xmlns:p14="http://schemas.microsoft.com/office/powerpoint/2010/main" val="1299890965"/>
      </p:ext>
    </p:extLst>
  </p:cSld>
  <p:clrMapOvr>
    <a:masterClrMapping/>
  </p:clrMapOv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226642" y="476672"/>
            <a:ext cx="8602054" cy="951373"/>
          </a:xfrm>
        </p:spPr>
        <p:txBody>
          <a:bodyPr/>
          <a:lstStyle/>
          <a:p>
            <a:pPr algn="l" eaLnBrk="1" hangingPunct="1"/>
            <a:r>
              <a:rPr lang="en-GB" altLang="en-US" dirty="0" smtClean="0">
                <a:solidFill>
                  <a:srgbClr val="009900"/>
                </a:solidFill>
              </a:rPr>
              <a:t>Harm</a:t>
            </a:r>
            <a:endParaRPr lang="en-GB" altLang="en-US" b="1" dirty="0" smtClean="0">
              <a:solidFill>
                <a:srgbClr val="009900"/>
              </a:solidFill>
            </a:endParaRPr>
          </a:p>
        </p:txBody>
      </p:sp>
      <p:sp>
        <p:nvSpPr>
          <p:cNvPr id="21507" name="Rectangle 3"/>
          <p:cNvSpPr>
            <a:spLocks noGrp="1" noChangeArrowheads="1"/>
          </p:cNvSpPr>
          <p:nvPr>
            <p:ph type="body" idx="1"/>
          </p:nvPr>
        </p:nvSpPr>
        <p:spPr>
          <a:xfrm>
            <a:off x="246590" y="1700808"/>
            <a:ext cx="8582106" cy="4608512"/>
          </a:xfrm>
        </p:spPr>
        <p:txBody>
          <a:bodyPr/>
          <a:lstStyle/>
          <a:p>
            <a:pPr>
              <a:lnSpc>
                <a:spcPct val="100000"/>
              </a:lnSpc>
            </a:pPr>
            <a:r>
              <a:rPr lang="en-GB" altLang="en-US" dirty="0"/>
              <a:t> </a:t>
            </a:r>
            <a:r>
              <a:rPr lang="en-GB" altLang="en-US" sz="2400" b="1" dirty="0" smtClean="0"/>
              <a:t>Harm</a:t>
            </a:r>
            <a:r>
              <a:rPr lang="en-GB" altLang="en-US" sz="2400" dirty="0" smtClean="0"/>
              <a:t> - means </a:t>
            </a:r>
            <a:r>
              <a:rPr lang="en-GB" altLang="en-US" sz="2400" dirty="0"/>
              <a:t>ill treatment or the impairment of health or development, including impairment suffered from seeing or hearing the ill-treatment of another</a:t>
            </a:r>
            <a:r>
              <a:rPr lang="en-GB" altLang="en-US" sz="2400" dirty="0" smtClean="0"/>
              <a:t>.</a:t>
            </a:r>
          </a:p>
          <a:p>
            <a:pPr>
              <a:lnSpc>
                <a:spcPct val="100000"/>
              </a:lnSpc>
            </a:pPr>
            <a:endParaRPr lang="en-GB" altLang="en-US" sz="2400" dirty="0"/>
          </a:p>
          <a:p>
            <a:pPr>
              <a:lnSpc>
                <a:spcPct val="100000"/>
              </a:lnSpc>
            </a:pPr>
            <a:r>
              <a:rPr lang="en-GB" altLang="en-US" sz="2400" b="1" dirty="0"/>
              <a:t>Significant </a:t>
            </a:r>
            <a:r>
              <a:rPr lang="en-GB" altLang="en-US" sz="2400" b="1" dirty="0" smtClean="0"/>
              <a:t>Harm </a:t>
            </a:r>
            <a:r>
              <a:rPr lang="en-GB" altLang="en-US" sz="2400" dirty="0"/>
              <a:t>– no absolute criteria, </a:t>
            </a:r>
            <a:r>
              <a:rPr lang="en-GB" altLang="en-US" sz="2400" dirty="0" smtClean="0"/>
              <a:t>however</a:t>
            </a:r>
            <a:r>
              <a:rPr lang="en-GB" altLang="en-US" sz="2400" dirty="0"/>
              <a:t>, it is the likelihood that a child is, or will suffer injury and/or abuse as defined by one of the four categories.</a:t>
            </a:r>
            <a:endParaRPr lang="en-GB" altLang="en-US" sz="2400" dirty="0" smtClean="0"/>
          </a:p>
          <a:p>
            <a:pPr marL="990600" lvl="1" indent="-533400" eaLnBrk="1" hangingPunct="1">
              <a:buClr>
                <a:schemeClr val="tx1"/>
              </a:buClr>
              <a:buFont typeface="Wingdings" pitchFamily="2" charset="2"/>
              <a:buNone/>
            </a:pPr>
            <a:endParaRPr lang="en-GB" altLang="en-US" sz="2400"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animEffect transition="in" filter="wipe(down)">
                                      <p:cBhvr>
                                        <p:cTn id="7" dur="500"/>
                                        <p:tgtEl>
                                          <p:spTgt spid="2150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21507">
                                            <p:txEl>
                                              <p:pRg st="2" end="2"/>
                                            </p:txEl>
                                          </p:spTgt>
                                        </p:tgtEl>
                                        <p:attrNameLst>
                                          <p:attrName>style.visibility</p:attrName>
                                        </p:attrNameLst>
                                      </p:cBhvr>
                                      <p:to>
                                        <p:strVal val="visible"/>
                                      </p:to>
                                    </p:set>
                                    <p:animEffect transition="in" filter="wipe(down)">
                                      <p:cBhvr>
                                        <p:cTn id="12" dur="500"/>
                                        <p:tgtEl>
                                          <p:spTgt spid="2150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lstStyle/>
          <a:p>
            <a:pPr eaLnBrk="1" hangingPunct="1"/>
            <a:r>
              <a:rPr lang="en-GB" altLang="en-US" b="1" dirty="0" smtClean="0">
                <a:solidFill>
                  <a:srgbClr val="009900"/>
                </a:solidFill>
              </a:rPr>
              <a:t> </a:t>
            </a:r>
            <a:br>
              <a:rPr lang="en-GB" altLang="en-US" b="1" dirty="0" smtClean="0">
                <a:solidFill>
                  <a:srgbClr val="009900"/>
                </a:solidFill>
              </a:rPr>
            </a:br>
            <a:r>
              <a:rPr lang="en-GB" altLang="en-US" b="1" dirty="0" smtClean="0">
                <a:solidFill>
                  <a:srgbClr val="009900"/>
                </a:solidFill>
              </a:rPr>
              <a:t>Child in Need</a:t>
            </a:r>
          </a:p>
        </p:txBody>
      </p:sp>
      <p:sp>
        <p:nvSpPr>
          <p:cNvPr id="51203" name="Rectangle 3"/>
          <p:cNvSpPr>
            <a:spLocks noGrp="1" noChangeArrowheads="1"/>
          </p:cNvSpPr>
          <p:nvPr>
            <p:ph type="body" idx="1"/>
          </p:nvPr>
        </p:nvSpPr>
        <p:spPr>
          <a:xfrm>
            <a:off x="468313" y="1989138"/>
            <a:ext cx="8229600" cy="3705225"/>
          </a:xfrm>
        </p:spPr>
        <p:txBody>
          <a:bodyPr/>
          <a:lstStyle/>
          <a:p>
            <a:pPr eaLnBrk="1" hangingPunct="1">
              <a:lnSpc>
                <a:spcPct val="100000"/>
              </a:lnSpc>
              <a:buFontTx/>
              <a:buNone/>
            </a:pPr>
            <a:r>
              <a:rPr lang="en-GB" altLang="en-US" sz="1800" dirty="0" smtClean="0"/>
              <a:t>A child is in need if:</a:t>
            </a:r>
          </a:p>
          <a:p>
            <a:pPr eaLnBrk="1" hangingPunct="1">
              <a:lnSpc>
                <a:spcPct val="100000"/>
              </a:lnSpc>
              <a:buFontTx/>
              <a:buNone/>
            </a:pPr>
            <a:endParaRPr lang="en-GB" altLang="en-US" sz="1800" dirty="0" smtClean="0"/>
          </a:p>
          <a:p>
            <a:pPr eaLnBrk="1" hangingPunct="1">
              <a:lnSpc>
                <a:spcPct val="100000"/>
              </a:lnSpc>
              <a:buClr>
                <a:srgbClr val="009900"/>
              </a:buClr>
              <a:buFont typeface="Wingdings" pitchFamily="2" charset="2"/>
              <a:buChar char="§"/>
            </a:pPr>
            <a:r>
              <a:rPr lang="en-GB" altLang="en-US" sz="1800" dirty="0" smtClean="0"/>
              <a:t>S/he is unlikely to achieve or maintain, or have the opportunity to </a:t>
            </a:r>
          </a:p>
          <a:p>
            <a:pPr eaLnBrk="1" hangingPunct="1">
              <a:lnSpc>
                <a:spcPct val="100000"/>
              </a:lnSpc>
              <a:buClr>
                <a:srgbClr val="009900"/>
              </a:buClr>
            </a:pPr>
            <a:r>
              <a:rPr lang="en-GB" altLang="en-US" dirty="0"/>
              <a:t> </a:t>
            </a:r>
            <a:r>
              <a:rPr lang="en-GB" altLang="en-US" sz="1800" dirty="0" smtClean="0"/>
              <a:t>do so, a reasonable standard of health or development without the </a:t>
            </a:r>
            <a:r>
              <a:rPr lang="en-GB" altLang="en-US" dirty="0"/>
              <a:t> </a:t>
            </a:r>
            <a:r>
              <a:rPr lang="en-GB" altLang="en-US" dirty="0" smtClean="0"/>
              <a:t> </a:t>
            </a:r>
          </a:p>
          <a:p>
            <a:pPr eaLnBrk="1" hangingPunct="1">
              <a:lnSpc>
                <a:spcPct val="100000"/>
              </a:lnSpc>
              <a:buClr>
                <a:srgbClr val="009900"/>
              </a:buClr>
            </a:pPr>
            <a:r>
              <a:rPr lang="en-GB" altLang="en-US" sz="1800" dirty="0" smtClean="0"/>
              <a:t> provision of services by a local authority, or</a:t>
            </a:r>
          </a:p>
          <a:p>
            <a:pPr eaLnBrk="1" hangingPunct="1">
              <a:lnSpc>
                <a:spcPct val="100000"/>
              </a:lnSpc>
              <a:buClr>
                <a:srgbClr val="009900"/>
              </a:buClr>
              <a:buFont typeface="Wingdings" pitchFamily="2" charset="2"/>
              <a:buChar char="§"/>
            </a:pPr>
            <a:endParaRPr lang="en-GB" altLang="en-US" sz="1800" dirty="0" smtClean="0"/>
          </a:p>
          <a:p>
            <a:pPr eaLnBrk="1" hangingPunct="1">
              <a:lnSpc>
                <a:spcPct val="100000"/>
              </a:lnSpc>
              <a:buClr>
                <a:srgbClr val="009900"/>
              </a:buClr>
              <a:buFont typeface="Wingdings" pitchFamily="2" charset="2"/>
              <a:buChar char="§"/>
            </a:pPr>
            <a:r>
              <a:rPr lang="en-GB" altLang="en-US" sz="1800" dirty="0" smtClean="0"/>
              <a:t>If his/her health or development is likely to be significantly impaired </a:t>
            </a:r>
          </a:p>
          <a:p>
            <a:pPr eaLnBrk="1" hangingPunct="1">
              <a:lnSpc>
                <a:spcPct val="100000"/>
              </a:lnSpc>
              <a:buClr>
                <a:srgbClr val="009900"/>
              </a:buClr>
            </a:pPr>
            <a:r>
              <a:rPr lang="en-GB" altLang="en-US" dirty="0"/>
              <a:t> </a:t>
            </a:r>
            <a:r>
              <a:rPr lang="en-GB" altLang="en-US" sz="1800" dirty="0" smtClean="0"/>
              <a:t>or further impaired , without such services, or</a:t>
            </a:r>
          </a:p>
          <a:p>
            <a:pPr eaLnBrk="1" hangingPunct="1">
              <a:lnSpc>
                <a:spcPct val="100000"/>
              </a:lnSpc>
              <a:buClr>
                <a:srgbClr val="009900"/>
              </a:buClr>
              <a:buFont typeface="Wingdings" pitchFamily="2" charset="2"/>
              <a:buChar char="§"/>
            </a:pPr>
            <a:endParaRPr lang="en-GB" altLang="en-US" sz="1800" dirty="0" smtClean="0"/>
          </a:p>
          <a:p>
            <a:pPr eaLnBrk="1" hangingPunct="1">
              <a:lnSpc>
                <a:spcPct val="100000"/>
              </a:lnSpc>
              <a:buClr>
                <a:srgbClr val="009900"/>
              </a:buClr>
              <a:buFont typeface="Wingdings" pitchFamily="2" charset="2"/>
              <a:buChar char="§"/>
            </a:pPr>
            <a:r>
              <a:rPr lang="en-GB" altLang="en-US" sz="1800" dirty="0" smtClean="0"/>
              <a:t>S/he is disabled</a:t>
            </a:r>
          </a:p>
          <a:p>
            <a:pPr eaLnBrk="1" hangingPunct="1">
              <a:buClr>
                <a:srgbClr val="009900"/>
              </a:buClr>
              <a:buFont typeface="Wingdings" pitchFamily="2" charset="2"/>
              <a:buChar char="§"/>
            </a:pPr>
            <a:endParaRPr lang="en-GB" altLang="en-US" sz="1800" dirty="0" smtClean="0"/>
          </a:p>
          <a:p>
            <a:pPr eaLnBrk="1" hangingPunct="1">
              <a:buClr>
                <a:srgbClr val="009900"/>
              </a:buClr>
              <a:buFont typeface="Wingdings" pitchFamily="2" charset="2"/>
              <a:buChar char="§"/>
            </a:pPr>
            <a:endParaRPr lang="en-GB" altLang="en-US" sz="1800" dirty="0" smtClean="0"/>
          </a:p>
          <a:p>
            <a:pPr eaLnBrk="1" hangingPunct="1">
              <a:buClr>
                <a:srgbClr val="009900"/>
              </a:buClr>
              <a:buFont typeface="Wingdings" pitchFamily="2" charset="2"/>
              <a:buNone/>
            </a:pPr>
            <a:r>
              <a:rPr lang="en-GB" altLang="en-US" sz="1400" i="1" dirty="0" smtClean="0"/>
              <a:t>Children Act 1989</a:t>
            </a:r>
          </a:p>
        </p:txBody>
      </p:sp>
    </p:spTree>
    <p:extLst>
      <p:ext uri="{BB962C8B-B14F-4D97-AF65-F5344CB8AC3E}">
        <p14:creationId xmlns:p14="http://schemas.microsoft.com/office/powerpoint/2010/main" val="193607065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51203">
                                            <p:txEl>
                                              <p:pRg st="2" end="2"/>
                                            </p:txEl>
                                          </p:spTgt>
                                        </p:tgtEl>
                                        <p:attrNameLst>
                                          <p:attrName>style.visibility</p:attrName>
                                        </p:attrNameLst>
                                      </p:cBhvr>
                                      <p:to>
                                        <p:strVal val="visible"/>
                                      </p:to>
                                    </p:set>
                                    <p:animEffect transition="in" filter="circle(in)">
                                      <p:cBhvr>
                                        <p:cTn id="7" dur="2000"/>
                                        <p:tgtEl>
                                          <p:spTgt spid="51203">
                                            <p:txEl>
                                              <p:pRg st="2" end="2"/>
                                            </p:txEl>
                                          </p:spTgt>
                                        </p:tgtEl>
                                      </p:cBhvr>
                                    </p:animEffect>
                                  </p:childTnLst>
                                </p:cTn>
                              </p:par>
                              <p:par>
                                <p:cTn id="8" presetID="6" presetClass="entr" presetSubtype="16" fill="hold" nodeType="withEffect">
                                  <p:stCondLst>
                                    <p:cond delay="0"/>
                                  </p:stCondLst>
                                  <p:childTnLst>
                                    <p:set>
                                      <p:cBhvr>
                                        <p:cTn id="9" dur="1" fill="hold">
                                          <p:stCondLst>
                                            <p:cond delay="0"/>
                                          </p:stCondLst>
                                        </p:cTn>
                                        <p:tgtEl>
                                          <p:spTgt spid="51203">
                                            <p:txEl>
                                              <p:pRg st="3" end="3"/>
                                            </p:txEl>
                                          </p:spTgt>
                                        </p:tgtEl>
                                        <p:attrNameLst>
                                          <p:attrName>style.visibility</p:attrName>
                                        </p:attrNameLst>
                                      </p:cBhvr>
                                      <p:to>
                                        <p:strVal val="visible"/>
                                      </p:to>
                                    </p:set>
                                    <p:animEffect transition="in" filter="circle(in)">
                                      <p:cBhvr>
                                        <p:cTn id="10" dur="2000"/>
                                        <p:tgtEl>
                                          <p:spTgt spid="51203">
                                            <p:txEl>
                                              <p:pRg st="3" end="3"/>
                                            </p:txEl>
                                          </p:spTgt>
                                        </p:tgtEl>
                                      </p:cBhvr>
                                    </p:animEffect>
                                  </p:childTnLst>
                                </p:cTn>
                              </p:par>
                              <p:par>
                                <p:cTn id="11" presetID="6" presetClass="entr" presetSubtype="16" fill="hold" nodeType="withEffect">
                                  <p:stCondLst>
                                    <p:cond delay="0"/>
                                  </p:stCondLst>
                                  <p:childTnLst>
                                    <p:set>
                                      <p:cBhvr>
                                        <p:cTn id="12" dur="1" fill="hold">
                                          <p:stCondLst>
                                            <p:cond delay="0"/>
                                          </p:stCondLst>
                                        </p:cTn>
                                        <p:tgtEl>
                                          <p:spTgt spid="51203">
                                            <p:txEl>
                                              <p:pRg st="4" end="4"/>
                                            </p:txEl>
                                          </p:spTgt>
                                        </p:tgtEl>
                                        <p:attrNameLst>
                                          <p:attrName>style.visibility</p:attrName>
                                        </p:attrNameLst>
                                      </p:cBhvr>
                                      <p:to>
                                        <p:strVal val="visible"/>
                                      </p:to>
                                    </p:set>
                                    <p:animEffect transition="in" filter="circle(in)">
                                      <p:cBhvr>
                                        <p:cTn id="13" dur="2000"/>
                                        <p:tgtEl>
                                          <p:spTgt spid="51203">
                                            <p:txEl>
                                              <p:pRg st="4" end="4"/>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6" presetClass="entr" presetSubtype="16" fill="hold" nodeType="clickEffect">
                                  <p:stCondLst>
                                    <p:cond delay="0"/>
                                  </p:stCondLst>
                                  <p:childTnLst>
                                    <p:set>
                                      <p:cBhvr>
                                        <p:cTn id="17" dur="1" fill="hold">
                                          <p:stCondLst>
                                            <p:cond delay="0"/>
                                          </p:stCondLst>
                                        </p:cTn>
                                        <p:tgtEl>
                                          <p:spTgt spid="51203">
                                            <p:txEl>
                                              <p:pRg st="6" end="6"/>
                                            </p:txEl>
                                          </p:spTgt>
                                        </p:tgtEl>
                                        <p:attrNameLst>
                                          <p:attrName>style.visibility</p:attrName>
                                        </p:attrNameLst>
                                      </p:cBhvr>
                                      <p:to>
                                        <p:strVal val="visible"/>
                                      </p:to>
                                    </p:set>
                                    <p:animEffect transition="in" filter="circle(in)">
                                      <p:cBhvr>
                                        <p:cTn id="18" dur="2000"/>
                                        <p:tgtEl>
                                          <p:spTgt spid="51203">
                                            <p:txEl>
                                              <p:pRg st="6" end="6"/>
                                            </p:txEl>
                                          </p:spTgt>
                                        </p:tgtEl>
                                      </p:cBhvr>
                                    </p:animEffect>
                                  </p:childTnLst>
                                </p:cTn>
                              </p:par>
                              <p:par>
                                <p:cTn id="19" presetID="6" presetClass="entr" presetSubtype="16" fill="hold" nodeType="withEffect">
                                  <p:stCondLst>
                                    <p:cond delay="0"/>
                                  </p:stCondLst>
                                  <p:childTnLst>
                                    <p:set>
                                      <p:cBhvr>
                                        <p:cTn id="20" dur="1" fill="hold">
                                          <p:stCondLst>
                                            <p:cond delay="0"/>
                                          </p:stCondLst>
                                        </p:cTn>
                                        <p:tgtEl>
                                          <p:spTgt spid="51203">
                                            <p:txEl>
                                              <p:pRg st="7" end="7"/>
                                            </p:txEl>
                                          </p:spTgt>
                                        </p:tgtEl>
                                        <p:attrNameLst>
                                          <p:attrName>style.visibility</p:attrName>
                                        </p:attrNameLst>
                                      </p:cBhvr>
                                      <p:to>
                                        <p:strVal val="visible"/>
                                      </p:to>
                                    </p:set>
                                    <p:animEffect transition="in" filter="circle(in)">
                                      <p:cBhvr>
                                        <p:cTn id="21" dur="2000"/>
                                        <p:tgtEl>
                                          <p:spTgt spid="51203">
                                            <p:txEl>
                                              <p:pRg st="7" end="7"/>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6" presetClass="entr" presetSubtype="16" fill="hold" nodeType="clickEffect">
                                  <p:stCondLst>
                                    <p:cond delay="0"/>
                                  </p:stCondLst>
                                  <p:childTnLst>
                                    <p:set>
                                      <p:cBhvr>
                                        <p:cTn id="25" dur="1" fill="hold">
                                          <p:stCondLst>
                                            <p:cond delay="0"/>
                                          </p:stCondLst>
                                        </p:cTn>
                                        <p:tgtEl>
                                          <p:spTgt spid="51203">
                                            <p:txEl>
                                              <p:pRg st="9" end="9"/>
                                            </p:txEl>
                                          </p:spTgt>
                                        </p:tgtEl>
                                        <p:attrNameLst>
                                          <p:attrName>style.visibility</p:attrName>
                                        </p:attrNameLst>
                                      </p:cBhvr>
                                      <p:to>
                                        <p:strVal val="visible"/>
                                      </p:to>
                                    </p:set>
                                    <p:animEffect transition="in" filter="circle(in)">
                                      <p:cBhvr>
                                        <p:cTn id="26" dur="2000"/>
                                        <p:tgtEl>
                                          <p:spTgt spid="5120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408743" y="548680"/>
            <a:ext cx="8229600" cy="1143000"/>
          </a:xfrm>
        </p:spPr>
        <p:txBody>
          <a:bodyPr/>
          <a:lstStyle/>
          <a:p>
            <a:pPr algn="ctr" eaLnBrk="1" hangingPunct="1"/>
            <a:r>
              <a:rPr lang="en-GB" altLang="en-US" b="1" dirty="0" smtClean="0">
                <a:solidFill>
                  <a:srgbClr val="009900"/>
                </a:solidFill>
              </a:rPr>
              <a:t>What is Abuse and Neglect?</a:t>
            </a:r>
            <a:endParaRPr lang="en-US" altLang="en-US" b="1" dirty="0" smtClean="0">
              <a:solidFill>
                <a:srgbClr val="009900"/>
              </a:solidFill>
            </a:endParaRPr>
          </a:p>
        </p:txBody>
      </p:sp>
      <p:sp>
        <p:nvSpPr>
          <p:cNvPr id="19459" name="Rectangle 3"/>
          <p:cNvSpPr>
            <a:spLocks noGrp="1" noChangeArrowheads="1"/>
          </p:cNvSpPr>
          <p:nvPr>
            <p:ph type="body" idx="1"/>
          </p:nvPr>
        </p:nvSpPr>
        <p:spPr>
          <a:xfrm>
            <a:off x="395288" y="1449388"/>
            <a:ext cx="8229600" cy="5102225"/>
          </a:xfrm>
        </p:spPr>
        <p:txBody>
          <a:bodyPr/>
          <a:lstStyle/>
          <a:p>
            <a:pPr eaLnBrk="1" hangingPunct="1">
              <a:lnSpc>
                <a:spcPct val="100000"/>
              </a:lnSpc>
              <a:buClr>
                <a:srgbClr val="00A000"/>
              </a:buClr>
              <a:buFont typeface="Wingdings" pitchFamily="2" charset="2"/>
              <a:buChar char="§"/>
            </a:pPr>
            <a:r>
              <a:rPr lang="en-GB" altLang="en-US" dirty="0" smtClean="0">
                <a:latin typeface="Verdana" panose="020B0604030504040204" pitchFamily="34" charset="0"/>
                <a:ea typeface="Verdana" panose="020B0604030504040204" pitchFamily="34" charset="0"/>
                <a:cs typeface="Verdana" panose="020B0604030504040204" pitchFamily="34" charset="0"/>
              </a:rPr>
              <a:t>Abuse and neglect are forms of maltreatment </a:t>
            </a:r>
            <a:br>
              <a:rPr lang="en-GB" altLang="en-US" dirty="0" smtClean="0">
                <a:latin typeface="Verdana" panose="020B0604030504040204" pitchFamily="34" charset="0"/>
                <a:ea typeface="Verdana" panose="020B0604030504040204" pitchFamily="34" charset="0"/>
                <a:cs typeface="Verdana" panose="020B0604030504040204" pitchFamily="34" charset="0"/>
              </a:rPr>
            </a:br>
            <a:r>
              <a:rPr lang="en-GB" altLang="en-US" dirty="0" smtClean="0">
                <a:latin typeface="Verdana" panose="020B0604030504040204" pitchFamily="34" charset="0"/>
                <a:ea typeface="Verdana" panose="020B0604030504040204" pitchFamily="34" charset="0"/>
                <a:cs typeface="Verdana" panose="020B0604030504040204" pitchFamily="34" charset="0"/>
              </a:rPr>
              <a:t> </a:t>
            </a:r>
          </a:p>
          <a:p>
            <a:pPr eaLnBrk="1" hangingPunct="1">
              <a:lnSpc>
                <a:spcPct val="100000"/>
              </a:lnSpc>
              <a:buClr>
                <a:srgbClr val="00A000"/>
              </a:buClr>
              <a:buFont typeface="Wingdings" pitchFamily="2" charset="2"/>
              <a:buChar char="§"/>
            </a:pPr>
            <a:r>
              <a:rPr lang="en-GB" altLang="en-US" dirty="0" smtClean="0">
                <a:latin typeface="Verdana" panose="020B0604030504040204" pitchFamily="34" charset="0"/>
                <a:ea typeface="Verdana" panose="020B0604030504040204" pitchFamily="34" charset="0"/>
                <a:cs typeface="Verdana" panose="020B0604030504040204" pitchFamily="34" charset="0"/>
              </a:rPr>
              <a:t>Both can involve inflicting harm or failing to act to prevent harm</a:t>
            </a:r>
          </a:p>
          <a:p>
            <a:pPr eaLnBrk="1" hangingPunct="1">
              <a:lnSpc>
                <a:spcPct val="100000"/>
              </a:lnSpc>
              <a:buClr>
                <a:srgbClr val="00A000"/>
              </a:buClr>
              <a:buFont typeface="Wingdings" pitchFamily="2" charset="2"/>
              <a:buChar char="§"/>
            </a:pPr>
            <a:endParaRPr lang="en-GB" altLang="en-US" dirty="0" smtClean="0">
              <a:latin typeface="Verdana" panose="020B0604030504040204" pitchFamily="34" charset="0"/>
              <a:ea typeface="Verdana" panose="020B0604030504040204" pitchFamily="34" charset="0"/>
              <a:cs typeface="Verdana" panose="020B0604030504040204" pitchFamily="34" charset="0"/>
            </a:endParaRPr>
          </a:p>
          <a:p>
            <a:pPr eaLnBrk="1" hangingPunct="1">
              <a:lnSpc>
                <a:spcPct val="100000"/>
              </a:lnSpc>
              <a:buClr>
                <a:srgbClr val="00A000"/>
              </a:buClr>
              <a:buFont typeface="Wingdings" pitchFamily="2" charset="2"/>
              <a:buChar char="§"/>
            </a:pPr>
            <a:r>
              <a:rPr lang="en-GB" altLang="en-US" dirty="0" smtClean="0">
                <a:latin typeface="Verdana" panose="020B0604030504040204" pitchFamily="34" charset="0"/>
                <a:ea typeface="Verdana" panose="020B0604030504040204" pitchFamily="34" charset="0"/>
                <a:cs typeface="Verdana" panose="020B0604030504040204" pitchFamily="34" charset="0"/>
              </a:rPr>
              <a:t>Children and adults may be abused in a family, institutional or community setting </a:t>
            </a:r>
          </a:p>
          <a:p>
            <a:pPr eaLnBrk="1" hangingPunct="1">
              <a:lnSpc>
                <a:spcPct val="100000"/>
              </a:lnSpc>
              <a:buClr>
                <a:srgbClr val="00A000"/>
              </a:buClr>
              <a:buFont typeface="Wingdings" pitchFamily="2" charset="2"/>
              <a:buChar char="§"/>
            </a:pPr>
            <a:endParaRPr lang="en-GB" altLang="en-US" dirty="0" smtClean="0">
              <a:latin typeface="Verdana" panose="020B0604030504040204" pitchFamily="34" charset="0"/>
              <a:ea typeface="Verdana" panose="020B0604030504040204" pitchFamily="34" charset="0"/>
              <a:cs typeface="Verdana" panose="020B0604030504040204" pitchFamily="34" charset="0"/>
            </a:endParaRPr>
          </a:p>
          <a:p>
            <a:pPr eaLnBrk="1" hangingPunct="1">
              <a:lnSpc>
                <a:spcPct val="100000"/>
              </a:lnSpc>
              <a:buClr>
                <a:srgbClr val="00A000"/>
              </a:buClr>
              <a:buFont typeface="Wingdings" pitchFamily="2" charset="2"/>
              <a:buChar char="§"/>
            </a:pPr>
            <a:r>
              <a:rPr lang="en-GB" altLang="en-US" dirty="0" smtClean="0">
                <a:latin typeface="Verdana" panose="020B0604030504040204" pitchFamily="34" charset="0"/>
                <a:ea typeface="Verdana" panose="020B0604030504040204" pitchFamily="34" charset="0"/>
                <a:cs typeface="Verdana" panose="020B0604030504040204" pitchFamily="34" charset="0"/>
              </a:rPr>
              <a:t>They may be abused by someone they know or, more rarely, by a stranger, for example via the internet</a:t>
            </a:r>
          </a:p>
          <a:p>
            <a:pPr eaLnBrk="1" hangingPunct="1">
              <a:lnSpc>
                <a:spcPct val="100000"/>
              </a:lnSpc>
              <a:buClr>
                <a:srgbClr val="00A000"/>
              </a:buClr>
              <a:buFont typeface="Wingdings" pitchFamily="2" charset="2"/>
              <a:buChar char="§"/>
            </a:pPr>
            <a:endParaRPr lang="en-GB" altLang="en-US" dirty="0" smtClean="0">
              <a:latin typeface="Verdana" panose="020B0604030504040204" pitchFamily="34" charset="0"/>
              <a:ea typeface="Verdana" panose="020B0604030504040204" pitchFamily="34" charset="0"/>
              <a:cs typeface="Verdana" panose="020B0604030504040204" pitchFamily="34" charset="0"/>
            </a:endParaRPr>
          </a:p>
          <a:p>
            <a:pPr eaLnBrk="1" hangingPunct="1">
              <a:lnSpc>
                <a:spcPct val="100000"/>
              </a:lnSpc>
              <a:buClr>
                <a:srgbClr val="00A000"/>
              </a:buClr>
              <a:buFont typeface="Wingdings" pitchFamily="2" charset="2"/>
              <a:buChar char="§"/>
            </a:pPr>
            <a:r>
              <a:rPr lang="en-GB" altLang="en-US" dirty="0" smtClean="0">
                <a:latin typeface="Verdana" panose="020B0604030504040204" pitchFamily="34" charset="0"/>
                <a:ea typeface="Verdana" panose="020B0604030504040204" pitchFamily="34" charset="0"/>
                <a:cs typeface="Verdana" panose="020B0604030504040204" pitchFamily="34" charset="0"/>
              </a:rPr>
              <a:t>They may be abused by one or more adults</a:t>
            </a:r>
          </a:p>
          <a:p>
            <a:pPr eaLnBrk="1" hangingPunct="1">
              <a:lnSpc>
                <a:spcPct val="100000"/>
              </a:lnSpc>
              <a:buClr>
                <a:srgbClr val="00A000"/>
              </a:buClr>
              <a:buFont typeface="Wingdings" pitchFamily="2" charset="2"/>
              <a:buChar char="§"/>
            </a:pPr>
            <a:endParaRPr lang="en-GB" altLang="en-US" dirty="0" smtClean="0">
              <a:latin typeface="Verdana" panose="020B0604030504040204" pitchFamily="34" charset="0"/>
              <a:ea typeface="Verdana" panose="020B0604030504040204" pitchFamily="34" charset="0"/>
              <a:cs typeface="Verdana" panose="020B0604030504040204" pitchFamily="34" charset="0"/>
            </a:endParaRPr>
          </a:p>
          <a:p>
            <a:pPr eaLnBrk="1" hangingPunct="1">
              <a:lnSpc>
                <a:spcPct val="100000"/>
              </a:lnSpc>
              <a:buClr>
                <a:srgbClr val="00A000"/>
              </a:buClr>
              <a:buFont typeface="Wingdings" pitchFamily="2" charset="2"/>
              <a:buChar char="§"/>
            </a:pPr>
            <a:r>
              <a:rPr lang="en-GB" altLang="en-US" dirty="0" smtClean="0">
                <a:latin typeface="Verdana" panose="020B0604030504040204" pitchFamily="34" charset="0"/>
                <a:ea typeface="Verdana" panose="020B0604030504040204" pitchFamily="34" charset="0"/>
                <a:cs typeface="Verdana" panose="020B0604030504040204" pitchFamily="34" charset="0"/>
              </a:rPr>
              <a:t>The perpetrator of abuse may be another child</a:t>
            </a:r>
          </a:p>
          <a:p>
            <a:pPr eaLnBrk="1" hangingPunct="1">
              <a:lnSpc>
                <a:spcPct val="90000"/>
              </a:lnSpc>
              <a:buClr>
                <a:srgbClr val="00A000"/>
              </a:buClr>
              <a:buFont typeface="Wingdings" pitchFamily="2" charset="2"/>
              <a:buNone/>
            </a:pPr>
            <a:endParaRPr lang="en-GB" altLang="en-US" i="1" dirty="0" smtClean="0"/>
          </a:p>
          <a:p>
            <a:pPr eaLnBrk="1" hangingPunct="1">
              <a:lnSpc>
                <a:spcPct val="90000"/>
              </a:lnSpc>
              <a:buClr>
                <a:srgbClr val="00A000"/>
              </a:buClr>
              <a:buFont typeface="Wingdings" pitchFamily="2" charset="2"/>
              <a:buNone/>
            </a:pPr>
            <a:endParaRPr lang="en-GB" altLang="en-US" sz="1400" i="1" dirty="0" smtClean="0"/>
          </a:p>
          <a:p>
            <a:pPr eaLnBrk="1" hangingPunct="1">
              <a:lnSpc>
                <a:spcPct val="90000"/>
              </a:lnSpc>
              <a:buClr>
                <a:srgbClr val="00A000"/>
              </a:buClr>
              <a:buFont typeface="Wingdings" pitchFamily="2" charset="2"/>
              <a:buNone/>
            </a:pPr>
            <a:r>
              <a:rPr lang="en-GB" altLang="en-US" sz="1400" i="1" dirty="0" smtClean="0"/>
              <a:t>Source: HM Government (2015)  Working Together to Safeguard Children and Care and Support Statutory Guidance, (2015)</a:t>
            </a:r>
            <a:endParaRPr lang="en-US" altLang="en-US" sz="1400" i="1"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animEffect transition="in" filter="barn(inVertical)">
                                      <p:cBhvr>
                                        <p:cTn id="7" dur="500"/>
                                        <p:tgtEl>
                                          <p:spTgt spid="1945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19459">
                                            <p:txEl>
                                              <p:pRg st="1" end="1"/>
                                            </p:txEl>
                                          </p:spTgt>
                                        </p:tgtEl>
                                        <p:attrNameLst>
                                          <p:attrName>style.visibility</p:attrName>
                                        </p:attrNameLst>
                                      </p:cBhvr>
                                      <p:to>
                                        <p:strVal val="visible"/>
                                      </p:to>
                                    </p:set>
                                    <p:animEffect transition="in" filter="barn(inVertical)">
                                      <p:cBhvr>
                                        <p:cTn id="12" dur="500"/>
                                        <p:tgtEl>
                                          <p:spTgt spid="1945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19459">
                                            <p:txEl>
                                              <p:pRg st="3" end="3"/>
                                            </p:txEl>
                                          </p:spTgt>
                                        </p:tgtEl>
                                        <p:attrNameLst>
                                          <p:attrName>style.visibility</p:attrName>
                                        </p:attrNameLst>
                                      </p:cBhvr>
                                      <p:to>
                                        <p:strVal val="visible"/>
                                      </p:to>
                                    </p:set>
                                    <p:animEffect transition="in" filter="barn(inVertical)">
                                      <p:cBhvr>
                                        <p:cTn id="17" dur="500"/>
                                        <p:tgtEl>
                                          <p:spTgt spid="19459">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19459">
                                            <p:txEl>
                                              <p:pRg st="5" end="5"/>
                                            </p:txEl>
                                          </p:spTgt>
                                        </p:tgtEl>
                                        <p:attrNameLst>
                                          <p:attrName>style.visibility</p:attrName>
                                        </p:attrNameLst>
                                      </p:cBhvr>
                                      <p:to>
                                        <p:strVal val="visible"/>
                                      </p:to>
                                    </p:set>
                                    <p:animEffect transition="in" filter="barn(inVertical)">
                                      <p:cBhvr>
                                        <p:cTn id="22" dur="500"/>
                                        <p:tgtEl>
                                          <p:spTgt spid="19459">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nodeType="clickEffect">
                                  <p:stCondLst>
                                    <p:cond delay="0"/>
                                  </p:stCondLst>
                                  <p:childTnLst>
                                    <p:set>
                                      <p:cBhvr>
                                        <p:cTn id="26" dur="1" fill="hold">
                                          <p:stCondLst>
                                            <p:cond delay="0"/>
                                          </p:stCondLst>
                                        </p:cTn>
                                        <p:tgtEl>
                                          <p:spTgt spid="19459">
                                            <p:txEl>
                                              <p:pRg st="7" end="7"/>
                                            </p:txEl>
                                          </p:spTgt>
                                        </p:tgtEl>
                                        <p:attrNameLst>
                                          <p:attrName>style.visibility</p:attrName>
                                        </p:attrNameLst>
                                      </p:cBhvr>
                                      <p:to>
                                        <p:strVal val="visible"/>
                                      </p:to>
                                    </p:set>
                                    <p:animEffect transition="in" filter="barn(inVertical)">
                                      <p:cBhvr>
                                        <p:cTn id="27" dur="500"/>
                                        <p:tgtEl>
                                          <p:spTgt spid="19459">
                                            <p:txEl>
                                              <p:pRg st="7" end="7"/>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nodeType="clickEffect">
                                  <p:stCondLst>
                                    <p:cond delay="0"/>
                                  </p:stCondLst>
                                  <p:childTnLst>
                                    <p:set>
                                      <p:cBhvr>
                                        <p:cTn id="31" dur="1" fill="hold">
                                          <p:stCondLst>
                                            <p:cond delay="0"/>
                                          </p:stCondLst>
                                        </p:cTn>
                                        <p:tgtEl>
                                          <p:spTgt spid="19459">
                                            <p:txEl>
                                              <p:pRg st="9" end="9"/>
                                            </p:txEl>
                                          </p:spTgt>
                                        </p:tgtEl>
                                        <p:attrNameLst>
                                          <p:attrName>style.visibility</p:attrName>
                                        </p:attrNameLst>
                                      </p:cBhvr>
                                      <p:to>
                                        <p:strVal val="visible"/>
                                      </p:to>
                                    </p:set>
                                    <p:animEffect transition="in" filter="barn(inVertical)">
                                      <p:cBhvr>
                                        <p:cTn id="32" dur="500"/>
                                        <p:tgtEl>
                                          <p:spTgt spid="19459">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idx="4294967295"/>
          </p:nvPr>
        </p:nvSpPr>
        <p:spPr>
          <a:xfrm>
            <a:off x="915279" y="476672"/>
            <a:ext cx="7401137" cy="1285875"/>
          </a:xfrm>
          <a:prstGeom prst="rect">
            <a:avLst/>
          </a:prstGeom>
          <a:noFill/>
        </p:spPr>
        <p:txBody>
          <a:bodyPr/>
          <a:lstStyle/>
          <a:p>
            <a:pPr algn="ctr" eaLnBrk="1" hangingPunct="1"/>
            <a:r>
              <a:rPr lang="en-GB" altLang="en-US" sz="3600" b="1" dirty="0" smtClean="0">
                <a:solidFill>
                  <a:srgbClr val="009900"/>
                </a:solidFill>
              </a:rPr>
              <a:t>Categories of Child Abuse</a:t>
            </a:r>
          </a:p>
        </p:txBody>
      </p:sp>
      <p:sp>
        <p:nvSpPr>
          <p:cNvPr id="22531" name="Rectangle 3"/>
          <p:cNvSpPr>
            <a:spLocks noGrp="1" noChangeArrowheads="1"/>
          </p:cNvSpPr>
          <p:nvPr>
            <p:ph type="body" idx="4294967295"/>
          </p:nvPr>
        </p:nvSpPr>
        <p:spPr>
          <a:xfrm>
            <a:off x="914400" y="1628775"/>
            <a:ext cx="8229600" cy="4525963"/>
          </a:xfrm>
        </p:spPr>
        <p:txBody>
          <a:bodyPr/>
          <a:lstStyle/>
          <a:p>
            <a:pPr eaLnBrk="1" hangingPunct="1">
              <a:buClr>
                <a:srgbClr val="009900"/>
              </a:buClr>
              <a:buFont typeface="Wingdings" pitchFamily="2" charset="2"/>
              <a:buChar char="Ø"/>
            </a:pPr>
            <a:r>
              <a:rPr lang="en-GB" altLang="en-US" sz="2400" dirty="0" smtClean="0"/>
              <a:t>Physical abuse</a:t>
            </a:r>
          </a:p>
          <a:p>
            <a:pPr eaLnBrk="1" hangingPunct="1">
              <a:buClr>
                <a:srgbClr val="009900"/>
              </a:buClr>
              <a:buFont typeface="Wingdings" pitchFamily="2" charset="2"/>
              <a:buNone/>
            </a:pPr>
            <a:endParaRPr lang="en-GB" altLang="en-US" sz="2400" dirty="0" smtClean="0"/>
          </a:p>
          <a:p>
            <a:pPr eaLnBrk="1" hangingPunct="1">
              <a:buClr>
                <a:srgbClr val="009900"/>
              </a:buClr>
              <a:buFont typeface="Wingdings" pitchFamily="2" charset="2"/>
              <a:buChar char="Ø"/>
            </a:pPr>
            <a:r>
              <a:rPr lang="en-GB" altLang="en-US" sz="2400" dirty="0" smtClean="0"/>
              <a:t>Emotional abuse</a:t>
            </a:r>
          </a:p>
          <a:p>
            <a:pPr eaLnBrk="1" hangingPunct="1">
              <a:buClr>
                <a:srgbClr val="009900"/>
              </a:buClr>
              <a:buFont typeface="Wingdings" pitchFamily="2" charset="2"/>
              <a:buNone/>
            </a:pPr>
            <a:endParaRPr lang="en-GB" altLang="en-US" sz="2400" dirty="0" smtClean="0"/>
          </a:p>
          <a:p>
            <a:pPr eaLnBrk="1" hangingPunct="1">
              <a:buClr>
                <a:srgbClr val="009900"/>
              </a:buClr>
              <a:buFont typeface="Wingdings" pitchFamily="2" charset="2"/>
              <a:buChar char="Ø"/>
            </a:pPr>
            <a:r>
              <a:rPr lang="en-GB" altLang="en-US" sz="2400" dirty="0" smtClean="0"/>
              <a:t>Sexual abuse</a:t>
            </a:r>
          </a:p>
          <a:p>
            <a:pPr eaLnBrk="1" hangingPunct="1">
              <a:buClr>
                <a:srgbClr val="009900"/>
              </a:buClr>
              <a:buFont typeface="Wingdings" pitchFamily="2" charset="2"/>
              <a:buChar char="Ø"/>
            </a:pPr>
            <a:endParaRPr lang="en-GB" altLang="en-US" sz="2400" dirty="0" smtClean="0"/>
          </a:p>
          <a:p>
            <a:pPr eaLnBrk="1" hangingPunct="1">
              <a:buClr>
                <a:srgbClr val="009900"/>
              </a:buClr>
              <a:buFont typeface="Wingdings" pitchFamily="2" charset="2"/>
              <a:buChar char="Ø"/>
            </a:pPr>
            <a:r>
              <a:rPr lang="en-GB" altLang="en-US" sz="2400" dirty="0" smtClean="0"/>
              <a:t>Neglect</a:t>
            </a:r>
          </a:p>
          <a:p>
            <a:pPr eaLnBrk="1" hangingPunct="1">
              <a:buClr>
                <a:srgbClr val="009900"/>
              </a:buClr>
            </a:pPr>
            <a:endParaRPr lang="en-GB" altLang="en-US" sz="1400" i="1" dirty="0" smtClean="0"/>
          </a:p>
          <a:p>
            <a:pPr eaLnBrk="1" hangingPunct="1">
              <a:buClr>
                <a:srgbClr val="009900"/>
              </a:buClr>
              <a:buFontTx/>
              <a:buNone/>
            </a:pPr>
            <a:endParaRPr lang="en-GB" altLang="en-US" sz="1400" i="1" dirty="0" smtClean="0"/>
          </a:p>
          <a:p>
            <a:pPr eaLnBrk="1" hangingPunct="1">
              <a:buClr>
                <a:srgbClr val="009900"/>
              </a:buClr>
              <a:buFontTx/>
              <a:buNone/>
            </a:pPr>
            <a:r>
              <a:rPr lang="en-GB" altLang="en-US" sz="1400" i="1" dirty="0" smtClean="0"/>
              <a:t>Source: HM Government (2015)  Working Together to Safeguard Children</a:t>
            </a:r>
            <a:r>
              <a:rPr lang="en-GB" altLang="en-US" sz="1800" i="1" dirty="0" smtClean="0"/>
              <a:t>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animEffect transition="in" filter="circle(in)">
                                      <p:cBhvr>
                                        <p:cTn id="7" dur="2000"/>
                                        <p:tgtEl>
                                          <p:spTgt spid="22531">
                                            <p:txEl>
                                              <p:pRg st="0" end="0"/>
                                            </p:txEl>
                                          </p:spTgt>
                                        </p:tgtEl>
                                      </p:cBhvr>
                                    </p:animEffect>
                                  </p:childTnLst>
                                </p:cTn>
                              </p:par>
                              <p:par>
                                <p:cTn id="8" presetID="6" presetClass="entr" presetSubtype="16" fill="hold" nodeType="withEffect">
                                  <p:stCondLst>
                                    <p:cond delay="0"/>
                                  </p:stCondLst>
                                  <p:childTnLst>
                                    <p:set>
                                      <p:cBhvr>
                                        <p:cTn id="9" dur="1" fill="hold">
                                          <p:stCondLst>
                                            <p:cond delay="0"/>
                                          </p:stCondLst>
                                        </p:cTn>
                                        <p:tgtEl>
                                          <p:spTgt spid="22531">
                                            <p:txEl>
                                              <p:pRg st="2" end="2"/>
                                            </p:txEl>
                                          </p:spTgt>
                                        </p:tgtEl>
                                        <p:attrNameLst>
                                          <p:attrName>style.visibility</p:attrName>
                                        </p:attrNameLst>
                                      </p:cBhvr>
                                      <p:to>
                                        <p:strVal val="visible"/>
                                      </p:to>
                                    </p:set>
                                    <p:animEffect transition="in" filter="circle(in)">
                                      <p:cBhvr>
                                        <p:cTn id="10" dur="2000"/>
                                        <p:tgtEl>
                                          <p:spTgt spid="22531">
                                            <p:txEl>
                                              <p:pRg st="2" end="2"/>
                                            </p:txEl>
                                          </p:spTgt>
                                        </p:tgtEl>
                                      </p:cBhvr>
                                    </p:animEffect>
                                  </p:childTnLst>
                                </p:cTn>
                              </p:par>
                              <p:par>
                                <p:cTn id="11" presetID="6" presetClass="entr" presetSubtype="16" fill="hold" nodeType="withEffect">
                                  <p:stCondLst>
                                    <p:cond delay="0"/>
                                  </p:stCondLst>
                                  <p:childTnLst>
                                    <p:set>
                                      <p:cBhvr>
                                        <p:cTn id="12" dur="1" fill="hold">
                                          <p:stCondLst>
                                            <p:cond delay="0"/>
                                          </p:stCondLst>
                                        </p:cTn>
                                        <p:tgtEl>
                                          <p:spTgt spid="22531">
                                            <p:txEl>
                                              <p:pRg st="4" end="4"/>
                                            </p:txEl>
                                          </p:spTgt>
                                        </p:tgtEl>
                                        <p:attrNameLst>
                                          <p:attrName>style.visibility</p:attrName>
                                        </p:attrNameLst>
                                      </p:cBhvr>
                                      <p:to>
                                        <p:strVal val="visible"/>
                                      </p:to>
                                    </p:set>
                                    <p:animEffect transition="in" filter="circle(in)">
                                      <p:cBhvr>
                                        <p:cTn id="13" dur="2000"/>
                                        <p:tgtEl>
                                          <p:spTgt spid="22531">
                                            <p:txEl>
                                              <p:pRg st="4" end="4"/>
                                            </p:txEl>
                                          </p:spTgt>
                                        </p:tgtEl>
                                      </p:cBhvr>
                                    </p:animEffect>
                                  </p:childTnLst>
                                </p:cTn>
                              </p:par>
                              <p:par>
                                <p:cTn id="14" presetID="6" presetClass="entr" presetSubtype="16" fill="hold" nodeType="withEffect">
                                  <p:stCondLst>
                                    <p:cond delay="0"/>
                                  </p:stCondLst>
                                  <p:childTnLst>
                                    <p:set>
                                      <p:cBhvr>
                                        <p:cTn id="15" dur="1" fill="hold">
                                          <p:stCondLst>
                                            <p:cond delay="0"/>
                                          </p:stCondLst>
                                        </p:cTn>
                                        <p:tgtEl>
                                          <p:spTgt spid="22531">
                                            <p:txEl>
                                              <p:pRg st="6" end="6"/>
                                            </p:txEl>
                                          </p:spTgt>
                                        </p:tgtEl>
                                        <p:attrNameLst>
                                          <p:attrName>style.visibility</p:attrName>
                                        </p:attrNameLst>
                                      </p:cBhvr>
                                      <p:to>
                                        <p:strVal val="visible"/>
                                      </p:to>
                                    </p:set>
                                    <p:animEffect transition="in" filter="circle(in)">
                                      <p:cBhvr>
                                        <p:cTn id="16" dur="2000"/>
                                        <p:tgtEl>
                                          <p:spTgt spid="22531">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323850" y="188913"/>
            <a:ext cx="8229600" cy="1143000"/>
          </a:xfrm>
        </p:spPr>
        <p:txBody>
          <a:bodyPr/>
          <a:lstStyle/>
          <a:p>
            <a:pPr algn="l" eaLnBrk="1" hangingPunct="1"/>
            <a:r>
              <a:rPr lang="en-GB" altLang="en-US" b="1" smtClean="0">
                <a:solidFill>
                  <a:srgbClr val="009900"/>
                </a:solidFill>
              </a:rPr>
              <a:t>Physical Abuse</a:t>
            </a:r>
          </a:p>
        </p:txBody>
      </p:sp>
      <p:sp>
        <p:nvSpPr>
          <p:cNvPr id="25603" name="Rectangle 3"/>
          <p:cNvSpPr>
            <a:spLocks noGrp="1" noChangeArrowheads="1"/>
          </p:cNvSpPr>
          <p:nvPr>
            <p:ph type="body" idx="1"/>
          </p:nvPr>
        </p:nvSpPr>
        <p:spPr>
          <a:xfrm>
            <a:off x="323850" y="1557338"/>
            <a:ext cx="8229600" cy="4525962"/>
          </a:xfrm>
        </p:spPr>
        <p:txBody>
          <a:bodyPr/>
          <a:lstStyle/>
          <a:p>
            <a:pPr eaLnBrk="1" hangingPunct="1">
              <a:lnSpc>
                <a:spcPct val="100000"/>
              </a:lnSpc>
              <a:buClr>
                <a:srgbClr val="00A000"/>
              </a:buClr>
              <a:buFont typeface="Wingdings" pitchFamily="2" charset="2"/>
              <a:buChar char="§"/>
            </a:pPr>
            <a:endParaRPr lang="en-GB" altLang="en-US" sz="2000" dirty="0" smtClean="0"/>
          </a:p>
          <a:p>
            <a:pPr eaLnBrk="1" hangingPunct="1">
              <a:lnSpc>
                <a:spcPct val="100000"/>
              </a:lnSpc>
              <a:buClr>
                <a:srgbClr val="00A000"/>
              </a:buClr>
              <a:buFont typeface="Wingdings" pitchFamily="2" charset="2"/>
              <a:buChar char="§"/>
            </a:pPr>
            <a:r>
              <a:rPr lang="en-GB" altLang="en-US" sz="2000" dirty="0" smtClean="0"/>
              <a:t>Physical abuse may involve hitting, shaking, throwing, poisoning, burning, scalding, drowning, suffocating or otherwise causing physical harm to a child</a:t>
            </a:r>
          </a:p>
          <a:p>
            <a:pPr eaLnBrk="1" hangingPunct="1">
              <a:lnSpc>
                <a:spcPct val="100000"/>
              </a:lnSpc>
              <a:buClr>
                <a:srgbClr val="00A000"/>
              </a:buClr>
              <a:buFont typeface="Wingdings" pitchFamily="2" charset="2"/>
              <a:buChar char="§"/>
            </a:pPr>
            <a:endParaRPr lang="en-GB" altLang="en-US" sz="2000" dirty="0" smtClean="0"/>
          </a:p>
          <a:p>
            <a:pPr eaLnBrk="1" hangingPunct="1">
              <a:lnSpc>
                <a:spcPct val="100000"/>
              </a:lnSpc>
              <a:buClr>
                <a:srgbClr val="00A000"/>
              </a:buClr>
              <a:buFont typeface="Wingdings" pitchFamily="2" charset="2"/>
              <a:buChar char="§"/>
            </a:pPr>
            <a:r>
              <a:rPr lang="en-GB" altLang="en-US" sz="2000" dirty="0" smtClean="0"/>
              <a:t>A parent or carer may cause physical harm by fabricating the symptoms of illness or deliberately inducing illness in a child. </a:t>
            </a:r>
          </a:p>
          <a:p>
            <a:pPr eaLnBrk="1" hangingPunct="1">
              <a:lnSpc>
                <a:spcPct val="100000"/>
              </a:lnSpc>
              <a:buClr>
                <a:srgbClr val="00A000"/>
              </a:buClr>
              <a:buFont typeface="Wingdings" pitchFamily="2" charset="2"/>
              <a:buChar char="Ø"/>
            </a:pPr>
            <a:endParaRPr lang="en-GB" altLang="en-US" sz="1800" dirty="0" smtClean="0"/>
          </a:p>
          <a:p>
            <a:pPr eaLnBrk="1" hangingPunct="1">
              <a:lnSpc>
                <a:spcPct val="100000"/>
              </a:lnSpc>
              <a:buClr>
                <a:srgbClr val="00A000"/>
              </a:buClr>
              <a:buFont typeface="Wingdings" pitchFamily="2" charset="2"/>
              <a:buChar char="Ø"/>
            </a:pPr>
            <a:endParaRPr lang="en-GB" altLang="en-US" sz="1800" dirty="0" smtClean="0"/>
          </a:p>
          <a:p>
            <a:pPr eaLnBrk="1" hangingPunct="1">
              <a:lnSpc>
                <a:spcPct val="100000"/>
              </a:lnSpc>
              <a:buClr>
                <a:srgbClr val="00A000"/>
              </a:buClr>
              <a:buFont typeface="Wingdings" pitchFamily="2" charset="2"/>
              <a:buChar char="Ø"/>
            </a:pPr>
            <a:endParaRPr lang="en-GB" altLang="en-US" sz="1800" dirty="0" smtClean="0"/>
          </a:p>
          <a:p>
            <a:pPr eaLnBrk="1" hangingPunct="1">
              <a:lnSpc>
                <a:spcPct val="100000"/>
              </a:lnSpc>
              <a:buClr>
                <a:srgbClr val="00A000"/>
              </a:buClr>
              <a:buFont typeface="Wingdings" pitchFamily="2" charset="2"/>
              <a:buChar char="Ø"/>
            </a:pPr>
            <a:endParaRPr lang="en-GB" altLang="en-US" sz="1800" dirty="0" smtClean="0"/>
          </a:p>
          <a:p>
            <a:pPr eaLnBrk="1" hangingPunct="1">
              <a:lnSpc>
                <a:spcPct val="100000"/>
              </a:lnSpc>
              <a:buClr>
                <a:srgbClr val="00A000"/>
              </a:buClr>
              <a:buFont typeface="Wingdings" pitchFamily="2" charset="2"/>
              <a:buNone/>
            </a:pPr>
            <a:r>
              <a:rPr lang="en-GB" altLang="en-US" sz="1400" i="1" dirty="0" smtClean="0"/>
              <a:t>Source: HM Government (2015)  Working Together to Safeguard Children</a:t>
            </a:r>
            <a:endParaRPr lang="en-GB" altLang="en-US" sz="1400" dirty="0" smtClean="0"/>
          </a:p>
          <a:p>
            <a:pPr eaLnBrk="1" hangingPunct="1">
              <a:lnSpc>
                <a:spcPct val="80000"/>
              </a:lnSpc>
              <a:buClr>
                <a:srgbClr val="00A000"/>
              </a:buClr>
              <a:buFont typeface="Wingdings" pitchFamily="2" charset="2"/>
              <a:buNone/>
            </a:pPr>
            <a:endParaRPr lang="en-GB" altLang="en-US" sz="1000" dirty="0" smtClean="0"/>
          </a:p>
          <a:p>
            <a:pPr eaLnBrk="1" hangingPunct="1">
              <a:lnSpc>
                <a:spcPct val="80000"/>
              </a:lnSpc>
              <a:buClr>
                <a:srgbClr val="00A000"/>
              </a:buClr>
              <a:buFont typeface="Wingdings" pitchFamily="2" charset="2"/>
              <a:buChar char="Ø"/>
            </a:pPr>
            <a:endParaRPr lang="en-GB" altLang="en-US" sz="2000" dirty="0" smtClean="0"/>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60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560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560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395288" y="260350"/>
            <a:ext cx="8229600" cy="792163"/>
          </a:xfrm>
        </p:spPr>
        <p:txBody>
          <a:bodyPr/>
          <a:lstStyle/>
          <a:p>
            <a:pPr algn="l" eaLnBrk="1" hangingPunct="1"/>
            <a:r>
              <a:rPr lang="en-GB" altLang="en-US" b="1" smtClean="0">
                <a:solidFill>
                  <a:srgbClr val="009900"/>
                </a:solidFill>
              </a:rPr>
              <a:t>Sexual Abuse</a:t>
            </a:r>
          </a:p>
        </p:txBody>
      </p:sp>
      <p:sp>
        <p:nvSpPr>
          <p:cNvPr id="30723" name="Rectangle 3"/>
          <p:cNvSpPr>
            <a:spLocks noGrp="1" noChangeArrowheads="1"/>
          </p:cNvSpPr>
          <p:nvPr>
            <p:ph type="body" idx="1"/>
          </p:nvPr>
        </p:nvSpPr>
        <p:spPr>
          <a:xfrm>
            <a:off x="539750" y="1084494"/>
            <a:ext cx="8229600" cy="5805488"/>
          </a:xfrm>
        </p:spPr>
        <p:txBody>
          <a:bodyPr/>
          <a:lstStyle/>
          <a:p>
            <a:pPr eaLnBrk="1" hangingPunct="1">
              <a:lnSpc>
                <a:spcPct val="100000"/>
              </a:lnSpc>
              <a:buClr>
                <a:srgbClr val="00A000"/>
              </a:buClr>
              <a:buFont typeface="Wingdings" pitchFamily="2" charset="2"/>
              <a:buChar char="Ø"/>
            </a:pPr>
            <a:endParaRPr lang="en-GB" altLang="en-US" sz="1600" dirty="0" smtClean="0"/>
          </a:p>
          <a:p>
            <a:pPr eaLnBrk="1" hangingPunct="1">
              <a:lnSpc>
                <a:spcPct val="100000"/>
              </a:lnSpc>
              <a:buClr>
                <a:srgbClr val="00A000"/>
              </a:buClr>
              <a:buFont typeface="Wingdings" pitchFamily="2" charset="2"/>
              <a:buChar char="§"/>
            </a:pPr>
            <a:r>
              <a:rPr lang="en-GB" altLang="en-US" sz="1600" dirty="0" smtClean="0"/>
              <a:t>Sexual abuse involves forcing or enticing a child or young person to </a:t>
            </a:r>
          </a:p>
          <a:p>
            <a:pPr eaLnBrk="1" hangingPunct="1">
              <a:lnSpc>
                <a:spcPct val="100000"/>
              </a:lnSpc>
              <a:buClr>
                <a:srgbClr val="00A000"/>
              </a:buClr>
            </a:pPr>
            <a:r>
              <a:rPr lang="en-GB" altLang="en-US" sz="1600" dirty="0"/>
              <a:t> </a:t>
            </a:r>
            <a:r>
              <a:rPr lang="en-GB" altLang="en-US" sz="1600" dirty="0" smtClean="0"/>
              <a:t>take part in sexual activities, not necessarily involving a high level of     </a:t>
            </a:r>
          </a:p>
          <a:p>
            <a:pPr eaLnBrk="1" hangingPunct="1">
              <a:lnSpc>
                <a:spcPct val="100000"/>
              </a:lnSpc>
              <a:buClr>
                <a:srgbClr val="00A000"/>
              </a:buClr>
            </a:pPr>
            <a:r>
              <a:rPr lang="en-GB" altLang="en-US" sz="1600" dirty="0"/>
              <a:t> </a:t>
            </a:r>
            <a:r>
              <a:rPr lang="en-GB" altLang="en-US" sz="1600" dirty="0" smtClean="0"/>
              <a:t>violence</a:t>
            </a:r>
          </a:p>
          <a:p>
            <a:pPr eaLnBrk="1" hangingPunct="1">
              <a:lnSpc>
                <a:spcPct val="100000"/>
              </a:lnSpc>
              <a:buClr>
                <a:srgbClr val="00A000"/>
              </a:buClr>
              <a:buFont typeface="Wingdings" pitchFamily="2" charset="2"/>
              <a:buChar char="§"/>
            </a:pPr>
            <a:endParaRPr lang="en-GB" altLang="en-US" sz="1600" dirty="0" smtClean="0"/>
          </a:p>
          <a:p>
            <a:pPr eaLnBrk="1" hangingPunct="1">
              <a:lnSpc>
                <a:spcPct val="100000"/>
              </a:lnSpc>
              <a:buClr>
                <a:srgbClr val="00A000"/>
              </a:buClr>
              <a:buFont typeface="Wingdings" pitchFamily="2" charset="2"/>
              <a:buChar char="§"/>
            </a:pPr>
            <a:r>
              <a:rPr lang="en-GB" altLang="en-US" sz="1600" dirty="0" smtClean="0"/>
              <a:t>It may involve physical contact including penetrative (e.g. rape, </a:t>
            </a:r>
          </a:p>
          <a:p>
            <a:pPr eaLnBrk="1" hangingPunct="1">
              <a:lnSpc>
                <a:spcPct val="100000"/>
              </a:lnSpc>
              <a:buClr>
                <a:srgbClr val="00A000"/>
              </a:buClr>
            </a:pPr>
            <a:r>
              <a:rPr lang="en-GB" altLang="en-US" sz="1600" dirty="0" smtClean="0"/>
              <a:t> which may be vaginal, anal or oral) or non-penetrative acts</a:t>
            </a:r>
          </a:p>
          <a:p>
            <a:pPr eaLnBrk="1" hangingPunct="1">
              <a:lnSpc>
                <a:spcPct val="100000"/>
              </a:lnSpc>
              <a:buClr>
                <a:srgbClr val="00A000"/>
              </a:buClr>
              <a:buFont typeface="Wingdings" pitchFamily="2" charset="2"/>
              <a:buChar char="§"/>
            </a:pPr>
            <a:endParaRPr lang="en-GB" altLang="en-US" sz="1600" dirty="0" smtClean="0"/>
          </a:p>
          <a:p>
            <a:pPr eaLnBrk="1" hangingPunct="1">
              <a:lnSpc>
                <a:spcPct val="100000"/>
              </a:lnSpc>
              <a:buClr>
                <a:srgbClr val="00A000"/>
              </a:buClr>
              <a:buFont typeface="Wingdings" pitchFamily="2" charset="2"/>
              <a:buChar char="§"/>
            </a:pPr>
            <a:r>
              <a:rPr lang="en-GB" altLang="en-US" sz="1600" dirty="0" smtClean="0"/>
              <a:t>It may include non-contact activities such as looking at or producing </a:t>
            </a:r>
          </a:p>
          <a:p>
            <a:pPr eaLnBrk="1" hangingPunct="1">
              <a:lnSpc>
                <a:spcPct val="100000"/>
              </a:lnSpc>
              <a:buClr>
                <a:srgbClr val="00A000"/>
              </a:buClr>
            </a:pPr>
            <a:r>
              <a:rPr lang="en-GB" altLang="en-US" sz="1600" dirty="0"/>
              <a:t> </a:t>
            </a:r>
            <a:r>
              <a:rPr lang="en-GB" altLang="en-US" sz="1600" dirty="0" smtClean="0"/>
              <a:t>indecent material, watching sexual acts or encouraging children to </a:t>
            </a:r>
          </a:p>
          <a:p>
            <a:pPr eaLnBrk="1" hangingPunct="1">
              <a:lnSpc>
                <a:spcPct val="100000"/>
              </a:lnSpc>
              <a:buClr>
                <a:srgbClr val="00A000"/>
              </a:buClr>
            </a:pPr>
            <a:r>
              <a:rPr lang="en-GB" altLang="en-US" sz="1600" dirty="0"/>
              <a:t> </a:t>
            </a:r>
            <a:r>
              <a:rPr lang="en-GB" altLang="en-US" sz="1600" dirty="0" smtClean="0"/>
              <a:t>behave in sexually inappropriate ways</a:t>
            </a:r>
          </a:p>
          <a:p>
            <a:pPr eaLnBrk="1" hangingPunct="1">
              <a:lnSpc>
                <a:spcPct val="100000"/>
              </a:lnSpc>
              <a:buClr>
                <a:srgbClr val="00A000"/>
              </a:buClr>
              <a:buFont typeface="Wingdings" pitchFamily="2" charset="2"/>
              <a:buChar char="§"/>
            </a:pPr>
            <a:endParaRPr lang="en-GB" altLang="en-US" sz="1600" dirty="0" smtClean="0"/>
          </a:p>
          <a:p>
            <a:pPr eaLnBrk="1" hangingPunct="1">
              <a:lnSpc>
                <a:spcPct val="100000"/>
              </a:lnSpc>
              <a:buClr>
                <a:srgbClr val="00A000"/>
              </a:buClr>
              <a:buFont typeface="Wingdings" pitchFamily="2" charset="2"/>
              <a:buChar char="§"/>
            </a:pPr>
            <a:r>
              <a:rPr lang="en-GB" altLang="en-US" sz="1600" dirty="0" smtClean="0"/>
              <a:t>It may involve grooming the child in preparation for abuse – </a:t>
            </a:r>
          </a:p>
          <a:p>
            <a:pPr eaLnBrk="1" hangingPunct="1">
              <a:lnSpc>
                <a:spcPct val="100000"/>
              </a:lnSpc>
              <a:buClr>
                <a:srgbClr val="00A000"/>
              </a:buClr>
            </a:pPr>
            <a:r>
              <a:rPr lang="en-GB" altLang="en-US" sz="1600" dirty="0"/>
              <a:t> </a:t>
            </a:r>
            <a:r>
              <a:rPr lang="en-GB" altLang="en-US" sz="1600" dirty="0" smtClean="0"/>
              <a:t>including via the internet</a:t>
            </a:r>
          </a:p>
          <a:p>
            <a:pPr eaLnBrk="1" hangingPunct="1">
              <a:lnSpc>
                <a:spcPct val="100000"/>
              </a:lnSpc>
              <a:buClr>
                <a:srgbClr val="00A000"/>
              </a:buClr>
              <a:buFont typeface="Wingdings" pitchFamily="2" charset="2"/>
              <a:buChar char="§"/>
            </a:pPr>
            <a:endParaRPr lang="en-GB" altLang="en-US" sz="1600" dirty="0" smtClean="0"/>
          </a:p>
          <a:p>
            <a:pPr eaLnBrk="1" hangingPunct="1">
              <a:lnSpc>
                <a:spcPct val="100000"/>
              </a:lnSpc>
              <a:buClr>
                <a:srgbClr val="00A000"/>
              </a:buClr>
              <a:buFont typeface="Wingdings" pitchFamily="2" charset="2"/>
              <a:buChar char="§"/>
            </a:pPr>
            <a:r>
              <a:rPr lang="en-GB" altLang="en-US" sz="1600" dirty="0" smtClean="0"/>
              <a:t>Sexual abuse is not solely perpetrated by adults males, women also  </a:t>
            </a:r>
          </a:p>
          <a:p>
            <a:pPr eaLnBrk="1" hangingPunct="1">
              <a:lnSpc>
                <a:spcPct val="100000"/>
              </a:lnSpc>
              <a:buClr>
                <a:srgbClr val="00A000"/>
              </a:buClr>
            </a:pPr>
            <a:r>
              <a:rPr lang="en-GB" altLang="en-US" sz="1600" dirty="0"/>
              <a:t> </a:t>
            </a:r>
            <a:r>
              <a:rPr lang="en-GB" altLang="en-US" sz="1600" dirty="0" smtClean="0"/>
              <a:t>commit acts of sexual abuse, as can other children</a:t>
            </a:r>
          </a:p>
          <a:p>
            <a:pPr eaLnBrk="1" hangingPunct="1">
              <a:lnSpc>
                <a:spcPct val="100000"/>
              </a:lnSpc>
              <a:buClr>
                <a:srgbClr val="00A000"/>
              </a:buClr>
              <a:buFont typeface="Wingdings" pitchFamily="2" charset="2"/>
              <a:buChar char="§"/>
            </a:pPr>
            <a:endParaRPr lang="en-GB" altLang="en-US" sz="1600" i="1" dirty="0" smtClean="0"/>
          </a:p>
          <a:p>
            <a:pPr eaLnBrk="1" hangingPunct="1">
              <a:lnSpc>
                <a:spcPct val="80000"/>
              </a:lnSpc>
              <a:buClr>
                <a:srgbClr val="00A000"/>
              </a:buClr>
              <a:buFont typeface="Wingdings" pitchFamily="2" charset="2"/>
              <a:buNone/>
            </a:pPr>
            <a:r>
              <a:rPr lang="en-GB" altLang="en-US" sz="1400" i="1" dirty="0" smtClean="0"/>
              <a:t>Source: HM Government (2015)  Working Together to Safeguard Children</a:t>
            </a:r>
            <a:r>
              <a:rPr lang="en-GB" altLang="en-US" sz="1600" dirty="0" smtClean="0"/>
              <a:t>.</a:t>
            </a:r>
          </a:p>
          <a:p>
            <a:pPr eaLnBrk="1" hangingPunct="1">
              <a:lnSpc>
                <a:spcPct val="80000"/>
              </a:lnSpc>
              <a:buClr>
                <a:srgbClr val="00A000"/>
              </a:buClr>
              <a:buFont typeface="Wingdings" pitchFamily="2" charset="2"/>
              <a:buChar char="Ø"/>
            </a:pPr>
            <a:endParaRPr lang="en-GB" altLang="en-US" sz="1600"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723">
                                            <p:txEl>
                                              <p:pRg st="18" end="1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3" grpId="0" uiExpand="1"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body" idx="1"/>
          </p:nvPr>
        </p:nvSpPr>
        <p:spPr>
          <a:xfrm>
            <a:off x="323528" y="1331913"/>
            <a:ext cx="8229600" cy="5688012"/>
          </a:xfrm>
        </p:spPr>
        <p:txBody>
          <a:bodyPr/>
          <a:lstStyle/>
          <a:p>
            <a:pPr eaLnBrk="1" hangingPunct="1">
              <a:lnSpc>
                <a:spcPct val="100000"/>
              </a:lnSpc>
              <a:buClr>
                <a:srgbClr val="00A000"/>
              </a:buClr>
              <a:buFont typeface="Wingdings" pitchFamily="2" charset="2"/>
              <a:buChar char="Ø"/>
            </a:pPr>
            <a:endParaRPr lang="en-GB" altLang="en-US" dirty="0" smtClean="0"/>
          </a:p>
          <a:p>
            <a:pPr eaLnBrk="1" hangingPunct="1">
              <a:lnSpc>
                <a:spcPct val="100000"/>
              </a:lnSpc>
              <a:buClr>
                <a:srgbClr val="00A000"/>
              </a:buClr>
              <a:buFont typeface="Wingdings" pitchFamily="2" charset="2"/>
              <a:buChar char="§"/>
            </a:pPr>
            <a:r>
              <a:rPr lang="en-GB" altLang="en-US" dirty="0" smtClean="0"/>
              <a:t>Emotional abuse is the persistent emotional maltreatment of a child</a:t>
            </a:r>
          </a:p>
          <a:p>
            <a:pPr eaLnBrk="1" hangingPunct="1">
              <a:lnSpc>
                <a:spcPct val="100000"/>
              </a:lnSpc>
              <a:buClr>
                <a:srgbClr val="00A000"/>
              </a:buClr>
              <a:buFont typeface="Wingdings" pitchFamily="2" charset="2"/>
              <a:buChar char="§"/>
            </a:pPr>
            <a:endParaRPr lang="en-GB" altLang="en-US" dirty="0" smtClean="0"/>
          </a:p>
          <a:p>
            <a:pPr eaLnBrk="1" hangingPunct="1">
              <a:lnSpc>
                <a:spcPct val="100000"/>
              </a:lnSpc>
              <a:buClr>
                <a:srgbClr val="00A000"/>
              </a:buClr>
              <a:buFont typeface="Wingdings" pitchFamily="2" charset="2"/>
              <a:buChar char="§"/>
            </a:pPr>
            <a:r>
              <a:rPr lang="en-GB" altLang="en-US" dirty="0" smtClean="0"/>
              <a:t>It causes a severe and persistent adverse effect on the child’s       </a:t>
            </a:r>
          </a:p>
          <a:p>
            <a:pPr eaLnBrk="1" hangingPunct="1">
              <a:lnSpc>
                <a:spcPct val="100000"/>
              </a:lnSpc>
              <a:buClr>
                <a:srgbClr val="00A000"/>
              </a:buClr>
            </a:pPr>
            <a:r>
              <a:rPr lang="en-GB" altLang="en-US" dirty="0"/>
              <a:t> </a:t>
            </a:r>
            <a:r>
              <a:rPr lang="en-GB" altLang="en-US" dirty="0" smtClean="0"/>
              <a:t>emotional development</a:t>
            </a:r>
          </a:p>
          <a:p>
            <a:pPr eaLnBrk="1" hangingPunct="1">
              <a:lnSpc>
                <a:spcPct val="100000"/>
              </a:lnSpc>
              <a:buClr>
                <a:srgbClr val="00A000"/>
              </a:buClr>
              <a:buFont typeface="Wingdings" pitchFamily="2" charset="2"/>
              <a:buChar char="§"/>
            </a:pPr>
            <a:endParaRPr lang="en-GB" altLang="en-US" dirty="0" smtClean="0"/>
          </a:p>
          <a:p>
            <a:pPr eaLnBrk="1" hangingPunct="1">
              <a:lnSpc>
                <a:spcPct val="100000"/>
              </a:lnSpc>
              <a:buClr>
                <a:srgbClr val="00A000"/>
              </a:buClr>
              <a:buFont typeface="Wingdings" pitchFamily="2" charset="2"/>
              <a:buChar char="§"/>
            </a:pPr>
            <a:r>
              <a:rPr lang="en-GB" altLang="en-US" dirty="0" smtClean="0"/>
              <a:t>It may involve communicating to children that they are worthless, </a:t>
            </a:r>
            <a:r>
              <a:rPr lang="en-GB" altLang="en-US" dirty="0"/>
              <a:t> </a:t>
            </a:r>
            <a:r>
              <a:rPr lang="en-GB" altLang="en-US" dirty="0" smtClean="0"/>
              <a:t>   </a:t>
            </a:r>
          </a:p>
          <a:p>
            <a:pPr eaLnBrk="1" hangingPunct="1">
              <a:lnSpc>
                <a:spcPct val="100000"/>
              </a:lnSpc>
              <a:buClr>
                <a:srgbClr val="00A000"/>
              </a:buClr>
            </a:pPr>
            <a:r>
              <a:rPr lang="en-GB" altLang="en-US" dirty="0"/>
              <a:t> </a:t>
            </a:r>
            <a:r>
              <a:rPr lang="en-GB" altLang="en-US" dirty="0" smtClean="0"/>
              <a:t> unloved, inadequate or valued only because they meet the needs of </a:t>
            </a:r>
            <a:r>
              <a:rPr lang="en-GB" altLang="en-US" dirty="0"/>
              <a:t> </a:t>
            </a:r>
          </a:p>
          <a:p>
            <a:pPr eaLnBrk="1" hangingPunct="1">
              <a:lnSpc>
                <a:spcPct val="100000"/>
              </a:lnSpc>
              <a:buClr>
                <a:srgbClr val="00A000"/>
              </a:buClr>
            </a:pPr>
            <a:r>
              <a:rPr lang="en-GB" altLang="en-US" dirty="0" smtClean="0"/>
              <a:t>  another person</a:t>
            </a:r>
          </a:p>
          <a:p>
            <a:pPr eaLnBrk="1" hangingPunct="1">
              <a:lnSpc>
                <a:spcPct val="100000"/>
              </a:lnSpc>
              <a:buClr>
                <a:srgbClr val="00A000"/>
              </a:buClr>
              <a:buFont typeface="Wingdings" pitchFamily="2" charset="2"/>
              <a:buChar char="§"/>
            </a:pPr>
            <a:endParaRPr lang="en-GB" altLang="en-US" dirty="0" smtClean="0"/>
          </a:p>
          <a:p>
            <a:pPr eaLnBrk="1" hangingPunct="1">
              <a:lnSpc>
                <a:spcPct val="100000"/>
              </a:lnSpc>
              <a:buClr>
                <a:srgbClr val="00A000"/>
              </a:buClr>
              <a:buFont typeface="Wingdings" pitchFamily="2" charset="2"/>
              <a:buChar char="§"/>
            </a:pPr>
            <a:r>
              <a:rPr lang="en-GB" altLang="en-US" dirty="0" smtClean="0"/>
              <a:t>It may include not giving the child opportunities to express their </a:t>
            </a:r>
          </a:p>
          <a:p>
            <a:pPr eaLnBrk="1" hangingPunct="1">
              <a:lnSpc>
                <a:spcPct val="100000"/>
              </a:lnSpc>
              <a:buClr>
                <a:srgbClr val="00A000"/>
              </a:buClr>
            </a:pPr>
            <a:r>
              <a:rPr lang="en-GB" altLang="en-US" dirty="0"/>
              <a:t> </a:t>
            </a:r>
            <a:r>
              <a:rPr lang="en-GB" altLang="en-US" dirty="0" smtClean="0"/>
              <a:t>views</a:t>
            </a:r>
          </a:p>
          <a:p>
            <a:pPr eaLnBrk="1" hangingPunct="1">
              <a:lnSpc>
                <a:spcPct val="100000"/>
              </a:lnSpc>
              <a:buClr>
                <a:srgbClr val="00A000"/>
              </a:buClr>
              <a:buFont typeface="Wingdings" pitchFamily="2" charset="2"/>
              <a:buChar char="§"/>
            </a:pPr>
            <a:endParaRPr lang="en-GB" altLang="en-US" dirty="0" smtClean="0"/>
          </a:p>
          <a:p>
            <a:pPr eaLnBrk="1" hangingPunct="1">
              <a:lnSpc>
                <a:spcPct val="100000"/>
              </a:lnSpc>
              <a:buClr>
                <a:srgbClr val="00A000"/>
              </a:buClr>
              <a:buFont typeface="Wingdings" pitchFamily="2" charset="2"/>
              <a:buChar char="§"/>
            </a:pPr>
            <a:r>
              <a:rPr lang="en-GB" altLang="en-US" dirty="0" smtClean="0"/>
              <a:t>It may be deliberately silencing them, ‘making fun’ of what they say </a:t>
            </a:r>
          </a:p>
          <a:p>
            <a:pPr eaLnBrk="1" hangingPunct="1">
              <a:lnSpc>
                <a:spcPct val="100000"/>
              </a:lnSpc>
              <a:buClr>
                <a:srgbClr val="00A000"/>
              </a:buClr>
            </a:pPr>
            <a:r>
              <a:rPr lang="en-GB" altLang="en-US" dirty="0"/>
              <a:t> </a:t>
            </a:r>
            <a:r>
              <a:rPr lang="en-GB" altLang="en-US" dirty="0" smtClean="0"/>
              <a:t> or how they communicate</a:t>
            </a:r>
            <a:endParaRPr lang="en-GB" altLang="en-US" sz="1400" i="1" dirty="0" smtClean="0"/>
          </a:p>
          <a:p>
            <a:pPr eaLnBrk="1" hangingPunct="1">
              <a:lnSpc>
                <a:spcPct val="80000"/>
              </a:lnSpc>
              <a:buClr>
                <a:srgbClr val="00A000"/>
              </a:buClr>
              <a:buFont typeface="Wingdings" pitchFamily="2" charset="2"/>
              <a:buNone/>
            </a:pPr>
            <a:endParaRPr lang="en-GB" altLang="en-US" sz="1400" i="1" dirty="0" smtClean="0"/>
          </a:p>
          <a:p>
            <a:pPr eaLnBrk="1" hangingPunct="1">
              <a:lnSpc>
                <a:spcPct val="80000"/>
              </a:lnSpc>
              <a:buClr>
                <a:srgbClr val="00A000"/>
              </a:buClr>
              <a:buFont typeface="Wingdings" pitchFamily="2" charset="2"/>
              <a:buNone/>
            </a:pPr>
            <a:r>
              <a:rPr lang="en-GB" altLang="en-US" sz="1400" i="1" dirty="0" smtClean="0"/>
              <a:t>Source: HM Government (2015)  Working Together to Safeguard Children</a:t>
            </a:r>
            <a:endParaRPr lang="en-GB" altLang="en-US" sz="1400" dirty="0" smtClean="0"/>
          </a:p>
          <a:p>
            <a:pPr eaLnBrk="1" hangingPunct="1">
              <a:lnSpc>
                <a:spcPct val="80000"/>
              </a:lnSpc>
              <a:buClr>
                <a:srgbClr val="00A000"/>
              </a:buClr>
              <a:buFont typeface="Wingdings" pitchFamily="2" charset="2"/>
              <a:buChar char="Ø"/>
            </a:pPr>
            <a:endParaRPr lang="en-GB" altLang="en-US" sz="2000" dirty="0" smtClean="0"/>
          </a:p>
        </p:txBody>
      </p:sp>
      <p:sp>
        <p:nvSpPr>
          <p:cNvPr id="26627" name="Rectangle 3"/>
          <p:cNvSpPr>
            <a:spLocks noGrp="1" noChangeArrowheads="1"/>
          </p:cNvSpPr>
          <p:nvPr>
            <p:ph type="title"/>
          </p:nvPr>
        </p:nvSpPr>
        <p:spPr>
          <a:xfrm>
            <a:off x="395288" y="476672"/>
            <a:ext cx="8229600" cy="1143000"/>
          </a:xfrm>
        </p:spPr>
        <p:txBody>
          <a:bodyPr/>
          <a:lstStyle/>
          <a:p>
            <a:pPr algn="l" eaLnBrk="1" hangingPunct="1"/>
            <a:r>
              <a:rPr lang="en-GB" altLang="en-US" b="1" dirty="0" smtClean="0">
                <a:solidFill>
                  <a:srgbClr val="009900"/>
                </a:solidFill>
              </a:rPr>
              <a:t>Emotional Abuse</a:t>
            </a:r>
            <a:r>
              <a:rPr lang="en-GB" altLang="en-US" b="1" dirty="0" smtClean="0"/>
              <a:t/>
            </a:r>
            <a:br>
              <a:rPr lang="en-GB" altLang="en-US" b="1" dirty="0" smtClean="0"/>
            </a:br>
            <a:endParaRPr lang="en-GB" altLang="en-US" b="1" dirty="0" smtClean="0"/>
          </a:p>
        </p:txBody>
      </p:sp>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body" idx="1"/>
          </p:nvPr>
        </p:nvSpPr>
        <p:spPr>
          <a:xfrm>
            <a:off x="468313" y="1484784"/>
            <a:ext cx="8229600" cy="5184775"/>
          </a:xfrm>
        </p:spPr>
        <p:txBody>
          <a:bodyPr/>
          <a:lstStyle/>
          <a:p>
            <a:pPr eaLnBrk="1" hangingPunct="1">
              <a:lnSpc>
                <a:spcPct val="100000"/>
              </a:lnSpc>
              <a:buClr>
                <a:srgbClr val="00A000"/>
              </a:buClr>
              <a:buFont typeface="Wingdings" pitchFamily="2" charset="2"/>
              <a:buChar char="§"/>
              <a:defRPr/>
            </a:pPr>
            <a:r>
              <a:rPr lang="en-GB" sz="1600" dirty="0" smtClean="0">
                <a:solidFill>
                  <a:srgbClr val="000000"/>
                </a:solidFill>
              </a:rPr>
              <a:t>It </a:t>
            </a:r>
            <a:r>
              <a:rPr lang="en-GB" sz="1600" dirty="0">
                <a:solidFill>
                  <a:srgbClr val="000000"/>
                </a:solidFill>
              </a:rPr>
              <a:t>may feature expectations being imposed on children that are </a:t>
            </a:r>
            <a:endParaRPr lang="en-GB" sz="1600" dirty="0" smtClean="0">
              <a:solidFill>
                <a:srgbClr val="000000"/>
              </a:solidFill>
            </a:endParaRPr>
          </a:p>
          <a:p>
            <a:pPr eaLnBrk="1" hangingPunct="1">
              <a:lnSpc>
                <a:spcPct val="100000"/>
              </a:lnSpc>
              <a:buClr>
                <a:srgbClr val="00A000"/>
              </a:buClr>
              <a:defRPr/>
            </a:pPr>
            <a:r>
              <a:rPr lang="en-GB" sz="1600" dirty="0">
                <a:solidFill>
                  <a:srgbClr val="000000"/>
                </a:solidFill>
              </a:rPr>
              <a:t> </a:t>
            </a:r>
            <a:r>
              <a:rPr lang="en-GB" sz="1600" dirty="0" smtClean="0">
                <a:solidFill>
                  <a:srgbClr val="000000"/>
                </a:solidFill>
              </a:rPr>
              <a:t> inappropriate </a:t>
            </a:r>
            <a:r>
              <a:rPr lang="en-GB" sz="1600" dirty="0">
                <a:solidFill>
                  <a:srgbClr val="000000"/>
                </a:solidFill>
              </a:rPr>
              <a:t>to their age or level of development</a:t>
            </a:r>
            <a:r>
              <a:rPr lang="en-GB" sz="1600" dirty="0" smtClean="0">
                <a:solidFill>
                  <a:srgbClr val="000000"/>
                </a:solidFill>
              </a:rPr>
              <a:t>.</a:t>
            </a:r>
          </a:p>
          <a:p>
            <a:pPr marL="0" indent="0" eaLnBrk="1" hangingPunct="1">
              <a:lnSpc>
                <a:spcPct val="100000"/>
              </a:lnSpc>
              <a:buClr>
                <a:srgbClr val="00A000"/>
              </a:buClr>
              <a:buFontTx/>
              <a:buNone/>
              <a:defRPr/>
            </a:pPr>
            <a:endParaRPr lang="en-GB" sz="1600" dirty="0">
              <a:solidFill>
                <a:srgbClr val="000000"/>
              </a:solidFill>
            </a:endParaRPr>
          </a:p>
          <a:p>
            <a:pPr eaLnBrk="1" hangingPunct="1">
              <a:lnSpc>
                <a:spcPct val="100000"/>
              </a:lnSpc>
              <a:buClr>
                <a:srgbClr val="00A000"/>
              </a:buClr>
              <a:buFont typeface="Wingdings" pitchFamily="2" charset="2"/>
              <a:buChar char="§"/>
              <a:defRPr/>
            </a:pPr>
            <a:r>
              <a:rPr lang="en-GB" sz="1600" dirty="0" smtClean="0"/>
              <a:t>It may include interactions beyond a child’s developmental </a:t>
            </a:r>
          </a:p>
          <a:p>
            <a:pPr eaLnBrk="1" hangingPunct="1">
              <a:lnSpc>
                <a:spcPct val="100000"/>
              </a:lnSpc>
              <a:buClr>
                <a:srgbClr val="00A000"/>
              </a:buClr>
              <a:defRPr/>
            </a:pPr>
            <a:r>
              <a:rPr lang="en-GB" sz="1600" dirty="0"/>
              <a:t> </a:t>
            </a:r>
            <a:r>
              <a:rPr lang="en-GB" sz="1600" dirty="0" smtClean="0"/>
              <a:t>capability</a:t>
            </a:r>
            <a:br>
              <a:rPr lang="en-GB" sz="1600" dirty="0" smtClean="0"/>
            </a:br>
            <a:endParaRPr lang="en-GB" sz="1600" dirty="0" smtClean="0"/>
          </a:p>
          <a:p>
            <a:pPr eaLnBrk="1" hangingPunct="1">
              <a:lnSpc>
                <a:spcPct val="100000"/>
              </a:lnSpc>
              <a:buClr>
                <a:srgbClr val="00A000"/>
              </a:buClr>
              <a:buFont typeface="Wingdings" pitchFamily="2" charset="2"/>
              <a:buChar char="§"/>
              <a:defRPr/>
            </a:pPr>
            <a:r>
              <a:rPr lang="en-GB" sz="1600" dirty="0" smtClean="0"/>
              <a:t>It may involve over-protection, limitation of exploration and learning </a:t>
            </a:r>
          </a:p>
          <a:p>
            <a:pPr eaLnBrk="1" hangingPunct="1">
              <a:lnSpc>
                <a:spcPct val="100000"/>
              </a:lnSpc>
              <a:buClr>
                <a:srgbClr val="00A000"/>
              </a:buClr>
              <a:defRPr/>
            </a:pPr>
            <a:r>
              <a:rPr lang="en-GB" sz="1600" dirty="0"/>
              <a:t> </a:t>
            </a:r>
            <a:r>
              <a:rPr lang="en-GB" sz="1600" dirty="0" smtClean="0"/>
              <a:t>opportunities or preventing a child from participating in normal </a:t>
            </a:r>
            <a:r>
              <a:rPr lang="en-GB" sz="1600" dirty="0"/>
              <a:t> </a:t>
            </a:r>
            <a:r>
              <a:rPr lang="en-GB" sz="1600" dirty="0" smtClean="0"/>
              <a:t>  </a:t>
            </a:r>
          </a:p>
          <a:p>
            <a:pPr eaLnBrk="1" hangingPunct="1">
              <a:lnSpc>
                <a:spcPct val="100000"/>
              </a:lnSpc>
              <a:buClr>
                <a:srgbClr val="00A000"/>
              </a:buClr>
              <a:defRPr/>
            </a:pPr>
            <a:r>
              <a:rPr lang="en-GB" sz="1600" dirty="0"/>
              <a:t> </a:t>
            </a:r>
            <a:r>
              <a:rPr lang="en-GB" sz="1600" dirty="0" smtClean="0"/>
              <a:t>social interaction  </a:t>
            </a:r>
            <a:br>
              <a:rPr lang="en-GB" sz="1600" dirty="0" smtClean="0"/>
            </a:br>
            <a:endParaRPr lang="en-GB" sz="1600" dirty="0" smtClean="0"/>
          </a:p>
          <a:p>
            <a:pPr eaLnBrk="1" hangingPunct="1">
              <a:lnSpc>
                <a:spcPct val="100000"/>
              </a:lnSpc>
              <a:buClr>
                <a:srgbClr val="00A000"/>
              </a:buClr>
              <a:buFont typeface="Wingdings" pitchFamily="2" charset="2"/>
              <a:buChar char="§"/>
              <a:defRPr/>
            </a:pPr>
            <a:r>
              <a:rPr lang="en-GB" sz="1600" dirty="0" smtClean="0"/>
              <a:t>It may involve witnessing the ill-treatment of another, serious  </a:t>
            </a:r>
          </a:p>
          <a:p>
            <a:pPr eaLnBrk="1" hangingPunct="1">
              <a:lnSpc>
                <a:spcPct val="100000"/>
              </a:lnSpc>
              <a:buClr>
                <a:srgbClr val="00A000"/>
              </a:buClr>
              <a:defRPr/>
            </a:pPr>
            <a:r>
              <a:rPr lang="en-GB" sz="1600" dirty="0"/>
              <a:t> </a:t>
            </a:r>
            <a:r>
              <a:rPr lang="en-GB" sz="1600" dirty="0" smtClean="0"/>
              <a:t>bullying, or cyberbullying that causes children to feel frightened or </a:t>
            </a:r>
            <a:r>
              <a:rPr lang="en-GB" sz="1600" dirty="0"/>
              <a:t> </a:t>
            </a:r>
            <a:r>
              <a:rPr lang="en-GB" sz="1600" dirty="0" smtClean="0"/>
              <a:t> </a:t>
            </a:r>
          </a:p>
          <a:p>
            <a:pPr eaLnBrk="1" hangingPunct="1">
              <a:lnSpc>
                <a:spcPct val="100000"/>
              </a:lnSpc>
              <a:buClr>
                <a:srgbClr val="00A000"/>
              </a:buClr>
              <a:defRPr/>
            </a:pPr>
            <a:r>
              <a:rPr lang="en-GB" sz="1600" dirty="0"/>
              <a:t> </a:t>
            </a:r>
            <a:r>
              <a:rPr lang="en-GB" sz="1600" dirty="0" smtClean="0"/>
              <a:t>in danger, or the exploitation or corruption of children</a:t>
            </a:r>
          </a:p>
          <a:p>
            <a:pPr eaLnBrk="1" hangingPunct="1">
              <a:lnSpc>
                <a:spcPct val="100000"/>
              </a:lnSpc>
              <a:buClr>
                <a:srgbClr val="00A000"/>
              </a:buClr>
              <a:buFont typeface="Wingdings" pitchFamily="2" charset="2"/>
              <a:buChar char="§"/>
              <a:defRPr/>
            </a:pPr>
            <a:endParaRPr lang="en-GB" sz="1600" dirty="0" smtClean="0"/>
          </a:p>
          <a:p>
            <a:pPr eaLnBrk="1" hangingPunct="1">
              <a:lnSpc>
                <a:spcPct val="100000"/>
              </a:lnSpc>
              <a:buClr>
                <a:srgbClr val="00A000"/>
              </a:buClr>
              <a:buFont typeface="Wingdings" pitchFamily="2" charset="2"/>
              <a:buChar char="§"/>
              <a:defRPr/>
            </a:pPr>
            <a:r>
              <a:rPr lang="en-GB" sz="1600" dirty="0" smtClean="0"/>
              <a:t>Some level of emotional abuse is involved in all types of </a:t>
            </a:r>
          </a:p>
          <a:p>
            <a:pPr eaLnBrk="1" hangingPunct="1">
              <a:lnSpc>
                <a:spcPct val="100000"/>
              </a:lnSpc>
              <a:buClr>
                <a:srgbClr val="00A000"/>
              </a:buClr>
              <a:defRPr/>
            </a:pPr>
            <a:r>
              <a:rPr lang="en-GB" sz="1600" dirty="0"/>
              <a:t> </a:t>
            </a:r>
            <a:r>
              <a:rPr lang="en-GB" sz="1600" dirty="0" smtClean="0"/>
              <a:t> maltreatment, though it may occur alone.</a:t>
            </a:r>
          </a:p>
          <a:p>
            <a:pPr eaLnBrk="1" hangingPunct="1">
              <a:lnSpc>
                <a:spcPct val="100000"/>
              </a:lnSpc>
              <a:buClr>
                <a:srgbClr val="00A000"/>
              </a:buClr>
              <a:buFont typeface="Wingdings" pitchFamily="2" charset="2"/>
              <a:buChar char="Ø"/>
              <a:defRPr/>
            </a:pPr>
            <a:endParaRPr lang="en-GB" sz="1600" dirty="0" smtClean="0"/>
          </a:p>
          <a:p>
            <a:pPr eaLnBrk="1" hangingPunct="1">
              <a:lnSpc>
                <a:spcPct val="100000"/>
              </a:lnSpc>
              <a:buClr>
                <a:srgbClr val="009900"/>
              </a:buClr>
              <a:buFontTx/>
              <a:buNone/>
              <a:defRPr/>
            </a:pPr>
            <a:r>
              <a:rPr lang="en-GB" sz="1200" i="1" dirty="0" smtClean="0"/>
              <a:t>Source: HM Government (2015):</a:t>
            </a:r>
            <a:r>
              <a:rPr lang="en-GB" sz="1200" dirty="0" smtClean="0"/>
              <a:t> </a:t>
            </a:r>
            <a:r>
              <a:rPr lang="en-GB" sz="1200" i="1" dirty="0" smtClean="0"/>
              <a:t>Working together to safeguard children</a:t>
            </a:r>
            <a:r>
              <a:rPr lang="en-GB" sz="1200" dirty="0" smtClean="0"/>
              <a:t>.</a:t>
            </a:r>
          </a:p>
          <a:p>
            <a:pPr eaLnBrk="1" hangingPunct="1">
              <a:lnSpc>
                <a:spcPct val="80000"/>
              </a:lnSpc>
              <a:buClr>
                <a:srgbClr val="00A000"/>
              </a:buClr>
              <a:buFont typeface="Wingdings" pitchFamily="2" charset="2"/>
              <a:buChar char="Ø"/>
              <a:defRPr/>
            </a:pPr>
            <a:endParaRPr lang="en-GB" sz="1600" dirty="0" smtClean="0"/>
          </a:p>
          <a:p>
            <a:pPr eaLnBrk="1" hangingPunct="1">
              <a:lnSpc>
                <a:spcPct val="80000"/>
              </a:lnSpc>
              <a:buClr>
                <a:srgbClr val="00A000"/>
              </a:buClr>
              <a:buFont typeface="Wingdings" pitchFamily="2" charset="2"/>
              <a:buChar char="Ø"/>
              <a:defRPr/>
            </a:pPr>
            <a:endParaRPr lang="en-GB" sz="1800" dirty="0" smtClean="0"/>
          </a:p>
          <a:p>
            <a:pPr eaLnBrk="1" hangingPunct="1">
              <a:lnSpc>
                <a:spcPct val="80000"/>
              </a:lnSpc>
              <a:buClr>
                <a:srgbClr val="00A000"/>
              </a:buClr>
              <a:buFont typeface="Wingdings" pitchFamily="2" charset="2"/>
              <a:buChar char="Ø"/>
              <a:defRPr/>
            </a:pPr>
            <a:endParaRPr lang="en-GB" sz="1800" dirty="0" smtClean="0"/>
          </a:p>
          <a:p>
            <a:pPr eaLnBrk="1" hangingPunct="1">
              <a:lnSpc>
                <a:spcPct val="80000"/>
              </a:lnSpc>
              <a:buClr>
                <a:srgbClr val="00A000"/>
              </a:buClr>
              <a:buFont typeface="Wingdings" pitchFamily="2" charset="2"/>
              <a:buChar char="Ø"/>
              <a:defRPr/>
            </a:pPr>
            <a:endParaRPr lang="en-GB" sz="1800" dirty="0" smtClean="0"/>
          </a:p>
        </p:txBody>
      </p:sp>
      <p:sp>
        <p:nvSpPr>
          <p:cNvPr id="27651" name="Rectangle 3"/>
          <p:cNvSpPr>
            <a:spLocks noGrp="1" noChangeArrowheads="1"/>
          </p:cNvSpPr>
          <p:nvPr>
            <p:ph type="title"/>
          </p:nvPr>
        </p:nvSpPr>
        <p:spPr>
          <a:xfrm>
            <a:off x="479401" y="287809"/>
            <a:ext cx="8229600" cy="1196975"/>
          </a:xfrm>
        </p:spPr>
        <p:txBody>
          <a:bodyPr/>
          <a:lstStyle/>
          <a:p>
            <a:pPr algn="l" eaLnBrk="1" hangingPunct="1"/>
            <a:r>
              <a:rPr lang="en-GB" altLang="en-US" b="1" dirty="0" smtClean="0">
                <a:solidFill>
                  <a:srgbClr val="009900"/>
                </a:solidFill>
              </a:rPr>
              <a:t>Emotional Abuse (Cont.)</a:t>
            </a:r>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2530">
                                            <p:txEl>
                                              <p:pRg st="0" end="0"/>
                                            </p:txEl>
                                          </p:spTgt>
                                        </p:tgtEl>
                                        <p:attrNameLst>
                                          <p:attrName>style.visibility</p:attrName>
                                        </p:attrNameLst>
                                      </p:cBhvr>
                                      <p:to>
                                        <p:strVal val="visible"/>
                                      </p:to>
                                    </p:set>
                                    <p:animEffect transition="in" filter="randombar(horizontal)">
                                      <p:cBhvr>
                                        <p:cTn id="7" dur="500"/>
                                        <p:tgtEl>
                                          <p:spTgt spid="22530">
                                            <p:txEl>
                                              <p:pRg st="0" end="0"/>
                                            </p:txEl>
                                          </p:spTgt>
                                        </p:tgtEl>
                                      </p:cBhvr>
                                    </p:animEffect>
                                  </p:childTnLst>
                                </p:cTn>
                              </p:par>
                              <p:par>
                                <p:cTn id="8" presetID="14" presetClass="entr" presetSubtype="10" fill="hold" nodeType="withEffect">
                                  <p:stCondLst>
                                    <p:cond delay="0"/>
                                  </p:stCondLst>
                                  <p:childTnLst>
                                    <p:set>
                                      <p:cBhvr>
                                        <p:cTn id="9" dur="1" fill="hold">
                                          <p:stCondLst>
                                            <p:cond delay="0"/>
                                          </p:stCondLst>
                                        </p:cTn>
                                        <p:tgtEl>
                                          <p:spTgt spid="22530">
                                            <p:txEl>
                                              <p:pRg st="1" end="1"/>
                                            </p:txEl>
                                          </p:spTgt>
                                        </p:tgtEl>
                                        <p:attrNameLst>
                                          <p:attrName>style.visibility</p:attrName>
                                        </p:attrNameLst>
                                      </p:cBhvr>
                                      <p:to>
                                        <p:strVal val="visible"/>
                                      </p:to>
                                    </p:set>
                                    <p:animEffect transition="in" filter="randombar(horizontal)">
                                      <p:cBhvr>
                                        <p:cTn id="10" dur="500"/>
                                        <p:tgtEl>
                                          <p:spTgt spid="22530">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4" presetClass="entr" presetSubtype="10" fill="hold" nodeType="clickEffect">
                                  <p:stCondLst>
                                    <p:cond delay="0"/>
                                  </p:stCondLst>
                                  <p:childTnLst>
                                    <p:set>
                                      <p:cBhvr>
                                        <p:cTn id="14" dur="1" fill="hold">
                                          <p:stCondLst>
                                            <p:cond delay="0"/>
                                          </p:stCondLst>
                                        </p:cTn>
                                        <p:tgtEl>
                                          <p:spTgt spid="22530">
                                            <p:txEl>
                                              <p:pRg st="3" end="3"/>
                                            </p:txEl>
                                          </p:spTgt>
                                        </p:tgtEl>
                                        <p:attrNameLst>
                                          <p:attrName>style.visibility</p:attrName>
                                        </p:attrNameLst>
                                      </p:cBhvr>
                                      <p:to>
                                        <p:strVal val="visible"/>
                                      </p:to>
                                    </p:set>
                                    <p:animEffect transition="in" filter="randombar(horizontal)">
                                      <p:cBhvr>
                                        <p:cTn id="15" dur="500"/>
                                        <p:tgtEl>
                                          <p:spTgt spid="22530">
                                            <p:txEl>
                                              <p:pRg st="3" end="3"/>
                                            </p:txEl>
                                          </p:spTgt>
                                        </p:tgtEl>
                                      </p:cBhvr>
                                    </p:animEffect>
                                  </p:childTnLst>
                                </p:cTn>
                              </p:par>
                              <p:par>
                                <p:cTn id="16" presetID="14" presetClass="entr" presetSubtype="10" fill="hold" nodeType="withEffect">
                                  <p:stCondLst>
                                    <p:cond delay="0"/>
                                  </p:stCondLst>
                                  <p:childTnLst>
                                    <p:set>
                                      <p:cBhvr>
                                        <p:cTn id="17" dur="1" fill="hold">
                                          <p:stCondLst>
                                            <p:cond delay="0"/>
                                          </p:stCondLst>
                                        </p:cTn>
                                        <p:tgtEl>
                                          <p:spTgt spid="22530">
                                            <p:txEl>
                                              <p:pRg st="4" end="4"/>
                                            </p:txEl>
                                          </p:spTgt>
                                        </p:tgtEl>
                                        <p:attrNameLst>
                                          <p:attrName>style.visibility</p:attrName>
                                        </p:attrNameLst>
                                      </p:cBhvr>
                                      <p:to>
                                        <p:strVal val="visible"/>
                                      </p:to>
                                    </p:set>
                                    <p:animEffect transition="in" filter="randombar(horizontal)">
                                      <p:cBhvr>
                                        <p:cTn id="18" dur="500"/>
                                        <p:tgtEl>
                                          <p:spTgt spid="22530">
                                            <p:txEl>
                                              <p:pRg st="4" end="4"/>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4" presetClass="entr" presetSubtype="10" fill="hold" nodeType="clickEffect">
                                  <p:stCondLst>
                                    <p:cond delay="0"/>
                                  </p:stCondLst>
                                  <p:childTnLst>
                                    <p:set>
                                      <p:cBhvr>
                                        <p:cTn id="22" dur="1" fill="hold">
                                          <p:stCondLst>
                                            <p:cond delay="0"/>
                                          </p:stCondLst>
                                        </p:cTn>
                                        <p:tgtEl>
                                          <p:spTgt spid="22530">
                                            <p:txEl>
                                              <p:pRg st="5" end="5"/>
                                            </p:txEl>
                                          </p:spTgt>
                                        </p:tgtEl>
                                        <p:attrNameLst>
                                          <p:attrName>style.visibility</p:attrName>
                                        </p:attrNameLst>
                                      </p:cBhvr>
                                      <p:to>
                                        <p:strVal val="visible"/>
                                      </p:to>
                                    </p:set>
                                    <p:animEffect transition="in" filter="randombar(horizontal)">
                                      <p:cBhvr>
                                        <p:cTn id="23" dur="500"/>
                                        <p:tgtEl>
                                          <p:spTgt spid="22530">
                                            <p:txEl>
                                              <p:pRg st="5" end="5"/>
                                            </p:txEl>
                                          </p:spTgt>
                                        </p:tgtEl>
                                      </p:cBhvr>
                                    </p:animEffect>
                                  </p:childTnLst>
                                </p:cTn>
                              </p:par>
                              <p:par>
                                <p:cTn id="24" presetID="14" presetClass="entr" presetSubtype="10" fill="hold" nodeType="withEffect">
                                  <p:stCondLst>
                                    <p:cond delay="0"/>
                                  </p:stCondLst>
                                  <p:childTnLst>
                                    <p:set>
                                      <p:cBhvr>
                                        <p:cTn id="25" dur="1" fill="hold">
                                          <p:stCondLst>
                                            <p:cond delay="0"/>
                                          </p:stCondLst>
                                        </p:cTn>
                                        <p:tgtEl>
                                          <p:spTgt spid="22530">
                                            <p:txEl>
                                              <p:pRg st="6" end="6"/>
                                            </p:txEl>
                                          </p:spTgt>
                                        </p:tgtEl>
                                        <p:attrNameLst>
                                          <p:attrName>style.visibility</p:attrName>
                                        </p:attrNameLst>
                                      </p:cBhvr>
                                      <p:to>
                                        <p:strVal val="visible"/>
                                      </p:to>
                                    </p:set>
                                    <p:animEffect transition="in" filter="randombar(horizontal)">
                                      <p:cBhvr>
                                        <p:cTn id="26" dur="500"/>
                                        <p:tgtEl>
                                          <p:spTgt spid="22530">
                                            <p:txEl>
                                              <p:pRg st="6" end="6"/>
                                            </p:txEl>
                                          </p:spTgt>
                                        </p:tgtEl>
                                      </p:cBhvr>
                                    </p:animEffect>
                                  </p:childTnLst>
                                </p:cTn>
                              </p:par>
                              <p:par>
                                <p:cTn id="27" presetID="14" presetClass="entr" presetSubtype="10" fill="hold" nodeType="withEffect">
                                  <p:stCondLst>
                                    <p:cond delay="0"/>
                                  </p:stCondLst>
                                  <p:childTnLst>
                                    <p:set>
                                      <p:cBhvr>
                                        <p:cTn id="28" dur="1" fill="hold">
                                          <p:stCondLst>
                                            <p:cond delay="0"/>
                                          </p:stCondLst>
                                        </p:cTn>
                                        <p:tgtEl>
                                          <p:spTgt spid="22530">
                                            <p:txEl>
                                              <p:pRg st="7" end="7"/>
                                            </p:txEl>
                                          </p:spTgt>
                                        </p:tgtEl>
                                        <p:attrNameLst>
                                          <p:attrName>style.visibility</p:attrName>
                                        </p:attrNameLst>
                                      </p:cBhvr>
                                      <p:to>
                                        <p:strVal val="visible"/>
                                      </p:to>
                                    </p:set>
                                    <p:animEffect transition="in" filter="randombar(horizontal)">
                                      <p:cBhvr>
                                        <p:cTn id="29" dur="500"/>
                                        <p:tgtEl>
                                          <p:spTgt spid="22530">
                                            <p:txEl>
                                              <p:pRg st="7" end="7"/>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4" presetClass="entr" presetSubtype="10" fill="hold" nodeType="clickEffect">
                                  <p:stCondLst>
                                    <p:cond delay="0"/>
                                  </p:stCondLst>
                                  <p:childTnLst>
                                    <p:set>
                                      <p:cBhvr>
                                        <p:cTn id="33" dur="1" fill="hold">
                                          <p:stCondLst>
                                            <p:cond delay="0"/>
                                          </p:stCondLst>
                                        </p:cTn>
                                        <p:tgtEl>
                                          <p:spTgt spid="22530">
                                            <p:txEl>
                                              <p:pRg st="8" end="8"/>
                                            </p:txEl>
                                          </p:spTgt>
                                        </p:tgtEl>
                                        <p:attrNameLst>
                                          <p:attrName>style.visibility</p:attrName>
                                        </p:attrNameLst>
                                      </p:cBhvr>
                                      <p:to>
                                        <p:strVal val="visible"/>
                                      </p:to>
                                    </p:set>
                                    <p:animEffect transition="in" filter="randombar(horizontal)">
                                      <p:cBhvr>
                                        <p:cTn id="34" dur="500"/>
                                        <p:tgtEl>
                                          <p:spTgt spid="22530">
                                            <p:txEl>
                                              <p:pRg st="8" end="8"/>
                                            </p:txEl>
                                          </p:spTgt>
                                        </p:tgtEl>
                                      </p:cBhvr>
                                    </p:animEffect>
                                  </p:childTnLst>
                                </p:cTn>
                              </p:par>
                              <p:par>
                                <p:cTn id="35" presetID="14" presetClass="entr" presetSubtype="10" fill="hold" nodeType="withEffect">
                                  <p:stCondLst>
                                    <p:cond delay="0"/>
                                  </p:stCondLst>
                                  <p:childTnLst>
                                    <p:set>
                                      <p:cBhvr>
                                        <p:cTn id="36" dur="1" fill="hold">
                                          <p:stCondLst>
                                            <p:cond delay="0"/>
                                          </p:stCondLst>
                                        </p:cTn>
                                        <p:tgtEl>
                                          <p:spTgt spid="22530">
                                            <p:txEl>
                                              <p:pRg st="9" end="9"/>
                                            </p:txEl>
                                          </p:spTgt>
                                        </p:tgtEl>
                                        <p:attrNameLst>
                                          <p:attrName>style.visibility</p:attrName>
                                        </p:attrNameLst>
                                      </p:cBhvr>
                                      <p:to>
                                        <p:strVal val="visible"/>
                                      </p:to>
                                    </p:set>
                                    <p:animEffect transition="in" filter="randombar(horizontal)">
                                      <p:cBhvr>
                                        <p:cTn id="37" dur="500"/>
                                        <p:tgtEl>
                                          <p:spTgt spid="22530">
                                            <p:txEl>
                                              <p:pRg st="9" end="9"/>
                                            </p:txEl>
                                          </p:spTgt>
                                        </p:tgtEl>
                                      </p:cBhvr>
                                    </p:animEffect>
                                  </p:childTnLst>
                                </p:cTn>
                              </p:par>
                              <p:par>
                                <p:cTn id="38" presetID="14" presetClass="entr" presetSubtype="10" fill="hold" nodeType="withEffect">
                                  <p:stCondLst>
                                    <p:cond delay="0"/>
                                  </p:stCondLst>
                                  <p:childTnLst>
                                    <p:set>
                                      <p:cBhvr>
                                        <p:cTn id="39" dur="1" fill="hold">
                                          <p:stCondLst>
                                            <p:cond delay="0"/>
                                          </p:stCondLst>
                                        </p:cTn>
                                        <p:tgtEl>
                                          <p:spTgt spid="22530">
                                            <p:txEl>
                                              <p:pRg st="10" end="10"/>
                                            </p:txEl>
                                          </p:spTgt>
                                        </p:tgtEl>
                                        <p:attrNameLst>
                                          <p:attrName>style.visibility</p:attrName>
                                        </p:attrNameLst>
                                      </p:cBhvr>
                                      <p:to>
                                        <p:strVal val="visible"/>
                                      </p:to>
                                    </p:set>
                                    <p:animEffect transition="in" filter="randombar(horizontal)">
                                      <p:cBhvr>
                                        <p:cTn id="40" dur="500"/>
                                        <p:tgtEl>
                                          <p:spTgt spid="22530">
                                            <p:txEl>
                                              <p:pRg st="10" end="10"/>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14" presetClass="entr" presetSubtype="10" fill="hold" nodeType="clickEffect">
                                  <p:stCondLst>
                                    <p:cond delay="0"/>
                                  </p:stCondLst>
                                  <p:childTnLst>
                                    <p:set>
                                      <p:cBhvr>
                                        <p:cTn id="44" dur="1" fill="hold">
                                          <p:stCondLst>
                                            <p:cond delay="0"/>
                                          </p:stCondLst>
                                        </p:cTn>
                                        <p:tgtEl>
                                          <p:spTgt spid="22530">
                                            <p:txEl>
                                              <p:pRg st="12" end="12"/>
                                            </p:txEl>
                                          </p:spTgt>
                                        </p:tgtEl>
                                        <p:attrNameLst>
                                          <p:attrName>style.visibility</p:attrName>
                                        </p:attrNameLst>
                                      </p:cBhvr>
                                      <p:to>
                                        <p:strVal val="visible"/>
                                      </p:to>
                                    </p:set>
                                    <p:animEffect transition="in" filter="randombar(horizontal)">
                                      <p:cBhvr>
                                        <p:cTn id="45" dur="500"/>
                                        <p:tgtEl>
                                          <p:spTgt spid="22530">
                                            <p:txEl>
                                              <p:pRg st="12" end="12"/>
                                            </p:txEl>
                                          </p:spTgt>
                                        </p:tgtEl>
                                      </p:cBhvr>
                                    </p:animEffect>
                                  </p:childTnLst>
                                </p:cTn>
                              </p:par>
                              <p:par>
                                <p:cTn id="46" presetID="14" presetClass="entr" presetSubtype="10" fill="hold" nodeType="withEffect">
                                  <p:stCondLst>
                                    <p:cond delay="0"/>
                                  </p:stCondLst>
                                  <p:childTnLst>
                                    <p:set>
                                      <p:cBhvr>
                                        <p:cTn id="47" dur="1" fill="hold">
                                          <p:stCondLst>
                                            <p:cond delay="0"/>
                                          </p:stCondLst>
                                        </p:cTn>
                                        <p:tgtEl>
                                          <p:spTgt spid="22530">
                                            <p:txEl>
                                              <p:pRg st="13" end="13"/>
                                            </p:txEl>
                                          </p:spTgt>
                                        </p:tgtEl>
                                        <p:attrNameLst>
                                          <p:attrName>style.visibility</p:attrName>
                                        </p:attrNameLst>
                                      </p:cBhvr>
                                      <p:to>
                                        <p:strVal val="visible"/>
                                      </p:to>
                                    </p:set>
                                    <p:animEffect transition="in" filter="randombar(horizontal)">
                                      <p:cBhvr>
                                        <p:cTn id="48" dur="500"/>
                                        <p:tgtEl>
                                          <p:spTgt spid="22530">
                                            <p:txEl>
                                              <p:pRg st="13" end="1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endParaRPr lang="en-US" dirty="0" smtClean="0"/>
          </a:p>
        </p:txBody>
      </p:sp>
      <p:sp>
        <p:nvSpPr>
          <p:cNvPr id="4" name="Slide Number Placeholder 3"/>
          <p:cNvSpPr>
            <a:spLocks noGrp="1"/>
          </p:cNvSpPr>
          <p:nvPr>
            <p:ph type="sldNum" sz="quarter" idx="12"/>
          </p:nvPr>
        </p:nvSpPr>
        <p:spPr/>
        <p:txBody>
          <a:bodyPr/>
          <a:lstStyle/>
          <a:p>
            <a:pPr>
              <a:defRPr/>
            </a:pPr>
            <a:fld id="{A862DA52-9B4A-4FC2-BFEF-9755C46DAB94}" type="slidenum">
              <a:rPr lang="en-US" smtClean="0"/>
              <a:pPr>
                <a:defRPr/>
              </a:pPr>
              <a:t>14</a:t>
            </a:fld>
            <a:endParaRPr lang="en-US" dirty="0"/>
          </a:p>
        </p:txBody>
      </p:sp>
      <p:sp>
        <p:nvSpPr>
          <p:cNvPr id="2" name="Title 1"/>
          <p:cNvSpPr>
            <a:spLocks noGrp="1"/>
          </p:cNvSpPr>
          <p:nvPr>
            <p:ph type="title" idx="4294967295"/>
          </p:nvPr>
        </p:nvSpPr>
        <p:spPr>
          <a:xfrm>
            <a:off x="568860" y="2708920"/>
            <a:ext cx="8594725" cy="685800"/>
          </a:xfrm>
          <a:prstGeom prst="rect">
            <a:avLst/>
          </a:prstGeom>
        </p:spPr>
        <p:txBody>
          <a:bodyPr/>
          <a:lstStyle/>
          <a:p>
            <a:r>
              <a:rPr lang="en-GB" sz="4400" dirty="0" smtClean="0"/>
              <a:t>What’s the difference between emotional abuse and neglect?</a:t>
            </a:r>
            <a:endParaRPr lang="en-GB" sz="4400" dirty="0"/>
          </a:p>
        </p:txBody>
      </p:sp>
    </p:spTree>
    <p:extLst>
      <p:ext uri="{BB962C8B-B14F-4D97-AF65-F5344CB8AC3E}">
        <p14:creationId xmlns:p14="http://schemas.microsoft.com/office/powerpoint/2010/main" val="338239970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8674" name="Rectangle 2"/>
          <p:cNvSpPr>
            <a:spLocks noGrp="1" noChangeArrowheads="1"/>
          </p:cNvSpPr>
          <p:nvPr>
            <p:ph type="body" idx="1"/>
          </p:nvPr>
        </p:nvSpPr>
        <p:spPr>
          <a:xfrm>
            <a:off x="323850" y="1628800"/>
            <a:ext cx="8229600" cy="4752975"/>
          </a:xfrm>
        </p:spPr>
        <p:txBody>
          <a:bodyPr/>
          <a:lstStyle/>
          <a:p>
            <a:pPr eaLnBrk="1" hangingPunct="1">
              <a:lnSpc>
                <a:spcPct val="100000"/>
              </a:lnSpc>
              <a:buClr>
                <a:srgbClr val="00A000"/>
              </a:buClr>
              <a:buFont typeface="Wingdings" pitchFamily="2" charset="2"/>
              <a:buChar char="§"/>
            </a:pPr>
            <a:r>
              <a:rPr lang="en-GB" altLang="en-US" sz="2400" dirty="0" smtClean="0"/>
              <a:t>Neglect is the persistent failure to meet a child’s basic physical and psychological needs</a:t>
            </a:r>
          </a:p>
          <a:p>
            <a:pPr eaLnBrk="1" hangingPunct="1">
              <a:lnSpc>
                <a:spcPct val="100000"/>
              </a:lnSpc>
              <a:buClr>
                <a:srgbClr val="00A000"/>
              </a:buClr>
            </a:pPr>
            <a:endParaRPr lang="en-GB" altLang="en-US" sz="2400" dirty="0" smtClean="0"/>
          </a:p>
          <a:p>
            <a:pPr eaLnBrk="1" hangingPunct="1">
              <a:lnSpc>
                <a:spcPct val="100000"/>
              </a:lnSpc>
              <a:buClr>
                <a:srgbClr val="00A000"/>
              </a:buClr>
              <a:buFont typeface="Wingdings" pitchFamily="2" charset="2"/>
              <a:buChar char="§"/>
            </a:pPr>
            <a:r>
              <a:rPr lang="en-GB" altLang="en-US" sz="2400" dirty="0" smtClean="0"/>
              <a:t>It is likely to result in the serious impairment of the child’s health or development</a:t>
            </a:r>
          </a:p>
          <a:p>
            <a:pPr eaLnBrk="1" hangingPunct="1">
              <a:lnSpc>
                <a:spcPct val="100000"/>
              </a:lnSpc>
              <a:buClr>
                <a:srgbClr val="00A000"/>
              </a:buClr>
              <a:buFont typeface="Wingdings" pitchFamily="2" charset="2"/>
              <a:buChar char="§"/>
            </a:pPr>
            <a:endParaRPr lang="en-GB" altLang="en-US" sz="2400" dirty="0" smtClean="0"/>
          </a:p>
          <a:p>
            <a:pPr eaLnBrk="1" hangingPunct="1">
              <a:lnSpc>
                <a:spcPct val="100000"/>
              </a:lnSpc>
              <a:buClr>
                <a:srgbClr val="00A000"/>
              </a:buClr>
              <a:buFont typeface="Wingdings" pitchFamily="2" charset="2"/>
              <a:buChar char="§"/>
            </a:pPr>
            <a:r>
              <a:rPr lang="en-GB" altLang="en-US" sz="2400" dirty="0" smtClean="0"/>
              <a:t>Neglect may occur during pregnancy as a result of maternal substance abuse.  </a:t>
            </a:r>
          </a:p>
          <a:p>
            <a:pPr eaLnBrk="1" hangingPunct="1">
              <a:lnSpc>
                <a:spcPct val="90000"/>
              </a:lnSpc>
              <a:buClr>
                <a:srgbClr val="00A000"/>
              </a:buClr>
              <a:buFont typeface="Wingdings" pitchFamily="2" charset="2"/>
              <a:buChar char="Ø"/>
            </a:pPr>
            <a:endParaRPr lang="en-GB" altLang="en-US" sz="2800" dirty="0" smtClean="0"/>
          </a:p>
          <a:p>
            <a:pPr eaLnBrk="1" hangingPunct="1">
              <a:lnSpc>
                <a:spcPct val="90000"/>
              </a:lnSpc>
              <a:buClr>
                <a:srgbClr val="00A000"/>
              </a:buClr>
              <a:buFont typeface="Wingdings" pitchFamily="2" charset="2"/>
              <a:buNone/>
            </a:pPr>
            <a:endParaRPr lang="en-GB" altLang="en-US" sz="1400" i="1" dirty="0" smtClean="0"/>
          </a:p>
          <a:p>
            <a:pPr eaLnBrk="1" hangingPunct="1">
              <a:lnSpc>
                <a:spcPct val="90000"/>
              </a:lnSpc>
              <a:buClr>
                <a:srgbClr val="00A000"/>
              </a:buClr>
              <a:buFont typeface="Wingdings" pitchFamily="2" charset="2"/>
              <a:buNone/>
            </a:pPr>
            <a:r>
              <a:rPr lang="en-GB" altLang="en-US" sz="1400" i="1" dirty="0" smtClean="0"/>
              <a:t>Source: HM Government (2015)  Working Together to Safeguard Children</a:t>
            </a:r>
          </a:p>
        </p:txBody>
      </p:sp>
      <p:sp>
        <p:nvSpPr>
          <p:cNvPr id="28675" name="Rectangle 3"/>
          <p:cNvSpPr>
            <a:spLocks noGrp="1" noChangeArrowheads="1"/>
          </p:cNvSpPr>
          <p:nvPr>
            <p:ph type="title"/>
          </p:nvPr>
        </p:nvSpPr>
        <p:spPr>
          <a:xfrm>
            <a:off x="523996" y="203655"/>
            <a:ext cx="8229600" cy="1143000"/>
          </a:xfrm>
        </p:spPr>
        <p:txBody>
          <a:bodyPr/>
          <a:lstStyle/>
          <a:p>
            <a:pPr algn="l" eaLnBrk="1" hangingPunct="1">
              <a:buClr>
                <a:srgbClr val="00CC00"/>
              </a:buClr>
              <a:buFont typeface="Wingdings" pitchFamily="2" charset="2"/>
              <a:buNone/>
            </a:pPr>
            <a:r>
              <a:rPr lang="en-GB" altLang="en-US" b="1" dirty="0" smtClean="0">
                <a:solidFill>
                  <a:srgbClr val="009900"/>
                </a:solidFill>
              </a:rPr>
              <a:t>Neglect</a:t>
            </a:r>
          </a:p>
        </p:txBody>
      </p:sp>
    </p:spTree>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867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867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867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867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4"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226642" y="404664"/>
            <a:ext cx="8602054" cy="951373"/>
          </a:xfrm>
        </p:spPr>
        <p:txBody>
          <a:bodyPr/>
          <a:lstStyle/>
          <a:p>
            <a:pPr algn="l" eaLnBrk="1" hangingPunct="1"/>
            <a:r>
              <a:rPr lang="en-GB" altLang="en-US" b="1" dirty="0" smtClean="0">
                <a:solidFill>
                  <a:srgbClr val="009900"/>
                </a:solidFill>
              </a:rPr>
              <a:t>Neglect (Cont.)</a:t>
            </a:r>
            <a:endParaRPr lang="en-US" altLang="en-US" b="1" dirty="0" smtClean="0">
              <a:solidFill>
                <a:srgbClr val="009900"/>
              </a:solidFill>
            </a:endParaRPr>
          </a:p>
        </p:txBody>
      </p:sp>
      <p:sp>
        <p:nvSpPr>
          <p:cNvPr id="29699" name="Rectangle 3"/>
          <p:cNvSpPr>
            <a:spLocks noGrp="1" noChangeArrowheads="1"/>
          </p:cNvSpPr>
          <p:nvPr>
            <p:ph type="body" idx="1"/>
          </p:nvPr>
        </p:nvSpPr>
        <p:spPr>
          <a:xfrm>
            <a:off x="390217" y="908720"/>
            <a:ext cx="8229600" cy="5472113"/>
          </a:xfrm>
        </p:spPr>
        <p:txBody>
          <a:bodyPr/>
          <a:lstStyle/>
          <a:p>
            <a:pPr eaLnBrk="1" hangingPunct="1">
              <a:lnSpc>
                <a:spcPct val="100000"/>
              </a:lnSpc>
              <a:buClr>
                <a:srgbClr val="00A000"/>
              </a:buClr>
              <a:buFont typeface="Wingdings" pitchFamily="2" charset="2"/>
              <a:buNone/>
            </a:pPr>
            <a:endParaRPr lang="en-GB" altLang="en-US" sz="1200" dirty="0" smtClean="0"/>
          </a:p>
          <a:p>
            <a:pPr eaLnBrk="1" hangingPunct="1">
              <a:lnSpc>
                <a:spcPct val="100000"/>
              </a:lnSpc>
              <a:buClr>
                <a:srgbClr val="00A000"/>
              </a:buClr>
              <a:buFont typeface="Wingdings" pitchFamily="2" charset="2"/>
              <a:buChar char="Ø"/>
            </a:pPr>
            <a:endParaRPr lang="en-GB" altLang="en-US" sz="1800" dirty="0" smtClean="0"/>
          </a:p>
          <a:p>
            <a:pPr eaLnBrk="1" hangingPunct="1">
              <a:lnSpc>
                <a:spcPct val="100000"/>
              </a:lnSpc>
              <a:buClr>
                <a:srgbClr val="00A000"/>
              </a:buClr>
              <a:buFont typeface="Wingdings" pitchFamily="2" charset="2"/>
              <a:buChar char="§"/>
            </a:pPr>
            <a:r>
              <a:rPr lang="en-GB" altLang="en-US" sz="2000" dirty="0" smtClean="0"/>
              <a:t>Failing to provide adequate food, clothing and shelter </a:t>
            </a:r>
          </a:p>
          <a:p>
            <a:pPr eaLnBrk="1" hangingPunct="1">
              <a:lnSpc>
                <a:spcPct val="100000"/>
              </a:lnSpc>
              <a:buClr>
                <a:srgbClr val="00A000"/>
              </a:buClr>
            </a:pPr>
            <a:r>
              <a:rPr lang="en-GB" altLang="en-US" sz="2000" dirty="0" smtClean="0"/>
              <a:t> including exclusion from home or abandonment</a:t>
            </a:r>
          </a:p>
          <a:p>
            <a:pPr eaLnBrk="1" hangingPunct="1">
              <a:lnSpc>
                <a:spcPct val="100000"/>
              </a:lnSpc>
              <a:buClr>
                <a:srgbClr val="00A000"/>
              </a:buClr>
              <a:buFont typeface="Wingdings" pitchFamily="2" charset="2"/>
              <a:buChar char="§"/>
            </a:pPr>
            <a:endParaRPr lang="en-GB" altLang="en-US" sz="2000" dirty="0" smtClean="0"/>
          </a:p>
          <a:p>
            <a:pPr eaLnBrk="1" hangingPunct="1">
              <a:lnSpc>
                <a:spcPct val="100000"/>
              </a:lnSpc>
              <a:buClr>
                <a:srgbClr val="00A000"/>
              </a:buClr>
              <a:buFont typeface="Wingdings" pitchFamily="2" charset="2"/>
              <a:buChar char="§"/>
            </a:pPr>
            <a:r>
              <a:rPr lang="en-GB" altLang="en-US" sz="2000" dirty="0" smtClean="0"/>
              <a:t>Failing to protect a child from physical and emotional harm or   </a:t>
            </a:r>
          </a:p>
          <a:p>
            <a:pPr eaLnBrk="1" hangingPunct="1">
              <a:lnSpc>
                <a:spcPct val="100000"/>
              </a:lnSpc>
              <a:buClr>
                <a:srgbClr val="00A000"/>
              </a:buClr>
            </a:pPr>
            <a:r>
              <a:rPr lang="en-GB" altLang="en-US" sz="2000" dirty="0"/>
              <a:t> </a:t>
            </a:r>
            <a:r>
              <a:rPr lang="en-GB" altLang="en-US" sz="2000" dirty="0" smtClean="0"/>
              <a:t>danger</a:t>
            </a:r>
          </a:p>
          <a:p>
            <a:pPr eaLnBrk="1" hangingPunct="1">
              <a:lnSpc>
                <a:spcPct val="100000"/>
              </a:lnSpc>
              <a:buClr>
                <a:srgbClr val="00A000"/>
              </a:buClr>
              <a:buFont typeface="Wingdings" pitchFamily="2" charset="2"/>
              <a:buChar char="§"/>
            </a:pPr>
            <a:endParaRPr lang="en-GB" altLang="en-US" sz="2000" dirty="0" smtClean="0"/>
          </a:p>
          <a:p>
            <a:pPr eaLnBrk="1" hangingPunct="1">
              <a:lnSpc>
                <a:spcPct val="100000"/>
              </a:lnSpc>
              <a:buClr>
                <a:srgbClr val="00A000"/>
              </a:buClr>
              <a:buFont typeface="Wingdings" pitchFamily="2" charset="2"/>
              <a:buChar char="§"/>
            </a:pPr>
            <a:r>
              <a:rPr lang="en-GB" altLang="en-US" sz="2000" dirty="0" smtClean="0"/>
              <a:t>Failing to ensure adequate supervision including the use of </a:t>
            </a:r>
          </a:p>
          <a:p>
            <a:pPr eaLnBrk="1" hangingPunct="1">
              <a:lnSpc>
                <a:spcPct val="100000"/>
              </a:lnSpc>
              <a:buClr>
                <a:srgbClr val="00A000"/>
              </a:buClr>
            </a:pPr>
            <a:r>
              <a:rPr lang="en-GB" altLang="en-US" sz="2000" dirty="0"/>
              <a:t> </a:t>
            </a:r>
            <a:r>
              <a:rPr lang="en-GB" altLang="en-US" sz="2000" dirty="0" smtClean="0"/>
              <a:t>inadequate carers</a:t>
            </a:r>
            <a:br>
              <a:rPr lang="en-GB" altLang="en-US" sz="2000" dirty="0" smtClean="0"/>
            </a:br>
            <a:endParaRPr lang="en-GB" altLang="en-US" sz="2000" dirty="0" smtClean="0"/>
          </a:p>
          <a:p>
            <a:pPr eaLnBrk="1" hangingPunct="1">
              <a:lnSpc>
                <a:spcPct val="100000"/>
              </a:lnSpc>
              <a:buClr>
                <a:srgbClr val="00A000"/>
              </a:buClr>
              <a:buFont typeface="Wingdings" pitchFamily="2" charset="2"/>
              <a:buChar char="§"/>
            </a:pPr>
            <a:r>
              <a:rPr lang="en-GB" altLang="en-US" sz="2000" dirty="0" smtClean="0"/>
              <a:t>Failing to provide access to appropriate medical care or </a:t>
            </a:r>
          </a:p>
          <a:p>
            <a:pPr eaLnBrk="1" hangingPunct="1">
              <a:lnSpc>
                <a:spcPct val="100000"/>
              </a:lnSpc>
              <a:buClr>
                <a:srgbClr val="00A000"/>
              </a:buClr>
            </a:pPr>
            <a:r>
              <a:rPr lang="en-GB" altLang="en-US" sz="2000" dirty="0"/>
              <a:t> </a:t>
            </a:r>
            <a:r>
              <a:rPr lang="en-GB" altLang="en-US" sz="2000" dirty="0" smtClean="0"/>
              <a:t>treatment</a:t>
            </a:r>
          </a:p>
          <a:p>
            <a:pPr eaLnBrk="1" hangingPunct="1">
              <a:lnSpc>
                <a:spcPct val="100000"/>
              </a:lnSpc>
              <a:buClr>
                <a:srgbClr val="00A000"/>
              </a:buClr>
              <a:buFont typeface="Wingdings" pitchFamily="2" charset="2"/>
              <a:buChar char="§"/>
            </a:pPr>
            <a:endParaRPr lang="en-GB" altLang="en-US" sz="2000" dirty="0" smtClean="0"/>
          </a:p>
          <a:p>
            <a:pPr eaLnBrk="1" hangingPunct="1">
              <a:lnSpc>
                <a:spcPct val="100000"/>
              </a:lnSpc>
              <a:buClr>
                <a:srgbClr val="00A000"/>
              </a:buClr>
              <a:buFont typeface="Wingdings" pitchFamily="2" charset="2"/>
              <a:buChar char="§"/>
            </a:pPr>
            <a:r>
              <a:rPr lang="en-GB" altLang="en-US" sz="2000" dirty="0" smtClean="0"/>
              <a:t>Neglect of, or unresponsiveness to, a child’s basic emotional  </a:t>
            </a:r>
          </a:p>
          <a:p>
            <a:pPr eaLnBrk="1" hangingPunct="1">
              <a:lnSpc>
                <a:spcPct val="100000"/>
              </a:lnSpc>
              <a:buClr>
                <a:srgbClr val="00A000"/>
              </a:buClr>
            </a:pPr>
            <a:r>
              <a:rPr lang="en-GB" altLang="en-US" sz="2000" dirty="0"/>
              <a:t> </a:t>
            </a:r>
            <a:r>
              <a:rPr lang="en-GB" altLang="en-US" sz="2000" dirty="0" smtClean="0"/>
              <a:t>needs.</a:t>
            </a:r>
            <a:endParaRPr lang="en-GB" altLang="en-US" sz="1300" i="1" dirty="0" smtClean="0"/>
          </a:p>
          <a:p>
            <a:pPr eaLnBrk="1" hangingPunct="1">
              <a:lnSpc>
                <a:spcPct val="80000"/>
              </a:lnSpc>
              <a:buClr>
                <a:srgbClr val="00A000"/>
              </a:buClr>
              <a:buFont typeface="Wingdings" pitchFamily="2" charset="2"/>
              <a:buNone/>
            </a:pPr>
            <a:r>
              <a:rPr lang="en-GB" altLang="en-US" sz="1400" i="1" dirty="0" smtClean="0"/>
              <a:t>Source: HM Government (2015)  Working Together to Safeguard Children</a:t>
            </a:r>
          </a:p>
        </p:txBody>
      </p:sp>
    </p:spTree>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9699">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9699">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9699">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9699">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9699">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9699">
                                            <p:txEl>
                                              <p:pRg st="9" end="9"/>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9699">
                                            <p:txEl>
                                              <p:pRg st="10" end="1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9699">
                                            <p:txEl>
                                              <p:pRg st="11" end="1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9699">
                                            <p:txEl>
                                              <p:pRg st="13" end="13"/>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9699">
                                            <p:txEl>
                                              <p:pRg st="14" end="14"/>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29699">
                                            <p:txEl>
                                              <p:pRg st="15" end="1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9"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a:xfrm>
            <a:off x="250825" y="333375"/>
            <a:ext cx="8229600" cy="1143000"/>
          </a:xfrm>
        </p:spPr>
        <p:txBody>
          <a:bodyPr/>
          <a:lstStyle/>
          <a:p>
            <a:pPr algn="l" eaLnBrk="1" hangingPunct="1"/>
            <a:r>
              <a:rPr lang="en-GB" altLang="en-US" b="1" dirty="0" smtClean="0">
                <a:solidFill>
                  <a:srgbClr val="009900"/>
                </a:solidFill>
              </a:rPr>
              <a:t>Roles and Responsibilities (Children)</a:t>
            </a:r>
            <a:r>
              <a:rPr lang="en-GB" altLang="en-US" b="1" dirty="0" smtClean="0"/>
              <a:t> </a:t>
            </a:r>
            <a:endParaRPr lang="en-US" altLang="en-US" b="1" dirty="0" smtClean="0"/>
          </a:p>
        </p:txBody>
      </p:sp>
      <p:sp>
        <p:nvSpPr>
          <p:cNvPr id="53251" name="Rectangle 3"/>
          <p:cNvSpPr>
            <a:spLocks noGrp="1" noChangeArrowheads="1"/>
          </p:cNvSpPr>
          <p:nvPr>
            <p:ph type="body" idx="1"/>
          </p:nvPr>
        </p:nvSpPr>
        <p:spPr>
          <a:xfrm>
            <a:off x="683568" y="1622199"/>
            <a:ext cx="7796857" cy="4525963"/>
          </a:xfrm>
        </p:spPr>
        <p:txBody>
          <a:bodyPr/>
          <a:lstStyle/>
          <a:p>
            <a:pPr>
              <a:lnSpc>
                <a:spcPct val="150000"/>
              </a:lnSpc>
              <a:defRPr/>
            </a:pPr>
            <a:r>
              <a:rPr lang="en-GB" dirty="0" smtClean="0"/>
              <a:t>Safeguarding </a:t>
            </a:r>
            <a:r>
              <a:rPr lang="en-GB" dirty="0"/>
              <a:t>children - the action we take to promote the welfare of children and protect them from harm - is everyone’s </a:t>
            </a:r>
            <a:r>
              <a:rPr lang="en-GB" dirty="0" smtClean="0"/>
              <a:t>responsibility, including teachers, GPs, nurses, midwives, health visitors, early years professionals, youth workers, police, Accident and Emergency staff, paediatricians, voluntary and community workers and social workers. Everyone </a:t>
            </a:r>
            <a:r>
              <a:rPr lang="en-GB" dirty="0"/>
              <a:t>who comes into contact with children and families has a role to </a:t>
            </a:r>
            <a:r>
              <a:rPr lang="en-GB" dirty="0" smtClean="0"/>
              <a:t>play and a responsibility to keep them safe.</a:t>
            </a:r>
          </a:p>
          <a:p>
            <a:pPr>
              <a:lnSpc>
                <a:spcPct val="100000"/>
              </a:lnSpc>
              <a:defRPr/>
            </a:pPr>
            <a:endParaRPr lang="en-GB" sz="2000" dirty="0"/>
          </a:p>
          <a:p>
            <a:pPr marL="0" indent="0">
              <a:lnSpc>
                <a:spcPct val="100000"/>
              </a:lnSpc>
              <a:buFontTx/>
              <a:buNone/>
              <a:defRPr/>
            </a:pPr>
            <a:endParaRPr lang="en-GB" sz="1600" i="1" dirty="0" smtClean="0"/>
          </a:p>
          <a:p>
            <a:pPr marL="0" indent="0">
              <a:lnSpc>
                <a:spcPct val="100000"/>
              </a:lnSpc>
              <a:buFontTx/>
              <a:buNone/>
              <a:defRPr/>
            </a:pPr>
            <a:r>
              <a:rPr lang="en-GB" sz="1600" i="1" dirty="0" smtClean="0"/>
              <a:t>Source: HM Government (2015)  Working Together to Safeguard Children</a:t>
            </a:r>
          </a:p>
          <a:p>
            <a:pPr eaLnBrk="1" hangingPunct="1">
              <a:buClr>
                <a:srgbClr val="009900"/>
              </a:buClr>
              <a:buFont typeface="Wingdings" pitchFamily="2" charset="2"/>
              <a:buNone/>
              <a:defRPr/>
            </a:pPr>
            <a:endParaRPr lang="en-US" sz="1600" dirty="0" smtClean="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Roles and Responsibilities….</a:t>
            </a:r>
            <a:endParaRPr lang="en-GB" dirty="0"/>
          </a:p>
        </p:txBody>
      </p:sp>
      <p:sp>
        <p:nvSpPr>
          <p:cNvPr id="3" name="Content Placeholder 2"/>
          <p:cNvSpPr>
            <a:spLocks noGrp="1"/>
          </p:cNvSpPr>
          <p:nvPr>
            <p:ph idx="1"/>
          </p:nvPr>
        </p:nvSpPr>
        <p:spPr>
          <a:xfrm>
            <a:off x="1115617" y="1695450"/>
            <a:ext cx="6768751" cy="4500000"/>
          </a:xfrm>
        </p:spPr>
        <p:txBody>
          <a:bodyPr/>
          <a:lstStyle/>
          <a:p>
            <a:pPr>
              <a:lnSpc>
                <a:spcPct val="150000"/>
              </a:lnSpc>
            </a:pPr>
            <a:r>
              <a:rPr lang="en-GB" dirty="0"/>
              <a:t>No single professional or organisation can have a full picture of a child’s needs and circumstances and, if children and families are to receive the right help at the right time, everyone who comes into contact with them has a role to play in identifying concerns, sharing information and taking prompt action. </a:t>
            </a:r>
            <a:endParaRPr lang="en-GB" dirty="0" smtClean="0"/>
          </a:p>
          <a:p>
            <a:pPr>
              <a:lnSpc>
                <a:spcPct val="150000"/>
              </a:lnSpc>
            </a:pPr>
            <a:endParaRPr lang="en-GB" dirty="0"/>
          </a:p>
          <a:p>
            <a:pPr>
              <a:lnSpc>
                <a:spcPct val="150000"/>
              </a:lnSpc>
            </a:pPr>
            <a:endParaRPr lang="en-GB" dirty="0" smtClean="0"/>
          </a:p>
          <a:p>
            <a:pPr>
              <a:lnSpc>
                <a:spcPct val="150000"/>
              </a:lnSpc>
            </a:pPr>
            <a:endParaRPr lang="en-GB" dirty="0"/>
          </a:p>
          <a:p>
            <a:pPr>
              <a:lnSpc>
                <a:spcPct val="150000"/>
              </a:lnSpc>
            </a:pPr>
            <a:r>
              <a:rPr lang="en-GB" sz="1200" i="1" dirty="0"/>
              <a:t>Source: HM Government (2015)  Working Together to Safeguard Children</a:t>
            </a:r>
          </a:p>
          <a:p>
            <a:pPr>
              <a:lnSpc>
                <a:spcPct val="150000"/>
              </a:lnSpc>
            </a:pPr>
            <a:endParaRPr lang="en-GB" dirty="0"/>
          </a:p>
          <a:p>
            <a:endParaRPr lang="en-GB" dirty="0"/>
          </a:p>
        </p:txBody>
      </p:sp>
      <p:sp>
        <p:nvSpPr>
          <p:cNvPr id="4" name="Slide Number Placeholder 3"/>
          <p:cNvSpPr>
            <a:spLocks noGrp="1"/>
          </p:cNvSpPr>
          <p:nvPr>
            <p:ph type="sldNum" sz="quarter" idx="11"/>
          </p:nvPr>
        </p:nvSpPr>
        <p:spPr/>
        <p:txBody>
          <a:bodyPr/>
          <a:lstStyle/>
          <a:p>
            <a:pPr>
              <a:defRPr/>
            </a:pPr>
            <a:fld id="{A862DA52-9B4A-4FC2-BFEF-9755C46DAB94}" type="slidenum">
              <a:rPr lang="en-US" smtClean="0"/>
              <a:pPr>
                <a:defRPr/>
              </a:pPr>
              <a:t>18</a:t>
            </a:fld>
            <a:endParaRPr lang="en-US" dirty="0"/>
          </a:p>
        </p:txBody>
      </p:sp>
      <p:sp>
        <p:nvSpPr>
          <p:cNvPr id="5" name="Footer Placeholder 4"/>
          <p:cNvSpPr>
            <a:spLocks noGrp="1"/>
          </p:cNvSpPr>
          <p:nvPr>
            <p:ph type="ftr" sz="quarter" idx="4294967295"/>
          </p:nvPr>
        </p:nvSpPr>
        <p:spPr/>
        <p:txBody>
          <a:bodyPr/>
          <a:lstStyle/>
          <a:p>
            <a:endParaRPr lang="en-US" dirty="0" smtClean="0"/>
          </a:p>
        </p:txBody>
      </p:sp>
    </p:spTree>
    <p:extLst>
      <p:ext uri="{BB962C8B-B14F-4D97-AF65-F5344CB8AC3E}">
        <p14:creationId xmlns:p14="http://schemas.microsoft.com/office/powerpoint/2010/main" val="24209357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ChangeArrowheads="1"/>
          </p:cNvSpPr>
          <p:nvPr>
            <p:ph type="title"/>
          </p:nvPr>
        </p:nvSpPr>
        <p:spPr/>
        <p:txBody>
          <a:bodyPr/>
          <a:lstStyle/>
          <a:p>
            <a:pPr algn="l" eaLnBrk="1" hangingPunct="1"/>
            <a:r>
              <a:rPr lang="en-GB" altLang="en-US" sz="2000" b="1" dirty="0" smtClean="0">
                <a:solidFill>
                  <a:srgbClr val="009900"/>
                </a:solidFill>
              </a:rPr>
              <a:t>Working Together to Safeguard Children: “The Jigsaw”</a:t>
            </a:r>
          </a:p>
        </p:txBody>
      </p:sp>
      <p:grpSp>
        <p:nvGrpSpPr>
          <p:cNvPr id="83971" name="Group 3"/>
          <p:cNvGrpSpPr>
            <a:grpSpLocks/>
          </p:cNvGrpSpPr>
          <p:nvPr/>
        </p:nvGrpSpPr>
        <p:grpSpPr bwMode="auto">
          <a:xfrm>
            <a:off x="250825" y="1484313"/>
            <a:ext cx="4495800" cy="4298950"/>
            <a:chOff x="1824" y="633"/>
            <a:chExt cx="2834" cy="2849"/>
          </a:xfrm>
        </p:grpSpPr>
        <p:sp>
          <p:nvSpPr>
            <p:cNvPr id="83984" name="Puzzle3"/>
            <p:cNvSpPr>
              <a:spLocks noEditPoints="1" noChangeArrowheads="1"/>
            </p:cNvSpPr>
            <p:nvPr/>
          </p:nvSpPr>
          <p:spPr bwMode="auto">
            <a:xfrm>
              <a:off x="3204" y="633"/>
              <a:ext cx="1114" cy="1514"/>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w 21600"/>
                <a:gd name="T13" fmla="*/ 0 h 21600"/>
                <a:gd name="T14" fmla="*/ 0 w 21600"/>
                <a:gd name="T15" fmla="*/ 0 h 21600"/>
                <a:gd name="T16" fmla="*/ 0 60000 65536"/>
                <a:gd name="T17" fmla="*/ 0 60000 65536"/>
                <a:gd name="T18" fmla="*/ 0 60000 65536"/>
                <a:gd name="T19" fmla="*/ 0 60000 65536"/>
                <a:gd name="T20" fmla="*/ 0 60000 65536"/>
                <a:gd name="T21" fmla="*/ 0 60000 65536"/>
                <a:gd name="T22" fmla="*/ 0 60000 65536"/>
                <a:gd name="T23" fmla="*/ 0 60000 65536"/>
                <a:gd name="T24" fmla="*/ 2269 w 21600"/>
                <a:gd name="T25" fmla="*/ 7718 h 21600"/>
                <a:gd name="T26" fmla="*/ 19157 w 21600"/>
                <a:gd name="T27" fmla="*/ 20230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6625" y="20892"/>
                  </a:moveTo>
                  <a:lnTo>
                    <a:pt x="7105" y="21023"/>
                  </a:lnTo>
                  <a:lnTo>
                    <a:pt x="7513" y="21088"/>
                  </a:lnTo>
                  <a:lnTo>
                    <a:pt x="7922" y="21115"/>
                  </a:lnTo>
                  <a:lnTo>
                    <a:pt x="8242" y="21115"/>
                  </a:lnTo>
                  <a:lnTo>
                    <a:pt x="8544" y="21062"/>
                  </a:lnTo>
                  <a:lnTo>
                    <a:pt x="8810" y="20997"/>
                  </a:lnTo>
                  <a:lnTo>
                    <a:pt x="9023" y="20892"/>
                  </a:lnTo>
                  <a:lnTo>
                    <a:pt x="9148" y="20761"/>
                  </a:lnTo>
                  <a:lnTo>
                    <a:pt x="9290" y="20616"/>
                  </a:lnTo>
                  <a:lnTo>
                    <a:pt x="9361" y="20459"/>
                  </a:lnTo>
                  <a:lnTo>
                    <a:pt x="9396" y="20289"/>
                  </a:lnTo>
                  <a:lnTo>
                    <a:pt x="9396" y="20092"/>
                  </a:lnTo>
                  <a:lnTo>
                    <a:pt x="9325" y="19909"/>
                  </a:lnTo>
                  <a:lnTo>
                    <a:pt x="9219" y="19738"/>
                  </a:lnTo>
                  <a:lnTo>
                    <a:pt x="9094" y="19555"/>
                  </a:lnTo>
                  <a:lnTo>
                    <a:pt x="8917" y="19384"/>
                  </a:lnTo>
                  <a:lnTo>
                    <a:pt x="8650" y="19162"/>
                  </a:lnTo>
                  <a:lnTo>
                    <a:pt x="8437" y="18900"/>
                  </a:lnTo>
                  <a:lnTo>
                    <a:pt x="8277" y="18624"/>
                  </a:lnTo>
                  <a:lnTo>
                    <a:pt x="8135" y="18349"/>
                  </a:lnTo>
                  <a:lnTo>
                    <a:pt x="8028" y="18048"/>
                  </a:lnTo>
                  <a:lnTo>
                    <a:pt x="7993" y="17746"/>
                  </a:lnTo>
                  <a:lnTo>
                    <a:pt x="7993" y="17471"/>
                  </a:lnTo>
                  <a:lnTo>
                    <a:pt x="8028" y="17169"/>
                  </a:lnTo>
                  <a:lnTo>
                    <a:pt x="8135" y="16920"/>
                  </a:lnTo>
                  <a:lnTo>
                    <a:pt x="8277" y="16671"/>
                  </a:lnTo>
                  <a:lnTo>
                    <a:pt x="8366" y="16540"/>
                  </a:lnTo>
                  <a:lnTo>
                    <a:pt x="8473" y="16409"/>
                  </a:lnTo>
                  <a:lnTo>
                    <a:pt x="8615" y="16317"/>
                  </a:lnTo>
                  <a:lnTo>
                    <a:pt x="8739" y="16213"/>
                  </a:lnTo>
                  <a:lnTo>
                    <a:pt x="8881" y="16134"/>
                  </a:lnTo>
                  <a:lnTo>
                    <a:pt x="9059" y="16055"/>
                  </a:lnTo>
                  <a:lnTo>
                    <a:pt x="9254" y="15990"/>
                  </a:lnTo>
                  <a:lnTo>
                    <a:pt x="9432" y="15911"/>
                  </a:lnTo>
                  <a:lnTo>
                    <a:pt x="9663" y="15885"/>
                  </a:lnTo>
                  <a:lnTo>
                    <a:pt x="9876" y="15833"/>
                  </a:lnTo>
                  <a:lnTo>
                    <a:pt x="10142" y="15806"/>
                  </a:lnTo>
                  <a:lnTo>
                    <a:pt x="10391" y="15806"/>
                  </a:lnTo>
                  <a:lnTo>
                    <a:pt x="10728" y="15806"/>
                  </a:lnTo>
                  <a:lnTo>
                    <a:pt x="10995" y="15806"/>
                  </a:lnTo>
                  <a:lnTo>
                    <a:pt x="11279" y="15833"/>
                  </a:lnTo>
                  <a:lnTo>
                    <a:pt x="11546" y="15885"/>
                  </a:lnTo>
                  <a:lnTo>
                    <a:pt x="11776" y="15937"/>
                  </a:lnTo>
                  <a:lnTo>
                    <a:pt x="12025" y="15990"/>
                  </a:lnTo>
                  <a:lnTo>
                    <a:pt x="12221" y="16055"/>
                  </a:lnTo>
                  <a:lnTo>
                    <a:pt x="12434" y="16134"/>
                  </a:lnTo>
                  <a:lnTo>
                    <a:pt x="12611" y="16213"/>
                  </a:lnTo>
                  <a:lnTo>
                    <a:pt x="12771" y="16317"/>
                  </a:lnTo>
                  <a:lnTo>
                    <a:pt x="12913" y="16409"/>
                  </a:lnTo>
                  <a:lnTo>
                    <a:pt x="13038" y="16514"/>
                  </a:lnTo>
                  <a:lnTo>
                    <a:pt x="13251" y="16737"/>
                  </a:lnTo>
                  <a:lnTo>
                    <a:pt x="13428" y="16986"/>
                  </a:lnTo>
                  <a:lnTo>
                    <a:pt x="13517" y="17248"/>
                  </a:lnTo>
                  <a:lnTo>
                    <a:pt x="13588" y="17523"/>
                  </a:lnTo>
                  <a:lnTo>
                    <a:pt x="13588" y="17799"/>
                  </a:lnTo>
                  <a:lnTo>
                    <a:pt x="13517" y="18074"/>
                  </a:lnTo>
                  <a:lnTo>
                    <a:pt x="13428" y="18323"/>
                  </a:lnTo>
                  <a:lnTo>
                    <a:pt x="13286" y="18572"/>
                  </a:lnTo>
                  <a:lnTo>
                    <a:pt x="13109" y="18808"/>
                  </a:lnTo>
                  <a:lnTo>
                    <a:pt x="12878" y="19031"/>
                  </a:lnTo>
                  <a:lnTo>
                    <a:pt x="12434" y="19411"/>
                  </a:lnTo>
                  <a:lnTo>
                    <a:pt x="12132" y="19738"/>
                  </a:lnTo>
                  <a:lnTo>
                    <a:pt x="12025" y="19856"/>
                  </a:lnTo>
                  <a:lnTo>
                    <a:pt x="11919" y="20014"/>
                  </a:lnTo>
                  <a:lnTo>
                    <a:pt x="11883" y="20132"/>
                  </a:lnTo>
                  <a:lnTo>
                    <a:pt x="11883" y="20263"/>
                  </a:lnTo>
                  <a:lnTo>
                    <a:pt x="11883" y="20394"/>
                  </a:lnTo>
                  <a:lnTo>
                    <a:pt x="11954" y="20485"/>
                  </a:lnTo>
                  <a:lnTo>
                    <a:pt x="12061" y="20590"/>
                  </a:lnTo>
                  <a:lnTo>
                    <a:pt x="12185" y="20695"/>
                  </a:lnTo>
                  <a:lnTo>
                    <a:pt x="12327" y="20787"/>
                  </a:lnTo>
                  <a:lnTo>
                    <a:pt x="12540" y="20892"/>
                  </a:lnTo>
                  <a:lnTo>
                    <a:pt x="12771" y="20997"/>
                  </a:lnTo>
                  <a:lnTo>
                    <a:pt x="13073" y="21088"/>
                  </a:lnTo>
                  <a:lnTo>
                    <a:pt x="13428" y="21193"/>
                  </a:lnTo>
                  <a:lnTo>
                    <a:pt x="13873" y="21298"/>
                  </a:lnTo>
                  <a:lnTo>
                    <a:pt x="14317" y="21390"/>
                  </a:lnTo>
                  <a:lnTo>
                    <a:pt x="14778" y="21468"/>
                  </a:lnTo>
                  <a:lnTo>
                    <a:pt x="15294" y="21547"/>
                  </a:lnTo>
                  <a:lnTo>
                    <a:pt x="15809" y="21600"/>
                  </a:lnTo>
                  <a:lnTo>
                    <a:pt x="16359" y="21652"/>
                  </a:lnTo>
                  <a:lnTo>
                    <a:pt x="16875" y="21678"/>
                  </a:lnTo>
                  <a:lnTo>
                    <a:pt x="17407" y="21678"/>
                  </a:lnTo>
                  <a:lnTo>
                    <a:pt x="17958" y="21678"/>
                  </a:lnTo>
                  <a:lnTo>
                    <a:pt x="18473" y="21652"/>
                  </a:lnTo>
                  <a:lnTo>
                    <a:pt x="18953" y="21573"/>
                  </a:lnTo>
                  <a:lnTo>
                    <a:pt x="19397" y="21495"/>
                  </a:lnTo>
                  <a:lnTo>
                    <a:pt x="19841" y="21390"/>
                  </a:lnTo>
                  <a:lnTo>
                    <a:pt x="20214" y="21272"/>
                  </a:lnTo>
                  <a:lnTo>
                    <a:pt x="20551" y="21088"/>
                  </a:lnTo>
                  <a:lnTo>
                    <a:pt x="20480" y="20787"/>
                  </a:lnTo>
                  <a:lnTo>
                    <a:pt x="20409" y="20485"/>
                  </a:lnTo>
                  <a:lnTo>
                    <a:pt x="20356" y="20158"/>
                  </a:lnTo>
                  <a:lnTo>
                    <a:pt x="20356" y="19804"/>
                  </a:lnTo>
                  <a:lnTo>
                    <a:pt x="20321" y="19083"/>
                  </a:lnTo>
                  <a:lnTo>
                    <a:pt x="20356" y="18349"/>
                  </a:lnTo>
                  <a:lnTo>
                    <a:pt x="20409" y="17641"/>
                  </a:lnTo>
                  <a:lnTo>
                    <a:pt x="20480" y="17012"/>
                  </a:lnTo>
                  <a:lnTo>
                    <a:pt x="20551" y="16488"/>
                  </a:lnTo>
                  <a:lnTo>
                    <a:pt x="20551" y="16055"/>
                  </a:lnTo>
                  <a:lnTo>
                    <a:pt x="20551" y="15911"/>
                  </a:lnTo>
                  <a:lnTo>
                    <a:pt x="20445" y="15754"/>
                  </a:lnTo>
                  <a:lnTo>
                    <a:pt x="20356" y="15610"/>
                  </a:lnTo>
                  <a:lnTo>
                    <a:pt x="20178" y="15452"/>
                  </a:lnTo>
                  <a:lnTo>
                    <a:pt x="20001" y="15334"/>
                  </a:lnTo>
                  <a:lnTo>
                    <a:pt x="19770" y="15230"/>
                  </a:lnTo>
                  <a:lnTo>
                    <a:pt x="19521" y="15125"/>
                  </a:lnTo>
                  <a:lnTo>
                    <a:pt x="19290" y="15059"/>
                  </a:lnTo>
                  <a:lnTo>
                    <a:pt x="19024" y="15007"/>
                  </a:lnTo>
                  <a:lnTo>
                    <a:pt x="18740" y="14954"/>
                  </a:lnTo>
                  <a:lnTo>
                    <a:pt x="18509" y="14954"/>
                  </a:lnTo>
                  <a:lnTo>
                    <a:pt x="18225" y="14954"/>
                  </a:lnTo>
                  <a:lnTo>
                    <a:pt x="17994" y="15007"/>
                  </a:lnTo>
                  <a:lnTo>
                    <a:pt x="17763" y="15085"/>
                  </a:lnTo>
                  <a:lnTo>
                    <a:pt x="17550" y="15177"/>
                  </a:lnTo>
                  <a:lnTo>
                    <a:pt x="17372" y="15308"/>
                  </a:lnTo>
                  <a:lnTo>
                    <a:pt x="17176" y="15426"/>
                  </a:lnTo>
                  <a:lnTo>
                    <a:pt x="16928" y="15557"/>
                  </a:lnTo>
                  <a:lnTo>
                    <a:pt x="16661" y="15636"/>
                  </a:lnTo>
                  <a:lnTo>
                    <a:pt x="16359" y="15688"/>
                  </a:lnTo>
                  <a:lnTo>
                    <a:pt x="16022" y="15715"/>
                  </a:lnTo>
                  <a:lnTo>
                    <a:pt x="15667" y="15688"/>
                  </a:lnTo>
                  <a:lnTo>
                    <a:pt x="15294" y="15662"/>
                  </a:lnTo>
                  <a:lnTo>
                    <a:pt x="14956" y="15583"/>
                  </a:lnTo>
                  <a:lnTo>
                    <a:pt x="14619" y="15479"/>
                  </a:lnTo>
                  <a:lnTo>
                    <a:pt x="14281" y="15334"/>
                  </a:lnTo>
                  <a:lnTo>
                    <a:pt x="13961" y="15177"/>
                  </a:lnTo>
                  <a:lnTo>
                    <a:pt x="13695" y="14981"/>
                  </a:lnTo>
                  <a:lnTo>
                    <a:pt x="13588" y="14850"/>
                  </a:lnTo>
                  <a:lnTo>
                    <a:pt x="13482" y="14732"/>
                  </a:lnTo>
                  <a:lnTo>
                    <a:pt x="13393" y="14600"/>
                  </a:lnTo>
                  <a:lnTo>
                    <a:pt x="13322" y="14456"/>
                  </a:lnTo>
                  <a:lnTo>
                    <a:pt x="13251" y="14299"/>
                  </a:lnTo>
                  <a:lnTo>
                    <a:pt x="13215" y="14155"/>
                  </a:lnTo>
                  <a:lnTo>
                    <a:pt x="13180" y="13971"/>
                  </a:lnTo>
                  <a:lnTo>
                    <a:pt x="13180" y="13801"/>
                  </a:lnTo>
                  <a:lnTo>
                    <a:pt x="13180" y="13591"/>
                  </a:lnTo>
                  <a:lnTo>
                    <a:pt x="13215" y="13395"/>
                  </a:lnTo>
                  <a:lnTo>
                    <a:pt x="13251" y="13198"/>
                  </a:lnTo>
                  <a:lnTo>
                    <a:pt x="13322" y="13015"/>
                  </a:lnTo>
                  <a:lnTo>
                    <a:pt x="13393" y="12870"/>
                  </a:lnTo>
                  <a:lnTo>
                    <a:pt x="13482" y="12713"/>
                  </a:lnTo>
                  <a:lnTo>
                    <a:pt x="13588" y="12569"/>
                  </a:lnTo>
                  <a:lnTo>
                    <a:pt x="13730" y="12438"/>
                  </a:lnTo>
                  <a:lnTo>
                    <a:pt x="13997" y="12215"/>
                  </a:lnTo>
                  <a:lnTo>
                    <a:pt x="14334" y="12005"/>
                  </a:lnTo>
                  <a:lnTo>
                    <a:pt x="14690" y="11861"/>
                  </a:lnTo>
                  <a:lnTo>
                    <a:pt x="15063" y="11756"/>
                  </a:lnTo>
                  <a:lnTo>
                    <a:pt x="15436" y="11678"/>
                  </a:lnTo>
                  <a:lnTo>
                    <a:pt x="15809" y="11638"/>
                  </a:lnTo>
                  <a:lnTo>
                    <a:pt x="16182" y="11638"/>
                  </a:lnTo>
                  <a:lnTo>
                    <a:pt x="16555" y="11678"/>
                  </a:lnTo>
                  <a:lnTo>
                    <a:pt x="16910" y="11730"/>
                  </a:lnTo>
                  <a:lnTo>
                    <a:pt x="17248" y="11835"/>
                  </a:lnTo>
                  <a:lnTo>
                    <a:pt x="17514" y="11966"/>
                  </a:lnTo>
                  <a:lnTo>
                    <a:pt x="17763" y="12110"/>
                  </a:lnTo>
                  <a:lnTo>
                    <a:pt x="17887" y="12215"/>
                  </a:lnTo>
                  <a:lnTo>
                    <a:pt x="18065" y="12307"/>
                  </a:lnTo>
                  <a:lnTo>
                    <a:pt x="18260" y="12412"/>
                  </a:lnTo>
                  <a:lnTo>
                    <a:pt x="18438" y="12464"/>
                  </a:lnTo>
                  <a:lnTo>
                    <a:pt x="18669" y="12543"/>
                  </a:lnTo>
                  <a:lnTo>
                    <a:pt x="18882" y="12569"/>
                  </a:lnTo>
                  <a:lnTo>
                    <a:pt x="19113" y="12595"/>
                  </a:lnTo>
                  <a:lnTo>
                    <a:pt x="19361" y="12608"/>
                  </a:lnTo>
                  <a:lnTo>
                    <a:pt x="19592" y="12608"/>
                  </a:lnTo>
                  <a:lnTo>
                    <a:pt x="19841" y="12595"/>
                  </a:lnTo>
                  <a:lnTo>
                    <a:pt x="20072" y="12543"/>
                  </a:lnTo>
                  <a:lnTo>
                    <a:pt x="20321" y="12490"/>
                  </a:lnTo>
                  <a:lnTo>
                    <a:pt x="20551" y="12438"/>
                  </a:lnTo>
                  <a:lnTo>
                    <a:pt x="20800" y="12333"/>
                  </a:lnTo>
                  <a:lnTo>
                    <a:pt x="20996" y="12241"/>
                  </a:lnTo>
                  <a:lnTo>
                    <a:pt x="21244" y="12110"/>
                  </a:lnTo>
                  <a:lnTo>
                    <a:pt x="21298" y="12032"/>
                  </a:lnTo>
                  <a:lnTo>
                    <a:pt x="21404" y="11966"/>
                  </a:lnTo>
                  <a:lnTo>
                    <a:pt x="21475" y="11861"/>
                  </a:lnTo>
                  <a:lnTo>
                    <a:pt x="21511" y="11730"/>
                  </a:lnTo>
                  <a:lnTo>
                    <a:pt x="21617" y="11481"/>
                  </a:lnTo>
                  <a:lnTo>
                    <a:pt x="21653" y="11180"/>
                  </a:lnTo>
                  <a:lnTo>
                    <a:pt x="21653" y="10826"/>
                  </a:lnTo>
                  <a:lnTo>
                    <a:pt x="21653" y="10472"/>
                  </a:lnTo>
                  <a:lnTo>
                    <a:pt x="21582" y="10092"/>
                  </a:lnTo>
                  <a:lnTo>
                    <a:pt x="21511" y="9725"/>
                  </a:lnTo>
                  <a:lnTo>
                    <a:pt x="21298" y="8912"/>
                  </a:lnTo>
                  <a:lnTo>
                    <a:pt x="21067" y="8191"/>
                  </a:lnTo>
                  <a:lnTo>
                    <a:pt x="20800" y="7536"/>
                  </a:lnTo>
                  <a:lnTo>
                    <a:pt x="20551" y="7025"/>
                  </a:lnTo>
                  <a:lnTo>
                    <a:pt x="20001" y="7103"/>
                  </a:lnTo>
                  <a:lnTo>
                    <a:pt x="19432" y="7156"/>
                  </a:lnTo>
                  <a:lnTo>
                    <a:pt x="18846" y="7208"/>
                  </a:lnTo>
                  <a:lnTo>
                    <a:pt x="18225" y="7208"/>
                  </a:lnTo>
                  <a:lnTo>
                    <a:pt x="17656" y="7208"/>
                  </a:lnTo>
                  <a:lnTo>
                    <a:pt x="17070" y="7182"/>
                  </a:lnTo>
                  <a:lnTo>
                    <a:pt x="16484" y="7156"/>
                  </a:lnTo>
                  <a:lnTo>
                    <a:pt x="15986" y="7103"/>
                  </a:lnTo>
                  <a:lnTo>
                    <a:pt x="14992" y="6999"/>
                  </a:lnTo>
                  <a:lnTo>
                    <a:pt x="14210" y="6907"/>
                  </a:lnTo>
                  <a:lnTo>
                    <a:pt x="13695" y="6828"/>
                  </a:lnTo>
                  <a:lnTo>
                    <a:pt x="13517" y="6802"/>
                  </a:lnTo>
                  <a:lnTo>
                    <a:pt x="13073" y="6645"/>
                  </a:lnTo>
                  <a:lnTo>
                    <a:pt x="12700" y="6474"/>
                  </a:lnTo>
                  <a:lnTo>
                    <a:pt x="12363" y="6304"/>
                  </a:lnTo>
                  <a:lnTo>
                    <a:pt x="12132" y="6094"/>
                  </a:lnTo>
                  <a:lnTo>
                    <a:pt x="11919" y="5871"/>
                  </a:lnTo>
                  <a:lnTo>
                    <a:pt x="11776" y="5649"/>
                  </a:lnTo>
                  <a:lnTo>
                    <a:pt x="11688" y="5413"/>
                  </a:lnTo>
                  <a:lnTo>
                    <a:pt x="11617" y="5190"/>
                  </a:lnTo>
                  <a:lnTo>
                    <a:pt x="11617" y="4941"/>
                  </a:lnTo>
                  <a:lnTo>
                    <a:pt x="11652" y="4718"/>
                  </a:lnTo>
                  <a:lnTo>
                    <a:pt x="11723" y="4482"/>
                  </a:lnTo>
                  <a:lnTo>
                    <a:pt x="11812" y="4285"/>
                  </a:lnTo>
                  <a:lnTo>
                    <a:pt x="11919" y="4089"/>
                  </a:lnTo>
                  <a:lnTo>
                    <a:pt x="12096" y="3905"/>
                  </a:lnTo>
                  <a:lnTo>
                    <a:pt x="12292" y="3735"/>
                  </a:lnTo>
                  <a:lnTo>
                    <a:pt x="12505" y="3604"/>
                  </a:lnTo>
                  <a:lnTo>
                    <a:pt x="12700" y="3460"/>
                  </a:lnTo>
                  <a:lnTo>
                    <a:pt x="12878" y="3250"/>
                  </a:lnTo>
                  <a:lnTo>
                    <a:pt x="13038" y="3027"/>
                  </a:lnTo>
                  <a:lnTo>
                    <a:pt x="13180" y="2752"/>
                  </a:lnTo>
                  <a:lnTo>
                    <a:pt x="13286" y="2477"/>
                  </a:lnTo>
                  <a:lnTo>
                    <a:pt x="13322" y="2175"/>
                  </a:lnTo>
                  <a:lnTo>
                    <a:pt x="13357" y="1874"/>
                  </a:lnTo>
                  <a:lnTo>
                    <a:pt x="13286" y="1572"/>
                  </a:lnTo>
                  <a:lnTo>
                    <a:pt x="13180" y="1271"/>
                  </a:lnTo>
                  <a:lnTo>
                    <a:pt x="13038" y="983"/>
                  </a:lnTo>
                  <a:lnTo>
                    <a:pt x="12949" y="865"/>
                  </a:lnTo>
                  <a:lnTo>
                    <a:pt x="12807" y="733"/>
                  </a:lnTo>
                  <a:lnTo>
                    <a:pt x="12665" y="616"/>
                  </a:lnTo>
                  <a:lnTo>
                    <a:pt x="12505" y="511"/>
                  </a:lnTo>
                  <a:lnTo>
                    <a:pt x="12327" y="406"/>
                  </a:lnTo>
                  <a:lnTo>
                    <a:pt x="12132" y="314"/>
                  </a:lnTo>
                  <a:lnTo>
                    <a:pt x="11883" y="235"/>
                  </a:lnTo>
                  <a:lnTo>
                    <a:pt x="11652" y="183"/>
                  </a:lnTo>
                  <a:lnTo>
                    <a:pt x="11368" y="104"/>
                  </a:lnTo>
                  <a:lnTo>
                    <a:pt x="11101" y="78"/>
                  </a:lnTo>
                  <a:lnTo>
                    <a:pt x="10800" y="52"/>
                  </a:lnTo>
                  <a:lnTo>
                    <a:pt x="10444" y="52"/>
                  </a:lnTo>
                  <a:lnTo>
                    <a:pt x="10142" y="52"/>
                  </a:lnTo>
                  <a:lnTo>
                    <a:pt x="9840" y="78"/>
                  </a:lnTo>
                  <a:lnTo>
                    <a:pt x="9574" y="104"/>
                  </a:lnTo>
                  <a:lnTo>
                    <a:pt x="9325" y="157"/>
                  </a:lnTo>
                  <a:lnTo>
                    <a:pt x="9094" y="209"/>
                  </a:lnTo>
                  <a:lnTo>
                    <a:pt x="8846" y="262"/>
                  </a:lnTo>
                  <a:lnTo>
                    <a:pt x="8650" y="340"/>
                  </a:lnTo>
                  <a:lnTo>
                    <a:pt x="8437" y="432"/>
                  </a:lnTo>
                  <a:lnTo>
                    <a:pt x="8277" y="511"/>
                  </a:lnTo>
                  <a:lnTo>
                    <a:pt x="8100" y="616"/>
                  </a:lnTo>
                  <a:lnTo>
                    <a:pt x="7957" y="707"/>
                  </a:lnTo>
                  <a:lnTo>
                    <a:pt x="7833" y="838"/>
                  </a:lnTo>
                  <a:lnTo>
                    <a:pt x="7620" y="1061"/>
                  </a:lnTo>
                  <a:lnTo>
                    <a:pt x="7442" y="1336"/>
                  </a:lnTo>
                  <a:lnTo>
                    <a:pt x="7353" y="1599"/>
                  </a:lnTo>
                  <a:lnTo>
                    <a:pt x="7318" y="1900"/>
                  </a:lnTo>
                  <a:lnTo>
                    <a:pt x="7318" y="2175"/>
                  </a:lnTo>
                  <a:lnTo>
                    <a:pt x="7353" y="2450"/>
                  </a:lnTo>
                  <a:lnTo>
                    <a:pt x="7442" y="2726"/>
                  </a:lnTo>
                  <a:lnTo>
                    <a:pt x="7620" y="2975"/>
                  </a:lnTo>
                  <a:lnTo>
                    <a:pt x="7833" y="3198"/>
                  </a:lnTo>
                  <a:lnTo>
                    <a:pt x="8064" y="3433"/>
                  </a:lnTo>
                  <a:lnTo>
                    <a:pt x="8295" y="3630"/>
                  </a:lnTo>
                  <a:lnTo>
                    <a:pt x="8508" y="3853"/>
                  </a:lnTo>
                  <a:lnTo>
                    <a:pt x="8686" y="4089"/>
                  </a:lnTo>
                  <a:lnTo>
                    <a:pt x="8775" y="4312"/>
                  </a:lnTo>
                  <a:lnTo>
                    <a:pt x="8846" y="4561"/>
                  </a:lnTo>
                  <a:lnTo>
                    <a:pt x="8846" y="4810"/>
                  </a:lnTo>
                  <a:lnTo>
                    <a:pt x="8810" y="5059"/>
                  </a:lnTo>
                  <a:lnTo>
                    <a:pt x="8721" y="5295"/>
                  </a:lnTo>
                  <a:lnTo>
                    <a:pt x="8579" y="5544"/>
                  </a:lnTo>
                  <a:lnTo>
                    <a:pt x="8366" y="5766"/>
                  </a:lnTo>
                  <a:lnTo>
                    <a:pt x="8135" y="5976"/>
                  </a:lnTo>
                  <a:lnTo>
                    <a:pt x="7833" y="6199"/>
                  </a:lnTo>
                  <a:lnTo>
                    <a:pt x="7478" y="6369"/>
                  </a:lnTo>
                  <a:lnTo>
                    <a:pt x="7069" y="6527"/>
                  </a:lnTo>
                  <a:lnTo>
                    <a:pt x="6590" y="6671"/>
                  </a:lnTo>
                  <a:lnTo>
                    <a:pt x="6092" y="6802"/>
                  </a:lnTo>
                  <a:lnTo>
                    <a:pt x="5684" y="6802"/>
                  </a:lnTo>
                  <a:lnTo>
                    <a:pt x="5133" y="6802"/>
                  </a:lnTo>
                  <a:lnTo>
                    <a:pt x="4547" y="6802"/>
                  </a:lnTo>
                  <a:lnTo>
                    <a:pt x="3872" y="6802"/>
                  </a:lnTo>
                  <a:lnTo>
                    <a:pt x="3144" y="6802"/>
                  </a:lnTo>
                  <a:lnTo>
                    <a:pt x="2362" y="6802"/>
                  </a:lnTo>
                  <a:lnTo>
                    <a:pt x="1545" y="6802"/>
                  </a:lnTo>
                  <a:lnTo>
                    <a:pt x="692" y="6802"/>
                  </a:lnTo>
                  <a:lnTo>
                    <a:pt x="586" y="7234"/>
                  </a:lnTo>
                  <a:lnTo>
                    <a:pt x="461" y="7837"/>
                  </a:lnTo>
                  <a:lnTo>
                    <a:pt x="355" y="8493"/>
                  </a:lnTo>
                  <a:lnTo>
                    <a:pt x="248" y="9187"/>
                  </a:lnTo>
                  <a:lnTo>
                    <a:pt x="142" y="9869"/>
                  </a:lnTo>
                  <a:lnTo>
                    <a:pt x="106" y="10498"/>
                  </a:lnTo>
                  <a:lnTo>
                    <a:pt x="106" y="10983"/>
                  </a:lnTo>
                  <a:lnTo>
                    <a:pt x="106" y="11311"/>
                  </a:lnTo>
                  <a:lnTo>
                    <a:pt x="213" y="11481"/>
                  </a:lnTo>
                  <a:lnTo>
                    <a:pt x="319" y="11651"/>
                  </a:lnTo>
                  <a:lnTo>
                    <a:pt x="497" y="11783"/>
                  </a:lnTo>
                  <a:lnTo>
                    <a:pt x="692" y="11914"/>
                  </a:lnTo>
                  <a:lnTo>
                    <a:pt x="941" y="12032"/>
                  </a:lnTo>
                  <a:lnTo>
                    <a:pt x="1207" y="12110"/>
                  </a:lnTo>
                  <a:lnTo>
                    <a:pt x="1509" y="12189"/>
                  </a:lnTo>
                  <a:lnTo>
                    <a:pt x="1794" y="12241"/>
                  </a:lnTo>
                  <a:lnTo>
                    <a:pt x="2131" y="12267"/>
                  </a:lnTo>
                  <a:lnTo>
                    <a:pt x="2433" y="12281"/>
                  </a:lnTo>
                  <a:lnTo>
                    <a:pt x="2735" y="12267"/>
                  </a:lnTo>
                  <a:lnTo>
                    <a:pt x="3055" y="12241"/>
                  </a:lnTo>
                  <a:lnTo>
                    <a:pt x="3357" y="12189"/>
                  </a:lnTo>
                  <a:lnTo>
                    <a:pt x="3623" y="12084"/>
                  </a:lnTo>
                  <a:lnTo>
                    <a:pt x="3872" y="11979"/>
                  </a:lnTo>
                  <a:lnTo>
                    <a:pt x="4103" y="11861"/>
                  </a:lnTo>
                  <a:lnTo>
                    <a:pt x="4316" y="11704"/>
                  </a:lnTo>
                  <a:lnTo>
                    <a:pt x="4582" y="11612"/>
                  </a:lnTo>
                  <a:lnTo>
                    <a:pt x="4849" y="11533"/>
                  </a:lnTo>
                  <a:lnTo>
                    <a:pt x="5169" y="11507"/>
                  </a:lnTo>
                  <a:lnTo>
                    <a:pt x="5506" y="11481"/>
                  </a:lnTo>
                  <a:lnTo>
                    <a:pt x="5808" y="11507"/>
                  </a:lnTo>
                  <a:lnTo>
                    <a:pt x="6146" y="11560"/>
                  </a:lnTo>
                  <a:lnTo>
                    <a:pt x="6501" y="11651"/>
                  </a:lnTo>
                  <a:lnTo>
                    <a:pt x="6803" y="11783"/>
                  </a:lnTo>
                  <a:lnTo>
                    <a:pt x="7105" y="11940"/>
                  </a:lnTo>
                  <a:lnTo>
                    <a:pt x="7353" y="12110"/>
                  </a:lnTo>
                  <a:lnTo>
                    <a:pt x="7584" y="12333"/>
                  </a:lnTo>
                  <a:lnTo>
                    <a:pt x="7798" y="12595"/>
                  </a:lnTo>
                  <a:lnTo>
                    <a:pt x="7922" y="12870"/>
                  </a:lnTo>
                  <a:lnTo>
                    <a:pt x="8028" y="13198"/>
                  </a:lnTo>
                  <a:lnTo>
                    <a:pt x="8064" y="13526"/>
                  </a:lnTo>
                  <a:lnTo>
                    <a:pt x="8028" y="13775"/>
                  </a:lnTo>
                  <a:lnTo>
                    <a:pt x="7922" y="13998"/>
                  </a:lnTo>
                  <a:lnTo>
                    <a:pt x="7798" y="14220"/>
                  </a:lnTo>
                  <a:lnTo>
                    <a:pt x="7584" y="14404"/>
                  </a:lnTo>
                  <a:lnTo>
                    <a:pt x="7353" y="14574"/>
                  </a:lnTo>
                  <a:lnTo>
                    <a:pt x="7105" y="14732"/>
                  </a:lnTo>
                  <a:lnTo>
                    <a:pt x="6803" y="14850"/>
                  </a:lnTo>
                  <a:lnTo>
                    <a:pt x="6501" y="14954"/>
                  </a:lnTo>
                  <a:lnTo>
                    <a:pt x="6146" y="15033"/>
                  </a:lnTo>
                  <a:lnTo>
                    <a:pt x="5808" y="15085"/>
                  </a:lnTo>
                  <a:lnTo>
                    <a:pt x="5506" y="15085"/>
                  </a:lnTo>
                  <a:lnTo>
                    <a:pt x="5169" y="15059"/>
                  </a:lnTo>
                  <a:lnTo>
                    <a:pt x="4849" y="15007"/>
                  </a:lnTo>
                  <a:lnTo>
                    <a:pt x="4582" y="14902"/>
                  </a:lnTo>
                  <a:lnTo>
                    <a:pt x="4316" y="14784"/>
                  </a:lnTo>
                  <a:lnTo>
                    <a:pt x="4103" y="14600"/>
                  </a:lnTo>
                  <a:lnTo>
                    <a:pt x="3907" y="14430"/>
                  </a:lnTo>
                  <a:lnTo>
                    <a:pt x="3659" y="14299"/>
                  </a:lnTo>
                  <a:lnTo>
                    <a:pt x="3428" y="14194"/>
                  </a:lnTo>
                  <a:lnTo>
                    <a:pt x="3179" y="14129"/>
                  </a:lnTo>
                  <a:lnTo>
                    <a:pt x="2913" y="14102"/>
                  </a:lnTo>
                  <a:lnTo>
                    <a:pt x="2646" y="14102"/>
                  </a:lnTo>
                  <a:lnTo>
                    <a:pt x="2362" y="14129"/>
                  </a:lnTo>
                  <a:lnTo>
                    <a:pt x="2096" y="14168"/>
                  </a:lnTo>
                  <a:lnTo>
                    <a:pt x="1811" y="14273"/>
                  </a:lnTo>
                  <a:lnTo>
                    <a:pt x="1545" y="14378"/>
                  </a:lnTo>
                  <a:lnTo>
                    <a:pt x="1314" y="14496"/>
                  </a:lnTo>
                  <a:lnTo>
                    <a:pt x="1065" y="14653"/>
                  </a:lnTo>
                  <a:lnTo>
                    <a:pt x="870" y="14797"/>
                  </a:lnTo>
                  <a:lnTo>
                    <a:pt x="657" y="14981"/>
                  </a:lnTo>
                  <a:lnTo>
                    <a:pt x="497" y="15177"/>
                  </a:lnTo>
                  <a:lnTo>
                    <a:pt x="390" y="15413"/>
                  </a:lnTo>
                  <a:lnTo>
                    <a:pt x="284" y="15636"/>
                  </a:lnTo>
                  <a:lnTo>
                    <a:pt x="248" y="15911"/>
                  </a:lnTo>
                  <a:lnTo>
                    <a:pt x="284" y="16239"/>
                  </a:lnTo>
                  <a:lnTo>
                    <a:pt x="319" y="16566"/>
                  </a:lnTo>
                  <a:lnTo>
                    <a:pt x="497" y="17340"/>
                  </a:lnTo>
                  <a:lnTo>
                    <a:pt x="692" y="18152"/>
                  </a:lnTo>
                  <a:lnTo>
                    <a:pt x="799" y="18559"/>
                  </a:lnTo>
                  <a:lnTo>
                    <a:pt x="905" y="18978"/>
                  </a:lnTo>
                  <a:lnTo>
                    <a:pt x="959" y="19384"/>
                  </a:lnTo>
                  <a:lnTo>
                    <a:pt x="994" y="19791"/>
                  </a:lnTo>
                  <a:lnTo>
                    <a:pt x="994" y="20132"/>
                  </a:lnTo>
                  <a:lnTo>
                    <a:pt x="959" y="20485"/>
                  </a:lnTo>
                  <a:lnTo>
                    <a:pt x="941" y="20669"/>
                  </a:lnTo>
                  <a:lnTo>
                    <a:pt x="870" y="20813"/>
                  </a:lnTo>
                  <a:lnTo>
                    <a:pt x="799" y="20970"/>
                  </a:lnTo>
                  <a:lnTo>
                    <a:pt x="692" y="21088"/>
                  </a:lnTo>
                  <a:lnTo>
                    <a:pt x="1474" y="20997"/>
                  </a:lnTo>
                  <a:lnTo>
                    <a:pt x="2291" y="20866"/>
                  </a:lnTo>
                  <a:lnTo>
                    <a:pt x="3108" y="20787"/>
                  </a:lnTo>
                  <a:lnTo>
                    <a:pt x="3907" y="20721"/>
                  </a:lnTo>
                  <a:lnTo>
                    <a:pt x="4653" y="20695"/>
                  </a:lnTo>
                  <a:lnTo>
                    <a:pt x="5364" y="20695"/>
                  </a:lnTo>
                  <a:lnTo>
                    <a:pt x="5701" y="20721"/>
                  </a:lnTo>
                  <a:lnTo>
                    <a:pt x="6057" y="20761"/>
                  </a:lnTo>
                  <a:lnTo>
                    <a:pt x="6323" y="20813"/>
                  </a:lnTo>
                  <a:lnTo>
                    <a:pt x="6625" y="20892"/>
                  </a:lnTo>
                  <a:close/>
                </a:path>
              </a:pathLst>
            </a:custGeom>
            <a:solidFill>
              <a:srgbClr val="FFBE7D"/>
            </a:solidFill>
            <a:ln w="28575">
              <a:solidFill>
                <a:srgbClr val="000000"/>
              </a:solidFill>
              <a:miter lim="800000"/>
              <a:headEnd/>
              <a:tailEnd/>
            </a:ln>
          </p:spPr>
          <p:txBody>
            <a:bodyPr/>
            <a:lstStyle/>
            <a:p>
              <a:endParaRPr lang="en-GB"/>
            </a:p>
          </p:txBody>
        </p:sp>
        <p:sp>
          <p:nvSpPr>
            <p:cNvPr id="83985" name="Puzzle2"/>
            <p:cNvSpPr>
              <a:spLocks noEditPoints="1" noChangeArrowheads="1"/>
            </p:cNvSpPr>
            <p:nvPr/>
          </p:nvSpPr>
          <p:spPr bwMode="auto">
            <a:xfrm>
              <a:off x="2880" y="1736"/>
              <a:ext cx="1778" cy="1379"/>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w 21600"/>
                <a:gd name="T13" fmla="*/ 0 h 21600"/>
                <a:gd name="T14" fmla="*/ 0 w 21600"/>
                <a:gd name="T15" fmla="*/ 0 h 21600"/>
                <a:gd name="T16" fmla="*/ 0 60000 65536"/>
                <a:gd name="T17" fmla="*/ 0 60000 65536"/>
                <a:gd name="T18" fmla="*/ 0 60000 65536"/>
                <a:gd name="T19" fmla="*/ 0 60000 65536"/>
                <a:gd name="T20" fmla="*/ 0 60000 65536"/>
                <a:gd name="T21" fmla="*/ 0 60000 65536"/>
                <a:gd name="T22" fmla="*/ 0 60000 65536"/>
                <a:gd name="T23" fmla="*/ 0 60000 65536"/>
                <a:gd name="T24" fmla="*/ 5394 w 21600"/>
                <a:gd name="T25" fmla="*/ 6735 h 21600"/>
                <a:gd name="T26" fmla="*/ 16182 w 21600"/>
                <a:gd name="T27" fmla="*/ 20441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4247" y="12354"/>
                  </a:moveTo>
                  <a:lnTo>
                    <a:pt x="4134" y="12468"/>
                  </a:lnTo>
                  <a:lnTo>
                    <a:pt x="4010" y="12581"/>
                  </a:lnTo>
                  <a:lnTo>
                    <a:pt x="3897" y="12637"/>
                  </a:lnTo>
                  <a:lnTo>
                    <a:pt x="3773" y="12694"/>
                  </a:lnTo>
                  <a:lnTo>
                    <a:pt x="3637" y="12694"/>
                  </a:lnTo>
                  <a:lnTo>
                    <a:pt x="3524" y="12694"/>
                  </a:lnTo>
                  <a:lnTo>
                    <a:pt x="3400" y="12665"/>
                  </a:lnTo>
                  <a:lnTo>
                    <a:pt x="3287" y="12609"/>
                  </a:lnTo>
                  <a:lnTo>
                    <a:pt x="3027" y="12496"/>
                  </a:lnTo>
                  <a:lnTo>
                    <a:pt x="2790" y="12340"/>
                  </a:lnTo>
                  <a:lnTo>
                    <a:pt x="2530" y="12142"/>
                  </a:lnTo>
                  <a:lnTo>
                    <a:pt x="2293" y="11987"/>
                  </a:lnTo>
                  <a:lnTo>
                    <a:pt x="2033" y="11817"/>
                  </a:lnTo>
                  <a:lnTo>
                    <a:pt x="1773" y="11676"/>
                  </a:lnTo>
                  <a:lnTo>
                    <a:pt x="1638" y="11662"/>
                  </a:lnTo>
                  <a:lnTo>
                    <a:pt x="1513" y="11634"/>
                  </a:lnTo>
                  <a:lnTo>
                    <a:pt x="1378" y="11634"/>
                  </a:lnTo>
                  <a:lnTo>
                    <a:pt x="1253" y="11634"/>
                  </a:lnTo>
                  <a:lnTo>
                    <a:pt x="1118" y="11662"/>
                  </a:lnTo>
                  <a:lnTo>
                    <a:pt x="971" y="11732"/>
                  </a:lnTo>
                  <a:lnTo>
                    <a:pt x="835" y="11817"/>
                  </a:lnTo>
                  <a:lnTo>
                    <a:pt x="711" y="11959"/>
                  </a:lnTo>
                  <a:lnTo>
                    <a:pt x="553" y="12086"/>
                  </a:lnTo>
                  <a:lnTo>
                    <a:pt x="429" y="12284"/>
                  </a:lnTo>
                  <a:lnTo>
                    <a:pt x="271" y="12524"/>
                  </a:lnTo>
                  <a:lnTo>
                    <a:pt x="146" y="12793"/>
                  </a:lnTo>
                  <a:lnTo>
                    <a:pt x="79" y="12962"/>
                  </a:lnTo>
                  <a:lnTo>
                    <a:pt x="33" y="13146"/>
                  </a:lnTo>
                  <a:lnTo>
                    <a:pt x="11" y="13386"/>
                  </a:lnTo>
                  <a:lnTo>
                    <a:pt x="11" y="13641"/>
                  </a:lnTo>
                  <a:lnTo>
                    <a:pt x="33" y="13881"/>
                  </a:lnTo>
                  <a:lnTo>
                    <a:pt x="101" y="14150"/>
                  </a:lnTo>
                  <a:lnTo>
                    <a:pt x="192" y="14404"/>
                  </a:lnTo>
                  <a:lnTo>
                    <a:pt x="293" y="14645"/>
                  </a:lnTo>
                  <a:lnTo>
                    <a:pt x="451" y="14857"/>
                  </a:lnTo>
                  <a:lnTo>
                    <a:pt x="621" y="15054"/>
                  </a:lnTo>
                  <a:lnTo>
                    <a:pt x="734" y="15125"/>
                  </a:lnTo>
                  <a:lnTo>
                    <a:pt x="835" y="15210"/>
                  </a:lnTo>
                  <a:lnTo>
                    <a:pt x="948" y="15267"/>
                  </a:lnTo>
                  <a:lnTo>
                    <a:pt x="1084" y="15323"/>
                  </a:lnTo>
                  <a:lnTo>
                    <a:pt x="1208" y="15351"/>
                  </a:lnTo>
                  <a:lnTo>
                    <a:pt x="1355" y="15380"/>
                  </a:lnTo>
                  <a:lnTo>
                    <a:pt x="1513" y="15380"/>
                  </a:lnTo>
                  <a:lnTo>
                    <a:pt x="1683" y="15380"/>
                  </a:lnTo>
                  <a:lnTo>
                    <a:pt x="1864" y="15351"/>
                  </a:lnTo>
                  <a:lnTo>
                    <a:pt x="2033" y="15323"/>
                  </a:lnTo>
                  <a:lnTo>
                    <a:pt x="2225" y="15238"/>
                  </a:lnTo>
                  <a:lnTo>
                    <a:pt x="2428" y="15153"/>
                  </a:lnTo>
                  <a:lnTo>
                    <a:pt x="2745" y="15026"/>
                  </a:lnTo>
                  <a:lnTo>
                    <a:pt x="3005" y="14913"/>
                  </a:lnTo>
                  <a:lnTo>
                    <a:pt x="3264" y="14828"/>
                  </a:lnTo>
                  <a:lnTo>
                    <a:pt x="3513" y="14800"/>
                  </a:lnTo>
                  <a:lnTo>
                    <a:pt x="3615" y="14828"/>
                  </a:lnTo>
                  <a:lnTo>
                    <a:pt x="3728" y="14857"/>
                  </a:lnTo>
                  <a:lnTo>
                    <a:pt x="3807" y="14913"/>
                  </a:lnTo>
                  <a:lnTo>
                    <a:pt x="3920" y="14998"/>
                  </a:lnTo>
                  <a:lnTo>
                    <a:pt x="4010" y="15097"/>
                  </a:lnTo>
                  <a:lnTo>
                    <a:pt x="4089" y="15238"/>
                  </a:lnTo>
                  <a:lnTo>
                    <a:pt x="4179" y="15408"/>
                  </a:lnTo>
                  <a:lnTo>
                    <a:pt x="4247" y="15620"/>
                  </a:lnTo>
                  <a:lnTo>
                    <a:pt x="4326" y="15860"/>
                  </a:lnTo>
                  <a:lnTo>
                    <a:pt x="4394" y="16129"/>
                  </a:lnTo>
                  <a:lnTo>
                    <a:pt x="4439" y="16440"/>
                  </a:lnTo>
                  <a:lnTo>
                    <a:pt x="4507" y="16737"/>
                  </a:lnTo>
                  <a:lnTo>
                    <a:pt x="4552" y="17090"/>
                  </a:lnTo>
                  <a:lnTo>
                    <a:pt x="4575" y="17443"/>
                  </a:lnTo>
                  <a:lnTo>
                    <a:pt x="4586" y="17825"/>
                  </a:lnTo>
                  <a:lnTo>
                    <a:pt x="4586" y="18193"/>
                  </a:lnTo>
                  <a:lnTo>
                    <a:pt x="4586" y="18574"/>
                  </a:lnTo>
                  <a:lnTo>
                    <a:pt x="4586" y="18984"/>
                  </a:lnTo>
                  <a:lnTo>
                    <a:pt x="4552" y="19366"/>
                  </a:lnTo>
                  <a:lnTo>
                    <a:pt x="4507" y="19748"/>
                  </a:lnTo>
                  <a:lnTo>
                    <a:pt x="4462" y="20129"/>
                  </a:lnTo>
                  <a:lnTo>
                    <a:pt x="4371" y="20483"/>
                  </a:lnTo>
                  <a:lnTo>
                    <a:pt x="4292" y="20836"/>
                  </a:lnTo>
                  <a:lnTo>
                    <a:pt x="4202" y="21161"/>
                  </a:lnTo>
                  <a:lnTo>
                    <a:pt x="4744" y="21161"/>
                  </a:lnTo>
                  <a:lnTo>
                    <a:pt x="5264" y="21161"/>
                  </a:lnTo>
                  <a:lnTo>
                    <a:pt x="5784" y="21161"/>
                  </a:lnTo>
                  <a:lnTo>
                    <a:pt x="6235" y="21161"/>
                  </a:lnTo>
                  <a:lnTo>
                    <a:pt x="6676" y="21161"/>
                  </a:lnTo>
                  <a:lnTo>
                    <a:pt x="7060" y="21161"/>
                  </a:lnTo>
                  <a:lnTo>
                    <a:pt x="7410" y="21161"/>
                  </a:lnTo>
                  <a:lnTo>
                    <a:pt x="7670" y="21161"/>
                  </a:lnTo>
                  <a:lnTo>
                    <a:pt x="8020" y="21020"/>
                  </a:lnTo>
                  <a:lnTo>
                    <a:pt x="8303" y="20893"/>
                  </a:lnTo>
                  <a:lnTo>
                    <a:pt x="8563" y="20695"/>
                  </a:lnTo>
                  <a:lnTo>
                    <a:pt x="8800" y="20511"/>
                  </a:lnTo>
                  <a:lnTo>
                    <a:pt x="8969" y="20285"/>
                  </a:lnTo>
                  <a:lnTo>
                    <a:pt x="9150" y="20045"/>
                  </a:lnTo>
                  <a:lnTo>
                    <a:pt x="9252" y="19804"/>
                  </a:lnTo>
                  <a:lnTo>
                    <a:pt x="9342" y="19550"/>
                  </a:lnTo>
                  <a:lnTo>
                    <a:pt x="9410" y="19281"/>
                  </a:lnTo>
                  <a:lnTo>
                    <a:pt x="9433" y="19013"/>
                  </a:lnTo>
                  <a:lnTo>
                    <a:pt x="9433" y="18744"/>
                  </a:lnTo>
                  <a:lnTo>
                    <a:pt x="9387" y="18504"/>
                  </a:lnTo>
                  <a:lnTo>
                    <a:pt x="9320" y="18221"/>
                  </a:lnTo>
                  <a:lnTo>
                    <a:pt x="9207" y="17981"/>
                  </a:lnTo>
                  <a:lnTo>
                    <a:pt x="9105" y="17740"/>
                  </a:lnTo>
                  <a:lnTo>
                    <a:pt x="8924" y="17514"/>
                  </a:lnTo>
                  <a:lnTo>
                    <a:pt x="8777" y="17274"/>
                  </a:lnTo>
                  <a:lnTo>
                    <a:pt x="8642" y="17034"/>
                  </a:lnTo>
                  <a:lnTo>
                    <a:pt x="8563" y="16765"/>
                  </a:lnTo>
                  <a:lnTo>
                    <a:pt x="8472" y="16468"/>
                  </a:lnTo>
                  <a:lnTo>
                    <a:pt x="8450" y="16157"/>
                  </a:lnTo>
                  <a:lnTo>
                    <a:pt x="8450" y="15860"/>
                  </a:lnTo>
                  <a:lnTo>
                    <a:pt x="8472" y="15563"/>
                  </a:lnTo>
                  <a:lnTo>
                    <a:pt x="8540" y="15267"/>
                  </a:lnTo>
                  <a:lnTo>
                    <a:pt x="8642" y="14998"/>
                  </a:lnTo>
                  <a:lnTo>
                    <a:pt x="8777" y="14729"/>
                  </a:lnTo>
                  <a:lnTo>
                    <a:pt x="8868" y="14616"/>
                  </a:lnTo>
                  <a:lnTo>
                    <a:pt x="8969" y="14475"/>
                  </a:lnTo>
                  <a:lnTo>
                    <a:pt x="9060" y="14376"/>
                  </a:lnTo>
                  <a:lnTo>
                    <a:pt x="9184" y="14291"/>
                  </a:lnTo>
                  <a:lnTo>
                    <a:pt x="9297" y="14206"/>
                  </a:lnTo>
                  <a:lnTo>
                    <a:pt x="9433" y="14121"/>
                  </a:lnTo>
                  <a:lnTo>
                    <a:pt x="9579" y="14051"/>
                  </a:lnTo>
                  <a:lnTo>
                    <a:pt x="9726" y="13994"/>
                  </a:lnTo>
                  <a:lnTo>
                    <a:pt x="9884" y="13938"/>
                  </a:lnTo>
                  <a:lnTo>
                    <a:pt x="10054" y="13909"/>
                  </a:lnTo>
                  <a:lnTo>
                    <a:pt x="10257" y="13881"/>
                  </a:lnTo>
                  <a:lnTo>
                    <a:pt x="10449" y="13881"/>
                  </a:lnTo>
                  <a:lnTo>
                    <a:pt x="10664" y="13881"/>
                  </a:lnTo>
                  <a:lnTo>
                    <a:pt x="10856" y="13909"/>
                  </a:lnTo>
                  <a:lnTo>
                    <a:pt x="11037" y="13966"/>
                  </a:lnTo>
                  <a:lnTo>
                    <a:pt x="11206" y="14023"/>
                  </a:lnTo>
                  <a:lnTo>
                    <a:pt x="11353" y="14093"/>
                  </a:lnTo>
                  <a:lnTo>
                    <a:pt x="11511" y="14178"/>
                  </a:lnTo>
                  <a:lnTo>
                    <a:pt x="11635" y="14263"/>
                  </a:lnTo>
                  <a:lnTo>
                    <a:pt x="11748" y="14376"/>
                  </a:lnTo>
                  <a:lnTo>
                    <a:pt x="11861" y="14475"/>
                  </a:lnTo>
                  <a:lnTo>
                    <a:pt x="11941" y="14616"/>
                  </a:lnTo>
                  <a:lnTo>
                    <a:pt x="12031" y="14758"/>
                  </a:lnTo>
                  <a:lnTo>
                    <a:pt x="12099" y="14885"/>
                  </a:lnTo>
                  <a:lnTo>
                    <a:pt x="12200" y="15210"/>
                  </a:lnTo>
                  <a:lnTo>
                    <a:pt x="12268" y="15507"/>
                  </a:lnTo>
                  <a:lnTo>
                    <a:pt x="12291" y="15832"/>
                  </a:lnTo>
                  <a:lnTo>
                    <a:pt x="12291" y="16157"/>
                  </a:lnTo>
                  <a:lnTo>
                    <a:pt x="12246" y="16482"/>
                  </a:lnTo>
                  <a:lnTo>
                    <a:pt x="12178" y="16807"/>
                  </a:lnTo>
                  <a:lnTo>
                    <a:pt x="12099" y="17090"/>
                  </a:lnTo>
                  <a:lnTo>
                    <a:pt x="12008" y="17330"/>
                  </a:lnTo>
                  <a:lnTo>
                    <a:pt x="11884" y="17542"/>
                  </a:lnTo>
                  <a:lnTo>
                    <a:pt x="11748" y="17712"/>
                  </a:lnTo>
                  <a:lnTo>
                    <a:pt x="11613" y="17839"/>
                  </a:lnTo>
                  <a:lnTo>
                    <a:pt x="11489" y="18037"/>
                  </a:lnTo>
                  <a:lnTo>
                    <a:pt x="11398" y="18221"/>
                  </a:lnTo>
                  <a:lnTo>
                    <a:pt x="11319" y="18447"/>
                  </a:lnTo>
                  <a:lnTo>
                    <a:pt x="11251" y="18659"/>
                  </a:lnTo>
                  <a:lnTo>
                    <a:pt x="11206" y="18900"/>
                  </a:lnTo>
                  <a:lnTo>
                    <a:pt x="11184" y="19154"/>
                  </a:lnTo>
                  <a:lnTo>
                    <a:pt x="11184" y="19423"/>
                  </a:lnTo>
                  <a:lnTo>
                    <a:pt x="11229" y="19663"/>
                  </a:lnTo>
                  <a:lnTo>
                    <a:pt x="11297" y="19903"/>
                  </a:lnTo>
                  <a:lnTo>
                    <a:pt x="11376" y="20158"/>
                  </a:lnTo>
                  <a:lnTo>
                    <a:pt x="11511" y="20398"/>
                  </a:lnTo>
                  <a:lnTo>
                    <a:pt x="11681" y="20610"/>
                  </a:lnTo>
                  <a:lnTo>
                    <a:pt x="11884" y="20808"/>
                  </a:lnTo>
                  <a:lnTo>
                    <a:pt x="12121" y="20992"/>
                  </a:lnTo>
                  <a:lnTo>
                    <a:pt x="12404" y="21161"/>
                  </a:lnTo>
                  <a:lnTo>
                    <a:pt x="12528" y="21190"/>
                  </a:lnTo>
                  <a:lnTo>
                    <a:pt x="12856" y="21274"/>
                  </a:lnTo>
                  <a:lnTo>
                    <a:pt x="13330" y="21373"/>
                  </a:lnTo>
                  <a:lnTo>
                    <a:pt x="13963" y="21486"/>
                  </a:lnTo>
                  <a:lnTo>
                    <a:pt x="14313" y="21543"/>
                  </a:lnTo>
                  <a:lnTo>
                    <a:pt x="14652" y="21571"/>
                  </a:lnTo>
                  <a:lnTo>
                    <a:pt x="15025" y="21600"/>
                  </a:lnTo>
                  <a:lnTo>
                    <a:pt x="15409" y="21600"/>
                  </a:lnTo>
                  <a:lnTo>
                    <a:pt x="15782" y="21600"/>
                  </a:lnTo>
                  <a:lnTo>
                    <a:pt x="16177" y="21571"/>
                  </a:lnTo>
                  <a:lnTo>
                    <a:pt x="16516" y="21486"/>
                  </a:lnTo>
                  <a:lnTo>
                    <a:pt x="16889" y="21402"/>
                  </a:lnTo>
                  <a:lnTo>
                    <a:pt x="16821" y="21190"/>
                  </a:lnTo>
                  <a:lnTo>
                    <a:pt x="16776" y="20935"/>
                  </a:lnTo>
                  <a:lnTo>
                    <a:pt x="16742" y="20667"/>
                  </a:lnTo>
                  <a:lnTo>
                    <a:pt x="16719" y="20370"/>
                  </a:lnTo>
                  <a:lnTo>
                    <a:pt x="16697" y="19719"/>
                  </a:lnTo>
                  <a:lnTo>
                    <a:pt x="16697" y="19013"/>
                  </a:lnTo>
                  <a:lnTo>
                    <a:pt x="16719" y="18306"/>
                  </a:lnTo>
                  <a:lnTo>
                    <a:pt x="16753" y="17599"/>
                  </a:lnTo>
                  <a:lnTo>
                    <a:pt x="16821" y="16949"/>
                  </a:lnTo>
                  <a:lnTo>
                    <a:pt x="16889" y="16383"/>
                  </a:lnTo>
                  <a:lnTo>
                    <a:pt x="16934" y="16129"/>
                  </a:lnTo>
                  <a:lnTo>
                    <a:pt x="17002" y="15945"/>
                  </a:lnTo>
                  <a:lnTo>
                    <a:pt x="17081" y="15790"/>
                  </a:lnTo>
                  <a:lnTo>
                    <a:pt x="17194" y="15648"/>
                  </a:lnTo>
                  <a:lnTo>
                    <a:pt x="17318" y="15563"/>
                  </a:lnTo>
                  <a:lnTo>
                    <a:pt x="17453" y="15507"/>
                  </a:lnTo>
                  <a:lnTo>
                    <a:pt x="17600" y="15450"/>
                  </a:lnTo>
                  <a:lnTo>
                    <a:pt x="17758" y="15450"/>
                  </a:lnTo>
                  <a:lnTo>
                    <a:pt x="17905" y="15479"/>
                  </a:lnTo>
                  <a:lnTo>
                    <a:pt x="18064" y="15535"/>
                  </a:lnTo>
                  <a:lnTo>
                    <a:pt x="18233" y="15620"/>
                  </a:lnTo>
                  <a:lnTo>
                    <a:pt x="18380" y="15733"/>
                  </a:lnTo>
                  <a:lnTo>
                    <a:pt x="18561" y="15832"/>
                  </a:lnTo>
                  <a:lnTo>
                    <a:pt x="18707" y="15973"/>
                  </a:lnTo>
                  <a:lnTo>
                    <a:pt x="18866" y="16129"/>
                  </a:lnTo>
                  <a:lnTo>
                    <a:pt x="18990" y="16327"/>
                  </a:lnTo>
                  <a:lnTo>
                    <a:pt x="19125" y="16482"/>
                  </a:lnTo>
                  <a:lnTo>
                    <a:pt x="19295" y="16624"/>
                  </a:lnTo>
                  <a:lnTo>
                    <a:pt x="19464" y="16737"/>
                  </a:lnTo>
                  <a:lnTo>
                    <a:pt x="19668" y="16807"/>
                  </a:lnTo>
                  <a:lnTo>
                    <a:pt x="19860" y="16836"/>
                  </a:lnTo>
                  <a:lnTo>
                    <a:pt x="20052" y="16864"/>
                  </a:lnTo>
                  <a:lnTo>
                    <a:pt x="20266" y="16836"/>
                  </a:lnTo>
                  <a:lnTo>
                    <a:pt x="20470" y="16793"/>
                  </a:lnTo>
                  <a:lnTo>
                    <a:pt x="20662" y="16708"/>
                  </a:lnTo>
                  <a:lnTo>
                    <a:pt x="20854" y="16567"/>
                  </a:lnTo>
                  <a:lnTo>
                    <a:pt x="21035" y="16412"/>
                  </a:lnTo>
                  <a:lnTo>
                    <a:pt x="21182" y="16214"/>
                  </a:lnTo>
                  <a:lnTo>
                    <a:pt x="21340" y="16002"/>
                  </a:lnTo>
                  <a:lnTo>
                    <a:pt x="21441" y="15733"/>
                  </a:lnTo>
                  <a:lnTo>
                    <a:pt x="21532" y="15436"/>
                  </a:lnTo>
                  <a:lnTo>
                    <a:pt x="21600" y="15083"/>
                  </a:lnTo>
                  <a:lnTo>
                    <a:pt x="21600" y="14885"/>
                  </a:lnTo>
                  <a:lnTo>
                    <a:pt x="21600" y="14729"/>
                  </a:lnTo>
                  <a:lnTo>
                    <a:pt x="21600" y="14531"/>
                  </a:lnTo>
                  <a:lnTo>
                    <a:pt x="21577" y="14376"/>
                  </a:lnTo>
                  <a:lnTo>
                    <a:pt x="21532" y="14206"/>
                  </a:lnTo>
                  <a:lnTo>
                    <a:pt x="21487" y="14051"/>
                  </a:lnTo>
                  <a:lnTo>
                    <a:pt x="21419" y="13909"/>
                  </a:lnTo>
                  <a:lnTo>
                    <a:pt x="21351" y="13768"/>
                  </a:lnTo>
                  <a:lnTo>
                    <a:pt x="21204" y="13500"/>
                  </a:lnTo>
                  <a:lnTo>
                    <a:pt x="21035" y="13287"/>
                  </a:lnTo>
                  <a:lnTo>
                    <a:pt x="20809" y="13090"/>
                  </a:lnTo>
                  <a:lnTo>
                    <a:pt x="20594" y="12962"/>
                  </a:lnTo>
                  <a:lnTo>
                    <a:pt x="20357" y="12821"/>
                  </a:lnTo>
                  <a:lnTo>
                    <a:pt x="20120" y="12764"/>
                  </a:lnTo>
                  <a:lnTo>
                    <a:pt x="19882" y="12708"/>
                  </a:lnTo>
                  <a:lnTo>
                    <a:pt x="19645" y="12736"/>
                  </a:lnTo>
                  <a:lnTo>
                    <a:pt x="19430" y="12793"/>
                  </a:lnTo>
                  <a:lnTo>
                    <a:pt x="19227" y="12906"/>
                  </a:lnTo>
                  <a:lnTo>
                    <a:pt x="19148" y="12962"/>
                  </a:lnTo>
                  <a:lnTo>
                    <a:pt x="19058" y="13047"/>
                  </a:lnTo>
                  <a:lnTo>
                    <a:pt x="18990" y="13146"/>
                  </a:lnTo>
                  <a:lnTo>
                    <a:pt x="18911" y="13259"/>
                  </a:lnTo>
                  <a:lnTo>
                    <a:pt x="18775" y="13471"/>
                  </a:lnTo>
                  <a:lnTo>
                    <a:pt x="18628" y="13641"/>
                  </a:lnTo>
                  <a:lnTo>
                    <a:pt x="18470" y="13740"/>
                  </a:lnTo>
                  <a:lnTo>
                    <a:pt x="18301" y="13825"/>
                  </a:lnTo>
                  <a:lnTo>
                    <a:pt x="18143" y="13853"/>
                  </a:lnTo>
                  <a:lnTo>
                    <a:pt x="17973" y="13881"/>
                  </a:lnTo>
                  <a:lnTo>
                    <a:pt x="17804" y="13853"/>
                  </a:lnTo>
                  <a:lnTo>
                    <a:pt x="17646" y="13796"/>
                  </a:lnTo>
                  <a:lnTo>
                    <a:pt x="17499" y="13726"/>
                  </a:lnTo>
                  <a:lnTo>
                    <a:pt x="17341" y="13641"/>
                  </a:lnTo>
                  <a:lnTo>
                    <a:pt x="17216" y="13528"/>
                  </a:lnTo>
                  <a:lnTo>
                    <a:pt x="17103" y="13386"/>
                  </a:lnTo>
                  <a:lnTo>
                    <a:pt x="17024" y="13259"/>
                  </a:lnTo>
                  <a:lnTo>
                    <a:pt x="16934" y="13118"/>
                  </a:lnTo>
                  <a:lnTo>
                    <a:pt x="16889" y="12991"/>
                  </a:lnTo>
                  <a:lnTo>
                    <a:pt x="16889" y="12849"/>
                  </a:lnTo>
                  <a:lnTo>
                    <a:pt x="16889" y="12383"/>
                  </a:lnTo>
                  <a:lnTo>
                    <a:pt x="16889" y="11662"/>
                  </a:lnTo>
                  <a:lnTo>
                    <a:pt x="16889" y="10701"/>
                  </a:lnTo>
                  <a:lnTo>
                    <a:pt x="16889" y="9640"/>
                  </a:lnTo>
                  <a:lnTo>
                    <a:pt x="16889" y="8566"/>
                  </a:lnTo>
                  <a:lnTo>
                    <a:pt x="16889" y="7478"/>
                  </a:lnTo>
                  <a:lnTo>
                    <a:pt x="16889" y="6502"/>
                  </a:lnTo>
                  <a:lnTo>
                    <a:pt x="16889" y="5739"/>
                  </a:lnTo>
                  <a:lnTo>
                    <a:pt x="16674" y="5894"/>
                  </a:lnTo>
                  <a:lnTo>
                    <a:pt x="16414" y="6036"/>
                  </a:lnTo>
                  <a:lnTo>
                    <a:pt x="16154" y="6177"/>
                  </a:lnTo>
                  <a:lnTo>
                    <a:pt x="15849" y="6248"/>
                  </a:lnTo>
                  <a:lnTo>
                    <a:pt x="15544" y="6304"/>
                  </a:lnTo>
                  <a:lnTo>
                    <a:pt x="15217" y="6332"/>
                  </a:lnTo>
                  <a:lnTo>
                    <a:pt x="14866" y="6361"/>
                  </a:lnTo>
                  <a:lnTo>
                    <a:pt x="14550" y="6361"/>
                  </a:lnTo>
                  <a:lnTo>
                    <a:pt x="14200" y="6332"/>
                  </a:lnTo>
                  <a:lnTo>
                    <a:pt x="13850" y="6276"/>
                  </a:lnTo>
                  <a:lnTo>
                    <a:pt x="13522" y="6219"/>
                  </a:lnTo>
                  <a:lnTo>
                    <a:pt x="13206" y="6149"/>
                  </a:lnTo>
                  <a:lnTo>
                    <a:pt x="12901" y="6064"/>
                  </a:lnTo>
                  <a:lnTo>
                    <a:pt x="12618" y="5951"/>
                  </a:lnTo>
                  <a:lnTo>
                    <a:pt x="12358" y="5838"/>
                  </a:lnTo>
                  <a:lnTo>
                    <a:pt x="12121" y="5739"/>
                  </a:lnTo>
                  <a:lnTo>
                    <a:pt x="11941" y="5626"/>
                  </a:lnTo>
                  <a:lnTo>
                    <a:pt x="11794" y="5513"/>
                  </a:lnTo>
                  <a:lnTo>
                    <a:pt x="11658" y="5414"/>
                  </a:lnTo>
                  <a:lnTo>
                    <a:pt x="11556" y="5301"/>
                  </a:lnTo>
                  <a:lnTo>
                    <a:pt x="11466" y="5187"/>
                  </a:lnTo>
                  <a:lnTo>
                    <a:pt x="11398" y="5089"/>
                  </a:lnTo>
                  <a:lnTo>
                    <a:pt x="11376" y="4947"/>
                  </a:lnTo>
                  <a:lnTo>
                    <a:pt x="11353" y="4834"/>
                  </a:lnTo>
                  <a:lnTo>
                    <a:pt x="11353" y="4707"/>
                  </a:lnTo>
                  <a:lnTo>
                    <a:pt x="11376" y="4565"/>
                  </a:lnTo>
                  <a:lnTo>
                    <a:pt x="11443" y="4410"/>
                  </a:lnTo>
                  <a:lnTo>
                    <a:pt x="11511" y="4240"/>
                  </a:lnTo>
                  <a:lnTo>
                    <a:pt x="11703" y="3887"/>
                  </a:lnTo>
                  <a:lnTo>
                    <a:pt x="11986" y="3505"/>
                  </a:lnTo>
                  <a:lnTo>
                    <a:pt x="12144" y="3265"/>
                  </a:lnTo>
                  <a:lnTo>
                    <a:pt x="12246" y="3025"/>
                  </a:lnTo>
                  <a:lnTo>
                    <a:pt x="12336" y="2756"/>
                  </a:lnTo>
                  <a:lnTo>
                    <a:pt x="12404" y="2445"/>
                  </a:lnTo>
                  <a:lnTo>
                    <a:pt x="12438" y="2176"/>
                  </a:lnTo>
                  <a:lnTo>
                    <a:pt x="12438" y="1880"/>
                  </a:lnTo>
                  <a:lnTo>
                    <a:pt x="12404" y="1583"/>
                  </a:lnTo>
                  <a:lnTo>
                    <a:pt x="12336" y="1314"/>
                  </a:lnTo>
                  <a:lnTo>
                    <a:pt x="12246" y="1046"/>
                  </a:lnTo>
                  <a:lnTo>
                    <a:pt x="12099" y="791"/>
                  </a:lnTo>
                  <a:lnTo>
                    <a:pt x="12008" y="692"/>
                  </a:lnTo>
                  <a:lnTo>
                    <a:pt x="11918" y="579"/>
                  </a:lnTo>
                  <a:lnTo>
                    <a:pt x="11816" y="466"/>
                  </a:lnTo>
                  <a:lnTo>
                    <a:pt x="11703" y="381"/>
                  </a:lnTo>
                  <a:lnTo>
                    <a:pt x="11579" y="310"/>
                  </a:lnTo>
                  <a:lnTo>
                    <a:pt x="11443" y="226"/>
                  </a:lnTo>
                  <a:lnTo>
                    <a:pt x="11297" y="169"/>
                  </a:lnTo>
                  <a:lnTo>
                    <a:pt x="11138" y="113"/>
                  </a:lnTo>
                  <a:lnTo>
                    <a:pt x="10969" y="56"/>
                  </a:lnTo>
                  <a:lnTo>
                    <a:pt x="10800" y="28"/>
                  </a:lnTo>
                  <a:lnTo>
                    <a:pt x="10619" y="28"/>
                  </a:lnTo>
                  <a:lnTo>
                    <a:pt x="10404" y="28"/>
                  </a:lnTo>
                  <a:lnTo>
                    <a:pt x="10257" y="28"/>
                  </a:lnTo>
                  <a:lnTo>
                    <a:pt x="10076" y="56"/>
                  </a:lnTo>
                  <a:lnTo>
                    <a:pt x="9952" y="84"/>
                  </a:lnTo>
                  <a:lnTo>
                    <a:pt x="9794" y="141"/>
                  </a:lnTo>
                  <a:lnTo>
                    <a:pt x="9692" y="226"/>
                  </a:lnTo>
                  <a:lnTo>
                    <a:pt x="9557" y="282"/>
                  </a:lnTo>
                  <a:lnTo>
                    <a:pt x="9455" y="381"/>
                  </a:lnTo>
                  <a:lnTo>
                    <a:pt x="9365" y="466"/>
                  </a:lnTo>
                  <a:lnTo>
                    <a:pt x="9274" y="579"/>
                  </a:lnTo>
                  <a:lnTo>
                    <a:pt x="9184" y="692"/>
                  </a:lnTo>
                  <a:lnTo>
                    <a:pt x="9128" y="791"/>
                  </a:lnTo>
                  <a:lnTo>
                    <a:pt x="9060" y="932"/>
                  </a:lnTo>
                  <a:lnTo>
                    <a:pt x="8969" y="1201"/>
                  </a:lnTo>
                  <a:lnTo>
                    <a:pt x="8913" y="1498"/>
                  </a:lnTo>
                  <a:lnTo>
                    <a:pt x="8890" y="1795"/>
                  </a:lnTo>
                  <a:lnTo>
                    <a:pt x="8890" y="2120"/>
                  </a:lnTo>
                  <a:lnTo>
                    <a:pt x="8913" y="2445"/>
                  </a:lnTo>
                  <a:lnTo>
                    <a:pt x="8969" y="2756"/>
                  </a:lnTo>
                  <a:lnTo>
                    <a:pt x="9060" y="3081"/>
                  </a:lnTo>
                  <a:lnTo>
                    <a:pt x="9173" y="3378"/>
                  </a:lnTo>
                  <a:lnTo>
                    <a:pt x="9297" y="3647"/>
                  </a:lnTo>
                  <a:lnTo>
                    <a:pt x="9466" y="3887"/>
                  </a:lnTo>
                  <a:lnTo>
                    <a:pt x="9579" y="4085"/>
                  </a:lnTo>
                  <a:lnTo>
                    <a:pt x="9670" y="4269"/>
                  </a:lnTo>
                  <a:lnTo>
                    <a:pt x="9726" y="4467"/>
                  </a:lnTo>
                  <a:lnTo>
                    <a:pt x="9771" y="4650"/>
                  </a:lnTo>
                  <a:lnTo>
                    <a:pt x="9771" y="4834"/>
                  </a:lnTo>
                  <a:lnTo>
                    <a:pt x="9749" y="5032"/>
                  </a:lnTo>
                  <a:lnTo>
                    <a:pt x="9715" y="5216"/>
                  </a:lnTo>
                  <a:lnTo>
                    <a:pt x="9625" y="5385"/>
                  </a:lnTo>
                  <a:lnTo>
                    <a:pt x="9534" y="5513"/>
                  </a:lnTo>
                  <a:lnTo>
                    <a:pt x="9410" y="5626"/>
                  </a:lnTo>
                  <a:lnTo>
                    <a:pt x="9229" y="5710"/>
                  </a:lnTo>
                  <a:lnTo>
                    <a:pt x="9060" y="5767"/>
                  </a:lnTo>
                  <a:lnTo>
                    <a:pt x="8845" y="5767"/>
                  </a:lnTo>
                  <a:lnTo>
                    <a:pt x="8585" y="5739"/>
                  </a:lnTo>
                  <a:lnTo>
                    <a:pt x="8325" y="5654"/>
                  </a:lnTo>
                  <a:lnTo>
                    <a:pt x="8020" y="5513"/>
                  </a:lnTo>
                  <a:lnTo>
                    <a:pt x="7840" y="5442"/>
                  </a:lnTo>
                  <a:lnTo>
                    <a:pt x="7648" y="5385"/>
                  </a:lnTo>
                  <a:lnTo>
                    <a:pt x="7433" y="5329"/>
                  </a:lnTo>
                  <a:lnTo>
                    <a:pt x="7241" y="5301"/>
                  </a:lnTo>
                  <a:lnTo>
                    <a:pt x="6755" y="5301"/>
                  </a:lnTo>
                  <a:lnTo>
                    <a:pt x="6281" y="5329"/>
                  </a:lnTo>
                  <a:lnTo>
                    <a:pt x="5784" y="5385"/>
                  </a:lnTo>
                  <a:lnTo>
                    <a:pt x="5264" y="5498"/>
                  </a:lnTo>
                  <a:lnTo>
                    <a:pt x="4744" y="5597"/>
                  </a:lnTo>
                  <a:lnTo>
                    <a:pt x="4247" y="5739"/>
                  </a:lnTo>
                  <a:lnTo>
                    <a:pt x="4202" y="5894"/>
                  </a:lnTo>
                  <a:lnTo>
                    <a:pt x="4202" y="6191"/>
                  </a:lnTo>
                  <a:lnTo>
                    <a:pt x="4202" y="6545"/>
                  </a:lnTo>
                  <a:lnTo>
                    <a:pt x="4225" y="6954"/>
                  </a:lnTo>
                  <a:lnTo>
                    <a:pt x="4315" y="7930"/>
                  </a:lnTo>
                  <a:lnTo>
                    <a:pt x="4394" y="9018"/>
                  </a:lnTo>
                  <a:lnTo>
                    <a:pt x="4439" y="9570"/>
                  </a:lnTo>
                  <a:lnTo>
                    <a:pt x="4462" y="10107"/>
                  </a:lnTo>
                  <a:lnTo>
                    <a:pt x="4484" y="10630"/>
                  </a:lnTo>
                  <a:lnTo>
                    <a:pt x="4507" y="11082"/>
                  </a:lnTo>
                  <a:lnTo>
                    <a:pt x="4484" y="11520"/>
                  </a:lnTo>
                  <a:lnTo>
                    <a:pt x="4439" y="11874"/>
                  </a:lnTo>
                  <a:lnTo>
                    <a:pt x="4394" y="12029"/>
                  </a:lnTo>
                  <a:lnTo>
                    <a:pt x="4349" y="12171"/>
                  </a:lnTo>
                  <a:lnTo>
                    <a:pt x="4315" y="12284"/>
                  </a:lnTo>
                  <a:lnTo>
                    <a:pt x="4247" y="12354"/>
                  </a:lnTo>
                  <a:close/>
                </a:path>
              </a:pathLst>
            </a:custGeom>
            <a:solidFill>
              <a:srgbClr val="FFFFCC"/>
            </a:solidFill>
            <a:ln w="28575">
              <a:solidFill>
                <a:srgbClr val="000000"/>
              </a:solidFill>
              <a:miter lim="800000"/>
              <a:headEnd/>
              <a:tailEnd/>
            </a:ln>
          </p:spPr>
          <p:txBody>
            <a:bodyPr/>
            <a:lstStyle/>
            <a:p>
              <a:endParaRPr lang="en-GB"/>
            </a:p>
          </p:txBody>
        </p:sp>
        <p:sp>
          <p:nvSpPr>
            <p:cNvPr id="83986" name="Puzzle4"/>
            <p:cNvSpPr>
              <a:spLocks noEditPoints="1" noChangeArrowheads="1"/>
            </p:cNvSpPr>
            <p:nvPr/>
          </p:nvSpPr>
          <p:spPr bwMode="auto">
            <a:xfrm>
              <a:off x="2192" y="1719"/>
              <a:ext cx="1072" cy="1763"/>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w 21600"/>
                <a:gd name="T13" fmla="*/ 0 h 21600"/>
                <a:gd name="T14" fmla="*/ 0 w 21600"/>
                <a:gd name="T15" fmla="*/ 0 h 21600"/>
                <a:gd name="T16" fmla="*/ 0 60000 65536"/>
                <a:gd name="T17" fmla="*/ 0 60000 65536"/>
                <a:gd name="T18" fmla="*/ 0 60000 65536"/>
                <a:gd name="T19" fmla="*/ 0 60000 65536"/>
                <a:gd name="T20" fmla="*/ 0 60000 65536"/>
                <a:gd name="T21" fmla="*/ 0 60000 65536"/>
                <a:gd name="T22" fmla="*/ 0 60000 65536"/>
                <a:gd name="T23" fmla="*/ 0 60000 65536"/>
                <a:gd name="T24" fmla="*/ 2075 w 21600"/>
                <a:gd name="T25" fmla="*/ 5660 h 21600"/>
                <a:gd name="T26" fmla="*/ 20210 w 21600"/>
                <a:gd name="T27" fmla="*/ 15976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3813" y="10590"/>
                  </a:moveTo>
                  <a:lnTo>
                    <a:pt x="3927" y="10513"/>
                  </a:lnTo>
                  <a:lnTo>
                    <a:pt x="4078" y="10425"/>
                  </a:lnTo>
                  <a:lnTo>
                    <a:pt x="4210" y="10359"/>
                  </a:lnTo>
                  <a:lnTo>
                    <a:pt x="4361" y="10315"/>
                  </a:lnTo>
                  <a:lnTo>
                    <a:pt x="4682" y="10237"/>
                  </a:lnTo>
                  <a:lnTo>
                    <a:pt x="5041" y="10193"/>
                  </a:lnTo>
                  <a:lnTo>
                    <a:pt x="5456" y="10171"/>
                  </a:lnTo>
                  <a:lnTo>
                    <a:pt x="5853" y="10193"/>
                  </a:lnTo>
                  <a:lnTo>
                    <a:pt x="6249" y="10260"/>
                  </a:lnTo>
                  <a:lnTo>
                    <a:pt x="6646" y="10337"/>
                  </a:lnTo>
                  <a:lnTo>
                    <a:pt x="7004" y="10469"/>
                  </a:lnTo>
                  <a:lnTo>
                    <a:pt x="7363" y="10612"/>
                  </a:lnTo>
                  <a:lnTo>
                    <a:pt x="7665" y="10788"/>
                  </a:lnTo>
                  <a:lnTo>
                    <a:pt x="7911" y="10998"/>
                  </a:lnTo>
                  <a:lnTo>
                    <a:pt x="8024" y="11097"/>
                  </a:lnTo>
                  <a:lnTo>
                    <a:pt x="8137" y="11207"/>
                  </a:lnTo>
                  <a:lnTo>
                    <a:pt x="8194" y="11340"/>
                  </a:lnTo>
                  <a:lnTo>
                    <a:pt x="8269" y="11461"/>
                  </a:lnTo>
                  <a:lnTo>
                    <a:pt x="8307" y="11593"/>
                  </a:lnTo>
                  <a:lnTo>
                    <a:pt x="8307" y="11714"/>
                  </a:lnTo>
                  <a:lnTo>
                    <a:pt x="8307" y="11868"/>
                  </a:lnTo>
                  <a:lnTo>
                    <a:pt x="8307" y="12012"/>
                  </a:lnTo>
                  <a:lnTo>
                    <a:pt x="8194" y="12265"/>
                  </a:lnTo>
                  <a:lnTo>
                    <a:pt x="8062" y="12519"/>
                  </a:lnTo>
                  <a:lnTo>
                    <a:pt x="7873" y="12706"/>
                  </a:lnTo>
                  <a:lnTo>
                    <a:pt x="7627" y="12904"/>
                  </a:lnTo>
                  <a:lnTo>
                    <a:pt x="7363" y="13048"/>
                  </a:lnTo>
                  <a:lnTo>
                    <a:pt x="7080" y="13180"/>
                  </a:lnTo>
                  <a:lnTo>
                    <a:pt x="6759" y="13257"/>
                  </a:lnTo>
                  <a:lnTo>
                    <a:pt x="6419" y="13345"/>
                  </a:lnTo>
                  <a:lnTo>
                    <a:pt x="6098" y="13389"/>
                  </a:lnTo>
                  <a:lnTo>
                    <a:pt x="5739" y="13389"/>
                  </a:lnTo>
                  <a:lnTo>
                    <a:pt x="5418" y="13389"/>
                  </a:lnTo>
                  <a:lnTo>
                    <a:pt x="5079" y="13345"/>
                  </a:lnTo>
                  <a:lnTo>
                    <a:pt x="4758" y="13301"/>
                  </a:lnTo>
                  <a:lnTo>
                    <a:pt x="4474" y="13213"/>
                  </a:lnTo>
                  <a:lnTo>
                    <a:pt x="4172" y="13114"/>
                  </a:lnTo>
                  <a:lnTo>
                    <a:pt x="3965" y="12982"/>
                  </a:lnTo>
                  <a:lnTo>
                    <a:pt x="3738" y="12838"/>
                  </a:lnTo>
                  <a:lnTo>
                    <a:pt x="3493" y="12706"/>
                  </a:lnTo>
                  <a:lnTo>
                    <a:pt x="3228" y="12607"/>
                  </a:lnTo>
                  <a:lnTo>
                    <a:pt x="2945" y="12519"/>
                  </a:lnTo>
                  <a:lnTo>
                    <a:pt x="2700" y="12431"/>
                  </a:lnTo>
                  <a:lnTo>
                    <a:pt x="2397" y="12375"/>
                  </a:lnTo>
                  <a:lnTo>
                    <a:pt x="2152" y="12331"/>
                  </a:lnTo>
                  <a:lnTo>
                    <a:pt x="1888" y="12309"/>
                  </a:lnTo>
                  <a:lnTo>
                    <a:pt x="1642" y="12309"/>
                  </a:lnTo>
                  <a:lnTo>
                    <a:pt x="1397" y="12331"/>
                  </a:lnTo>
                  <a:lnTo>
                    <a:pt x="1170" y="12397"/>
                  </a:lnTo>
                  <a:lnTo>
                    <a:pt x="962" y="12453"/>
                  </a:lnTo>
                  <a:lnTo>
                    <a:pt x="774" y="12563"/>
                  </a:lnTo>
                  <a:lnTo>
                    <a:pt x="623" y="12684"/>
                  </a:lnTo>
                  <a:lnTo>
                    <a:pt x="528" y="12838"/>
                  </a:lnTo>
                  <a:lnTo>
                    <a:pt x="453" y="13026"/>
                  </a:lnTo>
                  <a:lnTo>
                    <a:pt x="339" y="13477"/>
                  </a:lnTo>
                  <a:lnTo>
                    <a:pt x="226" y="13984"/>
                  </a:lnTo>
                  <a:lnTo>
                    <a:pt x="151" y="14535"/>
                  </a:lnTo>
                  <a:lnTo>
                    <a:pt x="113" y="15075"/>
                  </a:lnTo>
                  <a:lnTo>
                    <a:pt x="113" y="15626"/>
                  </a:lnTo>
                  <a:lnTo>
                    <a:pt x="151" y="16133"/>
                  </a:lnTo>
                  <a:lnTo>
                    <a:pt x="188" y="16376"/>
                  </a:lnTo>
                  <a:lnTo>
                    <a:pt x="264" y="16585"/>
                  </a:lnTo>
                  <a:lnTo>
                    <a:pt x="339" y="16773"/>
                  </a:lnTo>
                  <a:lnTo>
                    <a:pt x="453" y="16938"/>
                  </a:lnTo>
                  <a:lnTo>
                    <a:pt x="1095" y="16883"/>
                  </a:lnTo>
                  <a:lnTo>
                    <a:pt x="1963" y="16795"/>
                  </a:lnTo>
                  <a:lnTo>
                    <a:pt x="2945" y="16751"/>
                  </a:lnTo>
                  <a:lnTo>
                    <a:pt x="3965" y="16706"/>
                  </a:lnTo>
                  <a:lnTo>
                    <a:pt x="5022" y="16684"/>
                  </a:lnTo>
                  <a:lnTo>
                    <a:pt x="5947" y="16684"/>
                  </a:lnTo>
                  <a:lnTo>
                    <a:pt x="6759" y="16706"/>
                  </a:lnTo>
                  <a:lnTo>
                    <a:pt x="7363" y="16751"/>
                  </a:lnTo>
                  <a:lnTo>
                    <a:pt x="7948" y="16839"/>
                  </a:lnTo>
                  <a:lnTo>
                    <a:pt x="8458" y="16916"/>
                  </a:lnTo>
                  <a:lnTo>
                    <a:pt x="8893" y="17026"/>
                  </a:lnTo>
                  <a:lnTo>
                    <a:pt x="9289" y="17158"/>
                  </a:lnTo>
                  <a:lnTo>
                    <a:pt x="9572" y="17280"/>
                  </a:lnTo>
                  <a:lnTo>
                    <a:pt x="9799" y="17412"/>
                  </a:lnTo>
                  <a:lnTo>
                    <a:pt x="9969" y="17555"/>
                  </a:lnTo>
                  <a:lnTo>
                    <a:pt x="10120" y="17687"/>
                  </a:lnTo>
                  <a:lnTo>
                    <a:pt x="10158" y="17831"/>
                  </a:lnTo>
                  <a:lnTo>
                    <a:pt x="10195" y="17974"/>
                  </a:lnTo>
                  <a:lnTo>
                    <a:pt x="10158" y="18128"/>
                  </a:lnTo>
                  <a:lnTo>
                    <a:pt x="10082" y="18271"/>
                  </a:lnTo>
                  <a:lnTo>
                    <a:pt x="9969" y="18426"/>
                  </a:lnTo>
                  <a:lnTo>
                    <a:pt x="9837" y="18569"/>
                  </a:lnTo>
                  <a:lnTo>
                    <a:pt x="9648" y="18701"/>
                  </a:lnTo>
                  <a:lnTo>
                    <a:pt x="9440" y="18822"/>
                  </a:lnTo>
                  <a:lnTo>
                    <a:pt x="9213" y="18999"/>
                  </a:lnTo>
                  <a:lnTo>
                    <a:pt x="9044" y="19186"/>
                  </a:lnTo>
                  <a:lnTo>
                    <a:pt x="8893" y="19395"/>
                  </a:lnTo>
                  <a:lnTo>
                    <a:pt x="8817" y="19627"/>
                  </a:lnTo>
                  <a:lnTo>
                    <a:pt x="8779" y="19858"/>
                  </a:lnTo>
                  <a:lnTo>
                    <a:pt x="8779" y="20112"/>
                  </a:lnTo>
                  <a:lnTo>
                    <a:pt x="8855" y="20354"/>
                  </a:lnTo>
                  <a:lnTo>
                    <a:pt x="8968" y="20586"/>
                  </a:lnTo>
                  <a:lnTo>
                    <a:pt x="9138" y="20817"/>
                  </a:lnTo>
                  <a:lnTo>
                    <a:pt x="9365" y="21026"/>
                  </a:lnTo>
                  <a:lnTo>
                    <a:pt x="9610" y="21192"/>
                  </a:lnTo>
                  <a:lnTo>
                    <a:pt x="9950" y="21368"/>
                  </a:lnTo>
                  <a:lnTo>
                    <a:pt x="10120" y="21445"/>
                  </a:lnTo>
                  <a:lnTo>
                    <a:pt x="10346" y="21511"/>
                  </a:lnTo>
                  <a:lnTo>
                    <a:pt x="10516" y="21555"/>
                  </a:lnTo>
                  <a:lnTo>
                    <a:pt x="10743" y="21600"/>
                  </a:lnTo>
                  <a:lnTo>
                    <a:pt x="10988" y="21644"/>
                  </a:lnTo>
                  <a:lnTo>
                    <a:pt x="11215" y="21666"/>
                  </a:lnTo>
                  <a:lnTo>
                    <a:pt x="11498" y="21666"/>
                  </a:lnTo>
                  <a:lnTo>
                    <a:pt x="11762" y="21666"/>
                  </a:lnTo>
                  <a:lnTo>
                    <a:pt x="12253" y="21644"/>
                  </a:lnTo>
                  <a:lnTo>
                    <a:pt x="12763" y="21577"/>
                  </a:lnTo>
                  <a:lnTo>
                    <a:pt x="13197" y="21467"/>
                  </a:lnTo>
                  <a:lnTo>
                    <a:pt x="13556" y="21346"/>
                  </a:lnTo>
                  <a:lnTo>
                    <a:pt x="13896" y="21192"/>
                  </a:lnTo>
                  <a:lnTo>
                    <a:pt x="14179" y="21026"/>
                  </a:lnTo>
                  <a:lnTo>
                    <a:pt x="14444" y="20839"/>
                  </a:lnTo>
                  <a:lnTo>
                    <a:pt x="14576" y="20641"/>
                  </a:lnTo>
                  <a:lnTo>
                    <a:pt x="14727" y="20431"/>
                  </a:lnTo>
                  <a:lnTo>
                    <a:pt x="14765" y="20200"/>
                  </a:lnTo>
                  <a:lnTo>
                    <a:pt x="14802" y="19991"/>
                  </a:lnTo>
                  <a:lnTo>
                    <a:pt x="14727" y="19759"/>
                  </a:lnTo>
                  <a:lnTo>
                    <a:pt x="14613" y="19550"/>
                  </a:lnTo>
                  <a:lnTo>
                    <a:pt x="14444" y="19307"/>
                  </a:lnTo>
                  <a:lnTo>
                    <a:pt x="14217" y="19098"/>
                  </a:lnTo>
                  <a:lnTo>
                    <a:pt x="13934" y="18911"/>
                  </a:lnTo>
                  <a:lnTo>
                    <a:pt x="13669" y="18745"/>
                  </a:lnTo>
                  <a:lnTo>
                    <a:pt x="13462" y="18547"/>
                  </a:lnTo>
                  <a:lnTo>
                    <a:pt x="13311" y="18337"/>
                  </a:lnTo>
                  <a:lnTo>
                    <a:pt x="13197" y="18150"/>
                  </a:lnTo>
                  <a:lnTo>
                    <a:pt x="13122" y="17941"/>
                  </a:lnTo>
                  <a:lnTo>
                    <a:pt x="13122" y="17720"/>
                  </a:lnTo>
                  <a:lnTo>
                    <a:pt x="13122" y="17533"/>
                  </a:lnTo>
                  <a:lnTo>
                    <a:pt x="13197" y="17346"/>
                  </a:lnTo>
                  <a:lnTo>
                    <a:pt x="13273" y="17158"/>
                  </a:lnTo>
                  <a:lnTo>
                    <a:pt x="13386" y="16982"/>
                  </a:lnTo>
                  <a:lnTo>
                    <a:pt x="13537" y="16839"/>
                  </a:lnTo>
                  <a:lnTo>
                    <a:pt x="13707" y="16706"/>
                  </a:lnTo>
                  <a:lnTo>
                    <a:pt x="13896" y="16607"/>
                  </a:lnTo>
                  <a:lnTo>
                    <a:pt x="14104" y="16519"/>
                  </a:lnTo>
                  <a:lnTo>
                    <a:pt x="14330" y="16453"/>
                  </a:lnTo>
                  <a:lnTo>
                    <a:pt x="14538" y="16431"/>
                  </a:lnTo>
                  <a:lnTo>
                    <a:pt x="14897" y="16453"/>
                  </a:lnTo>
                  <a:lnTo>
                    <a:pt x="15406" y="16497"/>
                  </a:lnTo>
                  <a:lnTo>
                    <a:pt x="16105" y="16541"/>
                  </a:lnTo>
                  <a:lnTo>
                    <a:pt x="16898" y="16607"/>
                  </a:lnTo>
                  <a:lnTo>
                    <a:pt x="17804" y="16651"/>
                  </a:lnTo>
                  <a:lnTo>
                    <a:pt x="18786" y="16684"/>
                  </a:lnTo>
                  <a:lnTo>
                    <a:pt x="19844" y="16728"/>
                  </a:lnTo>
                  <a:lnTo>
                    <a:pt x="20920" y="16751"/>
                  </a:lnTo>
                  <a:lnTo>
                    <a:pt x="21109" y="16497"/>
                  </a:lnTo>
                  <a:lnTo>
                    <a:pt x="21241" y="16222"/>
                  </a:lnTo>
                  <a:lnTo>
                    <a:pt x="21392" y="15946"/>
                  </a:lnTo>
                  <a:lnTo>
                    <a:pt x="21467" y="15648"/>
                  </a:lnTo>
                  <a:lnTo>
                    <a:pt x="21543" y="15351"/>
                  </a:lnTo>
                  <a:lnTo>
                    <a:pt x="21618" y="15042"/>
                  </a:lnTo>
                  <a:lnTo>
                    <a:pt x="21618" y="14745"/>
                  </a:lnTo>
                  <a:lnTo>
                    <a:pt x="21618" y="14447"/>
                  </a:lnTo>
                  <a:lnTo>
                    <a:pt x="21618" y="14150"/>
                  </a:lnTo>
                  <a:lnTo>
                    <a:pt x="21581" y="13852"/>
                  </a:lnTo>
                  <a:lnTo>
                    <a:pt x="21505" y="13577"/>
                  </a:lnTo>
                  <a:lnTo>
                    <a:pt x="21430" y="13301"/>
                  </a:lnTo>
                  <a:lnTo>
                    <a:pt x="21354" y="13048"/>
                  </a:lnTo>
                  <a:lnTo>
                    <a:pt x="21241" y="12816"/>
                  </a:lnTo>
                  <a:lnTo>
                    <a:pt x="21146" y="12607"/>
                  </a:lnTo>
                  <a:lnTo>
                    <a:pt x="21033" y="12431"/>
                  </a:lnTo>
                  <a:lnTo>
                    <a:pt x="20920" y="12265"/>
                  </a:lnTo>
                  <a:lnTo>
                    <a:pt x="20769" y="12144"/>
                  </a:lnTo>
                  <a:lnTo>
                    <a:pt x="20637" y="12034"/>
                  </a:lnTo>
                  <a:lnTo>
                    <a:pt x="20486" y="11946"/>
                  </a:lnTo>
                  <a:lnTo>
                    <a:pt x="20297" y="11891"/>
                  </a:lnTo>
                  <a:lnTo>
                    <a:pt x="20165" y="11846"/>
                  </a:lnTo>
                  <a:lnTo>
                    <a:pt x="19976" y="11824"/>
                  </a:lnTo>
                  <a:lnTo>
                    <a:pt x="19806" y="11802"/>
                  </a:lnTo>
                  <a:lnTo>
                    <a:pt x="19390" y="11824"/>
                  </a:lnTo>
                  <a:lnTo>
                    <a:pt x="18956" y="11891"/>
                  </a:lnTo>
                  <a:lnTo>
                    <a:pt x="18503" y="11968"/>
                  </a:lnTo>
                  <a:lnTo>
                    <a:pt x="17993" y="12078"/>
                  </a:lnTo>
                  <a:lnTo>
                    <a:pt x="17653" y="12144"/>
                  </a:lnTo>
                  <a:lnTo>
                    <a:pt x="17332" y="12199"/>
                  </a:lnTo>
                  <a:lnTo>
                    <a:pt x="17049" y="12221"/>
                  </a:lnTo>
                  <a:lnTo>
                    <a:pt x="16747" y="12243"/>
                  </a:lnTo>
                  <a:lnTo>
                    <a:pt x="16464" y="12243"/>
                  </a:lnTo>
                  <a:lnTo>
                    <a:pt x="16218" y="12243"/>
                  </a:lnTo>
                  <a:lnTo>
                    <a:pt x="15992" y="12221"/>
                  </a:lnTo>
                  <a:lnTo>
                    <a:pt x="15746" y="12199"/>
                  </a:lnTo>
                  <a:lnTo>
                    <a:pt x="15520" y="12155"/>
                  </a:lnTo>
                  <a:lnTo>
                    <a:pt x="15350" y="12122"/>
                  </a:lnTo>
                  <a:lnTo>
                    <a:pt x="15161" y="12056"/>
                  </a:lnTo>
                  <a:lnTo>
                    <a:pt x="14972" y="11990"/>
                  </a:lnTo>
                  <a:lnTo>
                    <a:pt x="14689" y="11846"/>
                  </a:lnTo>
                  <a:lnTo>
                    <a:pt x="14444" y="11670"/>
                  </a:lnTo>
                  <a:lnTo>
                    <a:pt x="14255" y="11483"/>
                  </a:lnTo>
                  <a:lnTo>
                    <a:pt x="14104" y="11295"/>
                  </a:lnTo>
                  <a:lnTo>
                    <a:pt x="14028" y="11086"/>
                  </a:lnTo>
                  <a:lnTo>
                    <a:pt x="13972" y="10888"/>
                  </a:lnTo>
                  <a:lnTo>
                    <a:pt x="13972" y="10700"/>
                  </a:lnTo>
                  <a:lnTo>
                    <a:pt x="14009" y="10513"/>
                  </a:lnTo>
                  <a:lnTo>
                    <a:pt x="14066" y="10359"/>
                  </a:lnTo>
                  <a:lnTo>
                    <a:pt x="14179" y="10215"/>
                  </a:lnTo>
                  <a:lnTo>
                    <a:pt x="14406" y="10006"/>
                  </a:lnTo>
                  <a:lnTo>
                    <a:pt x="14651" y="9830"/>
                  </a:lnTo>
                  <a:lnTo>
                    <a:pt x="14878" y="9686"/>
                  </a:lnTo>
                  <a:lnTo>
                    <a:pt x="15123" y="9554"/>
                  </a:lnTo>
                  <a:lnTo>
                    <a:pt x="15350" y="9477"/>
                  </a:lnTo>
                  <a:lnTo>
                    <a:pt x="15558" y="9411"/>
                  </a:lnTo>
                  <a:lnTo>
                    <a:pt x="15803" y="9345"/>
                  </a:lnTo>
                  <a:lnTo>
                    <a:pt x="16030" y="9323"/>
                  </a:lnTo>
                  <a:lnTo>
                    <a:pt x="16256" y="9301"/>
                  </a:lnTo>
                  <a:lnTo>
                    <a:pt x="16464" y="9323"/>
                  </a:lnTo>
                  <a:lnTo>
                    <a:pt x="16690" y="9345"/>
                  </a:lnTo>
                  <a:lnTo>
                    <a:pt x="16898" y="9367"/>
                  </a:lnTo>
                  <a:lnTo>
                    <a:pt x="17332" y="9477"/>
                  </a:lnTo>
                  <a:lnTo>
                    <a:pt x="17767" y="9598"/>
                  </a:lnTo>
                  <a:lnTo>
                    <a:pt x="18163" y="9731"/>
                  </a:lnTo>
                  <a:lnTo>
                    <a:pt x="18597" y="9874"/>
                  </a:lnTo>
                  <a:lnTo>
                    <a:pt x="18994" y="10006"/>
                  </a:lnTo>
                  <a:lnTo>
                    <a:pt x="19428" y="10083"/>
                  </a:lnTo>
                  <a:lnTo>
                    <a:pt x="19617" y="10127"/>
                  </a:lnTo>
                  <a:lnTo>
                    <a:pt x="19844" y="10149"/>
                  </a:lnTo>
                  <a:lnTo>
                    <a:pt x="20013" y="10149"/>
                  </a:lnTo>
                  <a:lnTo>
                    <a:pt x="20240" y="10127"/>
                  </a:lnTo>
                  <a:lnTo>
                    <a:pt x="20410" y="10105"/>
                  </a:lnTo>
                  <a:lnTo>
                    <a:pt x="20637" y="10061"/>
                  </a:lnTo>
                  <a:lnTo>
                    <a:pt x="20844" y="9984"/>
                  </a:lnTo>
                  <a:lnTo>
                    <a:pt x="21033" y="9896"/>
                  </a:lnTo>
                  <a:lnTo>
                    <a:pt x="21146" y="9830"/>
                  </a:lnTo>
                  <a:lnTo>
                    <a:pt x="21203" y="9753"/>
                  </a:lnTo>
                  <a:lnTo>
                    <a:pt x="21279" y="9642"/>
                  </a:lnTo>
                  <a:lnTo>
                    <a:pt x="21354" y="9521"/>
                  </a:lnTo>
                  <a:lnTo>
                    <a:pt x="21430" y="9246"/>
                  </a:lnTo>
                  <a:lnTo>
                    <a:pt x="21430" y="8904"/>
                  </a:lnTo>
                  <a:lnTo>
                    <a:pt x="21430" y="8540"/>
                  </a:lnTo>
                  <a:lnTo>
                    <a:pt x="21392" y="8144"/>
                  </a:lnTo>
                  <a:lnTo>
                    <a:pt x="21354" y="7714"/>
                  </a:lnTo>
                  <a:lnTo>
                    <a:pt x="21279" y="7295"/>
                  </a:lnTo>
                  <a:lnTo>
                    <a:pt x="21146" y="6446"/>
                  </a:lnTo>
                  <a:lnTo>
                    <a:pt x="20995" y="5686"/>
                  </a:lnTo>
                  <a:lnTo>
                    <a:pt x="20958" y="5366"/>
                  </a:lnTo>
                  <a:lnTo>
                    <a:pt x="20958" y="5091"/>
                  </a:lnTo>
                  <a:lnTo>
                    <a:pt x="20958" y="4860"/>
                  </a:lnTo>
                  <a:lnTo>
                    <a:pt x="21033" y="4716"/>
                  </a:lnTo>
                  <a:lnTo>
                    <a:pt x="20637" y="4860"/>
                  </a:lnTo>
                  <a:lnTo>
                    <a:pt x="20127" y="4992"/>
                  </a:lnTo>
                  <a:lnTo>
                    <a:pt x="19617" y="5069"/>
                  </a:lnTo>
                  <a:lnTo>
                    <a:pt x="19032" y="5157"/>
                  </a:lnTo>
                  <a:lnTo>
                    <a:pt x="18465" y="5201"/>
                  </a:lnTo>
                  <a:lnTo>
                    <a:pt x="17842" y="5245"/>
                  </a:lnTo>
                  <a:lnTo>
                    <a:pt x="17219" y="5267"/>
                  </a:lnTo>
                  <a:lnTo>
                    <a:pt x="16615" y="5267"/>
                  </a:lnTo>
                  <a:lnTo>
                    <a:pt x="15992" y="5245"/>
                  </a:lnTo>
                  <a:lnTo>
                    <a:pt x="15369" y="5201"/>
                  </a:lnTo>
                  <a:lnTo>
                    <a:pt x="14840" y="5157"/>
                  </a:lnTo>
                  <a:lnTo>
                    <a:pt x="14293" y="5091"/>
                  </a:lnTo>
                  <a:lnTo>
                    <a:pt x="13783" y="5014"/>
                  </a:lnTo>
                  <a:lnTo>
                    <a:pt x="13386" y="4926"/>
                  </a:lnTo>
                  <a:lnTo>
                    <a:pt x="13027" y="4815"/>
                  </a:lnTo>
                  <a:lnTo>
                    <a:pt x="12725" y="4716"/>
                  </a:lnTo>
                  <a:lnTo>
                    <a:pt x="12480" y="4606"/>
                  </a:lnTo>
                  <a:lnTo>
                    <a:pt x="12291" y="4496"/>
                  </a:lnTo>
                  <a:lnTo>
                    <a:pt x="12197" y="4397"/>
                  </a:lnTo>
                  <a:lnTo>
                    <a:pt x="12083" y="4286"/>
                  </a:lnTo>
                  <a:lnTo>
                    <a:pt x="12046" y="4187"/>
                  </a:lnTo>
                  <a:lnTo>
                    <a:pt x="12008" y="4077"/>
                  </a:lnTo>
                  <a:lnTo>
                    <a:pt x="12046" y="3967"/>
                  </a:lnTo>
                  <a:lnTo>
                    <a:pt x="12121" y="3868"/>
                  </a:lnTo>
                  <a:lnTo>
                    <a:pt x="12197" y="3735"/>
                  </a:lnTo>
                  <a:lnTo>
                    <a:pt x="12291" y="3614"/>
                  </a:lnTo>
                  <a:lnTo>
                    <a:pt x="12442" y="3482"/>
                  </a:lnTo>
                  <a:lnTo>
                    <a:pt x="12631" y="3361"/>
                  </a:lnTo>
                  <a:lnTo>
                    <a:pt x="13065" y="3085"/>
                  </a:lnTo>
                  <a:lnTo>
                    <a:pt x="13537" y="2766"/>
                  </a:lnTo>
                  <a:lnTo>
                    <a:pt x="13783" y="2578"/>
                  </a:lnTo>
                  <a:lnTo>
                    <a:pt x="13934" y="2380"/>
                  </a:lnTo>
                  <a:lnTo>
                    <a:pt x="14028" y="2171"/>
                  </a:lnTo>
                  <a:lnTo>
                    <a:pt x="14104" y="1961"/>
                  </a:lnTo>
                  <a:lnTo>
                    <a:pt x="14104" y="1730"/>
                  </a:lnTo>
                  <a:lnTo>
                    <a:pt x="14066" y="1498"/>
                  </a:lnTo>
                  <a:lnTo>
                    <a:pt x="13972" y="1267"/>
                  </a:lnTo>
                  <a:lnTo>
                    <a:pt x="13820" y="1057"/>
                  </a:lnTo>
                  <a:lnTo>
                    <a:pt x="13594" y="837"/>
                  </a:lnTo>
                  <a:lnTo>
                    <a:pt x="13386" y="628"/>
                  </a:lnTo>
                  <a:lnTo>
                    <a:pt x="13103" y="462"/>
                  </a:lnTo>
                  <a:lnTo>
                    <a:pt x="12763" y="308"/>
                  </a:lnTo>
                  <a:lnTo>
                    <a:pt x="12404" y="187"/>
                  </a:lnTo>
                  <a:lnTo>
                    <a:pt x="12008" y="77"/>
                  </a:lnTo>
                  <a:lnTo>
                    <a:pt x="11574" y="33"/>
                  </a:lnTo>
                  <a:lnTo>
                    <a:pt x="11102" y="11"/>
                  </a:lnTo>
                  <a:lnTo>
                    <a:pt x="10667" y="11"/>
                  </a:lnTo>
                  <a:lnTo>
                    <a:pt x="10233" y="77"/>
                  </a:lnTo>
                  <a:lnTo>
                    <a:pt x="9837" y="187"/>
                  </a:lnTo>
                  <a:lnTo>
                    <a:pt x="9440" y="286"/>
                  </a:lnTo>
                  <a:lnTo>
                    <a:pt x="9062" y="462"/>
                  </a:lnTo>
                  <a:lnTo>
                    <a:pt x="8741" y="628"/>
                  </a:lnTo>
                  <a:lnTo>
                    <a:pt x="8458" y="815"/>
                  </a:lnTo>
                  <a:lnTo>
                    <a:pt x="8232" y="1035"/>
                  </a:lnTo>
                  <a:lnTo>
                    <a:pt x="8062" y="1245"/>
                  </a:lnTo>
                  <a:lnTo>
                    <a:pt x="7911" y="1476"/>
                  </a:lnTo>
                  <a:lnTo>
                    <a:pt x="7835" y="1708"/>
                  </a:lnTo>
                  <a:lnTo>
                    <a:pt x="7797" y="1961"/>
                  </a:lnTo>
                  <a:lnTo>
                    <a:pt x="7835" y="2193"/>
                  </a:lnTo>
                  <a:lnTo>
                    <a:pt x="7948" y="2402"/>
                  </a:lnTo>
                  <a:lnTo>
                    <a:pt x="8062" y="2534"/>
                  </a:lnTo>
                  <a:lnTo>
                    <a:pt x="8175" y="2644"/>
                  </a:lnTo>
                  <a:lnTo>
                    <a:pt x="8269" y="2744"/>
                  </a:lnTo>
                  <a:lnTo>
                    <a:pt x="8420" y="2832"/>
                  </a:lnTo>
                  <a:lnTo>
                    <a:pt x="8704" y="3019"/>
                  </a:lnTo>
                  <a:lnTo>
                    <a:pt x="8968" y="3206"/>
                  </a:lnTo>
                  <a:lnTo>
                    <a:pt x="9138" y="3405"/>
                  </a:lnTo>
                  <a:lnTo>
                    <a:pt x="9327" y="3570"/>
                  </a:lnTo>
                  <a:lnTo>
                    <a:pt x="9440" y="3735"/>
                  </a:lnTo>
                  <a:lnTo>
                    <a:pt x="9516" y="3890"/>
                  </a:lnTo>
                  <a:lnTo>
                    <a:pt x="9534" y="4033"/>
                  </a:lnTo>
                  <a:lnTo>
                    <a:pt x="9534" y="4165"/>
                  </a:lnTo>
                  <a:lnTo>
                    <a:pt x="9516" y="4286"/>
                  </a:lnTo>
                  <a:lnTo>
                    <a:pt x="9440" y="4397"/>
                  </a:lnTo>
                  <a:lnTo>
                    <a:pt x="9327" y="4496"/>
                  </a:lnTo>
                  <a:lnTo>
                    <a:pt x="9176" y="4562"/>
                  </a:lnTo>
                  <a:lnTo>
                    <a:pt x="9006" y="4628"/>
                  </a:lnTo>
                  <a:lnTo>
                    <a:pt x="8779" y="4694"/>
                  </a:lnTo>
                  <a:lnTo>
                    <a:pt x="8534" y="4716"/>
                  </a:lnTo>
                  <a:lnTo>
                    <a:pt x="8232" y="4716"/>
                  </a:lnTo>
                  <a:lnTo>
                    <a:pt x="7118" y="4738"/>
                  </a:lnTo>
                  <a:lnTo>
                    <a:pt x="5947" y="4771"/>
                  </a:lnTo>
                  <a:lnTo>
                    <a:pt x="4795" y="4815"/>
                  </a:lnTo>
                  <a:lnTo>
                    <a:pt x="3681" y="4860"/>
                  </a:lnTo>
                  <a:lnTo>
                    <a:pt x="2662" y="4882"/>
                  </a:lnTo>
                  <a:lnTo>
                    <a:pt x="1755" y="4882"/>
                  </a:lnTo>
                  <a:lnTo>
                    <a:pt x="1359" y="4860"/>
                  </a:lnTo>
                  <a:lnTo>
                    <a:pt x="981" y="4837"/>
                  </a:lnTo>
                  <a:lnTo>
                    <a:pt x="698" y="4771"/>
                  </a:lnTo>
                  <a:lnTo>
                    <a:pt x="453" y="4716"/>
                  </a:lnTo>
                  <a:lnTo>
                    <a:pt x="453" y="5322"/>
                  </a:lnTo>
                  <a:lnTo>
                    <a:pt x="453" y="6083"/>
                  </a:lnTo>
                  <a:lnTo>
                    <a:pt x="453" y="6909"/>
                  </a:lnTo>
                  <a:lnTo>
                    <a:pt x="453" y="7780"/>
                  </a:lnTo>
                  <a:lnTo>
                    <a:pt x="453" y="8606"/>
                  </a:lnTo>
                  <a:lnTo>
                    <a:pt x="453" y="9345"/>
                  </a:lnTo>
                  <a:lnTo>
                    <a:pt x="453" y="9918"/>
                  </a:lnTo>
                  <a:lnTo>
                    <a:pt x="453" y="10282"/>
                  </a:lnTo>
                  <a:lnTo>
                    <a:pt x="490" y="10381"/>
                  </a:lnTo>
                  <a:lnTo>
                    <a:pt x="547" y="10491"/>
                  </a:lnTo>
                  <a:lnTo>
                    <a:pt x="660" y="10590"/>
                  </a:lnTo>
                  <a:lnTo>
                    <a:pt x="811" y="10700"/>
                  </a:lnTo>
                  <a:lnTo>
                    <a:pt x="981" y="10811"/>
                  </a:lnTo>
                  <a:lnTo>
                    <a:pt x="1208" y="10888"/>
                  </a:lnTo>
                  <a:lnTo>
                    <a:pt x="1453" y="10954"/>
                  </a:lnTo>
                  <a:lnTo>
                    <a:pt x="1718" y="11020"/>
                  </a:lnTo>
                  <a:lnTo>
                    <a:pt x="1963" y="11064"/>
                  </a:lnTo>
                  <a:lnTo>
                    <a:pt x="2265" y="11086"/>
                  </a:lnTo>
                  <a:lnTo>
                    <a:pt x="2548" y="11064"/>
                  </a:lnTo>
                  <a:lnTo>
                    <a:pt x="2794" y="11042"/>
                  </a:lnTo>
                  <a:lnTo>
                    <a:pt x="3096" y="10976"/>
                  </a:lnTo>
                  <a:lnTo>
                    <a:pt x="3341" y="10888"/>
                  </a:lnTo>
                  <a:lnTo>
                    <a:pt x="3606" y="10766"/>
                  </a:lnTo>
                  <a:lnTo>
                    <a:pt x="3813" y="10590"/>
                  </a:lnTo>
                  <a:close/>
                </a:path>
              </a:pathLst>
            </a:custGeom>
            <a:solidFill>
              <a:srgbClr val="D8EBB3"/>
            </a:solidFill>
            <a:ln w="28575">
              <a:solidFill>
                <a:srgbClr val="000000"/>
              </a:solidFill>
              <a:miter lim="800000"/>
              <a:headEnd/>
              <a:tailEnd/>
            </a:ln>
          </p:spPr>
          <p:txBody>
            <a:bodyPr/>
            <a:lstStyle/>
            <a:p>
              <a:endParaRPr lang="en-GB"/>
            </a:p>
          </p:txBody>
        </p:sp>
        <p:sp>
          <p:nvSpPr>
            <p:cNvPr id="83987" name="Puzzle1"/>
            <p:cNvSpPr>
              <a:spLocks noEditPoints="1" noChangeArrowheads="1"/>
            </p:cNvSpPr>
            <p:nvPr/>
          </p:nvSpPr>
          <p:spPr bwMode="auto">
            <a:xfrm>
              <a:off x="1824" y="1091"/>
              <a:ext cx="1800" cy="1051"/>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w 21600"/>
                <a:gd name="T13" fmla="*/ 0 h 21600"/>
                <a:gd name="T14" fmla="*/ 0 w 21600"/>
                <a:gd name="T15" fmla="*/ 0 h 21600"/>
                <a:gd name="T16" fmla="*/ 0 60000 65536"/>
                <a:gd name="T17" fmla="*/ 0 60000 65536"/>
                <a:gd name="T18" fmla="*/ 0 60000 65536"/>
                <a:gd name="T19" fmla="*/ 0 60000 65536"/>
                <a:gd name="T20" fmla="*/ 0 60000 65536"/>
                <a:gd name="T21" fmla="*/ 0 60000 65536"/>
                <a:gd name="T22" fmla="*/ 0 60000 65536"/>
                <a:gd name="T23" fmla="*/ 0 60000 65536"/>
                <a:gd name="T24" fmla="*/ 6084 w 21600"/>
                <a:gd name="T25" fmla="*/ 2569 h 21600"/>
                <a:gd name="T26" fmla="*/ 16128 w 21600"/>
                <a:gd name="T27" fmla="*/ 19545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9360" y="20836"/>
                  </a:moveTo>
                  <a:lnTo>
                    <a:pt x="9528" y="20836"/>
                  </a:lnTo>
                  <a:lnTo>
                    <a:pt x="9686" y="20762"/>
                  </a:lnTo>
                  <a:lnTo>
                    <a:pt x="9810" y="20687"/>
                  </a:lnTo>
                  <a:lnTo>
                    <a:pt x="9922" y="20575"/>
                  </a:lnTo>
                  <a:lnTo>
                    <a:pt x="10012" y="20426"/>
                  </a:lnTo>
                  <a:lnTo>
                    <a:pt x="10068" y="20296"/>
                  </a:lnTo>
                  <a:lnTo>
                    <a:pt x="10113" y="20110"/>
                  </a:lnTo>
                  <a:lnTo>
                    <a:pt x="10136" y="19905"/>
                  </a:lnTo>
                  <a:lnTo>
                    <a:pt x="10136" y="19682"/>
                  </a:lnTo>
                  <a:lnTo>
                    <a:pt x="10113" y="19440"/>
                  </a:lnTo>
                  <a:lnTo>
                    <a:pt x="10068" y="19142"/>
                  </a:lnTo>
                  <a:lnTo>
                    <a:pt x="10012" y="18900"/>
                  </a:lnTo>
                  <a:lnTo>
                    <a:pt x="9900" y="18620"/>
                  </a:lnTo>
                  <a:lnTo>
                    <a:pt x="9787" y="18285"/>
                  </a:lnTo>
                  <a:lnTo>
                    <a:pt x="9641" y="17968"/>
                  </a:lnTo>
                  <a:lnTo>
                    <a:pt x="9472" y="17652"/>
                  </a:lnTo>
                  <a:lnTo>
                    <a:pt x="9382" y="17466"/>
                  </a:lnTo>
                  <a:lnTo>
                    <a:pt x="9315" y="17298"/>
                  </a:lnTo>
                  <a:lnTo>
                    <a:pt x="9258" y="17112"/>
                  </a:lnTo>
                  <a:lnTo>
                    <a:pt x="9191" y="16926"/>
                  </a:lnTo>
                  <a:lnTo>
                    <a:pt x="9123" y="16535"/>
                  </a:lnTo>
                  <a:lnTo>
                    <a:pt x="9101" y="16144"/>
                  </a:lnTo>
                  <a:lnTo>
                    <a:pt x="9101" y="15753"/>
                  </a:lnTo>
                  <a:lnTo>
                    <a:pt x="9168" y="15362"/>
                  </a:lnTo>
                  <a:lnTo>
                    <a:pt x="9236" y="14971"/>
                  </a:lnTo>
                  <a:lnTo>
                    <a:pt x="9360" y="14580"/>
                  </a:lnTo>
                  <a:lnTo>
                    <a:pt x="9495" y="14244"/>
                  </a:lnTo>
                  <a:lnTo>
                    <a:pt x="9663" y="13891"/>
                  </a:lnTo>
                  <a:lnTo>
                    <a:pt x="9855" y="13611"/>
                  </a:lnTo>
                  <a:lnTo>
                    <a:pt x="10068" y="13351"/>
                  </a:lnTo>
                  <a:lnTo>
                    <a:pt x="10293" y="13146"/>
                  </a:lnTo>
                  <a:lnTo>
                    <a:pt x="10552" y="12997"/>
                  </a:lnTo>
                  <a:lnTo>
                    <a:pt x="10811" y="12885"/>
                  </a:lnTo>
                  <a:lnTo>
                    <a:pt x="11069" y="12866"/>
                  </a:lnTo>
                  <a:lnTo>
                    <a:pt x="11351" y="12885"/>
                  </a:lnTo>
                  <a:lnTo>
                    <a:pt x="11610" y="12997"/>
                  </a:lnTo>
                  <a:lnTo>
                    <a:pt x="11846" y="13183"/>
                  </a:lnTo>
                  <a:lnTo>
                    <a:pt x="12060" y="13388"/>
                  </a:lnTo>
                  <a:lnTo>
                    <a:pt x="12251" y="13648"/>
                  </a:lnTo>
                  <a:lnTo>
                    <a:pt x="12419" y="13928"/>
                  </a:lnTo>
                  <a:lnTo>
                    <a:pt x="12555" y="14244"/>
                  </a:lnTo>
                  <a:lnTo>
                    <a:pt x="12690" y="14617"/>
                  </a:lnTo>
                  <a:lnTo>
                    <a:pt x="12768" y="15008"/>
                  </a:lnTo>
                  <a:lnTo>
                    <a:pt x="12836" y="15399"/>
                  </a:lnTo>
                  <a:lnTo>
                    <a:pt x="12858" y="15753"/>
                  </a:lnTo>
                  <a:lnTo>
                    <a:pt x="12858" y="16144"/>
                  </a:lnTo>
                  <a:lnTo>
                    <a:pt x="12813" y="16535"/>
                  </a:lnTo>
                  <a:lnTo>
                    <a:pt x="12746" y="16888"/>
                  </a:lnTo>
                  <a:lnTo>
                    <a:pt x="12667" y="17224"/>
                  </a:lnTo>
                  <a:lnTo>
                    <a:pt x="12510" y="17503"/>
                  </a:lnTo>
                  <a:lnTo>
                    <a:pt x="12228" y="18043"/>
                  </a:lnTo>
                  <a:lnTo>
                    <a:pt x="11970" y="18546"/>
                  </a:lnTo>
                  <a:lnTo>
                    <a:pt x="11868" y="18751"/>
                  </a:lnTo>
                  <a:lnTo>
                    <a:pt x="11778" y="18974"/>
                  </a:lnTo>
                  <a:lnTo>
                    <a:pt x="11711" y="19179"/>
                  </a:lnTo>
                  <a:lnTo>
                    <a:pt x="11666" y="19365"/>
                  </a:lnTo>
                  <a:lnTo>
                    <a:pt x="11632" y="19570"/>
                  </a:lnTo>
                  <a:lnTo>
                    <a:pt x="11632" y="19756"/>
                  </a:lnTo>
                  <a:lnTo>
                    <a:pt x="11632" y="19942"/>
                  </a:lnTo>
                  <a:lnTo>
                    <a:pt x="11643" y="20110"/>
                  </a:lnTo>
                  <a:lnTo>
                    <a:pt x="11711" y="20296"/>
                  </a:lnTo>
                  <a:lnTo>
                    <a:pt x="11801" y="20464"/>
                  </a:lnTo>
                  <a:lnTo>
                    <a:pt x="11891" y="20650"/>
                  </a:lnTo>
                  <a:lnTo>
                    <a:pt x="12037" y="20836"/>
                  </a:lnTo>
                  <a:lnTo>
                    <a:pt x="12206" y="21004"/>
                  </a:lnTo>
                  <a:lnTo>
                    <a:pt x="12419" y="21190"/>
                  </a:lnTo>
                  <a:lnTo>
                    <a:pt x="12667" y="21320"/>
                  </a:lnTo>
                  <a:lnTo>
                    <a:pt x="12960" y="21432"/>
                  </a:lnTo>
                  <a:lnTo>
                    <a:pt x="13286" y="21544"/>
                  </a:lnTo>
                  <a:lnTo>
                    <a:pt x="13612" y="21655"/>
                  </a:lnTo>
                  <a:lnTo>
                    <a:pt x="13983" y="21693"/>
                  </a:lnTo>
                  <a:lnTo>
                    <a:pt x="14343" y="21730"/>
                  </a:lnTo>
                  <a:lnTo>
                    <a:pt x="14715" y="21730"/>
                  </a:lnTo>
                  <a:lnTo>
                    <a:pt x="15075" y="21730"/>
                  </a:lnTo>
                  <a:lnTo>
                    <a:pt x="15446" y="21655"/>
                  </a:lnTo>
                  <a:lnTo>
                    <a:pt x="15794" y="21581"/>
                  </a:lnTo>
                  <a:lnTo>
                    <a:pt x="16132" y="21432"/>
                  </a:lnTo>
                  <a:lnTo>
                    <a:pt x="16458" y="21302"/>
                  </a:lnTo>
                  <a:lnTo>
                    <a:pt x="16740" y="21078"/>
                  </a:lnTo>
                  <a:lnTo>
                    <a:pt x="16976" y="20836"/>
                  </a:lnTo>
                  <a:lnTo>
                    <a:pt x="17043" y="20650"/>
                  </a:lnTo>
                  <a:lnTo>
                    <a:pt x="17088" y="20426"/>
                  </a:lnTo>
                  <a:lnTo>
                    <a:pt x="17133" y="20222"/>
                  </a:lnTo>
                  <a:lnTo>
                    <a:pt x="17156" y="19980"/>
                  </a:lnTo>
                  <a:lnTo>
                    <a:pt x="17167" y="19477"/>
                  </a:lnTo>
                  <a:lnTo>
                    <a:pt x="17167" y="18974"/>
                  </a:lnTo>
                  <a:lnTo>
                    <a:pt x="17156" y="18397"/>
                  </a:lnTo>
                  <a:lnTo>
                    <a:pt x="17111" y="17820"/>
                  </a:lnTo>
                  <a:lnTo>
                    <a:pt x="17066" y="17261"/>
                  </a:lnTo>
                  <a:lnTo>
                    <a:pt x="16998" y="16646"/>
                  </a:lnTo>
                  <a:lnTo>
                    <a:pt x="16852" y="15511"/>
                  </a:lnTo>
                  <a:lnTo>
                    <a:pt x="16740" y="14393"/>
                  </a:lnTo>
                  <a:lnTo>
                    <a:pt x="16717" y="13928"/>
                  </a:lnTo>
                  <a:lnTo>
                    <a:pt x="16695" y="13462"/>
                  </a:lnTo>
                  <a:lnTo>
                    <a:pt x="16717" y="13071"/>
                  </a:lnTo>
                  <a:lnTo>
                    <a:pt x="16785" y="12755"/>
                  </a:lnTo>
                  <a:lnTo>
                    <a:pt x="16852" y="12419"/>
                  </a:lnTo>
                  <a:lnTo>
                    <a:pt x="16953" y="12140"/>
                  </a:lnTo>
                  <a:lnTo>
                    <a:pt x="17088" y="11898"/>
                  </a:lnTo>
                  <a:lnTo>
                    <a:pt x="17212" y="11675"/>
                  </a:lnTo>
                  <a:lnTo>
                    <a:pt x="17370" y="11470"/>
                  </a:lnTo>
                  <a:lnTo>
                    <a:pt x="17516" y="11284"/>
                  </a:lnTo>
                  <a:lnTo>
                    <a:pt x="17696" y="11135"/>
                  </a:lnTo>
                  <a:lnTo>
                    <a:pt x="17865" y="11042"/>
                  </a:lnTo>
                  <a:lnTo>
                    <a:pt x="18033" y="10930"/>
                  </a:lnTo>
                  <a:lnTo>
                    <a:pt x="18213" y="10893"/>
                  </a:lnTo>
                  <a:lnTo>
                    <a:pt x="18382" y="10893"/>
                  </a:lnTo>
                  <a:lnTo>
                    <a:pt x="18551" y="10967"/>
                  </a:lnTo>
                  <a:lnTo>
                    <a:pt x="18708" y="11042"/>
                  </a:lnTo>
                  <a:lnTo>
                    <a:pt x="18855" y="11172"/>
                  </a:lnTo>
                  <a:lnTo>
                    <a:pt x="19012" y="11358"/>
                  </a:lnTo>
                  <a:lnTo>
                    <a:pt x="19136" y="11600"/>
                  </a:lnTo>
                  <a:lnTo>
                    <a:pt x="19271" y="11861"/>
                  </a:lnTo>
                  <a:lnTo>
                    <a:pt x="19440" y="12028"/>
                  </a:lnTo>
                  <a:lnTo>
                    <a:pt x="19608" y="12177"/>
                  </a:lnTo>
                  <a:lnTo>
                    <a:pt x="19822" y="12289"/>
                  </a:lnTo>
                  <a:lnTo>
                    <a:pt x="20025" y="12289"/>
                  </a:lnTo>
                  <a:lnTo>
                    <a:pt x="20238" y="12289"/>
                  </a:lnTo>
                  <a:lnTo>
                    <a:pt x="20452" y="12215"/>
                  </a:lnTo>
                  <a:lnTo>
                    <a:pt x="20643" y="12103"/>
                  </a:lnTo>
                  <a:lnTo>
                    <a:pt x="20846" y="11973"/>
                  </a:lnTo>
                  <a:lnTo>
                    <a:pt x="21037" y="11786"/>
                  </a:lnTo>
                  <a:lnTo>
                    <a:pt x="21206" y="11563"/>
                  </a:lnTo>
                  <a:lnTo>
                    <a:pt x="21363" y="11321"/>
                  </a:lnTo>
                  <a:lnTo>
                    <a:pt x="21465" y="11079"/>
                  </a:lnTo>
                  <a:lnTo>
                    <a:pt x="21577" y="10744"/>
                  </a:lnTo>
                  <a:lnTo>
                    <a:pt x="21622" y="10427"/>
                  </a:lnTo>
                  <a:lnTo>
                    <a:pt x="21645" y="10111"/>
                  </a:lnTo>
                  <a:lnTo>
                    <a:pt x="21622" y="9608"/>
                  </a:lnTo>
                  <a:lnTo>
                    <a:pt x="21577" y="9142"/>
                  </a:lnTo>
                  <a:lnTo>
                    <a:pt x="21465" y="8751"/>
                  </a:lnTo>
                  <a:lnTo>
                    <a:pt x="21363" y="8397"/>
                  </a:lnTo>
                  <a:lnTo>
                    <a:pt x="21206" y="8062"/>
                  </a:lnTo>
                  <a:lnTo>
                    <a:pt x="21037" y="7820"/>
                  </a:lnTo>
                  <a:lnTo>
                    <a:pt x="20846" y="7597"/>
                  </a:lnTo>
                  <a:lnTo>
                    <a:pt x="20643" y="7429"/>
                  </a:lnTo>
                  <a:lnTo>
                    <a:pt x="20452" y="7317"/>
                  </a:lnTo>
                  <a:lnTo>
                    <a:pt x="20238" y="7206"/>
                  </a:lnTo>
                  <a:lnTo>
                    <a:pt x="20025" y="7168"/>
                  </a:lnTo>
                  <a:lnTo>
                    <a:pt x="19822" y="7206"/>
                  </a:lnTo>
                  <a:lnTo>
                    <a:pt x="19608" y="7243"/>
                  </a:lnTo>
                  <a:lnTo>
                    <a:pt x="19440" y="7355"/>
                  </a:lnTo>
                  <a:lnTo>
                    <a:pt x="19271" y="7504"/>
                  </a:lnTo>
                  <a:lnTo>
                    <a:pt x="19136" y="7708"/>
                  </a:lnTo>
                  <a:lnTo>
                    <a:pt x="19012" y="7895"/>
                  </a:lnTo>
                  <a:lnTo>
                    <a:pt x="18832" y="8025"/>
                  </a:lnTo>
                  <a:lnTo>
                    <a:pt x="18663" y="8174"/>
                  </a:lnTo>
                  <a:lnTo>
                    <a:pt x="18472" y="8248"/>
                  </a:lnTo>
                  <a:lnTo>
                    <a:pt x="18270" y="8286"/>
                  </a:lnTo>
                  <a:lnTo>
                    <a:pt x="18078" y="8323"/>
                  </a:lnTo>
                  <a:lnTo>
                    <a:pt x="17887" y="8323"/>
                  </a:lnTo>
                  <a:lnTo>
                    <a:pt x="17696" y="8248"/>
                  </a:lnTo>
                  <a:lnTo>
                    <a:pt x="17493" y="8174"/>
                  </a:lnTo>
                  <a:lnTo>
                    <a:pt x="17302" y="8062"/>
                  </a:lnTo>
                  <a:lnTo>
                    <a:pt x="17133" y="7969"/>
                  </a:lnTo>
                  <a:lnTo>
                    <a:pt x="16976" y="7783"/>
                  </a:lnTo>
                  <a:lnTo>
                    <a:pt x="16852" y="7597"/>
                  </a:lnTo>
                  <a:lnTo>
                    <a:pt x="16740" y="7429"/>
                  </a:lnTo>
                  <a:lnTo>
                    <a:pt x="16672" y="7168"/>
                  </a:lnTo>
                  <a:lnTo>
                    <a:pt x="16638" y="6926"/>
                  </a:lnTo>
                  <a:lnTo>
                    <a:pt x="16616" y="6498"/>
                  </a:lnTo>
                  <a:lnTo>
                    <a:pt x="16616" y="5772"/>
                  </a:lnTo>
                  <a:lnTo>
                    <a:pt x="16650" y="4915"/>
                  </a:lnTo>
                  <a:lnTo>
                    <a:pt x="16695" y="3928"/>
                  </a:lnTo>
                  <a:lnTo>
                    <a:pt x="16762" y="2960"/>
                  </a:lnTo>
                  <a:lnTo>
                    <a:pt x="16830" y="1992"/>
                  </a:lnTo>
                  <a:lnTo>
                    <a:pt x="16908" y="1173"/>
                  </a:lnTo>
                  <a:lnTo>
                    <a:pt x="16976" y="521"/>
                  </a:lnTo>
                  <a:lnTo>
                    <a:pt x="16953" y="521"/>
                  </a:lnTo>
                  <a:lnTo>
                    <a:pt x="16931" y="521"/>
                  </a:lnTo>
                  <a:lnTo>
                    <a:pt x="16267" y="484"/>
                  </a:lnTo>
                  <a:lnTo>
                    <a:pt x="15637" y="428"/>
                  </a:lnTo>
                  <a:lnTo>
                    <a:pt x="15063" y="353"/>
                  </a:lnTo>
                  <a:lnTo>
                    <a:pt x="14523" y="279"/>
                  </a:lnTo>
                  <a:lnTo>
                    <a:pt x="14040" y="167"/>
                  </a:lnTo>
                  <a:lnTo>
                    <a:pt x="13635" y="93"/>
                  </a:lnTo>
                  <a:lnTo>
                    <a:pt x="13331" y="18"/>
                  </a:lnTo>
                  <a:lnTo>
                    <a:pt x="13117" y="18"/>
                  </a:lnTo>
                  <a:lnTo>
                    <a:pt x="12982" y="18"/>
                  </a:lnTo>
                  <a:lnTo>
                    <a:pt x="12858" y="130"/>
                  </a:lnTo>
                  <a:lnTo>
                    <a:pt x="12723" y="279"/>
                  </a:lnTo>
                  <a:lnTo>
                    <a:pt x="12622" y="446"/>
                  </a:lnTo>
                  <a:lnTo>
                    <a:pt x="12510" y="670"/>
                  </a:lnTo>
                  <a:lnTo>
                    <a:pt x="12419" y="912"/>
                  </a:lnTo>
                  <a:lnTo>
                    <a:pt x="12363" y="1210"/>
                  </a:lnTo>
                  <a:lnTo>
                    <a:pt x="12318" y="1526"/>
                  </a:lnTo>
                  <a:lnTo>
                    <a:pt x="12273" y="1843"/>
                  </a:lnTo>
                  <a:lnTo>
                    <a:pt x="12251" y="2215"/>
                  </a:lnTo>
                  <a:lnTo>
                    <a:pt x="12273" y="2532"/>
                  </a:lnTo>
                  <a:lnTo>
                    <a:pt x="12318" y="2886"/>
                  </a:lnTo>
                  <a:lnTo>
                    <a:pt x="12386" y="3240"/>
                  </a:lnTo>
                  <a:lnTo>
                    <a:pt x="12464" y="3556"/>
                  </a:lnTo>
                  <a:lnTo>
                    <a:pt x="12577" y="3891"/>
                  </a:lnTo>
                  <a:lnTo>
                    <a:pt x="12746" y="4171"/>
                  </a:lnTo>
                  <a:lnTo>
                    <a:pt x="12926" y="4487"/>
                  </a:lnTo>
                  <a:lnTo>
                    <a:pt x="13050" y="4860"/>
                  </a:lnTo>
                  <a:lnTo>
                    <a:pt x="13162" y="5251"/>
                  </a:lnTo>
                  <a:lnTo>
                    <a:pt x="13218" y="5604"/>
                  </a:lnTo>
                  <a:lnTo>
                    <a:pt x="13263" y="5995"/>
                  </a:lnTo>
                  <a:lnTo>
                    <a:pt x="13241" y="6386"/>
                  </a:lnTo>
                  <a:lnTo>
                    <a:pt x="13218" y="6740"/>
                  </a:lnTo>
                  <a:lnTo>
                    <a:pt x="13139" y="7094"/>
                  </a:lnTo>
                  <a:lnTo>
                    <a:pt x="13050" y="7429"/>
                  </a:lnTo>
                  <a:lnTo>
                    <a:pt x="12903" y="7746"/>
                  </a:lnTo>
                  <a:lnTo>
                    <a:pt x="12723" y="8025"/>
                  </a:lnTo>
                  <a:lnTo>
                    <a:pt x="12532" y="8286"/>
                  </a:lnTo>
                  <a:lnTo>
                    <a:pt x="12318" y="8491"/>
                  </a:lnTo>
                  <a:lnTo>
                    <a:pt x="12060" y="8677"/>
                  </a:lnTo>
                  <a:lnTo>
                    <a:pt x="11756" y="8788"/>
                  </a:lnTo>
                  <a:lnTo>
                    <a:pt x="11452" y="8826"/>
                  </a:lnTo>
                  <a:lnTo>
                    <a:pt x="11283" y="8826"/>
                  </a:lnTo>
                  <a:lnTo>
                    <a:pt x="11126" y="8826"/>
                  </a:lnTo>
                  <a:lnTo>
                    <a:pt x="11002" y="8788"/>
                  </a:lnTo>
                  <a:lnTo>
                    <a:pt x="10845" y="8714"/>
                  </a:lnTo>
                  <a:lnTo>
                    <a:pt x="10721" y="8640"/>
                  </a:lnTo>
                  <a:lnTo>
                    <a:pt x="10608" y="8565"/>
                  </a:lnTo>
                  <a:lnTo>
                    <a:pt x="10485" y="8453"/>
                  </a:lnTo>
                  <a:lnTo>
                    <a:pt x="10372" y="8323"/>
                  </a:lnTo>
                  <a:lnTo>
                    <a:pt x="10181" y="8062"/>
                  </a:lnTo>
                  <a:lnTo>
                    <a:pt x="10035" y="7746"/>
                  </a:lnTo>
                  <a:lnTo>
                    <a:pt x="9900" y="7392"/>
                  </a:lnTo>
                  <a:lnTo>
                    <a:pt x="9787" y="7001"/>
                  </a:lnTo>
                  <a:lnTo>
                    <a:pt x="9731" y="6610"/>
                  </a:lnTo>
                  <a:lnTo>
                    <a:pt x="9686" y="6219"/>
                  </a:lnTo>
                  <a:lnTo>
                    <a:pt x="9663" y="5772"/>
                  </a:lnTo>
                  <a:lnTo>
                    <a:pt x="9686" y="5381"/>
                  </a:lnTo>
                  <a:lnTo>
                    <a:pt x="9753" y="4990"/>
                  </a:lnTo>
                  <a:lnTo>
                    <a:pt x="9832" y="4636"/>
                  </a:lnTo>
                  <a:lnTo>
                    <a:pt x="9945" y="4320"/>
                  </a:lnTo>
                  <a:lnTo>
                    <a:pt x="10068" y="4022"/>
                  </a:lnTo>
                  <a:lnTo>
                    <a:pt x="10203" y="3817"/>
                  </a:lnTo>
                  <a:lnTo>
                    <a:pt x="10316" y="3593"/>
                  </a:lnTo>
                  <a:lnTo>
                    <a:pt x="10395" y="3351"/>
                  </a:lnTo>
                  <a:lnTo>
                    <a:pt x="10462" y="3109"/>
                  </a:lnTo>
                  <a:lnTo>
                    <a:pt x="10507" y="2848"/>
                  </a:lnTo>
                  <a:lnTo>
                    <a:pt x="10530" y="2606"/>
                  </a:lnTo>
                  <a:lnTo>
                    <a:pt x="10507" y="2346"/>
                  </a:lnTo>
                  <a:lnTo>
                    <a:pt x="10462" y="2141"/>
                  </a:lnTo>
                  <a:lnTo>
                    <a:pt x="10395" y="1880"/>
                  </a:lnTo>
                  <a:lnTo>
                    <a:pt x="10293" y="1638"/>
                  </a:lnTo>
                  <a:lnTo>
                    <a:pt x="10158" y="1415"/>
                  </a:lnTo>
                  <a:lnTo>
                    <a:pt x="9967" y="1210"/>
                  </a:lnTo>
                  <a:lnTo>
                    <a:pt x="9753" y="986"/>
                  </a:lnTo>
                  <a:lnTo>
                    <a:pt x="9495" y="819"/>
                  </a:lnTo>
                  <a:lnTo>
                    <a:pt x="9191" y="670"/>
                  </a:lnTo>
                  <a:lnTo>
                    <a:pt x="8842" y="521"/>
                  </a:lnTo>
                  <a:lnTo>
                    <a:pt x="8471" y="446"/>
                  </a:lnTo>
                  <a:lnTo>
                    <a:pt x="7998" y="428"/>
                  </a:lnTo>
                  <a:lnTo>
                    <a:pt x="7413" y="428"/>
                  </a:lnTo>
                  <a:lnTo>
                    <a:pt x="6817" y="446"/>
                  </a:lnTo>
                  <a:lnTo>
                    <a:pt x="6187" y="521"/>
                  </a:lnTo>
                  <a:lnTo>
                    <a:pt x="5602" y="633"/>
                  </a:lnTo>
                  <a:lnTo>
                    <a:pt x="5107" y="744"/>
                  </a:lnTo>
                  <a:lnTo>
                    <a:pt x="4725" y="856"/>
                  </a:lnTo>
                  <a:lnTo>
                    <a:pt x="4848" y="1564"/>
                  </a:lnTo>
                  <a:lnTo>
                    <a:pt x="5028" y="2495"/>
                  </a:lnTo>
                  <a:lnTo>
                    <a:pt x="5175" y="3556"/>
                  </a:lnTo>
                  <a:lnTo>
                    <a:pt x="5298" y="4673"/>
                  </a:lnTo>
                  <a:lnTo>
                    <a:pt x="5343" y="5213"/>
                  </a:lnTo>
                  <a:lnTo>
                    <a:pt x="5388" y="5753"/>
                  </a:lnTo>
                  <a:lnTo>
                    <a:pt x="5411" y="6275"/>
                  </a:lnTo>
                  <a:lnTo>
                    <a:pt x="5411" y="6740"/>
                  </a:lnTo>
                  <a:lnTo>
                    <a:pt x="5366" y="7168"/>
                  </a:lnTo>
                  <a:lnTo>
                    <a:pt x="5321" y="7541"/>
                  </a:lnTo>
                  <a:lnTo>
                    <a:pt x="5287" y="7708"/>
                  </a:lnTo>
                  <a:lnTo>
                    <a:pt x="5242" y="7857"/>
                  </a:lnTo>
                  <a:lnTo>
                    <a:pt x="5197" y="7969"/>
                  </a:lnTo>
                  <a:lnTo>
                    <a:pt x="5130" y="8062"/>
                  </a:lnTo>
                  <a:lnTo>
                    <a:pt x="5006" y="8248"/>
                  </a:lnTo>
                  <a:lnTo>
                    <a:pt x="4848" y="8397"/>
                  </a:lnTo>
                  <a:lnTo>
                    <a:pt x="4725" y="8528"/>
                  </a:lnTo>
                  <a:lnTo>
                    <a:pt x="4567" y="8640"/>
                  </a:lnTo>
                  <a:lnTo>
                    <a:pt x="4421" y="8714"/>
                  </a:lnTo>
                  <a:lnTo>
                    <a:pt x="4263" y="8751"/>
                  </a:lnTo>
                  <a:lnTo>
                    <a:pt x="4095" y="8788"/>
                  </a:lnTo>
                  <a:lnTo>
                    <a:pt x="3948" y="8788"/>
                  </a:lnTo>
                  <a:lnTo>
                    <a:pt x="3791" y="8751"/>
                  </a:lnTo>
                  <a:lnTo>
                    <a:pt x="3667" y="8714"/>
                  </a:lnTo>
                  <a:lnTo>
                    <a:pt x="3510" y="8677"/>
                  </a:lnTo>
                  <a:lnTo>
                    <a:pt x="3386" y="8602"/>
                  </a:lnTo>
                  <a:lnTo>
                    <a:pt x="3251" y="8491"/>
                  </a:lnTo>
                  <a:lnTo>
                    <a:pt x="3127" y="8360"/>
                  </a:lnTo>
                  <a:lnTo>
                    <a:pt x="3015" y="8248"/>
                  </a:lnTo>
                  <a:lnTo>
                    <a:pt x="2925" y="8062"/>
                  </a:lnTo>
                  <a:lnTo>
                    <a:pt x="2778" y="7857"/>
                  </a:lnTo>
                  <a:lnTo>
                    <a:pt x="2610" y="7671"/>
                  </a:lnTo>
                  <a:lnTo>
                    <a:pt x="2407" y="7541"/>
                  </a:lnTo>
                  <a:lnTo>
                    <a:pt x="2171" y="7466"/>
                  </a:lnTo>
                  <a:lnTo>
                    <a:pt x="1957" y="7429"/>
                  </a:lnTo>
                  <a:lnTo>
                    <a:pt x="1698" y="7429"/>
                  </a:lnTo>
                  <a:lnTo>
                    <a:pt x="1462" y="7466"/>
                  </a:lnTo>
                  <a:lnTo>
                    <a:pt x="1226" y="7559"/>
                  </a:lnTo>
                  <a:lnTo>
                    <a:pt x="989" y="7708"/>
                  </a:lnTo>
                  <a:lnTo>
                    <a:pt x="776" y="7932"/>
                  </a:lnTo>
                  <a:lnTo>
                    <a:pt x="551" y="8211"/>
                  </a:lnTo>
                  <a:lnTo>
                    <a:pt x="382" y="8528"/>
                  </a:lnTo>
                  <a:lnTo>
                    <a:pt x="315" y="8714"/>
                  </a:lnTo>
                  <a:lnTo>
                    <a:pt x="236" y="8919"/>
                  </a:lnTo>
                  <a:lnTo>
                    <a:pt x="191" y="9142"/>
                  </a:lnTo>
                  <a:lnTo>
                    <a:pt x="123" y="9347"/>
                  </a:lnTo>
                  <a:lnTo>
                    <a:pt x="78" y="9608"/>
                  </a:lnTo>
                  <a:lnTo>
                    <a:pt x="56" y="9887"/>
                  </a:lnTo>
                  <a:lnTo>
                    <a:pt x="33" y="10185"/>
                  </a:lnTo>
                  <a:lnTo>
                    <a:pt x="33" y="10464"/>
                  </a:lnTo>
                  <a:lnTo>
                    <a:pt x="33" y="10706"/>
                  </a:lnTo>
                  <a:lnTo>
                    <a:pt x="56" y="10967"/>
                  </a:lnTo>
                  <a:lnTo>
                    <a:pt x="78" y="11172"/>
                  </a:lnTo>
                  <a:lnTo>
                    <a:pt x="123" y="11395"/>
                  </a:lnTo>
                  <a:lnTo>
                    <a:pt x="168" y="11600"/>
                  </a:lnTo>
                  <a:lnTo>
                    <a:pt x="236" y="11786"/>
                  </a:lnTo>
                  <a:lnTo>
                    <a:pt x="292" y="11973"/>
                  </a:lnTo>
                  <a:lnTo>
                    <a:pt x="382" y="12140"/>
                  </a:lnTo>
                  <a:lnTo>
                    <a:pt x="540" y="12419"/>
                  </a:lnTo>
                  <a:lnTo>
                    <a:pt x="731" y="12680"/>
                  </a:lnTo>
                  <a:lnTo>
                    <a:pt x="944" y="12866"/>
                  </a:lnTo>
                  <a:lnTo>
                    <a:pt x="1158" y="12997"/>
                  </a:lnTo>
                  <a:lnTo>
                    <a:pt x="1395" y="13108"/>
                  </a:lnTo>
                  <a:lnTo>
                    <a:pt x="1608" y="13183"/>
                  </a:lnTo>
                  <a:lnTo>
                    <a:pt x="1856" y="13183"/>
                  </a:lnTo>
                  <a:lnTo>
                    <a:pt x="2070" y="13146"/>
                  </a:lnTo>
                  <a:lnTo>
                    <a:pt x="2261" y="13071"/>
                  </a:lnTo>
                  <a:lnTo>
                    <a:pt x="2430" y="12960"/>
                  </a:lnTo>
                  <a:lnTo>
                    <a:pt x="2587" y="12792"/>
                  </a:lnTo>
                  <a:lnTo>
                    <a:pt x="2688" y="12606"/>
                  </a:lnTo>
                  <a:lnTo>
                    <a:pt x="2801" y="12419"/>
                  </a:lnTo>
                  <a:lnTo>
                    <a:pt x="2925" y="12289"/>
                  </a:lnTo>
                  <a:lnTo>
                    <a:pt x="3082" y="12177"/>
                  </a:lnTo>
                  <a:lnTo>
                    <a:pt x="3228" y="12103"/>
                  </a:lnTo>
                  <a:lnTo>
                    <a:pt x="3408" y="12103"/>
                  </a:lnTo>
                  <a:lnTo>
                    <a:pt x="3577" y="12103"/>
                  </a:lnTo>
                  <a:lnTo>
                    <a:pt x="3723" y="12177"/>
                  </a:lnTo>
                  <a:lnTo>
                    <a:pt x="3903" y="12252"/>
                  </a:lnTo>
                  <a:lnTo>
                    <a:pt x="4072" y="12364"/>
                  </a:lnTo>
                  <a:lnTo>
                    <a:pt x="4230" y="12494"/>
                  </a:lnTo>
                  <a:lnTo>
                    <a:pt x="4353" y="12643"/>
                  </a:lnTo>
                  <a:lnTo>
                    <a:pt x="4488" y="12829"/>
                  </a:lnTo>
                  <a:lnTo>
                    <a:pt x="4567" y="13034"/>
                  </a:lnTo>
                  <a:lnTo>
                    <a:pt x="4657" y="13257"/>
                  </a:lnTo>
                  <a:lnTo>
                    <a:pt x="4702" y="13462"/>
                  </a:lnTo>
                  <a:lnTo>
                    <a:pt x="4725" y="13686"/>
                  </a:lnTo>
                  <a:lnTo>
                    <a:pt x="4702" y="14282"/>
                  </a:lnTo>
                  <a:lnTo>
                    <a:pt x="4657" y="15045"/>
                  </a:lnTo>
                  <a:lnTo>
                    <a:pt x="4612" y="15976"/>
                  </a:lnTo>
                  <a:lnTo>
                    <a:pt x="4590" y="16926"/>
                  </a:lnTo>
                  <a:lnTo>
                    <a:pt x="4567" y="17968"/>
                  </a:lnTo>
                  <a:lnTo>
                    <a:pt x="4567" y="19011"/>
                  </a:lnTo>
                  <a:lnTo>
                    <a:pt x="4590" y="19514"/>
                  </a:lnTo>
                  <a:lnTo>
                    <a:pt x="4612" y="19980"/>
                  </a:lnTo>
                  <a:lnTo>
                    <a:pt x="4657" y="20426"/>
                  </a:lnTo>
                  <a:lnTo>
                    <a:pt x="4725" y="20836"/>
                  </a:lnTo>
                  <a:lnTo>
                    <a:pt x="4848" y="20929"/>
                  </a:lnTo>
                  <a:lnTo>
                    <a:pt x="5040" y="21004"/>
                  </a:lnTo>
                  <a:lnTo>
                    <a:pt x="5265" y="21078"/>
                  </a:lnTo>
                  <a:lnTo>
                    <a:pt x="5478" y="21115"/>
                  </a:lnTo>
                  <a:lnTo>
                    <a:pt x="6041" y="21115"/>
                  </a:lnTo>
                  <a:lnTo>
                    <a:pt x="6637" y="21078"/>
                  </a:lnTo>
                  <a:lnTo>
                    <a:pt x="7312" y="21004"/>
                  </a:lnTo>
                  <a:lnTo>
                    <a:pt x="7998" y="20929"/>
                  </a:lnTo>
                  <a:lnTo>
                    <a:pt x="8696" y="20855"/>
                  </a:lnTo>
                  <a:lnTo>
                    <a:pt x="9360" y="20836"/>
                  </a:lnTo>
                  <a:close/>
                </a:path>
              </a:pathLst>
            </a:custGeom>
            <a:solidFill>
              <a:srgbClr val="CCCCFF"/>
            </a:solidFill>
            <a:ln w="28575">
              <a:solidFill>
                <a:srgbClr val="000000"/>
              </a:solidFill>
              <a:miter lim="800000"/>
              <a:headEnd/>
              <a:tailEnd/>
            </a:ln>
          </p:spPr>
          <p:txBody>
            <a:bodyPr/>
            <a:lstStyle/>
            <a:p>
              <a:endParaRPr lang="en-GB"/>
            </a:p>
          </p:txBody>
        </p:sp>
      </p:grpSp>
      <p:grpSp>
        <p:nvGrpSpPr>
          <p:cNvPr id="83972" name="Group 8"/>
          <p:cNvGrpSpPr>
            <a:grpSpLocks/>
          </p:cNvGrpSpPr>
          <p:nvPr/>
        </p:nvGrpSpPr>
        <p:grpSpPr bwMode="auto">
          <a:xfrm>
            <a:off x="3492500" y="1484313"/>
            <a:ext cx="4932363" cy="4321175"/>
            <a:chOff x="1824" y="633"/>
            <a:chExt cx="2834" cy="2849"/>
          </a:xfrm>
        </p:grpSpPr>
        <p:sp>
          <p:nvSpPr>
            <p:cNvPr id="83980" name="Puzzle3"/>
            <p:cNvSpPr>
              <a:spLocks noEditPoints="1" noChangeArrowheads="1"/>
            </p:cNvSpPr>
            <p:nvPr/>
          </p:nvSpPr>
          <p:spPr bwMode="auto">
            <a:xfrm>
              <a:off x="3204" y="633"/>
              <a:ext cx="1114" cy="1514"/>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w 21600"/>
                <a:gd name="T13" fmla="*/ 0 h 21600"/>
                <a:gd name="T14" fmla="*/ 0 w 21600"/>
                <a:gd name="T15" fmla="*/ 0 h 21600"/>
                <a:gd name="T16" fmla="*/ 0 60000 65536"/>
                <a:gd name="T17" fmla="*/ 0 60000 65536"/>
                <a:gd name="T18" fmla="*/ 0 60000 65536"/>
                <a:gd name="T19" fmla="*/ 0 60000 65536"/>
                <a:gd name="T20" fmla="*/ 0 60000 65536"/>
                <a:gd name="T21" fmla="*/ 0 60000 65536"/>
                <a:gd name="T22" fmla="*/ 0 60000 65536"/>
                <a:gd name="T23" fmla="*/ 0 60000 65536"/>
                <a:gd name="T24" fmla="*/ 2269 w 21600"/>
                <a:gd name="T25" fmla="*/ 7718 h 21600"/>
                <a:gd name="T26" fmla="*/ 19157 w 21600"/>
                <a:gd name="T27" fmla="*/ 20230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6625" y="20892"/>
                  </a:moveTo>
                  <a:lnTo>
                    <a:pt x="7105" y="21023"/>
                  </a:lnTo>
                  <a:lnTo>
                    <a:pt x="7513" y="21088"/>
                  </a:lnTo>
                  <a:lnTo>
                    <a:pt x="7922" y="21115"/>
                  </a:lnTo>
                  <a:lnTo>
                    <a:pt x="8242" y="21115"/>
                  </a:lnTo>
                  <a:lnTo>
                    <a:pt x="8544" y="21062"/>
                  </a:lnTo>
                  <a:lnTo>
                    <a:pt x="8810" y="20997"/>
                  </a:lnTo>
                  <a:lnTo>
                    <a:pt x="9023" y="20892"/>
                  </a:lnTo>
                  <a:lnTo>
                    <a:pt x="9148" y="20761"/>
                  </a:lnTo>
                  <a:lnTo>
                    <a:pt x="9290" y="20616"/>
                  </a:lnTo>
                  <a:lnTo>
                    <a:pt x="9361" y="20459"/>
                  </a:lnTo>
                  <a:lnTo>
                    <a:pt x="9396" y="20289"/>
                  </a:lnTo>
                  <a:lnTo>
                    <a:pt x="9396" y="20092"/>
                  </a:lnTo>
                  <a:lnTo>
                    <a:pt x="9325" y="19909"/>
                  </a:lnTo>
                  <a:lnTo>
                    <a:pt x="9219" y="19738"/>
                  </a:lnTo>
                  <a:lnTo>
                    <a:pt x="9094" y="19555"/>
                  </a:lnTo>
                  <a:lnTo>
                    <a:pt x="8917" y="19384"/>
                  </a:lnTo>
                  <a:lnTo>
                    <a:pt x="8650" y="19162"/>
                  </a:lnTo>
                  <a:lnTo>
                    <a:pt x="8437" y="18900"/>
                  </a:lnTo>
                  <a:lnTo>
                    <a:pt x="8277" y="18624"/>
                  </a:lnTo>
                  <a:lnTo>
                    <a:pt x="8135" y="18349"/>
                  </a:lnTo>
                  <a:lnTo>
                    <a:pt x="8028" y="18048"/>
                  </a:lnTo>
                  <a:lnTo>
                    <a:pt x="7993" y="17746"/>
                  </a:lnTo>
                  <a:lnTo>
                    <a:pt x="7993" y="17471"/>
                  </a:lnTo>
                  <a:lnTo>
                    <a:pt x="8028" y="17169"/>
                  </a:lnTo>
                  <a:lnTo>
                    <a:pt x="8135" y="16920"/>
                  </a:lnTo>
                  <a:lnTo>
                    <a:pt x="8277" y="16671"/>
                  </a:lnTo>
                  <a:lnTo>
                    <a:pt x="8366" y="16540"/>
                  </a:lnTo>
                  <a:lnTo>
                    <a:pt x="8473" y="16409"/>
                  </a:lnTo>
                  <a:lnTo>
                    <a:pt x="8615" y="16317"/>
                  </a:lnTo>
                  <a:lnTo>
                    <a:pt x="8739" y="16213"/>
                  </a:lnTo>
                  <a:lnTo>
                    <a:pt x="8881" y="16134"/>
                  </a:lnTo>
                  <a:lnTo>
                    <a:pt x="9059" y="16055"/>
                  </a:lnTo>
                  <a:lnTo>
                    <a:pt x="9254" y="15990"/>
                  </a:lnTo>
                  <a:lnTo>
                    <a:pt x="9432" y="15911"/>
                  </a:lnTo>
                  <a:lnTo>
                    <a:pt x="9663" y="15885"/>
                  </a:lnTo>
                  <a:lnTo>
                    <a:pt x="9876" y="15833"/>
                  </a:lnTo>
                  <a:lnTo>
                    <a:pt x="10142" y="15806"/>
                  </a:lnTo>
                  <a:lnTo>
                    <a:pt x="10391" y="15806"/>
                  </a:lnTo>
                  <a:lnTo>
                    <a:pt x="10728" y="15806"/>
                  </a:lnTo>
                  <a:lnTo>
                    <a:pt x="10995" y="15806"/>
                  </a:lnTo>
                  <a:lnTo>
                    <a:pt x="11279" y="15833"/>
                  </a:lnTo>
                  <a:lnTo>
                    <a:pt x="11546" y="15885"/>
                  </a:lnTo>
                  <a:lnTo>
                    <a:pt x="11776" y="15937"/>
                  </a:lnTo>
                  <a:lnTo>
                    <a:pt x="12025" y="15990"/>
                  </a:lnTo>
                  <a:lnTo>
                    <a:pt x="12221" y="16055"/>
                  </a:lnTo>
                  <a:lnTo>
                    <a:pt x="12434" y="16134"/>
                  </a:lnTo>
                  <a:lnTo>
                    <a:pt x="12611" y="16213"/>
                  </a:lnTo>
                  <a:lnTo>
                    <a:pt x="12771" y="16317"/>
                  </a:lnTo>
                  <a:lnTo>
                    <a:pt x="12913" y="16409"/>
                  </a:lnTo>
                  <a:lnTo>
                    <a:pt x="13038" y="16514"/>
                  </a:lnTo>
                  <a:lnTo>
                    <a:pt x="13251" y="16737"/>
                  </a:lnTo>
                  <a:lnTo>
                    <a:pt x="13428" y="16986"/>
                  </a:lnTo>
                  <a:lnTo>
                    <a:pt x="13517" y="17248"/>
                  </a:lnTo>
                  <a:lnTo>
                    <a:pt x="13588" y="17523"/>
                  </a:lnTo>
                  <a:lnTo>
                    <a:pt x="13588" y="17799"/>
                  </a:lnTo>
                  <a:lnTo>
                    <a:pt x="13517" y="18074"/>
                  </a:lnTo>
                  <a:lnTo>
                    <a:pt x="13428" y="18323"/>
                  </a:lnTo>
                  <a:lnTo>
                    <a:pt x="13286" y="18572"/>
                  </a:lnTo>
                  <a:lnTo>
                    <a:pt x="13109" y="18808"/>
                  </a:lnTo>
                  <a:lnTo>
                    <a:pt x="12878" y="19031"/>
                  </a:lnTo>
                  <a:lnTo>
                    <a:pt x="12434" y="19411"/>
                  </a:lnTo>
                  <a:lnTo>
                    <a:pt x="12132" y="19738"/>
                  </a:lnTo>
                  <a:lnTo>
                    <a:pt x="12025" y="19856"/>
                  </a:lnTo>
                  <a:lnTo>
                    <a:pt x="11919" y="20014"/>
                  </a:lnTo>
                  <a:lnTo>
                    <a:pt x="11883" y="20132"/>
                  </a:lnTo>
                  <a:lnTo>
                    <a:pt x="11883" y="20263"/>
                  </a:lnTo>
                  <a:lnTo>
                    <a:pt x="11883" y="20394"/>
                  </a:lnTo>
                  <a:lnTo>
                    <a:pt x="11954" y="20485"/>
                  </a:lnTo>
                  <a:lnTo>
                    <a:pt x="12061" y="20590"/>
                  </a:lnTo>
                  <a:lnTo>
                    <a:pt x="12185" y="20695"/>
                  </a:lnTo>
                  <a:lnTo>
                    <a:pt x="12327" y="20787"/>
                  </a:lnTo>
                  <a:lnTo>
                    <a:pt x="12540" y="20892"/>
                  </a:lnTo>
                  <a:lnTo>
                    <a:pt x="12771" y="20997"/>
                  </a:lnTo>
                  <a:lnTo>
                    <a:pt x="13073" y="21088"/>
                  </a:lnTo>
                  <a:lnTo>
                    <a:pt x="13428" y="21193"/>
                  </a:lnTo>
                  <a:lnTo>
                    <a:pt x="13873" y="21298"/>
                  </a:lnTo>
                  <a:lnTo>
                    <a:pt x="14317" y="21390"/>
                  </a:lnTo>
                  <a:lnTo>
                    <a:pt x="14778" y="21468"/>
                  </a:lnTo>
                  <a:lnTo>
                    <a:pt x="15294" y="21547"/>
                  </a:lnTo>
                  <a:lnTo>
                    <a:pt x="15809" y="21600"/>
                  </a:lnTo>
                  <a:lnTo>
                    <a:pt x="16359" y="21652"/>
                  </a:lnTo>
                  <a:lnTo>
                    <a:pt x="16875" y="21678"/>
                  </a:lnTo>
                  <a:lnTo>
                    <a:pt x="17407" y="21678"/>
                  </a:lnTo>
                  <a:lnTo>
                    <a:pt x="17958" y="21678"/>
                  </a:lnTo>
                  <a:lnTo>
                    <a:pt x="18473" y="21652"/>
                  </a:lnTo>
                  <a:lnTo>
                    <a:pt x="18953" y="21573"/>
                  </a:lnTo>
                  <a:lnTo>
                    <a:pt x="19397" y="21495"/>
                  </a:lnTo>
                  <a:lnTo>
                    <a:pt x="19841" y="21390"/>
                  </a:lnTo>
                  <a:lnTo>
                    <a:pt x="20214" y="21272"/>
                  </a:lnTo>
                  <a:lnTo>
                    <a:pt x="20551" y="21088"/>
                  </a:lnTo>
                  <a:lnTo>
                    <a:pt x="20480" y="20787"/>
                  </a:lnTo>
                  <a:lnTo>
                    <a:pt x="20409" y="20485"/>
                  </a:lnTo>
                  <a:lnTo>
                    <a:pt x="20356" y="20158"/>
                  </a:lnTo>
                  <a:lnTo>
                    <a:pt x="20356" y="19804"/>
                  </a:lnTo>
                  <a:lnTo>
                    <a:pt x="20321" y="19083"/>
                  </a:lnTo>
                  <a:lnTo>
                    <a:pt x="20356" y="18349"/>
                  </a:lnTo>
                  <a:lnTo>
                    <a:pt x="20409" y="17641"/>
                  </a:lnTo>
                  <a:lnTo>
                    <a:pt x="20480" y="17012"/>
                  </a:lnTo>
                  <a:lnTo>
                    <a:pt x="20551" y="16488"/>
                  </a:lnTo>
                  <a:lnTo>
                    <a:pt x="20551" y="16055"/>
                  </a:lnTo>
                  <a:lnTo>
                    <a:pt x="20551" y="15911"/>
                  </a:lnTo>
                  <a:lnTo>
                    <a:pt x="20445" y="15754"/>
                  </a:lnTo>
                  <a:lnTo>
                    <a:pt x="20356" y="15610"/>
                  </a:lnTo>
                  <a:lnTo>
                    <a:pt x="20178" y="15452"/>
                  </a:lnTo>
                  <a:lnTo>
                    <a:pt x="20001" y="15334"/>
                  </a:lnTo>
                  <a:lnTo>
                    <a:pt x="19770" y="15230"/>
                  </a:lnTo>
                  <a:lnTo>
                    <a:pt x="19521" y="15125"/>
                  </a:lnTo>
                  <a:lnTo>
                    <a:pt x="19290" y="15059"/>
                  </a:lnTo>
                  <a:lnTo>
                    <a:pt x="19024" y="15007"/>
                  </a:lnTo>
                  <a:lnTo>
                    <a:pt x="18740" y="14954"/>
                  </a:lnTo>
                  <a:lnTo>
                    <a:pt x="18509" y="14954"/>
                  </a:lnTo>
                  <a:lnTo>
                    <a:pt x="18225" y="14954"/>
                  </a:lnTo>
                  <a:lnTo>
                    <a:pt x="17994" y="15007"/>
                  </a:lnTo>
                  <a:lnTo>
                    <a:pt x="17763" y="15085"/>
                  </a:lnTo>
                  <a:lnTo>
                    <a:pt x="17550" y="15177"/>
                  </a:lnTo>
                  <a:lnTo>
                    <a:pt x="17372" y="15308"/>
                  </a:lnTo>
                  <a:lnTo>
                    <a:pt x="17176" y="15426"/>
                  </a:lnTo>
                  <a:lnTo>
                    <a:pt x="16928" y="15557"/>
                  </a:lnTo>
                  <a:lnTo>
                    <a:pt x="16661" y="15636"/>
                  </a:lnTo>
                  <a:lnTo>
                    <a:pt x="16359" y="15688"/>
                  </a:lnTo>
                  <a:lnTo>
                    <a:pt x="16022" y="15715"/>
                  </a:lnTo>
                  <a:lnTo>
                    <a:pt x="15667" y="15688"/>
                  </a:lnTo>
                  <a:lnTo>
                    <a:pt x="15294" y="15662"/>
                  </a:lnTo>
                  <a:lnTo>
                    <a:pt x="14956" y="15583"/>
                  </a:lnTo>
                  <a:lnTo>
                    <a:pt x="14619" y="15479"/>
                  </a:lnTo>
                  <a:lnTo>
                    <a:pt x="14281" y="15334"/>
                  </a:lnTo>
                  <a:lnTo>
                    <a:pt x="13961" y="15177"/>
                  </a:lnTo>
                  <a:lnTo>
                    <a:pt x="13695" y="14981"/>
                  </a:lnTo>
                  <a:lnTo>
                    <a:pt x="13588" y="14850"/>
                  </a:lnTo>
                  <a:lnTo>
                    <a:pt x="13482" y="14732"/>
                  </a:lnTo>
                  <a:lnTo>
                    <a:pt x="13393" y="14600"/>
                  </a:lnTo>
                  <a:lnTo>
                    <a:pt x="13322" y="14456"/>
                  </a:lnTo>
                  <a:lnTo>
                    <a:pt x="13251" y="14299"/>
                  </a:lnTo>
                  <a:lnTo>
                    <a:pt x="13215" y="14155"/>
                  </a:lnTo>
                  <a:lnTo>
                    <a:pt x="13180" y="13971"/>
                  </a:lnTo>
                  <a:lnTo>
                    <a:pt x="13180" y="13801"/>
                  </a:lnTo>
                  <a:lnTo>
                    <a:pt x="13180" y="13591"/>
                  </a:lnTo>
                  <a:lnTo>
                    <a:pt x="13215" y="13395"/>
                  </a:lnTo>
                  <a:lnTo>
                    <a:pt x="13251" y="13198"/>
                  </a:lnTo>
                  <a:lnTo>
                    <a:pt x="13322" y="13015"/>
                  </a:lnTo>
                  <a:lnTo>
                    <a:pt x="13393" y="12870"/>
                  </a:lnTo>
                  <a:lnTo>
                    <a:pt x="13482" y="12713"/>
                  </a:lnTo>
                  <a:lnTo>
                    <a:pt x="13588" y="12569"/>
                  </a:lnTo>
                  <a:lnTo>
                    <a:pt x="13730" y="12438"/>
                  </a:lnTo>
                  <a:lnTo>
                    <a:pt x="13997" y="12215"/>
                  </a:lnTo>
                  <a:lnTo>
                    <a:pt x="14334" y="12005"/>
                  </a:lnTo>
                  <a:lnTo>
                    <a:pt x="14690" y="11861"/>
                  </a:lnTo>
                  <a:lnTo>
                    <a:pt x="15063" y="11756"/>
                  </a:lnTo>
                  <a:lnTo>
                    <a:pt x="15436" y="11678"/>
                  </a:lnTo>
                  <a:lnTo>
                    <a:pt x="15809" y="11638"/>
                  </a:lnTo>
                  <a:lnTo>
                    <a:pt x="16182" y="11638"/>
                  </a:lnTo>
                  <a:lnTo>
                    <a:pt x="16555" y="11678"/>
                  </a:lnTo>
                  <a:lnTo>
                    <a:pt x="16910" y="11730"/>
                  </a:lnTo>
                  <a:lnTo>
                    <a:pt x="17248" y="11835"/>
                  </a:lnTo>
                  <a:lnTo>
                    <a:pt x="17514" y="11966"/>
                  </a:lnTo>
                  <a:lnTo>
                    <a:pt x="17763" y="12110"/>
                  </a:lnTo>
                  <a:lnTo>
                    <a:pt x="17887" y="12215"/>
                  </a:lnTo>
                  <a:lnTo>
                    <a:pt x="18065" y="12307"/>
                  </a:lnTo>
                  <a:lnTo>
                    <a:pt x="18260" y="12412"/>
                  </a:lnTo>
                  <a:lnTo>
                    <a:pt x="18438" y="12464"/>
                  </a:lnTo>
                  <a:lnTo>
                    <a:pt x="18669" y="12543"/>
                  </a:lnTo>
                  <a:lnTo>
                    <a:pt x="18882" y="12569"/>
                  </a:lnTo>
                  <a:lnTo>
                    <a:pt x="19113" y="12595"/>
                  </a:lnTo>
                  <a:lnTo>
                    <a:pt x="19361" y="12608"/>
                  </a:lnTo>
                  <a:lnTo>
                    <a:pt x="19592" y="12608"/>
                  </a:lnTo>
                  <a:lnTo>
                    <a:pt x="19841" y="12595"/>
                  </a:lnTo>
                  <a:lnTo>
                    <a:pt x="20072" y="12543"/>
                  </a:lnTo>
                  <a:lnTo>
                    <a:pt x="20321" y="12490"/>
                  </a:lnTo>
                  <a:lnTo>
                    <a:pt x="20551" y="12438"/>
                  </a:lnTo>
                  <a:lnTo>
                    <a:pt x="20800" y="12333"/>
                  </a:lnTo>
                  <a:lnTo>
                    <a:pt x="20996" y="12241"/>
                  </a:lnTo>
                  <a:lnTo>
                    <a:pt x="21244" y="12110"/>
                  </a:lnTo>
                  <a:lnTo>
                    <a:pt x="21298" y="12032"/>
                  </a:lnTo>
                  <a:lnTo>
                    <a:pt x="21404" y="11966"/>
                  </a:lnTo>
                  <a:lnTo>
                    <a:pt x="21475" y="11861"/>
                  </a:lnTo>
                  <a:lnTo>
                    <a:pt x="21511" y="11730"/>
                  </a:lnTo>
                  <a:lnTo>
                    <a:pt x="21617" y="11481"/>
                  </a:lnTo>
                  <a:lnTo>
                    <a:pt x="21653" y="11180"/>
                  </a:lnTo>
                  <a:lnTo>
                    <a:pt x="21653" y="10826"/>
                  </a:lnTo>
                  <a:lnTo>
                    <a:pt x="21653" y="10472"/>
                  </a:lnTo>
                  <a:lnTo>
                    <a:pt x="21582" y="10092"/>
                  </a:lnTo>
                  <a:lnTo>
                    <a:pt x="21511" y="9725"/>
                  </a:lnTo>
                  <a:lnTo>
                    <a:pt x="21298" y="8912"/>
                  </a:lnTo>
                  <a:lnTo>
                    <a:pt x="21067" y="8191"/>
                  </a:lnTo>
                  <a:lnTo>
                    <a:pt x="20800" y="7536"/>
                  </a:lnTo>
                  <a:lnTo>
                    <a:pt x="20551" y="7025"/>
                  </a:lnTo>
                  <a:lnTo>
                    <a:pt x="20001" y="7103"/>
                  </a:lnTo>
                  <a:lnTo>
                    <a:pt x="19432" y="7156"/>
                  </a:lnTo>
                  <a:lnTo>
                    <a:pt x="18846" y="7208"/>
                  </a:lnTo>
                  <a:lnTo>
                    <a:pt x="18225" y="7208"/>
                  </a:lnTo>
                  <a:lnTo>
                    <a:pt x="17656" y="7208"/>
                  </a:lnTo>
                  <a:lnTo>
                    <a:pt x="17070" y="7182"/>
                  </a:lnTo>
                  <a:lnTo>
                    <a:pt x="16484" y="7156"/>
                  </a:lnTo>
                  <a:lnTo>
                    <a:pt x="15986" y="7103"/>
                  </a:lnTo>
                  <a:lnTo>
                    <a:pt x="14992" y="6999"/>
                  </a:lnTo>
                  <a:lnTo>
                    <a:pt x="14210" y="6907"/>
                  </a:lnTo>
                  <a:lnTo>
                    <a:pt x="13695" y="6828"/>
                  </a:lnTo>
                  <a:lnTo>
                    <a:pt x="13517" y="6802"/>
                  </a:lnTo>
                  <a:lnTo>
                    <a:pt x="13073" y="6645"/>
                  </a:lnTo>
                  <a:lnTo>
                    <a:pt x="12700" y="6474"/>
                  </a:lnTo>
                  <a:lnTo>
                    <a:pt x="12363" y="6304"/>
                  </a:lnTo>
                  <a:lnTo>
                    <a:pt x="12132" y="6094"/>
                  </a:lnTo>
                  <a:lnTo>
                    <a:pt x="11919" y="5871"/>
                  </a:lnTo>
                  <a:lnTo>
                    <a:pt x="11776" y="5649"/>
                  </a:lnTo>
                  <a:lnTo>
                    <a:pt x="11688" y="5413"/>
                  </a:lnTo>
                  <a:lnTo>
                    <a:pt x="11617" y="5190"/>
                  </a:lnTo>
                  <a:lnTo>
                    <a:pt x="11617" y="4941"/>
                  </a:lnTo>
                  <a:lnTo>
                    <a:pt x="11652" y="4718"/>
                  </a:lnTo>
                  <a:lnTo>
                    <a:pt x="11723" y="4482"/>
                  </a:lnTo>
                  <a:lnTo>
                    <a:pt x="11812" y="4285"/>
                  </a:lnTo>
                  <a:lnTo>
                    <a:pt x="11919" y="4089"/>
                  </a:lnTo>
                  <a:lnTo>
                    <a:pt x="12096" y="3905"/>
                  </a:lnTo>
                  <a:lnTo>
                    <a:pt x="12292" y="3735"/>
                  </a:lnTo>
                  <a:lnTo>
                    <a:pt x="12505" y="3604"/>
                  </a:lnTo>
                  <a:lnTo>
                    <a:pt x="12700" y="3460"/>
                  </a:lnTo>
                  <a:lnTo>
                    <a:pt x="12878" y="3250"/>
                  </a:lnTo>
                  <a:lnTo>
                    <a:pt x="13038" y="3027"/>
                  </a:lnTo>
                  <a:lnTo>
                    <a:pt x="13180" y="2752"/>
                  </a:lnTo>
                  <a:lnTo>
                    <a:pt x="13286" y="2477"/>
                  </a:lnTo>
                  <a:lnTo>
                    <a:pt x="13322" y="2175"/>
                  </a:lnTo>
                  <a:lnTo>
                    <a:pt x="13357" y="1874"/>
                  </a:lnTo>
                  <a:lnTo>
                    <a:pt x="13286" y="1572"/>
                  </a:lnTo>
                  <a:lnTo>
                    <a:pt x="13180" y="1271"/>
                  </a:lnTo>
                  <a:lnTo>
                    <a:pt x="13038" y="983"/>
                  </a:lnTo>
                  <a:lnTo>
                    <a:pt x="12949" y="865"/>
                  </a:lnTo>
                  <a:lnTo>
                    <a:pt x="12807" y="733"/>
                  </a:lnTo>
                  <a:lnTo>
                    <a:pt x="12665" y="616"/>
                  </a:lnTo>
                  <a:lnTo>
                    <a:pt x="12505" y="511"/>
                  </a:lnTo>
                  <a:lnTo>
                    <a:pt x="12327" y="406"/>
                  </a:lnTo>
                  <a:lnTo>
                    <a:pt x="12132" y="314"/>
                  </a:lnTo>
                  <a:lnTo>
                    <a:pt x="11883" y="235"/>
                  </a:lnTo>
                  <a:lnTo>
                    <a:pt x="11652" y="183"/>
                  </a:lnTo>
                  <a:lnTo>
                    <a:pt x="11368" y="104"/>
                  </a:lnTo>
                  <a:lnTo>
                    <a:pt x="11101" y="78"/>
                  </a:lnTo>
                  <a:lnTo>
                    <a:pt x="10800" y="52"/>
                  </a:lnTo>
                  <a:lnTo>
                    <a:pt x="10444" y="52"/>
                  </a:lnTo>
                  <a:lnTo>
                    <a:pt x="10142" y="52"/>
                  </a:lnTo>
                  <a:lnTo>
                    <a:pt x="9840" y="78"/>
                  </a:lnTo>
                  <a:lnTo>
                    <a:pt x="9574" y="104"/>
                  </a:lnTo>
                  <a:lnTo>
                    <a:pt x="9325" y="157"/>
                  </a:lnTo>
                  <a:lnTo>
                    <a:pt x="9094" y="209"/>
                  </a:lnTo>
                  <a:lnTo>
                    <a:pt x="8846" y="262"/>
                  </a:lnTo>
                  <a:lnTo>
                    <a:pt x="8650" y="340"/>
                  </a:lnTo>
                  <a:lnTo>
                    <a:pt x="8437" y="432"/>
                  </a:lnTo>
                  <a:lnTo>
                    <a:pt x="8277" y="511"/>
                  </a:lnTo>
                  <a:lnTo>
                    <a:pt x="8100" y="616"/>
                  </a:lnTo>
                  <a:lnTo>
                    <a:pt x="7957" y="707"/>
                  </a:lnTo>
                  <a:lnTo>
                    <a:pt x="7833" y="838"/>
                  </a:lnTo>
                  <a:lnTo>
                    <a:pt x="7620" y="1061"/>
                  </a:lnTo>
                  <a:lnTo>
                    <a:pt x="7442" y="1336"/>
                  </a:lnTo>
                  <a:lnTo>
                    <a:pt x="7353" y="1599"/>
                  </a:lnTo>
                  <a:lnTo>
                    <a:pt x="7318" y="1900"/>
                  </a:lnTo>
                  <a:lnTo>
                    <a:pt x="7318" y="2175"/>
                  </a:lnTo>
                  <a:lnTo>
                    <a:pt x="7353" y="2450"/>
                  </a:lnTo>
                  <a:lnTo>
                    <a:pt x="7442" y="2726"/>
                  </a:lnTo>
                  <a:lnTo>
                    <a:pt x="7620" y="2975"/>
                  </a:lnTo>
                  <a:lnTo>
                    <a:pt x="7833" y="3198"/>
                  </a:lnTo>
                  <a:lnTo>
                    <a:pt x="8064" y="3433"/>
                  </a:lnTo>
                  <a:lnTo>
                    <a:pt x="8295" y="3630"/>
                  </a:lnTo>
                  <a:lnTo>
                    <a:pt x="8508" y="3853"/>
                  </a:lnTo>
                  <a:lnTo>
                    <a:pt x="8686" y="4089"/>
                  </a:lnTo>
                  <a:lnTo>
                    <a:pt x="8775" y="4312"/>
                  </a:lnTo>
                  <a:lnTo>
                    <a:pt x="8846" y="4561"/>
                  </a:lnTo>
                  <a:lnTo>
                    <a:pt x="8846" y="4810"/>
                  </a:lnTo>
                  <a:lnTo>
                    <a:pt x="8810" y="5059"/>
                  </a:lnTo>
                  <a:lnTo>
                    <a:pt x="8721" y="5295"/>
                  </a:lnTo>
                  <a:lnTo>
                    <a:pt x="8579" y="5544"/>
                  </a:lnTo>
                  <a:lnTo>
                    <a:pt x="8366" y="5766"/>
                  </a:lnTo>
                  <a:lnTo>
                    <a:pt x="8135" y="5976"/>
                  </a:lnTo>
                  <a:lnTo>
                    <a:pt x="7833" y="6199"/>
                  </a:lnTo>
                  <a:lnTo>
                    <a:pt x="7478" y="6369"/>
                  </a:lnTo>
                  <a:lnTo>
                    <a:pt x="7069" y="6527"/>
                  </a:lnTo>
                  <a:lnTo>
                    <a:pt x="6590" y="6671"/>
                  </a:lnTo>
                  <a:lnTo>
                    <a:pt x="6092" y="6802"/>
                  </a:lnTo>
                  <a:lnTo>
                    <a:pt x="5684" y="6802"/>
                  </a:lnTo>
                  <a:lnTo>
                    <a:pt x="5133" y="6802"/>
                  </a:lnTo>
                  <a:lnTo>
                    <a:pt x="4547" y="6802"/>
                  </a:lnTo>
                  <a:lnTo>
                    <a:pt x="3872" y="6802"/>
                  </a:lnTo>
                  <a:lnTo>
                    <a:pt x="3144" y="6802"/>
                  </a:lnTo>
                  <a:lnTo>
                    <a:pt x="2362" y="6802"/>
                  </a:lnTo>
                  <a:lnTo>
                    <a:pt x="1545" y="6802"/>
                  </a:lnTo>
                  <a:lnTo>
                    <a:pt x="692" y="6802"/>
                  </a:lnTo>
                  <a:lnTo>
                    <a:pt x="586" y="7234"/>
                  </a:lnTo>
                  <a:lnTo>
                    <a:pt x="461" y="7837"/>
                  </a:lnTo>
                  <a:lnTo>
                    <a:pt x="355" y="8493"/>
                  </a:lnTo>
                  <a:lnTo>
                    <a:pt x="248" y="9187"/>
                  </a:lnTo>
                  <a:lnTo>
                    <a:pt x="142" y="9869"/>
                  </a:lnTo>
                  <a:lnTo>
                    <a:pt x="106" y="10498"/>
                  </a:lnTo>
                  <a:lnTo>
                    <a:pt x="106" y="10983"/>
                  </a:lnTo>
                  <a:lnTo>
                    <a:pt x="106" y="11311"/>
                  </a:lnTo>
                  <a:lnTo>
                    <a:pt x="213" y="11481"/>
                  </a:lnTo>
                  <a:lnTo>
                    <a:pt x="319" y="11651"/>
                  </a:lnTo>
                  <a:lnTo>
                    <a:pt x="497" y="11783"/>
                  </a:lnTo>
                  <a:lnTo>
                    <a:pt x="692" y="11914"/>
                  </a:lnTo>
                  <a:lnTo>
                    <a:pt x="941" y="12032"/>
                  </a:lnTo>
                  <a:lnTo>
                    <a:pt x="1207" y="12110"/>
                  </a:lnTo>
                  <a:lnTo>
                    <a:pt x="1509" y="12189"/>
                  </a:lnTo>
                  <a:lnTo>
                    <a:pt x="1794" y="12241"/>
                  </a:lnTo>
                  <a:lnTo>
                    <a:pt x="2131" y="12267"/>
                  </a:lnTo>
                  <a:lnTo>
                    <a:pt x="2433" y="12281"/>
                  </a:lnTo>
                  <a:lnTo>
                    <a:pt x="2735" y="12267"/>
                  </a:lnTo>
                  <a:lnTo>
                    <a:pt x="3055" y="12241"/>
                  </a:lnTo>
                  <a:lnTo>
                    <a:pt x="3357" y="12189"/>
                  </a:lnTo>
                  <a:lnTo>
                    <a:pt x="3623" y="12084"/>
                  </a:lnTo>
                  <a:lnTo>
                    <a:pt x="3872" y="11979"/>
                  </a:lnTo>
                  <a:lnTo>
                    <a:pt x="4103" y="11861"/>
                  </a:lnTo>
                  <a:lnTo>
                    <a:pt x="4316" y="11704"/>
                  </a:lnTo>
                  <a:lnTo>
                    <a:pt x="4582" y="11612"/>
                  </a:lnTo>
                  <a:lnTo>
                    <a:pt x="4849" y="11533"/>
                  </a:lnTo>
                  <a:lnTo>
                    <a:pt x="5169" y="11507"/>
                  </a:lnTo>
                  <a:lnTo>
                    <a:pt x="5506" y="11481"/>
                  </a:lnTo>
                  <a:lnTo>
                    <a:pt x="5808" y="11507"/>
                  </a:lnTo>
                  <a:lnTo>
                    <a:pt x="6146" y="11560"/>
                  </a:lnTo>
                  <a:lnTo>
                    <a:pt x="6501" y="11651"/>
                  </a:lnTo>
                  <a:lnTo>
                    <a:pt x="6803" y="11783"/>
                  </a:lnTo>
                  <a:lnTo>
                    <a:pt x="7105" y="11940"/>
                  </a:lnTo>
                  <a:lnTo>
                    <a:pt x="7353" y="12110"/>
                  </a:lnTo>
                  <a:lnTo>
                    <a:pt x="7584" y="12333"/>
                  </a:lnTo>
                  <a:lnTo>
                    <a:pt x="7798" y="12595"/>
                  </a:lnTo>
                  <a:lnTo>
                    <a:pt x="7922" y="12870"/>
                  </a:lnTo>
                  <a:lnTo>
                    <a:pt x="8028" y="13198"/>
                  </a:lnTo>
                  <a:lnTo>
                    <a:pt x="8064" y="13526"/>
                  </a:lnTo>
                  <a:lnTo>
                    <a:pt x="8028" y="13775"/>
                  </a:lnTo>
                  <a:lnTo>
                    <a:pt x="7922" y="13998"/>
                  </a:lnTo>
                  <a:lnTo>
                    <a:pt x="7798" y="14220"/>
                  </a:lnTo>
                  <a:lnTo>
                    <a:pt x="7584" y="14404"/>
                  </a:lnTo>
                  <a:lnTo>
                    <a:pt x="7353" y="14574"/>
                  </a:lnTo>
                  <a:lnTo>
                    <a:pt x="7105" y="14732"/>
                  </a:lnTo>
                  <a:lnTo>
                    <a:pt x="6803" y="14850"/>
                  </a:lnTo>
                  <a:lnTo>
                    <a:pt x="6501" y="14954"/>
                  </a:lnTo>
                  <a:lnTo>
                    <a:pt x="6146" y="15033"/>
                  </a:lnTo>
                  <a:lnTo>
                    <a:pt x="5808" y="15085"/>
                  </a:lnTo>
                  <a:lnTo>
                    <a:pt x="5506" y="15085"/>
                  </a:lnTo>
                  <a:lnTo>
                    <a:pt x="5169" y="15059"/>
                  </a:lnTo>
                  <a:lnTo>
                    <a:pt x="4849" y="15007"/>
                  </a:lnTo>
                  <a:lnTo>
                    <a:pt x="4582" y="14902"/>
                  </a:lnTo>
                  <a:lnTo>
                    <a:pt x="4316" y="14784"/>
                  </a:lnTo>
                  <a:lnTo>
                    <a:pt x="4103" y="14600"/>
                  </a:lnTo>
                  <a:lnTo>
                    <a:pt x="3907" y="14430"/>
                  </a:lnTo>
                  <a:lnTo>
                    <a:pt x="3659" y="14299"/>
                  </a:lnTo>
                  <a:lnTo>
                    <a:pt x="3428" y="14194"/>
                  </a:lnTo>
                  <a:lnTo>
                    <a:pt x="3179" y="14129"/>
                  </a:lnTo>
                  <a:lnTo>
                    <a:pt x="2913" y="14102"/>
                  </a:lnTo>
                  <a:lnTo>
                    <a:pt x="2646" y="14102"/>
                  </a:lnTo>
                  <a:lnTo>
                    <a:pt x="2362" y="14129"/>
                  </a:lnTo>
                  <a:lnTo>
                    <a:pt x="2096" y="14168"/>
                  </a:lnTo>
                  <a:lnTo>
                    <a:pt x="1811" y="14273"/>
                  </a:lnTo>
                  <a:lnTo>
                    <a:pt x="1545" y="14378"/>
                  </a:lnTo>
                  <a:lnTo>
                    <a:pt x="1314" y="14496"/>
                  </a:lnTo>
                  <a:lnTo>
                    <a:pt x="1065" y="14653"/>
                  </a:lnTo>
                  <a:lnTo>
                    <a:pt x="870" y="14797"/>
                  </a:lnTo>
                  <a:lnTo>
                    <a:pt x="657" y="14981"/>
                  </a:lnTo>
                  <a:lnTo>
                    <a:pt x="497" y="15177"/>
                  </a:lnTo>
                  <a:lnTo>
                    <a:pt x="390" y="15413"/>
                  </a:lnTo>
                  <a:lnTo>
                    <a:pt x="284" y="15636"/>
                  </a:lnTo>
                  <a:lnTo>
                    <a:pt x="248" y="15911"/>
                  </a:lnTo>
                  <a:lnTo>
                    <a:pt x="284" y="16239"/>
                  </a:lnTo>
                  <a:lnTo>
                    <a:pt x="319" y="16566"/>
                  </a:lnTo>
                  <a:lnTo>
                    <a:pt x="497" y="17340"/>
                  </a:lnTo>
                  <a:lnTo>
                    <a:pt x="692" y="18152"/>
                  </a:lnTo>
                  <a:lnTo>
                    <a:pt x="799" y="18559"/>
                  </a:lnTo>
                  <a:lnTo>
                    <a:pt x="905" y="18978"/>
                  </a:lnTo>
                  <a:lnTo>
                    <a:pt x="959" y="19384"/>
                  </a:lnTo>
                  <a:lnTo>
                    <a:pt x="994" y="19791"/>
                  </a:lnTo>
                  <a:lnTo>
                    <a:pt x="994" y="20132"/>
                  </a:lnTo>
                  <a:lnTo>
                    <a:pt x="959" y="20485"/>
                  </a:lnTo>
                  <a:lnTo>
                    <a:pt x="941" y="20669"/>
                  </a:lnTo>
                  <a:lnTo>
                    <a:pt x="870" y="20813"/>
                  </a:lnTo>
                  <a:lnTo>
                    <a:pt x="799" y="20970"/>
                  </a:lnTo>
                  <a:lnTo>
                    <a:pt x="692" y="21088"/>
                  </a:lnTo>
                  <a:lnTo>
                    <a:pt x="1474" y="20997"/>
                  </a:lnTo>
                  <a:lnTo>
                    <a:pt x="2291" y="20866"/>
                  </a:lnTo>
                  <a:lnTo>
                    <a:pt x="3108" y="20787"/>
                  </a:lnTo>
                  <a:lnTo>
                    <a:pt x="3907" y="20721"/>
                  </a:lnTo>
                  <a:lnTo>
                    <a:pt x="4653" y="20695"/>
                  </a:lnTo>
                  <a:lnTo>
                    <a:pt x="5364" y="20695"/>
                  </a:lnTo>
                  <a:lnTo>
                    <a:pt x="5701" y="20721"/>
                  </a:lnTo>
                  <a:lnTo>
                    <a:pt x="6057" y="20761"/>
                  </a:lnTo>
                  <a:lnTo>
                    <a:pt x="6323" y="20813"/>
                  </a:lnTo>
                  <a:lnTo>
                    <a:pt x="6625" y="20892"/>
                  </a:lnTo>
                  <a:close/>
                </a:path>
              </a:pathLst>
            </a:custGeom>
            <a:solidFill>
              <a:srgbClr val="FFBE7D"/>
            </a:solidFill>
            <a:ln w="28575">
              <a:solidFill>
                <a:srgbClr val="000000"/>
              </a:solidFill>
              <a:miter lim="800000"/>
              <a:headEnd/>
              <a:tailEnd/>
            </a:ln>
          </p:spPr>
          <p:txBody>
            <a:bodyPr/>
            <a:lstStyle/>
            <a:p>
              <a:endParaRPr lang="en-GB"/>
            </a:p>
          </p:txBody>
        </p:sp>
        <p:sp>
          <p:nvSpPr>
            <p:cNvPr id="83981" name="Puzzle2"/>
            <p:cNvSpPr>
              <a:spLocks noEditPoints="1" noChangeArrowheads="1"/>
            </p:cNvSpPr>
            <p:nvPr/>
          </p:nvSpPr>
          <p:spPr bwMode="auto">
            <a:xfrm>
              <a:off x="2880" y="1736"/>
              <a:ext cx="1778" cy="1379"/>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w 21600"/>
                <a:gd name="T13" fmla="*/ 0 h 21600"/>
                <a:gd name="T14" fmla="*/ 0 w 21600"/>
                <a:gd name="T15" fmla="*/ 0 h 21600"/>
                <a:gd name="T16" fmla="*/ 0 60000 65536"/>
                <a:gd name="T17" fmla="*/ 0 60000 65536"/>
                <a:gd name="T18" fmla="*/ 0 60000 65536"/>
                <a:gd name="T19" fmla="*/ 0 60000 65536"/>
                <a:gd name="T20" fmla="*/ 0 60000 65536"/>
                <a:gd name="T21" fmla="*/ 0 60000 65536"/>
                <a:gd name="T22" fmla="*/ 0 60000 65536"/>
                <a:gd name="T23" fmla="*/ 0 60000 65536"/>
                <a:gd name="T24" fmla="*/ 5394 w 21600"/>
                <a:gd name="T25" fmla="*/ 6735 h 21600"/>
                <a:gd name="T26" fmla="*/ 16182 w 21600"/>
                <a:gd name="T27" fmla="*/ 20441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4247" y="12354"/>
                  </a:moveTo>
                  <a:lnTo>
                    <a:pt x="4134" y="12468"/>
                  </a:lnTo>
                  <a:lnTo>
                    <a:pt x="4010" y="12581"/>
                  </a:lnTo>
                  <a:lnTo>
                    <a:pt x="3897" y="12637"/>
                  </a:lnTo>
                  <a:lnTo>
                    <a:pt x="3773" y="12694"/>
                  </a:lnTo>
                  <a:lnTo>
                    <a:pt x="3637" y="12694"/>
                  </a:lnTo>
                  <a:lnTo>
                    <a:pt x="3524" y="12694"/>
                  </a:lnTo>
                  <a:lnTo>
                    <a:pt x="3400" y="12665"/>
                  </a:lnTo>
                  <a:lnTo>
                    <a:pt x="3287" y="12609"/>
                  </a:lnTo>
                  <a:lnTo>
                    <a:pt x="3027" y="12496"/>
                  </a:lnTo>
                  <a:lnTo>
                    <a:pt x="2790" y="12340"/>
                  </a:lnTo>
                  <a:lnTo>
                    <a:pt x="2530" y="12142"/>
                  </a:lnTo>
                  <a:lnTo>
                    <a:pt x="2293" y="11987"/>
                  </a:lnTo>
                  <a:lnTo>
                    <a:pt x="2033" y="11817"/>
                  </a:lnTo>
                  <a:lnTo>
                    <a:pt x="1773" y="11676"/>
                  </a:lnTo>
                  <a:lnTo>
                    <a:pt x="1638" y="11662"/>
                  </a:lnTo>
                  <a:lnTo>
                    <a:pt x="1513" y="11634"/>
                  </a:lnTo>
                  <a:lnTo>
                    <a:pt x="1378" y="11634"/>
                  </a:lnTo>
                  <a:lnTo>
                    <a:pt x="1253" y="11634"/>
                  </a:lnTo>
                  <a:lnTo>
                    <a:pt x="1118" y="11662"/>
                  </a:lnTo>
                  <a:lnTo>
                    <a:pt x="971" y="11732"/>
                  </a:lnTo>
                  <a:lnTo>
                    <a:pt x="835" y="11817"/>
                  </a:lnTo>
                  <a:lnTo>
                    <a:pt x="711" y="11959"/>
                  </a:lnTo>
                  <a:lnTo>
                    <a:pt x="553" y="12086"/>
                  </a:lnTo>
                  <a:lnTo>
                    <a:pt x="429" y="12284"/>
                  </a:lnTo>
                  <a:lnTo>
                    <a:pt x="271" y="12524"/>
                  </a:lnTo>
                  <a:lnTo>
                    <a:pt x="146" y="12793"/>
                  </a:lnTo>
                  <a:lnTo>
                    <a:pt x="79" y="12962"/>
                  </a:lnTo>
                  <a:lnTo>
                    <a:pt x="33" y="13146"/>
                  </a:lnTo>
                  <a:lnTo>
                    <a:pt x="11" y="13386"/>
                  </a:lnTo>
                  <a:lnTo>
                    <a:pt x="11" y="13641"/>
                  </a:lnTo>
                  <a:lnTo>
                    <a:pt x="33" y="13881"/>
                  </a:lnTo>
                  <a:lnTo>
                    <a:pt x="101" y="14150"/>
                  </a:lnTo>
                  <a:lnTo>
                    <a:pt x="192" y="14404"/>
                  </a:lnTo>
                  <a:lnTo>
                    <a:pt x="293" y="14645"/>
                  </a:lnTo>
                  <a:lnTo>
                    <a:pt x="451" y="14857"/>
                  </a:lnTo>
                  <a:lnTo>
                    <a:pt x="621" y="15054"/>
                  </a:lnTo>
                  <a:lnTo>
                    <a:pt x="734" y="15125"/>
                  </a:lnTo>
                  <a:lnTo>
                    <a:pt x="835" y="15210"/>
                  </a:lnTo>
                  <a:lnTo>
                    <a:pt x="948" y="15267"/>
                  </a:lnTo>
                  <a:lnTo>
                    <a:pt x="1084" y="15323"/>
                  </a:lnTo>
                  <a:lnTo>
                    <a:pt x="1208" y="15351"/>
                  </a:lnTo>
                  <a:lnTo>
                    <a:pt x="1355" y="15380"/>
                  </a:lnTo>
                  <a:lnTo>
                    <a:pt x="1513" y="15380"/>
                  </a:lnTo>
                  <a:lnTo>
                    <a:pt x="1683" y="15380"/>
                  </a:lnTo>
                  <a:lnTo>
                    <a:pt x="1864" y="15351"/>
                  </a:lnTo>
                  <a:lnTo>
                    <a:pt x="2033" y="15323"/>
                  </a:lnTo>
                  <a:lnTo>
                    <a:pt x="2225" y="15238"/>
                  </a:lnTo>
                  <a:lnTo>
                    <a:pt x="2428" y="15153"/>
                  </a:lnTo>
                  <a:lnTo>
                    <a:pt x="2745" y="15026"/>
                  </a:lnTo>
                  <a:lnTo>
                    <a:pt x="3005" y="14913"/>
                  </a:lnTo>
                  <a:lnTo>
                    <a:pt x="3264" y="14828"/>
                  </a:lnTo>
                  <a:lnTo>
                    <a:pt x="3513" y="14800"/>
                  </a:lnTo>
                  <a:lnTo>
                    <a:pt x="3615" y="14828"/>
                  </a:lnTo>
                  <a:lnTo>
                    <a:pt x="3728" y="14857"/>
                  </a:lnTo>
                  <a:lnTo>
                    <a:pt x="3807" y="14913"/>
                  </a:lnTo>
                  <a:lnTo>
                    <a:pt x="3920" y="14998"/>
                  </a:lnTo>
                  <a:lnTo>
                    <a:pt x="4010" y="15097"/>
                  </a:lnTo>
                  <a:lnTo>
                    <a:pt x="4089" y="15238"/>
                  </a:lnTo>
                  <a:lnTo>
                    <a:pt x="4179" y="15408"/>
                  </a:lnTo>
                  <a:lnTo>
                    <a:pt x="4247" y="15620"/>
                  </a:lnTo>
                  <a:lnTo>
                    <a:pt x="4326" y="15860"/>
                  </a:lnTo>
                  <a:lnTo>
                    <a:pt x="4394" y="16129"/>
                  </a:lnTo>
                  <a:lnTo>
                    <a:pt x="4439" y="16440"/>
                  </a:lnTo>
                  <a:lnTo>
                    <a:pt x="4507" y="16737"/>
                  </a:lnTo>
                  <a:lnTo>
                    <a:pt x="4552" y="17090"/>
                  </a:lnTo>
                  <a:lnTo>
                    <a:pt x="4575" y="17443"/>
                  </a:lnTo>
                  <a:lnTo>
                    <a:pt x="4586" y="17825"/>
                  </a:lnTo>
                  <a:lnTo>
                    <a:pt x="4586" y="18193"/>
                  </a:lnTo>
                  <a:lnTo>
                    <a:pt x="4586" y="18574"/>
                  </a:lnTo>
                  <a:lnTo>
                    <a:pt x="4586" y="18984"/>
                  </a:lnTo>
                  <a:lnTo>
                    <a:pt x="4552" y="19366"/>
                  </a:lnTo>
                  <a:lnTo>
                    <a:pt x="4507" y="19748"/>
                  </a:lnTo>
                  <a:lnTo>
                    <a:pt x="4462" y="20129"/>
                  </a:lnTo>
                  <a:lnTo>
                    <a:pt x="4371" y="20483"/>
                  </a:lnTo>
                  <a:lnTo>
                    <a:pt x="4292" y="20836"/>
                  </a:lnTo>
                  <a:lnTo>
                    <a:pt x="4202" y="21161"/>
                  </a:lnTo>
                  <a:lnTo>
                    <a:pt x="4744" y="21161"/>
                  </a:lnTo>
                  <a:lnTo>
                    <a:pt x="5264" y="21161"/>
                  </a:lnTo>
                  <a:lnTo>
                    <a:pt x="5784" y="21161"/>
                  </a:lnTo>
                  <a:lnTo>
                    <a:pt x="6235" y="21161"/>
                  </a:lnTo>
                  <a:lnTo>
                    <a:pt x="6676" y="21161"/>
                  </a:lnTo>
                  <a:lnTo>
                    <a:pt x="7060" y="21161"/>
                  </a:lnTo>
                  <a:lnTo>
                    <a:pt x="7410" y="21161"/>
                  </a:lnTo>
                  <a:lnTo>
                    <a:pt x="7670" y="21161"/>
                  </a:lnTo>
                  <a:lnTo>
                    <a:pt x="8020" y="21020"/>
                  </a:lnTo>
                  <a:lnTo>
                    <a:pt x="8303" y="20893"/>
                  </a:lnTo>
                  <a:lnTo>
                    <a:pt x="8563" y="20695"/>
                  </a:lnTo>
                  <a:lnTo>
                    <a:pt x="8800" y="20511"/>
                  </a:lnTo>
                  <a:lnTo>
                    <a:pt x="8969" y="20285"/>
                  </a:lnTo>
                  <a:lnTo>
                    <a:pt x="9150" y="20045"/>
                  </a:lnTo>
                  <a:lnTo>
                    <a:pt x="9252" y="19804"/>
                  </a:lnTo>
                  <a:lnTo>
                    <a:pt x="9342" y="19550"/>
                  </a:lnTo>
                  <a:lnTo>
                    <a:pt x="9410" y="19281"/>
                  </a:lnTo>
                  <a:lnTo>
                    <a:pt x="9433" y="19013"/>
                  </a:lnTo>
                  <a:lnTo>
                    <a:pt x="9433" y="18744"/>
                  </a:lnTo>
                  <a:lnTo>
                    <a:pt x="9387" y="18504"/>
                  </a:lnTo>
                  <a:lnTo>
                    <a:pt x="9320" y="18221"/>
                  </a:lnTo>
                  <a:lnTo>
                    <a:pt x="9207" y="17981"/>
                  </a:lnTo>
                  <a:lnTo>
                    <a:pt x="9105" y="17740"/>
                  </a:lnTo>
                  <a:lnTo>
                    <a:pt x="8924" y="17514"/>
                  </a:lnTo>
                  <a:lnTo>
                    <a:pt x="8777" y="17274"/>
                  </a:lnTo>
                  <a:lnTo>
                    <a:pt x="8642" y="17034"/>
                  </a:lnTo>
                  <a:lnTo>
                    <a:pt x="8563" y="16765"/>
                  </a:lnTo>
                  <a:lnTo>
                    <a:pt x="8472" y="16468"/>
                  </a:lnTo>
                  <a:lnTo>
                    <a:pt x="8450" y="16157"/>
                  </a:lnTo>
                  <a:lnTo>
                    <a:pt x="8450" y="15860"/>
                  </a:lnTo>
                  <a:lnTo>
                    <a:pt x="8472" y="15563"/>
                  </a:lnTo>
                  <a:lnTo>
                    <a:pt x="8540" y="15267"/>
                  </a:lnTo>
                  <a:lnTo>
                    <a:pt x="8642" y="14998"/>
                  </a:lnTo>
                  <a:lnTo>
                    <a:pt x="8777" y="14729"/>
                  </a:lnTo>
                  <a:lnTo>
                    <a:pt x="8868" y="14616"/>
                  </a:lnTo>
                  <a:lnTo>
                    <a:pt x="8969" y="14475"/>
                  </a:lnTo>
                  <a:lnTo>
                    <a:pt x="9060" y="14376"/>
                  </a:lnTo>
                  <a:lnTo>
                    <a:pt x="9184" y="14291"/>
                  </a:lnTo>
                  <a:lnTo>
                    <a:pt x="9297" y="14206"/>
                  </a:lnTo>
                  <a:lnTo>
                    <a:pt x="9433" y="14121"/>
                  </a:lnTo>
                  <a:lnTo>
                    <a:pt x="9579" y="14051"/>
                  </a:lnTo>
                  <a:lnTo>
                    <a:pt x="9726" y="13994"/>
                  </a:lnTo>
                  <a:lnTo>
                    <a:pt x="9884" y="13938"/>
                  </a:lnTo>
                  <a:lnTo>
                    <a:pt x="10054" y="13909"/>
                  </a:lnTo>
                  <a:lnTo>
                    <a:pt x="10257" y="13881"/>
                  </a:lnTo>
                  <a:lnTo>
                    <a:pt x="10449" y="13881"/>
                  </a:lnTo>
                  <a:lnTo>
                    <a:pt x="10664" y="13881"/>
                  </a:lnTo>
                  <a:lnTo>
                    <a:pt x="10856" y="13909"/>
                  </a:lnTo>
                  <a:lnTo>
                    <a:pt x="11037" y="13966"/>
                  </a:lnTo>
                  <a:lnTo>
                    <a:pt x="11206" y="14023"/>
                  </a:lnTo>
                  <a:lnTo>
                    <a:pt x="11353" y="14093"/>
                  </a:lnTo>
                  <a:lnTo>
                    <a:pt x="11511" y="14178"/>
                  </a:lnTo>
                  <a:lnTo>
                    <a:pt x="11635" y="14263"/>
                  </a:lnTo>
                  <a:lnTo>
                    <a:pt x="11748" y="14376"/>
                  </a:lnTo>
                  <a:lnTo>
                    <a:pt x="11861" y="14475"/>
                  </a:lnTo>
                  <a:lnTo>
                    <a:pt x="11941" y="14616"/>
                  </a:lnTo>
                  <a:lnTo>
                    <a:pt x="12031" y="14758"/>
                  </a:lnTo>
                  <a:lnTo>
                    <a:pt x="12099" y="14885"/>
                  </a:lnTo>
                  <a:lnTo>
                    <a:pt x="12200" y="15210"/>
                  </a:lnTo>
                  <a:lnTo>
                    <a:pt x="12268" y="15507"/>
                  </a:lnTo>
                  <a:lnTo>
                    <a:pt x="12291" y="15832"/>
                  </a:lnTo>
                  <a:lnTo>
                    <a:pt x="12291" y="16157"/>
                  </a:lnTo>
                  <a:lnTo>
                    <a:pt x="12246" y="16482"/>
                  </a:lnTo>
                  <a:lnTo>
                    <a:pt x="12178" y="16807"/>
                  </a:lnTo>
                  <a:lnTo>
                    <a:pt x="12099" y="17090"/>
                  </a:lnTo>
                  <a:lnTo>
                    <a:pt x="12008" y="17330"/>
                  </a:lnTo>
                  <a:lnTo>
                    <a:pt x="11884" y="17542"/>
                  </a:lnTo>
                  <a:lnTo>
                    <a:pt x="11748" y="17712"/>
                  </a:lnTo>
                  <a:lnTo>
                    <a:pt x="11613" y="17839"/>
                  </a:lnTo>
                  <a:lnTo>
                    <a:pt x="11489" y="18037"/>
                  </a:lnTo>
                  <a:lnTo>
                    <a:pt x="11398" y="18221"/>
                  </a:lnTo>
                  <a:lnTo>
                    <a:pt x="11319" y="18447"/>
                  </a:lnTo>
                  <a:lnTo>
                    <a:pt x="11251" y="18659"/>
                  </a:lnTo>
                  <a:lnTo>
                    <a:pt x="11206" y="18900"/>
                  </a:lnTo>
                  <a:lnTo>
                    <a:pt x="11184" y="19154"/>
                  </a:lnTo>
                  <a:lnTo>
                    <a:pt x="11184" y="19423"/>
                  </a:lnTo>
                  <a:lnTo>
                    <a:pt x="11229" y="19663"/>
                  </a:lnTo>
                  <a:lnTo>
                    <a:pt x="11297" y="19903"/>
                  </a:lnTo>
                  <a:lnTo>
                    <a:pt x="11376" y="20158"/>
                  </a:lnTo>
                  <a:lnTo>
                    <a:pt x="11511" y="20398"/>
                  </a:lnTo>
                  <a:lnTo>
                    <a:pt x="11681" y="20610"/>
                  </a:lnTo>
                  <a:lnTo>
                    <a:pt x="11884" y="20808"/>
                  </a:lnTo>
                  <a:lnTo>
                    <a:pt x="12121" y="20992"/>
                  </a:lnTo>
                  <a:lnTo>
                    <a:pt x="12404" y="21161"/>
                  </a:lnTo>
                  <a:lnTo>
                    <a:pt x="12528" y="21190"/>
                  </a:lnTo>
                  <a:lnTo>
                    <a:pt x="12856" y="21274"/>
                  </a:lnTo>
                  <a:lnTo>
                    <a:pt x="13330" y="21373"/>
                  </a:lnTo>
                  <a:lnTo>
                    <a:pt x="13963" y="21486"/>
                  </a:lnTo>
                  <a:lnTo>
                    <a:pt x="14313" y="21543"/>
                  </a:lnTo>
                  <a:lnTo>
                    <a:pt x="14652" y="21571"/>
                  </a:lnTo>
                  <a:lnTo>
                    <a:pt x="15025" y="21600"/>
                  </a:lnTo>
                  <a:lnTo>
                    <a:pt x="15409" y="21600"/>
                  </a:lnTo>
                  <a:lnTo>
                    <a:pt x="15782" y="21600"/>
                  </a:lnTo>
                  <a:lnTo>
                    <a:pt x="16177" y="21571"/>
                  </a:lnTo>
                  <a:lnTo>
                    <a:pt x="16516" y="21486"/>
                  </a:lnTo>
                  <a:lnTo>
                    <a:pt x="16889" y="21402"/>
                  </a:lnTo>
                  <a:lnTo>
                    <a:pt x="16821" y="21190"/>
                  </a:lnTo>
                  <a:lnTo>
                    <a:pt x="16776" y="20935"/>
                  </a:lnTo>
                  <a:lnTo>
                    <a:pt x="16742" y="20667"/>
                  </a:lnTo>
                  <a:lnTo>
                    <a:pt x="16719" y="20370"/>
                  </a:lnTo>
                  <a:lnTo>
                    <a:pt x="16697" y="19719"/>
                  </a:lnTo>
                  <a:lnTo>
                    <a:pt x="16697" y="19013"/>
                  </a:lnTo>
                  <a:lnTo>
                    <a:pt x="16719" y="18306"/>
                  </a:lnTo>
                  <a:lnTo>
                    <a:pt x="16753" y="17599"/>
                  </a:lnTo>
                  <a:lnTo>
                    <a:pt x="16821" y="16949"/>
                  </a:lnTo>
                  <a:lnTo>
                    <a:pt x="16889" y="16383"/>
                  </a:lnTo>
                  <a:lnTo>
                    <a:pt x="16934" y="16129"/>
                  </a:lnTo>
                  <a:lnTo>
                    <a:pt x="17002" y="15945"/>
                  </a:lnTo>
                  <a:lnTo>
                    <a:pt x="17081" y="15790"/>
                  </a:lnTo>
                  <a:lnTo>
                    <a:pt x="17194" y="15648"/>
                  </a:lnTo>
                  <a:lnTo>
                    <a:pt x="17318" y="15563"/>
                  </a:lnTo>
                  <a:lnTo>
                    <a:pt x="17453" y="15507"/>
                  </a:lnTo>
                  <a:lnTo>
                    <a:pt x="17600" y="15450"/>
                  </a:lnTo>
                  <a:lnTo>
                    <a:pt x="17758" y="15450"/>
                  </a:lnTo>
                  <a:lnTo>
                    <a:pt x="17905" y="15479"/>
                  </a:lnTo>
                  <a:lnTo>
                    <a:pt x="18064" y="15535"/>
                  </a:lnTo>
                  <a:lnTo>
                    <a:pt x="18233" y="15620"/>
                  </a:lnTo>
                  <a:lnTo>
                    <a:pt x="18380" y="15733"/>
                  </a:lnTo>
                  <a:lnTo>
                    <a:pt x="18561" y="15832"/>
                  </a:lnTo>
                  <a:lnTo>
                    <a:pt x="18707" y="15973"/>
                  </a:lnTo>
                  <a:lnTo>
                    <a:pt x="18866" y="16129"/>
                  </a:lnTo>
                  <a:lnTo>
                    <a:pt x="18990" y="16327"/>
                  </a:lnTo>
                  <a:lnTo>
                    <a:pt x="19125" y="16482"/>
                  </a:lnTo>
                  <a:lnTo>
                    <a:pt x="19295" y="16624"/>
                  </a:lnTo>
                  <a:lnTo>
                    <a:pt x="19464" y="16737"/>
                  </a:lnTo>
                  <a:lnTo>
                    <a:pt x="19668" y="16807"/>
                  </a:lnTo>
                  <a:lnTo>
                    <a:pt x="19860" y="16836"/>
                  </a:lnTo>
                  <a:lnTo>
                    <a:pt x="20052" y="16864"/>
                  </a:lnTo>
                  <a:lnTo>
                    <a:pt x="20266" y="16836"/>
                  </a:lnTo>
                  <a:lnTo>
                    <a:pt x="20470" y="16793"/>
                  </a:lnTo>
                  <a:lnTo>
                    <a:pt x="20662" y="16708"/>
                  </a:lnTo>
                  <a:lnTo>
                    <a:pt x="20854" y="16567"/>
                  </a:lnTo>
                  <a:lnTo>
                    <a:pt x="21035" y="16412"/>
                  </a:lnTo>
                  <a:lnTo>
                    <a:pt x="21182" y="16214"/>
                  </a:lnTo>
                  <a:lnTo>
                    <a:pt x="21340" y="16002"/>
                  </a:lnTo>
                  <a:lnTo>
                    <a:pt x="21441" y="15733"/>
                  </a:lnTo>
                  <a:lnTo>
                    <a:pt x="21532" y="15436"/>
                  </a:lnTo>
                  <a:lnTo>
                    <a:pt x="21600" y="15083"/>
                  </a:lnTo>
                  <a:lnTo>
                    <a:pt x="21600" y="14885"/>
                  </a:lnTo>
                  <a:lnTo>
                    <a:pt x="21600" y="14729"/>
                  </a:lnTo>
                  <a:lnTo>
                    <a:pt x="21600" y="14531"/>
                  </a:lnTo>
                  <a:lnTo>
                    <a:pt x="21577" y="14376"/>
                  </a:lnTo>
                  <a:lnTo>
                    <a:pt x="21532" y="14206"/>
                  </a:lnTo>
                  <a:lnTo>
                    <a:pt x="21487" y="14051"/>
                  </a:lnTo>
                  <a:lnTo>
                    <a:pt x="21419" y="13909"/>
                  </a:lnTo>
                  <a:lnTo>
                    <a:pt x="21351" y="13768"/>
                  </a:lnTo>
                  <a:lnTo>
                    <a:pt x="21204" y="13500"/>
                  </a:lnTo>
                  <a:lnTo>
                    <a:pt x="21035" y="13287"/>
                  </a:lnTo>
                  <a:lnTo>
                    <a:pt x="20809" y="13090"/>
                  </a:lnTo>
                  <a:lnTo>
                    <a:pt x="20594" y="12962"/>
                  </a:lnTo>
                  <a:lnTo>
                    <a:pt x="20357" y="12821"/>
                  </a:lnTo>
                  <a:lnTo>
                    <a:pt x="20120" y="12764"/>
                  </a:lnTo>
                  <a:lnTo>
                    <a:pt x="19882" y="12708"/>
                  </a:lnTo>
                  <a:lnTo>
                    <a:pt x="19645" y="12736"/>
                  </a:lnTo>
                  <a:lnTo>
                    <a:pt x="19430" y="12793"/>
                  </a:lnTo>
                  <a:lnTo>
                    <a:pt x="19227" y="12906"/>
                  </a:lnTo>
                  <a:lnTo>
                    <a:pt x="19148" y="12962"/>
                  </a:lnTo>
                  <a:lnTo>
                    <a:pt x="19058" y="13047"/>
                  </a:lnTo>
                  <a:lnTo>
                    <a:pt x="18990" y="13146"/>
                  </a:lnTo>
                  <a:lnTo>
                    <a:pt x="18911" y="13259"/>
                  </a:lnTo>
                  <a:lnTo>
                    <a:pt x="18775" y="13471"/>
                  </a:lnTo>
                  <a:lnTo>
                    <a:pt x="18628" y="13641"/>
                  </a:lnTo>
                  <a:lnTo>
                    <a:pt x="18470" y="13740"/>
                  </a:lnTo>
                  <a:lnTo>
                    <a:pt x="18301" y="13825"/>
                  </a:lnTo>
                  <a:lnTo>
                    <a:pt x="18143" y="13853"/>
                  </a:lnTo>
                  <a:lnTo>
                    <a:pt x="17973" y="13881"/>
                  </a:lnTo>
                  <a:lnTo>
                    <a:pt x="17804" y="13853"/>
                  </a:lnTo>
                  <a:lnTo>
                    <a:pt x="17646" y="13796"/>
                  </a:lnTo>
                  <a:lnTo>
                    <a:pt x="17499" y="13726"/>
                  </a:lnTo>
                  <a:lnTo>
                    <a:pt x="17341" y="13641"/>
                  </a:lnTo>
                  <a:lnTo>
                    <a:pt x="17216" y="13528"/>
                  </a:lnTo>
                  <a:lnTo>
                    <a:pt x="17103" y="13386"/>
                  </a:lnTo>
                  <a:lnTo>
                    <a:pt x="17024" y="13259"/>
                  </a:lnTo>
                  <a:lnTo>
                    <a:pt x="16934" y="13118"/>
                  </a:lnTo>
                  <a:lnTo>
                    <a:pt x="16889" y="12991"/>
                  </a:lnTo>
                  <a:lnTo>
                    <a:pt x="16889" y="12849"/>
                  </a:lnTo>
                  <a:lnTo>
                    <a:pt x="16889" y="12383"/>
                  </a:lnTo>
                  <a:lnTo>
                    <a:pt x="16889" y="11662"/>
                  </a:lnTo>
                  <a:lnTo>
                    <a:pt x="16889" y="10701"/>
                  </a:lnTo>
                  <a:lnTo>
                    <a:pt x="16889" y="9640"/>
                  </a:lnTo>
                  <a:lnTo>
                    <a:pt x="16889" y="8566"/>
                  </a:lnTo>
                  <a:lnTo>
                    <a:pt x="16889" y="7478"/>
                  </a:lnTo>
                  <a:lnTo>
                    <a:pt x="16889" y="6502"/>
                  </a:lnTo>
                  <a:lnTo>
                    <a:pt x="16889" y="5739"/>
                  </a:lnTo>
                  <a:lnTo>
                    <a:pt x="16674" y="5894"/>
                  </a:lnTo>
                  <a:lnTo>
                    <a:pt x="16414" y="6036"/>
                  </a:lnTo>
                  <a:lnTo>
                    <a:pt x="16154" y="6177"/>
                  </a:lnTo>
                  <a:lnTo>
                    <a:pt x="15849" y="6248"/>
                  </a:lnTo>
                  <a:lnTo>
                    <a:pt x="15544" y="6304"/>
                  </a:lnTo>
                  <a:lnTo>
                    <a:pt x="15217" y="6332"/>
                  </a:lnTo>
                  <a:lnTo>
                    <a:pt x="14866" y="6361"/>
                  </a:lnTo>
                  <a:lnTo>
                    <a:pt x="14550" y="6361"/>
                  </a:lnTo>
                  <a:lnTo>
                    <a:pt x="14200" y="6332"/>
                  </a:lnTo>
                  <a:lnTo>
                    <a:pt x="13850" y="6276"/>
                  </a:lnTo>
                  <a:lnTo>
                    <a:pt x="13522" y="6219"/>
                  </a:lnTo>
                  <a:lnTo>
                    <a:pt x="13206" y="6149"/>
                  </a:lnTo>
                  <a:lnTo>
                    <a:pt x="12901" y="6064"/>
                  </a:lnTo>
                  <a:lnTo>
                    <a:pt x="12618" y="5951"/>
                  </a:lnTo>
                  <a:lnTo>
                    <a:pt x="12358" y="5838"/>
                  </a:lnTo>
                  <a:lnTo>
                    <a:pt x="12121" y="5739"/>
                  </a:lnTo>
                  <a:lnTo>
                    <a:pt x="11941" y="5626"/>
                  </a:lnTo>
                  <a:lnTo>
                    <a:pt x="11794" y="5513"/>
                  </a:lnTo>
                  <a:lnTo>
                    <a:pt x="11658" y="5414"/>
                  </a:lnTo>
                  <a:lnTo>
                    <a:pt x="11556" y="5301"/>
                  </a:lnTo>
                  <a:lnTo>
                    <a:pt x="11466" y="5187"/>
                  </a:lnTo>
                  <a:lnTo>
                    <a:pt x="11398" y="5089"/>
                  </a:lnTo>
                  <a:lnTo>
                    <a:pt x="11376" y="4947"/>
                  </a:lnTo>
                  <a:lnTo>
                    <a:pt x="11353" y="4834"/>
                  </a:lnTo>
                  <a:lnTo>
                    <a:pt x="11353" y="4707"/>
                  </a:lnTo>
                  <a:lnTo>
                    <a:pt x="11376" y="4565"/>
                  </a:lnTo>
                  <a:lnTo>
                    <a:pt x="11443" y="4410"/>
                  </a:lnTo>
                  <a:lnTo>
                    <a:pt x="11511" y="4240"/>
                  </a:lnTo>
                  <a:lnTo>
                    <a:pt x="11703" y="3887"/>
                  </a:lnTo>
                  <a:lnTo>
                    <a:pt x="11986" y="3505"/>
                  </a:lnTo>
                  <a:lnTo>
                    <a:pt x="12144" y="3265"/>
                  </a:lnTo>
                  <a:lnTo>
                    <a:pt x="12246" y="3025"/>
                  </a:lnTo>
                  <a:lnTo>
                    <a:pt x="12336" y="2756"/>
                  </a:lnTo>
                  <a:lnTo>
                    <a:pt x="12404" y="2445"/>
                  </a:lnTo>
                  <a:lnTo>
                    <a:pt x="12438" y="2176"/>
                  </a:lnTo>
                  <a:lnTo>
                    <a:pt x="12438" y="1880"/>
                  </a:lnTo>
                  <a:lnTo>
                    <a:pt x="12404" y="1583"/>
                  </a:lnTo>
                  <a:lnTo>
                    <a:pt x="12336" y="1314"/>
                  </a:lnTo>
                  <a:lnTo>
                    <a:pt x="12246" y="1046"/>
                  </a:lnTo>
                  <a:lnTo>
                    <a:pt x="12099" y="791"/>
                  </a:lnTo>
                  <a:lnTo>
                    <a:pt x="12008" y="692"/>
                  </a:lnTo>
                  <a:lnTo>
                    <a:pt x="11918" y="579"/>
                  </a:lnTo>
                  <a:lnTo>
                    <a:pt x="11816" y="466"/>
                  </a:lnTo>
                  <a:lnTo>
                    <a:pt x="11703" y="381"/>
                  </a:lnTo>
                  <a:lnTo>
                    <a:pt x="11579" y="310"/>
                  </a:lnTo>
                  <a:lnTo>
                    <a:pt x="11443" y="226"/>
                  </a:lnTo>
                  <a:lnTo>
                    <a:pt x="11297" y="169"/>
                  </a:lnTo>
                  <a:lnTo>
                    <a:pt x="11138" y="113"/>
                  </a:lnTo>
                  <a:lnTo>
                    <a:pt x="10969" y="56"/>
                  </a:lnTo>
                  <a:lnTo>
                    <a:pt x="10800" y="28"/>
                  </a:lnTo>
                  <a:lnTo>
                    <a:pt x="10619" y="28"/>
                  </a:lnTo>
                  <a:lnTo>
                    <a:pt x="10404" y="28"/>
                  </a:lnTo>
                  <a:lnTo>
                    <a:pt x="10257" y="28"/>
                  </a:lnTo>
                  <a:lnTo>
                    <a:pt x="10076" y="56"/>
                  </a:lnTo>
                  <a:lnTo>
                    <a:pt x="9952" y="84"/>
                  </a:lnTo>
                  <a:lnTo>
                    <a:pt x="9794" y="141"/>
                  </a:lnTo>
                  <a:lnTo>
                    <a:pt x="9692" y="226"/>
                  </a:lnTo>
                  <a:lnTo>
                    <a:pt x="9557" y="282"/>
                  </a:lnTo>
                  <a:lnTo>
                    <a:pt x="9455" y="381"/>
                  </a:lnTo>
                  <a:lnTo>
                    <a:pt x="9365" y="466"/>
                  </a:lnTo>
                  <a:lnTo>
                    <a:pt x="9274" y="579"/>
                  </a:lnTo>
                  <a:lnTo>
                    <a:pt x="9184" y="692"/>
                  </a:lnTo>
                  <a:lnTo>
                    <a:pt x="9128" y="791"/>
                  </a:lnTo>
                  <a:lnTo>
                    <a:pt x="9060" y="932"/>
                  </a:lnTo>
                  <a:lnTo>
                    <a:pt x="8969" y="1201"/>
                  </a:lnTo>
                  <a:lnTo>
                    <a:pt x="8913" y="1498"/>
                  </a:lnTo>
                  <a:lnTo>
                    <a:pt x="8890" y="1795"/>
                  </a:lnTo>
                  <a:lnTo>
                    <a:pt x="8890" y="2120"/>
                  </a:lnTo>
                  <a:lnTo>
                    <a:pt x="8913" y="2445"/>
                  </a:lnTo>
                  <a:lnTo>
                    <a:pt x="8969" y="2756"/>
                  </a:lnTo>
                  <a:lnTo>
                    <a:pt x="9060" y="3081"/>
                  </a:lnTo>
                  <a:lnTo>
                    <a:pt x="9173" y="3378"/>
                  </a:lnTo>
                  <a:lnTo>
                    <a:pt x="9297" y="3647"/>
                  </a:lnTo>
                  <a:lnTo>
                    <a:pt x="9466" y="3887"/>
                  </a:lnTo>
                  <a:lnTo>
                    <a:pt x="9579" y="4085"/>
                  </a:lnTo>
                  <a:lnTo>
                    <a:pt x="9670" y="4269"/>
                  </a:lnTo>
                  <a:lnTo>
                    <a:pt x="9726" y="4467"/>
                  </a:lnTo>
                  <a:lnTo>
                    <a:pt x="9771" y="4650"/>
                  </a:lnTo>
                  <a:lnTo>
                    <a:pt x="9771" y="4834"/>
                  </a:lnTo>
                  <a:lnTo>
                    <a:pt x="9749" y="5032"/>
                  </a:lnTo>
                  <a:lnTo>
                    <a:pt x="9715" y="5216"/>
                  </a:lnTo>
                  <a:lnTo>
                    <a:pt x="9625" y="5385"/>
                  </a:lnTo>
                  <a:lnTo>
                    <a:pt x="9534" y="5513"/>
                  </a:lnTo>
                  <a:lnTo>
                    <a:pt x="9410" y="5626"/>
                  </a:lnTo>
                  <a:lnTo>
                    <a:pt x="9229" y="5710"/>
                  </a:lnTo>
                  <a:lnTo>
                    <a:pt x="9060" y="5767"/>
                  </a:lnTo>
                  <a:lnTo>
                    <a:pt x="8845" y="5767"/>
                  </a:lnTo>
                  <a:lnTo>
                    <a:pt x="8585" y="5739"/>
                  </a:lnTo>
                  <a:lnTo>
                    <a:pt x="8325" y="5654"/>
                  </a:lnTo>
                  <a:lnTo>
                    <a:pt x="8020" y="5513"/>
                  </a:lnTo>
                  <a:lnTo>
                    <a:pt x="7840" y="5442"/>
                  </a:lnTo>
                  <a:lnTo>
                    <a:pt x="7648" y="5385"/>
                  </a:lnTo>
                  <a:lnTo>
                    <a:pt x="7433" y="5329"/>
                  </a:lnTo>
                  <a:lnTo>
                    <a:pt x="7241" y="5301"/>
                  </a:lnTo>
                  <a:lnTo>
                    <a:pt x="6755" y="5301"/>
                  </a:lnTo>
                  <a:lnTo>
                    <a:pt x="6281" y="5329"/>
                  </a:lnTo>
                  <a:lnTo>
                    <a:pt x="5784" y="5385"/>
                  </a:lnTo>
                  <a:lnTo>
                    <a:pt x="5264" y="5498"/>
                  </a:lnTo>
                  <a:lnTo>
                    <a:pt x="4744" y="5597"/>
                  </a:lnTo>
                  <a:lnTo>
                    <a:pt x="4247" y="5739"/>
                  </a:lnTo>
                  <a:lnTo>
                    <a:pt x="4202" y="5894"/>
                  </a:lnTo>
                  <a:lnTo>
                    <a:pt x="4202" y="6191"/>
                  </a:lnTo>
                  <a:lnTo>
                    <a:pt x="4202" y="6545"/>
                  </a:lnTo>
                  <a:lnTo>
                    <a:pt x="4225" y="6954"/>
                  </a:lnTo>
                  <a:lnTo>
                    <a:pt x="4315" y="7930"/>
                  </a:lnTo>
                  <a:lnTo>
                    <a:pt x="4394" y="9018"/>
                  </a:lnTo>
                  <a:lnTo>
                    <a:pt x="4439" y="9570"/>
                  </a:lnTo>
                  <a:lnTo>
                    <a:pt x="4462" y="10107"/>
                  </a:lnTo>
                  <a:lnTo>
                    <a:pt x="4484" y="10630"/>
                  </a:lnTo>
                  <a:lnTo>
                    <a:pt x="4507" y="11082"/>
                  </a:lnTo>
                  <a:lnTo>
                    <a:pt x="4484" y="11520"/>
                  </a:lnTo>
                  <a:lnTo>
                    <a:pt x="4439" y="11874"/>
                  </a:lnTo>
                  <a:lnTo>
                    <a:pt x="4394" y="12029"/>
                  </a:lnTo>
                  <a:lnTo>
                    <a:pt x="4349" y="12171"/>
                  </a:lnTo>
                  <a:lnTo>
                    <a:pt x="4315" y="12284"/>
                  </a:lnTo>
                  <a:lnTo>
                    <a:pt x="4247" y="12354"/>
                  </a:lnTo>
                  <a:close/>
                </a:path>
              </a:pathLst>
            </a:custGeom>
            <a:solidFill>
              <a:srgbClr val="FFFFCC"/>
            </a:solidFill>
            <a:ln w="28575">
              <a:solidFill>
                <a:srgbClr val="000000"/>
              </a:solidFill>
              <a:miter lim="800000"/>
              <a:headEnd/>
              <a:tailEnd/>
            </a:ln>
          </p:spPr>
          <p:txBody>
            <a:bodyPr/>
            <a:lstStyle/>
            <a:p>
              <a:endParaRPr lang="en-GB"/>
            </a:p>
          </p:txBody>
        </p:sp>
        <p:sp>
          <p:nvSpPr>
            <p:cNvPr id="83982" name="Puzzle4"/>
            <p:cNvSpPr>
              <a:spLocks noEditPoints="1" noChangeArrowheads="1"/>
            </p:cNvSpPr>
            <p:nvPr/>
          </p:nvSpPr>
          <p:spPr bwMode="auto">
            <a:xfrm>
              <a:off x="2192" y="1719"/>
              <a:ext cx="1072" cy="1763"/>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w 21600"/>
                <a:gd name="T13" fmla="*/ 0 h 21600"/>
                <a:gd name="T14" fmla="*/ 0 w 21600"/>
                <a:gd name="T15" fmla="*/ 0 h 21600"/>
                <a:gd name="T16" fmla="*/ 0 60000 65536"/>
                <a:gd name="T17" fmla="*/ 0 60000 65536"/>
                <a:gd name="T18" fmla="*/ 0 60000 65536"/>
                <a:gd name="T19" fmla="*/ 0 60000 65536"/>
                <a:gd name="T20" fmla="*/ 0 60000 65536"/>
                <a:gd name="T21" fmla="*/ 0 60000 65536"/>
                <a:gd name="T22" fmla="*/ 0 60000 65536"/>
                <a:gd name="T23" fmla="*/ 0 60000 65536"/>
                <a:gd name="T24" fmla="*/ 2075 w 21600"/>
                <a:gd name="T25" fmla="*/ 5660 h 21600"/>
                <a:gd name="T26" fmla="*/ 20210 w 21600"/>
                <a:gd name="T27" fmla="*/ 15976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3813" y="10590"/>
                  </a:moveTo>
                  <a:lnTo>
                    <a:pt x="3927" y="10513"/>
                  </a:lnTo>
                  <a:lnTo>
                    <a:pt x="4078" y="10425"/>
                  </a:lnTo>
                  <a:lnTo>
                    <a:pt x="4210" y="10359"/>
                  </a:lnTo>
                  <a:lnTo>
                    <a:pt x="4361" y="10315"/>
                  </a:lnTo>
                  <a:lnTo>
                    <a:pt x="4682" y="10237"/>
                  </a:lnTo>
                  <a:lnTo>
                    <a:pt x="5041" y="10193"/>
                  </a:lnTo>
                  <a:lnTo>
                    <a:pt x="5456" y="10171"/>
                  </a:lnTo>
                  <a:lnTo>
                    <a:pt x="5853" y="10193"/>
                  </a:lnTo>
                  <a:lnTo>
                    <a:pt x="6249" y="10260"/>
                  </a:lnTo>
                  <a:lnTo>
                    <a:pt x="6646" y="10337"/>
                  </a:lnTo>
                  <a:lnTo>
                    <a:pt x="7004" y="10469"/>
                  </a:lnTo>
                  <a:lnTo>
                    <a:pt x="7363" y="10612"/>
                  </a:lnTo>
                  <a:lnTo>
                    <a:pt x="7665" y="10788"/>
                  </a:lnTo>
                  <a:lnTo>
                    <a:pt x="7911" y="10998"/>
                  </a:lnTo>
                  <a:lnTo>
                    <a:pt x="8024" y="11097"/>
                  </a:lnTo>
                  <a:lnTo>
                    <a:pt x="8137" y="11207"/>
                  </a:lnTo>
                  <a:lnTo>
                    <a:pt x="8194" y="11340"/>
                  </a:lnTo>
                  <a:lnTo>
                    <a:pt x="8269" y="11461"/>
                  </a:lnTo>
                  <a:lnTo>
                    <a:pt x="8307" y="11593"/>
                  </a:lnTo>
                  <a:lnTo>
                    <a:pt x="8307" y="11714"/>
                  </a:lnTo>
                  <a:lnTo>
                    <a:pt x="8307" y="11868"/>
                  </a:lnTo>
                  <a:lnTo>
                    <a:pt x="8307" y="12012"/>
                  </a:lnTo>
                  <a:lnTo>
                    <a:pt x="8194" y="12265"/>
                  </a:lnTo>
                  <a:lnTo>
                    <a:pt x="8062" y="12519"/>
                  </a:lnTo>
                  <a:lnTo>
                    <a:pt x="7873" y="12706"/>
                  </a:lnTo>
                  <a:lnTo>
                    <a:pt x="7627" y="12904"/>
                  </a:lnTo>
                  <a:lnTo>
                    <a:pt x="7363" y="13048"/>
                  </a:lnTo>
                  <a:lnTo>
                    <a:pt x="7080" y="13180"/>
                  </a:lnTo>
                  <a:lnTo>
                    <a:pt x="6759" y="13257"/>
                  </a:lnTo>
                  <a:lnTo>
                    <a:pt x="6419" y="13345"/>
                  </a:lnTo>
                  <a:lnTo>
                    <a:pt x="6098" y="13389"/>
                  </a:lnTo>
                  <a:lnTo>
                    <a:pt x="5739" y="13389"/>
                  </a:lnTo>
                  <a:lnTo>
                    <a:pt x="5418" y="13389"/>
                  </a:lnTo>
                  <a:lnTo>
                    <a:pt x="5079" y="13345"/>
                  </a:lnTo>
                  <a:lnTo>
                    <a:pt x="4758" y="13301"/>
                  </a:lnTo>
                  <a:lnTo>
                    <a:pt x="4474" y="13213"/>
                  </a:lnTo>
                  <a:lnTo>
                    <a:pt x="4172" y="13114"/>
                  </a:lnTo>
                  <a:lnTo>
                    <a:pt x="3965" y="12982"/>
                  </a:lnTo>
                  <a:lnTo>
                    <a:pt x="3738" y="12838"/>
                  </a:lnTo>
                  <a:lnTo>
                    <a:pt x="3493" y="12706"/>
                  </a:lnTo>
                  <a:lnTo>
                    <a:pt x="3228" y="12607"/>
                  </a:lnTo>
                  <a:lnTo>
                    <a:pt x="2945" y="12519"/>
                  </a:lnTo>
                  <a:lnTo>
                    <a:pt x="2700" y="12431"/>
                  </a:lnTo>
                  <a:lnTo>
                    <a:pt x="2397" y="12375"/>
                  </a:lnTo>
                  <a:lnTo>
                    <a:pt x="2152" y="12331"/>
                  </a:lnTo>
                  <a:lnTo>
                    <a:pt x="1888" y="12309"/>
                  </a:lnTo>
                  <a:lnTo>
                    <a:pt x="1642" y="12309"/>
                  </a:lnTo>
                  <a:lnTo>
                    <a:pt x="1397" y="12331"/>
                  </a:lnTo>
                  <a:lnTo>
                    <a:pt x="1170" y="12397"/>
                  </a:lnTo>
                  <a:lnTo>
                    <a:pt x="962" y="12453"/>
                  </a:lnTo>
                  <a:lnTo>
                    <a:pt x="774" y="12563"/>
                  </a:lnTo>
                  <a:lnTo>
                    <a:pt x="623" y="12684"/>
                  </a:lnTo>
                  <a:lnTo>
                    <a:pt x="528" y="12838"/>
                  </a:lnTo>
                  <a:lnTo>
                    <a:pt x="453" y="13026"/>
                  </a:lnTo>
                  <a:lnTo>
                    <a:pt x="339" y="13477"/>
                  </a:lnTo>
                  <a:lnTo>
                    <a:pt x="226" y="13984"/>
                  </a:lnTo>
                  <a:lnTo>
                    <a:pt x="151" y="14535"/>
                  </a:lnTo>
                  <a:lnTo>
                    <a:pt x="113" y="15075"/>
                  </a:lnTo>
                  <a:lnTo>
                    <a:pt x="113" y="15626"/>
                  </a:lnTo>
                  <a:lnTo>
                    <a:pt x="151" y="16133"/>
                  </a:lnTo>
                  <a:lnTo>
                    <a:pt x="188" y="16376"/>
                  </a:lnTo>
                  <a:lnTo>
                    <a:pt x="264" y="16585"/>
                  </a:lnTo>
                  <a:lnTo>
                    <a:pt x="339" y="16773"/>
                  </a:lnTo>
                  <a:lnTo>
                    <a:pt x="453" y="16938"/>
                  </a:lnTo>
                  <a:lnTo>
                    <a:pt x="1095" y="16883"/>
                  </a:lnTo>
                  <a:lnTo>
                    <a:pt x="1963" y="16795"/>
                  </a:lnTo>
                  <a:lnTo>
                    <a:pt x="2945" y="16751"/>
                  </a:lnTo>
                  <a:lnTo>
                    <a:pt x="3965" y="16706"/>
                  </a:lnTo>
                  <a:lnTo>
                    <a:pt x="5022" y="16684"/>
                  </a:lnTo>
                  <a:lnTo>
                    <a:pt x="5947" y="16684"/>
                  </a:lnTo>
                  <a:lnTo>
                    <a:pt x="6759" y="16706"/>
                  </a:lnTo>
                  <a:lnTo>
                    <a:pt x="7363" y="16751"/>
                  </a:lnTo>
                  <a:lnTo>
                    <a:pt x="7948" y="16839"/>
                  </a:lnTo>
                  <a:lnTo>
                    <a:pt x="8458" y="16916"/>
                  </a:lnTo>
                  <a:lnTo>
                    <a:pt x="8893" y="17026"/>
                  </a:lnTo>
                  <a:lnTo>
                    <a:pt x="9289" y="17158"/>
                  </a:lnTo>
                  <a:lnTo>
                    <a:pt x="9572" y="17280"/>
                  </a:lnTo>
                  <a:lnTo>
                    <a:pt x="9799" y="17412"/>
                  </a:lnTo>
                  <a:lnTo>
                    <a:pt x="9969" y="17555"/>
                  </a:lnTo>
                  <a:lnTo>
                    <a:pt x="10120" y="17687"/>
                  </a:lnTo>
                  <a:lnTo>
                    <a:pt x="10158" y="17831"/>
                  </a:lnTo>
                  <a:lnTo>
                    <a:pt x="10195" y="17974"/>
                  </a:lnTo>
                  <a:lnTo>
                    <a:pt x="10158" y="18128"/>
                  </a:lnTo>
                  <a:lnTo>
                    <a:pt x="10082" y="18271"/>
                  </a:lnTo>
                  <a:lnTo>
                    <a:pt x="9969" y="18426"/>
                  </a:lnTo>
                  <a:lnTo>
                    <a:pt x="9837" y="18569"/>
                  </a:lnTo>
                  <a:lnTo>
                    <a:pt x="9648" y="18701"/>
                  </a:lnTo>
                  <a:lnTo>
                    <a:pt x="9440" y="18822"/>
                  </a:lnTo>
                  <a:lnTo>
                    <a:pt x="9213" y="18999"/>
                  </a:lnTo>
                  <a:lnTo>
                    <a:pt x="9044" y="19186"/>
                  </a:lnTo>
                  <a:lnTo>
                    <a:pt x="8893" y="19395"/>
                  </a:lnTo>
                  <a:lnTo>
                    <a:pt x="8817" y="19627"/>
                  </a:lnTo>
                  <a:lnTo>
                    <a:pt x="8779" y="19858"/>
                  </a:lnTo>
                  <a:lnTo>
                    <a:pt x="8779" y="20112"/>
                  </a:lnTo>
                  <a:lnTo>
                    <a:pt x="8855" y="20354"/>
                  </a:lnTo>
                  <a:lnTo>
                    <a:pt x="8968" y="20586"/>
                  </a:lnTo>
                  <a:lnTo>
                    <a:pt x="9138" y="20817"/>
                  </a:lnTo>
                  <a:lnTo>
                    <a:pt x="9365" y="21026"/>
                  </a:lnTo>
                  <a:lnTo>
                    <a:pt x="9610" y="21192"/>
                  </a:lnTo>
                  <a:lnTo>
                    <a:pt x="9950" y="21368"/>
                  </a:lnTo>
                  <a:lnTo>
                    <a:pt x="10120" y="21445"/>
                  </a:lnTo>
                  <a:lnTo>
                    <a:pt x="10346" y="21511"/>
                  </a:lnTo>
                  <a:lnTo>
                    <a:pt x="10516" y="21555"/>
                  </a:lnTo>
                  <a:lnTo>
                    <a:pt x="10743" y="21600"/>
                  </a:lnTo>
                  <a:lnTo>
                    <a:pt x="10988" y="21644"/>
                  </a:lnTo>
                  <a:lnTo>
                    <a:pt x="11215" y="21666"/>
                  </a:lnTo>
                  <a:lnTo>
                    <a:pt x="11498" y="21666"/>
                  </a:lnTo>
                  <a:lnTo>
                    <a:pt x="11762" y="21666"/>
                  </a:lnTo>
                  <a:lnTo>
                    <a:pt x="12253" y="21644"/>
                  </a:lnTo>
                  <a:lnTo>
                    <a:pt x="12763" y="21577"/>
                  </a:lnTo>
                  <a:lnTo>
                    <a:pt x="13197" y="21467"/>
                  </a:lnTo>
                  <a:lnTo>
                    <a:pt x="13556" y="21346"/>
                  </a:lnTo>
                  <a:lnTo>
                    <a:pt x="13896" y="21192"/>
                  </a:lnTo>
                  <a:lnTo>
                    <a:pt x="14179" y="21026"/>
                  </a:lnTo>
                  <a:lnTo>
                    <a:pt x="14444" y="20839"/>
                  </a:lnTo>
                  <a:lnTo>
                    <a:pt x="14576" y="20641"/>
                  </a:lnTo>
                  <a:lnTo>
                    <a:pt x="14727" y="20431"/>
                  </a:lnTo>
                  <a:lnTo>
                    <a:pt x="14765" y="20200"/>
                  </a:lnTo>
                  <a:lnTo>
                    <a:pt x="14802" y="19991"/>
                  </a:lnTo>
                  <a:lnTo>
                    <a:pt x="14727" y="19759"/>
                  </a:lnTo>
                  <a:lnTo>
                    <a:pt x="14613" y="19550"/>
                  </a:lnTo>
                  <a:lnTo>
                    <a:pt x="14444" y="19307"/>
                  </a:lnTo>
                  <a:lnTo>
                    <a:pt x="14217" y="19098"/>
                  </a:lnTo>
                  <a:lnTo>
                    <a:pt x="13934" y="18911"/>
                  </a:lnTo>
                  <a:lnTo>
                    <a:pt x="13669" y="18745"/>
                  </a:lnTo>
                  <a:lnTo>
                    <a:pt x="13462" y="18547"/>
                  </a:lnTo>
                  <a:lnTo>
                    <a:pt x="13311" y="18337"/>
                  </a:lnTo>
                  <a:lnTo>
                    <a:pt x="13197" y="18150"/>
                  </a:lnTo>
                  <a:lnTo>
                    <a:pt x="13122" y="17941"/>
                  </a:lnTo>
                  <a:lnTo>
                    <a:pt x="13122" y="17720"/>
                  </a:lnTo>
                  <a:lnTo>
                    <a:pt x="13122" y="17533"/>
                  </a:lnTo>
                  <a:lnTo>
                    <a:pt x="13197" y="17346"/>
                  </a:lnTo>
                  <a:lnTo>
                    <a:pt x="13273" y="17158"/>
                  </a:lnTo>
                  <a:lnTo>
                    <a:pt x="13386" y="16982"/>
                  </a:lnTo>
                  <a:lnTo>
                    <a:pt x="13537" y="16839"/>
                  </a:lnTo>
                  <a:lnTo>
                    <a:pt x="13707" y="16706"/>
                  </a:lnTo>
                  <a:lnTo>
                    <a:pt x="13896" y="16607"/>
                  </a:lnTo>
                  <a:lnTo>
                    <a:pt x="14104" y="16519"/>
                  </a:lnTo>
                  <a:lnTo>
                    <a:pt x="14330" y="16453"/>
                  </a:lnTo>
                  <a:lnTo>
                    <a:pt x="14538" y="16431"/>
                  </a:lnTo>
                  <a:lnTo>
                    <a:pt x="14897" y="16453"/>
                  </a:lnTo>
                  <a:lnTo>
                    <a:pt x="15406" y="16497"/>
                  </a:lnTo>
                  <a:lnTo>
                    <a:pt x="16105" y="16541"/>
                  </a:lnTo>
                  <a:lnTo>
                    <a:pt x="16898" y="16607"/>
                  </a:lnTo>
                  <a:lnTo>
                    <a:pt x="17804" y="16651"/>
                  </a:lnTo>
                  <a:lnTo>
                    <a:pt x="18786" y="16684"/>
                  </a:lnTo>
                  <a:lnTo>
                    <a:pt x="19844" y="16728"/>
                  </a:lnTo>
                  <a:lnTo>
                    <a:pt x="20920" y="16751"/>
                  </a:lnTo>
                  <a:lnTo>
                    <a:pt x="21109" y="16497"/>
                  </a:lnTo>
                  <a:lnTo>
                    <a:pt x="21241" y="16222"/>
                  </a:lnTo>
                  <a:lnTo>
                    <a:pt x="21392" y="15946"/>
                  </a:lnTo>
                  <a:lnTo>
                    <a:pt x="21467" y="15648"/>
                  </a:lnTo>
                  <a:lnTo>
                    <a:pt x="21543" y="15351"/>
                  </a:lnTo>
                  <a:lnTo>
                    <a:pt x="21618" y="15042"/>
                  </a:lnTo>
                  <a:lnTo>
                    <a:pt x="21618" y="14745"/>
                  </a:lnTo>
                  <a:lnTo>
                    <a:pt x="21618" y="14447"/>
                  </a:lnTo>
                  <a:lnTo>
                    <a:pt x="21618" y="14150"/>
                  </a:lnTo>
                  <a:lnTo>
                    <a:pt x="21581" y="13852"/>
                  </a:lnTo>
                  <a:lnTo>
                    <a:pt x="21505" y="13577"/>
                  </a:lnTo>
                  <a:lnTo>
                    <a:pt x="21430" y="13301"/>
                  </a:lnTo>
                  <a:lnTo>
                    <a:pt x="21354" y="13048"/>
                  </a:lnTo>
                  <a:lnTo>
                    <a:pt x="21241" y="12816"/>
                  </a:lnTo>
                  <a:lnTo>
                    <a:pt x="21146" y="12607"/>
                  </a:lnTo>
                  <a:lnTo>
                    <a:pt x="21033" y="12431"/>
                  </a:lnTo>
                  <a:lnTo>
                    <a:pt x="20920" y="12265"/>
                  </a:lnTo>
                  <a:lnTo>
                    <a:pt x="20769" y="12144"/>
                  </a:lnTo>
                  <a:lnTo>
                    <a:pt x="20637" y="12034"/>
                  </a:lnTo>
                  <a:lnTo>
                    <a:pt x="20486" y="11946"/>
                  </a:lnTo>
                  <a:lnTo>
                    <a:pt x="20297" y="11891"/>
                  </a:lnTo>
                  <a:lnTo>
                    <a:pt x="20165" y="11846"/>
                  </a:lnTo>
                  <a:lnTo>
                    <a:pt x="19976" y="11824"/>
                  </a:lnTo>
                  <a:lnTo>
                    <a:pt x="19806" y="11802"/>
                  </a:lnTo>
                  <a:lnTo>
                    <a:pt x="19390" y="11824"/>
                  </a:lnTo>
                  <a:lnTo>
                    <a:pt x="18956" y="11891"/>
                  </a:lnTo>
                  <a:lnTo>
                    <a:pt x="18503" y="11968"/>
                  </a:lnTo>
                  <a:lnTo>
                    <a:pt x="17993" y="12078"/>
                  </a:lnTo>
                  <a:lnTo>
                    <a:pt x="17653" y="12144"/>
                  </a:lnTo>
                  <a:lnTo>
                    <a:pt x="17332" y="12199"/>
                  </a:lnTo>
                  <a:lnTo>
                    <a:pt x="17049" y="12221"/>
                  </a:lnTo>
                  <a:lnTo>
                    <a:pt x="16747" y="12243"/>
                  </a:lnTo>
                  <a:lnTo>
                    <a:pt x="16464" y="12243"/>
                  </a:lnTo>
                  <a:lnTo>
                    <a:pt x="16218" y="12243"/>
                  </a:lnTo>
                  <a:lnTo>
                    <a:pt x="15992" y="12221"/>
                  </a:lnTo>
                  <a:lnTo>
                    <a:pt x="15746" y="12199"/>
                  </a:lnTo>
                  <a:lnTo>
                    <a:pt x="15520" y="12155"/>
                  </a:lnTo>
                  <a:lnTo>
                    <a:pt x="15350" y="12122"/>
                  </a:lnTo>
                  <a:lnTo>
                    <a:pt x="15161" y="12056"/>
                  </a:lnTo>
                  <a:lnTo>
                    <a:pt x="14972" y="11990"/>
                  </a:lnTo>
                  <a:lnTo>
                    <a:pt x="14689" y="11846"/>
                  </a:lnTo>
                  <a:lnTo>
                    <a:pt x="14444" y="11670"/>
                  </a:lnTo>
                  <a:lnTo>
                    <a:pt x="14255" y="11483"/>
                  </a:lnTo>
                  <a:lnTo>
                    <a:pt x="14104" y="11295"/>
                  </a:lnTo>
                  <a:lnTo>
                    <a:pt x="14028" y="11086"/>
                  </a:lnTo>
                  <a:lnTo>
                    <a:pt x="13972" y="10888"/>
                  </a:lnTo>
                  <a:lnTo>
                    <a:pt x="13972" y="10700"/>
                  </a:lnTo>
                  <a:lnTo>
                    <a:pt x="14009" y="10513"/>
                  </a:lnTo>
                  <a:lnTo>
                    <a:pt x="14066" y="10359"/>
                  </a:lnTo>
                  <a:lnTo>
                    <a:pt x="14179" y="10215"/>
                  </a:lnTo>
                  <a:lnTo>
                    <a:pt x="14406" y="10006"/>
                  </a:lnTo>
                  <a:lnTo>
                    <a:pt x="14651" y="9830"/>
                  </a:lnTo>
                  <a:lnTo>
                    <a:pt x="14878" y="9686"/>
                  </a:lnTo>
                  <a:lnTo>
                    <a:pt x="15123" y="9554"/>
                  </a:lnTo>
                  <a:lnTo>
                    <a:pt x="15350" y="9477"/>
                  </a:lnTo>
                  <a:lnTo>
                    <a:pt x="15558" y="9411"/>
                  </a:lnTo>
                  <a:lnTo>
                    <a:pt x="15803" y="9345"/>
                  </a:lnTo>
                  <a:lnTo>
                    <a:pt x="16030" y="9323"/>
                  </a:lnTo>
                  <a:lnTo>
                    <a:pt x="16256" y="9301"/>
                  </a:lnTo>
                  <a:lnTo>
                    <a:pt x="16464" y="9323"/>
                  </a:lnTo>
                  <a:lnTo>
                    <a:pt x="16690" y="9345"/>
                  </a:lnTo>
                  <a:lnTo>
                    <a:pt x="16898" y="9367"/>
                  </a:lnTo>
                  <a:lnTo>
                    <a:pt x="17332" y="9477"/>
                  </a:lnTo>
                  <a:lnTo>
                    <a:pt x="17767" y="9598"/>
                  </a:lnTo>
                  <a:lnTo>
                    <a:pt x="18163" y="9731"/>
                  </a:lnTo>
                  <a:lnTo>
                    <a:pt x="18597" y="9874"/>
                  </a:lnTo>
                  <a:lnTo>
                    <a:pt x="18994" y="10006"/>
                  </a:lnTo>
                  <a:lnTo>
                    <a:pt x="19428" y="10083"/>
                  </a:lnTo>
                  <a:lnTo>
                    <a:pt x="19617" y="10127"/>
                  </a:lnTo>
                  <a:lnTo>
                    <a:pt x="19844" y="10149"/>
                  </a:lnTo>
                  <a:lnTo>
                    <a:pt x="20013" y="10149"/>
                  </a:lnTo>
                  <a:lnTo>
                    <a:pt x="20240" y="10127"/>
                  </a:lnTo>
                  <a:lnTo>
                    <a:pt x="20410" y="10105"/>
                  </a:lnTo>
                  <a:lnTo>
                    <a:pt x="20637" y="10061"/>
                  </a:lnTo>
                  <a:lnTo>
                    <a:pt x="20844" y="9984"/>
                  </a:lnTo>
                  <a:lnTo>
                    <a:pt x="21033" y="9896"/>
                  </a:lnTo>
                  <a:lnTo>
                    <a:pt x="21146" y="9830"/>
                  </a:lnTo>
                  <a:lnTo>
                    <a:pt x="21203" y="9753"/>
                  </a:lnTo>
                  <a:lnTo>
                    <a:pt x="21279" y="9642"/>
                  </a:lnTo>
                  <a:lnTo>
                    <a:pt x="21354" y="9521"/>
                  </a:lnTo>
                  <a:lnTo>
                    <a:pt x="21430" y="9246"/>
                  </a:lnTo>
                  <a:lnTo>
                    <a:pt x="21430" y="8904"/>
                  </a:lnTo>
                  <a:lnTo>
                    <a:pt x="21430" y="8540"/>
                  </a:lnTo>
                  <a:lnTo>
                    <a:pt x="21392" y="8144"/>
                  </a:lnTo>
                  <a:lnTo>
                    <a:pt x="21354" y="7714"/>
                  </a:lnTo>
                  <a:lnTo>
                    <a:pt x="21279" y="7295"/>
                  </a:lnTo>
                  <a:lnTo>
                    <a:pt x="21146" y="6446"/>
                  </a:lnTo>
                  <a:lnTo>
                    <a:pt x="20995" y="5686"/>
                  </a:lnTo>
                  <a:lnTo>
                    <a:pt x="20958" y="5366"/>
                  </a:lnTo>
                  <a:lnTo>
                    <a:pt x="20958" y="5091"/>
                  </a:lnTo>
                  <a:lnTo>
                    <a:pt x="20958" y="4860"/>
                  </a:lnTo>
                  <a:lnTo>
                    <a:pt x="21033" y="4716"/>
                  </a:lnTo>
                  <a:lnTo>
                    <a:pt x="20637" y="4860"/>
                  </a:lnTo>
                  <a:lnTo>
                    <a:pt x="20127" y="4992"/>
                  </a:lnTo>
                  <a:lnTo>
                    <a:pt x="19617" y="5069"/>
                  </a:lnTo>
                  <a:lnTo>
                    <a:pt x="19032" y="5157"/>
                  </a:lnTo>
                  <a:lnTo>
                    <a:pt x="18465" y="5201"/>
                  </a:lnTo>
                  <a:lnTo>
                    <a:pt x="17842" y="5245"/>
                  </a:lnTo>
                  <a:lnTo>
                    <a:pt x="17219" y="5267"/>
                  </a:lnTo>
                  <a:lnTo>
                    <a:pt x="16615" y="5267"/>
                  </a:lnTo>
                  <a:lnTo>
                    <a:pt x="15992" y="5245"/>
                  </a:lnTo>
                  <a:lnTo>
                    <a:pt x="15369" y="5201"/>
                  </a:lnTo>
                  <a:lnTo>
                    <a:pt x="14840" y="5157"/>
                  </a:lnTo>
                  <a:lnTo>
                    <a:pt x="14293" y="5091"/>
                  </a:lnTo>
                  <a:lnTo>
                    <a:pt x="13783" y="5014"/>
                  </a:lnTo>
                  <a:lnTo>
                    <a:pt x="13386" y="4926"/>
                  </a:lnTo>
                  <a:lnTo>
                    <a:pt x="13027" y="4815"/>
                  </a:lnTo>
                  <a:lnTo>
                    <a:pt x="12725" y="4716"/>
                  </a:lnTo>
                  <a:lnTo>
                    <a:pt x="12480" y="4606"/>
                  </a:lnTo>
                  <a:lnTo>
                    <a:pt x="12291" y="4496"/>
                  </a:lnTo>
                  <a:lnTo>
                    <a:pt x="12197" y="4397"/>
                  </a:lnTo>
                  <a:lnTo>
                    <a:pt x="12083" y="4286"/>
                  </a:lnTo>
                  <a:lnTo>
                    <a:pt x="12046" y="4187"/>
                  </a:lnTo>
                  <a:lnTo>
                    <a:pt x="12008" y="4077"/>
                  </a:lnTo>
                  <a:lnTo>
                    <a:pt x="12046" y="3967"/>
                  </a:lnTo>
                  <a:lnTo>
                    <a:pt x="12121" y="3868"/>
                  </a:lnTo>
                  <a:lnTo>
                    <a:pt x="12197" y="3735"/>
                  </a:lnTo>
                  <a:lnTo>
                    <a:pt x="12291" y="3614"/>
                  </a:lnTo>
                  <a:lnTo>
                    <a:pt x="12442" y="3482"/>
                  </a:lnTo>
                  <a:lnTo>
                    <a:pt x="12631" y="3361"/>
                  </a:lnTo>
                  <a:lnTo>
                    <a:pt x="13065" y="3085"/>
                  </a:lnTo>
                  <a:lnTo>
                    <a:pt x="13537" y="2766"/>
                  </a:lnTo>
                  <a:lnTo>
                    <a:pt x="13783" y="2578"/>
                  </a:lnTo>
                  <a:lnTo>
                    <a:pt x="13934" y="2380"/>
                  </a:lnTo>
                  <a:lnTo>
                    <a:pt x="14028" y="2171"/>
                  </a:lnTo>
                  <a:lnTo>
                    <a:pt x="14104" y="1961"/>
                  </a:lnTo>
                  <a:lnTo>
                    <a:pt x="14104" y="1730"/>
                  </a:lnTo>
                  <a:lnTo>
                    <a:pt x="14066" y="1498"/>
                  </a:lnTo>
                  <a:lnTo>
                    <a:pt x="13972" y="1267"/>
                  </a:lnTo>
                  <a:lnTo>
                    <a:pt x="13820" y="1057"/>
                  </a:lnTo>
                  <a:lnTo>
                    <a:pt x="13594" y="837"/>
                  </a:lnTo>
                  <a:lnTo>
                    <a:pt x="13386" y="628"/>
                  </a:lnTo>
                  <a:lnTo>
                    <a:pt x="13103" y="462"/>
                  </a:lnTo>
                  <a:lnTo>
                    <a:pt x="12763" y="308"/>
                  </a:lnTo>
                  <a:lnTo>
                    <a:pt x="12404" y="187"/>
                  </a:lnTo>
                  <a:lnTo>
                    <a:pt x="12008" y="77"/>
                  </a:lnTo>
                  <a:lnTo>
                    <a:pt x="11574" y="33"/>
                  </a:lnTo>
                  <a:lnTo>
                    <a:pt x="11102" y="11"/>
                  </a:lnTo>
                  <a:lnTo>
                    <a:pt x="10667" y="11"/>
                  </a:lnTo>
                  <a:lnTo>
                    <a:pt x="10233" y="77"/>
                  </a:lnTo>
                  <a:lnTo>
                    <a:pt x="9837" y="187"/>
                  </a:lnTo>
                  <a:lnTo>
                    <a:pt x="9440" y="286"/>
                  </a:lnTo>
                  <a:lnTo>
                    <a:pt x="9062" y="462"/>
                  </a:lnTo>
                  <a:lnTo>
                    <a:pt x="8741" y="628"/>
                  </a:lnTo>
                  <a:lnTo>
                    <a:pt x="8458" y="815"/>
                  </a:lnTo>
                  <a:lnTo>
                    <a:pt x="8232" y="1035"/>
                  </a:lnTo>
                  <a:lnTo>
                    <a:pt x="8062" y="1245"/>
                  </a:lnTo>
                  <a:lnTo>
                    <a:pt x="7911" y="1476"/>
                  </a:lnTo>
                  <a:lnTo>
                    <a:pt x="7835" y="1708"/>
                  </a:lnTo>
                  <a:lnTo>
                    <a:pt x="7797" y="1961"/>
                  </a:lnTo>
                  <a:lnTo>
                    <a:pt x="7835" y="2193"/>
                  </a:lnTo>
                  <a:lnTo>
                    <a:pt x="7948" y="2402"/>
                  </a:lnTo>
                  <a:lnTo>
                    <a:pt x="8062" y="2534"/>
                  </a:lnTo>
                  <a:lnTo>
                    <a:pt x="8175" y="2644"/>
                  </a:lnTo>
                  <a:lnTo>
                    <a:pt x="8269" y="2744"/>
                  </a:lnTo>
                  <a:lnTo>
                    <a:pt x="8420" y="2832"/>
                  </a:lnTo>
                  <a:lnTo>
                    <a:pt x="8704" y="3019"/>
                  </a:lnTo>
                  <a:lnTo>
                    <a:pt x="8968" y="3206"/>
                  </a:lnTo>
                  <a:lnTo>
                    <a:pt x="9138" y="3405"/>
                  </a:lnTo>
                  <a:lnTo>
                    <a:pt x="9327" y="3570"/>
                  </a:lnTo>
                  <a:lnTo>
                    <a:pt x="9440" y="3735"/>
                  </a:lnTo>
                  <a:lnTo>
                    <a:pt x="9516" y="3890"/>
                  </a:lnTo>
                  <a:lnTo>
                    <a:pt x="9534" y="4033"/>
                  </a:lnTo>
                  <a:lnTo>
                    <a:pt x="9534" y="4165"/>
                  </a:lnTo>
                  <a:lnTo>
                    <a:pt x="9516" y="4286"/>
                  </a:lnTo>
                  <a:lnTo>
                    <a:pt x="9440" y="4397"/>
                  </a:lnTo>
                  <a:lnTo>
                    <a:pt x="9327" y="4496"/>
                  </a:lnTo>
                  <a:lnTo>
                    <a:pt x="9176" y="4562"/>
                  </a:lnTo>
                  <a:lnTo>
                    <a:pt x="9006" y="4628"/>
                  </a:lnTo>
                  <a:lnTo>
                    <a:pt x="8779" y="4694"/>
                  </a:lnTo>
                  <a:lnTo>
                    <a:pt x="8534" y="4716"/>
                  </a:lnTo>
                  <a:lnTo>
                    <a:pt x="8232" y="4716"/>
                  </a:lnTo>
                  <a:lnTo>
                    <a:pt x="7118" y="4738"/>
                  </a:lnTo>
                  <a:lnTo>
                    <a:pt x="5947" y="4771"/>
                  </a:lnTo>
                  <a:lnTo>
                    <a:pt x="4795" y="4815"/>
                  </a:lnTo>
                  <a:lnTo>
                    <a:pt x="3681" y="4860"/>
                  </a:lnTo>
                  <a:lnTo>
                    <a:pt x="2662" y="4882"/>
                  </a:lnTo>
                  <a:lnTo>
                    <a:pt x="1755" y="4882"/>
                  </a:lnTo>
                  <a:lnTo>
                    <a:pt x="1359" y="4860"/>
                  </a:lnTo>
                  <a:lnTo>
                    <a:pt x="981" y="4837"/>
                  </a:lnTo>
                  <a:lnTo>
                    <a:pt x="698" y="4771"/>
                  </a:lnTo>
                  <a:lnTo>
                    <a:pt x="453" y="4716"/>
                  </a:lnTo>
                  <a:lnTo>
                    <a:pt x="453" y="5322"/>
                  </a:lnTo>
                  <a:lnTo>
                    <a:pt x="453" y="6083"/>
                  </a:lnTo>
                  <a:lnTo>
                    <a:pt x="453" y="6909"/>
                  </a:lnTo>
                  <a:lnTo>
                    <a:pt x="453" y="7780"/>
                  </a:lnTo>
                  <a:lnTo>
                    <a:pt x="453" y="8606"/>
                  </a:lnTo>
                  <a:lnTo>
                    <a:pt x="453" y="9345"/>
                  </a:lnTo>
                  <a:lnTo>
                    <a:pt x="453" y="9918"/>
                  </a:lnTo>
                  <a:lnTo>
                    <a:pt x="453" y="10282"/>
                  </a:lnTo>
                  <a:lnTo>
                    <a:pt x="490" y="10381"/>
                  </a:lnTo>
                  <a:lnTo>
                    <a:pt x="547" y="10491"/>
                  </a:lnTo>
                  <a:lnTo>
                    <a:pt x="660" y="10590"/>
                  </a:lnTo>
                  <a:lnTo>
                    <a:pt x="811" y="10700"/>
                  </a:lnTo>
                  <a:lnTo>
                    <a:pt x="981" y="10811"/>
                  </a:lnTo>
                  <a:lnTo>
                    <a:pt x="1208" y="10888"/>
                  </a:lnTo>
                  <a:lnTo>
                    <a:pt x="1453" y="10954"/>
                  </a:lnTo>
                  <a:lnTo>
                    <a:pt x="1718" y="11020"/>
                  </a:lnTo>
                  <a:lnTo>
                    <a:pt x="1963" y="11064"/>
                  </a:lnTo>
                  <a:lnTo>
                    <a:pt x="2265" y="11086"/>
                  </a:lnTo>
                  <a:lnTo>
                    <a:pt x="2548" y="11064"/>
                  </a:lnTo>
                  <a:lnTo>
                    <a:pt x="2794" y="11042"/>
                  </a:lnTo>
                  <a:lnTo>
                    <a:pt x="3096" y="10976"/>
                  </a:lnTo>
                  <a:lnTo>
                    <a:pt x="3341" y="10888"/>
                  </a:lnTo>
                  <a:lnTo>
                    <a:pt x="3606" y="10766"/>
                  </a:lnTo>
                  <a:lnTo>
                    <a:pt x="3813" y="10590"/>
                  </a:lnTo>
                  <a:close/>
                </a:path>
              </a:pathLst>
            </a:custGeom>
            <a:solidFill>
              <a:srgbClr val="D8EBB3"/>
            </a:solidFill>
            <a:ln w="28575">
              <a:solidFill>
                <a:srgbClr val="000000"/>
              </a:solidFill>
              <a:miter lim="800000"/>
              <a:headEnd/>
              <a:tailEnd/>
            </a:ln>
          </p:spPr>
          <p:txBody>
            <a:bodyPr/>
            <a:lstStyle/>
            <a:p>
              <a:endParaRPr lang="en-GB"/>
            </a:p>
          </p:txBody>
        </p:sp>
        <p:sp>
          <p:nvSpPr>
            <p:cNvPr id="83983" name="Puzzle1"/>
            <p:cNvSpPr>
              <a:spLocks noEditPoints="1" noChangeArrowheads="1"/>
            </p:cNvSpPr>
            <p:nvPr/>
          </p:nvSpPr>
          <p:spPr bwMode="auto">
            <a:xfrm>
              <a:off x="1824" y="1091"/>
              <a:ext cx="1800" cy="1051"/>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w 21600"/>
                <a:gd name="T13" fmla="*/ 0 h 21600"/>
                <a:gd name="T14" fmla="*/ 0 w 21600"/>
                <a:gd name="T15" fmla="*/ 0 h 21600"/>
                <a:gd name="T16" fmla="*/ 0 60000 65536"/>
                <a:gd name="T17" fmla="*/ 0 60000 65536"/>
                <a:gd name="T18" fmla="*/ 0 60000 65536"/>
                <a:gd name="T19" fmla="*/ 0 60000 65536"/>
                <a:gd name="T20" fmla="*/ 0 60000 65536"/>
                <a:gd name="T21" fmla="*/ 0 60000 65536"/>
                <a:gd name="T22" fmla="*/ 0 60000 65536"/>
                <a:gd name="T23" fmla="*/ 0 60000 65536"/>
                <a:gd name="T24" fmla="*/ 6084 w 21600"/>
                <a:gd name="T25" fmla="*/ 2569 h 21600"/>
                <a:gd name="T26" fmla="*/ 16128 w 21600"/>
                <a:gd name="T27" fmla="*/ 19545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9360" y="20836"/>
                  </a:moveTo>
                  <a:lnTo>
                    <a:pt x="9528" y="20836"/>
                  </a:lnTo>
                  <a:lnTo>
                    <a:pt x="9686" y="20762"/>
                  </a:lnTo>
                  <a:lnTo>
                    <a:pt x="9810" y="20687"/>
                  </a:lnTo>
                  <a:lnTo>
                    <a:pt x="9922" y="20575"/>
                  </a:lnTo>
                  <a:lnTo>
                    <a:pt x="10012" y="20426"/>
                  </a:lnTo>
                  <a:lnTo>
                    <a:pt x="10068" y="20296"/>
                  </a:lnTo>
                  <a:lnTo>
                    <a:pt x="10113" y="20110"/>
                  </a:lnTo>
                  <a:lnTo>
                    <a:pt x="10136" y="19905"/>
                  </a:lnTo>
                  <a:lnTo>
                    <a:pt x="10136" y="19682"/>
                  </a:lnTo>
                  <a:lnTo>
                    <a:pt x="10113" y="19440"/>
                  </a:lnTo>
                  <a:lnTo>
                    <a:pt x="10068" y="19142"/>
                  </a:lnTo>
                  <a:lnTo>
                    <a:pt x="10012" y="18900"/>
                  </a:lnTo>
                  <a:lnTo>
                    <a:pt x="9900" y="18620"/>
                  </a:lnTo>
                  <a:lnTo>
                    <a:pt x="9787" y="18285"/>
                  </a:lnTo>
                  <a:lnTo>
                    <a:pt x="9641" y="17968"/>
                  </a:lnTo>
                  <a:lnTo>
                    <a:pt x="9472" y="17652"/>
                  </a:lnTo>
                  <a:lnTo>
                    <a:pt x="9382" y="17466"/>
                  </a:lnTo>
                  <a:lnTo>
                    <a:pt x="9315" y="17298"/>
                  </a:lnTo>
                  <a:lnTo>
                    <a:pt x="9258" y="17112"/>
                  </a:lnTo>
                  <a:lnTo>
                    <a:pt x="9191" y="16926"/>
                  </a:lnTo>
                  <a:lnTo>
                    <a:pt x="9123" y="16535"/>
                  </a:lnTo>
                  <a:lnTo>
                    <a:pt x="9101" y="16144"/>
                  </a:lnTo>
                  <a:lnTo>
                    <a:pt x="9101" y="15753"/>
                  </a:lnTo>
                  <a:lnTo>
                    <a:pt x="9168" y="15362"/>
                  </a:lnTo>
                  <a:lnTo>
                    <a:pt x="9236" y="14971"/>
                  </a:lnTo>
                  <a:lnTo>
                    <a:pt x="9360" y="14580"/>
                  </a:lnTo>
                  <a:lnTo>
                    <a:pt x="9495" y="14244"/>
                  </a:lnTo>
                  <a:lnTo>
                    <a:pt x="9663" y="13891"/>
                  </a:lnTo>
                  <a:lnTo>
                    <a:pt x="9855" y="13611"/>
                  </a:lnTo>
                  <a:lnTo>
                    <a:pt x="10068" y="13351"/>
                  </a:lnTo>
                  <a:lnTo>
                    <a:pt x="10293" y="13146"/>
                  </a:lnTo>
                  <a:lnTo>
                    <a:pt x="10552" y="12997"/>
                  </a:lnTo>
                  <a:lnTo>
                    <a:pt x="10811" y="12885"/>
                  </a:lnTo>
                  <a:lnTo>
                    <a:pt x="11069" y="12866"/>
                  </a:lnTo>
                  <a:lnTo>
                    <a:pt x="11351" y="12885"/>
                  </a:lnTo>
                  <a:lnTo>
                    <a:pt x="11610" y="12997"/>
                  </a:lnTo>
                  <a:lnTo>
                    <a:pt x="11846" y="13183"/>
                  </a:lnTo>
                  <a:lnTo>
                    <a:pt x="12060" y="13388"/>
                  </a:lnTo>
                  <a:lnTo>
                    <a:pt x="12251" y="13648"/>
                  </a:lnTo>
                  <a:lnTo>
                    <a:pt x="12419" y="13928"/>
                  </a:lnTo>
                  <a:lnTo>
                    <a:pt x="12555" y="14244"/>
                  </a:lnTo>
                  <a:lnTo>
                    <a:pt x="12690" y="14617"/>
                  </a:lnTo>
                  <a:lnTo>
                    <a:pt x="12768" y="15008"/>
                  </a:lnTo>
                  <a:lnTo>
                    <a:pt x="12836" y="15399"/>
                  </a:lnTo>
                  <a:lnTo>
                    <a:pt x="12858" y="15753"/>
                  </a:lnTo>
                  <a:lnTo>
                    <a:pt x="12858" y="16144"/>
                  </a:lnTo>
                  <a:lnTo>
                    <a:pt x="12813" y="16535"/>
                  </a:lnTo>
                  <a:lnTo>
                    <a:pt x="12746" y="16888"/>
                  </a:lnTo>
                  <a:lnTo>
                    <a:pt x="12667" y="17224"/>
                  </a:lnTo>
                  <a:lnTo>
                    <a:pt x="12510" y="17503"/>
                  </a:lnTo>
                  <a:lnTo>
                    <a:pt x="12228" y="18043"/>
                  </a:lnTo>
                  <a:lnTo>
                    <a:pt x="11970" y="18546"/>
                  </a:lnTo>
                  <a:lnTo>
                    <a:pt x="11868" y="18751"/>
                  </a:lnTo>
                  <a:lnTo>
                    <a:pt x="11778" y="18974"/>
                  </a:lnTo>
                  <a:lnTo>
                    <a:pt x="11711" y="19179"/>
                  </a:lnTo>
                  <a:lnTo>
                    <a:pt x="11666" y="19365"/>
                  </a:lnTo>
                  <a:lnTo>
                    <a:pt x="11632" y="19570"/>
                  </a:lnTo>
                  <a:lnTo>
                    <a:pt x="11632" y="19756"/>
                  </a:lnTo>
                  <a:lnTo>
                    <a:pt x="11632" y="19942"/>
                  </a:lnTo>
                  <a:lnTo>
                    <a:pt x="11643" y="20110"/>
                  </a:lnTo>
                  <a:lnTo>
                    <a:pt x="11711" y="20296"/>
                  </a:lnTo>
                  <a:lnTo>
                    <a:pt x="11801" y="20464"/>
                  </a:lnTo>
                  <a:lnTo>
                    <a:pt x="11891" y="20650"/>
                  </a:lnTo>
                  <a:lnTo>
                    <a:pt x="12037" y="20836"/>
                  </a:lnTo>
                  <a:lnTo>
                    <a:pt x="12206" y="21004"/>
                  </a:lnTo>
                  <a:lnTo>
                    <a:pt x="12419" y="21190"/>
                  </a:lnTo>
                  <a:lnTo>
                    <a:pt x="12667" y="21320"/>
                  </a:lnTo>
                  <a:lnTo>
                    <a:pt x="12960" y="21432"/>
                  </a:lnTo>
                  <a:lnTo>
                    <a:pt x="13286" y="21544"/>
                  </a:lnTo>
                  <a:lnTo>
                    <a:pt x="13612" y="21655"/>
                  </a:lnTo>
                  <a:lnTo>
                    <a:pt x="13983" y="21693"/>
                  </a:lnTo>
                  <a:lnTo>
                    <a:pt x="14343" y="21730"/>
                  </a:lnTo>
                  <a:lnTo>
                    <a:pt x="14715" y="21730"/>
                  </a:lnTo>
                  <a:lnTo>
                    <a:pt x="15075" y="21730"/>
                  </a:lnTo>
                  <a:lnTo>
                    <a:pt x="15446" y="21655"/>
                  </a:lnTo>
                  <a:lnTo>
                    <a:pt x="15794" y="21581"/>
                  </a:lnTo>
                  <a:lnTo>
                    <a:pt x="16132" y="21432"/>
                  </a:lnTo>
                  <a:lnTo>
                    <a:pt x="16458" y="21302"/>
                  </a:lnTo>
                  <a:lnTo>
                    <a:pt x="16740" y="21078"/>
                  </a:lnTo>
                  <a:lnTo>
                    <a:pt x="16976" y="20836"/>
                  </a:lnTo>
                  <a:lnTo>
                    <a:pt x="17043" y="20650"/>
                  </a:lnTo>
                  <a:lnTo>
                    <a:pt x="17088" y="20426"/>
                  </a:lnTo>
                  <a:lnTo>
                    <a:pt x="17133" y="20222"/>
                  </a:lnTo>
                  <a:lnTo>
                    <a:pt x="17156" y="19980"/>
                  </a:lnTo>
                  <a:lnTo>
                    <a:pt x="17167" y="19477"/>
                  </a:lnTo>
                  <a:lnTo>
                    <a:pt x="17167" y="18974"/>
                  </a:lnTo>
                  <a:lnTo>
                    <a:pt x="17156" y="18397"/>
                  </a:lnTo>
                  <a:lnTo>
                    <a:pt x="17111" y="17820"/>
                  </a:lnTo>
                  <a:lnTo>
                    <a:pt x="17066" y="17261"/>
                  </a:lnTo>
                  <a:lnTo>
                    <a:pt x="16998" y="16646"/>
                  </a:lnTo>
                  <a:lnTo>
                    <a:pt x="16852" y="15511"/>
                  </a:lnTo>
                  <a:lnTo>
                    <a:pt x="16740" y="14393"/>
                  </a:lnTo>
                  <a:lnTo>
                    <a:pt x="16717" y="13928"/>
                  </a:lnTo>
                  <a:lnTo>
                    <a:pt x="16695" y="13462"/>
                  </a:lnTo>
                  <a:lnTo>
                    <a:pt x="16717" y="13071"/>
                  </a:lnTo>
                  <a:lnTo>
                    <a:pt x="16785" y="12755"/>
                  </a:lnTo>
                  <a:lnTo>
                    <a:pt x="16852" y="12419"/>
                  </a:lnTo>
                  <a:lnTo>
                    <a:pt x="16953" y="12140"/>
                  </a:lnTo>
                  <a:lnTo>
                    <a:pt x="17088" y="11898"/>
                  </a:lnTo>
                  <a:lnTo>
                    <a:pt x="17212" y="11675"/>
                  </a:lnTo>
                  <a:lnTo>
                    <a:pt x="17370" y="11470"/>
                  </a:lnTo>
                  <a:lnTo>
                    <a:pt x="17516" y="11284"/>
                  </a:lnTo>
                  <a:lnTo>
                    <a:pt x="17696" y="11135"/>
                  </a:lnTo>
                  <a:lnTo>
                    <a:pt x="17865" y="11042"/>
                  </a:lnTo>
                  <a:lnTo>
                    <a:pt x="18033" y="10930"/>
                  </a:lnTo>
                  <a:lnTo>
                    <a:pt x="18213" y="10893"/>
                  </a:lnTo>
                  <a:lnTo>
                    <a:pt x="18382" y="10893"/>
                  </a:lnTo>
                  <a:lnTo>
                    <a:pt x="18551" y="10967"/>
                  </a:lnTo>
                  <a:lnTo>
                    <a:pt x="18708" y="11042"/>
                  </a:lnTo>
                  <a:lnTo>
                    <a:pt x="18855" y="11172"/>
                  </a:lnTo>
                  <a:lnTo>
                    <a:pt x="19012" y="11358"/>
                  </a:lnTo>
                  <a:lnTo>
                    <a:pt x="19136" y="11600"/>
                  </a:lnTo>
                  <a:lnTo>
                    <a:pt x="19271" y="11861"/>
                  </a:lnTo>
                  <a:lnTo>
                    <a:pt x="19440" y="12028"/>
                  </a:lnTo>
                  <a:lnTo>
                    <a:pt x="19608" y="12177"/>
                  </a:lnTo>
                  <a:lnTo>
                    <a:pt x="19822" y="12289"/>
                  </a:lnTo>
                  <a:lnTo>
                    <a:pt x="20025" y="12289"/>
                  </a:lnTo>
                  <a:lnTo>
                    <a:pt x="20238" y="12289"/>
                  </a:lnTo>
                  <a:lnTo>
                    <a:pt x="20452" y="12215"/>
                  </a:lnTo>
                  <a:lnTo>
                    <a:pt x="20643" y="12103"/>
                  </a:lnTo>
                  <a:lnTo>
                    <a:pt x="20846" y="11973"/>
                  </a:lnTo>
                  <a:lnTo>
                    <a:pt x="21037" y="11786"/>
                  </a:lnTo>
                  <a:lnTo>
                    <a:pt x="21206" y="11563"/>
                  </a:lnTo>
                  <a:lnTo>
                    <a:pt x="21363" y="11321"/>
                  </a:lnTo>
                  <a:lnTo>
                    <a:pt x="21465" y="11079"/>
                  </a:lnTo>
                  <a:lnTo>
                    <a:pt x="21577" y="10744"/>
                  </a:lnTo>
                  <a:lnTo>
                    <a:pt x="21622" y="10427"/>
                  </a:lnTo>
                  <a:lnTo>
                    <a:pt x="21645" y="10111"/>
                  </a:lnTo>
                  <a:lnTo>
                    <a:pt x="21622" y="9608"/>
                  </a:lnTo>
                  <a:lnTo>
                    <a:pt x="21577" y="9142"/>
                  </a:lnTo>
                  <a:lnTo>
                    <a:pt x="21465" y="8751"/>
                  </a:lnTo>
                  <a:lnTo>
                    <a:pt x="21363" y="8397"/>
                  </a:lnTo>
                  <a:lnTo>
                    <a:pt x="21206" y="8062"/>
                  </a:lnTo>
                  <a:lnTo>
                    <a:pt x="21037" y="7820"/>
                  </a:lnTo>
                  <a:lnTo>
                    <a:pt x="20846" y="7597"/>
                  </a:lnTo>
                  <a:lnTo>
                    <a:pt x="20643" y="7429"/>
                  </a:lnTo>
                  <a:lnTo>
                    <a:pt x="20452" y="7317"/>
                  </a:lnTo>
                  <a:lnTo>
                    <a:pt x="20238" y="7206"/>
                  </a:lnTo>
                  <a:lnTo>
                    <a:pt x="20025" y="7168"/>
                  </a:lnTo>
                  <a:lnTo>
                    <a:pt x="19822" y="7206"/>
                  </a:lnTo>
                  <a:lnTo>
                    <a:pt x="19608" y="7243"/>
                  </a:lnTo>
                  <a:lnTo>
                    <a:pt x="19440" y="7355"/>
                  </a:lnTo>
                  <a:lnTo>
                    <a:pt x="19271" y="7504"/>
                  </a:lnTo>
                  <a:lnTo>
                    <a:pt x="19136" y="7708"/>
                  </a:lnTo>
                  <a:lnTo>
                    <a:pt x="19012" y="7895"/>
                  </a:lnTo>
                  <a:lnTo>
                    <a:pt x="18832" y="8025"/>
                  </a:lnTo>
                  <a:lnTo>
                    <a:pt x="18663" y="8174"/>
                  </a:lnTo>
                  <a:lnTo>
                    <a:pt x="18472" y="8248"/>
                  </a:lnTo>
                  <a:lnTo>
                    <a:pt x="18270" y="8286"/>
                  </a:lnTo>
                  <a:lnTo>
                    <a:pt x="18078" y="8323"/>
                  </a:lnTo>
                  <a:lnTo>
                    <a:pt x="17887" y="8323"/>
                  </a:lnTo>
                  <a:lnTo>
                    <a:pt x="17696" y="8248"/>
                  </a:lnTo>
                  <a:lnTo>
                    <a:pt x="17493" y="8174"/>
                  </a:lnTo>
                  <a:lnTo>
                    <a:pt x="17302" y="8062"/>
                  </a:lnTo>
                  <a:lnTo>
                    <a:pt x="17133" y="7969"/>
                  </a:lnTo>
                  <a:lnTo>
                    <a:pt x="16976" y="7783"/>
                  </a:lnTo>
                  <a:lnTo>
                    <a:pt x="16852" y="7597"/>
                  </a:lnTo>
                  <a:lnTo>
                    <a:pt x="16740" y="7429"/>
                  </a:lnTo>
                  <a:lnTo>
                    <a:pt x="16672" y="7168"/>
                  </a:lnTo>
                  <a:lnTo>
                    <a:pt x="16638" y="6926"/>
                  </a:lnTo>
                  <a:lnTo>
                    <a:pt x="16616" y="6498"/>
                  </a:lnTo>
                  <a:lnTo>
                    <a:pt x="16616" y="5772"/>
                  </a:lnTo>
                  <a:lnTo>
                    <a:pt x="16650" y="4915"/>
                  </a:lnTo>
                  <a:lnTo>
                    <a:pt x="16695" y="3928"/>
                  </a:lnTo>
                  <a:lnTo>
                    <a:pt x="16762" y="2960"/>
                  </a:lnTo>
                  <a:lnTo>
                    <a:pt x="16830" y="1992"/>
                  </a:lnTo>
                  <a:lnTo>
                    <a:pt x="16908" y="1173"/>
                  </a:lnTo>
                  <a:lnTo>
                    <a:pt x="16976" y="521"/>
                  </a:lnTo>
                  <a:lnTo>
                    <a:pt x="16953" y="521"/>
                  </a:lnTo>
                  <a:lnTo>
                    <a:pt x="16931" y="521"/>
                  </a:lnTo>
                  <a:lnTo>
                    <a:pt x="16267" y="484"/>
                  </a:lnTo>
                  <a:lnTo>
                    <a:pt x="15637" y="428"/>
                  </a:lnTo>
                  <a:lnTo>
                    <a:pt x="15063" y="353"/>
                  </a:lnTo>
                  <a:lnTo>
                    <a:pt x="14523" y="279"/>
                  </a:lnTo>
                  <a:lnTo>
                    <a:pt x="14040" y="167"/>
                  </a:lnTo>
                  <a:lnTo>
                    <a:pt x="13635" y="93"/>
                  </a:lnTo>
                  <a:lnTo>
                    <a:pt x="13331" y="18"/>
                  </a:lnTo>
                  <a:lnTo>
                    <a:pt x="13117" y="18"/>
                  </a:lnTo>
                  <a:lnTo>
                    <a:pt x="12982" y="18"/>
                  </a:lnTo>
                  <a:lnTo>
                    <a:pt x="12858" y="130"/>
                  </a:lnTo>
                  <a:lnTo>
                    <a:pt x="12723" y="279"/>
                  </a:lnTo>
                  <a:lnTo>
                    <a:pt x="12622" y="446"/>
                  </a:lnTo>
                  <a:lnTo>
                    <a:pt x="12510" y="670"/>
                  </a:lnTo>
                  <a:lnTo>
                    <a:pt x="12419" y="912"/>
                  </a:lnTo>
                  <a:lnTo>
                    <a:pt x="12363" y="1210"/>
                  </a:lnTo>
                  <a:lnTo>
                    <a:pt x="12318" y="1526"/>
                  </a:lnTo>
                  <a:lnTo>
                    <a:pt x="12273" y="1843"/>
                  </a:lnTo>
                  <a:lnTo>
                    <a:pt x="12251" y="2215"/>
                  </a:lnTo>
                  <a:lnTo>
                    <a:pt x="12273" y="2532"/>
                  </a:lnTo>
                  <a:lnTo>
                    <a:pt x="12318" y="2886"/>
                  </a:lnTo>
                  <a:lnTo>
                    <a:pt x="12386" y="3240"/>
                  </a:lnTo>
                  <a:lnTo>
                    <a:pt x="12464" y="3556"/>
                  </a:lnTo>
                  <a:lnTo>
                    <a:pt x="12577" y="3891"/>
                  </a:lnTo>
                  <a:lnTo>
                    <a:pt x="12746" y="4171"/>
                  </a:lnTo>
                  <a:lnTo>
                    <a:pt x="12926" y="4487"/>
                  </a:lnTo>
                  <a:lnTo>
                    <a:pt x="13050" y="4860"/>
                  </a:lnTo>
                  <a:lnTo>
                    <a:pt x="13162" y="5251"/>
                  </a:lnTo>
                  <a:lnTo>
                    <a:pt x="13218" y="5604"/>
                  </a:lnTo>
                  <a:lnTo>
                    <a:pt x="13263" y="5995"/>
                  </a:lnTo>
                  <a:lnTo>
                    <a:pt x="13241" y="6386"/>
                  </a:lnTo>
                  <a:lnTo>
                    <a:pt x="13218" y="6740"/>
                  </a:lnTo>
                  <a:lnTo>
                    <a:pt x="13139" y="7094"/>
                  </a:lnTo>
                  <a:lnTo>
                    <a:pt x="13050" y="7429"/>
                  </a:lnTo>
                  <a:lnTo>
                    <a:pt x="12903" y="7746"/>
                  </a:lnTo>
                  <a:lnTo>
                    <a:pt x="12723" y="8025"/>
                  </a:lnTo>
                  <a:lnTo>
                    <a:pt x="12532" y="8286"/>
                  </a:lnTo>
                  <a:lnTo>
                    <a:pt x="12318" y="8491"/>
                  </a:lnTo>
                  <a:lnTo>
                    <a:pt x="12060" y="8677"/>
                  </a:lnTo>
                  <a:lnTo>
                    <a:pt x="11756" y="8788"/>
                  </a:lnTo>
                  <a:lnTo>
                    <a:pt x="11452" y="8826"/>
                  </a:lnTo>
                  <a:lnTo>
                    <a:pt x="11283" y="8826"/>
                  </a:lnTo>
                  <a:lnTo>
                    <a:pt x="11126" y="8826"/>
                  </a:lnTo>
                  <a:lnTo>
                    <a:pt x="11002" y="8788"/>
                  </a:lnTo>
                  <a:lnTo>
                    <a:pt x="10845" y="8714"/>
                  </a:lnTo>
                  <a:lnTo>
                    <a:pt x="10721" y="8640"/>
                  </a:lnTo>
                  <a:lnTo>
                    <a:pt x="10608" y="8565"/>
                  </a:lnTo>
                  <a:lnTo>
                    <a:pt x="10485" y="8453"/>
                  </a:lnTo>
                  <a:lnTo>
                    <a:pt x="10372" y="8323"/>
                  </a:lnTo>
                  <a:lnTo>
                    <a:pt x="10181" y="8062"/>
                  </a:lnTo>
                  <a:lnTo>
                    <a:pt x="10035" y="7746"/>
                  </a:lnTo>
                  <a:lnTo>
                    <a:pt x="9900" y="7392"/>
                  </a:lnTo>
                  <a:lnTo>
                    <a:pt x="9787" y="7001"/>
                  </a:lnTo>
                  <a:lnTo>
                    <a:pt x="9731" y="6610"/>
                  </a:lnTo>
                  <a:lnTo>
                    <a:pt x="9686" y="6219"/>
                  </a:lnTo>
                  <a:lnTo>
                    <a:pt x="9663" y="5772"/>
                  </a:lnTo>
                  <a:lnTo>
                    <a:pt x="9686" y="5381"/>
                  </a:lnTo>
                  <a:lnTo>
                    <a:pt x="9753" y="4990"/>
                  </a:lnTo>
                  <a:lnTo>
                    <a:pt x="9832" y="4636"/>
                  </a:lnTo>
                  <a:lnTo>
                    <a:pt x="9945" y="4320"/>
                  </a:lnTo>
                  <a:lnTo>
                    <a:pt x="10068" y="4022"/>
                  </a:lnTo>
                  <a:lnTo>
                    <a:pt x="10203" y="3817"/>
                  </a:lnTo>
                  <a:lnTo>
                    <a:pt x="10316" y="3593"/>
                  </a:lnTo>
                  <a:lnTo>
                    <a:pt x="10395" y="3351"/>
                  </a:lnTo>
                  <a:lnTo>
                    <a:pt x="10462" y="3109"/>
                  </a:lnTo>
                  <a:lnTo>
                    <a:pt x="10507" y="2848"/>
                  </a:lnTo>
                  <a:lnTo>
                    <a:pt x="10530" y="2606"/>
                  </a:lnTo>
                  <a:lnTo>
                    <a:pt x="10507" y="2346"/>
                  </a:lnTo>
                  <a:lnTo>
                    <a:pt x="10462" y="2141"/>
                  </a:lnTo>
                  <a:lnTo>
                    <a:pt x="10395" y="1880"/>
                  </a:lnTo>
                  <a:lnTo>
                    <a:pt x="10293" y="1638"/>
                  </a:lnTo>
                  <a:lnTo>
                    <a:pt x="10158" y="1415"/>
                  </a:lnTo>
                  <a:lnTo>
                    <a:pt x="9967" y="1210"/>
                  </a:lnTo>
                  <a:lnTo>
                    <a:pt x="9753" y="986"/>
                  </a:lnTo>
                  <a:lnTo>
                    <a:pt x="9495" y="819"/>
                  </a:lnTo>
                  <a:lnTo>
                    <a:pt x="9191" y="670"/>
                  </a:lnTo>
                  <a:lnTo>
                    <a:pt x="8842" y="521"/>
                  </a:lnTo>
                  <a:lnTo>
                    <a:pt x="8471" y="446"/>
                  </a:lnTo>
                  <a:lnTo>
                    <a:pt x="7998" y="428"/>
                  </a:lnTo>
                  <a:lnTo>
                    <a:pt x="7413" y="428"/>
                  </a:lnTo>
                  <a:lnTo>
                    <a:pt x="6817" y="446"/>
                  </a:lnTo>
                  <a:lnTo>
                    <a:pt x="6187" y="521"/>
                  </a:lnTo>
                  <a:lnTo>
                    <a:pt x="5602" y="633"/>
                  </a:lnTo>
                  <a:lnTo>
                    <a:pt x="5107" y="744"/>
                  </a:lnTo>
                  <a:lnTo>
                    <a:pt x="4725" y="856"/>
                  </a:lnTo>
                  <a:lnTo>
                    <a:pt x="4848" y="1564"/>
                  </a:lnTo>
                  <a:lnTo>
                    <a:pt x="5028" y="2495"/>
                  </a:lnTo>
                  <a:lnTo>
                    <a:pt x="5175" y="3556"/>
                  </a:lnTo>
                  <a:lnTo>
                    <a:pt x="5298" y="4673"/>
                  </a:lnTo>
                  <a:lnTo>
                    <a:pt x="5343" y="5213"/>
                  </a:lnTo>
                  <a:lnTo>
                    <a:pt x="5388" y="5753"/>
                  </a:lnTo>
                  <a:lnTo>
                    <a:pt x="5411" y="6275"/>
                  </a:lnTo>
                  <a:lnTo>
                    <a:pt x="5411" y="6740"/>
                  </a:lnTo>
                  <a:lnTo>
                    <a:pt x="5366" y="7168"/>
                  </a:lnTo>
                  <a:lnTo>
                    <a:pt x="5321" y="7541"/>
                  </a:lnTo>
                  <a:lnTo>
                    <a:pt x="5287" y="7708"/>
                  </a:lnTo>
                  <a:lnTo>
                    <a:pt x="5242" y="7857"/>
                  </a:lnTo>
                  <a:lnTo>
                    <a:pt x="5197" y="7969"/>
                  </a:lnTo>
                  <a:lnTo>
                    <a:pt x="5130" y="8062"/>
                  </a:lnTo>
                  <a:lnTo>
                    <a:pt x="5006" y="8248"/>
                  </a:lnTo>
                  <a:lnTo>
                    <a:pt x="4848" y="8397"/>
                  </a:lnTo>
                  <a:lnTo>
                    <a:pt x="4725" y="8528"/>
                  </a:lnTo>
                  <a:lnTo>
                    <a:pt x="4567" y="8640"/>
                  </a:lnTo>
                  <a:lnTo>
                    <a:pt x="4421" y="8714"/>
                  </a:lnTo>
                  <a:lnTo>
                    <a:pt x="4263" y="8751"/>
                  </a:lnTo>
                  <a:lnTo>
                    <a:pt x="4095" y="8788"/>
                  </a:lnTo>
                  <a:lnTo>
                    <a:pt x="3948" y="8788"/>
                  </a:lnTo>
                  <a:lnTo>
                    <a:pt x="3791" y="8751"/>
                  </a:lnTo>
                  <a:lnTo>
                    <a:pt x="3667" y="8714"/>
                  </a:lnTo>
                  <a:lnTo>
                    <a:pt x="3510" y="8677"/>
                  </a:lnTo>
                  <a:lnTo>
                    <a:pt x="3386" y="8602"/>
                  </a:lnTo>
                  <a:lnTo>
                    <a:pt x="3251" y="8491"/>
                  </a:lnTo>
                  <a:lnTo>
                    <a:pt x="3127" y="8360"/>
                  </a:lnTo>
                  <a:lnTo>
                    <a:pt x="3015" y="8248"/>
                  </a:lnTo>
                  <a:lnTo>
                    <a:pt x="2925" y="8062"/>
                  </a:lnTo>
                  <a:lnTo>
                    <a:pt x="2778" y="7857"/>
                  </a:lnTo>
                  <a:lnTo>
                    <a:pt x="2610" y="7671"/>
                  </a:lnTo>
                  <a:lnTo>
                    <a:pt x="2407" y="7541"/>
                  </a:lnTo>
                  <a:lnTo>
                    <a:pt x="2171" y="7466"/>
                  </a:lnTo>
                  <a:lnTo>
                    <a:pt x="1957" y="7429"/>
                  </a:lnTo>
                  <a:lnTo>
                    <a:pt x="1698" y="7429"/>
                  </a:lnTo>
                  <a:lnTo>
                    <a:pt x="1462" y="7466"/>
                  </a:lnTo>
                  <a:lnTo>
                    <a:pt x="1226" y="7559"/>
                  </a:lnTo>
                  <a:lnTo>
                    <a:pt x="989" y="7708"/>
                  </a:lnTo>
                  <a:lnTo>
                    <a:pt x="776" y="7932"/>
                  </a:lnTo>
                  <a:lnTo>
                    <a:pt x="551" y="8211"/>
                  </a:lnTo>
                  <a:lnTo>
                    <a:pt x="382" y="8528"/>
                  </a:lnTo>
                  <a:lnTo>
                    <a:pt x="315" y="8714"/>
                  </a:lnTo>
                  <a:lnTo>
                    <a:pt x="236" y="8919"/>
                  </a:lnTo>
                  <a:lnTo>
                    <a:pt x="191" y="9142"/>
                  </a:lnTo>
                  <a:lnTo>
                    <a:pt x="123" y="9347"/>
                  </a:lnTo>
                  <a:lnTo>
                    <a:pt x="78" y="9608"/>
                  </a:lnTo>
                  <a:lnTo>
                    <a:pt x="56" y="9887"/>
                  </a:lnTo>
                  <a:lnTo>
                    <a:pt x="33" y="10185"/>
                  </a:lnTo>
                  <a:lnTo>
                    <a:pt x="33" y="10464"/>
                  </a:lnTo>
                  <a:lnTo>
                    <a:pt x="33" y="10706"/>
                  </a:lnTo>
                  <a:lnTo>
                    <a:pt x="56" y="10967"/>
                  </a:lnTo>
                  <a:lnTo>
                    <a:pt x="78" y="11172"/>
                  </a:lnTo>
                  <a:lnTo>
                    <a:pt x="123" y="11395"/>
                  </a:lnTo>
                  <a:lnTo>
                    <a:pt x="168" y="11600"/>
                  </a:lnTo>
                  <a:lnTo>
                    <a:pt x="236" y="11786"/>
                  </a:lnTo>
                  <a:lnTo>
                    <a:pt x="292" y="11973"/>
                  </a:lnTo>
                  <a:lnTo>
                    <a:pt x="382" y="12140"/>
                  </a:lnTo>
                  <a:lnTo>
                    <a:pt x="540" y="12419"/>
                  </a:lnTo>
                  <a:lnTo>
                    <a:pt x="731" y="12680"/>
                  </a:lnTo>
                  <a:lnTo>
                    <a:pt x="944" y="12866"/>
                  </a:lnTo>
                  <a:lnTo>
                    <a:pt x="1158" y="12997"/>
                  </a:lnTo>
                  <a:lnTo>
                    <a:pt x="1395" y="13108"/>
                  </a:lnTo>
                  <a:lnTo>
                    <a:pt x="1608" y="13183"/>
                  </a:lnTo>
                  <a:lnTo>
                    <a:pt x="1856" y="13183"/>
                  </a:lnTo>
                  <a:lnTo>
                    <a:pt x="2070" y="13146"/>
                  </a:lnTo>
                  <a:lnTo>
                    <a:pt x="2261" y="13071"/>
                  </a:lnTo>
                  <a:lnTo>
                    <a:pt x="2430" y="12960"/>
                  </a:lnTo>
                  <a:lnTo>
                    <a:pt x="2587" y="12792"/>
                  </a:lnTo>
                  <a:lnTo>
                    <a:pt x="2688" y="12606"/>
                  </a:lnTo>
                  <a:lnTo>
                    <a:pt x="2801" y="12419"/>
                  </a:lnTo>
                  <a:lnTo>
                    <a:pt x="2925" y="12289"/>
                  </a:lnTo>
                  <a:lnTo>
                    <a:pt x="3082" y="12177"/>
                  </a:lnTo>
                  <a:lnTo>
                    <a:pt x="3228" y="12103"/>
                  </a:lnTo>
                  <a:lnTo>
                    <a:pt x="3408" y="12103"/>
                  </a:lnTo>
                  <a:lnTo>
                    <a:pt x="3577" y="12103"/>
                  </a:lnTo>
                  <a:lnTo>
                    <a:pt x="3723" y="12177"/>
                  </a:lnTo>
                  <a:lnTo>
                    <a:pt x="3903" y="12252"/>
                  </a:lnTo>
                  <a:lnTo>
                    <a:pt x="4072" y="12364"/>
                  </a:lnTo>
                  <a:lnTo>
                    <a:pt x="4230" y="12494"/>
                  </a:lnTo>
                  <a:lnTo>
                    <a:pt x="4353" y="12643"/>
                  </a:lnTo>
                  <a:lnTo>
                    <a:pt x="4488" y="12829"/>
                  </a:lnTo>
                  <a:lnTo>
                    <a:pt x="4567" y="13034"/>
                  </a:lnTo>
                  <a:lnTo>
                    <a:pt x="4657" y="13257"/>
                  </a:lnTo>
                  <a:lnTo>
                    <a:pt x="4702" y="13462"/>
                  </a:lnTo>
                  <a:lnTo>
                    <a:pt x="4725" y="13686"/>
                  </a:lnTo>
                  <a:lnTo>
                    <a:pt x="4702" y="14282"/>
                  </a:lnTo>
                  <a:lnTo>
                    <a:pt x="4657" y="15045"/>
                  </a:lnTo>
                  <a:lnTo>
                    <a:pt x="4612" y="15976"/>
                  </a:lnTo>
                  <a:lnTo>
                    <a:pt x="4590" y="16926"/>
                  </a:lnTo>
                  <a:lnTo>
                    <a:pt x="4567" y="17968"/>
                  </a:lnTo>
                  <a:lnTo>
                    <a:pt x="4567" y="19011"/>
                  </a:lnTo>
                  <a:lnTo>
                    <a:pt x="4590" y="19514"/>
                  </a:lnTo>
                  <a:lnTo>
                    <a:pt x="4612" y="19980"/>
                  </a:lnTo>
                  <a:lnTo>
                    <a:pt x="4657" y="20426"/>
                  </a:lnTo>
                  <a:lnTo>
                    <a:pt x="4725" y="20836"/>
                  </a:lnTo>
                  <a:lnTo>
                    <a:pt x="4848" y="20929"/>
                  </a:lnTo>
                  <a:lnTo>
                    <a:pt x="5040" y="21004"/>
                  </a:lnTo>
                  <a:lnTo>
                    <a:pt x="5265" y="21078"/>
                  </a:lnTo>
                  <a:lnTo>
                    <a:pt x="5478" y="21115"/>
                  </a:lnTo>
                  <a:lnTo>
                    <a:pt x="6041" y="21115"/>
                  </a:lnTo>
                  <a:lnTo>
                    <a:pt x="6637" y="21078"/>
                  </a:lnTo>
                  <a:lnTo>
                    <a:pt x="7312" y="21004"/>
                  </a:lnTo>
                  <a:lnTo>
                    <a:pt x="7998" y="20929"/>
                  </a:lnTo>
                  <a:lnTo>
                    <a:pt x="8696" y="20855"/>
                  </a:lnTo>
                  <a:lnTo>
                    <a:pt x="9360" y="20836"/>
                  </a:lnTo>
                  <a:close/>
                </a:path>
              </a:pathLst>
            </a:custGeom>
            <a:solidFill>
              <a:srgbClr val="CCCCFF"/>
            </a:solidFill>
            <a:ln w="28575">
              <a:solidFill>
                <a:srgbClr val="000000"/>
              </a:solidFill>
              <a:miter lim="800000"/>
              <a:headEnd/>
              <a:tailEnd/>
            </a:ln>
          </p:spPr>
          <p:txBody>
            <a:bodyPr/>
            <a:lstStyle/>
            <a:p>
              <a:endParaRPr lang="en-GB"/>
            </a:p>
          </p:txBody>
        </p:sp>
      </p:grpSp>
      <p:sp>
        <p:nvSpPr>
          <p:cNvPr id="83973" name="Text Box 13"/>
          <p:cNvSpPr txBox="1">
            <a:spLocks noChangeArrowheads="1"/>
          </p:cNvSpPr>
          <p:nvPr/>
        </p:nvSpPr>
        <p:spPr bwMode="auto">
          <a:xfrm>
            <a:off x="6300788" y="2276475"/>
            <a:ext cx="12255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50000"/>
              </a:spcBef>
              <a:buFontTx/>
              <a:buNone/>
            </a:pPr>
            <a:r>
              <a:rPr lang="en-GB" altLang="en-US" sz="1800" b="1"/>
              <a:t>NSPCC</a:t>
            </a:r>
          </a:p>
        </p:txBody>
      </p:sp>
      <p:sp>
        <p:nvSpPr>
          <p:cNvPr id="83974" name="Text Box 14"/>
          <p:cNvSpPr txBox="1">
            <a:spLocks noChangeArrowheads="1"/>
          </p:cNvSpPr>
          <p:nvPr/>
        </p:nvSpPr>
        <p:spPr bwMode="auto">
          <a:xfrm>
            <a:off x="4356100" y="3860800"/>
            <a:ext cx="1439863"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50000"/>
              </a:spcBef>
              <a:buFontTx/>
              <a:buNone/>
            </a:pPr>
            <a:r>
              <a:rPr lang="en-GB" altLang="en-US" sz="1800" b="1"/>
              <a:t>Probation</a:t>
            </a:r>
          </a:p>
        </p:txBody>
      </p:sp>
      <p:sp>
        <p:nvSpPr>
          <p:cNvPr id="83975" name="Text Box 15"/>
          <p:cNvSpPr txBox="1">
            <a:spLocks noChangeArrowheads="1"/>
          </p:cNvSpPr>
          <p:nvPr/>
        </p:nvSpPr>
        <p:spPr bwMode="auto">
          <a:xfrm>
            <a:off x="4500563" y="2781300"/>
            <a:ext cx="1439862"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50000"/>
              </a:spcBef>
              <a:buFontTx/>
              <a:buNone/>
            </a:pPr>
            <a:r>
              <a:rPr lang="en-GB" altLang="en-US" sz="1800" b="1"/>
              <a:t>Education</a:t>
            </a:r>
          </a:p>
        </p:txBody>
      </p:sp>
      <p:sp>
        <p:nvSpPr>
          <p:cNvPr id="83976" name="Text Box 16"/>
          <p:cNvSpPr txBox="1">
            <a:spLocks noChangeArrowheads="1"/>
          </p:cNvSpPr>
          <p:nvPr/>
        </p:nvSpPr>
        <p:spPr bwMode="auto">
          <a:xfrm>
            <a:off x="2771775" y="2276475"/>
            <a:ext cx="10795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50000"/>
              </a:spcBef>
              <a:buFontTx/>
              <a:buNone/>
            </a:pPr>
            <a:r>
              <a:rPr lang="en-GB" altLang="en-US" sz="1800" b="1"/>
              <a:t>Police</a:t>
            </a:r>
          </a:p>
        </p:txBody>
      </p:sp>
      <p:sp>
        <p:nvSpPr>
          <p:cNvPr id="83977" name="Text Box 17"/>
          <p:cNvSpPr txBox="1">
            <a:spLocks noChangeArrowheads="1"/>
          </p:cNvSpPr>
          <p:nvPr/>
        </p:nvSpPr>
        <p:spPr bwMode="auto">
          <a:xfrm>
            <a:off x="2771775" y="3933825"/>
            <a:ext cx="1223963"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50000"/>
              </a:spcBef>
              <a:buFontTx/>
              <a:buNone/>
            </a:pPr>
            <a:r>
              <a:rPr lang="en-GB" altLang="en-US" sz="1800" b="1"/>
              <a:t>Health</a:t>
            </a:r>
          </a:p>
        </p:txBody>
      </p:sp>
      <p:sp>
        <p:nvSpPr>
          <p:cNvPr id="83978" name="Text Box 18"/>
          <p:cNvSpPr txBox="1">
            <a:spLocks noChangeArrowheads="1"/>
          </p:cNvSpPr>
          <p:nvPr/>
        </p:nvSpPr>
        <p:spPr bwMode="auto">
          <a:xfrm>
            <a:off x="231775" y="2746375"/>
            <a:ext cx="2735263"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50000"/>
              </a:spcBef>
              <a:buFontTx/>
              <a:buNone/>
            </a:pPr>
            <a:r>
              <a:rPr lang="en-GB" altLang="en-US" sz="1800" b="1"/>
              <a:t>Children’s social care</a:t>
            </a:r>
          </a:p>
        </p:txBody>
      </p:sp>
      <p:sp>
        <p:nvSpPr>
          <p:cNvPr id="83979" name="Text Box 19"/>
          <p:cNvSpPr txBox="1">
            <a:spLocks noChangeArrowheads="1"/>
          </p:cNvSpPr>
          <p:nvPr/>
        </p:nvSpPr>
        <p:spPr bwMode="auto">
          <a:xfrm>
            <a:off x="827088" y="3789363"/>
            <a:ext cx="2087562"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50000"/>
              </a:spcBef>
              <a:buFontTx/>
              <a:buNone/>
            </a:pPr>
            <a:r>
              <a:rPr lang="en-GB" altLang="en-US" sz="1800" b="1"/>
              <a:t>Community</a:t>
            </a: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ctrTitle"/>
          </p:nvPr>
        </p:nvSpPr>
        <p:spPr>
          <a:xfrm>
            <a:off x="827088" y="260350"/>
            <a:ext cx="7772400" cy="1470025"/>
          </a:xfrm>
        </p:spPr>
        <p:txBody>
          <a:bodyPr/>
          <a:lstStyle/>
          <a:p>
            <a:r>
              <a:rPr lang="en-US" altLang="en-US" b="1" dirty="0">
                <a:solidFill>
                  <a:srgbClr val="009900"/>
                </a:solidFill>
              </a:rPr>
              <a:t> </a:t>
            </a:r>
            <a:r>
              <a:rPr lang="en-US" altLang="en-US" b="1" dirty="0" smtClean="0">
                <a:solidFill>
                  <a:srgbClr val="009900"/>
                </a:solidFill>
              </a:rPr>
              <a:t/>
            </a:r>
            <a:br>
              <a:rPr lang="en-US" altLang="en-US" b="1" dirty="0" smtClean="0">
                <a:solidFill>
                  <a:srgbClr val="009900"/>
                </a:solidFill>
              </a:rPr>
            </a:br>
            <a:r>
              <a:rPr lang="en-US" altLang="en-US" b="1" dirty="0" smtClean="0">
                <a:solidFill>
                  <a:srgbClr val="009900"/>
                </a:solidFill>
              </a:rPr>
              <a:t>What stops children from telling if they are or have been abused?</a:t>
            </a:r>
            <a:r>
              <a:rPr lang="en-US" altLang="en-US" b="1" dirty="0">
                <a:solidFill>
                  <a:srgbClr val="009900"/>
                </a:solidFill>
              </a:rPr>
              <a:t/>
            </a:r>
            <a:br>
              <a:rPr lang="en-US" altLang="en-US" b="1" dirty="0">
                <a:solidFill>
                  <a:srgbClr val="009900"/>
                </a:solidFill>
              </a:rPr>
            </a:br>
            <a:endParaRPr lang="en-GB" altLang="en-US" b="1" dirty="0" smtClean="0">
              <a:solidFill>
                <a:srgbClr val="009900"/>
              </a:solidFill>
            </a:endParaRPr>
          </a:p>
        </p:txBody>
      </p:sp>
      <p:sp>
        <p:nvSpPr>
          <p:cNvPr id="64515" name="Rectangle 3"/>
          <p:cNvSpPr>
            <a:spLocks noGrp="1" noChangeArrowheads="1"/>
          </p:cNvSpPr>
          <p:nvPr>
            <p:ph type="subTitle" idx="1"/>
          </p:nvPr>
        </p:nvSpPr>
        <p:spPr>
          <a:xfrm>
            <a:off x="468313" y="2060575"/>
            <a:ext cx="8353425" cy="3073400"/>
          </a:xfrm>
        </p:spPr>
        <p:txBody>
          <a:bodyPr/>
          <a:lstStyle/>
          <a:p>
            <a:pPr marL="342900" indent="-342900" algn="l" eaLnBrk="1" hangingPunct="1">
              <a:lnSpc>
                <a:spcPct val="100000"/>
              </a:lnSpc>
              <a:buFont typeface="Arial" panose="020B0604020202020204" pitchFamily="34" charset="0"/>
              <a:buChar char="•"/>
            </a:pPr>
            <a:r>
              <a:rPr lang="en-GB" altLang="en-US" sz="2400" b="1" dirty="0" smtClean="0"/>
              <a:t>Fear of consequences: being hurt by the perpetrator; hurting the perpetrator; being removed from family</a:t>
            </a:r>
          </a:p>
          <a:p>
            <a:pPr marL="342900" indent="-342900" algn="l" eaLnBrk="1" hangingPunct="1">
              <a:lnSpc>
                <a:spcPct val="100000"/>
              </a:lnSpc>
              <a:buFont typeface="Arial" panose="020B0604020202020204" pitchFamily="34" charset="0"/>
              <a:buChar char="•"/>
            </a:pPr>
            <a:r>
              <a:rPr lang="en-GB" altLang="en-US" sz="2400" b="1" dirty="0" smtClean="0"/>
              <a:t>Won’t be believed</a:t>
            </a:r>
          </a:p>
          <a:p>
            <a:pPr marL="342900" indent="-342900" algn="l" eaLnBrk="1" hangingPunct="1">
              <a:lnSpc>
                <a:spcPct val="100000"/>
              </a:lnSpc>
              <a:buFont typeface="Arial" panose="020B0604020202020204" pitchFamily="34" charset="0"/>
              <a:buChar char="•"/>
            </a:pPr>
            <a:r>
              <a:rPr lang="en-GB" altLang="en-US" sz="2400" b="1" dirty="0" smtClean="0"/>
              <a:t>Lack of opportunity to disclose; no trusted adults</a:t>
            </a:r>
          </a:p>
          <a:p>
            <a:pPr marL="342900" indent="-342900" algn="l" eaLnBrk="1" hangingPunct="1">
              <a:lnSpc>
                <a:spcPct val="100000"/>
              </a:lnSpc>
              <a:buFont typeface="Arial" panose="020B0604020202020204" pitchFamily="34" charset="0"/>
              <a:buChar char="•"/>
            </a:pPr>
            <a:r>
              <a:rPr lang="en-GB" altLang="en-US" sz="2400" b="1" dirty="0" smtClean="0"/>
              <a:t>Aren’t aware they are being abused</a:t>
            </a:r>
          </a:p>
          <a:p>
            <a:pPr marL="342900" indent="-342900" algn="l" eaLnBrk="1" hangingPunct="1">
              <a:lnSpc>
                <a:spcPct val="100000"/>
              </a:lnSpc>
              <a:buFont typeface="Arial" panose="020B0604020202020204" pitchFamily="34" charset="0"/>
              <a:buChar char="•"/>
            </a:pPr>
            <a:endParaRPr lang="en-GB" altLang="en-US" sz="2400" b="1" dirty="0" smtClean="0"/>
          </a:p>
          <a:p>
            <a:pPr eaLnBrk="1" hangingPunct="1"/>
            <a:endParaRPr lang="en-GB" altLang="en-US" sz="2400" b="1" dirty="0" smtClean="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ctrTitle"/>
          </p:nvPr>
        </p:nvSpPr>
        <p:spPr>
          <a:xfrm>
            <a:off x="827088" y="260350"/>
            <a:ext cx="7772400" cy="1470025"/>
          </a:xfrm>
        </p:spPr>
        <p:txBody>
          <a:bodyPr/>
          <a:lstStyle/>
          <a:p>
            <a:r>
              <a:rPr lang="en-US" altLang="en-US" b="1" dirty="0">
                <a:solidFill>
                  <a:srgbClr val="009900"/>
                </a:solidFill>
              </a:rPr>
              <a:t>What stops adults (staff, volunteers, parents/</a:t>
            </a:r>
            <a:r>
              <a:rPr lang="en-US" altLang="en-US" b="1" dirty="0" err="1">
                <a:solidFill>
                  <a:srgbClr val="009900"/>
                </a:solidFill>
              </a:rPr>
              <a:t>carers</a:t>
            </a:r>
            <a:r>
              <a:rPr lang="en-US" altLang="en-US" b="1" dirty="0">
                <a:solidFill>
                  <a:srgbClr val="009900"/>
                </a:solidFill>
              </a:rPr>
              <a:t>) reporting?</a:t>
            </a:r>
            <a:br>
              <a:rPr lang="en-US" altLang="en-US" b="1" dirty="0">
                <a:solidFill>
                  <a:srgbClr val="009900"/>
                </a:solidFill>
              </a:rPr>
            </a:br>
            <a:endParaRPr lang="en-GB" altLang="en-US" b="1" dirty="0" smtClean="0">
              <a:solidFill>
                <a:srgbClr val="009900"/>
              </a:solidFill>
            </a:endParaRPr>
          </a:p>
        </p:txBody>
      </p:sp>
      <p:sp>
        <p:nvSpPr>
          <p:cNvPr id="64515" name="Rectangle 3"/>
          <p:cNvSpPr>
            <a:spLocks noGrp="1" noChangeArrowheads="1"/>
          </p:cNvSpPr>
          <p:nvPr>
            <p:ph type="subTitle" idx="1"/>
          </p:nvPr>
        </p:nvSpPr>
        <p:spPr>
          <a:xfrm>
            <a:off x="239572" y="1556792"/>
            <a:ext cx="8353425" cy="3744689"/>
          </a:xfrm>
        </p:spPr>
        <p:txBody>
          <a:bodyPr/>
          <a:lstStyle/>
          <a:p>
            <a:pPr algn="l">
              <a:lnSpc>
                <a:spcPct val="100000"/>
              </a:lnSpc>
            </a:pPr>
            <a:r>
              <a:rPr lang="en-US" altLang="en-US" sz="2400" b="1" dirty="0"/>
              <a:t>Sometimes we:</a:t>
            </a:r>
          </a:p>
          <a:p>
            <a:pPr algn="l">
              <a:lnSpc>
                <a:spcPct val="100000"/>
              </a:lnSpc>
            </a:pPr>
            <a:endParaRPr lang="en-US" altLang="en-US" sz="2400" b="1" dirty="0"/>
          </a:p>
          <a:p>
            <a:pPr algn="l">
              <a:lnSpc>
                <a:spcPct val="100000"/>
              </a:lnSpc>
            </a:pPr>
            <a:r>
              <a:rPr lang="en-US" altLang="en-US" sz="2400" b="1" dirty="0"/>
              <a:t>find it hard to believe what we are hearing</a:t>
            </a:r>
          </a:p>
          <a:p>
            <a:pPr algn="l">
              <a:lnSpc>
                <a:spcPct val="100000"/>
              </a:lnSpc>
            </a:pPr>
            <a:endParaRPr lang="en-US" altLang="en-US" sz="2400" b="1" dirty="0"/>
          </a:p>
          <a:p>
            <a:pPr algn="l">
              <a:lnSpc>
                <a:spcPct val="100000"/>
              </a:lnSpc>
            </a:pPr>
            <a:r>
              <a:rPr lang="en-US" altLang="en-US" sz="2400" b="1" dirty="0"/>
              <a:t>cannot believe the suspicion that it may be about someone we know</a:t>
            </a:r>
          </a:p>
          <a:p>
            <a:pPr algn="l">
              <a:lnSpc>
                <a:spcPct val="100000"/>
              </a:lnSpc>
            </a:pPr>
            <a:endParaRPr lang="en-US" altLang="en-US" sz="2400" b="1" dirty="0"/>
          </a:p>
          <a:p>
            <a:pPr algn="l">
              <a:lnSpc>
                <a:spcPct val="100000"/>
              </a:lnSpc>
            </a:pPr>
            <a:r>
              <a:rPr lang="en-US" altLang="en-US" sz="2400" b="1" dirty="0"/>
              <a:t>fear getting it wrong – for the child, family and ourselves and that it will make things worse</a:t>
            </a:r>
          </a:p>
          <a:p>
            <a:pPr algn="l" eaLnBrk="1" hangingPunct="1">
              <a:lnSpc>
                <a:spcPct val="100000"/>
              </a:lnSpc>
            </a:pPr>
            <a:endParaRPr lang="en-GB" altLang="en-US" sz="2400" b="1" dirty="0" smtClean="0"/>
          </a:p>
          <a:p>
            <a:pPr algn="l" eaLnBrk="1" hangingPunct="1"/>
            <a:endParaRPr lang="en-GB" altLang="en-US" sz="2400" b="1" dirty="0" smtClean="0"/>
          </a:p>
        </p:txBody>
      </p:sp>
    </p:spTree>
    <p:extLst>
      <p:ext uri="{BB962C8B-B14F-4D97-AF65-F5344CB8AC3E}">
        <p14:creationId xmlns:p14="http://schemas.microsoft.com/office/powerpoint/2010/main" val="226813686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p:txBody>
          <a:bodyPr/>
          <a:lstStyle/>
          <a:p>
            <a:r>
              <a:rPr lang="en-GB" altLang="en-US" dirty="0" smtClean="0">
                <a:solidFill>
                  <a:srgbClr val="008A2E"/>
                </a:solidFill>
              </a:rPr>
              <a:t>Barriers to adults reporting continued</a:t>
            </a:r>
          </a:p>
        </p:txBody>
      </p:sp>
      <p:sp>
        <p:nvSpPr>
          <p:cNvPr id="67587" name="Rectangle 3"/>
          <p:cNvSpPr>
            <a:spLocks noGrp="1" noChangeArrowheads="1"/>
          </p:cNvSpPr>
          <p:nvPr>
            <p:ph type="body" idx="1"/>
          </p:nvPr>
        </p:nvSpPr>
        <p:spPr>
          <a:xfrm>
            <a:off x="395536" y="1484784"/>
            <a:ext cx="7772400" cy="4114800"/>
          </a:xfrm>
        </p:spPr>
        <p:txBody>
          <a:bodyPr/>
          <a:lstStyle/>
          <a:p>
            <a:pPr>
              <a:lnSpc>
                <a:spcPct val="100000"/>
              </a:lnSpc>
              <a:buFontTx/>
              <a:buNone/>
            </a:pPr>
            <a:r>
              <a:rPr lang="en-GB" altLang="en-US" sz="2000" dirty="0" smtClean="0"/>
              <a:t>	</a:t>
            </a:r>
          </a:p>
          <a:p>
            <a:pPr>
              <a:lnSpc>
                <a:spcPct val="100000"/>
              </a:lnSpc>
              <a:buClr>
                <a:srgbClr val="33CC33"/>
              </a:buClr>
              <a:buFont typeface="Wingdings" pitchFamily="2" charset="2"/>
              <a:buChar char="Ø"/>
            </a:pPr>
            <a:r>
              <a:rPr lang="en-GB" altLang="en-US" sz="2400" dirty="0" smtClean="0"/>
              <a:t>believe the child protection services are stigmatising</a:t>
            </a:r>
          </a:p>
          <a:p>
            <a:pPr>
              <a:lnSpc>
                <a:spcPct val="100000"/>
              </a:lnSpc>
              <a:buClr>
                <a:srgbClr val="33CC33"/>
              </a:buClr>
              <a:buFont typeface="Wingdings" pitchFamily="2" charset="2"/>
              <a:buChar char="Ø"/>
            </a:pPr>
            <a:endParaRPr lang="en-GB" altLang="en-US" sz="2400" dirty="0" smtClean="0"/>
          </a:p>
          <a:p>
            <a:pPr>
              <a:lnSpc>
                <a:spcPct val="100000"/>
              </a:lnSpc>
              <a:buClr>
                <a:srgbClr val="33CC33"/>
              </a:buClr>
              <a:buFont typeface="Wingdings" pitchFamily="2" charset="2"/>
              <a:buChar char="Ø"/>
            </a:pPr>
            <a:r>
              <a:rPr lang="en-GB" altLang="en-US" sz="2400" dirty="0" smtClean="0"/>
              <a:t>simply do not want to be involved</a:t>
            </a:r>
          </a:p>
          <a:p>
            <a:pPr>
              <a:lnSpc>
                <a:spcPct val="100000"/>
              </a:lnSpc>
              <a:buClr>
                <a:srgbClr val="33CC33"/>
              </a:buClr>
              <a:buFont typeface="Wingdings" pitchFamily="2" charset="2"/>
              <a:buChar char="Ø"/>
            </a:pPr>
            <a:endParaRPr lang="en-GB" altLang="en-US" sz="2400" dirty="0" smtClean="0"/>
          </a:p>
          <a:p>
            <a:pPr>
              <a:lnSpc>
                <a:spcPct val="100000"/>
              </a:lnSpc>
              <a:buClr>
                <a:srgbClr val="33CC33"/>
              </a:buClr>
              <a:buFont typeface="Wingdings" pitchFamily="2" charset="2"/>
              <a:buChar char="Ø"/>
            </a:pPr>
            <a:r>
              <a:rPr lang="en-GB" altLang="en-US" sz="2400" dirty="0" smtClean="0"/>
              <a:t>do not have the information on what to do and who to contact.</a:t>
            </a:r>
          </a:p>
          <a:p>
            <a:pPr>
              <a:lnSpc>
                <a:spcPct val="100000"/>
              </a:lnSpc>
              <a:buClr>
                <a:srgbClr val="33CC33"/>
              </a:buClr>
              <a:buFont typeface="Wingdings" pitchFamily="2" charset="2"/>
              <a:buChar char="Ø"/>
            </a:pPr>
            <a:endParaRPr lang="en-GB" altLang="en-US" sz="2400" dirty="0" smtClean="0"/>
          </a:p>
          <a:p>
            <a:pPr>
              <a:lnSpc>
                <a:spcPct val="100000"/>
              </a:lnSpc>
              <a:buClr>
                <a:srgbClr val="33CC33"/>
              </a:buClr>
              <a:buFont typeface="Wingdings" pitchFamily="2" charset="2"/>
              <a:buChar char="Ø"/>
            </a:pPr>
            <a:r>
              <a:rPr lang="en-GB" altLang="en-US" sz="2400" dirty="0" smtClean="0"/>
              <a:t>Fear of making it worse.</a:t>
            </a:r>
            <a:endParaRPr lang="en-GB" altLang="en-US" sz="2000" dirty="0" smtClean="0"/>
          </a:p>
          <a:p>
            <a:pPr>
              <a:buClr>
                <a:srgbClr val="33CC33"/>
              </a:buClr>
              <a:buFont typeface="Wingdings" pitchFamily="2" charset="2"/>
              <a:buChar char="Ø"/>
            </a:pPr>
            <a:endParaRPr lang="en-GB" altLang="en-US" sz="2000" dirty="0" smtClean="0"/>
          </a:p>
          <a:p>
            <a:pPr>
              <a:buClr>
                <a:srgbClr val="33CC33"/>
              </a:buClr>
              <a:buFont typeface="Wingdings" pitchFamily="2" charset="2"/>
              <a:buChar char="Ø"/>
            </a:pPr>
            <a:endParaRPr lang="en-GB" altLang="en-US" sz="2400" dirty="0" smtClean="0"/>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The Welsh Context</a:t>
            </a:r>
            <a:endParaRPr lang="en-GB" dirty="0"/>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611292" y="1695450"/>
            <a:ext cx="3830929" cy="4500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2407210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a:xfrm>
            <a:off x="0" y="260350"/>
            <a:ext cx="9144000" cy="777875"/>
          </a:xfrm>
          <a:noFill/>
        </p:spPr>
        <p:txBody>
          <a:bodyPr lIns="90488" tIns="44450" rIns="90488" bIns="44450"/>
          <a:lstStyle/>
          <a:p>
            <a:pPr algn="ctr" eaLnBrk="1" hangingPunct="1"/>
            <a:r>
              <a:rPr lang="en-GB" altLang="en-US" sz="3200" b="1" dirty="0" smtClean="0">
                <a:solidFill>
                  <a:srgbClr val="009900"/>
                </a:solidFill>
              </a:rPr>
              <a:t>National Framework for </a:t>
            </a:r>
            <a:r>
              <a:rPr lang="en-GB" altLang="en-US" sz="3200" dirty="0" smtClean="0">
                <a:solidFill>
                  <a:srgbClr val="009900"/>
                </a:solidFill>
              </a:rPr>
              <a:t>safeguarding</a:t>
            </a:r>
            <a:endParaRPr lang="en-GB" altLang="en-US" sz="3200" b="1" dirty="0" smtClean="0">
              <a:solidFill>
                <a:srgbClr val="009900"/>
              </a:solidFill>
            </a:endParaRPr>
          </a:p>
        </p:txBody>
      </p:sp>
      <p:sp>
        <p:nvSpPr>
          <p:cNvPr id="48131" name="Rectangle 3"/>
          <p:cNvSpPr>
            <a:spLocks noChangeArrowheads="1"/>
          </p:cNvSpPr>
          <p:nvPr/>
        </p:nvSpPr>
        <p:spPr bwMode="auto">
          <a:xfrm>
            <a:off x="3276600" y="1125538"/>
            <a:ext cx="2889250" cy="730250"/>
          </a:xfrm>
          <a:prstGeom prst="rect">
            <a:avLst/>
          </a:prstGeom>
          <a:solidFill>
            <a:schemeClr val="bg1"/>
          </a:solidFill>
          <a:ln w="25400">
            <a:solidFill>
              <a:srgbClr val="009900"/>
            </a:solidFill>
            <a:miter lim="800000"/>
            <a:headEnd/>
            <a:tailEnd/>
          </a:ln>
        </p:spPr>
        <p:txBody>
          <a:bodyPr wrap="none" lIns="90488" tIns="44450" rIns="90488" bIns="44450"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a:spcBef>
                <a:spcPct val="0"/>
              </a:spcBef>
              <a:buFontTx/>
              <a:buNone/>
            </a:pPr>
            <a:r>
              <a:rPr lang="en-GB" altLang="en-US" sz="2000" dirty="0" smtClean="0"/>
              <a:t>WG: LEGISLATION</a:t>
            </a:r>
            <a:endParaRPr lang="en-GB" altLang="en-US" sz="2000" dirty="0"/>
          </a:p>
        </p:txBody>
      </p:sp>
      <p:sp>
        <p:nvSpPr>
          <p:cNvPr id="48132" name="Rectangle 4"/>
          <p:cNvSpPr>
            <a:spLocks noChangeArrowheads="1"/>
          </p:cNvSpPr>
          <p:nvPr/>
        </p:nvSpPr>
        <p:spPr bwMode="auto">
          <a:xfrm>
            <a:off x="2916238" y="2060575"/>
            <a:ext cx="3594100" cy="622300"/>
          </a:xfrm>
          <a:prstGeom prst="rect">
            <a:avLst/>
          </a:prstGeom>
          <a:solidFill>
            <a:schemeClr val="bg1"/>
          </a:solidFill>
          <a:ln w="25400">
            <a:solidFill>
              <a:srgbClr val="009900"/>
            </a:solidFill>
            <a:miter lim="800000"/>
            <a:headEnd/>
            <a:tailEnd/>
          </a:ln>
        </p:spPr>
        <p:txBody>
          <a:bodyPr wrap="none" lIns="90488" tIns="44450" rIns="90488" bIns="44450"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a:spcBef>
                <a:spcPct val="0"/>
              </a:spcBef>
              <a:buFontTx/>
              <a:buNone/>
            </a:pPr>
            <a:r>
              <a:rPr lang="en-GB" altLang="en-US" sz="2000"/>
              <a:t>GOVERNMENT GUIDANCE</a:t>
            </a:r>
          </a:p>
        </p:txBody>
      </p:sp>
      <p:sp>
        <p:nvSpPr>
          <p:cNvPr id="48133" name="Rectangle 5"/>
          <p:cNvSpPr>
            <a:spLocks noChangeArrowheads="1"/>
          </p:cNvSpPr>
          <p:nvPr/>
        </p:nvSpPr>
        <p:spPr bwMode="auto">
          <a:xfrm>
            <a:off x="683568" y="2852738"/>
            <a:ext cx="7992888" cy="684212"/>
          </a:xfrm>
          <a:prstGeom prst="rect">
            <a:avLst/>
          </a:prstGeom>
          <a:solidFill>
            <a:schemeClr val="bg1"/>
          </a:solidFill>
          <a:ln w="25400">
            <a:solidFill>
              <a:srgbClr val="009900"/>
            </a:solidFill>
            <a:miter lim="800000"/>
            <a:headEnd/>
            <a:tailEnd/>
          </a:ln>
        </p:spPr>
        <p:txBody>
          <a:bodyPr wrap="none" lIns="90488" tIns="44450" rIns="90488" bIns="44450"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a:spcBef>
                <a:spcPct val="0"/>
              </a:spcBef>
              <a:buFontTx/>
              <a:buNone/>
            </a:pPr>
            <a:r>
              <a:rPr lang="en-GB" altLang="en-US" sz="2000" dirty="0"/>
              <a:t>NATIONAL </a:t>
            </a:r>
            <a:r>
              <a:rPr lang="en-GB" altLang="en-US" sz="2000" dirty="0" smtClean="0"/>
              <a:t>SAFGUARDING BOARD; PROFESSIONAL STANDARDS,</a:t>
            </a:r>
            <a:endParaRPr lang="en-GB" altLang="en-US" sz="2000" dirty="0"/>
          </a:p>
          <a:p>
            <a:pPr algn="ctr">
              <a:spcBef>
                <a:spcPct val="0"/>
              </a:spcBef>
              <a:buFontTx/>
              <a:buNone/>
            </a:pPr>
            <a:r>
              <a:rPr lang="en-GB" altLang="en-US" sz="2000" dirty="0"/>
              <a:t>PROCEDURES AND GUIDANCE</a:t>
            </a:r>
          </a:p>
        </p:txBody>
      </p:sp>
      <p:sp>
        <p:nvSpPr>
          <p:cNvPr id="48134" name="Rectangle 6"/>
          <p:cNvSpPr>
            <a:spLocks noChangeArrowheads="1"/>
          </p:cNvSpPr>
          <p:nvPr/>
        </p:nvSpPr>
        <p:spPr bwMode="auto">
          <a:xfrm>
            <a:off x="1331913" y="4941888"/>
            <a:ext cx="6769100" cy="574675"/>
          </a:xfrm>
          <a:prstGeom prst="rect">
            <a:avLst/>
          </a:prstGeom>
          <a:solidFill>
            <a:schemeClr val="bg1"/>
          </a:solidFill>
          <a:ln w="25400">
            <a:solidFill>
              <a:srgbClr val="009900"/>
            </a:solidFill>
            <a:miter lim="800000"/>
            <a:headEnd/>
            <a:tailEnd/>
          </a:ln>
        </p:spPr>
        <p:txBody>
          <a:bodyPr wrap="none" lIns="90488" tIns="44450" rIns="90488" bIns="44450"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a:spcBef>
                <a:spcPct val="0"/>
              </a:spcBef>
              <a:buFontTx/>
              <a:buNone/>
            </a:pPr>
            <a:r>
              <a:rPr lang="en-GB" altLang="en-US" sz="2000"/>
              <a:t>LOCAL POLICY, PROCEDURES AND GUIDANCE</a:t>
            </a:r>
          </a:p>
        </p:txBody>
      </p:sp>
      <p:sp>
        <p:nvSpPr>
          <p:cNvPr id="48135" name="Rectangle 7"/>
          <p:cNvSpPr>
            <a:spLocks noChangeArrowheads="1"/>
          </p:cNvSpPr>
          <p:nvPr/>
        </p:nvSpPr>
        <p:spPr bwMode="auto">
          <a:xfrm>
            <a:off x="1403350" y="3789363"/>
            <a:ext cx="6553200" cy="935037"/>
          </a:xfrm>
          <a:prstGeom prst="rect">
            <a:avLst/>
          </a:prstGeom>
          <a:solidFill>
            <a:schemeClr val="bg1"/>
          </a:solidFill>
          <a:ln w="25400">
            <a:solidFill>
              <a:srgbClr val="009900"/>
            </a:solidFill>
            <a:miter lim="800000"/>
            <a:headEnd/>
            <a:tailEnd/>
          </a:ln>
        </p:spPr>
        <p:txBody>
          <a:bodyPr wrap="none" lIns="90488" tIns="44450" rIns="90488" bIns="44450"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a:spcBef>
                <a:spcPct val="0"/>
              </a:spcBef>
              <a:buFontTx/>
              <a:buNone/>
            </a:pPr>
            <a:r>
              <a:rPr lang="en-GB" altLang="en-US" sz="2000" dirty="0" smtClean="0"/>
              <a:t>REGIONAL SAFEGUARDING BOARD </a:t>
            </a:r>
            <a:endParaRPr lang="en-GB" altLang="en-US" sz="2000" dirty="0"/>
          </a:p>
          <a:p>
            <a:pPr algn="ctr">
              <a:spcBef>
                <a:spcPct val="0"/>
              </a:spcBef>
              <a:buFontTx/>
              <a:buNone/>
            </a:pPr>
            <a:r>
              <a:rPr lang="en-GB" altLang="en-US" sz="2000" dirty="0" smtClean="0"/>
              <a:t>POLICY</a:t>
            </a:r>
            <a:r>
              <a:rPr lang="en-GB" altLang="en-US" sz="2000" dirty="0"/>
              <a:t>, </a:t>
            </a:r>
            <a:r>
              <a:rPr lang="en-GB" altLang="en-US" sz="2000" dirty="0" smtClean="0"/>
              <a:t>PROCEDURES,GUIDANCE</a:t>
            </a:r>
            <a:endParaRPr lang="en-GB" altLang="en-US" sz="2000" dirty="0"/>
          </a:p>
        </p:txBody>
      </p:sp>
      <p:sp>
        <p:nvSpPr>
          <p:cNvPr id="48136" name="Line 8"/>
          <p:cNvSpPr>
            <a:spLocks noChangeShapeType="1"/>
          </p:cNvSpPr>
          <p:nvPr/>
        </p:nvSpPr>
        <p:spPr bwMode="auto">
          <a:xfrm>
            <a:off x="4643438" y="1844675"/>
            <a:ext cx="0" cy="215900"/>
          </a:xfrm>
          <a:prstGeom prst="line">
            <a:avLst/>
          </a:prstGeom>
          <a:noFill/>
          <a:ln w="9525">
            <a:solidFill>
              <a:srgbClr val="00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8137" name="Line 9"/>
          <p:cNvSpPr>
            <a:spLocks noChangeShapeType="1"/>
          </p:cNvSpPr>
          <p:nvPr/>
        </p:nvSpPr>
        <p:spPr bwMode="auto">
          <a:xfrm>
            <a:off x="4643438" y="2708275"/>
            <a:ext cx="0" cy="144463"/>
          </a:xfrm>
          <a:prstGeom prst="line">
            <a:avLst/>
          </a:prstGeom>
          <a:noFill/>
          <a:ln w="9525">
            <a:solidFill>
              <a:srgbClr val="00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8138" name="Line 10"/>
          <p:cNvSpPr>
            <a:spLocks noChangeShapeType="1"/>
          </p:cNvSpPr>
          <p:nvPr/>
        </p:nvSpPr>
        <p:spPr bwMode="auto">
          <a:xfrm>
            <a:off x="4643438" y="3573463"/>
            <a:ext cx="0" cy="215900"/>
          </a:xfrm>
          <a:prstGeom prst="line">
            <a:avLst/>
          </a:prstGeom>
          <a:noFill/>
          <a:ln w="9525">
            <a:solidFill>
              <a:srgbClr val="00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8139" name="Line 11"/>
          <p:cNvSpPr>
            <a:spLocks noChangeShapeType="1"/>
          </p:cNvSpPr>
          <p:nvPr/>
        </p:nvSpPr>
        <p:spPr bwMode="auto">
          <a:xfrm>
            <a:off x="4643438" y="4724400"/>
            <a:ext cx="0" cy="215900"/>
          </a:xfrm>
          <a:prstGeom prst="line">
            <a:avLst/>
          </a:prstGeom>
          <a:noFill/>
          <a:ln w="9525">
            <a:solidFill>
              <a:srgbClr val="00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8140" name="Line 12"/>
          <p:cNvSpPr>
            <a:spLocks noChangeShapeType="1"/>
          </p:cNvSpPr>
          <p:nvPr/>
        </p:nvSpPr>
        <p:spPr bwMode="auto">
          <a:xfrm>
            <a:off x="539552" y="1478076"/>
            <a:ext cx="0" cy="4176712"/>
          </a:xfrm>
          <a:prstGeom prst="line">
            <a:avLst/>
          </a:prstGeom>
          <a:noFill/>
          <a:ln w="38100">
            <a:solidFill>
              <a:srgbClr val="0099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Tree>
  </p:cSld>
  <p:clrMapOvr>
    <a:masterClrMapping/>
  </p:clrMapOvr>
  <p:transition spd="slow">
    <p:wipe dir="r"/>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1"/>
          </p:nvPr>
        </p:nvSpPr>
        <p:spPr/>
        <p:txBody>
          <a:bodyPr/>
          <a:lstStyle/>
          <a:p>
            <a:pPr>
              <a:defRPr/>
            </a:pPr>
            <a:fld id="{1601EE82-C86F-474F-9F33-B07E378B5005}" type="slidenum">
              <a:rPr lang="en-US" smtClean="0"/>
              <a:pPr>
                <a:defRPr/>
              </a:pPr>
              <a:t>25</a:t>
            </a:fld>
            <a:endParaRPr lang="en-US" dirty="0"/>
          </a:p>
        </p:txBody>
      </p:sp>
      <p:sp>
        <p:nvSpPr>
          <p:cNvPr id="6" name="Footer Placeholder 5"/>
          <p:cNvSpPr>
            <a:spLocks noGrp="1"/>
          </p:cNvSpPr>
          <p:nvPr>
            <p:ph type="ftr" sz="quarter" idx="4294967295"/>
          </p:nvPr>
        </p:nvSpPr>
        <p:spPr/>
        <p:txBody>
          <a:bodyPr/>
          <a:lstStyle/>
          <a:p>
            <a:endParaRPr lang="en-US" dirty="0" smtClean="0"/>
          </a:p>
        </p:txBody>
      </p:sp>
      <p:sp>
        <p:nvSpPr>
          <p:cNvPr id="7" name="Title 6"/>
          <p:cNvSpPr>
            <a:spLocks noGrp="1"/>
          </p:cNvSpPr>
          <p:nvPr>
            <p:ph type="title"/>
          </p:nvPr>
        </p:nvSpPr>
        <p:spPr/>
        <p:txBody>
          <a:bodyPr/>
          <a:lstStyle/>
          <a:p>
            <a:r>
              <a:rPr lang="en-GB" dirty="0" smtClean="0"/>
              <a:t>Legislation</a:t>
            </a:r>
            <a:endParaRPr lang="en-GB" dirty="0"/>
          </a:p>
        </p:txBody>
      </p:sp>
      <p:pic>
        <p:nvPicPr>
          <p:cNvPr id="12" name="Content Placeholder 11"/>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1846" y="1628800"/>
            <a:ext cx="4783570" cy="4392488"/>
          </a:xfrm>
        </p:spPr>
      </p:pic>
      <p:sp>
        <p:nvSpPr>
          <p:cNvPr id="13" name="TextBox 12"/>
          <p:cNvSpPr txBox="1"/>
          <p:nvPr/>
        </p:nvSpPr>
        <p:spPr>
          <a:xfrm>
            <a:off x="34798" y="1137347"/>
            <a:ext cx="4952651" cy="369332"/>
          </a:xfrm>
          <a:prstGeom prst="rect">
            <a:avLst/>
          </a:prstGeom>
          <a:noFill/>
        </p:spPr>
        <p:txBody>
          <a:bodyPr wrap="square" rtlCol="0">
            <a:spAutoFit/>
          </a:bodyPr>
          <a:lstStyle/>
          <a:p>
            <a:r>
              <a:rPr lang="en-GB" b="1" dirty="0" smtClean="0"/>
              <a:t>Social Services Well Being Act (Wales) 2014</a:t>
            </a:r>
            <a:endParaRPr lang="en-GB" b="1" dirty="0"/>
          </a:p>
        </p:txBody>
      </p:sp>
      <p:pic>
        <p:nvPicPr>
          <p:cNvPr id="3077"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64087" y="1772816"/>
            <a:ext cx="3456063" cy="396043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8776827"/>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Guidance and Procedures:</a:t>
            </a:r>
            <a:endParaRPr lang="en-GB" dirty="0"/>
          </a:p>
        </p:txBody>
      </p:sp>
      <p:pic>
        <p:nvPicPr>
          <p:cNvPr id="1026" name="Picture 2">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6642" y="1304546"/>
            <a:ext cx="3305944" cy="46861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0" name="Picture 2"/>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4355976" y="1304546"/>
            <a:ext cx="3816424" cy="486413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9926756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r>
              <a:rPr lang="en-GB" sz="2000" dirty="0" smtClean="0"/>
              <a:t>Children’s Act 1989</a:t>
            </a:r>
          </a:p>
          <a:p>
            <a:pPr marL="285750" indent="-285750">
              <a:buFont typeface="Arial" panose="020B0604020202020204" pitchFamily="34" charset="0"/>
              <a:buChar char="•"/>
            </a:pPr>
            <a:r>
              <a:rPr lang="en-GB" sz="2000" dirty="0" smtClean="0"/>
              <a:t>Children’s Act 2004</a:t>
            </a:r>
          </a:p>
          <a:p>
            <a:pPr marL="285750" indent="-285750">
              <a:buFont typeface="Arial" panose="020B0604020202020204" pitchFamily="34" charset="0"/>
              <a:buChar char="•"/>
            </a:pPr>
            <a:r>
              <a:rPr lang="en-GB" sz="2000" dirty="0" smtClean="0"/>
              <a:t>Social Services Well Being Act (Wales) 2014 – SSWBA</a:t>
            </a:r>
          </a:p>
          <a:p>
            <a:pPr marL="285750" indent="-285750">
              <a:buFont typeface="Arial" panose="020B0604020202020204" pitchFamily="34" charset="0"/>
              <a:buChar char="•"/>
            </a:pPr>
            <a:r>
              <a:rPr lang="en-GB" sz="2000" dirty="0" smtClean="0"/>
              <a:t>Safeguarding Children: Working together under the Act 2004</a:t>
            </a:r>
          </a:p>
          <a:p>
            <a:pPr marL="285750" indent="-285750">
              <a:buFont typeface="Arial" panose="020B0604020202020204" pitchFamily="34" charset="0"/>
              <a:buChar char="•"/>
            </a:pPr>
            <a:r>
              <a:rPr lang="en-GB" sz="2000" dirty="0" smtClean="0"/>
              <a:t>All Wales Child Protection Procedures 2008 – AWCPP</a:t>
            </a:r>
          </a:p>
          <a:p>
            <a:pPr marL="285750" indent="-285750">
              <a:buFont typeface="Arial" panose="020B0604020202020204" pitchFamily="34" charset="0"/>
              <a:buChar char="•"/>
            </a:pPr>
            <a:r>
              <a:rPr lang="en-GB" sz="2000" dirty="0" smtClean="0"/>
              <a:t>Protocols under the AWCPP – Child Sexual Exploitation; Sexually Harmful Behaviour; Missing Children; Female Genital Mutilation; protection of children using ICT</a:t>
            </a:r>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endParaRPr lang="en-GB" dirty="0"/>
          </a:p>
        </p:txBody>
      </p:sp>
      <p:sp>
        <p:nvSpPr>
          <p:cNvPr id="3" name="Slide Number Placeholder 2"/>
          <p:cNvSpPr>
            <a:spLocks noGrp="1"/>
          </p:cNvSpPr>
          <p:nvPr>
            <p:ph type="sldNum" sz="quarter" idx="11"/>
          </p:nvPr>
        </p:nvSpPr>
        <p:spPr/>
        <p:txBody>
          <a:bodyPr/>
          <a:lstStyle/>
          <a:p>
            <a:pPr>
              <a:defRPr/>
            </a:pPr>
            <a:fld id="{A862DA52-9B4A-4FC2-BFEF-9755C46DAB94}" type="slidenum">
              <a:rPr lang="en-US" smtClean="0"/>
              <a:pPr>
                <a:defRPr/>
              </a:pPr>
              <a:t>27</a:t>
            </a:fld>
            <a:endParaRPr lang="en-US" dirty="0"/>
          </a:p>
        </p:txBody>
      </p:sp>
      <p:sp>
        <p:nvSpPr>
          <p:cNvPr id="4" name="Footer Placeholder 3"/>
          <p:cNvSpPr>
            <a:spLocks noGrp="1"/>
          </p:cNvSpPr>
          <p:nvPr>
            <p:ph type="ftr" sz="quarter" idx="4294967295"/>
          </p:nvPr>
        </p:nvSpPr>
        <p:spPr/>
        <p:txBody>
          <a:bodyPr/>
          <a:lstStyle/>
          <a:p>
            <a:endParaRPr lang="en-US" dirty="0" smtClean="0"/>
          </a:p>
        </p:txBody>
      </p:sp>
      <p:sp>
        <p:nvSpPr>
          <p:cNvPr id="5" name="Title 4"/>
          <p:cNvSpPr>
            <a:spLocks noGrp="1"/>
          </p:cNvSpPr>
          <p:nvPr>
            <p:ph type="title"/>
          </p:nvPr>
        </p:nvSpPr>
        <p:spPr/>
        <p:txBody>
          <a:bodyPr/>
          <a:lstStyle/>
          <a:p>
            <a:r>
              <a:rPr lang="en-GB" dirty="0" smtClean="0"/>
              <a:t>List of Key legislation and guidance</a:t>
            </a:r>
            <a:endParaRPr lang="en-GB" dirty="0"/>
          </a:p>
        </p:txBody>
      </p:sp>
    </p:spTree>
    <p:extLst>
      <p:ext uri="{BB962C8B-B14F-4D97-AF65-F5344CB8AC3E}">
        <p14:creationId xmlns:p14="http://schemas.microsoft.com/office/powerpoint/2010/main" val="3292747557"/>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
            </a:r>
            <a:br>
              <a:rPr lang="en-US" dirty="0" smtClean="0"/>
            </a:br>
            <a:r>
              <a:rPr lang="en-US" dirty="0"/>
              <a:t/>
            </a:r>
            <a:br>
              <a:rPr lang="en-US" dirty="0"/>
            </a:br>
            <a:r>
              <a:rPr lang="en-US" dirty="0" smtClean="0"/>
              <a:t/>
            </a:r>
            <a:br>
              <a:rPr lang="en-US" dirty="0" smtClean="0"/>
            </a:br>
            <a:r>
              <a:rPr lang="en-US" dirty="0" smtClean="0"/>
              <a:t>Questions</a:t>
            </a:r>
            <a:endParaRPr lang="en-US" dirty="0"/>
          </a:p>
        </p:txBody>
      </p:sp>
    </p:spTree>
    <p:extLst>
      <p:ext uri="{BB962C8B-B14F-4D97-AF65-F5344CB8AC3E}">
        <p14:creationId xmlns:p14="http://schemas.microsoft.com/office/powerpoint/2010/main" val="165621963"/>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4094" y="404664"/>
            <a:ext cx="4854202" cy="5544616"/>
          </a:xfrm>
        </p:spPr>
        <p:txBody>
          <a:bodyPr/>
          <a:lstStyle/>
          <a:p>
            <a:pPr algn="ctr"/>
            <a:r>
              <a:rPr lang="en-US" dirty="0" smtClean="0"/>
              <a:t/>
            </a:r>
            <a:br>
              <a:rPr lang="en-US" dirty="0" smtClean="0"/>
            </a:br>
            <a:r>
              <a:rPr lang="en-US" dirty="0"/>
              <a:t/>
            </a:r>
            <a:br>
              <a:rPr lang="en-US" dirty="0"/>
            </a:br>
            <a:r>
              <a:rPr lang="en-US" dirty="0" smtClean="0"/>
              <a:t/>
            </a:r>
            <a:br>
              <a:rPr lang="en-US" dirty="0" smtClean="0"/>
            </a:br>
            <a:r>
              <a:rPr lang="en-US" dirty="0"/>
              <a:t/>
            </a:r>
            <a:br>
              <a:rPr lang="en-US" dirty="0"/>
            </a:br>
            <a:r>
              <a:rPr lang="en-US" dirty="0" smtClean="0"/>
              <a:t>Thank you</a:t>
            </a:r>
            <a:endParaRPr lang="en-US" dirty="0"/>
          </a:p>
        </p:txBody>
      </p:sp>
    </p:spTree>
    <p:extLst>
      <p:ext uri="{BB962C8B-B14F-4D97-AF65-F5344CB8AC3E}">
        <p14:creationId xmlns:p14="http://schemas.microsoft.com/office/powerpoint/2010/main" val="518912729"/>
      </p:ext>
    </p:extLst>
  </p:cSld>
  <p:clrMapOvr>
    <a:masterClrMapping/>
  </p:clrMapOvr>
  <p:timing>
    <p:tnLst>
      <p:par>
        <p:cTn id="1" dur="indefinite" restart="never" nodeType="tmRoot"/>
      </p:par>
    </p:tnLst>
  </p:timing>
</p:sld>
</file>

<file path=ppt/theme/theme1.xml><?xml version="1.0" encoding="utf-8"?>
<a:theme xmlns:a="http://schemas.openxmlformats.org/drawingml/2006/main" name="NSPCC_PPT_template_gf104360">
  <a:themeElements>
    <a:clrScheme name="Custom 20">
      <a:dk1>
        <a:srgbClr val="000000"/>
      </a:dk1>
      <a:lt1>
        <a:srgbClr val="FFFFFF"/>
      </a:lt1>
      <a:dk2>
        <a:srgbClr val="A8D5D7"/>
      </a:dk2>
      <a:lt2>
        <a:srgbClr val="1A9330"/>
      </a:lt2>
      <a:accent1>
        <a:srgbClr val="F2A6C8"/>
      </a:accent1>
      <a:accent2>
        <a:srgbClr val="FABD2F"/>
      </a:accent2>
      <a:accent3>
        <a:srgbClr val="CFBDEB"/>
      </a:accent3>
      <a:accent4>
        <a:srgbClr val="F05DA2"/>
      </a:accent4>
      <a:accent5>
        <a:srgbClr val="4799C3"/>
      </a:accent5>
      <a:accent6>
        <a:srgbClr val="E74C1B"/>
      </a:accent6>
      <a:hlink>
        <a:srgbClr val="045370"/>
      </a:hlink>
      <a:folHlink>
        <a:srgbClr val="58275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5C6ACC5A7DB51419AF1E62C81D5FCC9" ma:contentTypeVersion="1" ma:contentTypeDescription="Create a new document." ma:contentTypeScope="" ma:versionID="e262bd2f44b152e10f08a06e3a3d2a0f">
  <xsd:schema xmlns:xsd="http://www.w3.org/2001/XMLSchema" xmlns:p="http://schemas.microsoft.com/office/2006/metadata/properties" xmlns:ns1="http://schemas.microsoft.com/sharepoint/v3" targetNamespace="http://schemas.microsoft.com/office/2006/metadata/properties" ma:root="true" ma:fieldsID="ddb0c952b897a810c8a4e377cff6bff8" ns1:_="">
    <xsd:import namespace="http://schemas.microsoft.com/sharepoint/v3"/>
    <xsd:element name="properties">
      <xsd:complexType>
        <xsd:sequence>
          <xsd:element name="documentManagement">
            <xsd:complexType>
              <xsd:all>
                <xsd:element ref="ns1:PublishingStartDate" minOccurs="0"/>
                <xsd:element ref="ns1:PublishingExpirationDate" minOccurs="0"/>
              </xsd:all>
            </xsd:complexType>
          </xsd:element>
        </xsd:sequence>
      </xsd:complexType>
    </xsd:element>
  </xsd:schema>
  <xsd:schema xmlns:xsd="http://www.w3.org/2001/XMLSchema" xmlns:dms="http://schemas.microsoft.com/office/2006/documentManagement/types" targetNamespace="http://schemas.microsoft.com/sharepoint/v3" elementFormDefault="qualified">
    <xsd:import namespace="http://schemas.microsoft.com/office/2006/documentManagement/types"/>
    <xsd:element name="PublishingStartDate" ma:index="8" nillable="true" ma:displayName="Scheduling Start Date" ma:description="" ma:hidden="true" ma:internalName="PublishingStartDate">
      <xsd:simpleType>
        <xsd:restriction base="dms:Unknown"/>
      </xsd:simpleType>
    </xsd:element>
    <xsd:element name="PublishingExpirationDate" ma:index="9" nillable="true" ma:displayName="Scheduling End Date" ma:description="" ma:hidden="true" ma:internalName="PublishingExpirationDat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office/internal/2005/internalDocumentation"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ma:readOnly="tru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lastPrinted" minOccurs="0" maxOccurs="1" type="xsd:dateTime"/>
        <xsd:element name="contentStatus" minOccurs="0" maxOccurs="1" type="xsd:string"/>
      </xsd:all>
    </xsd:complexType>
  </xsd:schema>
</ct:contentTypeSchema>
</file>

<file path=customXml/item2.xml><?xml version="1.0" encoding="utf-8"?>
<p:properties xmlns:p="http://schemas.microsoft.com/office/2006/metadata/properties" xmlns:xsi="http://www.w3.org/2001/XMLSchema-instance">
  <documentManagement>
    <PublishingExpirationDate xmlns="http://schemas.microsoft.com/sharepoint/v3" xsi:nil="true"/>
    <PublishingStartDate xmlns="http://schemas.microsoft.com/sharepoint/v3"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FDCD115-7C35-49B2-8A3B-02D80F89927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http://schemas.microsoft.com/office/2006/documentManagement/types"/>
    <ds:schemaRef ds:uri="http://schemas.openxmlformats.org/package/2006/metadata/core-properties"/>
    <ds:schemaRef ds:uri="http://purl.org/dc/elements/1.1/"/>
    <ds:schemaRef ds:uri="http://purl.org/dc/terms/"/>
    <ds:schemaRef ds:uri="http://schemas.microsoft.com/office/internal/2005/internalDocumentation"/>
  </ds:schemaRefs>
</ds:datastoreItem>
</file>

<file path=customXml/itemProps2.xml><?xml version="1.0" encoding="utf-8"?>
<ds:datastoreItem xmlns:ds="http://schemas.openxmlformats.org/officeDocument/2006/customXml" ds:itemID="{35EB90C6-3EFB-48B0-BB55-705C67E3F1ED}">
  <ds:schemaRefs>
    <ds:schemaRef ds:uri="http://schemas.microsoft.com/office/2006/metadata/properties"/>
    <ds:schemaRef ds:uri="http://www.w3.org/XML/1998/namespace"/>
    <ds:schemaRef ds:uri="http://purl.org/dc/dcmitype/"/>
    <ds:schemaRef ds:uri="http://purl.org/dc/elements/1.1/"/>
    <ds:schemaRef ds:uri="http://schemas.microsoft.com/office/2006/documentManagement/types"/>
    <ds:schemaRef ds:uri="http://purl.org/dc/terms/"/>
    <ds:schemaRef ds:uri="http://schemas.openxmlformats.org/package/2006/metadata/core-properties"/>
    <ds:schemaRef ds:uri="http://schemas.microsoft.com/sharepoint/v3"/>
  </ds:schemaRefs>
</ds:datastoreItem>
</file>

<file path=customXml/itemProps3.xml><?xml version="1.0" encoding="utf-8"?>
<ds:datastoreItem xmlns:ds="http://schemas.openxmlformats.org/officeDocument/2006/customXml" ds:itemID="{5F4286B7-CB85-4002-9253-EAE9771E318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NSPCC_PPT_template_gf104360</Template>
  <TotalTime>626</TotalTime>
  <Words>1544</Words>
  <Application>Microsoft Office PowerPoint</Application>
  <PresentationFormat>On-screen Show (4:3)</PresentationFormat>
  <Paragraphs>259</Paragraphs>
  <Slides>29</Slides>
  <Notes>14</Notes>
  <HiddenSlides>1</HiddenSlides>
  <MMClips>0</MMClips>
  <ScaleCrop>false</ScaleCrop>
  <HeadingPairs>
    <vt:vector size="4" baseType="variant">
      <vt:variant>
        <vt:lpstr>Theme</vt:lpstr>
      </vt:variant>
      <vt:variant>
        <vt:i4>1</vt:i4>
      </vt:variant>
      <vt:variant>
        <vt:lpstr>Slide Titles</vt:lpstr>
      </vt:variant>
      <vt:variant>
        <vt:i4>29</vt:i4>
      </vt:variant>
    </vt:vector>
  </HeadingPairs>
  <TitlesOfParts>
    <vt:vector size="30" baseType="lpstr">
      <vt:lpstr>NSPCC_PPT_template_gf104360</vt:lpstr>
      <vt:lpstr>   Safeguarding Children &amp; Young People</vt:lpstr>
      <vt:lpstr>A Child</vt:lpstr>
      <vt:lpstr>What is Safeguarding?</vt:lpstr>
      <vt:lpstr>What is the difference between child protection and safeguarding?</vt:lpstr>
      <vt:lpstr>Children Act 1989</vt:lpstr>
      <vt:lpstr>Harm</vt:lpstr>
      <vt:lpstr>  Child in Need</vt:lpstr>
      <vt:lpstr>What is Abuse and Neglect?</vt:lpstr>
      <vt:lpstr>Categories of Child Abuse</vt:lpstr>
      <vt:lpstr>Physical Abuse</vt:lpstr>
      <vt:lpstr>Sexual Abuse</vt:lpstr>
      <vt:lpstr>Emotional Abuse </vt:lpstr>
      <vt:lpstr>Emotional Abuse (Cont.)</vt:lpstr>
      <vt:lpstr>What’s the difference between emotional abuse and neglect?</vt:lpstr>
      <vt:lpstr>Neglect</vt:lpstr>
      <vt:lpstr>Neglect (Cont.)</vt:lpstr>
      <vt:lpstr>Roles and Responsibilities (Children) </vt:lpstr>
      <vt:lpstr>Roles and Responsibilities….</vt:lpstr>
      <vt:lpstr>Working Together to Safeguard Children: “The Jigsaw”</vt:lpstr>
      <vt:lpstr>  What stops children from telling if they are or have been abused? </vt:lpstr>
      <vt:lpstr>What stops adults (staff, volunteers, parents/carers) reporting? </vt:lpstr>
      <vt:lpstr>Barriers to adults reporting continued</vt:lpstr>
      <vt:lpstr>The Welsh Context</vt:lpstr>
      <vt:lpstr>National Framework for safeguarding</vt:lpstr>
      <vt:lpstr>Legislation</vt:lpstr>
      <vt:lpstr>Guidance and Procedures:</vt:lpstr>
      <vt:lpstr>List of Key legislation and guidance</vt:lpstr>
      <vt:lpstr>   Questions</vt:lpstr>
      <vt:lpstr>    Thank you</vt:lpstr>
    </vt:vector>
  </TitlesOfParts>
  <Company>NSPCC</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arichar6</dc:creator>
  <cp:lastModifiedBy>Ceri Evans</cp:lastModifiedBy>
  <cp:revision>49</cp:revision>
  <cp:lastPrinted>2015-12-31T14:03:35Z</cp:lastPrinted>
  <dcterms:created xsi:type="dcterms:W3CDTF">2015-07-13T11:17:20Z</dcterms:created>
  <dcterms:modified xsi:type="dcterms:W3CDTF">2019-03-07T12:01:17Z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0x01010065C6ACC5A7DB51419AF1E62C81D5FCC9</vt:lpwstr>
  </property>
</Properties>
</file>