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6"/>
  </p:notesMasterIdLst>
  <p:sldIdLst>
    <p:sldId id="256" r:id="rId2"/>
    <p:sldId id="257" r:id="rId3"/>
    <p:sldId id="258" r:id="rId4"/>
    <p:sldId id="271" r:id="rId5"/>
    <p:sldId id="260" r:id="rId6"/>
    <p:sldId id="272" r:id="rId7"/>
    <p:sldId id="262" r:id="rId8"/>
    <p:sldId id="263" r:id="rId9"/>
    <p:sldId id="264" r:id="rId10"/>
    <p:sldId id="265" r:id="rId11"/>
    <p:sldId id="266" r:id="rId12"/>
    <p:sldId id="267" r:id="rId13"/>
    <p:sldId id="268" r:id="rId14"/>
    <p:sldId id="269" r:id="rId15"/>
  </p:sldIdLst>
  <p:sldSz cx="12193588"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546" autoAdjust="0"/>
  </p:normalViewPr>
  <p:slideViewPr>
    <p:cSldViewPr snapToGrid="0" snapToObjects="1">
      <p:cViewPr varScale="1">
        <p:scale>
          <a:sx n="57" d="100"/>
          <a:sy n="57" d="100"/>
        </p:scale>
        <p:origin x="1574" y="58"/>
      </p:cViewPr>
      <p:guideLst>
        <p:guide orient="horz" pos="2160"/>
        <p:guide pos="3841"/>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16.png"/><Relationship Id="rId7"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0.svg"/></Relationships>
</file>

<file path=ppt/diagrams/_rels/data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12.png"/><Relationship Id="rId6" Type="http://schemas.openxmlformats.org/officeDocument/2006/relationships/image" Target="../media/image55.svg"/><Relationship Id="rId5" Type="http://schemas.openxmlformats.org/officeDocument/2006/relationships/image" Target="../media/image16.png"/><Relationship Id="rId4" Type="http://schemas.openxmlformats.org/officeDocument/2006/relationships/image" Target="../media/image54.svg"/></Relationships>
</file>

<file path=ppt/diagrams/_rels/data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16.png"/><Relationship Id="rId7"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12.png"/><Relationship Id="rId6" Type="http://schemas.openxmlformats.org/officeDocument/2006/relationships/image" Target="../media/image55.svg"/><Relationship Id="rId5" Type="http://schemas.openxmlformats.org/officeDocument/2006/relationships/image" Target="../media/image16.png"/><Relationship Id="rId4" Type="http://schemas.openxmlformats.org/officeDocument/2006/relationships/image" Target="../media/image5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772FF4-2809-4ADC-8225-B18365961D86}"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C8B968A-9C63-4736-871A-029F75F4D846}">
      <dgm:prSet custT="1"/>
      <dgm:spPr/>
      <dgm:t>
        <a:bodyPr/>
        <a:lstStyle/>
        <a:p>
          <a:r>
            <a:rPr lang="en-US" sz="2400" dirty="0">
              <a:latin typeface="Abadi" panose="020B0604020104020204" pitchFamily="34" charset="0"/>
            </a:rPr>
            <a:t>Purpose of the Digital Skills module</a:t>
          </a:r>
        </a:p>
      </dgm:t>
    </dgm:pt>
    <dgm:pt modelId="{53DE6A10-C1DF-4E34-93CE-509C1A9963B4}" type="parTrans" cxnId="{039564B3-6AC9-453C-8D4C-6292B486C99B}">
      <dgm:prSet/>
      <dgm:spPr/>
      <dgm:t>
        <a:bodyPr/>
        <a:lstStyle/>
        <a:p>
          <a:endParaRPr lang="en-US" sz="2400"/>
        </a:p>
      </dgm:t>
    </dgm:pt>
    <dgm:pt modelId="{AF2EBF22-ECD8-496F-B623-7235A2739F43}" type="sibTrans" cxnId="{039564B3-6AC9-453C-8D4C-6292B486C99B}">
      <dgm:prSet/>
      <dgm:spPr/>
      <dgm:t>
        <a:bodyPr/>
        <a:lstStyle/>
        <a:p>
          <a:endParaRPr lang="en-US" sz="2400"/>
        </a:p>
      </dgm:t>
    </dgm:pt>
    <dgm:pt modelId="{C5C2F476-5BF3-4EE5-8F84-EFD30ED9AC15}">
      <dgm:prSet custT="1"/>
      <dgm:spPr/>
      <dgm:t>
        <a:bodyPr/>
        <a:lstStyle/>
        <a:p>
          <a:r>
            <a:rPr lang="en-US" sz="2400" dirty="0">
              <a:latin typeface="Abadi" panose="020B0604020104020204" pitchFamily="34" charset="0"/>
            </a:rPr>
            <a:t>Use of digital tools for study and work</a:t>
          </a:r>
        </a:p>
      </dgm:t>
    </dgm:pt>
    <dgm:pt modelId="{4CA5561D-E418-4A0B-8151-A904DE8FBAD8}" type="parTrans" cxnId="{1498C6A8-1D10-4C42-A042-EB2D5F9E3EBF}">
      <dgm:prSet/>
      <dgm:spPr/>
      <dgm:t>
        <a:bodyPr/>
        <a:lstStyle/>
        <a:p>
          <a:endParaRPr lang="en-US" sz="2400"/>
        </a:p>
      </dgm:t>
    </dgm:pt>
    <dgm:pt modelId="{54F54DBD-E724-4ADE-BFD1-A714FFA65C96}" type="sibTrans" cxnId="{1498C6A8-1D10-4C42-A042-EB2D5F9E3EBF}">
      <dgm:prSet/>
      <dgm:spPr/>
      <dgm:t>
        <a:bodyPr/>
        <a:lstStyle/>
        <a:p>
          <a:endParaRPr lang="en-US" sz="2400"/>
        </a:p>
      </dgm:t>
    </dgm:pt>
    <dgm:pt modelId="{17F30000-DB79-4047-833A-43058598C378}">
      <dgm:prSet custT="1"/>
      <dgm:spPr/>
      <dgm:t>
        <a:bodyPr/>
        <a:lstStyle/>
        <a:p>
          <a:r>
            <a:rPr lang="en-US" sz="2400" dirty="0">
              <a:latin typeface="Abadi" panose="020B0604020104020204" pitchFamily="34" charset="0"/>
            </a:rPr>
            <a:t>Practical learning with Outlook, Word, Excel, Forms, LinkedIn and AI</a:t>
          </a:r>
        </a:p>
      </dgm:t>
    </dgm:pt>
    <dgm:pt modelId="{76569BD8-B9D2-40E3-BAC4-4984960099CF}" type="parTrans" cxnId="{68B81D92-6D00-4463-B41D-283DFA15E279}">
      <dgm:prSet/>
      <dgm:spPr/>
      <dgm:t>
        <a:bodyPr/>
        <a:lstStyle/>
        <a:p>
          <a:endParaRPr lang="en-US" sz="2400"/>
        </a:p>
      </dgm:t>
    </dgm:pt>
    <dgm:pt modelId="{885955CF-ED12-4A8E-9A25-7AE5B266DD2C}" type="sibTrans" cxnId="{68B81D92-6D00-4463-B41D-283DFA15E279}">
      <dgm:prSet/>
      <dgm:spPr/>
      <dgm:t>
        <a:bodyPr/>
        <a:lstStyle/>
        <a:p>
          <a:endParaRPr lang="en-US" sz="2400"/>
        </a:p>
      </dgm:t>
    </dgm:pt>
    <dgm:pt modelId="{24CD49FD-681B-402B-AB17-308A56942AD4}">
      <dgm:prSet custT="1"/>
      <dgm:spPr/>
      <dgm:t>
        <a:bodyPr/>
        <a:lstStyle/>
        <a:p>
          <a:r>
            <a:rPr lang="en-US" sz="2400" dirty="0">
              <a:latin typeface="Abadi" panose="020B0604020104020204" pitchFamily="34" charset="0"/>
            </a:rPr>
            <a:t>Developing confidence and independence in digital skills</a:t>
          </a:r>
        </a:p>
      </dgm:t>
    </dgm:pt>
    <dgm:pt modelId="{4D2B6429-A90B-47EA-841D-D8FFCE67CF1F}" type="parTrans" cxnId="{267FB6C9-B33C-4C87-ADD1-266494C59B2B}">
      <dgm:prSet/>
      <dgm:spPr/>
      <dgm:t>
        <a:bodyPr/>
        <a:lstStyle/>
        <a:p>
          <a:endParaRPr lang="en-US" sz="2400"/>
        </a:p>
      </dgm:t>
    </dgm:pt>
    <dgm:pt modelId="{085F49D0-5865-4E04-BD37-724489A20EB9}" type="sibTrans" cxnId="{267FB6C9-B33C-4C87-ADD1-266494C59B2B}">
      <dgm:prSet/>
      <dgm:spPr/>
      <dgm:t>
        <a:bodyPr/>
        <a:lstStyle/>
        <a:p>
          <a:endParaRPr lang="en-US" sz="2400"/>
        </a:p>
      </dgm:t>
    </dgm:pt>
    <dgm:pt modelId="{FE9EC731-3E10-4707-BBAD-EA2DBE2A5833}">
      <dgm:prSet custT="1"/>
      <dgm:spPr/>
      <dgm:t>
        <a:bodyPr/>
        <a:lstStyle/>
        <a:p>
          <a:r>
            <a:rPr lang="en-US" sz="2400" dirty="0">
              <a:latin typeface="Abadi" panose="020B0604020104020204" pitchFamily="34" charset="0"/>
            </a:rPr>
            <a:t>Reflecting on progress and personal improvement</a:t>
          </a:r>
        </a:p>
      </dgm:t>
    </dgm:pt>
    <dgm:pt modelId="{DB103D8E-8E59-40C0-A2A6-054D83BA06D5}" type="parTrans" cxnId="{CAEF18D9-03BE-4977-8E55-13D49A6CC238}">
      <dgm:prSet/>
      <dgm:spPr/>
      <dgm:t>
        <a:bodyPr/>
        <a:lstStyle/>
        <a:p>
          <a:endParaRPr lang="en-US" sz="2400"/>
        </a:p>
      </dgm:t>
    </dgm:pt>
    <dgm:pt modelId="{9E1E2FB8-38FD-4626-A620-65201B3F36C7}" type="sibTrans" cxnId="{CAEF18D9-03BE-4977-8E55-13D49A6CC238}">
      <dgm:prSet/>
      <dgm:spPr/>
      <dgm:t>
        <a:bodyPr/>
        <a:lstStyle/>
        <a:p>
          <a:endParaRPr lang="en-US" sz="2400"/>
        </a:p>
      </dgm:t>
    </dgm:pt>
    <dgm:pt modelId="{3A6C52F6-931D-43A5-8C44-E1615BC69924}" type="pres">
      <dgm:prSet presAssocID="{56772FF4-2809-4ADC-8225-B18365961D86}" presName="root" presStyleCnt="0">
        <dgm:presLayoutVars>
          <dgm:dir/>
          <dgm:resizeHandles val="exact"/>
        </dgm:presLayoutVars>
      </dgm:prSet>
      <dgm:spPr/>
    </dgm:pt>
    <dgm:pt modelId="{25E9D970-F5FD-4918-8070-1CB3009EAD1E}" type="pres">
      <dgm:prSet presAssocID="{CC8B968A-9C63-4736-871A-029F75F4D846}" presName="compNode" presStyleCnt="0"/>
      <dgm:spPr/>
    </dgm:pt>
    <dgm:pt modelId="{026E1BB8-A0ED-4854-946D-F386CE17E636}" type="pres">
      <dgm:prSet presAssocID="{CC8B968A-9C63-4736-871A-029F75F4D846}" presName="bgRect" presStyleLbl="bgShp" presStyleIdx="0" presStyleCnt="5" custLinFactNeighborY="-2400"/>
      <dgm:spPr/>
    </dgm:pt>
    <dgm:pt modelId="{B45AEDC4-875E-40A2-A80F-5286C527004A}" type="pres">
      <dgm:prSet presAssocID="{CC8B968A-9C63-4736-871A-029F75F4D84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ACFABF4-CA51-45F5-8C2A-5BBEC864B373}" type="pres">
      <dgm:prSet presAssocID="{CC8B968A-9C63-4736-871A-029F75F4D846}" presName="spaceRect" presStyleCnt="0"/>
      <dgm:spPr/>
    </dgm:pt>
    <dgm:pt modelId="{B914A706-1EEF-4BD5-964C-13FDB66068E9}" type="pres">
      <dgm:prSet presAssocID="{CC8B968A-9C63-4736-871A-029F75F4D846}" presName="parTx" presStyleLbl="revTx" presStyleIdx="0" presStyleCnt="5">
        <dgm:presLayoutVars>
          <dgm:chMax val="0"/>
          <dgm:chPref val="0"/>
        </dgm:presLayoutVars>
      </dgm:prSet>
      <dgm:spPr/>
    </dgm:pt>
    <dgm:pt modelId="{43899A54-677C-4633-877F-CC6E3E430FCB}" type="pres">
      <dgm:prSet presAssocID="{AF2EBF22-ECD8-496F-B623-7235A2739F43}" presName="sibTrans" presStyleCnt="0"/>
      <dgm:spPr/>
    </dgm:pt>
    <dgm:pt modelId="{2E3E288E-66F2-4EAD-B98F-EE6E98C5B924}" type="pres">
      <dgm:prSet presAssocID="{C5C2F476-5BF3-4EE5-8F84-EFD30ED9AC15}" presName="compNode" presStyleCnt="0"/>
      <dgm:spPr/>
    </dgm:pt>
    <dgm:pt modelId="{3D19A69E-5DAF-4AB5-A7DB-9B8E5D43F21A}" type="pres">
      <dgm:prSet presAssocID="{C5C2F476-5BF3-4EE5-8F84-EFD30ED9AC15}" presName="bgRect" presStyleLbl="bgShp" presStyleIdx="1" presStyleCnt="5"/>
      <dgm:spPr/>
    </dgm:pt>
    <dgm:pt modelId="{C2376FB8-188D-4713-AFD3-15F9E72403F8}" type="pres">
      <dgm:prSet presAssocID="{C5C2F476-5BF3-4EE5-8F84-EFD30ED9AC1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EEBA7D58-5569-4201-A675-10BA80555DAA}" type="pres">
      <dgm:prSet presAssocID="{C5C2F476-5BF3-4EE5-8F84-EFD30ED9AC15}" presName="spaceRect" presStyleCnt="0"/>
      <dgm:spPr/>
    </dgm:pt>
    <dgm:pt modelId="{A3803930-F49C-409A-86CA-D2098049C2DA}" type="pres">
      <dgm:prSet presAssocID="{C5C2F476-5BF3-4EE5-8F84-EFD30ED9AC15}" presName="parTx" presStyleLbl="revTx" presStyleIdx="1" presStyleCnt="5">
        <dgm:presLayoutVars>
          <dgm:chMax val="0"/>
          <dgm:chPref val="0"/>
        </dgm:presLayoutVars>
      </dgm:prSet>
      <dgm:spPr/>
    </dgm:pt>
    <dgm:pt modelId="{2A5E956B-B620-440F-B827-9187501B5689}" type="pres">
      <dgm:prSet presAssocID="{54F54DBD-E724-4ADE-BFD1-A714FFA65C96}" presName="sibTrans" presStyleCnt="0"/>
      <dgm:spPr/>
    </dgm:pt>
    <dgm:pt modelId="{F0D30FD9-1666-499E-9CA9-372D90210376}" type="pres">
      <dgm:prSet presAssocID="{17F30000-DB79-4047-833A-43058598C378}" presName="compNode" presStyleCnt="0"/>
      <dgm:spPr/>
    </dgm:pt>
    <dgm:pt modelId="{8E2C44F1-D334-468A-976B-A19F1E75745D}" type="pres">
      <dgm:prSet presAssocID="{17F30000-DB79-4047-833A-43058598C378}" presName="bgRect" presStyleLbl="bgShp" presStyleIdx="2" presStyleCnt="5"/>
      <dgm:spPr/>
    </dgm:pt>
    <dgm:pt modelId="{AD86FEB0-E10F-4206-A1E3-278F4D9BC27D}" type="pres">
      <dgm:prSet presAssocID="{17F30000-DB79-4047-833A-43058598C37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nternet"/>
        </a:ext>
      </dgm:extLst>
    </dgm:pt>
    <dgm:pt modelId="{981A6552-1DA0-44FF-B609-701FDA0ED058}" type="pres">
      <dgm:prSet presAssocID="{17F30000-DB79-4047-833A-43058598C378}" presName="spaceRect" presStyleCnt="0"/>
      <dgm:spPr/>
    </dgm:pt>
    <dgm:pt modelId="{9DB6E580-9C7C-439F-B296-44703DEA9AD2}" type="pres">
      <dgm:prSet presAssocID="{17F30000-DB79-4047-833A-43058598C378}" presName="parTx" presStyleLbl="revTx" presStyleIdx="2" presStyleCnt="5">
        <dgm:presLayoutVars>
          <dgm:chMax val="0"/>
          <dgm:chPref val="0"/>
        </dgm:presLayoutVars>
      </dgm:prSet>
      <dgm:spPr/>
    </dgm:pt>
    <dgm:pt modelId="{EC5C1DFD-0D73-4362-84B9-3790147F294C}" type="pres">
      <dgm:prSet presAssocID="{885955CF-ED12-4A8E-9A25-7AE5B266DD2C}" presName="sibTrans" presStyleCnt="0"/>
      <dgm:spPr/>
    </dgm:pt>
    <dgm:pt modelId="{55634ACF-A350-499A-8976-936FA874E39C}" type="pres">
      <dgm:prSet presAssocID="{24CD49FD-681B-402B-AB17-308A56942AD4}" presName="compNode" presStyleCnt="0"/>
      <dgm:spPr/>
    </dgm:pt>
    <dgm:pt modelId="{6A208424-8BE6-498D-84EA-0C9DBE9E4FDC}" type="pres">
      <dgm:prSet presAssocID="{24CD49FD-681B-402B-AB17-308A56942AD4}" presName="bgRect" presStyleLbl="bgShp" presStyleIdx="3" presStyleCnt="5"/>
      <dgm:spPr/>
    </dgm:pt>
    <dgm:pt modelId="{FB65BB13-2BEA-44D9-95FA-6B304E689E32}" type="pres">
      <dgm:prSet presAssocID="{24CD49FD-681B-402B-AB17-308A56942A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7828AE98-72BD-4247-9F84-2574CE2ACE7E}" type="pres">
      <dgm:prSet presAssocID="{24CD49FD-681B-402B-AB17-308A56942AD4}" presName="spaceRect" presStyleCnt="0"/>
      <dgm:spPr/>
    </dgm:pt>
    <dgm:pt modelId="{1D8DCBBE-44CD-4D34-B4CC-1995F266C1E2}" type="pres">
      <dgm:prSet presAssocID="{24CD49FD-681B-402B-AB17-308A56942AD4}" presName="parTx" presStyleLbl="revTx" presStyleIdx="3" presStyleCnt="5">
        <dgm:presLayoutVars>
          <dgm:chMax val="0"/>
          <dgm:chPref val="0"/>
        </dgm:presLayoutVars>
      </dgm:prSet>
      <dgm:spPr/>
    </dgm:pt>
    <dgm:pt modelId="{1AE2D84B-DFE1-40E1-B889-96FF941A45FD}" type="pres">
      <dgm:prSet presAssocID="{085F49D0-5865-4E04-BD37-724489A20EB9}" presName="sibTrans" presStyleCnt="0"/>
      <dgm:spPr/>
    </dgm:pt>
    <dgm:pt modelId="{8D75A0E5-5180-41E5-A8B8-2BD0E424CCF6}" type="pres">
      <dgm:prSet presAssocID="{FE9EC731-3E10-4707-BBAD-EA2DBE2A5833}" presName="compNode" presStyleCnt="0"/>
      <dgm:spPr/>
    </dgm:pt>
    <dgm:pt modelId="{AAF3D5F1-EADD-40E4-9572-6E3AD00488E0}" type="pres">
      <dgm:prSet presAssocID="{FE9EC731-3E10-4707-BBAD-EA2DBE2A5833}" presName="bgRect" presStyleLbl="bgShp" presStyleIdx="4" presStyleCnt="5"/>
      <dgm:spPr/>
    </dgm:pt>
    <dgm:pt modelId="{00BEB578-E7A5-4926-957C-6A2AF31CFAB4}" type="pres">
      <dgm:prSet presAssocID="{FE9EC731-3E10-4707-BBAD-EA2DBE2A583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57C82B76-A780-4F6F-AA9D-EC6780513275}" type="pres">
      <dgm:prSet presAssocID="{FE9EC731-3E10-4707-BBAD-EA2DBE2A5833}" presName="spaceRect" presStyleCnt="0"/>
      <dgm:spPr/>
    </dgm:pt>
    <dgm:pt modelId="{213CF4C0-080E-4944-B874-DB73896BE05A}" type="pres">
      <dgm:prSet presAssocID="{FE9EC731-3E10-4707-BBAD-EA2DBE2A5833}" presName="parTx" presStyleLbl="revTx" presStyleIdx="4" presStyleCnt="5">
        <dgm:presLayoutVars>
          <dgm:chMax val="0"/>
          <dgm:chPref val="0"/>
        </dgm:presLayoutVars>
      </dgm:prSet>
      <dgm:spPr/>
    </dgm:pt>
  </dgm:ptLst>
  <dgm:cxnLst>
    <dgm:cxn modelId="{4C56DE3E-4F9E-4D79-B689-752020C197EB}" type="presOf" srcId="{CC8B968A-9C63-4736-871A-029F75F4D846}" destId="{B914A706-1EEF-4BD5-964C-13FDB66068E9}" srcOrd="0" destOrd="0" presId="urn:microsoft.com/office/officeart/2018/2/layout/IconVerticalSolidList"/>
    <dgm:cxn modelId="{45B7576F-1DD5-458C-AE7D-3D10E6A7337A}" type="presOf" srcId="{24CD49FD-681B-402B-AB17-308A56942AD4}" destId="{1D8DCBBE-44CD-4D34-B4CC-1995F266C1E2}" srcOrd="0" destOrd="0" presId="urn:microsoft.com/office/officeart/2018/2/layout/IconVerticalSolidList"/>
    <dgm:cxn modelId="{F1791957-3252-4117-8DEF-498CA3682434}" type="presOf" srcId="{C5C2F476-5BF3-4EE5-8F84-EFD30ED9AC15}" destId="{A3803930-F49C-409A-86CA-D2098049C2DA}" srcOrd="0" destOrd="0" presId="urn:microsoft.com/office/officeart/2018/2/layout/IconVerticalSolidList"/>
    <dgm:cxn modelId="{B5DA547D-F903-4E0E-B300-B75490413A50}" type="presOf" srcId="{56772FF4-2809-4ADC-8225-B18365961D86}" destId="{3A6C52F6-931D-43A5-8C44-E1615BC69924}" srcOrd="0" destOrd="0" presId="urn:microsoft.com/office/officeart/2018/2/layout/IconVerticalSolidList"/>
    <dgm:cxn modelId="{68B81D92-6D00-4463-B41D-283DFA15E279}" srcId="{56772FF4-2809-4ADC-8225-B18365961D86}" destId="{17F30000-DB79-4047-833A-43058598C378}" srcOrd="2" destOrd="0" parTransId="{76569BD8-B9D2-40E3-BAC4-4984960099CF}" sibTransId="{885955CF-ED12-4A8E-9A25-7AE5B266DD2C}"/>
    <dgm:cxn modelId="{1498C6A8-1D10-4C42-A042-EB2D5F9E3EBF}" srcId="{56772FF4-2809-4ADC-8225-B18365961D86}" destId="{C5C2F476-5BF3-4EE5-8F84-EFD30ED9AC15}" srcOrd="1" destOrd="0" parTransId="{4CA5561D-E418-4A0B-8151-A904DE8FBAD8}" sibTransId="{54F54DBD-E724-4ADE-BFD1-A714FFA65C96}"/>
    <dgm:cxn modelId="{039564B3-6AC9-453C-8D4C-6292B486C99B}" srcId="{56772FF4-2809-4ADC-8225-B18365961D86}" destId="{CC8B968A-9C63-4736-871A-029F75F4D846}" srcOrd="0" destOrd="0" parTransId="{53DE6A10-C1DF-4E34-93CE-509C1A9963B4}" sibTransId="{AF2EBF22-ECD8-496F-B623-7235A2739F43}"/>
    <dgm:cxn modelId="{267FB6C9-B33C-4C87-ADD1-266494C59B2B}" srcId="{56772FF4-2809-4ADC-8225-B18365961D86}" destId="{24CD49FD-681B-402B-AB17-308A56942AD4}" srcOrd="3" destOrd="0" parTransId="{4D2B6429-A90B-47EA-841D-D8FFCE67CF1F}" sibTransId="{085F49D0-5865-4E04-BD37-724489A20EB9}"/>
    <dgm:cxn modelId="{12B02AD4-6A5A-4033-ACCC-FBA7A9BF40D5}" type="presOf" srcId="{17F30000-DB79-4047-833A-43058598C378}" destId="{9DB6E580-9C7C-439F-B296-44703DEA9AD2}" srcOrd="0" destOrd="0" presId="urn:microsoft.com/office/officeart/2018/2/layout/IconVerticalSolidList"/>
    <dgm:cxn modelId="{F95BEDD4-6411-4C22-85D0-A81F40C80633}" type="presOf" srcId="{FE9EC731-3E10-4707-BBAD-EA2DBE2A5833}" destId="{213CF4C0-080E-4944-B874-DB73896BE05A}" srcOrd="0" destOrd="0" presId="urn:microsoft.com/office/officeart/2018/2/layout/IconVerticalSolidList"/>
    <dgm:cxn modelId="{CAEF18D9-03BE-4977-8E55-13D49A6CC238}" srcId="{56772FF4-2809-4ADC-8225-B18365961D86}" destId="{FE9EC731-3E10-4707-BBAD-EA2DBE2A5833}" srcOrd="4" destOrd="0" parTransId="{DB103D8E-8E59-40C0-A2A6-054D83BA06D5}" sibTransId="{9E1E2FB8-38FD-4626-A620-65201B3F36C7}"/>
    <dgm:cxn modelId="{0472DF53-95B9-43A7-A86E-8375F4C52EC3}" type="presParOf" srcId="{3A6C52F6-931D-43A5-8C44-E1615BC69924}" destId="{25E9D970-F5FD-4918-8070-1CB3009EAD1E}" srcOrd="0" destOrd="0" presId="urn:microsoft.com/office/officeart/2018/2/layout/IconVerticalSolidList"/>
    <dgm:cxn modelId="{88D6B2DA-534E-4737-8AE9-707F307160F6}" type="presParOf" srcId="{25E9D970-F5FD-4918-8070-1CB3009EAD1E}" destId="{026E1BB8-A0ED-4854-946D-F386CE17E636}" srcOrd="0" destOrd="0" presId="urn:microsoft.com/office/officeart/2018/2/layout/IconVerticalSolidList"/>
    <dgm:cxn modelId="{74B01E0E-1484-41F7-8D26-3D5CA4CC5C73}" type="presParOf" srcId="{25E9D970-F5FD-4918-8070-1CB3009EAD1E}" destId="{B45AEDC4-875E-40A2-A80F-5286C527004A}" srcOrd="1" destOrd="0" presId="urn:microsoft.com/office/officeart/2018/2/layout/IconVerticalSolidList"/>
    <dgm:cxn modelId="{311C1814-945E-4598-9E6B-ED27F9710900}" type="presParOf" srcId="{25E9D970-F5FD-4918-8070-1CB3009EAD1E}" destId="{3ACFABF4-CA51-45F5-8C2A-5BBEC864B373}" srcOrd="2" destOrd="0" presId="urn:microsoft.com/office/officeart/2018/2/layout/IconVerticalSolidList"/>
    <dgm:cxn modelId="{76D18136-60CF-44C4-BA2D-68EE7CF30616}" type="presParOf" srcId="{25E9D970-F5FD-4918-8070-1CB3009EAD1E}" destId="{B914A706-1EEF-4BD5-964C-13FDB66068E9}" srcOrd="3" destOrd="0" presId="urn:microsoft.com/office/officeart/2018/2/layout/IconVerticalSolidList"/>
    <dgm:cxn modelId="{58AC70BC-29F9-44AE-998C-E0BBECE6204D}" type="presParOf" srcId="{3A6C52F6-931D-43A5-8C44-E1615BC69924}" destId="{43899A54-677C-4633-877F-CC6E3E430FCB}" srcOrd="1" destOrd="0" presId="urn:microsoft.com/office/officeart/2018/2/layout/IconVerticalSolidList"/>
    <dgm:cxn modelId="{83F82324-832D-46B8-BD27-EEE1BB9448D1}" type="presParOf" srcId="{3A6C52F6-931D-43A5-8C44-E1615BC69924}" destId="{2E3E288E-66F2-4EAD-B98F-EE6E98C5B924}" srcOrd="2" destOrd="0" presId="urn:microsoft.com/office/officeart/2018/2/layout/IconVerticalSolidList"/>
    <dgm:cxn modelId="{F277528E-CD1A-4D3C-B68A-FB0463DB71D7}" type="presParOf" srcId="{2E3E288E-66F2-4EAD-B98F-EE6E98C5B924}" destId="{3D19A69E-5DAF-4AB5-A7DB-9B8E5D43F21A}" srcOrd="0" destOrd="0" presId="urn:microsoft.com/office/officeart/2018/2/layout/IconVerticalSolidList"/>
    <dgm:cxn modelId="{8533ACE4-AAEF-4580-97FB-13F1609068B6}" type="presParOf" srcId="{2E3E288E-66F2-4EAD-B98F-EE6E98C5B924}" destId="{C2376FB8-188D-4713-AFD3-15F9E72403F8}" srcOrd="1" destOrd="0" presId="urn:microsoft.com/office/officeart/2018/2/layout/IconVerticalSolidList"/>
    <dgm:cxn modelId="{56D191C1-55DE-4F05-A30B-7FF8231019DE}" type="presParOf" srcId="{2E3E288E-66F2-4EAD-B98F-EE6E98C5B924}" destId="{EEBA7D58-5569-4201-A675-10BA80555DAA}" srcOrd="2" destOrd="0" presId="urn:microsoft.com/office/officeart/2018/2/layout/IconVerticalSolidList"/>
    <dgm:cxn modelId="{487B29FB-35D3-4A1A-80BE-5EF7114391AC}" type="presParOf" srcId="{2E3E288E-66F2-4EAD-B98F-EE6E98C5B924}" destId="{A3803930-F49C-409A-86CA-D2098049C2DA}" srcOrd="3" destOrd="0" presId="urn:microsoft.com/office/officeart/2018/2/layout/IconVerticalSolidList"/>
    <dgm:cxn modelId="{30862FF3-B7EE-4251-B894-99E9391F05FB}" type="presParOf" srcId="{3A6C52F6-931D-43A5-8C44-E1615BC69924}" destId="{2A5E956B-B620-440F-B827-9187501B5689}" srcOrd="3" destOrd="0" presId="urn:microsoft.com/office/officeart/2018/2/layout/IconVerticalSolidList"/>
    <dgm:cxn modelId="{E0C47872-8519-49DD-BB00-043E7E615777}" type="presParOf" srcId="{3A6C52F6-931D-43A5-8C44-E1615BC69924}" destId="{F0D30FD9-1666-499E-9CA9-372D90210376}" srcOrd="4" destOrd="0" presId="urn:microsoft.com/office/officeart/2018/2/layout/IconVerticalSolidList"/>
    <dgm:cxn modelId="{FC3BEF1B-9336-4C99-BC26-D915BE76B67C}" type="presParOf" srcId="{F0D30FD9-1666-499E-9CA9-372D90210376}" destId="{8E2C44F1-D334-468A-976B-A19F1E75745D}" srcOrd="0" destOrd="0" presId="urn:microsoft.com/office/officeart/2018/2/layout/IconVerticalSolidList"/>
    <dgm:cxn modelId="{60DACB29-B3C1-4DBA-9EF3-73A902A7574B}" type="presParOf" srcId="{F0D30FD9-1666-499E-9CA9-372D90210376}" destId="{AD86FEB0-E10F-4206-A1E3-278F4D9BC27D}" srcOrd="1" destOrd="0" presId="urn:microsoft.com/office/officeart/2018/2/layout/IconVerticalSolidList"/>
    <dgm:cxn modelId="{DDF93552-7C79-400D-87FC-460CA786BB44}" type="presParOf" srcId="{F0D30FD9-1666-499E-9CA9-372D90210376}" destId="{981A6552-1DA0-44FF-B609-701FDA0ED058}" srcOrd="2" destOrd="0" presId="urn:microsoft.com/office/officeart/2018/2/layout/IconVerticalSolidList"/>
    <dgm:cxn modelId="{746931BE-37E4-4538-8381-8614C3D33F04}" type="presParOf" srcId="{F0D30FD9-1666-499E-9CA9-372D90210376}" destId="{9DB6E580-9C7C-439F-B296-44703DEA9AD2}" srcOrd="3" destOrd="0" presId="urn:microsoft.com/office/officeart/2018/2/layout/IconVerticalSolidList"/>
    <dgm:cxn modelId="{2515CBDF-0A25-45CF-AF98-6F3DEDD3D637}" type="presParOf" srcId="{3A6C52F6-931D-43A5-8C44-E1615BC69924}" destId="{EC5C1DFD-0D73-4362-84B9-3790147F294C}" srcOrd="5" destOrd="0" presId="urn:microsoft.com/office/officeart/2018/2/layout/IconVerticalSolidList"/>
    <dgm:cxn modelId="{58E450F1-EA5B-4476-AFD2-2BFABF7490B0}" type="presParOf" srcId="{3A6C52F6-931D-43A5-8C44-E1615BC69924}" destId="{55634ACF-A350-499A-8976-936FA874E39C}" srcOrd="6" destOrd="0" presId="urn:microsoft.com/office/officeart/2018/2/layout/IconVerticalSolidList"/>
    <dgm:cxn modelId="{7DA39336-E79E-482E-B607-0A6951292263}" type="presParOf" srcId="{55634ACF-A350-499A-8976-936FA874E39C}" destId="{6A208424-8BE6-498D-84EA-0C9DBE9E4FDC}" srcOrd="0" destOrd="0" presId="urn:microsoft.com/office/officeart/2018/2/layout/IconVerticalSolidList"/>
    <dgm:cxn modelId="{74DAA2F9-92EA-4938-ADCA-8A2CB988FC83}" type="presParOf" srcId="{55634ACF-A350-499A-8976-936FA874E39C}" destId="{FB65BB13-2BEA-44D9-95FA-6B304E689E32}" srcOrd="1" destOrd="0" presId="urn:microsoft.com/office/officeart/2018/2/layout/IconVerticalSolidList"/>
    <dgm:cxn modelId="{6A65B4A9-C3C7-44DB-BEB7-148518BB1552}" type="presParOf" srcId="{55634ACF-A350-499A-8976-936FA874E39C}" destId="{7828AE98-72BD-4247-9F84-2574CE2ACE7E}" srcOrd="2" destOrd="0" presId="urn:microsoft.com/office/officeart/2018/2/layout/IconVerticalSolidList"/>
    <dgm:cxn modelId="{E4BFB67F-2CA7-433E-8813-B89A15CAC8F6}" type="presParOf" srcId="{55634ACF-A350-499A-8976-936FA874E39C}" destId="{1D8DCBBE-44CD-4D34-B4CC-1995F266C1E2}" srcOrd="3" destOrd="0" presId="urn:microsoft.com/office/officeart/2018/2/layout/IconVerticalSolidList"/>
    <dgm:cxn modelId="{FC3A837A-3C6B-4252-B29E-EBCFD7B6EC0C}" type="presParOf" srcId="{3A6C52F6-931D-43A5-8C44-E1615BC69924}" destId="{1AE2D84B-DFE1-40E1-B889-96FF941A45FD}" srcOrd="7" destOrd="0" presId="urn:microsoft.com/office/officeart/2018/2/layout/IconVerticalSolidList"/>
    <dgm:cxn modelId="{ADF21CAD-29FD-4EB9-9051-56856CF2ECEE}" type="presParOf" srcId="{3A6C52F6-931D-43A5-8C44-E1615BC69924}" destId="{8D75A0E5-5180-41E5-A8B8-2BD0E424CCF6}" srcOrd="8" destOrd="0" presId="urn:microsoft.com/office/officeart/2018/2/layout/IconVerticalSolidList"/>
    <dgm:cxn modelId="{9E301F6D-7886-464F-8ADB-0B2D23DF9201}" type="presParOf" srcId="{8D75A0E5-5180-41E5-A8B8-2BD0E424CCF6}" destId="{AAF3D5F1-EADD-40E4-9572-6E3AD00488E0}" srcOrd="0" destOrd="0" presId="urn:microsoft.com/office/officeart/2018/2/layout/IconVerticalSolidList"/>
    <dgm:cxn modelId="{27CAE268-0677-4564-8ADC-42E7D63A707E}" type="presParOf" srcId="{8D75A0E5-5180-41E5-A8B8-2BD0E424CCF6}" destId="{00BEB578-E7A5-4926-957C-6A2AF31CFAB4}" srcOrd="1" destOrd="0" presId="urn:microsoft.com/office/officeart/2018/2/layout/IconVerticalSolidList"/>
    <dgm:cxn modelId="{0C808653-9209-4848-9E23-18AFBF25D28C}" type="presParOf" srcId="{8D75A0E5-5180-41E5-A8B8-2BD0E424CCF6}" destId="{57C82B76-A780-4F6F-AA9D-EC6780513275}" srcOrd="2" destOrd="0" presId="urn:microsoft.com/office/officeart/2018/2/layout/IconVerticalSolidList"/>
    <dgm:cxn modelId="{EA900AAF-C5AD-4C5A-AC7A-9948B8013062}" type="presParOf" srcId="{8D75A0E5-5180-41E5-A8B8-2BD0E424CCF6}" destId="{213CF4C0-080E-4944-B874-DB73896BE0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DA0C88-24A7-4389-8D9A-C0058686C13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A1ACDBF-A854-434B-959E-08633EBD9270}">
      <dgm:prSet custT="1"/>
      <dgm:spPr/>
      <dgm:t>
        <a:bodyPr/>
        <a:lstStyle/>
        <a:p>
          <a:pPr>
            <a:lnSpc>
              <a:spcPct val="100000"/>
            </a:lnSpc>
          </a:pPr>
          <a:r>
            <a:rPr lang="en-US" sz="2000" dirty="0">
              <a:latin typeface="Abadi" panose="020B0604020104020204" pitchFamily="34" charset="0"/>
            </a:rPr>
            <a:t>Moodle &amp; Turnitin introduction</a:t>
          </a:r>
        </a:p>
      </dgm:t>
    </dgm:pt>
    <dgm:pt modelId="{2FD5F994-2C05-47A6-80A7-405B4528B4E3}" type="parTrans" cxnId="{55795CD8-9FF6-461D-9BA8-047B30420306}">
      <dgm:prSet/>
      <dgm:spPr/>
      <dgm:t>
        <a:bodyPr/>
        <a:lstStyle/>
        <a:p>
          <a:endParaRPr lang="en-US" sz="2000">
            <a:latin typeface="Abadi" panose="020B0604020104020204" pitchFamily="34" charset="0"/>
          </a:endParaRPr>
        </a:p>
      </dgm:t>
    </dgm:pt>
    <dgm:pt modelId="{70E52A3F-1160-410C-A3F2-655D7B36E766}" type="sibTrans" cxnId="{55795CD8-9FF6-461D-9BA8-047B30420306}">
      <dgm:prSet/>
      <dgm:spPr/>
      <dgm:t>
        <a:bodyPr/>
        <a:lstStyle/>
        <a:p>
          <a:endParaRPr lang="en-US" sz="2000">
            <a:latin typeface="Abadi" panose="020B0604020104020204" pitchFamily="34" charset="0"/>
          </a:endParaRPr>
        </a:p>
      </dgm:t>
    </dgm:pt>
    <dgm:pt modelId="{7D9D77D8-3AAE-4355-84A5-644C4C22D9B9}">
      <dgm:prSet custT="1"/>
      <dgm:spPr/>
      <dgm:t>
        <a:bodyPr/>
        <a:lstStyle/>
        <a:p>
          <a:pPr>
            <a:lnSpc>
              <a:spcPct val="100000"/>
            </a:lnSpc>
          </a:pPr>
          <a:r>
            <a:rPr lang="en-US" sz="2000">
              <a:latin typeface="Abadi" panose="020B0604020104020204" pitchFamily="34" charset="0"/>
            </a:rPr>
            <a:t>JISC Discovery Tool completed</a:t>
          </a:r>
        </a:p>
      </dgm:t>
    </dgm:pt>
    <dgm:pt modelId="{C07BEB12-0F05-400F-9AE7-C0CD0DBF0479}" type="parTrans" cxnId="{D6B99951-89EC-4199-AC10-AAB2ABB33309}">
      <dgm:prSet/>
      <dgm:spPr/>
      <dgm:t>
        <a:bodyPr/>
        <a:lstStyle/>
        <a:p>
          <a:endParaRPr lang="en-US" sz="2000">
            <a:latin typeface="Abadi" panose="020B0604020104020204" pitchFamily="34" charset="0"/>
          </a:endParaRPr>
        </a:p>
      </dgm:t>
    </dgm:pt>
    <dgm:pt modelId="{0B23415D-19EB-48AD-8532-C40382BA9635}" type="sibTrans" cxnId="{D6B99951-89EC-4199-AC10-AAB2ABB33309}">
      <dgm:prSet/>
      <dgm:spPr/>
      <dgm:t>
        <a:bodyPr/>
        <a:lstStyle/>
        <a:p>
          <a:endParaRPr lang="en-US" sz="2000">
            <a:latin typeface="Abadi" panose="020B0604020104020204" pitchFamily="34" charset="0"/>
          </a:endParaRPr>
        </a:p>
      </dgm:t>
    </dgm:pt>
    <dgm:pt modelId="{422A42BF-666A-483D-A65B-BD2C286C1680}">
      <dgm:prSet custT="1"/>
      <dgm:spPr/>
      <dgm:t>
        <a:bodyPr/>
        <a:lstStyle/>
        <a:p>
          <a:pPr>
            <a:lnSpc>
              <a:spcPct val="100000"/>
            </a:lnSpc>
          </a:pPr>
          <a:r>
            <a:rPr lang="en-US" sz="2000">
              <a:latin typeface="Abadi" panose="020B0604020104020204" pitchFamily="34" charset="0"/>
            </a:rPr>
            <a:t>Digital skill strengths and gaps identified</a:t>
          </a:r>
        </a:p>
      </dgm:t>
    </dgm:pt>
    <dgm:pt modelId="{466C7711-0E0E-40F9-A327-14E4775B2E40}" type="parTrans" cxnId="{4A04B631-D2C9-42DE-B6DA-0AAED0716180}">
      <dgm:prSet/>
      <dgm:spPr/>
      <dgm:t>
        <a:bodyPr/>
        <a:lstStyle/>
        <a:p>
          <a:endParaRPr lang="en-US" sz="2000">
            <a:latin typeface="Abadi" panose="020B0604020104020204" pitchFamily="34" charset="0"/>
          </a:endParaRPr>
        </a:p>
      </dgm:t>
    </dgm:pt>
    <dgm:pt modelId="{DB6F3DF9-0F1C-424E-ABC7-57304001DD3E}" type="sibTrans" cxnId="{4A04B631-D2C9-42DE-B6DA-0AAED0716180}">
      <dgm:prSet/>
      <dgm:spPr/>
      <dgm:t>
        <a:bodyPr/>
        <a:lstStyle/>
        <a:p>
          <a:endParaRPr lang="en-US" sz="2000">
            <a:latin typeface="Abadi" panose="020B0604020104020204" pitchFamily="34" charset="0"/>
          </a:endParaRPr>
        </a:p>
      </dgm:t>
    </dgm:pt>
    <dgm:pt modelId="{720E106E-8E87-4478-8CF2-BB1A22363FA6}" type="pres">
      <dgm:prSet presAssocID="{CADA0C88-24A7-4389-8D9A-C0058686C131}" presName="root" presStyleCnt="0">
        <dgm:presLayoutVars>
          <dgm:dir/>
          <dgm:resizeHandles val="exact"/>
        </dgm:presLayoutVars>
      </dgm:prSet>
      <dgm:spPr/>
    </dgm:pt>
    <dgm:pt modelId="{132BE0DC-580E-4BEB-A65B-E86325B4138A}" type="pres">
      <dgm:prSet presAssocID="{0A1ACDBF-A854-434B-959E-08633EBD9270}" presName="compNode" presStyleCnt="0"/>
      <dgm:spPr/>
    </dgm:pt>
    <dgm:pt modelId="{72C9D596-DCDD-4334-BEEB-B02232845F71}" type="pres">
      <dgm:prSet presAssocID="{0A1ACDBF-A854-434B-959E-08633EBD927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acher"/>
        </a:ext>
      </dgm:extLst>
    </dgm:pt>
    <dgm:pt modelId="{42EFCC81-D3D3-49B8-A7E0-8CCECCD848FF}" type="pres">
      <dgm:prSet presAssocID="{0A1ACDBF-A854-434B-959E-08633EBD9270}" presName="spaceRect" presStyleCnt="0"/>
      <dgm:spPr/>
    </dgm:pt>
    <dgm:pt modelId="{DFCD5539-BA15-48C1-B8AD-9F8260D5BC49}" type="pres">
      <dgm:prSet presAssocID="{0A1ACDBF-A854-434B-959E-08633EBD9270}" presName="textRect" presStyleLbl="revTx" presStyleIdx="0" presStyleCnt="3">
        <dgm:presLayoutVars>
          <dgm:chMax val="1"/>
          <dgm:chPref val="1"/>
        </dgm:presLayoutVars>
      </dgm:prSet>
      <dgm:spPr/>
    </dgm:pt>
    <dgm:pt modelId="{C12396AB-DB79-4E82-8F3E-592642E9478D}" type="pres">
      <dgm:prSet presAssocID="{70E52A3F-1160-410C-A3F2-655D7B36E766}" presName="sibTrans" presStyleCnt="0"/>
      <dgm:spPr/>
    </dgm:pt>
    <dgm:pt modelId="{62AE2EF8-57BC-44B3-BC45-43B911FC7C8F}" type="pres">
      <dgm:prSet presAssocID="{7D9D77D8-3AAE-4355-84A5-644C4C22D9B9}" presName="compNode" presStyleCnt="0"/>
      <dgm:spPr/>
    </dgm:pt>
    <dgm:pt modelId="{96827071-79B6-42B6-9985-E2C39D14EF38}" type="pres">
      <dgm:prSet presAssocID="{7D9D77D8-3AAE-4355-84A5-644C4C22D9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A6697062-448C-4CC3-9184-9E5DA7B785FC}" type="pres">
      <dgm:prSet presAssocID="{7D9D77D8-3AAE-4355-84A5-644C4C22D9B9}" presName="spaceRect" presStyleCnt="0"/>
      <dgm:spPr/>
    </dgm:pt>
    <dgm:pt modelId="{54E54684-6A3D-4070-A04D-C00116C69750}" type="pres">
      <dgm:prSet presAssocID="{7D9D77D8-3AAE-4355-84A5-644C4C22D9B9}" presName="textRect" presStyleLbl="revTx" presStyleIdx="1" presStyleCnt="3">
        <dgm:presLayoutVars>
          <dgm:chMax val="1"/>
          <dgm:chPref val="1"/>
        </dgm:presLayoutVars>
      </dgm:prSet>
      <dgm:spPr/>
    </dgm:pt>
    <dgm:pt modelId="{114DF64A-33BA-4E81-8773-F2B7486F0ED4}" type="pres">
      <dgm:prSet presAssocID="{0B23415D-19EB-48AD-8532-C40382BA9635}" presName="sibTrans" presStyleCnt="0"/>
      <dgm:spPr/>
    </dgm:pt>
    <dgm:pt modelId="{61C181B7-FD88-443B-BF4D-9A921B48AEA8}" type="pres">
      <dgm:prSet presAssocID="{422A42BF-666A-483D-A65B-BD2C286C1680}" presName="compNode" presStyleCnt="0"/>
      <dgm:spPr/>
    </dgm:pt>
    <dgm:pt modelId="{612F9F27-F335-4FA9-90CE-6EFDE610C286}" type="pres">
      <dgm:prSet presAssocID="{422A42BF-666A-483D-A65B-BD2C286C16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98EB1728-B461-4DF6-A757-84246BE5F49E}" type="pres">
      <dgm:prSet presAssocID="{422A42BF-666A-483D-A65B-BD2C286C1680}" presName="spaceRect" presStyleCnt="0"/>
      <dgm:spPr/>
    </dgm:pt>
    <dgm:pt modelId="{28BD248C-C5A2-4033-B377-0F0C1439CD64}" type="pres">
      <dgm:prSet presAssocID="{422A42BF-666A-483D-A65B-BD2C286C1680}" presName="textRect" presStyleLbl="revTx" presStyleIdx="2" presStyleCnt="3">
        <dgm:presLayoutVars>
          <dgm:chMax val="1"/>
          <dgm:chPref val="1"/>
        </dgm:presLayoutVars>
      </dgm:prSet>
      <dgm:spPr/>
    </dgm:pt>
  </dgm:ptLst>
  <dgm:cxnLst>
    <dgm:cxn modelId="{C9435530-30BA-4B19-B958-490DB59A0327}" type="presOf" srcId="{422A42BF-666A-483D-A65B-BD2C286C1680}" destId="{28BD248C-C5A2-4033-B377-0F0C1439CD64}" srcOrd="0" destOrd="0" presId="urn:microsoft.com/office/officeart/2018/2/layout/IconLabelList"/>
    <dgm:cxn modelId="{4A04B631-D2C9-42DE-B6DA-0AAED0716180}" srcId="{CADA0C88-24A7-4389-8D9A-C0058686C131}" destId="{422A42BF-666A-483D-A65B-BD2C286C1680}" srcOrd="2" destOrd="0" parTransId="{466C7711-0E0E-40F9-A327-14E4775B2E40}" sibTransId="{DB6F3DF9-0F1C-424E-ABC7-57304001DD3E}"/>
    <dgm:cxn modelId="{CBC43E68-306A-44AC-B3B1-3D844FFD47F1}" type="presOf" srcId="{CADA0C88-24A7-4389-8D9A-C0058686C131}" destId="{720E106E-8E87-4478-8CF2-BB1A22363FA6}" srcOrd="0" destOrd="0" presId="urn:microsoft.com/office/officeart/2018/2/layout/IconLabelList"/>
    <dgm:cxn modelId="{D6B99951-89EC-4199-AC10-AAB2ABB33309}" srcId="{CADA0C88-24A7-4389-8D9A-C0058686C131}" destId="{7D9D77D8-3AAE-4355-84A5-644C4C22D9B9}" srcOrd="1" destOrd="0" parTransId="{C07BEB12-0F05-400F-9AE7-C0CD0DBF0479}" sibTransId="{0B23415D-19EB-48AD-8532-C40382BA9635}"/>
    <dgm:cxn modelId="{EFF5A271-9A7B-45CA-9672-8592E1EAFD7F}" type="presOf" srcId="{7D9D77D8-3AAE-4355-84A5-644C4C22D9B9}" destId="{54E54684-6A3D-4070-A04D-C00116C69750}" srcOrd="0" destOrd="0" presId="urn:microsoft.com/office/officeart/2018/2/layout/IconLabelList"/>
    <dgm:cxn modelId="{59147384-B3A0-455B-88D0-58C97318A686}" type="presOf" srcId="{0A1ACDBF-A854-434B-959E-08633EBD9270}" destId="{DFCD5539-BA15-48C1-B8AD-9F8260D5BC49}" srcOrd="0" destOrd="0" presId="urn:microsoft.com/office/officeart/2018/2/layout/IconLabelList"/>
    <dgm:cxn modelId="{55795CD8-9FF6-461D-9BA8-047B30420306}" srcId="{CADA0C88-24A7-4389-8D9A-C0058686C131}" destId="{0A1ACDBF-A854-434B-959E-08633EBD9270}" srcOrd="0" destOrd="0" parTransId="{2FD5F994-2C05-47A6-80A7-405B4528B4E3}" sibTransId="{70E52A3F-1160-410C-A3F2-655D7B36E766}"/>
    <dgm:cxn modelId="{21709232-3880-4127-844E-28057732FE3C}" type="presParOf" srcId="{720E106E-8E87-4478-8CF2-BB1A22363FA6}" destId="{132BE0DC-580E-4BEB-A65B-E86325B4138A}" srcOrd="0" destOrd="0" presId="urn:microsoft.com/office/officeart/2018/2/layout/IconLabelList"/>
    <dgm:cxn modelId="{96F08860-20BA-4194-B1E1-581F5E1F637A}" type="presParOf" srcId="{132BE0DC-580E-4BEB-A65B-E86325B4138A}" destId="{72C9D596-DCDD-4334-BEEB-B02232845F71}" srcOrd="0" destOrd="0" presId="urn:microsoft.com/office/officeart/2018/2/layout/IconLabelList"/>
    <dgm:cxn modelId="{C3460E70-2C4C-4966-AE04-573E77441CA2}" type="presParOf" srcId="{132BE0DC-580E-4BEB-A65B-E86325B4138A}" destId="{42EFCC81-D3D3-49B8-A7E0-8CCECCD848FF}" srcOrd="1" destOrd="0" presId="urn:microsoft.com/office/officeart/2018/2/layout/IconLabelList"/>
    <dgm:cxn modelId="{2F3261FB-BB7A-48E6-BD68-258D548D3B22}" type="presParOf" srcId="{132BE0DC-580E-4BEB-A65B-E86325B4138A}" destId="{DFCD5539-BA15-48C1-B8AD-9F8260D5BC49}" srcOrd="2" destOrd="0" presId="urn:microsoft.com/office/officeart/2018/2/layout/IconLabelList"/>
    <dgm:cxn modelId="{E077622A-7904-4532-A0F7-D1F36CD88B33}" type="presParOf" srcId="{720E106E-8E87-4478-8CF2-BB1A22363FA6}" destId="{C12396AB-DB79-4E82-8F3E-592642E9478D}" srcOrd="1" destOrd="0" presId="urn:microsoft.com/office/officeart/2018/2/layout/IconLabelList"/>
    <dgm:cxn modelId="{0F2FD422-7D45-42FC-AA52-DF5D34C332D2}" type="presParOf" srcId="{720E106E-8E87-4478-8CF2-BB1A22363FA6}" destId="{62AE2EF8-57BC-44B3-BC45-43B911FC7C8F}" srcOrd="2" destOrd="0" presId="urn:microsoft.com/office/officeart/2018/2/layout/IconLabelList"/>
    <dgm:cxn modelId="{C99607F5-B33B-4AF7-89CC-FD4A57F0E6D7}" type="presParOf" srcId="{62AE2EF8-57BC-44B3-BC45-43B911FC7C8F}" destId="{96827071-79B6-42B6-9985-E2C39D14EF38}" srcOrd="0" destOrd="0" presId="urn:microsoft.com/office/officeart/2018/2/layout/IconLabelList"/>
    <dgm:cxn modelId="{D862C9A3-71C2-4DC2-AF61-D4A9A91FD77B}" type="presParOf" srcId="{62AE2EF8-57BC-44B3-BC45-43B911FC7C8F}" destId="{A6697062-448C-4CC3-9184-9E5DA7B785FC}" srcOrd="1" destOrd="0" presId="urn:microsoft.com/office/officeart/2018/2/layout/IconLabelList"/>
    <dgm:cxn modelId="{9F9BDA52-6776-4221-9FC3-20479F679BA3}" type="presParOf" srcId="{62AE2EF8-57BC-44B3-BC45-43B911FC7C8F}" destId="{54E54684-6A3D-4070-A04D-C00116C69750}" srcOrd="2" destOrd="0" presId="urn:microsoft.com/office/officeart/2018/2/layout/IconLabelList"/>
    <dgm:cxn modelId="{4BBD1677-05DF-46CA-ACC1-482E9916AC74}" type="presParOf" srcId="{720E106E-8E87-4478-8CF2-BB1A22363FA6}" destId="{114DF64A-33BA-4E81-8773-F2B7486F0ED4}" srcOrd="3" destOrd="0" presId="urn:microsoft.com/office/officeart/2018/2/layout/IconLabelList"/>
    <dgm:cxn modelId="{06C1170F-E4BA-4828-9046-4781D6A89F42}" type="presParOf" srcId="{720E106E-8E87-4478-8CF2-BB1A22363FA6}" destId="{61C181B7-FD88-443B-BF4D-9A921B48AEA8}" srcOrd="4" destOrd="0" presId="urn:microsoft.com/office/officeart/2018/2/layout/IconLabelList"/>
    <dgm:cxn modelId="{DA6BD602-369E-41DE-8742-6822E87D04F8}" type="presParOf" srcId="{61C181B7-FD88-443B-BF4D-9A921B48AEA8}" destId="{612F9F27-F335-4FA9-90CE-6EFDE610C286}" srcOrd="0" destOrd="0" presId="urn:microsoft.com/office/officeart/2018/2/layout/IconLabelList"/>
    <dgm:cxn modelId="{C50B7DD7-7E2F-4D0D-9973-43901E30EE04}" type="presParOf" srcId="{61C181B7-FD88-443B-BF4D-9A921B48AEA8}" destId="{98EB1728-B461-4DF6-A757-84246BE5F49E}" srcOrd="1" destOrd="0" presId="urn:microsoft.com/office/officeart/2018/2/layout/IconLabelList"/>
    <dgm:cxn modelId="{F628ADC2-5420-4C7A-B255-5A15DCDF229B}" type="presParOf" srcId="{61C181B7-FD88-443B-BF4D-9A921B48AEA8}" destId="{28BD248C-C5A2-4033-B377-0F0C1439CD6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3AF83D-7F55-447A-BA44-CCB12839370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AEFB75-DD3D-4E60-8091-6C784D78D45A}">
      <dgm:prSet custT="1"/>
      <dgm:spPr/>
      <dgm:t>
        <a:bodyPr/>
        <a:lstStyle/>
        <a:p>
          <a:r>
            <a:rPr lang="en-US" sz="2400" b="0">
              <a:latin typeface="Abadi" panose="020B0604020104020204" pitchFamily="34" charset="0"/>
            </a:rPr>
            <a:t>Outlook: Calendar &amp; reminders</a:t>
          </a:r>
        </a:p>
      </dgm:t>
    </dgm:pt>
    <dgm:pt modelId="{C73189FC-6D95-40B2-8EFD-6841388C6620}" type="parTrans" cxnId="{63B45691-43EA-4BE9-B24D-2062DA4C1439}">
      <dgm:prSet/>
      <dgm:spPr/>
      <dgm:t>
        <a:bodyPr/>
        <a:lstStyle/>
        <a:p>
          <a:endParaRPr lang="en-US" sz="2400" b="0">
            <a:latin typeface="Abadi" panose="020B0604020104020204" pitchFamily="34" charset="0"/>
          </a:endParaRPr>
        </a:p>
      </dgm:t>
    </dgm:pt>
    <dgm:pt modelId="{76F9F857-241B-4A63-89A3-085B5440A1DE}" type="sibTrans" cxnId="{63B45691-43EA-4BE9-B24D-2062DA4C1439}">
      <dgm:prSet/>
      <dgm:spPr/>
      <dgm:t>
        <a:bodyPr/>
        <a:lstStyle/>
        <a:p>
          <a:endParaRPr lang="en-US" sz="2400" b="0">
            <a:latin typeface="Abadi" panose="020B0604020104020204" pitchFamily="34" charset="0"/>
          </a:endParaRPr>
        </a:p>
      </dgm:t>
    </dgm:pt>
    <dgm:pt modelId="{CC3E69EC-D689-4789-8A9D-DF292F2682C4}">
      <dgm:prSet custT="1"/>
      <dgm:spPr/>
      <dgm:t>
        <a:bodyPr/>
        <a:lstStyle/>
        <a:p>
          <a:r>
            <a:rPr lang="en-US" sz="2400" b="0">
              <a:latin typeface="Abadi" panose="020B0604020104020204" pitchFamily="34" charset="0"/>
            </a:rPr>
            <a:t>Email organisation &amp; inbox management</a:t>
          </a:r>
        </a:p>
      </dgm:t>
    </dgm:pt>
    <dgm:pt modelId="{97FFD708-8968-4BA6-A8A6-622FABCD728A}" type="parTrans" cxnId="{A51E66B7-2275-4196-B406-31AB94ABF511}">
      <dgm:prSet/>
      <dgm:spPr/>
      <dgm:t>
        <a:bodyPr/>
        <a:lstStyle/>
        <a:p>
          <a:endParaRPr lang="en-US" sz="2400" b="0">
            <a:latin typeface="Abadi" panose="020B0604020104020204" pitchFamily="34" charset="0"/>
          </a:endParaRPr>
        </a:p>
      </dgm:t>
    </dgm:pt>
    <dgm:pt modelId="{F55E1903-0BD8-4E5E-BE70-868F3BA4C996}" type="sibTrans" cxnId="{A51E66B7-2275-4196-B406-31AB94ABF511}">
      <dgm:prSet/>
      <dgm:spPr/>
      <dgm:t>
        <a:bodyPr/>
        <a:lstStyle/>
        <a:p>
          <a:endParaRPr lang="en-US" sz="2400" b="0">
            <a:latin typeface="Abadi" panose="020B0604020104020204" pitchFamily="34" charset="0"/>
          </a:endParaRPr>
        </a:p>
      </dgm:t>
    </dgm:pt>
    <dgm:pt modelId="{1918791B-7CFD-40AB-91AB-7D9682DC87B2}">
      <dgm:prSet custT="1"/>
      <dgm:spPr/>
      <dgm:t>
        <a:bodyPr/>
        <a:lstStyle/>
        <a:p>
          <a:r>
            <a:rPr lang="en-US" sz="2400" b="0">
              <a:latin typeface="Abadi" panose="020B0604020104020204" pitchFamily="34" charset="0"/>
            </a:rPr>
            <a:t>Trello &amp; Microsoft Planner for task tracking</a:t>
          </a:r>
        </a:p>
      </dgm:t>
    </dgm:pt>
    <dgm:pt modelId="{BB53FFBB-CA27-4E78-A368-4C73AD9A4086}" type="parTrans" cxnId="{FE92E3C7-80A1-4475-B382-78D39E15B9D2}">
      <dgm:prSet/>
      <dgm:spPr/>
      <dgm:t>
        <a:bodyPr/>
        <a:lstStyle/>
        <a:p>
          <a:endParaRPr lang="en-US" sz="2400" b="0">
            <a:latin typeface="Abadi" panose="020B0604020104020204" pitchFamily="34" charset="0"/>
          </a:endParaRPr>
        </a:p>
      </dgm:t>
    </dgm:pt>
    <dgm:pt modelId="{C75852E8-C02C-4551-89CF-EB972DF98933}" type="sibTrans" cxnId="{FE92E3C7-80A1-4475-B382-78D39E15B9D2}">
      <dgm:prSet/>
      <dgm:spPr/>
      <dgm:t>
        <a:bodyPr/>
        <a:lstStyle/>
        <a:p>
          <a:endParaRPr lang="en-US" sz="2400" b="0">
            <a:latin typeface="Abadi" panose="020B0604020104020204" pitchFamily="34" charset="0"/>
          </a:endParaRPr>
        </a:p>
      </dgm:t>
    </dgm:pt>
    <dgm:pt modelId="{B6C41862-0274-4473-B31E-6E8F3FD1A883}" type="pres">
      <dgm:prSet presAssocID="{B73AF83D-7F55-447A-BA44-CCB12839370A}" presName="root" presStyleCnt="0">
        <dgm:presLayoutVars>
          <dgm:dir/>
          <dgm:resizeHandles val="exact"/>
        </dgm:presLayoutVars>
      </dgm:prSet>
      <dgm:spPr/>
    </dgm:pt>
    <dgm:pt modelId="{D6E625DB-CC36-43AC-B03C-EAD69C4CCE35}" type="pres">
      <dgm:prSet presAssocID="{C7AEFB75-DD3D-4E60-8091-6C784D78D45A}" presName="compNode" presStyleCnt="0"/>
      <dgm:spPr/>
    </dgm:pt>
    <dgm:pt modelId="{B55D48C1-DEB1-4C92-BD22-684898F3512C}" type="pres">
      <dgm:prSet presAssocID="{C7AEFB75-DD3D-4E60-8091-6C784D78D45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AC85753D-E8F4-4EB5-A189-0A1B2CB3DA86}" type="pres">
      <dgm:prSet presAssocID="{C7AEFB75-DD3D-4E60-8091-6C784D78D45A}" presName="spaceRect" presStyleCnt="0"/>
      <dgm:spPr/>
    </dgm:pt>
    <dgm:pt modelId="{E101C3D8-A57A-4BDE-BF39-321E75ECB2EA}" type="pres">
      <dgm:prSet presAssocID="{C7AEFB75-DD3D-4E60-8091-6C784D78D45A}" presName="textRect" presStyleLbl="revTx" presStyleIdx="0" presStyleCnt="3">
        <dgm:presLayoutVars>
          <dgm:chMax val="1"/>
          <dgm:chPref val="1"/>
        </dgm:presLayoutVars>
      </dgm:prSet>
      <dgm:spPr/>
    </dgm:pt>
    <dgm:pt modelId="{F72A8BFF-54C3-402B-B81D-466477B83C7A}" type="pres">
      <dgm:prSet presAssocID="{76F9F857-241B-4A63-89A3-085B5440A1DE}" presName="sibTrans" presStyleCnt="0"/>
      <dgm:spPr/>
    </dgm:pt>
    <dgm:pt modelId="{AD933244-BF30-4733-B86C-6A90FC6A6F1E}" type="pres">
      <dgm:prSet presAssocID="{CC3E69EC-D689-4789-8A9D-DF292F2682C4}" presName="compNode" presStyleCnt="0"/>
      <dgm:spPr/>
    </dgm:pt>
    <dgm:pt modelId="{D3BBC2A0-346E-4569-923A-4DBFFA55354B}" type="pres">
      <dgm:prSet presAssocID="{CC3E69EC-D689-4789-8A9D-DF292F2682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47B148B2-D326-4E86-91DD-13B5515C84E8}" type="pres">
      <dgm:prSet presAssocID="{CC3E69EC-D689-4789-8A9D-DF292F2682C4}" presName="spaceRect" presStyleCnt="0"/>
      <dgm:spPr/>
    </dgm:pt>
    <dgm:pt modelId="{AA87D5A3-D2BF-43EC-90D2-FA017D7B255E}" type="pres">
      <dgm:prSet presAssocID="{CC3E69EC-D689-4789-8A9D-DF292F2682C4}" presName="textRect" presStyleLbl="revTx" presStyleIdx="1" presStyleCnt="3">
        <dgm:presLayoutVars>
          <dgm:chMax val="1"/>
          <dgm:chPref val="1"/>
        </dgm:presLayoutVars>
      </dgm:prSet>
      <dgm:spPr/>
    </dgm:pt>
    <dgm:pt modelId="{F714F096-506C-4318-87F4-38D38FFDBBF8}" type="pres">
      <dgm:prSet presAssocID="{F55E1903-0BD8-4E5E-BE70-868F3BA4C996}" presName="sibTrans" presStyleCnt="0"/>
      <dgm:spPr/>
    </dgm:pt>
    <dgm:pt modelId="{BAD0BFE7-8896-4C8B-AA61-604D6C24E63A}" type="pres">
      <dgm:prSet presAssocID="{1918791B-7CFD-40AB-91AB-7D9682DC87B2}" presName="compNode" presStyleCnt="0"/>
      <dgm:spPr/>
    </dgm:pt>
    <dgm:pt modelId="{3F12C1B6-DF3B-40BA-9F3F-6D7EBF126652}" type="pres">
      <dgm:prSet presAssocID="{1918791B-7CFD-40AB-91AB-7D9682DC87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n"/>
        </a:ext>
      </dgm:extLst>
    </dgm:pt>
    <dgm:pt modelId="{9F59400B-8A37-47F2-956F-67A3CC91FEA0}" type="pres">
      <dgm:prSet presAssocID="{1918791B-7CFD-40AB-91AB-7D9682DC87B2}" presName="spaceRect" presStyleCnt="0"/>
      <dgm:spPr/>
    </dgm:pt>
    <dgm:pt modelId="{A1EC7A69-6C9C-46D5-B767-FBA2A6BBF588}" type="pres">
      <dgm:prSet presAssocID="{1918791B-7CFD-40AB-91AB-7D9682DC87B2}" presName="textRect" presStyleLbl="revTx" presStyleIdx="2" presStyleCnt="3">
        <dgm:presLayoutVars>
          <dgm:chMax val="1"/>
          <dgm:chPref val="1"/>
        </dgm:presLayoutVars>
      </dgm:prSet>
      <dgm:spPr/>
    </dgm:pt>
  </dgm:ptLst>
  <dgm:cxnLst>
    <dgm:cxn modelId="{881B177A-53BB-4268-84A5-B8160DE06C86}" type="presOf" srcId="{1918791B-7CFD-40AB-91AB-7D9682DC87B2}" destId="{A1EC7A69-6C9C-46D5-B767-FBA2A6BBF588}" srcOrd="0" destOrd="0" presId="urn:microsoft.com/office/officeart/2018/2/layout/IconLabelList"/>
    <dgm:cxn modelId="{61BB3D83-3446-4D23-8641-483CD4CE9C05}" type="presOf" srcId="{B73AF83D-7F55-447A-BA44-CCB12839370A}" destId="{B6C41862-0274-4473-B31E-6E8F3FD1A883}" srcOrd="0" destOrd="0" presId="urn:microsoft.com/office/officeart/2018/2/layout/IconLabelList"/>
    <dgm:cxn modelId="{63B45691-43EA-4BE9-B24D-2062DA4C1439}" srcId="{B73AF83D-7F55-447A-BA44-CCB12839370A}" destId="{C7AEFB75-DD3D-4E60-8091-6C784D78D45A}" srcOrd="0" destOrd="0" parTransId="{C73189FC-6D95-40B2-8EFD-6841388C6620}" sibTransId="{76F9F857-241B-4A63-89A3-085B5440A1DE}"/>
    <dgm:cxn modelId="{27054192-F909-4AF8-90CA-CE12F1A9B93E}" type="presOf" srcId="{C7AEFB75-DD3D-4E60-8091-6C784D78D45A}" destId="{E101C3D8-A57A-4BDE-BF39-321E75ECB2EA}" srcOrd="0" destOrd="0" presId="urn:microsoft.com/office/officeart/2018/2/layout/IconLabelList"/>
    <dgm:cxn modelId="{A51E66B7-2275-4196-B406-31AB94ABF511}" srcId="{B73AF83D-7F55-447A-BA44-CCB12839370A}" destId="{CC3E69EC-D689-4789-8A9D-DF292F2682C4}" srcOrd="1" destOrd="0" parTransId="{97FFD708-8968-4BA6-A8A6-622FABCD728A}" sibTransId="{F55E1903-0BD8-4E5E-BE70-868F3BA4C996}"/>
    <dgm:cxn modelId="{FE92E3C7-80A1-4475-B382-78D39E15B9D2}" srcId="{B73AF83D-7F55-447A-BA44-CCB12839370A}" destId="{1918791B-7CFD-40AB-91AB-7D9682DC87B2}" srcOrd="2" destOrd="0" parTransId="{BB53FFBB-CA27-4E78-A368-4C73AD9A4086}" sibTransId="{C75852E8-C02C-4551-89CF-EB972DF98933}"/>
    <dgm:cxn modelId="{BD25C0D9-500E-48C0-9A66-C9BFE7D3946B}" type="presOf" srcId="{CC3E69EC-D689-4789-8A9D-DF292F2682C4}" destId="{AA87D5A3-D2BF-43EC-90D2-FA017D7B255E}" srcOrd="0" destOrd="0" presId="urn:microsoft.com/office/officeart/2018/2/layout/IconLabelList"/>
    <dgm:cxn modelId="{A5A552BD-A4FF-4534-9FEF-34AEE21E9F2E}" type="presParOf" srcId="{B6C41862-0274-4473-B31E-6E8F3FD1A883}" destId="{D6E625DB-CC36-43AC-B03C-EAD69C4CCE35}" srcOrd="0" destOrd="0" presId="urn:microsoft.com/office/officeart/2018/2/layout/IconLabelList"/>
    <dgm:cxn modelId="{08C0B364-7ECB-4F3E-A441-E20D662B1EFB}" type="presParOf" srcId="{D6E625DB-CC36-43AC-B03C-EAD69C4CCE35}" destId="{B55D48C1-DEB1-4C92-BD22-684898F3512C}" srcOrd="0" destOrd="0" presId="urn:microsoft.com/office/officeart/2018/2/layout/IconLabelList"/>
    <dgm:cxn modelId="{08CA8D7F-3E15-447B-ADDD-EA8D60547516}" type="presParOf" srcId="{D6E625DB-CC36-43AC-B03C-EAD69C4CCE35}" destId="{AC85753D-E8F4-4EB5-A189-0A1B2CB3DA86}" srcOrd="1" destOrd="0" presId="urn:microsoft.com/office/officeart/2018/2/layout/IconLabelList"/>
    <dgm:cxn modelId="{F20D0459-40A7-430F-8A01-B912D0668537}" type="presParOf" srcId="{D6E625DB-CC36-43AC-B03C-EAD69C4CCE35}" destId="{E101C3D8-A57A-4BDE-BF39-321E75ECB2EA}" srcOrd="2" destOrd="0" presId="urn:microsoft.com/office/officeart/2018/2/layout/IconLabelList"/>
    <dgm:cxn modelId="{6D04A0F5-0D26-4EA4-A6E3-4E8DDBC20883}" type="presParOf" srcId="{B6C41862-0274-4473-B31E-6E8F3FD1A883}" destId="{F72A8BFF-54C3-402B-B81D-466477B83C7A}" srcOrd="1" destOrd="0" presId="urn:microsoft.com/office/officeart/2018/2/layout/IconLabelList"/>
    <dgm:cxn modelId="{5FED3FBC-0AA8-499F-A84A-D80B57E82DC8}" type="presParOf" srcId="{B6C41862-0274-4473-B31E-6E8F3FD1A883}" destId="{AD933244-BF30-4733-B86C-6A90FC6A6F1E}" srcOrd="2" destOrd="0" presId="urn:microsoft.com/office/officeart/2018/2/layout/IconLabelList"/>
    <dgm:cxn modelId="{05BE2E0C-043E-4A82-A17C-733A2258B1E8}" type="presParOf" srcId="{AD933244-BF30-4733-B86C-6A90FC6A6F1E}" destId="{D3BBC2A0-346E-4569-923A-4DBFFA55354B}" srcOrd="0" destOrd="0" presId="urn:microsoft.com/office/officeart/2018/2/layout/IconLabelList"/>
    <dgm:cxn modelId="{6B11BF19-6763-402E-90BD-43DC7B245DFB}" type="presParOf" srcId="{AD933244-BF30-4733-B86C-6A90FC6A6F1E}" destId="{47B148B2-D326-4E86-91DD-13B5515C84E8}" srcOrd="1" destOrd="0" presId="urn:microsoft.com/office/officeart/2018/2/layout/IconLabelList"/>
    <dgm:cxn modelId="{FA424C3F-7EC6-4241-B0A3-F2F13B725FC3}" type="presParOf" srcId="{AD933244-BF30-4733-B86C-6A90FC6A6F1E}" destId="{AA87D5A3-D2BF-43EC-90D2-FA017D7B255E}" srcOrd="2" destOrd="0" presId="urn:microsoft.com/office/officeart/2018/2/layout/IconLabelList"/>
    <dgm:cxn modelId="{F046E8EE-4827-404F-AB37-1429786E6C53}" type="presParOf" srcId="{B6C41862-0274-4473-B31E-6E8F3FD1A883}" destId="{F714F096-506C-4318-87F4-38D38FFDBBF8}" srcOrd="3" destOrd="0" presId="urn:microsoft.com/office/officeart/2018/2/layout/IconLabelList"/>
    <dgm:cxn modelId="{BA0B0518-F9B7-4FD9-9761-B0841F769860}" type="presParOf" srcId="{B6C41862-0274-4473-B31E-6E8F3FD1A883}" destId="{BAD0BFE7-8896-4C8B-AA61-604D6C24E63A}" srcOrd="4" destOrd="0" presId="urn:microsoft.com/office/officeart/2018/2/layout/IconLabelList"/>
    <dgm:cxn modelId="{FACBB9D9-6CED-4558-BFB6-DBA78B0C19A3}" type="presParOf" srcId="{BAD0BFE7-8896-4C8B-AA61-604D6C24E63A}" destId="{3F12C1B6-DF3B-40BA-9F3F-6D7EBF126652}" srcOrd="0" destOrd="0" presId="urn:microsoft.com/office/officeart/2018/2/layout/IconLabelList"/>
    <dgm:cxn modelId="{E531DE7F-DD34-49FC-BC90-64555CF6AD69}" type="presParOf" srcId="{BAD0BFE7-8896-4C8B-AA61-604D6C24E63A}" destId="{9F59400B-8A37-47F2-956F-67A3CC91FEA0}" srcOrd="1" destOrd="0" presId="urn:microsoft.com/office/officeart/2018/2/layout/IconLabelList"/>
    <dgm:cxn modelId="{DFF70C83-2FE3-4DB1-A25A-2144E9CD2EF6}" type="presParOf" srcId="{BAD0BFE7-8896-4C8B-AA61-604D6C24E63A}" destId="{A1EC7A69-6C9C-46D5-B767-FBA2A6BBF58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882387-EC9D-4C3D-87E8-075DC6E3A44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950A9F4-8A79-416F-9D0E-BC8AC768C92F}">
      <dgm:prSet custT="1"/>
      <dgm:spPr/>
      <dgm:t>
        <a:bodyPr/>
        <a:lstStyle/>
        <a:p>
          <a:pPr>
            <a:lnSpc>
              <a:spcPct val="100000"/>
            </a:lnSpc>
          </a:pPr>
          <a:r>
            <a:rPr lang="en-US" sz="2400" dirty="0"/>
            <a:t>Introduction to ChatGPT and Microsoft Copilot</a:t>
          </a:r>
        </a:p>
      </dgm:t>
    </dgm:pt>
    <dgm:pt modelId="{45AB2EA7-2442-43E2-BA78-AAC3A95D4628}" type="parTrans" cxnId="{AC1FD547-4C8C-44D8-A192-260B2AF06977}">
      <dgm:prSet/>
      <dgm:spPr/>
      <dgm:t>
        <a:bodyPr/>
        <a:lstStyle/>
        <a:p>
          <a:endParaRPr lang="en-US" sz="2400"/>
        </a:p>
      </dgm:t>
    </dgm:pt>
    <dgm:pt modelId="{14990B7E-EA3B-411B-BA58-A15716572419}" type="sibTrans" cxnId="{AC1FD547-4C8C-44D8-A192-260B2AF06977}">
      <dgm:prSet/>
      <dgm:spPr/>
      <dgm:t>
        <a:bodyPr/>
        <a:lstStyle/>
        <a:p>
          <a:endParaRPr lang="en-US" sz="2400"/>
        </a:p>
      </dgm:t>
    </dgm:pt>
    <dgm:pt modelId="{492BC7AA-B1A3-42DA-BB05-3621A28FF5D7}">
      <dgm:prSet custT="1"/>
      <dgm:spPr/>
      <dgm:t>
        <a:bodyPr/>
        <a:lstStyle/>
        <a:p>
          <a:pPr>
            <a:lnSpc>
              <a:spcPct val="100000"/>
            </a:lnSpc>
          </a:pPr>
          <a:r>
            <a:rPr lang="en-US" sz="2400" dirty="0"/>
            <a:t>Using AI for support while maintaining academic integrity</a:t>
          </a:r>
        </a:p>
      </dgm:t>
    </dgm:pt>
    <dgm:pt modelId="{F602452C-4807-4269-9FEA-CA55DE47A0C1}" type="parTrans" cxnId="{B65594EE-5B35-44C6-B90C-68CB92C95DBD}">
      <dgm:prSet/>
      <dgm:spPr/>
      <dgm:t>
        <a:bodyPr/>
        <a:lstStyle/>
        <a:p>
          <a:endParaRPr lang="en-US" sz="2400"/>
        </a:p>
      </dgm:t>
    </dgm:pt>
    <dgm:pt modelId="{0EEF09FF-8336-44E2-BAB5-73EE62FC5938}" type="sibTrans" cxnId="{B65594EE-5B35-44C6-B90C-68CB92C95DBD}">
      <dgm:prSet/>
      <dgm:spPr/>
      <dgm:t>
        <a:bodyPr/>
        <a:lstStyle/>
        <a:p>
          <a:endParaRPr lang="en-US" sz="2400"/>
        </a:p>
      </dgm:t>
    </dgm:pt>
    <dgm:pt modelId="{DF8D05CC-E20E-4437-84F1-B000A87CC1E1}">
      <dgm:prSet custT="1"/>
      <dgm:spPr/>
      <dgm:t>
        <a:bodyPr/>
        <a:lstStyle/>
        <a:p>
          <a:pPr>
            <a:lnSpc>
              <a:spcPct val="100000"/>
            </a:lnSpc>
          </a:pPr>
          <a:r>
            <a:rPr lang="en-US" sz="2400" dirty="0"/>
            <a:t>Acknowledging AI use in assignments</a:t>
          </a:r>
        </a:p>
      </dgm:t>
    </dgm:pt>
    <dgm:pt modelId="{CD190C06-9DD7-4517-AF8C-D592B9437038}" type="parTrans" cxnId="{8E878E1A-3860-474E-B741-5CC9439F100B}">
      <dgm:prSet/>
      <dgm:spPr/>
      <dgm:t>
        <a:bodyPr/>
        <a:lstStyle/>
        <a:p>
          <a:endParaRPr lang="en-US" sz="2400"/>
        </a:p>
      </dgm:t>
    </dgm:pt>
    <dgm:pt modelId="{23342EEE-3850-4AB0-B00A-E270676D9169}" type="sibTrans" cxnId="{8E878E1A-3860-474E-B741-5CC9439F100B}">
      <dgm:prSet/>
      <dgm:spPr/>
      <dgm:t>
        <a:bodyPr/>
        <a:lstStyle/>
        <a:p>
          <a:endParaRPr lang="en-US" sz="2400"/>
        </a:p>
      </dgm:t>
    </dgm:pt>
    <dgm:pt modelId="{AB9D3C8F-2B38-4E4B-94CF-05035EB99C1A}">
      <dgm:prSet custT="1"/>
      <dgm:spPr/>
      <dgm:t>
        <a:bodyPr/>
        <a:lstStyle/>
        <a:p>
          <a:pPr>
            <a:lnSpc>
              <a:spcPct val="100000"/>
            </a:lnSpc>
          </a:pPr>
          <a:r>
            <a:rPr lang="en-US" sz="2400" dirty="0"/>
            <a:t>GDPR and cybersecurity awareness (protecting personal data)</a:t>
          </a:r>
        </a:p>
      </dgm:t>
    </dgm:pt>
    <dgm:pt modelId="{AE13C41C-46CB-4444-BA51-77B3D4E972E4}" type="parTrans" cxnId="{350701F6-DDEB-4C47-B1A7-1CD9CA18A098}">
      <dgm:prSet/>
      <dgm:spPr/>
      <dgm:t>
        <a:bodyPr/>
        <a:lstStyle/>
        <a:p>
          <a:endParaRPr lang="en-US" sz="2400"/>
        </a:p>
      </dgm:t>
    </dgm:pt>
    <dgm:pt modelId="{232EB6A7-6D61-4105-A37E-3F87B27A1E23}" type="sibTrans" cxnId="{350701F6-DDEB-4C47-B1A7-1CD9CA18A098}">
      <dgm:prSet/>
      <dgm:spPr/>
      <dgm:t>
        <a:bodyPr/>
        <a:lstStyle/>
        <a:p>
          <a:endParaRPr lang="en-US" sz="2400"/>
        </a:p>
      </dgm:t>
    </dgm:pt>
    <dgm:pt modelId="{2D346766-02F6-4FA5-B44C-F78166AEB6B7}" type="pres">
      <dgm:prSet presAssocID="{94882387-EC9D-4C3D-87E8-075DC6E3A44D}" presName="root" presStyleCnt="0">
        <dgm:presLayoutVars>
          <dgm:dir/>
          <dgm:resizeHandles val="exact"/>
        </dgm:presLayoutVars>
      </dgm:prSet>
      <dgm:spPr/>
    </dgm:pt>
    <dgm:pt modelId="{EAACC620-E52D-4751-92FC-97AABBE7A927}" type="pres">
      <dgm:prSet presAssocID="{F950A9F4-8A79-416F-9D0E-BC8AC768C92F}" presName="compNode" presStyleCnt="0"/>
      <dgm:spPr/>
    </dgm:pt>
    <dgm:pt modelId="{3A240239-A2AC-4F01-B0F8-9A94A0B21AB7}" type="pres">
      <dgm:prSet presAssocID="{F950A9F4-8A79-416F-9D0E-BC8AC768C92F}" presName="bgRect" presStyleLbl="bgShp" presStyleIdx="0" presStyleCnt="4"/>
      <dgm:spPr/>
    </dgm:pt>
    <dgm:pt modelId="{C1C4E550-DCB3-47E8-A3F4-8A69248C9FB0}" type="pres">
      <dgm:prSet presAssocID="{F950A9F4-8A79-416F-9D0E-BC8AC768C9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3A5BE681-B035-458B-A4E8-D9C6B4EDB8F5}" type="pres">
      <dgm:prSet presAssocID="{F950A9F4-8A79-416F-9D0E-BC8AC768C92F}" presName="spaceRect" presStyleCnt="0"/>
      <dgm:spPr/>
    </dgm:pt>
    <dgm:pt modelId="{7048273D-4636-4FA9-9A17-94D6B03F80C9}" type="pres">
      <dgm:prSet presAssocID="{F950A9F4-8A79-416F-9D0E-BC8AC768C92F}" presName="parTx" presStyleLbl="revTx" presStyleIdx="0" presStyleCnt="4">
        <dgm:presLayoutVars>
          <dgm:chMax val="0"/>
          <dgm:chPref val="0"/>
        </dgm:presLayoutVars>
      </dgm:prSet>
      <dgm:spPr/>
    </dgm:pt>
    <dgm:pt modelId="{D37DACE9-E163-4E80-95F9-D6AA23ED8C62}" type="pres">
      <dgm:prSet presAssocID="{14990B7E-EA3B-411B-BA58-A15716572419}" presName="sibTrans" presStyleCnt="0"/>
      <dgm:spPr/>
    </dgm:pt>
    <dgm:pt modelId="{0E514D41-761D-4A53-B293-3208130339FD}" type="pres">
      <dgm:prSet presAssocID="{492BC7AA-B1A3-42DA-BB05-3621A28FF5D7}" presName="compNode" presStyleCnt="0"/>
      <dgm:spPr/>
    </dgm:pt>
    <dgm:pt modelId="{80DD93CE-4A49-401D-A775-68F0742AB1CE}" type="pres">
      <dgm:prSet presAssocID="{492BC7AA-B1A3-42DA-BB05-3621A28FF5D7}" presName="bgRect" presStyleLbl="bgShp" presStyleIdx="1" presStyleCnt="4"/>
      <dgm:spPr/>
    </dgm:pt>
    <dgm:pt modelId="{BC84B1B6-A311-445A-8051-1267118471DC}" type="pres">
      <dgm:prSet presAssocID="{492BC7AA-B1A3-42DA-BB05-3621A28FF5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BBAB5ED9-64EF-4CE1-9792-006814151486}" type="pres">
      <dgm:prSet presAssocID="{492BC7AA-B1A3-42DA-BB05-3621A28FF5D7}" presName="spaceRect" presStyleCnt="0"/>
      <dgm:spPr/>
    </dgm:pt>
    <dgm:pt modelId="{D489EDAA-6AE4-4DE2-9F22-984BDEB20A3B}" type="pres">
      <dgm:prSet presAssocID="{492BC7AA-B1A3-42DA-BB05-3621A28FF5D7}" presName="parTx" presStyleLbl="revTx" presStyleIdx="1" presStyleCnt="4">
        <dgm:presLayoutVars>
          <dgm:chMax val="0"/>
          <dgm:chPref val="0"/>
        </dgm:presLayoutVars>
      </dgm:prSet>
      <dgm:spPr/>
    </dgm:pt>
    <dgm:pt modelId="{409FD5C9-B83D-4120-824A-4A0BBE5ECE9E}" type="pres">
      <dgm:prSet presAssocID="{0EEF09FF-8336-44E2-BAB5-73EE62FC5938}" presName="sibTrans" presStyleCnt="0"/>
      <dgm:spPr/>
    </dgm:pt>
    <dgm:pt modelId="{801C656E-53BA-4DC4-B187-A0C9BCB5898C}" type="pres">
      <dgm:prSet presAssocID="{DF8D05CC-E20E-4437-84F1-B000A87CC1E1}" presName="compNode" presStyleCnt="0"/>
      <dgm:spPr/>
    </dgm:pt>
    <dgm:pt modelId="{B44DB5D7-B10F-4B3E-B112-EAA7DCE23E84}" type="pres">
      <dgm:prSet presAssocID="{DF8D05CC-E20E-4437-84F1-B000A87CC1E1}" presName="bgRect" presStyleLbl="bgShp" presStyleIdx="2" presStyleCnt="4"/>
      <dgm:spPr/>
    </dgm:pt>
    <dgm:pt modelId="{AD44AAC8-7BB9-480E-ADFF-4DAAF21C52DC}" type="pres">
      <dgm:prSet presAssocID="{DF8D05CC-E20E-4437-84F1-B000A87CC1E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3048429F-F953-4BFD-8176-AF0E18C15B19}" type="pres">
      <dgm:prSet presAssocID="{DF8D05CC-E20E-4437-84F1-B000A87CC1E1}" presName="spaceRect" presStyleCnt="0"/>
      <dgm:spPr/>
    </dgm:pt>
    <dgm:pt modelId="{BBAABCC1-779B-4CB2-BA89-DC5D4F286E83}" type="pres">
      <dgm:prSet presAssocID="{DF8D05CC-E20E-4437-84F1-B000A87CC1E1}" presName="parTx" presStyleLbl="revTx" presStyleIdx="2" presStyleCnt="4">
        <dgm:presLayoutVars>
          <dgm:chMax val="0"/>
          <dgm:chPref val="0"/>
        </dgm:presLayoutVars>
      </dgm:prSet>
      <dgm:spPr/>
    </dgm:pt>
    <dgm:pt modelId="{0BFDED11-D68A-4241-BD0B-069357C44AD0}" type="pres">
      <dgm:prSet presAssocID="{23342EEE-3850-4AB0-B00A-E270676D9169}" presName="sibTrans" presStyleCnt="0"/>
      <dgm:spPr/>
    </dgm:pt>
    <dgm:pt modelId="{30B6A71C-22CB-427E-9871-56333CF69D31}" type="pres">
      <dgm:prSet presAssocID="{AB9D3C8F-2B38-4E4B-94CF-05035EB99C1A}" presName="compNode" presStyleCnt="0"/>
      <dgm:spPr/>
    </dgm:pt>
    <dgm:pt modelId="{FEE43436-0B5A-4971-9DDB-7AC4D978BCC3}" type="pres">
      <dgm:prSet presAssocID="{AB9D3C8F-2B38-4E4B-94CF-05035EB99C1A}" presName="bgRect" presStyleLbl="bgShp" presStyleIdx="3" presStyleCnt="4"/>
      <dgm:spPr/>
    </dgm:pt>
    <dgm:pt modelId="{9F91AE4E-EAB9-43A7-94F5-FBD0F712E216}" type="pres">
      <dgm:prSet presAssocID="{AB9D3C8F-2B38-4E4B-94CF-05035EB99C1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itcoin"/>
        </a:ext>
      </dgm:extLst>
    </dgm:pt>
    <dgm:pt modelId="{8B644558-596A-49B4-9345-16E62FAB2357}" type="pres">
      <dgm:prSet presAssocID="{AB9D3C8F-2B38-4E4B-94CF-05035EB99C1A}" presName="spaceRect" presStyleCnt="0"/>
      <dgm:spPr/>
    </dgm:pt>
    <dgm:pt modelId="{09C7AC9B-A3E3-4B20-830D-2C7C0F63B4BB}" type="pres">
      <dgm:prSet presAssocID="{AB9D3C8F-2B38-4E4B-94CF-05035EB99C1A}" presName="parTx" presStyleLbl="revTx" presStyleIdx="3" presStyleCnt="4">
        <dgm:presLayoutVars>
          <dgm:chMax val="0"/>
          <dgm:chPref val="0"/>
        </dgm:presLayoutVars>
      </dgm:prSet>
      <dgm:spPr/>
    </dgm:pt>
  </dgm:ptLst>
  <dgm:cxnLst>
    <dgm:cxn modelId="{8E878E1A-3860-474E-B741-5CC9439F100B}" srcId="{94882387-EC9D-4C3D-87E8-075DC6E3A44D}" destId="{DF8D05CC-E20E-4437-84F1-B000A87CC1E1}" srcOrd="2" destOrd="0" parTransId="{CD190C06-9DD7-4517-AF8C-D592B9437038}" sibTransId="{23342EEE-3850-4AB0-B00A-E270676D9169}"/>
    <dgm:cxn modelId="{30347F2A-B467-4A3F-8602-216EC8F6F2FA}" type="presOf" srcId="{94882387-EC9D-4C3D-87E8-075DC6E3A44D}" destId="{2D346766-02F6-4FA5-B44C-F78166AEB6B7}" srcOrd="0" destOrd="0" presId="urn:microsoft.com/office/officeart/2018/2/layout/IconVerticalSolidList"/>
    <dgm:cxn modelId="{8316DD5C-A6E4-4E0A-B80F-652BF4166699}" type="presOf" srcId="{492BC7AA-B1A3-42DA-BB05-3621A28FF5D7}" destId="{D489EDAA-6AE4-4DE2-9F22-984BDEB20A3B}" srcOrd="0" destOrd="0" presId="urn:microsoft.com/office/officeart/2018/2/layout/IconVerticalSolidList"/>
    <dgm:cxn modelId="{AC1FD547-4C8C-44D8-A192-260B2AF06977}" srcId="{94882387-EC9D-4C3D-87E8-075DC6E3A44D}" destId="{F950A9F4-8A79-416F-9D0E-BC8AC768C92F}" srcOrd="0" destOrd="0" parTransId="{45AB2EA7-2442-43E2-BA78-AAC3A95D4628}" sibTransId="{14990B7E-EA3B-411B-BA58-A15716572419}"/>
    <dgm:cxn modelId="{52078B79-C5DB-4D6F-9049-FFB444E409C7}" type="presOf" srcId="{DF8D05CC-E20E-4437-84F1-B000A87CC1E1}" destId="{BBAABCC1-779B-4CB2-BA89-DC5D4F286E83}" srcOrd="0" destOrd="0" presId="urn:microsoft.com/office/officeart/2018/2/layout/IconVerticalSolidList"/>
    <dgm:cxn modelId="{7FAC967D-81FE-4EFB-A991-DBBF75F27EE7}" type="presOf" srcId="{F950A9F4-8A79-416F-9D0E-BC8AC768C92F}" destId="{7048273D-4636-4FA9-9A17-94D6B03F80C9}" srcOrd="0" destOrd="0" presId="urn:microsoft.com/office/officeart/2018/2/layout/IconVerticalSolidList"/>
    <dgm:cxn modelId="{012EDE9B-D804-450A-99AB-172C1B1F3A3B}" type="presOf" srcId="{AB9D3C8F-2B38-4E4B-94CF-05035EB99C1A}" destId="{09C7AC9B-A3E3-4B20-830D-2C7C0F63B4BB}" srcOrd="0" destOrd="0" presId="urn:microsoft.com/office/officeart/2018/2/layout/IconVerticalSolidList"/>
    <dgm:cxn modelId="{B65594EE-5B35-44C6-B90C-68CB92C95DBD}" srcId="{94882387-EC9D-4C3D-87E8-075DC6E3A44D}" destId="{492BC7AA-B1A3-42DA-BB05-3621A28FF5D7}" srcOrd="1" destOrd="0" parTransId="{F602452C-4807-4269-9FEA-CA55DE47A0C1}" sibTransId="{0EEF09FF-8336-44E2-BAB5-73EE62FC5938}"/>
    <dgm:cxn modelId="{350701F6-DDEB-4C47-B1A7-1CD9CA18A098}" srcId="{94882387-EC9D-4C3D-87E8-075DC6E3A44D}" destId="{AB9D3C8F-2B38-4E4B-94CF-05035EB99C1A}" srcOrd="3" destOrd="0" parTransId="{AE13C41C-46CB-4444-BA51-77B3D4E972E4}" sibTransId="{232EB6A7-6D61-4105-A37E-3F87B27A1E23}"/>
    <dgm:cxn modelId="{2EA54D10-1817-4F79-8512-7D28FAB0D403}" type="presParOf" srcId="{2D346766-02F6-4FA5-B44C-F78166AEB6B7}" destId="{EAACC620-E52D-4751-92FC-97AABBE7A927}" srcOrd="0" destOrd="0" presId="urn:microsoft.com/office/officeart/2018/2/layout/IconVerticalSolidList"/>
    <dgm:cxn modelId="{E7A5DAB1-E96B-4E53-A97D-6ABA97A11FA0}" type="presParOf" srcId="{EAACC620-E52D-4751-92FC-97AABBE7A927}" destId="{3A240239-A2AC-4F01-B0F8-9A94A0B21AB7}" srcOrd="0" destOrd="0" presId="urn:microsoft.com/office/officeart/2018/2/layout/IconVerticalSolidList"/>
    <dgm:cxn modelId="{F1892FC2-EA73-41B0-B21C-5600DE9CA262}" type="presParOf" srcId="{EAACC620-E52D-4751-92FC-97AABBE7A927}" destId="{C1C4E550-DCB3-47E8-A3F4-8A69248C9FB0}" srcOrd="1" destOrd="0" presId="urn:microsoft.com/office/officeart/2018/2/layout/IconVerticalSolidList"/>
    <dgm:cxn modelId="{BB97162D-78B0-41FC-892E-A83254C4B8AE}" type="presParOf" srcId="{EAACC620-E52D-4751-92FC-97AABBE7A927}" destId="{3A5BE681-B035-458B-A4E8-D9C6B4EDB8F5}" srcOrd="2" destOrd="0" presId="urn:microsoft.com/office/officeart/2018/2/layout/IconVerticalSolidList"/>
    <dgm:cxn modelId="{4E99D1F9-D4EA-483B-837E-D47C2E55A5B3}" type="presParOf" srcId="{EAACC620-E52D-4751-92FC-97AABBE7A927}" destId="{7048273D-4636-4FA9-9A17-94D6B03F80C9}" srcOrd="3" destOrd="0" presId="urn:microsoft.com/office/officeart/2018/2/layout/IconVerticalSolidList"/>
    <dgm:cxn modelId="{180FF293-D750-425D-AD0C-082CF8759054}" type="presParOf" srcId="{2D346766-02F6-4FA5-B44C-F78166AEB6B7}" destId="{D37DACE9-E163-4E80-95F9-D6AA23ED8C62}" srcOrd="1" destOrd="0" presId="urn:microsoft.com/office/officeart/2018/2/layout/IconVerticalSolidList"/>
    <dgm:cxn modelId="{9D570E7F-1A3E-4278-8465-77AC4A0CDBBF}" type="presParOf" srcId="{2D346766-02F6-4FA5-B44C-F78166AEB6B7}" destId="{0E514D41-761D-4A53-B293-3208130339FD}" srcOrd="2" destOrd="0" presId="urn:microsoft.com/office/officeart/2018/2/layout/IconVerticalSolidList"/>
    <dgm:cxn modelId="{C07168CC-5416-4277-AB6B-52C456C58E3F}" type="presParOf" srcId="{0E514D41-761D-4A53-B293-3208130339FD}" destId="{80DD93CE-4A49-401D-A775-68F0742AB1CE}" srcOrd="0" destOrd="0" presId="urn:microsoft.com/office/officeart/2018/2/layout/IconVerticalSolidList"/>
    <dgm:cxn modelId="{49B318AE-6574-4673-AD48-246B67BB67A0}" type="presParOf" srcId="{0E514D41-761D-4A53-B293-3208130339FD}" destId="{BC84B1B6-A311-445A-8051-1267118471DC}" srcOrd="1" destOrd="0" presId="urn:microsoft.com/office/officeart/2018/2/layout/IconVerticalSolidList"/>
    <dgm:cxn modelId="{C405A499-36F9-4BFD-B03A-E9B496D429E9}" type="presParOf" srcId="{0E514D41-761D-4A53-B293-3208130339FD}" destId="{BBAB5ED9-64EF-4CE1-9792-006814151486}" srcOrd="2" destOrd="0" presId="urn:microsoft.com/office/officeart/2018/2/layout/IconVerticalSolidList"/>
    <dgm:cxn modelId="{76BA6425-8F6A-4D19-A76D-825958021842}" type="presParOf" srcId="{0E514D41-761D-4A53-B293-3208130339FD}" destId="{D489EDAA-6AE4-4DE2-9F22-984BDEB20A3B}" srcOrd="3" destOrd="0" presId="urn:microsoft.com/office/officeart/2018/2/layout/IconVerticalSolidList"/>
    <dgm:cxn modelId="{201AD172-78F4-421B-811F-8E7866B24FFE}" type="presParOf" srcId="{2D346766-02F6-4FA5-B44C-F78166AEB6B7}" destId="{409FD5C9-B83D-4120-824A-4A0BBE5ECE9E}" srcOrd="3" destOrd="0" presId="urn:microsoft.com/office/officeart/2018/2/layout/IconVerticalSolidList"/>
    <dgm:cxn modelId="{D2903825-4798-48E3-822B-503E55D832B4}" type="presParOf" srcId="{2D346766-02F6-4FA5-B44C-F78166AEB6B7}" destId="{801C656E-53BA-4DC4-B187-A0C9BCB5898C}" srcOrd="4" destOrd="0" presId="urn:microsoft.com/office/officeart/2018/2/layout/IconVerticalSolidList"/>
    <dgm:cxn modelId="{D48CC826-29F8-4066-8BF0-60EE6BB14F56}" type="presParOf" srcId="{801C656E-53BA-4DC4-B187-A0C9BCB5898C}" destId="{B44DB5D7-B10F-4B3E-B112-EAA7DCE23E84}" srcOrd="0" destOrd="0" presId="urn:microsoft.com/office/officeart/2018/2/layout/IconVerticalSolidList"/>
    <dgm:cxn modelId="{9D2C76CA-D02C-4326-94BA-9F301406BBF1}" type="presParOf" srcId="{801C656E-53BA-4DC4-B187-A0C9BCB5898C}" destId="{AD44AAC8-7BB9-480E-ADFF-4DAAF21C52DC}" srcOrd="1" destOrd="0" presId="urn:microsoft.com/office/officeart/2018/2/layout/IconVerticalSolidList"/>
    <dgm:cxn modelId="{802798FE-EEE9-4854-9207-4BDAFAE7A6C5}" type="presParOf" srcId="{801C656E-53BA-4DC4-B187-A0C9BCB5898C}" destId="{3048429F-F953-4BFD-8176-AF0E18C15B19}" srcOrd="2" destOrd="0" presId="urn:microsoft.com/office/officeart/2018/2/layout/IconVerticalSolidList"/>
    <dgm:cxn modelId="{6725D368-A027-4A8F-BE88-BA2BABB9889C}" type="presParOf" srcId="{801C656E-53BA-4DC4-B187-A0C9BCB5898C}" destId="{BBAABCC1-779B-4CB2-BA89-DC5D4F286E83}" srcOrd="3" destOrd="0" presId="urn:microsoft.com/office/officeart/2018/2/layout/IconVerticalSolidList"/>
    <dgm:cxn modelId="{23191B85-E14C-4522-BA33-A8A3BAEAB413}" type="presParOf" srcId="{2D346766-02F6-4FA5-B44C-F78166AEB6B7}" destId="{0BFDED11-D68A-4241-BD0B-069357C44AD0}" srcOrd="5" destOrd="0" presId="urn:microsoft.com/office/officeart/2018/2/layout/IconVerticalSolidList"/>
    <dgm:cxn modelId="{BD4C56B9-93D8-495A-88A0-80333C782E22}" type="presParOf" srcId="{2D346766-02F6-4FA5-B44C-F78166AEB6B7}" destId="{30B6A71C-22CB-427E-9871-56333CF69D31}" srcOrd="6" destOrd="0" presId="urn:microsoft.com/office/officeart/2018/2/layout/IconVerticalSolidList"/>
    <dgm:cxn modelId="{CF405922-9D0D-43BF-993E-398DFE1AA915}" type="presParOf" srcId="{30B6A71C-22CB-427E-9871-56333CF69D31}" destId="{FEE43436-0B5A-4971-9DDB-7AC4D978BCC3}" srcOrd="0" destOrd="0" presId="urn:microsoft.com/office/officeart/2018/2/layout/IconVerticalSolidList"/>
    <dgm:cxn modelId="{457F75F4-B099-4018-98CD-7BB0001DECE5}" type="presParOf" srcId="{30B6A71C-22CB-427E-9871-56333CF69D31}" destId="{9F91AE4E-EAB9-43A7-94F5-FBD0F712E216}" srcOrd="1" destOrd="0" presId="urn:microsoft.com/office/officeart/2018/2/layout/IconVerticalSolidList"/>
    <dgm:cxn modelId="{F85489EF-EBF6-4BF1-8101-00C5EACD7C21}" type="presParOf" srcId="{30B6A71C-22CB-427E-9871-56333CF69D31}" destId="{8B644558-596A-49B4-9345-16E62FAB2357}" srcOrd="2" destOrd="0" presId="urn:microsoft.com/office/officeart/2018/2/layout/IconVerticalSolidList"/>
    <dgm:cxn modelId="{F86D906A-BF83-45FC-A110-84C80E639896}" type="presParOf" srcId="{30B6A71C-22CB-427E-9871-56333CF69D31}" destId="{09C7AC9B-A3E3-4B20-830D-2C7C0F63B4B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882387-EC9D-4C3D-87E8-075DC6E3A44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50A9F4-8A79-416F-9D0E-BC8AC768C92F}">
      <dgm:prSet custT="1"/>
      <dgm:spPr/>
      <dgm:t>
        <a:bodyPr/>
        <a:lstStyle/>
        <a:p>
          <a:pPr>
            <a:lnSpc>
              <a:spcPct val="100000"/>
            </a:lnSpc>
          </a:pPr>
          <a:r>
            <a:rPr lang="en-US" sz="2400">
              <a:latin typeface="Abadi" panose="020B0604020104020204" pitchFamily="34" charset="0"/>
            </a:rPr>
            <a:t>Formatting, headings, tables, and media in Word</a:t>
          </a:r>
        </a:p>
      </dgm:t>
    </dgm:pt>
    <dgm:pt modelId="{45AB2EA7-2442-43E2-BA78-AAC3A95D4628}" type="parTrans" cxnId="{AC1FD547-4C8C-44D8-A192-260B2AF06977}">
      <dgm:prSet/>
      <dgm:spPr/>
      <dgm:t>
        <a:bodyPr/>
        <a:lstStyle/>
        <a:p>
          <a:endParaRPr lang="en-US" sz="2400">
            <a:latin typeface="Abadi" panose="020B0604020104020204" pitchFamily="34" charset="0"/>
          </a:endParaRPr>
        </a:p>
      </dgm:t>
    </dgm:pt>
    <dgm:pt modelId="{14990B7E-EA3B-411B-BA58-A15716572419}" type="sibTrans" cxnId="{AC1FD547-4C8C-44D8-A192-260B2AF06977}">
      <dgm:prSet/>
      <dgm:spPr/>
      <dgm:t>
        <a:bodyPr/>
        <a:lstStyle/>
        <a:p>
          <a:endParaRPr lang="en-US" sz="2400">
            <a:latin typeface="Abadi" panose="020B0604020104020204" pitchFamily="34" charset="0"/>
          </a:endParaRPr>
        </a:p>
      </dgm:t>
    </dgm:pt>
    <dgm:pt modelId="{492BC7AA-B1A3-42DA-BB05-3621A28FF5D7}">
      <dgm:prSet custT="1"/>
      <dgm:spPr/>
      <dgm:t>
        <a:bodyPr/>
        <a:lstStyle/>
        <a:p>
          <a:pPr>
            <a:lnSpc>
              <a:spcPct val="100000"/>
            </a:lnSpc>
          </a:pPr>
          <a:r>
            <a:rPr lang="en-US" sz="2400" dirty="0">
              <a:latin typeface="Abadi" panose="020B0604020104020204" pitchFamily="34" charset="0"/>
            </a:rPr>
            <a:t>Saving and </a:t>
          </a:r>
          <a:r>
            <a:rPr lang="en-US" sz="2400" dirty="0" err="1">
              <a:latin typeface="Abadi" panose="020B0604020104020204" pitchFamily="34" charset="0"/>
            </a:rPr>
            <a:t>organising</a:t>
          </a:r>
          <a:r>
            <a:rPr lang="en-US" sz="2400" dirty="0">
              <a:latin typeface="Abadi" panose="020B0604020104020204" pitchFamily="34" charset="0"/>
            </a:rPr>
            <a:t> documents using OneDrive.</a:t>
          </a:r>
        </a:p>
      </dgm:t>
    </dgm:pt>
    <dgm:pt modelId="{F602452C-4807-4269-9FEA-CA55DE47A0C1}" type="parTrans" cxnId="{B65594EE-5B35-44C6-B90C-68CB92C95DBD}">
      <dgm:prSet/>
      <dgm:spPr/>
      <dgm:t>
        <a:bodyPr/>
        <a:lstStyle/>
        <a:p>
          <a:endParaRPr lang="en-US" sz="2400">
            <a:latin typeface="Abadi" panose="020B0604020104020204" pitchFamily="34" charset="0"/>
          </a:endParaRPr>
        </a:p>
      </dgm:t>
    </dgm:pt>
    <dgm:pt modelId="{0EEF09FF-8336-44E2-BAB5-73EE62FC5938}" type="sibTrans" cxnId="{B65594EE-5B35-44C6-B90C-68CB92C95DBD}">
      <dgm:prSet/>
      <dgm:spPr/>
      <dgm:t>
        <a:bodyPr/>
        <a:lstStyle/>
        <a:p>
          <a:endParaRPr lang="en-US" sz="2400">
            <a:latin typeface="Abadi" panose="020B0604020104020204" pitchFamily="34" charset="0"/>
          </a:endParaRPr>
        </a:p>
      </dgm:t>
    </dgm:pt>
    <dgm:pt modelId="{DF8D05CC-E20E-4437-84F1-B000A87CC1E1}">
      <dgm:prSet custT="1"/>
      <dgm:spPr/>
      <dgm:t>
        <a:bodyPr/>
        <a:lstStyle/>
        <a:p>
          <a:pPr>
            <a:lnSpc>
              <a:spcPct val="100000"/>
            </a:lnSpc>
          </a:pPr>
          <a:r>
            <a:rPr lang="en-US" sz="2400">
              <a:latin typeface="Abadi" panose="020B0604020104020204" pitchFamily="34" charset="0"/>
            </a:rPr>
            <a:t>Communication and collaboration through Microsoft Teams</a:t>
          </a:r>
        </a:p>
      </dgm:t>
    </dgm:pt>
    <dgm:pt modelId="{CD190C06-9DD7-4517-AF8C-D592B9437038}" type="parTrans" cxnId="{8E878E1A-3860-474E-B741-5CC9439F100B}">
      <dgm:prSet/>
      <dgm:spPr/>
      <dgm:t>
        <a:bodyPr/>
        <a:lstStyle/>
        <a:p>
          <a:endParaRPr lang="en-US" sz="2400">
            <a:latin typeface="Abadi" panose="020B0604020104020204" pitchFamily="34" charset="0"/>
          </a:endParaRPr>
        </a:p>
      </dgm:t>
    </dgm:pt>
    <dgm:pt modelId="{23342EEE-3850-4AB0-B00A-E270676D9169}" type="sibTrans" cxnId="{8E878E1A-3860-474E-B741-5CC9439F100B}">
      <dgm:prSet/>
      <dgm:spPr/>
      <dgm:t>
        <a:bodyPr/>
        <a:lstStyle/>
        <a:p>
          <a:endParaRPr lang="en-US" sz="2400">
            <a:latin typeface="Abadi" panose="020B0604020104020204" pitchFamily="34" charset="0"/>
          </a:endParaRPr>
        </a:p>
      </dgm:t>
    </dgm:pt>
    <dgm:pt modelId="{4D7BD458-867C-4933-9509-2E2EBC39549D}" type="pres">
      <dgm:prSet presAssocID="{94882387-EC9D-4C3D-87E8-075DC6E3A44D}" presName="root" presStyleCnt="0">
        <dgm:presLayoutVars>
          <dgm:dir/>
          <dgm:resizeHandles val="exact"/>
        </dgm:presLayoutVars>
      </dgm:prSet>
      <dgm:spPr/>
    </dgm:pt>
    <dgm:pt modelId="{8CFB48C2-1438-4289-BC6F-B7A8B5E9C9A4}" type="pres">
      <dgm:prSet presAssocID="{F950A9F4-8A79-416F-9D0E-BC8AC768C92F}" presName="compNode" presStyleCnt="0"/>
      <dgm:spPr/>
    </dgm:pt>
    <dgm:pt modelId="{7A02C78C-C1AB-435E-8A1C-024A5016602C}" type="pres">
      <dgm:prSet presAssocID="{F950A9F4-8A79-416F-9D0E-BC8AC768C9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67E96D60-DD36-4CDA-A69D-D6DBDA120908}" type="pres">
      <dgm:prSet presAssocID="{F950A9F4-8A79-416F-9D0E-BC8AC768C92F}" presName="spaceRect" presStyleCnt="0"/>
      <dgm:spPr/>
    </dgm:pt>
    <dgm:pt modelId="{766912AA-1B9F-42C2-A1A0-FA7949D13948}" type="pres">
      <dgm:prSet presAssocID="{F950A9F4-8A79-416F-9D0E-BC8AC768C92F}" presName="textRect" presStyleLbl="revTx" presStyleIdx="0" presStyleCnt="3">
        <dgm:presLayoutVars>
          <dgm:chMax val="1"/>
          <dgm:chPref val="1"/>
        </dgm:presLayoutVars>
      </dgm:prSet>
      <dgm:spPr/>
    </dgm:pt>
    <dgm:pt modelId="{98851666-2688-45DA-925A-26E0BC4788FF}" type="pres">
      <dgm:prSet presAssocID="{14990B7E-EA3B-411B-BA58-A15716572419}" presName="sibTrans" presStyleCnt="0"/>
      <dgm:spPr/>
    </dgm:pt>
    <dgm:pt modelId="{0AE3DAD9-10CF-40C4-B391-A0E10EDD70FB}" type="pres">
      <dgm:prSet presAssocID="{492BC7AA-B1A3-42DA-BB05-3621A28FF5D7}" presName="compNode" presStyleCnt="0"/>
      <dgm:spPr/>
    </dgm:pt>
    <dgm:pt modelId="{47121E1F-2584-449D-B2B0-9D98FB5A7C40}" type="pres">
      <dgm:prSet presAssocID="{492BC7AA-B1A3-42DA-BB05-3621A28FF5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AF8627FF-B322-47F7-BEDF-BC4C64FF6989}" type="pres">
      <dgm:prSet presAssocID="{492BC7AA-B1A3-42DA-BB05-3621A28FF5D7}" presName="spaceRect" presStyleCnt="0"/>
      <dgm:spPr/>
    </dgm:pt>
    <dgm:pt modelId="{B1A3F6F4-A527-4A9C-A947-2E9301F03973}" type="pres">
      <dgm:prSet presAssocID="{492BC7AA-B1A3-42DA-BB05-3621A28FF5D7}" presName="textRect" presStyleLbl="revTx" presStyleIdx="1" presStyleCnt="3">
        <dgm:presLayoutVars>
          <dgm:chMax val="1"/>
          <dgm:chPref val="1"/>
        </dgm:presLayoutVars>
      </dgm:prSet>
      <dgm:spPr/>
    </dgm:pt>
    <dgm:pt modelId="{2F163B11-57CE-4F18-9510-86C9D770C11B}" type="pres">
      <dgm:prSet presAssocID="{0EEF09FF-8336-44E2-BAB5-73EE62FC5938}" presName="sibTrans" presStyleCnt="0"/>
      <dgm:spPr/>
    </dgm:pt>
    <dgm:pt modelId="{C1956156-AA9C-4E1C-9552-8CFD598C51E6}" type="pres">
      <dgm:prSet presAssocID="{DF8D05CC-E20E-4437-84F1-B000A87CC1E1}" presName="compNode" presStyleCnt="0"/>
      <dgm:spPr/>
    </dgm:pt>
    <dgm:pt modelId="{CF67D86B-659D-428F-A148-3BCE0CFDF900}" type="pres">
      <dgm:prSet presAssocID="{DF8D05CC-E20E-4437-84F1-B000A87CC1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54D86ED-E957-4831-AAFD-4D4DF3DD9B5B}" type="pres">
      <dgm:prSet presAssocID="{DF8D05CC-E20E-4437-84F1-B000A87CC1E1}" presName="spaceRect" presStyleCnt="0"/>
      <dgm:spPr/>
    </dgm:pt>
    <dgm:pt modelId="{92C5750B-3422-4A03-B639-ED7AD97D4D28}" type="pres">
      <dgm:prSet presAssocID="{DF8D05CC-E20E-4437-84F1-B000A87CC1E1}" presName="textRect" presStyleLbl="revTx" presStyleIdx="2" presStyleCnt="3">
        <dgm:presLayoutVars>
          <dgm:chMax val="1"/>
          <dgm:chPref val="1"/>
        </dgm:presLayoutVars>
      </dgm:prSet>
      <dgm:spPr/>
    </dgm:pt>
  </dgm:ptLst>
  <dgm:cxnLst>
    <dgm:cxn modelId="{8E878E1A-3860-474E-B741-5CC9439F100B}" srcId="{94882387-EC9D-4C3D-87E8-075DC6E3A44D}" destId="{DF8D05CC-E20E-4437-84F1-B000A87CC1E1}" srcOrd="2" destOrd="0" parTransId="{CD190C06-9DD7-4517-AF8C-D592B9437038}" sibTransId="{23342EEE-3850-4AB0-B00A-E270676D9169}"/>
    <dgm:cxn modelId="{AC1FD547-4C8C-44D8-A192-260B2AF06977}" srcId="{94882387-EC9D-4C3D-87E8-075DC6E3A44D}" destId="{F950A9F4-8A79-416F-9D0E-BC8AC768C92F}" srcOrd="0" destOrd="0" parTransId="{45AB2EA7-2442-43E2-BA78-AAC3A95D4628}" sibTransId="{14990B7E-EA3B-411B-BA58-A15716572419}"/>
    <dgm:cxn modelId="{C7928950-25E3-4DD1-895E-B6E9EC69A1A0}" type="presOf" srcId="{DF8D05CC-E20E-4437-84F1-B000A87CC1E1}" destId="{92C5750B-3422-4A03-B639-ED7AD97D4D28}" srcOrd="0" destOrd="0" presId="urn:microsoft.com/office/officeart/2018/2/layout/IconLabelList"/>
    <dgm:cxn modelId="{A811B781-8C3C-4A07-B745-C875F128D12B}" type="presOf" srcId="{492BC7AA-B1A3-42DA-BB05-3621A28FF5D7}" destId="{B1A3F6F4-A527-4A9C-A947-2E9301F03973}" srcOrd="0" destOrd="0" presId="urn:microsoft.com/office/officeart/2018/2/layout/IconLabelList"/>
    <dgm:cxn modelId="{591F3DE1-2E04-470C-9945-9CEE07F078B9}" type="presOf" srcId="{F950A9F4-8A79-416F-9D0E-BC8AC768C92F}" destId="{766912AA-1B9F-42C2-A1A0-FA7949D13948}" srcOrd="0" destOrd="0" presId="urn:microsoft.com/office/officeart/2018/2/layout/IconLabelList"/>
    <dgm:cxn modelId="{B65594EE-5B35-44C6-B90C-68CB92C95DBD}" srcId="{94882387-EC9D-4C3D-87E8-075DC6E3A44D}" destId="{492BC7AA-B1A3-42DA-BB05-3621A28FF5D7}" srcOrd="1" destOrd="0" parTransId="{F602452C-4807-4269-9FEA-CA55DE47A0C1}" sibTransId="{0EEF09FF-8336-44E2-BAB5-73EE62FC5938}"/>
    <dgm:cxn modelId="{0CEB0EFB-1071-4B7B-81CE-2949C5AE0ABA}" type="presOf" srcId="{94882387-EC9D-4C3D-87E8-075DC6E3A44D}" destId="{4D7BD458-867C-4933-9509-2E2EBC39549D}" srcOrd="0" destOrd="0" presId="urn:microsoft.com/office/officeart/2018/2/layout/IconLabelList"/>
    <dgm:cxn modelId="{0DF70EF8-6DE3-43E6-8035-05DC28EDE615}" type="presParOf" srcId="{4D7BD458-867C-4933-9509-2E2EBC39549D}" destId="{8CFB48C2-1438-4289-BC6F-B7A8B5E9C9A4}" srcOrd="0" destOrd="0" presId="urn:microsoft.com/office/officeart/2018/2/layout/IconLabelList"/>
    <dgm:cxn modelId="{DDD7877F-FD0D-4A82-9B7A-2B10A47BCE55}" type="presParOf" srcId="{8CFB48C2-1438-4289-BC6F-B7A8B5E9C9A4}" destId="{7A02C78C-C1AB-435E-8A1C-024A5016602C}" srcOrd="0" destOrd="0" presId="urn:microsoft.com/office/officeart/2018/2/layout/IconLabelList"/>
    <dgm:cxn modelId="{ECE01C2F-579C-45F1-8B25-2DAF32FFE77A}" type="presParOf" srcId="{8CFB48C2-1438-4289-BC6F-B7A8B5E9C9A4}" destId="{67E96D60-DD36-4CDA-A69D-D6DBDA120908}" srcOrd="1" destOrd="0" presId="urn:microsoft.com/office/officeart/2018/2/layout/IconLabelList"/>
    <dgm:cxn modelId="{78CC247A-DF42-4EA0-B586-15761F7D8238}" type="presParOf" srcId="{8CFB48C2-1438-4289-BC6F-B7A8B5E9C9A4}" destId="{766912AA-1B9F-42C2-A1A0-FA7949D13948}" srcOrd="2" destOrd="0" presId="urn:microsoft.com/office/officeart/2018/2/layout/IconLabelList"/>
    <dgm:cxn modelId="{74C3ADD6-98A6-4E7D-A4EB-2D840E1FA4B1}" type="presParOf" srcId="{4D7BD458-867C-4933-9509-2E2EBC39549D}" destId="{98851666-2688-45DA-925A-26E0BC4788FF}" srcOrd="1" destOrd="0" presId="urn:microsoft.com/office/officeart/2018/2/layout/IconLabelList"/>
    <dgm:cxn modelId="{96C10FD0-0490-4588-8B16-52EF46599398}" type="presParOf" srcId="{4D7BD458-867C-4933-9509-2E2EBC39549D}" destId="{0AE3DAD9-10CF-40C4-B391-A0E10EDD70FB}" srcOrd="2" destOrd="0" presId="urn:microsoft.com/office/officeart/2018/2/layout/IconLabelList"/>
    <dgm:cxn modelId="{00AD0582-014C-4642-A4B0-154370D8CC9B}" type="presParOf" srcId="{0AE3DAD9-10CF-40C4-B391-A0E10EDD70FB}" destId="{47121E1F-2584-449D-B2B0-9D98FB5A7C40}" srcOrd="0" destOrd="0" presId="urn:microsoft.com/office/officeart/2018/2/layout/IconLabelList"/>
    <dgm:cxn modelId="{A2329CC2-CA97-4A96-ACBC-EF65F578D64C}" type="presParOf" srcId="{0AE3DAD9-10CF-40C4-B391-A0E10EDD70FB}" destId="{AF8627FF-B322-47F7-BEDF-BC4C64FF6989}" srcOrd="1" destOrd="0" presId="urn:microsoft.com/office/officeart/2018/2/layout/IconLabelList"/>
    <dgm:cxn modelId="{AF7C3CBD-6412-45F9-B799-A79596E960A5}" type="presParOf" srcId="{0AE3DAD9-10CF-40C4-B391-A0E10EDD70FB}" destId="{B1A3F6F4-A527-4A9C-A947-2E9301F03973}" srcOrd="2" destOrd="0" presId="urn:microsoft.com/office/officeart/2018/2/layout/IconLabelList"/>
    <dgm:cxn modelId="{944FDD61-F9F5-4E1B-8BCF-5D5F0CD4BBC6}" type="presParOf" srcId="{4D7BD458-867C-4933-9509-2E2EBC39549D}" destId="{2F163B11-57CE-4F18-9510-86C9D770C11B}" srcOrd="3" destOrd="0" presId="urn:microsoft.com/office/officeart/2018/2/layout/IconLabelList"/>
    <dgm:cxn modelId="{5416F66A-5FAD-4006-B340-978F56DB55B2}" type="presParOf" srcId="{4D7BD458-867C-4933-9509-2E2EBC39549D}" destId="{C1956156-AA9C-4E1C-9552-8CFD598C51E6}" srcOrd="4" destOrd="0" presId="urn:microsoft.com/office/officeart/2018/2/layout/IconLabelList"/>
    <dgm:cxn modelId="{FB59A8EF-9462-46A7-BE0F-F35D0D898D46}" type="presParOf" srcId="{C1956156-AA9C-4E1C-9552-8CFD598C51E6}" destId="{CF67D86B-659D-428F-A148-3BCE0CFDF900}" srcOrd="0" destOrd="0" presId="urn:microsoft.com/office/officeart/2018/2/layout/IconLabelList"/>
    <dgm:cxn modelId="{4F11706A-7FFF-49B7-AB55-D577B60DFADD}" type="presParOf" srcId="{C1956156-AA9C-4E1C-9552-8CFD598C51E6}" destId="{754D86ED-E957-4831-AAFD-4D4DF3DD9B5B}" srcOrd="1" destOrd="0" presId="urn:microsoft.com/office/officeart/2018/2/layout/IconLabelList"/>
    <dgm:cxn modelId="{533441E9-3D90-4E81-A47C-9B5A42733CE0}" type="presParOf" srcId="{C1956156-AA9C-4E1C-9552-8CFD598C51E6}" destId="{92C5750B-3422-4A03-B639-ED7AD97D4D2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158032-AAC3-497B-9269-084E543FCE9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2B707A2-BA82-47CC-924D-AC01F5B0A378}">
      <dgm:prSet custT="1"/>
      <dgm:spPr/>
      <dgm:t>
        <a:bodyPr/>
        <a:lstStyle/>
        <a:p>
          <a:pPr>
            <a:lnSpc>
              <a:spcPct val="100000"/>
            </a:lnSpc>
          </a:pPr>
          <a:r>
            <a:rPr lang="en-US" sz="2400" dirty="0">
              <a:latin typeface="Abadi" panose="020B0604020104020204" pitchFamily="34" charset="0"/>
            </a:rPr>
            <a:t>Time for independent study and review</a:t>
          </a:r>
          <a:br>
            <a:rPr lang="en-US" sz="2400" dirty="0">
              <a:latin typeface="Abadi" panose="020B0604020104020204" pitchFamily="34" charset="0"/>
            </a:rPr>
          </a:br>
          <a:endParaRPr lang="en-US" sz="2400" dirty="0">
            <a:latin typeface="Abadi" panose="020B0604020104020204" pitchFamily="34" charset="0"/>
          </a:endParaRPr>
        </a:p>
      </dgm:t>
    </dgm:pt>
    <dgm:pt modelId="{93C461E5-3CFF-46B9-817F-9786366CE0E1}" type="parTrans" cxnId="{EFCF0DC7-1DB3-4259-93DB-4E09005F4702}">
      <dgm:prSet/>
      <dgm:spPr/>
      <dgm:t>
        <a:bodyPr/>
        <a:lstStyle/>
        <a:p>
          <a:endParaRPr lang="en-US" sz="2400">
            <a:latin typeface="Abadi" panose="020B0604020104020204" pitchFamily="34" charset="0"/>
          </a:endParaRPr>
        </a:p>
      </dgm:t>
    </dgm:pt>
    <dgm:pt modelId="{66B93DF5-6F1C-4631-9001-606A077FF6D9}" type="sibTrans" cxnId="{EFCF0DC7-1DB3-4259-93DB-4E09005F4702}">
      <dgm:prSet/>
      <dgm:spPr/>
      <dgm:t>
        <a:bodyPr/>
        <a:lstStyle/>
        <a:p>
          <a:endParaRPr lang="en-US" sz="2400">
            <a:latin typeface="Abadi" panose="020B0604020104020204" pitchFamily="34" charset="0"/>
          </a:endParaRPr>
        </a:p>
      </dgm:t>
    </dgm:pt>
    <dgm:pt modelId="{8AC22CAD-ED61-485A-8B37-06679DD23080}">
      <dgm:prSet custT="1"/>
      <dgm:spPr/>
      <dgm:t>
        <a:bodyPr/>
        <a:lstStyle/>
        <a:p>
          <a:pPr>
            <a:lnSpc>
              <a:spcPct val="100000"/>
            </a:lnSpc>
          </a:pPr>
          <a:r>
            <a:rPr lang="en-US" sz="2400" dirty="0">
              <a:latin typeface="Abadi" panose="020B0604020104020204" pitchFamily="34" charset="0"/>
            </a:rPr>
            <a:t>Completing research and catching up on tasks</a:t>
          </a:r>
          <a:br>
            <a:rPr lang="en-US" sz="2400" dirty="0">
              <a:latin typeface="Abadi" panose="020B0604020104020204" pitchFamily="34" charset="0"/>
            </a:rPr>
          </a:br>
          <a:endParaRPr lang="en-US" sz="2400" dirty="0">
            <a:latin typeface="Abadi" panose="020B0604020104020204" pitchFamily="34" charset="0"/>
          </a:endParaRPr>
        </a:p>
      </dgm:t>
    </dgm:pt>
    <dgm:pt modelId="{8661480A-190B-49EC-AD74-6E9FE03436AF}" type="parTrans" cxnId="{2DE1D424-20E1-4060-AD2B-6DE94330539F}">
      <dgm:prSet/>
      <dgm:spPr/>
      <dgm:t>
        <a:bodyPr/>
        <a:lstStyle/>
        <a:p>
          <a:endParaRPr lang="en-US" sz="2400">
            <a:latin typeface="Abadi" panose="020B0604020104020204" pitchFamily="34" charset="0"/>
          </a:endParaRPr>
        </a:p>
      </dgm:t>
    </dgm:pt>
    <dgm:pt modelId="{CBD862CE-EA68-4D27-9633-28AAA239A4D5}" type="sibTrans" cxnId="{2DE1D424-20E1-4060-AD2B-6DE94330539F}">
      <dgm:prSet/>
      <dgm:spPr/>
      <dgm:t>
        <a:bodyPr/>
        <a:lstStyle/>
        <a:p>
          <a:endParaRPr lang="en-US" sz="2400">
            <a:latin typeface="Abadi" panose="020B0604020104020204" pitchFamily="34" charset="0"/>
          </a:endParaRPr>
        </a:p>
      </dgm:t>
    </dgm:pt>
    <dgm:pt modelId="{164C20D9-EFF9-436A-ADF6-FF49BC5E4F5C}">
      <dgm:prSet custT="1"/>
      <dgm:spPr/>
      <dgm:t>
        <a:bodyPr/>
        <a:lstStyle/>
        <a:p>
          <a:pPr>
            <a:lnSpc>
              <a:spcPct val="100000"/>
            </a:lnSpc>
          </a:pPr>
          <a:r>
            <a:rPr lang="en-US" sz="2400" dirty="0">
              <a:latin typeface="Abadi" panose="020B0604020104020204" pitchFamily="34" charset="0"/>
            </a:rPr>
            <a:t>Reflecting on digital skills development and </a:t>
          </a:r>
          <a:r>
            <a:rPr lang="en-US" sz="2400" dirty="0" err="1">
              <a:latin typeface="Abadi" panose="020B0604020104020204" pitchFamily="34" charset="0"/>
            </a:rPr>
            <a:t>organisation</a:t>
          </a:r>
          <a:endParaRPr lang="en-US" sz="2400" dirty="0">
            <a:latin typeface="Abadi" panose="020B0604020104020204" pitchFamily="34" charset="0"/>
          </a:endParaRPr>
        </a:p>
      </dgm:t>
    </dgm:pt>
    <dgm:pt modelId="{90F90BE8-5A12-4831-BE09-736552F49AC0}" type="parTrans" cxnId="{E41CA776-DF73-4346-A3A2-02B0EB8C4F39}">
      <dgm:prSet/>
      <dgm:spPr/>
      <dgm:t>
        <a:bodyPr/>
        <a:lstStyle/>
        <a:p>
          <a:endParaRPr lang="en-US" sz="2400">
            <a:latin typeface="Abadi" panose="020B0604020104020204" pitchFamily="34" charset="0"/>
          </a:endParaRPr>
        </a:p>
      </dgm:t>
    </dgm:pt>
    <dgm:pt modelId="{8125AE67-3885-40DD-87F5-6CE021FCCD0C}" type="sibTrans" cxnId="{E41CA776-DF73-4346-A3A2-02B0EB8C4F39}">
      <dgm:prSet/>
      <dgm:spPr/>
      <dgm:t>
        <a:bodyPr/>
        <a:lstStyle/>
        <a:p>
          <a:endParaRPr lang="en-US" sz="2400">
            <a:latin typeface="Abadi" panose="020B0604020104020204" pitchFamily="34" charset="0"/>
          </a:endParaRPr>
        </a:p>
      </dgm:t>
    </dgm:pt>
    <dgm:pt modelId="{5A73B77F-9BF3-4295-A0EF-49C03C10AA35}" type="pres">
      <dgm:prSet presAssocID="{4D158032-AAC3-497B-9269-084E543FCE94}" presName="root" presStyleCnt="0">
        <dgm:presLayoutVars>
          <dgm:dir/>
          <dgm:resizeHandles val="exact"/>
        </dgm:presLayoutVars>
      </dgm:prSet>
      <dgm:spPr/>
    </dgm:pt>
    <dgm:pt modelId="{F4BCA368-873C-4FFB-A9A7-EB10E62C0CBE}" type="pres">
      <dgm:prSet presAssocID="{52B707A2-BA82-47CC-924D-AC01F5B0A378}" presName="compNode" presStyleCnt="0"/>
      <dgm:spPr/>
    </dgm:pt>
    <dgm:pt modelId="{F01F0F6A-83F5-44A3-88B7-E09CBD5E1B30}" type="pres">
      <dgm:prSet presAssocID="{52B707A2-BA82-47CC-924D-AC01F5B0A378}" presName="iconRect" presStyleLbl="node1" presStyleIdx="0" presStyleCnt="3" custLinFactNeighborX="-9787" custLinFactNeighborY="716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29F0406C-2E56-4AC2-B379-82931097DF41}" type="pres">
      <dgm:prSet presAssocID="{52B707A2-BA82-47CC-924D-AC01F5B0A378}" presName="spaceRect" presStyleCnt="0"/>
      <dgm:spPr/>
    </dgm:pt>
    <dgm:pt modelId="{BA8652B5-7AA7-4855-994B-8F1583F8E58A}" type="pres">
      <dgm:prSet presAssocID="{52B707A2-BA82-47CC-924D-AC01F5B0A378}" presName="textRect" presStyleLbl="revTx" presStyleIdx="0" presStyleCnt="3" custScaleX="165851" custLinFactNeighborX="-50973" custLinFactNeighborY="-2525">
        <dgm:presLayoutVars>
          <dgm:chMax val="1"/>
          <dgm:chPref val="1"/>
        </dgm:presLayoutVars>
      </dgm:prSet>
      <dgm:spPr/>
    </dgm:pt>
    <dgm:pt modelId="{2475F31F-EC2E-4D5D-AD59-2C3B1B76EC8D}" type="pres">
      <dgm:prSet presAssocID="{66B93DF5-6F1C-4631-9001-606A077FF6D9}" presName="sibTrans" presStyleCnt="0"/>
      <dgm:spPr/>
    </dgm:pt>
    <dgm:pt modelId="{836E1E62-41F0-4A77-9DAF-EC9C1CEA737A}" type="pres">
      <dgm:prSet presAssocID="{8AC22CAD-ED61-485A-8B37-06679DD23080}" presName="compNode" presStyleCnt="0"/>
      <dgm:spPr/>
    </dgm:pt>
    <dgm:pt modelId="{4D09ACA6-95F8-453C-959C-9D3A3F8F2A74}" type="pres">
      <dgm:prSet presAssocID="{8AC22CAD-ED61-485A-8B37-06679DD23080}" presName="iconRect" presStyleLbl="node1" presStyleIdx="1" presStyleCnt="3" custLinFactNeighborX="-27623" custLinFactNeighborY="627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7A4CB677-5A83-4DBC-B21F-69E631680520}" type="pres">
      <dgm:prSet presAssocID="{8AC22CAD-ED61-485A-8B37-06679DD23080}" presName="spaceRect" presStyleCnt="0"/>
      <dgm:spPr/>
    </dgm:pt>
    <dgm:pt modelId="{ECD22741-BFF6-4E62-8811-4A02E77E685E}" type="pres">
      <dgm:prSet presAssocID="{8AC22CAD-ED61-485A-8B37-06679DD23080}" presName="textRect" presStyleLbl="revTx" presStyleIdx="1" presStyleCnt="3" custScaleX="182956" custLinFactNeighborX="-12423" custLinFactNeighborY="5080">
        <dgm:presLayoutVars>
          <dgm:chMax val="1"/>
          <dgm:chPref val="1"/>
        </dgm:presLayoutVars>
      </dgm:prSet>
      <dgm:spPr/>
    </dgm:pt>
    <dgm:pt modelId="{852FA9D0-2290-4C01-8DC6-E30D322420E2}" type="pres">
      <dgm:prSet presAssocID="{CBD862CE-EA68-4D27-9633-28AAA239A4D5}" presName="sibTrans" presStyleCnt="0"/>
      <dgm:spPr/>
    </dgm:pt>
    <dgm:pt modelId="{C865B3C2-F397-43D4-BFF3-18DA5742D24A}" type="pres">
      <dgm:prSet presAssocID="{164C20D9-EFF9-436A-ADF6-FF49BC5E4F5C}" presName="compNode" presStyleCnt="0"/>
      <dgm:spPr/>
    </dgm:pt>
    <dgm:pt modelId="{A02654C8-B627-4F2C-96E1-3C0C1DD9F8DD}" type="pres">
      <dgm:prSet presAssocID="{164C20D9-EFF9-436A-ADF6-FF49BC5E4F5C}" presName="iconRect" presStyleLbl="node1" presStyleIdx="2" presStyleCnt="3" custLinFactNeighborX="7240" custLinFactNeighborY="716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A92005EB-1B49-4C44-A327-56D9167BA34E}" type="pres">
      <dgm:prSet presAssocID="{164C20D9-EFF9-436A-ADF6-FF49BC5E4F5C}" presName="spaceRect" presStyleCnt="0"/>
      <dgm:spPr/>
    </dgm:pt>
    <dgm:pt modelId="{4FDDFB46-5A9D-467C-8682-3CB2E1273A65}" type="pres">
      <dgm:prSet presAssocID="{164C20D9-EFF9-436A-ADF6-FF49BC5E4F5C}" presName="textRect" presStyleLbl="revTx" presStyleIdx="2" presStyleCnt="3" custScaleX="165527" custLinFactNeighborX="67737">
        <dgm:presLayoutVars>
          <dgm:chMax val="1"/>
          <dgm:chPref val="1"/>
        </dgm:presLayoutVars>
      </dgm:prSet>
      <dgm:spPr/>
    </dgm:pt>
  </dgm:ptLst>
  <dgm:cxnLst>
    <dgm:cxn modelId="{2DE1D424-20E1-4060-AD2B-6DE94330539F}" srcId="{4D158032-AAC3-497B-9269-084E543FCE94}" destId="{8AC22CAD-ED61-485A-8B37-06679DD23080}" srcOrd="1" destOrd="0" parTransId="{8661480A-190B-49EC-AD74-6E9FE03436AF}" sibTransId="{CBD862CE-EA68-4D27-9633-28AAA239A4D5}"/>
    <dgm:cxn modelId="{E1CD0B26-A1DA-4D9D-8C85-BD0EC15B6354}" type="presOf" srcId="{4D158032-AAC3-497B-9269-084E543FCE94}" destId="{5A73B77F-9BF3-4295-A0EF-49C03C10AA35}" srcOrd="0" destOrd="0" presId="urn:microsoft.com/office/officeart/2018/2/layout/IconLabelList"/>
    <dgm:cxn modelId="{F3148C42-DA40-4D85-995E-38331EE7C93C}" type="presOf" srcId="{8AC22CAD-ED61-485A-8B37-06679DD23080}" destId="{ECD22741-BFF6-4E62-8811-4A02E77E685E}" srcOrd="0" destOrd="0" presId="urn:microsoft.com/office/officeart/2018/2/layout/IconLabelList"/>
    <dgm:cxn modelId="{E41CA776-DF73-4346-A3A2-02B0EB8C4F39}" srcId="{4D158032-AAC3-497B-9269-084E543FCE94}" destId="{164C20D9-EFF9-436A-ADF6-FF49BC5E4F5C}" srcOrd="2" destOrd="0" parTransId="{90F90BE8-5A12-4831-BE09-736552F49AC0}" sibTransId="{8125AE67-3885-40DD-87F5-6CE021FCCD0C}"/>
    <dgm:cxn modelId="{EFCF0DC7-1DB3-4259-93DB-4E09005F4702}" srcId="{4D158032-AAC3-497B-9269-084E543FCE94}" destId="{52B707A2-BA82-47CC-924D-AC01F5B0A378}" srcOrd="0" destOrd="0" parTransId="{93C461E5-3CFF-46B9-817F-9786366CE0E1}" sibTransId="{66B93DF5-6F1C-4631-9001-606A077FF6D9}"/>
    <dgm:cxn modelId="{BA95A4EA-83AC-476D-B41F-95C60FED1305}" type="presOf" srcId="{164C20D9-EFF9-436A-ADF6-FF49BC5E4F5C}" destId="{4FDDFB46-5A9D-467C-8682-3CB2E1273A65}" srcOrd="0" destOrd="0" presId="urn:microsoft.com/office/officeart/2018/2/layout/IconLabelList"/>
    <dgm:cxn modelId="{3CE6ECF2-6653-4061-9CDD-167017852199}" type="presOf" srcId="{52B707A2-BA82-47CC-924D-AC01F5B0A378}" destId="{BA8652B5-7AA7-4855-994B-8F1583F8E58A}" srcOrd="0" destOrd="0" presId="urn:microsoft.com/office/officeart/2018/2/layout/IconLabelList"/>
    <dgm:cxn modelId="{CDCF9A8A-1B31-44C7-AD11-6479D3010106}" type="presParOf" srcId="{5A73B77F-9BF3-4295-A0EF-49C03C10AA35}" destId="{F4BCA368-873C-4FFB-A9A7-EB10E62C0CBE}" srcOrd="0" destOrd="0" presId="urn:microsoft.com/office/officeart/2018/2/layout/IconLabelList"/>
    <dgm:cxn modelId="{A5AC341A-1ECA-4E1B-BEB3-B25A4FCA2EC9}" type="presParOf" srcId="{F4BCA368-873C-4FFB-A9A7-EB10E62C0CBE}" destId="{F01F0F6A-83F5-44A3-88B7-E09CBD5E1B30}" srcOrd="0" destOrd="0" presId="urn:microsoft.com/office/officeart/2018/2/layout/IconLabelList"/>
    <dgm:cxn modelId="{BFAA88E7-E893-4205-95B0-DB2DB866083B}" type="presParOf" srcId="{F4BCA368-873C-4FFB-A9A7-EB10E62C0CBE}" destId="{29F0406C-2E56-4AC2-B379-82931097DF41}" srcOrd="1" destOrd="0" presId="urn:microsoft.com/office/officeart/2018/2/layout/IconLabelList"/>
    <dgm:cxn modelId="{516E346D-B688-4EF5-8A3D-5BE6031F6916}" type="presParOf" srcId="{F4BCA368-873C-4FFB-A9A7-EB10E62C0CBE}" destId="{BA8652B5-7AA7-4855-994B-8F1583F8E58A}" srcOrd="2" destOrd="0" presId="urn:microsoft.com/office/officeart/2018/2/layout/IconLabelList"/>
    <dgm:cxn modelId="{9917E15E-6DBF-46AD-A14B-ED981BBDCF4D}" type="presParOf" srcId="{5A73B77F-9BF3-4295-A0EF-49C03C10AA35}" destId="{2475F31F-EC2E-4D5D-AD59-2C3B1B76EC8D}" srcOrd="1" destOrd="0" presId="urn:microsoft.com/office/officeart/2018/2/layout/IconLabelList"/>
    <dgm:cxn modelId="{11FBEEE8-8B5E-4509-B630-6B013F0BA162}" type="presParOf" srcId="{5A73B77F-9BF3-4295-A0EF-49C03C10AA35}" destId="{836E1E62-41F0-4A77-9DAF-EC9C1CEA737A}" srcOrd="2" destOrd="0" presId="urn:microsoft.com/office/officeart/2018/2/layout/IconLabelList"/>
    <dgm:cxn modelId="{ADACF3BF-5136-4121-A67F-D7353F4537F8}" type="presParOf" srcId="{836E1E62-41F0-4A77-9DAF-EC9C1CEA737A}" destId="{4D09ACA6-95F8-453C-959C-9D3A3F8F2A74}" srcOrd="0" destOrd="0" presId="urn:microsoft.com/office/officeart/2018/2/layout/IconLabelList"/>
    <dgm:cxn modelId="{71679BA9-1CF4-4731-AFB8-1DEE08BC46E7}" type="presParOf" srcId="{836E1E62-41F0-4A77-9DAF-EC9C1CEA737A}" destId="{7A4CB677-5A83-4DBC-B21F-69E631680520}" srcOrd="1" destOrd="0" presId="urn:microsoft.com/office/officeart/2018/2/layout/IconLabelList"/>
    <dgm:cxn modelId="{738D401D-299E-4561-94FC-52BBF78FDF8A}" type="presParOf" srcId="{836E1E62-41F0-4A77-9DAF-EC9C1CEA737A}" destId="{ECD22741-BFF6-4E62-8811-4A02E77E685E}" srcOrd="2" destOrd="0" presId="urn:microsoft.com/office/officeart/2018/2/layout/IconLabelList"/>
    <dgm:cxn modelId="{F7819B28-DEA2-4618-AA39-3A0F317600B2}" type="presParOf" srcId="{5A73B77F-9BF3-4295-A0EF-49C03C10AA35}" destId="{852FA9D0-2290-4C01-8DC6-E30D322420E2}" srcOrd="3" destOrd="0" presId="urn:microsoft.com/office/officeart/2018/2/layout/IconLabelList"/>
    <dgm:cxn modelId="{90C218CC-6835-4DB8-B734-E3F211597503}" type="presParOf" srcId="{5A73B77F-9BF3-4295-A0EF-49C03C10AA35}" destId="{C865B3C2-F397-43D4-BFF3-18DA5742D24A}" srcOrd="4" destOrd="0" presId="urn:microsoft.com/office/officeart/2018/2/layout/IconLabelList"/>
    <dgm:cxn modelId="{62BEFE79-D195-4A01-A75F-F5B23E94C806}" type="presParOf" srcId="{C865B3C2-F397-43D4-BFF3-18DA5742D24A}" destId="{A02654C8-B627-4F2C-96E1-3C0C1DD9F8DD}" srcOrd="0" destOrd="0" presId="urn:microsoft.com/office/officeart/2018/2/layout/IconLabelList"/>
    <dgm:cxn modelId="{C6A15A96-86F9-4A4D-BC7D-93A4F3AE4251}" type="presParOf" srcId="{C865B3C2-F397-43D4-BFF3-18DA5742D24A}" destId="{A92005EB-1B49-4C44-A327-56D9167BA34E}" srcOrd="1" destOrd="0" presId="urn:microsoft.com/office/officeart/2018/2/layout/IconLabelList"/>
    <dgm:cxn modelId="{9D1A8EF4-42B0-43FD-AEDC-D12973217C8F}" type="presParOf" srcId="{C865B3C2-F397-43D4-BFF3-18DA5742D24A}" destId="{4FDDFB46-5A9D-467C-8682-3CB2E1273A6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AEDDAB-1D1D-452B-9EBB-4E3997A949B0}"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11E6561-3A04-462F-ADE1-15BE5CA5F656}">
      <dgm:prSet custT="1"/>
      <dgm:spPr/>
      <dgm:t>
        <a:bodyPr/>
        <a:lstStyle/>
        <a:p>
          <a:pPr>
            <a:lnSpc>
              <a:spcPct val="100000"/>
            </a:lnSpc>
            <a:defRPr cap="all"/>
          </a:pPr>
          <a:r>
            <a:rPr lang="en-US" sz="2400" dirty="0">
              <a:latin typeface="Abadi" panose="020B0604020104020204" pitchFamily="34" charset="0"/>
            </a:rPr>
            <a:t>Formulas (SUM, AVERAGE, IF)</a:t>
          </a:r>
          <a:br>
            <a:rPr lang="en-US" sz="2400" dirty="0">
              <a:latin typeface="Abadi" panose="020B0604020104020204" pitchFamily="34" charset="0"/>
            </a:rPr>
          </a:br>
          <a:endParaRPr lang="en-US" sz="2400" dirty="0">
            <a:latin typeface="Abadi" panose="020B0604020104020204" pitchFamily="34" charset="0"/>
          </a:endParaRPr>
        </a:p>
      </dgm:t>
    </dgm:pt>
    <dgm:pt modelId="{A384FE0A-E840-4AA6-80A7-EF841E8C1923}" type="parTrans" cxnId="{AEE02515-E2B3-4BE9-A302-20F2F1DD8736}">
      <dgm:prSet/>
      <dgm:spPr/>
      <dgm:t>
        <a:bodyPr/>
        <a:lstStyle/>
        <a:p>
          <a:endParaRPr lang="en-US" sz="2400"/>
        </a:p>
      </dgm:t>
    </dgm:pt>
    <dgm:pt modelId="{8642FA7B-BAA5-438E-92D7-699561D52A3B}" type="sibTrans" cxnId="{AEE02515-E2B3-4BE9-A302-20F2F1DD8736}">
      <dgm:prSet/>
      <dgm:spPr/>
      <dgm:t>
        <a:bodyPr/>
        <a:lstStyle/>
        <a:p>
          <a:endParaRPr lang="en-US" sz="2400"/>
        </a:p>
      </dgm:t>
    </dgm:pt>
    <dgm:pt modelId="{0FD7BE98-A6E9-429D-A777-64988F5324E0}">
      <dgm:prSet custT="1"/>
      <dgm:spPr/>
      <dgm:t>
        <a:bodyPr/>
        <a:lstStyle/>
        <a:p>
          <a:pPr>
            <a:lnSpc>
              <a:spcPct val="100000"/>
            </a:lnSpc>
            <a:defRPr cap="all"/>
          </a:pPr>
          <a:r>
            <a:rPr lang="en-US" sz="2400" dirty="0">
              <a:latin typeface="Abadi" panose="020B0604020104020204" pitchFamily="34" charset="0"/>
            </a:rPr>
            <a:t>Data </a:t>
          </a:r>
          <a:r>
            <a:rPr lang="en-US" sz="2400" dirty="0" err="1">
              <a:latin typeface="Abadi" panose="020B0604020104020204" pitchFamily="34" charset="0"/>
            </a:rPr>
            <a:t>visualisation</a:t>
          </a:r>
          <a:br>
            <a:rPr lang="en-US" sz="2400" dirty="0">
              <a:latin typeface="Abadi" panose="020B0604020104020204" pitchFamily="34" charset="0"/>
            </a:rPr>
          </a:br>
          <a:endParaRPr lang="en-US" sz="2400" dirty="0">
            <a:latin typeface="Abadi" panose="020B0604020104020204" pitchFamily="34" charset="0"/>
          </a:endParaRPr>
        </a:p>
      </dgm:t>
    </dgm:pt>
    <dgm:pt modelId="{C14541F6-3176-4FCC-869D-3D6AF84F0B75}" type="parTrans" cxnId="{64EBEBF0-FE55-4F35-BCC6-654FBD1158D9}">
      <dgm:prSet/>
      <dgm:spPr/>
      <dgm:t>
        <a:bodyPr/>
        <a:lstStyle/>
        <a:p>
          <a:endParaRPr lang="en-US" sz="2400"/>
        </a:p>
      </dgm:t>
    </dgm:pt>
    <dgm:pt modelId="{E90258D9-1E61-4AC9-8EFD-09675B45E531}" type="sibTrans" cxnId="{64EBEBF0-FE55-4F35-BCC6-654FBD1158D9}">
      <dgm:prSet/>
      <dgm:spPr/>
      <dgm:t>
        <a:bodyPr/>
        <a:lstStyle/>
        <a:p>
          <a:endParaRPr lang="en-US" sz="2400"/>
        </a:p>
      </dgm:t>
    </dgm:pt>
    <dgm:pt modelId="{953137BD-1021-45AC-8E80-51D9A9F1712A}">
      <dgm:prSet custT="1"/>
      <dgm:spPr/>
      <dgm:t>
        <a:bodyPr/>
        <a:lstStyle/>
        <a:p>
          <a:pPr>
            <a:lnSpc>
              <a:spcPct val="100000"/>
            </a:lnSpc>
            <a:defRPr cap="all"/>
          </a:pPr>
          <a:r>
            <a:rPr lang="en-US" sz="2400" dirty="0">
              <a:latin typeface="Abadi" panose="020B0604020104020204" pitchFamily="34" charset="0"/>
            </a:rPr>
            <a:t>Personal budgeting sheet</a:t>
          </a:r>
        </a:p>
      </dgm:t>
    </dgm:pt>
    <dgm:pt modelId="{A2F8AD24-124E-439D-993E-E950D0C8C6ED}" type="parTrans" cxnId="{1AAD2FD4-B396-427A-907D-A5319031E5D9}">
      <dgm:prSet/>
      <dgm:spPr/>
      <dgm:t>
        <a:bodyPr/>
        <a:lstStyle/>
        <a:p>
          <a:endParaRPr lang="en-US" sz="2400"/>
        </a:p>
      </dgm:t>
    </dgm:pt>
    <dgm:pt modelId="{F9CF65C3-B535-48D3-907C-C0C0EF0501FD}" type="sibTrans" cxnId="{1AAD2FD4-B396-427A-907D-A5319031E5D9}">
      <dgm:prSet/>
      <dgm:spPr/>
      <dgm:t>
        <a:bodyPr/>
        <a:lstStyle/>
        <a:p>
          <a:endParaRPr lang="en-US" sz="2400"/>
        </a:p>
      </dgm:t>
    </dgm:pt>
    <dgm:pt modelId="{EE4B53DE-2E9D-4519-B22E-19FF5F6ED604}" type="pres">
      <dgm:prSet presAssocID="{95AEDDAB-1D1D-452B-9EBB-4E3997A949B0}" presName="root" presStyleCnt="0">
        <dgm:presLayoutVars>
          <dgm:dir/>
          <dgm:resizeHandles val="exact"/>
        </dgm:presLayoutVars>
      </dgm:prSet>
      <dgm:spPr/>
    </dgm:pt>
    <dgm:pt modelId="{79FAC780-1565-47E6-B02A-D5AE24A00B93}" type="pres">
      <dgm:prSet presAssocID="{411E6561-3A04-462F-ADE1-15BE5CA5F656}" presName="compNode" presStyleCnt="0"/>
      <dgm:spPr/>
    </dgm:pt>
    <dgm:pt modelId="{C8DB37D8-F03D-47EE-9EF4-5ADF9C7BFBF9}" type="pres">
      <dgm:prSet presAssocID="{411E6561-3A04-462F-ADE1-15BE5CA5F656}" presName="iconBgRect" presStyleLbl="bgShp" presStyleIdx="0" presStyleCnt="3" custScaleX="80119" custScaleY="74396"/>
      <dgm:spPr/>
    </dgm:pt>
    <dgm:pt modelId="{4BBA983A-7CBF-471F-A390-085C83BA2F79}" type="pres">
      <dgm:prSet presAssocID="{411E6561-3A04-462F-ADE1-15BE5CA5F656}" presName="iconRect" presStyleLbl="node1" presStyleIdx="0" presStyleCnt="3" custScaleX="72909" custScaleY="62829"/>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d"/>
        </a:ext>
      </dgm:extLst>
    </dgm:pt>
    <dgm:pt modelId="{75A38E94-C0DE-4707-9908-8421E7EEE5BB}" type="pres">
      <dgm:prSet presAssocID="{411E6561-3A04-462F-ADE1-15BE5CA5F656}" presName="spaceRect" presStyleCnt="0"/>
      <dgm:spPr/>
    </dgm:pt>
    <dgm:pt modelId="{AA369C6E-4899-4D30-8FEB-71B1CCF217A0}" type="pres">
      <dgm:prSet presAssocID="{411E6561-3A04-462F-ADE1-15BE5CA5F656}" presName="textRect" presStyleLbl="revTx" presStyleIdx="0" presStyleCnt="3">
        <dgm:presLayoutVars>
          <dgm:chMax val="1"/>
          <dgm:chPref val="1"/>
        </dgm:presLayoutVars>
      </dgm:prSet>
      <dgm:spPr/>
    </dgm:pt>
    <dgm:pt modelId="{43F603BF-FD3A-43E0-A0C7-6AD72BB63D2B}" type="pres">
      <dgm:prSet presAssocID="{8642FA7B-BAA5-438E-92D7-699561D52A3B}" presName="sibTrans" presStyleCnt="0"/>
      <dgm:spPr/>
    </dgm:pt>
    <dgm:pt modelId="{E0D55CC9-029C-4E3A-8C3D-DECC359E3E71}" type="pres">
      <dgm:prSet presAssocID="{0FD7BE98-A6E9-429D-A777-64988F5324E0}" presName="compNode" presStyleCnt="0"/>
      <dgm:spPr/>
    </dgm:pt>
    <dgm:pt modelId="{C840AE18-1390-46DC-99DB-8B0429D184BE}" type="pres">
      <dgm:prSet presAssocID="{0FD7BE98-A6E9-429D-A777-64988F5324E0}" presName="iconBgRect" presStyleLbl="bgShp" presStyleIdx="1" presStyleCnt="3" custScaleX="61043" custScaleY="60068"/>
      <dgm:spPr/>
    </dgm:pt>
    <dgm:pt modelId="{A4239520-224E-487C-9D6D-C5C70C314874}" type="pres">
      <dgm:prSet presAssocID="{0FD7BE98-A6E9-429D-A777-64988F5324E0}" presName="iconRect" presStyleLbl="node1" presStyleIdx="1" presStyleCnt="3" custScaleX="52575" custScaleY="6006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FEE53D93-7816-4483-B861-1A6EE1B1C1DC}" type="pres">
      <dgm:prSet presAssocID="{0FD7BE98-A6E9-429D-A777-64988F5324E0}" presName="spaceRect" presStyleCnt="0"/>
      <dgm:spPr/>
    </dgm:pt>
    <dgm:pt modelId="{3D32EAC8-8216-499A-953F-8BE61A0C4988}" type="pres">
      <dgm:prSet presAssocID="{0FD7BE98-A6E9-429D-A777-64988F5324E0}" presName="textRect" presStyleLbl="revTx" presStyleIdx="1" presStyleCnt="3">
        <dgm:presLayoutVars>
          <dgm:chMax val="1"/>
          <dgm:chPref val="1"/>
        </dgm:presLayoutVars>
      </dgm:prSet>
      <dgm:spPr/>
    </dgm:pt>
    <dgm:pt modelId="{FB0D887F-3413-45FC-A9EB-352DA7FEDE14}" type="pres">
      <dgm:prSet presAssocID="{E90258D9-1E61-4AC9-8EFD-09675B45E531}" presName="sibTrans" presStyleCnt="0"/>
      <dgm:spPr/>
    </dgm:pt>
    <dgm:pt modelId="{D38CA6AE-5B39-4589-BC60-5EF994E62B94}" type="pres">
      <dgm:prSet presAssocID="{953137BD-1021-45AC-8E80-51D9A9F1712A}" presName="compNode" presStyleCnt="0"/>
      <dgm:spPr/>
    </dgm:pt>
    <dgm:pt modelId="{52658350-F628-42DE-9A16-FA7B4405222B}" type="pres">
      <dgm:prSet presAssocID="{953137BD-1021-45AC-8E80-51D9A9F1712A}" presName="iconBgRect" presStyleLbl="bgShp" presStyleIdx="2" presStyleCnt="3" custScaleX="59136" custScaleY="56469"/>
      <dgm:spPr/>
    </dgm:pt>
    <dgm:pt modelId="{00A2D5BE-45B7-4BF8-B23A-2349753A5FC4}" type="pres">
      <dgm:prSet presAssocID="{953137BD-1021-45AC-8E80-51D9A9F1712A}" presName="iconRect" presStyleLbl="node1" presStyleIdx="2" presStyleCnt="3" custScaleX="51542" custScaleY="56469"/>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AA5D1AD3-2B03-4D41-B4DE-CC721AC46B5D}" type="pres">
      <dgm:prSet presAssocID="{953137BD-1021-45AC-8E80-51D9A9F1712A}" presName="spaceRect" presStyleCnt="0"/>
      <dgm:spPr/>
    </dgm:pt>
    <dgm:pt modelId="{7DE6E856-26EA-4E5B-B806-A528AECE7DB1}" type="pres">
      <dgm:prSet presAssocID="{953137BD-1021-45AC-8E80-51D9A9F1712A}" presName="textRect" presStyleLbl="revTx" presStyleIdx="2" presStyleCnt="3">
        <dgm:presLayoutVars>
          <dgm:chMax val="1"/>
          <dgm:chPref val="1"/>
        </dgm:presLayoutVars>
      </dgm:prSet>
      <dgm:spPr/>
    </dgm:pt>
  </dgm:ptLst>
  <dgm:cxnLst>
    <dgm:cxn modelId="{AEE02515-E2B3-4BE9-A302-20F2F1DD8736}" srcId="{95AEDDAB-1D1D-452B-9EBB-4E3997A949B0}" destId="{411E6561-3A04-462F-ADE1-15BE5CA5F656}" srcOrd="0" destOrd="0" parTransId="{A384FE0A-E840-4AA6-80A7-EF841E8C1923}" sibTransId="{8642FA7B-BAA5-438E-92D7-699561D52A3B}"/>
    <dgm:cxn modelId="{D843D962-5F6D-4CDB-B138-B9F875DBF808}" type="presOf" srcId="{411E6561-3A04-462F-ADE1-15BE5CA5F656}" destId="{AA369C6E-4899-4D30-8FEB-71B1CCF217A0}" srcOrd="0" destOrd="0" presId="urn:microsoft.com/office/officeart/2018/5/layout/IconCircleLabelList"/>
    <dgm:cxn modelId="{17FAD1BB-88FC-4ABE-B52B-968A2EFDFA14}" type="presOf" srcId="{953137BD-1021-45AC-8E80-51D9A9F1712A}" destId="{7DE6E856-26EA-4E5B-B806-A528AECE7DB1}" srcOrd="0" destOrd="0" presId="urn:microsoft.com/office/officeart/2018/5/layout/IconCircleLabelList"/>
    <dgm:cxn modelId="{A93DF7CB-8E43-4EAA-AC2F-D3568F8BDD39}" type="presOf" srcId="{0FD7BE98-A6E9-429D-A777-64988F5324E0}" destId="{3D32EAC8-8216-499A-953F-8BE61A0C4988}" srcOrd="0" destOrd="0" presId="urn:microsoft.com/office/officeart/2018/5/layout/IconCircleLabelList"/>
    <dgm:cxn modelId="{0D1E47D1-6352-48B7-95EC-BCD446B55C7B}" type="presOf" srcId="{95AEDDAB-1D1D-452B-9EBB-4E3997A949B0}" destId="{EE4B53DE-2E9D-4519-B22E-19FF5F6ED604}" srcOrd="0" destOrd="0" presId="urn:microsoft.com/office/officeart/2018/5/layout/IconCircleLabelList"/>
    <dgm:cxn modelId="{1AAD2FD4-B396-427A-907D-A5319031E5D9}" srcId="{95AEDDAB-1D1D-452B-9EBB-4E3997A949B0}" destId="{953137BD-1021-45AC-8E80-51D9A9F1712A}" srcOrd="2" destOrd="0" parTransId="{A2F8AD24-124E-439D-993E-E950D0C8C6ED}" sibTransId="{F9CF65C3-B535-48D3-907C-C0C0EF0501FD}"/>
    <dgm:cxn modelId="{64EBEBF0-FE55-4F35-BCC6-654FBD1158D9}" srcId="{95AEDDAB-1D1D-452B-9EBB-4E3997A949B0}" destId="{0FD7BE98-A6E9-429D-A777-64988F5324E0}" srcOrd="1" destOrd="0" parTransId="{C14541F6-3176-4FCC-869D-3D6AF84F0B75}" sibTransId="{E90258D9-1E61-4AC9-8EFD-09675B45E531}"/>
    <dgm:cxn modelId="{C4F26F8C-38E1-4F68-8CA6-9B8D16B11595}" type="presParOf" srcId="{EE4B53DE-2E9D-4519-B22E-19FF5F6ED604}" destId="{79FAC780-1565-47E6-B02A-D5AE24A00B93}" srcOrd="0" destOrd="0" presId="urn:microsoft.com/office/officeart/2018/5/layout/IconCircleLabelList"/>
    <dgm:cxn modelId="{685BE6B4-7F2B-4D17-8C43-58F1187EB9EF}" type="presParOf" srcId="{79FAC780-1565-47E6-B02A-D5AE24A00B93}" destId="{C8DB37D8-F03D-47EE-9EF4-5ADF9C7BFBF9}" srcOrd="0" destOrd="0" presId="urn:microsoft.com/office/officeart/2018/5/layout/IconCircleLabelList"/>
    <dgm:cxn modelId="{733A737C-510C-47EB-BE73-2CF54B6D9F4F}" type="presParOf" srcId="{79FAC780-1565-47E6-B02A-D5AE24A00B93}" destId="{4BBA983A-7CBF-471F-A390-085C83BA2F79}" srcOrd="1" destOrd="0" presId="urn:microsoft.com/office/officeart/2018/5/layout/IconCircleLabelList"/>
    <dgm:cxn modelId="{4CA11558-B07E-49F7-BA88-F7F0DC82C0F7}" type="presParOf" srcId="{79FAC780-1565-47E6-B02A-D5AE24A00B93}" destId="{75A38E94-C0DE-4707-9908-8421E7EEE5BB}" srcOrd="2" destOrd="0" presId="urn:microsoft.com/office/officeart/2018/5/layout/IconCircleLabelList"/>
    <dgm:cxn modelId="{A1DD1488-DBDD-4825-BA2D-80B926877FD7}" type="presParOf" srcId="{79FAC780-1565-47E6-B02A-D5AE24A00B93}" destId="{AA369C6E-4899-4D30-8FEB-71B1CCF217A0}" srcOrd="3" destOrd="0" presId="urn:microsoft.com/office/officeart/2018/5/layout/IconCircleLabelList"/>
    <dgm:cxn modelId="{AAA90862-FB81-4D0A-A310-35D112EEB4C7}" type="presParOf" srcId="{EE4B53DE-2E9D-4519-B22E-19FF5F6ED604}" destId="{43F603BF-FD3A-43E0-A0C7-6AD72BB63D2B}" srcOrd="1" destOrd="0" presId="urn:microsoft.com/office/officeart/2018/5/layout/IconCircleLabelList"/>
    <dgm:cxn modelId="{C78C35AE-826B-48FF-BF07-2FCA4C8D69BA}" type="presParOf" srcId="{EE4B53DE-2E9D-4519-B22E-19FF5F6ED604}" destId="{E0D55CC9-029C-4E3A-8C3D-DECC359E3E71}" srcOrd="2" destOrd="0" presId="urn:microsoft.com/office/officeart/2018/5/layout/IconCircleLabelList"/>
    <dgm:cxn modelId="{CA380284-117E-4058-B6FC-D5D244679579}" type="presParOf" srcId="{E0D55CC9-029C-4E3A-8C3D-DECC359E3E71}" destId="{C840AE18-1390-46DC-99DB-8B0429D184BE}" srcOrd="0" destOrd="0" presId="urn:microsoft.com/office/officeart/2018/5/layout/IconCircleLabelList"/>
    <dgm:cxn modelId="{4D1D0442-C5D5-42A8-AAEE-8ED792297B45}" type="presParOf" srcId="{E0D55CC9-029C-4E3A-8C3D-DECC359E3E71}" destId="{A4239520-224E-487C-9D6D-C5C70C314874}" srcOrd="1" destOrd="0" presId="urn:microsoft.com/office/officeart/2018/5/layout/IconCircleLabelList"/>
    <dgm:cxn modelId="{DF51FD87-E9D1-4273-8409-39C09B6988D8}" type="presParOf" srcId="{E0D55CC9-029C-4E3A-8C3D-DECC359E3E71}" destId="{FEE53D93-7816-4483-B861-1A6EE1B1C1DC}" srcOrd="2" destOrd="0" presId="urn:microsoft.com/office/officeart/2018/5/layout/IconCircleLabelList"/>
    <dgm:cxn modelId="{A3C481A1-6512-48E8-94F1-B12F9FD8A2EE}" type="presParOf" srcId="{E0D55CC9-029C-4E3A-8C3D-DECC359E3E71}" destId="{3D32EAC8-8216-499A-953F-8BE61A0C4988}" srcOrd="3" destOrd="0" presId="urn:microsoft.com/office/officeart/2018/5/layout/IconCircleLabelList"/>
    <dgm:cxn modelId="{B49740D0-C26C-456A-98A6-01A573EBD2EA}" type="presParOf" srcId="{EE4B53DE-2E9D-4519-B22E-19FF5F6ED604}" destId="{FB0D887F-3413-45FC-A9EB-352DA7FEDE14}" srcOrd="3" destOrd="0" presId="urn:microsoft.com/office/officeart/2018/5/layout/IconCircleLabelList"/>
    <dgm:cxn modelId="{2F7200C6-755E-47BF-A165-E0C8E5781FCB}" type="presParOf" srcId="{EE4B53DE-2E9D-4519-B22E-19FF5F6ED604}" destId="{D38CA6AE-5B39-4589-BC60-5EF994E62B94}" srcOrd="4" destOrd="0" presId="urn:microsoft.com/office/officeart/2018/5/layout/IconCircleLabelList"/>
    <dgm:cxn modelId="{433161E7-D288-4ECE-AA6C-D451B4538A08}" type="presParOf" srcId="{D38CA6AE-5B39-4589-BC60-5EF994E62B94}" destId="{52658350-F628-42DE-9A16-FA7B4405222B}" srcOrd="0" destOrd="0" presId="urn:microsoft.com/office/officeart/2018/5/layout/IconCircleLabelList"/>
    <dgm:cxn modelId="{9A419683-AC5D-45F3-BE6D-FAA990DA3255}" type="presParOf" srcId="{D38CA6AE-5B39-4589-BC60-5EF994E62B94}" destId="{00A2D5BE-45B7-4BF8-B23A-2349753A5FC4}" srcOrd="1" destOrd="0" presId="urn:microsoft.com/office/officeart/2018/5/layout/IconCircleLabelList"/>
    <dgm:cxn modelId="{C0360A30-8F9F-4EEB-AF20-0E7F74162FDA}" type="presParOf" srcId="{D38CA6AE-5B39-4589-BC60-5EF994E62B94}" destId="{AA5D1AD3-2B03-4D41-B4DE-CC721AC46B5D}" srcOrd="2" destOrd="0" presId="urn:microsoft.com/office/officeart/2018/5/layout/IconCircleLabelList"/>
    <dgm:cxn modelId="{4773BD9C-065A-454A-97FA-391161143D2A}" type="presParOf" srcId="{D38CA6AE-5B39-4589-BC60-5EF994E62B94}" destId="{7DE6E856-26EA-4E5B-B806-A528AECE7DB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882387-EC9D-4C3D-87E8-075DC6E3A44D}"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50A9F4-8A79-416F-9D0E-BC8AC768C92F}">
      <dgm:prSet custT="1"/>
      <dgm:spPr/>
      <dgm:t>
        <a:bodyPr/>
        <a:lstStyle/>
        <a:p>
          <a:pPr>
            <a:lnSpc>
              <a:spcPct val="100000"/>
            </a:lnSpc>
            <a:defRPr cap="all"/>
          </a:pPr>
          <a:r>
            <a:rPr lang="en-US" sz="2000" cap="none" dirty="0">
              <a:solidFill>
                <a:schemeClr val="tx2"/>
              </a:solidFill>
              <a:latin typeface="Abadi" panose="020B0604020104020204" pitchFamily="34" charset="0"/>
            </a:rPr>
            <a:t>Preparing and delivering presentations </a:t>
          </a:r>
          <a:endParaRPr lang="en-US" sz="2000" cap="none" dirty="0">
            <a:latin typeface="Abadi" panose="020B0604020104020204" pitchFamily="34" charset="0"/>
          </a:endParaRPr>
        </a:p>
      </dgm:t>
    </dgm:pt>
    <dgm:pt modelId="{45AB2EA7-2442-43E2-BA78-AAC3A95D4628}" type="parTrans" cxnId="{AC1FD547-4C8C-44D8-A192-260B2AF06977}">
      <dgm:prSet/>
      <dgm:spPr/>
      <dgm:t>
        <a:bodyPr/>
        <a:lstStyle/>
        <a:p>
          <a:endParaRPr lang="en-US" sz="2000">
            <a:latin typeface="Abadi" panose="020B0604020104020204" pitchFamily="34" charset="0"/>
          </a:endParaRPr>
        </a:p>
      </dgm:t>
    </dgm:pt>
    <dgm:pt modelId="{14990B7E-EA3B-411B-BA58-A15716572419}" type="sibTrans" cxnId="{AC1FD547-4C8C-44D8-A192-260B2AF06977}">
      <dgm:prSet/>
      <dgm:spPr/>
      <dgm:t>
        <a:bodyPr/>
        <a:lstStyle/>
        <a:p>
          <a:endParaRPr lang="en-US" sz="2000">
            <a:latin typeface="Abadi" panose="020B0604020104020204" pitchFamily="34" charset="0"/>
          </a:endParaRPr>
        </a:p>
      </dgm:t>
    </dgm:pt>
    <dgm:pt modelId="{492BC7AA-B1A3-42DA-BB05-3621A28FF5D7}">
      <dgm:prSet custT="1"/>
      <dgm:spPr/>
      <dgm:t>
        <a:bodyPr/>
        <a:lstStyle/>
        <a:p>
          <a:pPr>
            <a:lnSpc>
              <a:spcPct val="100000"/>
            </a:lnSpc>
            <a:defRPr cap="all"/>
          </a:pPr>
          <a:r>
            <a:rPr lang="en-US" sz="2000" cap="none" dirty="0">
              <a:solidFill>
                <a:schemeClr val="tx2"/>
              </a:solidFill>
              <a:latin typeface="Abadi" panose="020B0604020104020204" pitchFamily="34" charset="0"/>
            </a:rPr>
            <a:t>Receiving and giving peer feedback</a:t>
          </a:r>
          <a:endParaRPr lang="en-US" sz="2000" cap="none" dirty="0">
            <a:latin typeface="Abadi" panose="020B0604020104020204" pitchFamily="34" charset="0"/>
          </a:endParaRPr>
        </a:p>
      </dgm:t>
    </dgm:pt>
    <dgm:pt modelId="{F602452C-4807-4269-9FEA-CA55DE47A0C1}" type="parTrans" cxnId="{B65594EE-5B35-44C6-B90C-68CB92C95DBD}">
      <dgm:prSet/>
      <dgm:spPr/>
      <dgm:t>
        <a:bodyPr/>
        <a:lstStyle/>
        <a:p>
          <a:endParaRPr lang="en-US" sz="2000">
            <a:latin typeface="Abadi" panose="020B0604020104020204" pitchFamily="34" charset="0"/>
          </a:endParaRPr>
        </a:p>
      </dgm:t>
    </dgm:pt>
    <dgm:pt modelId="{0EEF09FF-8336-44E2-BAB5-73EE62FC5938}" type="sibTrans" cxnId="{B65594EE-5B35-44C6-B90C-68CB92C95DBD}">
      <dgm:prSet/>
      <dgm:spPr/>
      <dgm:t>
        <a:bodyPr/>
        <a:lstStyle/>
        <a:p>
          <a:endParaRPr lang="en-US" sz="2000">
            <a:latin typeface="Abadi" panose="020B0604020104020204" pitchFamily="34" charset="0"/>
          </a:endParaRPr>
        </a:p>
      </dgm:t>
    </dgm:pt>
    <dgm:pt modelId="{DF8D05CC-E20E-4437-84F1-B000A87CC1E1}">
      <dgm:prSet custT="1"/>
      <dgm:spPr/>
      <dgm:t>
        <a:bodyPr/>
        <a:lstStyle/>
        <a:p>
          <a:pPr>
            <a:lnSpc>
              <a:spcPct val="100000"/>
            </a:lnSpc>
            <a:defRPr cap="all"/>
          </a:pPr>
          <a:r>
            <a:rPr lang="en-US" sz="2000" cap="none" dirty="0">
              <a:solidFill>
                <a:schemeClr val="tx2"/>
              </a:solidFill>
              <a:latin typeface="Abadi" panose="020B0604020104020204" pitchFamily="34" charset="0"/>
            </a:rPr>
            <a:t>Self-reflection and skill improvement</a:t>
          </a:r>
          <a:endParaRPr lang="en-US" sz="2000" cap="none" dirty="0">
            <a:latin typeface="Abadi" panose="020B0604020104020204" pitchFamily="34" charset="0"/>
          </a:endParaRPr>
        </a:p>
      </dgm:t>
    </dgm:pt>
    <dgm:pt modelId="{CD190C06-9DD7-4517-AF8C-D592B9437038}" type="parTrans" cxnId="{8E878E1A-3860-474E-B741-5CC9439F100B}">
      <dgm:prSet/>
      <dgm:spPr/>
      <dgm:t>
        <a:bodyPr/>
        <a:lstStyle/>
        <a:p>
          <a:endParaRPr lang="en-US" sz="2000">
            <a:latin typeface="Abadi" panose="020B0604020104020204" pitchFamily="34" charset="0"/>
          </a:endParaRPr>
        </a:p>
      </dgm:t>
    </dgm:pt>
    <dgm:pt modelId="{23342EEE-3850-4AB0-B00A-E270676D9169}" type="sibTrans" cxnId="{8E878E1A-3860-474E-B741-5CC9439F100B}">
      <dgm:prSet/>
      <dgm:spPr/>
      <dgm:t>
        <a:bodyPr/>
        <a:lstStyle/>
        <a:p>
          <a:endParaRPr lang="en-US" sz="2000">
            <a:latin typeface="Abadi" panose="020B0604020104020204" pitchFamily="34" charset="0"/>
          </a:endParaRPr>
        </a:p>
      </dgm:t>
    </dgm:pt>
    <dgm:pt modelId="{6CD905BC-DE7C-449C-987D-61885E88BC3A}" type="pres">
      <dgm:prSet presAssocID="{94882387-EC9D-4C3D-87E8-075DC6E3A44D}" presName="root" presStyleCnt="0">
        <dgm:presLayoutVars>
          <dgm:dir/>
          <dgm:resizeHandles val="exact"/>
        </dgm:presLayoutVars>
      </dgm:prSet>
      <dgm:spPr/>
    </dgm:pt>
    <dgm:pt modelId="{0BA78CC6-B76C-4082-82A4-4D497089A07D}" type="pres">
      <dgm:prSet presAssocID="{F950A9F4-8A79-416F-9D0E-BC8AC768C92F}" presName="compNode" presStyleCnt="0"/>
      <dgm:spPr/>
    </dgm:pt>
    <dgm:pt modelId="{34D431BF-7EE0-40BF-94D3-500701014D05}" type="pres">
      <dgm:prSet presAssocID="{F950A9F4-8A79-416F-9D0E-BC8AC768C92F}" presName="iconBgRect" presStyleLbl="bgShp" presStyleIdx="0" presStyleCnt="3"/>
      <dgm:spPr/>
    </dgm:pt>
    <dgm:pt modelId="{328B9903-60F2-4195-887F-59C2DBB9B0BB}" type="pres">
      <dgm:prSet presAssocID="{F950A9F4-8A79-416F-9D0E-BC8AC768C9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acher"/>
        </a:ext>
      </dgm:extLst>
    </dgm:pt>
    <dgm:pt modelId="{20473AA3-5985-480B-B468-67AD2C4EDFF6}" type="pres">
      <dgm:prSet presAssocID="{F950A9F4-8A79-416F-9D0E-BC8AC768C92F}" presName="spaceRect" presStyleCnt="0"/>
      <dgm:spPr/>
    </dgm:pt>
    <dgm:pt modelId="{79A3FB3B-844C-4C5B-8791-E0EFDFBC0E95}" type="pres">
      <dgm:prSet presAssocID="{F950A9F4-8A79-416F-9D0E-BC8AC768C92F}" presName="textRect" presStyleLbl="revTx" presStyleIdx="0" presStyleCnt="3">
        <dgm:presLayoutVars>
          <dgm:chMax val="1"/>
          <dgm:chPref val="1"/>
        </dgm:presLayoutVars>
      </dgm:prSet>
      <dgm:spPr/>
    </dgm:pt>
    <dgm:pt modelId="{CA91878B-1F04-4D8A-BA88-60E4B67C6E70}" type="pres">
      <dgm:prSet presAssocID="{14990B7E-EA3B-411B-BA58-A15716572419}" presName="sibTrans" presStyleCnt="0"/>
      <dgm:spPr/>
    </dgm:pt>
    <dgm:pt modelId="{70D809AC-42A5-4022-AA52-22C88991BC9D}" type="pres">
      <dgm:prSet presAssocID="{492BC7AA-B1A3-42DA-BB05-3621A28FF5D7}" presName="compNode" presStyleCnt="0"/>
      <dgm:spPr/>
    </dgm:pt>
    <dgm:pt modelId="{6A23F112-90AE-4BCE-8018-86EFF3B7E73A}" type="pres">
      <dgm:prSet presAssocID="{492BC7AA-B1A3-42DA-BB05-3621A28FF5D7}" presName="iconBgRect" presStyleLbl="bgShp" presStyleIdx="1" presStyleCnt="3"/>
      <dgm:spPr/>
    </dgm:pt>
    <dgm:pt modelId="{DD73FE82-0392-4795-BBA3-FA075FBA8913}" type="pres">
      <dgm:prSet presAssocID="{492BC7AA-B1A3-42DA-BB05-3621A28FF5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79350F6E-3B85-4E0C-98B9-30D099A16A85}" type="pres">
      <dgm:prSet presAssocID="{492BC7AA-B1A3-42DA-BB05-3621A28FF5D7}" presName="spaceRect" presStyleCnt="0"/>
      <dgm:spPr/>
    </dgm:pt>
    <dgm:pt modelId="{EA32C6D7-CC77-436E-8A4D-F455CE3646AB}" type="pres">
      <dgm:prSet presAssocID="{492BC7AA-B1A3-42DA-BB05-3621A28FF5D7}" presName="textRect" presStyleLbl="revTx" presStyleIdx="1" presStyleCnt="3">
        <dgm:presLayoutVars>
          <dgm:chMax val="1"/>
          <dgm:chPref val="1"/>
        </dgm:presLayoutVars>
      </dgm:prSet>
      <dgm:spPr/>
    </dgm:pt>
    <dgm:pt modelId="{1D029D2F-411E-4B20-A12D-C2C9782317A3}" type="pres">
      <dgm:prSet presAssocID="{0EEF09FF-8336-44E2-BAB5-73EE62FC5938}" presName="sibTrans" presStyleCnt="0"/>
      <dgm:spPr/>
    </dgm:pt>
    <dgm:pt modelId="{9DA4D55F-53E3-42D8-9BF5-920B946D63B4}" type="pres">
      <dgm:prSet presAssocID="{DF8D05CC-E20E-4437-84F1-B000A87CC1E1}" presName="compNode" presStyleCnt="0"/>
      <dgm:spPr/>
    </dgm:pt>
    <dgm:pt modelId="{19B91C2E-FA97-4A5E-BE35-E885F9E7025D}" type="pres">
      <dgm:prSet presAssocID="{DF8D05CC-E20E-4437-84F1-B000A87CC1E1}" presName="iconBgRect" presStyleLbl="bgShp" presStyleIdx="2" presStyleCnt="3"/>
      <dgm:spPr/>
    </dgm:pt>
    <dgm:pt modelId="{C3CBA702-A024-43DB-8D80-AE5F2EFBDD73}" type="pres">
      <dgm:prSet presAssocID="{DF8D05CC-E20E-4437-84F1-B000A87CC1E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361CF1A6-E95F-4C1D-8026-E82B2B5563D8}" type="pres">
      <dgm:prSet presAssocID="{DF8D05CC-E20E-4437-84F1-B000A87CC1E1}" presName="spaceRect" presStyleCnt="0"/>
      <dgm:spPr/>
    </dgm:pt>
    <dgm:pt modelId="{E6466FFC-F3B9-4932-AEA7-D86EB0153974}" type="pres">
      <dgm:prSet presAssocID="{DF8D05CC-E20E-4437-84F1-B000A87CC1E1}" presName="textRect" presStyleLbl="revTx" presStyleIdx="2" presStyleCnt="3">
        <dgm:presLayoutVars>
          <dgm:chMax val="1"/>
          <dgm:chPref val="1"/>
        </dgm:presLayoutVars>
      </dgm:prSet>
      <dgm:spPr/>
    </dgm:pt>
  </dgm:ptLst>
  <dgm:cxnLst>
    <dgm:cxn modelId="{14774D16-5E25-4E46-B7DD-F0A861E9AFB0}" type="presOf" srcId="{492BC7AA-B1A3-42DA-BB05-3621A28FF5D7}" destId="{EA32C6D7-CC77-436E-8A4D-F455CE3646AB}" srcOrd="0" destOrd="0" presId="urn:microsoft.com/office/officeart/2018/5/layout/IconCircleLabelList"/>
    <dgm:cxn modelId="{8E878E1A-3860-474E-B741-5CC9439F100B}" srcId="{94882387-EC9D-4C3D-87E8-075DC6E3A44D}" destId="{DF8D05CC-E20E-4437-84F1-B000A87CC1E1}" srcOrd="2" destOrd="0" parTransId="{CD190C06-9DD7-4517-AF8C-D592B9437038}" sibTransId="{23342EEE-3850-4AB0-B00A-E270676D9169}"/>
    <dgm:cxn modelId="{AC0CFA39-E20F-4FD7-A780-28BB996E90CE}" type="presOf" srcId="{DF8D05CC-E20E-4437-84F1-B000A87CC1E1}" destId="{E6466FFC-F3B9-4932-AEA7-D86EB0153974}" srcOrd="0" destOrd="0" presId="urn:microsoft.com/office/officeart/2018/5/layout/IconCircleLabelList"/>
    <dgm:cxn modelId="{AC1FD547-4C8C-44D8-A192-260B2AF06977}" srcId="{94882387-EC9D-4C3D-87E8-075DC6E3A44D}" destId="{F950A9F4-8A79-416F-9D0E-BC8AC768C92F}" srcOrd="0" destOrd="0" parTransId="{45AB2EA7-2442-43E2-BA78-AAC3A95D4628}" sibTransId="{14990B7E-EA3B-411B-BA58-A15716572419}"/>
    <dgm:cxn modelId="{CF783259-8878-42BC-AC9F-DB9C174259D6}" type="presOf" srcId="{F950A9F4-8A79-416F-9D0E-BC8AC768C92F}" destId="{79A3FB3B-844C-4C5B-8791-E0EFDFBC0E95}" srcOrd="0" destOrd="0" presId="urn:microsoft.com/office/officeart/2018/5/layout/IconCircleLabelList"/>
    <dgm:cxn modelId="{5C490EB9-6E73-49CA-81BA-576884BDA367}" type="presOf" srcId="{94882387-EC9D-4C3D-87E8-075DC6E3A44D}" destId="{6CD905BC-DE7C-449C-987D-61885E88BC3A}" srcOrd="0" destOrd="0" presId="urn:microsoft.com/office/officeart/2018/5/layout/IconCircleLabelList"/>
    <dgm:cxn modelId="{B65594EE-5B35-44C6-B90C-68CB92C95DBD}" srcId="{94882387-EC9D-4C3D-87E8-075DC6E3A44D}" destId="{492BC7AA-B1A3-42DA-BB05-3621A28FF5D7}" srcOrd="1" destOrd="0" parTransId="{F602452C-4807-4269-9FEA-CA55DE47A0C1}" sibTransId="{0EEF09FF-8336-44E2-BAB5-73EE62FC5938}"/>
    <dgm:cxn modelId="{7BFB3E54-A5A2-473F-A9DF-EFF1F09735C8}" type="presParOf" srcId="{6CD905BC-DE7C-449C-987D-61885E88BC3A}" destId="{0BA78CC6-B76C-4082-82A4-4D497089A07D}" srcOrd="0" destOrd="0" presId="urn:microsoft.com/office/officeart/2018/5/layout/IconCircleLabelList"/>
    <dgm:cxn modelId="{9C174F99-C6A9-4543-A6F7-CEDEFCD46829}" type="presParOf" srcId="{0BA78CC6-B76C-4082-82A4-4D497089A07D}" destId="{34D431BF-7EE0-40BF-94D3-500701014D05}" srcOrd="0" destOrd="0" presId="urn:microsoft.com/office/officeart/2018/5/layout/IconCircleLabelList"/>
    <dgm:cxn modelId="{FE739CBA-BBC2-4CAE-B149-04BA2560A381}" type="presParOf" srcId="{0BA78CC6-B76C-4082-82A4-4D497089A07D}" destId="{328B9903-60F2-4195-887F-59C2DBB9B0BB}" srcOrd="1" destOrd="0" presId="urn:microsoft.com/office/officeart/2018/5/layout/IconCircleLabelList"/>
    <dgm:cxn modelId="{13994AA4-CF26-40E0-9F3F-E68383E7302C}" type="presParOf" srcId="{0BA78CC6-B76C-4082-82A4-4D497089A07D}" destId="{20473AA3-5985-480B-B468-67AD2C4EDFF6}" srcOrd="2" destOrd="0" presId="urn:microsoft.com/office/officeart/2018/5/layout/IconCircleLabelList"/>
    <dgm:cxn modelId="{6F2912CC-556A-4FA0-B0FA-FC4FC6805AB4}" type="presParOf" srcId="{0BA78CC6-B76C-4082-82A4-4D497089A07D}" destId="{79A3FB3B-844C-4C5B-8791-E0EFDFBC0E95}" srcOrd="3" destOrd="0" presId="urn:microsoft.com/office/officeart/2018/5/layout/IconCircleLabelList"/>
    <dgm:cxn modelId="{EF4A1621-8307-4F57-BB31-3D8BA835E845}" type="presParOf" srcId="{6CD905BC-DE7C-449C-987D-61885E88BC3A}" destId="{CA91878B-1F04-4D8A-BA88-60E4B67C6E70}" srcOrd="1" destOrd="0" presId="urn:microsoft.com/office/officeart/2018/5/layout/IconCircleLabelList"/>
    <dgm:cxn modelId="{204FF431-E0B8-4BAA-89C6-2F09298D6B20}" type="presParOf" srcId="{6CD905BC-DE7C-449C-987D-61885E88BC3A}" destId="{70D809AC-42A5-4022-AA52-22C88991BC9D}" srcOrd="2" destOrd="0" presId="urn:microsoft.com/office/officeart/2018/5/layout/IconCircleLabelList"/>
    <dgm:cxn modelId="{39DB6BB0-740F-44CE-9A25-BA461050D748}" type="presParOf" srcId="{70D809AC-42A5-4022-AA52-22C88991BC9D}" destId="{6A23F112-90AE-4BCE-8018-86EFF3B7E73A}" srcOrd="0" destOrd="0" presId="urn:microsoft.com/office/officeart/2018/5/layout/IconCircleLabelList"/>
    <dgm:cxn modelId="{70A92A22-80F2-4AA6-87DB-012EC21D00FC}" type="presParOf" srcId="{70D809AC-42A5-4022-AA52-22C88991BC9D}" destId="{DD73FE82-0392-4795-BBA3-FA075FBA8913}" srcOrd="1" destOrd="0" presId="urn:microsoft.com/office/officeart/2018/5/layout/IconCircleLabelList"/>
    <dgm:cxn modelId="{07F84938-E3A3-4EE1-9D90-A63D8385D2B6}" type="presParOf" srcId="{70D809AC-42A5-4022-AA52-22C88991BC9D}" destId="{79350F6E-3B85-4E0C-98B9-30D099A16A85}" srcOrd="2" destOrd="0" presId="urn:microsoft.com/office/officeart/2018/5/layout/IconCircleLabelList"/>
    <dgm:cxn modelId="{64312574-1DA3-4880-A5FE-A09D1EAF01FF}" type="presParOf" srcId="{70D809AC-42A5-4022-AA52-22C88991BC9D}" destId="{EA32C6D7-CC77-436E-8A4D-F455CE3646AB}" srcOrd="3" destOrd="0" presId="urn:microsoft.com/office/officeart/2018/5/layout/IconCircleLabelList"/>
    <dgm:cxn modelId="{9CC6D6EC-448E-4BE2-9A09-31124BE31EDC}" type="presParOf" srcId="{6CD905BC-DE7C-449C-987D-61885E88BC3A}" destId="{1D029D2F-411E-4B20-A12D-C2C9782317A3}" srcOrd="3" destOrd="0" presId="urn:microsoft.com/office/officeart/2018/5/layout/IconCircleLabelList"/>
    <dgm:cxn modelId="{9699FF63-DFA0-4D89-BB8D-DE874AB81F7F}" type="presParOf" srcId="{6CD905BC-DE7C-449C-987D-61885E88BC3A}" destId="{9DA4D55F-53E3-42D8-9BF5-920B946D63B4}" srcOrd="4" destOrd="0" presId="urn:microsoft.com/office/officeart/2018/5/layout/IconCircleLabelList"/>
    <dgm:cxn modelId="{E3556965-B81B-4FA9-B499-A43806123835}" type="presParOf" srcId="{9DA4D55F-53E3-42D8-9BF5-920B946D63B4}" destId="{19B91C2E-FA97-4A5E-BE35-E885F9E7025D}" srcOrd="0" destOrd="0" presId="urn:microsoft.com/office/officeart/2018/5/layout/IconCircleLabelList"/>
    <dgm:cxn modelId="{50C2E7A1-D572-45AA-B71B-9E26BBBBB084}" type="presParOf" srcId="{9DA4D55F-53E3-42D8-9BF5-920B946D63B4}" destId="{C3CBA702-A024-43DB-8D80-AE5F2EFBDD73}" srcOrd="1" destOrd="0" presId="urn:microsoft.com/office/officeart/2018/5/layout/IconCircleLabelList"/>
    <dgm:cxn modelId="{4FE29E43-8D43-4512-88C9-AD9A7D71A58E}" type="presParOf" srcId="{9DA4D55F-53E3-42D8-9BF5-920B946D63B4}" destId="{361CF1A6-E95F-4C1D-8026-E82B2B5563D8}" srcOrd="2" destOrd="0" presId="urn:microsoft.com/office/officeart/2018/5/layout/IconCircleLabelList"/>
    <dgm:cxn modelId="{FDD843A9-B306-4165-9ECB-02D9E5DB2C03}" type="presParOf" srcId="{9DA4D55F-53E3-42D8-9BF5-920B946D63B4}" destId="{E6466FFC-F3B9-4932-AEA7-D86EB0153974}"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58016F1-65AB-4C20-865E-B598F93774AD}"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53703D9-0742-441C-A510-D7154705B374}">
      <dgm:prSet custT="1"/>
      <dgm:spPr/>
      <dgm:t>
        <a:bodyPr/>
        <a:lstStyle/>
        <a:p>
          <a:r>
            <a:rPr lang="en-US" sz="2400">
              <a:latin typeface="Abadi" panose="020B0604020104020204" pitchFamily="34" charset="0"/>
            </a:rPr>
            <a:t>Increased digital confidence</a:t>
          </a:r>
        </a:p>
      </dgm:t>
    </dgm:pt>
    <dgm:pt modelId="{2C7EB695-73CE-471A-812A-4D3F718BEBEB}" type="parTrans" cxnId="{96CB3E35-44E9-4AC9-B39A-432391C60606}">
      <dgm:prSet/>
      <dgm:spPr/>
      <dgm:t>
        <a:bodyPr/>
        <a:lstStyle/>
        <a:p>
          <a:endParaRPr lang="en-US" sz="2400">
            <a:latin typeface="Abadi" panose="020B0604020104020204" pitchFamily="34" charset="0"/>
          </a:endParaRPr>
        </a:p>
      </dgm:t>
    </dgm:pt>
    <dgm:pt modelId="{8203782D-30E2-4FF0-8F9B-7967C04680B3}" type="sibTrans" cxnId="{96CB3E35-44E9-4AC9-B39A-432391C60606}">
      <dgm:prSet/>
      <dgm:spPr/>
      <dgm:t>
        <a:bodyPr/>
        <a:lstStyle/>
        <a:p>
          <a:endParaRPr lang="en-US" sz="2400">
            <a:latin typeface="Abadi" panose="020B0604020104020204" pitchFamily="34" charset="0"/>
          </a:endParaRPr>
        </a:p>
      </dgm:t>
    </dgm:pt>
    <dgm:pt modelId="{9EAED1B0-B178-4943-9B84-399C9BC39CB8}">
      <dgm:prSet custT="1"/>
      <dgm:spPr/>
      <dgm:t>
        <a:bodyPr/>
        <a:lstStyle/>
        <a:p>
          <a:r>
            <a:rPr lang="en-US" sz="2400">
              <a:latin typeface="Abadi" panose="020B0604020104020204" pitchFamily="34" charset="0"/>
            </a:rPr>
            <a:t>Strong academic and workplace skills</a:t>
          </a:r>
        </a:p>
      </dgm:t>
    </dgm:pt>
    <dgm:pt modelId="{76725CF7-9545-464E-8751-B8C4E2CC3999}" type="parTrans" cxnId="{CB2A3322-E47F-4C23-9548-B20C47CE0534}">
      <dgm:prSet/>
      <dgm:spPr/>
      <dgm:t>
        <a:bodyPr/>
        <a:lstStyle/>
        <a:p>
          <a:endParaRPr lang="en-US" sz="2400">
            <a:latin typeface="Abadi" panose="020B0604020104020204" pitchFamily="34" charset="0"/>
          </a:endParaRPr>
        </a:p>
      </dgm:t>
    </dgm:pt>
    <dgm:pt modelId="{0F20144F-7C47-470B-B77E-F7CB5D64EAA5}" type="sibTrans" cxnId="{CB2A3322-E47F-4C23-9548-B20C47CE0534}">
      <dgm:prSet/>
      <dgm:spPr/>
      <dgm:t>
        <a:bodyPr/>
        <a:lstStyle/>
        <a:p>
          <a:endParaRPr lang="en-US" sz="2400">
            <a:latin typeface="Abadi" panose="020B0604020104020204" pitchFamily="34" charset="0"/>
          </a:endParaRPr>
        </a:p>
      </dgm:t>
    </dgm:pt>
    <dgm:pt modelId="{9A1201DE-A528-48FC-A0DB-CBA1E0D9930F}">
      <dgm:prSet custT="1"/>
      <dgm:spPr/>
      <dgm:t>
        <a:bodyPr/>
        <a:lstStyle/>
        <a:p>
          <a:r>
            <a:rPr lang="en-US" sz="2400">
              <a:latin typeface="Abadi" panose="020B0604020104020204" pitchFamily="34" charset="0"/>
            </a:rPr>
            <a:t>Ready for future study and employment</a:t>
          </a:r>
        </a:p>
      </dgm:t>
    </dgm:pt>
    <dgm:pt modelId="{5D836D82-3E83-4FCB-B306-920C27785334}" type="parTrans" cxnId="{B3A7A588-3306-41F9-AC63-013A7CCC4C3E}">
      <dgm:prSet/>
      <dgm:spPr/>
      <dgm:t>
        <a:bodyPr/>
        <a:lstStyle/>
        <a:p>
          <a:endParaRPr lang="en-US" sz="2400">
            <a:latin typeface="Abadi" panose="020B0604020104020204" pitchFamily="34" charset="0"/>
          </a:endParaRPr>
        </a:p>
      </dgm:t>
    </dgm:pt>
    <dgm:pt modelId="{71D3E84E-9D39-41CE-B083-26C1AF8F559B}" type="sibTrans" cxnId="{B3A7A588-3306-41F9-AC63-013A7CCC4C3E}">
      <dgm:prSet/>
      <dgm:spPr/>
      <dgm:t>
        <a:bodyPr/>
        <a:lstStyle/>
        <a:p>
          <a:endParaRPr lang="en-US" sz="2400">
            <a:latin typeface="Abadi" panose="020B0604020104020204" pitchFamily="34" charset="0"/>
          </a:endParaRPr>
        </a:p>
      </dgm:t>
    </dgm:pt>
    <dgm:pt modelId="{1DDE96B8-37D4-4B0B-B63E-F0944979BCF1}" type="pres">
      <dgm:prSet presAssocID="{858016F1-65AB-4C20-865E-B598F93774AD}" presName="root" presStyleCnt="0">
        <dgm:presLayoutVars>
          <dgm:dir/>
          <dgm:resizeHandles val="exact"/>
        </dgm:presLayoutVars>
      </dgm:prSet>
      <dgm:spPr/>
    </dgm:pt>
    <dgm:pt modelId="{AFF104FB-D1E0-4D13-9574-9D9ABA711D11}" type="pres">
      <dgm:prSet presAssocID="{B53703D9-0742-441C-A510-D7154705B374}" presName="compNode" presStyleCnt="0"/>
      <dgm:spPr/>
    </dgm:pt>
    <dgm:pt modelId="{2A2F9D35-EB53-4F8D-A500-14FDC4EAC025}" type="pres">
      <dgm:prSet presAssocID="{B53703D9-0742-441C-A510-D7154705B37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411A1A15-8E16-4232-9DAE-10CB12749DD1}" type="pres">
      <dgm:prSet presAssocID="{B53703D9-0742-441C-A510-D7154705B374}" presName="spaceRect" presStyleCnt="0"/>
      <dgm:spPr/>
    </dgm:pt>
    <dgm:pt modelId="{FDBEF3DE-0B2B-45FA-B8F5-1E9E8071AC52}" type="pres">
      <dgm:prSet presAssocID="{B53703D9-0742-441C-A510-D7154705B374}" presName="textRect" presStyleLbl="revTx" presStyleIdx="0" presStyleCnt="3">
        <dgm:presLayoutVars>
          <dgm:chMax val="1"/>
          <dgm:chPref val="1"/>
        </dgm:presLayoutVars>
      </dgm:prSet>
      <dgm:spPr/>
    </dgm:pt>
    <dgm:pt modelId="{BCD00967-4D38-4CE5-A9C4-DCA300245788}" type="pres">
      <dgm:prSet presAssocID="{8203782D-30E2-4FF0-8F9B-7967C04680B3}" presName="sibTrans" presStyleCnt="0"/>
      <dgm:spPr/>
    </dgm:pt>
    <dgm:pt modelId="{6E6D6CE4-73FF-4C78-998A-19BBF2A52E66}" type="pres">
      <dgm:prSet presAssocID="{9EAED1B0-B178-4943-9B84-399C9BC39CB8}" presName="compNode" presStyleCnt="0"/>
      <dgm:spPr/>
    </dgm:pt>
    <dgm:pt modelId="{F24C7344-549A-4419-9D1F-EC6B3BEEA344}" type="pres">
      <dgm:prSet presAssocID="{9EAED1B0-B178-4943-9B84-399C9BC39C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70FD49B-6C89-4E08-9538-9B99B1E75F52}" type="pres">
      <dgm:prSet presAssocID="{9EAED1B0-B178-4943-9B84-399C9BC39CB8}" presName="spaceRect" presStyleCnt="0"/>
      <dgm:spPr/>
    </dgm:pt>
    <dgm:pt modelId="{421CD93B-775E-479B-804D-6D0C76DE0169}" type="pres">
      <dgm:prSet presAssocID="{9EAED1B0-B178-4943-9B84-399C9BC39CB8}" presName="textRect" presStyleLbl="revTx" presStyleIdx="1" presStyleCnt="3">
        <dgm:presLayoutVars>
          <dgm:chMax val="1"/>
          <dgm:chPref val="1"/>
        </dgm:presLayoutVars>
      </dgm:prSet>
      <dgm:spPr/>
    </dgm:pt>
    <dgm:pt modelId="{7A910349-8630-4622-BC7F-C7003AF91F39}" type="pres">
      <dgm:prSet presAssocID="{0F20144F-7C47-470B-B77E-F7CB5D64EAA5}" presName="sibTrans" presStyleCnt="0"/>
      <dgm:spPr/>
    </dgm:pt>
    <dgm:pt modelId="{A633484A-BF6C-4AB5-834F-9FAC02C6FF7D}" type="pres">
      <dgm:prSet presAssocID="{9A1201DE-A528-48FC-A0DB-CBA1E0D9930F}" presName="compNode" presStyleCnt="0"/>
      <dgm:spPr/>
    </dgm:pt>
    <dgm:pt modelId="{9F10FC84-8A29-4B3F-9E69-85BD2A9C9E41}" type="pres">
      <dgm:prSet presAssocID="{9A1201DE-A528-48FC-A0DB-CBA1E0D9930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efcase"/>
        </a:ext>
      </dgm:extLst>
    </dgm:pt>
    <dgm:pt modelId="{6A1792E6-DF2F-4325-9088-CACB8F1CD8E0}" type="pres">
      <dgm:prSet presAssocID="{9A1201DE-A528-48FC-A0DB-CBA1E0D9930F}" presName="spaceRect" presStyleCnt="0"/>
      <dgm:spPr/>
    </dgm:pt>
    <dgm:pt modelId="{18D299E9-322F-469D-8D4C-347BB4AD05D1}" type="pres">
      <dgm:prSet presAssocID="{9A1201DE-A528-48FC-A0DB-CBA1E0D9930F}" presName="textRect" presStyleLbl="revTx" presStyleIdx="2" presStyleCnt="3">
        <dgm:presLayoutVars>
          <dgm:chMax val="1"/>
          <dgm:chPref val="1"/>
        </dgm:presLayoutVars>
      </dgm:prSet>
      <dgm:spPr/>
    </dgm:pt>
  </dgm:ptLst>
  <dgm:cxnLst>
    <dgm:cxn modelId="{AAD8890B-040D-43C1-AA50-5E7F75C3EE5A}" type="presOf" srcId="{B53703D9-0742-441C-A510-D7154705B374}" destId="{FDBEF3DE-0B2B-45FA-B8F5-1E9E8071AC52}" srcOrd="0" destOrd="0" presId="urn:microsoft.com/office/officeart/2018/2/layout/IconLabelList"/>
    <dgm:cxn modelId="{CB2A3322-E47F-4C23-9548-B20C47CE0534}" srcId="{858016F1-65AB-4C20-865E-B598F93774AD}" destId="{9EAED1B0-B178-4943-9B84-399C9BC39CB8}" srcOrd="1" destOrd="0" parTransId="{76725CF7-9545-464E-8751-B8C4E2CC3999}" sibTransId="{0F20144F-7C47-470B-B77E-F7CB5D64EAA5}"/>
    <dgm:cxn modelId="{96CB3E35-44E9-4AC9-B39A-432391C60606}" srcId="{858016F1-65AB-4C20-865E-B598F93774AD}" destId="{B53703D9-0742-441C-A510-D7154705B374}" srcOrd="0" destOrd="0" parTransId="{2C7EB695-73CE-471A-812A-4D3F718BEBEB}" sibTransId="{8203782D-30E2-4FF0-8F9B-7967C04680B3}"/>
    <dgm:cxn modelId="{1D650343-B019-4C92-9762-10B09F32AE72}" type="presOf" srcId="{858016F1-65AB-4C20-865E-B598F93774AD}" destId="{1DDE96B8-37D4-4B0B-B63E-F0944979BCF1}" srcOrd="0" destOrd="0" presId="urn:microsoft.com/office/officeart/2018/2/layout/IconLabelList"/>
    <dgm:cxn modelId="{7337526D-5A3F-42B0-8927-A30748BFBB8B}" type="presOf" srcId="{9EAED1B0-B178-4943-9B84-399C9BC39CB8}" destId="{421CD93B-775E-479B-804D-6D0C76DE0169}" srcOrd="0" destOrd="0" presId="urn:microsoft.com/office/officeart/2018/2/layout/IconLabelList"/>
    <dgm:cxn modelId="{B3A7A588-3306-41F9-AC63-013A7CCC4C3E}" srcId="{858016F1-65AB-4C20-865E-B598F93774AD}" destId="{9A1201DE-A528-48FC-A0DB-CBA1E0D9930F}" srcOrd="2" destOrd="0" parTransId="{5D836D82-3E83-4FCB-B306-920C27785334}" sibTransId="{71D3E84E-9D39-41CE-B083-26C1AF8F559B}"/>
    <dgm:cxn modelId="{5D3CE5E0-9D28-485F-B727-2219F0998080}" type="presOf" srcId="{9A1201DE-A528-48FC-A0DB-CBA1E0D9930F}" destId="{18D299E9-322F-469D-8D4C-347BB4AD05D1}" srcOrd="0" destOrd="0" presId="urn:microsoft.com/office/officeart/2018/2/layout/IconLabelList"/>
    <dgm:cxn modelId="{4ABB4C01-9BAE-490A-A0BA-DDF789BC6D82}" type="presParOf" srcId="{1DDE96B8-37D4-4B0B-B63E-F0944979BCF1}" destId="{AFF104FB-D1E0-4D13-9574-9D9ABA711D11}" srcOrd="0" destOrd="0" presId="urn:microsoft.com/office/officeart/2018/2/layout/IconLabelList"/>
    <dgm:cxn modelId="{DC386332-4400-45E2-B32A-ADB60C5948FB}" type="presParOf" srcId="{AFF104FB-D1E0-4D13-9574-9D9ABA711D11}" destId="{2A2F9D35-EB53-4F8D-A500-14FDC4EAC025}" srcOrd="0" destOrd="0" presId="urn:microsoft.com/office/officeart/2018/2/layout/IconLabelList"/>
    <dgm:cxn modelId="{934F4BBF-BF62-44D5-8BE5-76A768F3BA37}" type="presParOf" srcId="{AFF104FB-D1E0-4D13-9574-9D9ABA711D11}" destId="{411A1A15-8E16-4232-9DAE-10CB12749DD1}" srcOrd="1" destOrd="0" presId="urn:microsoft.com/office/officeart/2018/2/layout/IconLabelList"/>
    <dgm:cxn modelId="{5AEA438C-B4BE-4174-BD38-E63434229BBE}" type="presParOf" srcId="{AFF104FB-D1E0-4D13-9574-9D9ABA711D11}" destId="{FDBEF3DE-0B2B-45FA-B8F5-1E9E8071AC52}" srcOrd="2" destOrd="0" presId="urn:microsoft.com/office/officeart/2018/2/layout/IconLabelList"/>
    <dgm:cxn modelId="{1DDA7284-2784-4D5D-9773-69E4A46BEFE2}" type="presParOf" srcId="{1DDE96B8-37D4-4B0B-B63E-F0944979BCF1}" destId="{BCD00967-4D38-4CE5-A9C4-DCA300245788}" srcOrd="1" destOrd="0" presId="urn:microsoft.com/office/officeart/2018/2/layout/IconLabelList"/>
    <dgm:cxn modelId="{188DF7A6-BDC4-4427-BBAD-15647047D247}" type="presParOf" srcId="{1DDE96B8-37D4-4B0B-B63E-F0944979BCF1}" destId="{6E6D6CE4-73FF-4C78-998A-19BBF2A52E66}" srcOrd="2" destOrd="0" presId="urn:microsoft.com/office/officeart/2018/2/layout/IconLabelList"/>
    <dgm:cxn modelId="{92598F63-B161-48C7-942F-71F9738AD59A}" type="presParOf" srcId="{6E6D6CE4-73FF-4C78-998A-19BBF2A52E66}" destId="{F24C7344-549A-4419-9D1F-EC6B3BEEA344}" srcOrd="0" destOrd="0" presId="urn:microsoft.com/office/officeart/2018/2/layout/IconLabelList"/>
    <dgm:cxn modelId="{95F70874-2AA0-4444-9410-729BD4C6F849}" type="presParOf" srcId="{6E6D6CE4-73FF-4C78-998A-19BBF2A52E66}" destId="{770FD49B-6C89-4E08-9538-9B99B1E75F52}" srcOrd="1" destOrd="0" presId="urn:microsoft.com/office/officeart/2018/2/layout/IconLabelList"/>
    <dgm:cxn modelId="{D5A1A162-4F1F-4156-AFEC-32B71462024C}" type="presParOf" srcId="{6E6D6CE4-73FF-4C78-998A-19BBF2A52E66}" destId="{421CD93B-775E-479B-804D-6D0C76DE0169}" srcOrd="2" destOrd="0" presId="urn:microsoft.com/office/officeart/2018/2/layout/IconLabelList"/>
    <dgm:cxn modelId="{8E2B6DED-E6FD-4B36-8B6E-931AFB25AD52}" type="presParOf" srcId="{1DDE96B8-37D4-4B0B-B63E-F0944979BCF1}" destId="{7A910349-8630-4622-BC7F-C7003AF91F39}" srcOrd="3" destOrd="0" presId="urn:microsoft.com/office/officeart/2018/2/layout/IconLabelList"/>
    <dgm:cxn modelId="{7CE74EDE-F01F-4BF4-AD7F-CB56CF6E0737}" type="presParOf" srcId="{1DDE96B8-37D4-4B0B-B63E-F0944979BCF1}" destId="{A633484A-BF6C-4AB5-834F-9FAC02C6FF7D}" srcOrd="4" destOrd="0" presId="urn:microsoft.com/office/officeart/2018/2/layout/IconLabelList"/>
    <dgm:cxn modelId="{83426099-773B-47AF-BCDA-273AFD2D831F}" type="presParOf" srcId="{A633484A-BF6C-4AB5-834F-9FAC02C6FF7D}" destId="{9F10FC84-8A29-4B3F-9E69-85BD2A9C9E41}" srcOrd="0" destOrd="0" presId="urn:microsoft.com/office/officeart/2018/2/layout/IconLabelList"/>
    <dgm:cxn modelId="{DA9B500B-4017-4D28-B04E-C3BCEB2C9268}" type="presParOf" srcId="{A633484A-BF6C-4AB5-834F-9FAC02C6FF7D}" destId="{6A1792E6-DF2F-4325-9088-CACB8F1CD8E0}" srcOrd="1" destOrd="0" presId="urn:microsoft.com/office/officeart/2018/2/layout/IconLabelList"/>
    <dgm:cxn modelId="{2A24E07F-5BE5-4A8E-8C28-E65A1581519A}" type="presParOf" srcId="{A633484A-BF6C-4AB5-834F-9FAC02C6FF7D}" destId="{18D299E9-322F-469D-8D4C-347BB4AD05D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E1BB8-A0ED-4854-946D-F386CE17E636}">
      <dsp:nvSpPr>
        <dsp:cNvPr id="0" name=""/>
        <dsp:cNvSpPr/>
      </dsp:nvSpPr>
      <dsp:spPr>
        <a:xfrm>
          <a:off x="0" y="0"/>
          <a:ext cx="10516969" cy="8613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AEDC4-875E-40A2-A80F-5286C527004A}">
      <dsp:nvSpPr>
        <dsp:cNvPr id="0" name=""/>
        <dsp:cNvSpPr/>
      </dsp:nvSpPr>
      <dsp:spPr>
        <a:xfrm>
          <a:off x="260568" y="197855"/>
          <a:ext cx="473760" cy="4737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14A706-1EEF-4BD5-964C-13FDB66068E9}">
      <dsp:nvSpPr>
        <dsp:cNvPr id="0" name=""/>
        <dsp:cNvSpPr/>
      </dsp:nvSpPr>
      <dsp:spPr>
        <a:xfrm>
          <a:off x="994896" y="4044"/>
          <a:ext cx="9522072" cy="861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63" tIns="91163" rIns="91163" bIns="91163"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badi" panose="020B0604020104020204" pitchFamily="34" charset="0"/>
            </a:rPr>
            <a:t>Purpose of the Digital Skills module</a:t>
          </a:r>
        </a:p>
      </dsp:txBody>
      <dsp:txXfrm>
        <a:off x="994896" y="4044"/>
        <a:ext cx="9522072" cy="861382"/>
      </dsp:txXfrm>
    </dsp:sp>
    <dsp:sp modelId="{3D19A69E-5DAF-4AB5-A7DB-9B8E5D43F21A}">
      <dsp:nvSpPr>
        <dsp:cNvPr id="0" name=""/>
        <dsp:cNvSpPr/>
      </dsp:nvSpPr>
      <dsp:spPr>
        <a:xfrm>
          <a:off x="0" y="1080771"/>
          <a:ext cx="10516969" cy="8613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376FB8-188D-4713-AFD3-15F9E72403F8}">
      <dsp:nvSpPr>
        <dsp:cNvPr id="0" name=""/>
        <dsp:cNvSpPr/>
      </dsp:nvSpPr>
      <dsp:spPr>
        <a:xfrm>
          <a:off x="260568" y="1274582"/>
          <a:ext cx="473760" cy="4737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803930-F49C-409A-86CA-D2098049C2DA}">
      <dsp:nvSpPr>
        <dsp:cNvPr id="0" name=""/>
        <dsp:cNvSpPr/>
      </dsp:nvSpPr>
      <dsp:spPr>
        <a:xfrm>
          <a:off x="994896" y="1080771"/>
          <a:ext cx="9522072" cy="861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63" tIns="91163" rIns="91163" bIns="91163"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badi" panose="020B0604020104020204" pitchFamily="34" charset="0"/>
            </a:rPr>
            <a:t>Use of digital tools for study and work</a:t>
          </a:r>
        </a:p>
      </dsp:txBody>
      <dsp:txXfrm>
        <a:off x="994896" y="1080771"/>
        <a:ext cx="9522072" cy="861382"/>
      </dsp:txXfrm>
    </dsp:sp>
    <dsp:sp modelId="{8E2C44F1-D334-468A-976B-A19F1E75745D}">
      <dsp:nvSpPr>
        <dsp:cNvPr id="0" name=""/>
        <dsp:cNvSpPr/>
      </dsp:nvSpPr>
      <dsp:spPr>
        <a:xfrm>
          <a:off x="0" y="2157499"/>
          <a:ext cx="10516969" cy="8613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86FEB0-E10F-4206-A1E3-278F4D9BC27D}">
      <dsp:nvSpPr>
        <dsp:cNvPr id="0" name=""/>
        <dsp:cNvSpPr/>
      </dsp:nvSpPr>
      <dsp:spPr>
        <a:xfrm>
          <a:off x="260568" y="2351310"/>
          <a:ext cx="473760" cy="4737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B6E580-9C7C-439F-B296-44703DEA9AD2}">
      <dsp:nvSpPr>
        <dsp:cNvPr id="0" name=""/>
        <dsp:cNvSpPr/>
      </dsp:nvSpPr>
      <dsp:spPr>
        <a:xfrm>
          <a:off x="994896" y="2157499"/>
          <a:ext cx="9522072" cy="861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63" tIns="91163" rIns="91163" bIns="91163"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badi" panose="020B0604020104020204" pitchFamily="34" charset="0"/>
            </a:rPr>
            <a:t>Practical learning with Outlook, Word, Excel, Forms, LinkedIn and AI</a:t>
          </a:r>
        </a:p>
      </dsp:txBody>
      <dsp:txXfrm>
        <a:off x="994896" y="2157499"/>
        <a:ext cx="9522072" cy="861382"/>
      </dsp:txXfrm>
    </dsp:sp>
    <dsp:sp modelId="{6A208424-8BE6-498D-84EA-0C9DBE9E4FDC}">
      <dsp:nvSpPr>
        <dsp:cNvPr id="0" name=""/>
        <dsp:cNvSpPr/>
      </dsp:nvSpPr>
      <dsp:spPr>
        <a:xfrm>
          <a:off x="0" y="3234227"/>
          <a:ext cx="10516969" cy="8613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5BB13-2BEA-44D9-95FA-6B304E689E32}">
      <dsp:nvSpPr>
        <dsp:cNvPr id="0" name=""/>
        <dsp:cNvSpPr/>
      </dsp:nvSpPr>
      <dsp:spPr>
        <a:xfrm>
          <a:off x="260568" y="3428038"/>
          <a:ext cx="473760" cy="4737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8DCBBE-44CD-4D34-B4CC-1995F266C1E2}">
      <dsp:nvSpPr>
        <dsp:cNvPr id="0" name=""/>
        <dsp:cNvSpPr/>
      </dsp:nvSpPr>
      <dsp:spPr>
        <a:xfrm>
          <a:off x="994896" y="3234227"/>
          <a:ext cx="9522072" cy="861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63" tIns="91163" rIns="91163" bIns="91163"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badi" panose="020B0604020104020204" pitchFamily="34" charset="0"/>
            </a:rPr>
            <a:t>Developing confidence and independence in digital skills</a:t>
          </a:r>
        </a:p>
      </dsp:txBody>
      <dsp:txXfrm>
        <a:off x="994896" y="3234227"/>
        <a:ext cx="9522072" cy="861382"/>
      </dsp:txXfrm>
    </dsp:sp>
    <dsp:sp modelId="{AAF3D5F1-EADD-40E4-9572-6E3AD00488E0}">
      <dsp:nvSpPr>
        <dsp:cNvPr id="0" name=""/>
        <dsp:cNvSpPr/>
      </dsp:nvSpPr>
      <dsp:spPr>
        <a:xfrm>
          <a:off x="0" y="4310954"/>
          <a:ext cx="10516969" cy="8613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EB578-E7A5-4926-957C-6A2AF31CFAB4}">
      <dsp:nvSpPr>
        <dsp:cNvPr id="0" name=""/>
        <dsp:cNvSpPr/>
      </dsp:nvSpPr>
      <dsp:spPr>
        <a:xfrm>
          <a:off x="260568" y="4504765"/>
          <a:ext cx="473760" cy="4737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3CF4C0-080E-4944-B874-DB73896BE05A}">
      <dsp:nvSpPr>
        <dsp:cNvPr id="0" name=""/>
        <dsp:cNvSpPr/>
      </dsp:nvSpPr>
      <dsp:spPr>
        <a:xfrm>
          <a:off x="994896" y="4310954"/>
          <a:ext cx="9522072" cy="8613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163" tIns="91163" rIns="91163" bIns="91163"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badi" panose="020B0604020104020204" pitchFamily="34" charset="0"/>
            </a:rPr>
            <a:t>Reflecting on progress and personal improvement</a:t>
          </a:r>
        </a:p>
      </dsp:txBody>
      <dsp:txXfrm>
        <a:off x="994896" y="4310954"/>
        <a:ext cx="9522072" cy="8613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C9D596-DCDD-4334-BEEB-B02232845F71}">
      <dsp:nvSpPr>
        <dsp:cNvPr id="0" name=""/>
        <dsp:cNvSpPr/>
      </dsp:nvSpPr>
      <dsp:spPr>
        <a:xfrm>
          <a:off x="493072" y="739580"/>
          <a:ext cx="806835" cy="806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CD5539-BA15-48C1-B8AD-9F8260D5BC49}">
      <dsp:nvSpPr>
        <dsp:cNvPr id="0" name=""/>
        <dsp:cNvSpPr/>
      </dsp:nvSpPr>
      <dsp:spPr>
        <a:xfrm>
          <a:off x="5" y="1835230"/>
          <a:ext cx="1792968" cy="82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latin typeface="Abadi" panose="020B0604020104020204" pitchFamily="34" charset="0"/>
            </a:rPr>
            <a:t>Moodle &amp; Turnitin introduction</a:t>
          </a:r>
        </a:p>
      </dsp:txBody>
      <dsp:txXfrm>
        <a:off x="5" y="1835230"/>
        <a:ext cx="1792968" cy="829248"/>
      </dsp:txXfrm>
    </dsp:sp>
    <dsp:sp modelId="{96827071-79B6-42B6-9985-E2C39D14EF38}">
      <dsp:nvSpPr>
        <dsp:cNvPr id="0" name=""/>
        <dsp:cNvSpPr/>
      </dsp:nvSpPr>
      <dsp:spPr>
        <a:xfrm>
          <a:off x="2599810" y="739580"/>
          <a:ext cx="806835" cy="806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E54684-6A3D-4070-A04D-C00116C69750}">
      <dsp:nvSpPr>
        <dsp:cNvPr id="0" name=""/>
        <dsp:cNvSpPr/>
      </dsp:nvSpPr>
      <dsp:spPr>
        <a:xfrm>
          <a:off x="2106744" y="1835230"/>
          <a:ext cx="1792968" cy="82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latin typeface="Abadi" panose="020B0604020104020204" pitchFamily="34" charset="0"/>
            </a:rPr>
            <a:t>JISC Discovery Tool completed</a:t>
          </a:r>
        </a:p>
      </dsp:txBody>
      <dsp:txXfrm>
        <a:off x="2106744" y="1835230"/>
        <a:ext cx="1792968" cy="829248"/>
      </dsp:txXfrm>
    </dsp:sp>
    <dsp:sp modelId="{612F9F27-F335-4FA9-90CE-6EFDE610C286}">
      <dsp:nvSpPr>
        <dsp:cNvPr id="0" name=""/>
        <dsp:cNvSpPr/>
      </dsp:nvSpPr>
      <dsp:spPr>
        <a:xfrm>
          <a:off x="4706548" y="739580"/>
          <a:ext cx="806835" cy="806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BD248C-C5A2-4033-B377-0F0C1439CD64}">
      <dsp:nvSpPr>
        <dsp:cNvPr id="0" name=""/>
        <dsp:cNvSpPr/>
      </dsp:nvSpPr>
      <dsp:spPr>
        <a:xfrm>
          <a:off x="4213482" y="1835230"/>
          <a:ext cx="1792968" cy="82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latin typeface="Abadi" panose="020B0604020104020204" pitchFamily="34" charset="0"/>
            </a:rPr>
            <a:t>Digital skill strengths and gaps identified</a:t>
          </a:r>
        </a:p>
      </dsp:txBody>
      <dsp:txXfrm>
        <a:off x="4213482" y="1835230"/>
        <a:ext cx="1792968" cy="8292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D48C1-DEB1-4C92-BD22-684898F3512C}">
      <dsp:nvSpPr>
        <dsp:cNvPr id="0" name=""/>
        <dsp:cNvSpPr/>
      </dsp:nvSpPr>
      <dsp:spPr>
        <a:xfrm>
          <a:off x="1168432" y="314985"/>
          <a:ext cx="1292613" cy="1292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01C3D8-A57A-4BDE-BF39-321E75ECB2EA}">
      <dsp:nvSpPr>
        <dsp:cNvPr id="0" name=""/>
        <dsp:cNvSpPr/>
      </dsp:nvSpPr>
      <dsp:spPr>
        <a:xfrm>
          <a:off x="378502" y="1994916"/>
          <a:ext cx="2872474"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b="0" kern="1200">
              <a:latin typeface="Abadi" panose="020B0604020104020204" pitchFamily="34" charset="0"/>
            </a:rPr>
            <a:t>Outlook: Calendar &amp; reminders</a:t>
          </a:r>
        </a:p>
      </dsp:txBody>
      <dsp:txXfrm>
        <a:off x="378502" y="1994916"/>
        <a:ext cx="2872474" cy="900000"/>
      </dsp:txXfrm>
    </dsp:sp>
    <dsp:sp modelId="{D3BBC2A0-346E-4569-923A-4DBFFA55354B}">
      <dsp:nvSpPr>
        <dsp:cNvPr id="0" name=""/>
        <dsp:cNvSpPr/>
      </dsp:nvSpPr>
      <dsp:spPr>
        <a:xfrm>
          <a:off x="4543589" y="314985"/>
          <a:ext cx="1292613" cy="1292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87D5A3-D2BF-43EC-90D2-FA017D7B255E}">
      <dsp:nvSpPr>
        <dsp:cNvPr id="0" name=""/>
        <dsp:cNvSpPr/>
      </dsp:nvSpPr>
      <dsp:spPr>
        <a:xfrm>
          <a:off x="3753658" y="1994916"/>
          <a:ext cx="2872474"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b="0" kern="1200">
              <a:latin typeface="Abadi" panose="020B0604020104020204" pitchFamily="34" charset="0"/>
            </a:rPr>
            <a:t>Email organisation &amp; inbox management</a:t>
          </a:r>
        </a:p>
      </dsp:txBody>
      <dsp:txXfrm>
        <a:off x="3753658" y="1994916"/>
        <a:ext cx="2872474" cy="900000"/>
      </dsp:txXfrm>
    </dsp:sp>
    <dsp:sp modelId="{3F12C1B6-DF3B-40BA-9F3F-6D7EBF126652}">
      <dsp:nvSpPr>
        <dsp:cNvPr id="0" name=""/>
        <dsp:cNvSpPr/>
      </dsp:nvSpPr>
      <dsp:spPr>
        <a:xfrm>
          <a:off x="7918746" y="314985"/>
          <a:ext cx="1292613" cy="1292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EC7A69-6C9C-46D5-B767-FBA2A6BBF588}">
      <dsp:nvSpPr>
        <dsp:cNvPr id="0" name=""/>
        <dsp:cNvSpPr/>
      </dsp:nvSpPr>
      <dsp:spPr>
        <a:xfrm>
          <a:off x="7128815" y="1994916"/>
          <a:ext cx="2872474"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b="0" kern="1200">
              <a:latin typeface="Abadi" panose="020B0604020104020204" pitchFamily="34" charset="0"/>
            </a:rPr>
            <a:t>Trello &amp; Microsoft Planner for task tracking</a:t>
          </a:r>
        </a:p>
      </dsp:txBody>
      <dsp:txXfrm>
        <a:off x="7128815" y="1994916"/>
        <a:ext cx="2872474" cy="90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40239-A2AC-4F01-B0F8-9A94A0B21AB7}">
      <dsp:nvSpPr>
        <dsp:cNvPr id="0" name=""/>
        <dsp:cNvSpPr/>
      </dsp:nvSpPr>
      <dsp:spPr>
        <a:xfrm>
          <a:off x="0" y="1917"/>
          <a:ext cx="6852252" cy="9719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C4E550-DCB3-47E8-A3F4-8A69248C9FB0}">
      <dsp:nvSpPr>
        <dsp:cNvPr id="0" name=""/>
        <dsp:cNvSpPr/>
      </dsp:nvSpPr>
      <dsp:spPr>
        <a:xfrm>
          <a:off x="294028" y="220616"/>
          <a:ext cx="534597" cy="5345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48273D-4636-4FA9-9A17-94D6B03F80C9}">
      <dsp:nvSpPr>
        <dsp:cNvPr id="0" name=""/>
        <dsp:cNvSpPr/>
      </dsp:nvSpPr>
      <dsp:spPr>
        <a:xfrm>
          <a:off x="1122654" y="1917"/>
          <a:ext cx="5729597" cy="97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l" defTabSz="1066800">
            <a:lnSpc>
              <a:spcPct val="100000"/>
            </a:lnSpc>
            <a:spcBef>
              <a:spcPct val="0"/>
            </a:spcBef>
            <a:spcAft>
              <a:spcPct val="35000"/>
            </a:spcAft>
            <a:buNone/>
          </a:pPr>
          <a:r>
            <a:rPr lang="en-US" sz="2400" kern="1200" dirty="0"/>
            <a:t>Introduction to ChatGPT and Microsoft Copilot</a:t>
          </a:r>
        </a:p>
      </dsp:txBody>
      <dsp:txXfrm>
        <a:off x="1122654" y="1917"/>
        <a:ext cx="5729597" cy="971995"/>
      </dsp:txXfrm>
    </dsp:sp>
    <dsp:sp modelId="{80DD93CE-4A49-401D-A775-68F0742AB1CE}">
      <dsp:nvSpPr>
        <dsp:cNvPr id="0" name=""/>
        <dsp:cNvSpPr/>
      </dsp:nvSpPr>
      <dsp:spPr>
        <a:xfrm>
          <a:off x="0" y="1216912"/>
          <a:ext cx="6852252" cy="9719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84B1B6-A311-445A-8051-1267118471DC}">
      <dsp:nvSpPr>
        <dsp:cNvPr id="0" name=""/>
        <dsp:cNvSpPr/>
      </dsp:nvSpPr>
      <dsp:spPr>
        <a:xfrm>
          <a:off x="294028" y="1435611"/>
          <a:ext cx="534597" cy="5345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89EDAA-6AE4-4DE2-9F22-984BDEB20A3B}">
      <dsp:nvSpPr>
        <dsp:cNvPr id="0" name=""/>
        <dsp:cNvSpPr/>
      </dsp:nvSpPr>
      <dsp:spPr>
        <a:xfrm>
          <a:off x="1122654" y="1216912"/>
          <a:ext cx="5729597" cy="97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l" defTabSz="1066800">
            <a:lnSpc>
              <a:spcPct val="100000"/>
            </a:lnSpc>
            <a:spcBef>
              <a:spcPct val="0"/>
            </a:spcBef>
            <a:spcAft>
              <a:spcPct val="35000"/>
            </a:spcAft>
            <a:buNone/>
          </a:pPr>
          <a:r>
            <a:rPr lang="en-US" sz="2400" kern="1200" dirty="0"/>
            <a:t>Using AI for support while maintaining academic integrity</a:t>
          </a:r>
        </a:p>
      </dsp:txBody>
      <dsp:txXfrm>
        <a:off x="1122654" y="1216912"/>
        <a:ext cx="5729597" cy="971995"/>
      </dsp:txXfrm>
    </dsp:sp>
    <dsp:sp modelId="{B44DB5D7-B10F-4B3E-B112-EAA7DCE23E84}">
      <dsp:nvSpPr>
        <dsp:cNvPr id="0" name=""/>
        <dsp:cNvSpPr/>
      </dsp:nvSpPr>
      <dsp:spPr>
        <a:xfrm>
          <a:off x="0" y="2431906"/>
          <a:ext cx="6852252" cy="9719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4AAC8-7BB9-480E-ADFF-4DAAF21C52DC}">
      <dsp:nvSpPr>
        <dsp:cNvPr id="0" name=""/>
        <dsp:cNvSpPr/>
      </dsp:nvSpPr>
      <dsp:spPr>
        <a:xfrm>
          <a:off x="294028" y="2650605"/>
          <a:ext cx="534597" cy="5345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AABCC1-779B-4CB2-BA89-DC5D4F286E83}">
      <dsp:nvSpPr>
        <dsp:cNvPr id="0" name=""/>
        <dsp:cNvSpPr/>
      </dsp:nvSpPr>
      <dsp:spPr>
        <a:xfrm>
          <a:off x="1122654" y="2431906"/>
          <a:ext cx="5729597" cy="97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l" defTabSz="1066800">
            <a:lnSpc>
              <a:spcPct val="100000"/>
            </a:lnSpc>
            <a:spcBef>
              <a:spcPct val="0"/>
            </a:spcBef>
            <a:spcAft>
              <a:spcPct val="35000"/>
            </a:spcAft>
            <a:buNone/>
          </a:pPr>
          <a:r>
            <a:rPr lang="en-US" sz="2400" kern="1200" dirty="0"/>
            <a:t>Acknowledging AI use in assignments</a:t>
          </a:r>
        </a:p>
      </dsp:txBody>
      <dsp:txXfrm>
        <a:off x="1122654" y="2431906"/>
        <a:ext cx="5729597" cy="971995"/>
      </dsp:txXfrm>
    </dsp:sp>
    <dsp:sp modelId="{FEE43436-0B5A-4971-9DDB-7AC4D978BCC3}">
      <dsp:nvSpPr>
        <dsp:cNvPr id="0" name=""/>
        <dsp:cNvSpPr/>
      </dsp:nvSpPr>
      <dsp:spPr>
        <a:xfrm>
          <a:off x="0" y="3646901"/>
          <a:ext cx="6852252" cy="97199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1AE4E-EAB9-43A7-94F5-FBD0F712E216}">
      <dsp:nvSpPr>
        <dsp:cNvPr id="0" name=""/>
        <dsp:cNvSpPr/>
      </dsp:nvSpPr>
      <dsp:spPr>
        <a:xfrm>
          <a:off x="294028" y="3865600"/>
          <a:ext cx="534597" cy="5345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C7AC9B-A3E3-4B20-830D-2C7C0F63B4BB}">
      <dsp:nvSpPr>
        <dsp:cNvPr id="0" name=""/>
        <dsp:cNvSpPr/>
      </dsp:nvSpPr>
      <dsp:spPr>
        <a:xfrm>
          <a:off x="1122654" y="3646901"/>
          <a:ext cx="5729597" cy="97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l" defTabSz="1066800">
            <a:lnSpc>
              <a:spcPct val="100000"/>
            </a:lnSpc>
            <a:spcBef>
              <a:spcPct val="0"/>
            </a:spcBef>
            <a:spcAft>
              <a:spcPct val="35000"/>
            </a:spcAft>
            <a:buNone/>
          </a:pPr>
          <a:r>
            <a:rPr lang="en-US" sz="2400" kern="1200" dirty="0"/>
            <a:t>GDPR and cybersecurity awareness (protecting personal data)</a:t>
          </a:r>
        </a:p>
      </dsp:txBody>
      <dsp:txXfrm>
        <a:off x="1122654" y="3646901"/>
        <a:ext cx="5729597" cy="9719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02C78C-C1AB-435E-8A1C-024A5016602C}">
      <dsp:nvSpPr>
        <dsp:cNvPr id="0" name=""/>
        <dsp:cNvSpPr/>
      </dsp:nvSpPr>
      <dsp:spPr>
        <a:xfrm>
          <a:off x="660258" y="390215"/>
          <a:ext cx="965472" cy="965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912AA-1B9F-42C2-A1A0-FA7949D13948}">
      <dsp:nvSpPr>
        <dsp:cNvPr id="0" name=""/>
        <dsp:cNvSpPr/>
      </dsp:nvSpPr>
      <dsp:spPr>
        <a:xfrm>
          <a:off x="70247" y="1813934"/>
          <a:ext cx="2145493" cy="163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latin typeface="Abadi" panose="020B0604020104020204" pitchFamily="34" charset="0"/>
            </a:rPr>
            <a:t>Formatting, headings, tables, and media in Word</a:t>
          </a:r>
        </a:p>
      </dsp:txBody>
      <dsp:txXfrm>
        <a:off x="70247" y="1813934"/>
        <a:ext cx="2145493" cy="1631250"/>
      </dsp:txXfrm>
    </dsp:sp>
    <dsp:sp modelId="{47121E1F-2584-449D-B2B0-9D98FB5A7C40}">
      <dsp:nvSpPr>
        <dsp:cNvPr id="0" name=""/>
        <dsp:cNvSpPr/>
      </dsp:nvSpPr>
      <dsp:spPr>
        <a:xfrm>
          <a:off x="3181213" y="390215"/>
          <a:ext cx="965472" cy="965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A3F6F4-A527-4A9C-A947-2E9301F03973}">
      <dsp:nvSpPr>
        <dsp:cNvPr id="0" name=""/>
        <dsp:cNvSpPr/>
      </dsp:nvSpPr>
      <dsp:spPr>
        <a:xfrm>
          <a:off x="2591203" y="1813934"/>
          <a:ext cx="2145493" cy="163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dirty="0">
              <a:latin typeface="Abadi" panose="020B0604020104020204" pitchFamily="34" charset="0"/>
            </a:rPr>
            <a:t>Saving and </a:t>
          </a:r>
          <a:r>
            <a:rPr lang="en-US" sz="2400" kern="1200" dirty="0" err="1">
              <a:latin typeface="Abadi" panose="020B0604020104020204" pitchFamily="34" charset="0"/>
            </a:rPr>
            <a:t>organising</a:t>
          </a:r>
          <a:r>
            <a:rPr lang="en-US" sz="2400" kern="1200" dirty="0">
              <a:latin typeface="Abadi" panose="020B0604020104020204" pitchFamily="34" charset="0"/>
            </a:rPr>
            <a:t> documents using OneDrive.</a:t>
          </a:r>
        </a:p>
      </dsp:txBody>
      <dsp:txXfrm>
        <a:off x="2591203" y="1813934"/>
        <a:ext cx="2145493" cy="1631250"/>
      </dsp:txXfrm>
    </dsp:sp>
    <dsp:sp modelId="{CF67D86B-659D-428F-A148-3BCE0CFDF900}">
      <dsp:nvSpPr>
        <dsp:cNvPr id="0" name=""/>
        <dsp:cNvSpPr/>
      </dsp:nvSpPr>
      <dsp:spPr>
        <a:xfrm>
          <a:off x="5702169" y="390215"/>
          <a:ext cx="965472" cy="965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C5750B-3422-4A03-B639-ED7AD97D4D28}">
      <dsp:nvSpPr>
        <dsp:cNvPr id="0" name=""/>
        <dsp:cNvSpPr/>
      </dsp:nvSpPr>
      <dsp:spPr>
        <a:xfrm>
          <a:off x="5112158" y="1813934"/>
          <a:ext cx="2145493" cy="163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a:latin typeface="Abadi" panose="020B0604020104020204" pitchFamily="34" charset="0"/>
            </a:rPr>
            <a:t>Communication and collaboration through Microsoft Teams</a:t>
          </a:r>
        </a:p>
      </dsp:txBody>
      <dsp:txXfrm>
        <a:off x="5112158" y="1813934"/>
        <a:ext cx="2145493" cy="16312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F0F6A-83F5-44A3-88B7-E09CBD5E1B30}">
      <dsp:nvSpPr>
        <dsp:cNvPr id="0" name=""/>
        <dsp:cNvSpPr/>
      </dsp:nvSpPr>
      <dsp:spPr>
        <a:xfrm>
          <a:off x="1036387" y="43460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8652B5-7AA7-4855-994B-8F1583F8E58A}">
      <dsp:nvSpPr>
        <dsp:cNvPr id="0" name=""/>
        <dsp:cNvSpPr/>
      </dsp:nvSpPr>
      <dsp:spPr>
        <a:xfrm>
          <a:off x="0" y="1480932"/>
          <a:ext cx="2985318" cy="100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dirty="0">
              <a:latin typeface="Abadi" panose="020B0604020104020204" pitchFamily="34" charset="0"/>
            </a:rPr>
            <a:t>Time for independent study and review</a:t>
          </a:r>
          <a:br>
            <a:rPr lang="en-US" sz="2400" kern="1200" dirty="0">
              <a:latin typeface="Abadi" panose="020B0604020104020204" pitchFamily="34" charset="0"/>
            </a:rPr>
          </a:br>
          <a:endParaRPr lang="en-US" sz="2400" kern="1200" dirty="0">
            <a:latin typeface="Abadi" panose="020B0604020104020204" pitchFamily="34" charset="0"/>
          </a:endParaRPr>
        </a:p>
      </dsp:txBody>
      <dsp:txXfrm>
        <a:off x="0" y="1480932"/>
        <a:ext cx="2985318" cy="1000130"/>
      </dsp:txXfrm>
    </dsp:sp>
    <dsp:sp modelId="{4D09ACA6-95F8-453C-959C-9D3A3F8F2A74}">
      <dsp:nvSpPr>
        <dsp:cNvPr id="0" name=""/>
        <dsp:cNvSpPr/>
      </dsp:nvSpPr>
      <dsp:spPr>
        <a:xfrm>
          <a:off x="4346179" y="42738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D22741-BFF6-4E62-8811-4A02E77E685E}">
      <dsp:nvSpPr>
        <dsp:cNvPr id="0" name=""/>
        <dsp:cNvSpPr/>
      </dsp:nvSpPr>
      <dsp:spPr>
        <a:xfrm>
          <a:off x="3104707" y="1556992"/>
          <a:ext cx="3293207" cy="100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dirty="0">
              <a:latin typeface="Abadi" panose="020B0604020104020204" pitchFamily="34" charset="0"/>
            </a:rPr>
            <a:t>Completing research and catching up on tasks</a:t>
          </a:r>
          <a:br>
            <a:rPr lang="en-US" sz="2400" kern="1200" dirty="0">
              <a:latin typeface="Abadi" panose="020B0604020104020204" pitchFamily="34" charset="0"/>
            </a:rPr>
          </a:br>
          <a:endParaRPr lang="en-US" sz="2400" kern="1200" dirty="0">
            <a:latin typeface="Abadi" panose="020B0604020104020204" pitchFamily="34" charset="0"/>
          </a:endParaRPr>
        </a:p>
      </dsp:txBody>
      <dsp:txXfrm>
        <a:off x="3104707" y="1556992"/>
        <a:ext cx="3293207" cy="1000130"/>
      </dsp:txXfrm>
    </dsp:sp>
    <dsp:sp modelId="{A02654C8-B627-4F2C-96E1-3C0C1DD9F8DD}">
      <dsp:nvSpPr>
        <dsp:cNvPr id="0" name=""/>
        <dsp:cNvSpPr/>
      </dsp:nvSpPr>
      <dsp:spPr>
        <a:xfrm>
          <a:off x="8079916" y="43460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DDFB46-5A9D-467C-8682-3CB2E1273A65}">
      <dsp:nvSpPr>
        <dsp:cNvPr id="0" name=""/>
        <dsp:cNvSpPr/>
      </dsp:nvSpPr>
      <dsp:spPr>
        <a:xfrm>
          <a:off x="6964533" y="1506185"/>
          <a:ext cx="2979485" cy="100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US" sz="2400" kern="1200" dirty="0">
              <a:latin typeface="Abadi" panose="020B0604020104020204" pitchFamily="34" charset="0"/>
            </a:rPr>
            <a:t>Reflecting on digital skills development and </a:t>
          </a:r>
          <a:r>
            <a:rPr lang="en-US" sz="2400" kern="1200" dirty="0" err="1">
              <a:latin typeface="Abadi" panose="020B0604020104020204" pitchFamily="34" charset="0"/>
            </a:rPr>
            <a:t>organisation</a:t>
          </a:r>
          <a:endParaRPr lang="en-US" sz="2400" kern="1200" dirty="0">
            <a:latin typeface="Abadi" panose="020B0604020104020204" pitchFamily="34" charset="0"/>
          </a:endParaRPr>
        </a:p>
      </dsp:txBody>
      <dsp:txXfrm>
        <a:off x="6964533" y="1506185"/>
        <a:ext cx="2979485" cy="10001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DB37D8-F03D-47EE-9EF4-5ADF9C7BFBF9}">
      <dsp:nvSpPr>
        <dsp:cNvPr id="0" name=""/>
        <dsp:cNvSpPr/>
      </dsp:nvSpPr>
      <dsp:spPr>
        <a:xfrm>
          <a:off x="690307" y="632068"/>
          <a:ext cx="814939" cy="70267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A983A-7CBF-471F-A390-085C83BA2F79}">
      <dsp:nvSpPr>
        <dsp:cNvPr id="0" name=""/>
        <dsp:cNvSpPr/>
      </dsp:nvSpPr>
      <dsp:spPr>
        <a:xfrm>
          <a:off x="904168" y="839630"/>
          <a:ext cx="387217" cy="2875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369C6E-4899-4D30-8FEB-71B1CCF217A0}">
      <dsp:nvSpPr>
        <dsp:cNvPr id="0" name=""/>
        <dsp:cNvSpPr/>
      </dsp:nvSpPr>
      <dsp:spPr>
        <a:xfrm>
          <a:off x="57151" y="1851094"/>
          <a:ext cx="2081250"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latin typeface="Abadi" panose="020B0604020104020204" pitchFamily="34" charset="0"/>
            </a:rPr>
            <a:t>Formulas (SUM, AVERAGE, IF)</a:t>
          </a:r>
          <a:br>
            <a:rPr lang="en-US" sz="2400" kern="1200" dirty="0">
              <a:latin typeface="Abadi" panose="020B0604020104020204" pitchFamily="34" charset="0"/>
            </a:rPr>
          </a:br>
          <a:endParaRPr lang="en-US" sz="2400" kern="1200" dirty="0">
            <a:latin typeface="Abadi" panose="020B0604020104020204" pitchFamily="34" charset="0"/>
          </a:endParaRPr>
        </a:p>
      </dsp:txBody>
      <dsp:txXfrm>
        <a:off x="57151" y="1851094"/>
        <a:ext cx="2081250" cy="1305000"/>
      </dsp:txXfrm>
    </dsp:sp>
    <dsp:sp modelId="{C840AE18-1390-46DC-99DB-8B0429D184BE}">
      <dsp:nvSpPr>
        <dsp:cNvPr id="0" name=""/>
        <dsp:cNvSpPr/>
      </dsp:nvSpPr>
      <dsp:spPr>
        <a:xfrm>
          <a:off x="3155755" y="535821"/>
          <a:ext cx="774979" cy="7626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39520-224E-487C-9D6D-C5C70C314874}">
      <dsp:nvSpPr>
        <dsp:cNvPr id="0" name=""/>
        <dsp:cNvSpPr/>
      </dsp:nvSpPr>
      <dsp:spPr>
        <a:xfrm>
          <a:off x="3351757" y="698343"/>
          <a:ext cx="382976" cy="437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32EAC8-8216-499A-953F-8BE61A0C4988}">
      <dsp:nvSpPr>
        <dsp:cNvPr id="0" name=""/>
        <dsp:cNvSpPr/>
      </dsp:nvSpPr>
      <dsp:spPr>
        <a:xfrm>
          <a:off x="2502620" y="1947341"/>
          <a:ext cx="2081250"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latin typeface="Abadi" panose="020B0604020104020204" pitchFamily="34" charset="0"/>
            </a:rPr>
            <a:t>Data </a:t>
          </a:r>
          <a:r>
            <a:rPr lang="en-US" sz="2400" kern="1200" dirty="0" err="1">
              <a:latin typeface="Abadi" panose="020B0604020104020204" pitchFamily="34" charset="0"/>
            </a:rPr>
            <a:t>visualisation</a:t>
          </a:r>
          <a:br>
            <a:rPr lang="en-US" sz="2400" kern="1200" dirty="0">
              <a:latin typeface="Abadi" panose="020B0604020104020204" pitchFamily="34" charset="0"/>
            </a:rPr>
          </a:br>
          <a:endParaRPr lang="en-US" sz="2400" kern="1200" dirty="0">
            <a:latin typeface="Abadi" panose="020B0604020104020204" pitchFamily="34" charset="0"/>
          </a:endParaRPr>
        </a:p>
      </dsp:txBody>
      <dsp:txXfrm>
        <a:off x="2502620" y="1947341"/>
        <a:ext cx="2081250" cy="1305000"/>
      </dsp:txXfrm>
    </dsp:sp>
    <dsp:sp modelId="{52658350-F628-42DE-9A16-FA7B4405222B}">
      <dsp:nvSpPr>
        <dsp:cNvPr id="0" name=""/>
        <dsp:cNvSpPr/>
      </dsp:nvSpPr>
      <dsp:spPr>
        <a:xfrm>
          <a:off x="5613330" y="547244"/>
          <a:ext cx="750768" cy="7169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A2D5BE-45B7-4BF8-B23A-2349753A5FC4}">
      <dsp:nvSpPr>
        <dsp:cNvPr id="0" name=""/>
        <dsp:cNvSpPr/>
      </dsp:nvSpPr>
      <dsp:spPr>
        <a:xfrm>
          <a:off x="5800988" y="700028"/>
          <a:ext cx="375451" cy="4113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E6E856-26EA-4E5B-B806-A528AECE7DB1}">
      <dsp:nvSpPr>
        <dsp:cNvPr id="0" name=""/>
        <dsp:cNvSpPr/>
      </dsp:nvSpPr>
      <dsp:spPr>
        <a:xfrm>
          <a:off x="4948089" y="1935918"/>
          <a:ext cx="2081250" cy="130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dirty="0">
              <a:latin typeface="Abadi" panose="020B0604020104020204" pitchFamily="34" charset="0"/>
            </a:rPr>
            <a:t>Personal budgeting sheet</a:t>
          </a:r>
        </a:p>
      </dsp:txBody>
      <dsp:txXfrm>
        <a:off x="4948089" y="1935918"/>
        <a:ext cx="2081250" cy="1305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431BF-7EE0-40BF-94D3-500701014D05}">
      <dsp:nvSpPr>
        <dsp:cNvPr id="0" name=""/>
        <dsp:cNvSpPr/>
      </dsp:nvSpPr>
      <dsp:spPr>
        <a:xfrm>
          <a:off x="375577" y="67376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B9903-60F2-4195-887F-59C2DBB9B0BB}">
      <dsp:nvSpPr>
        <dsp:cNvPr id="0" name=""/>
        <dsp:cNvSpPr/>
      </dsp:nvSpPr>
      <dsp:spPr>
        <a:xfrm>
          <a:off x="609577" y="90776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A3FB3B-844C-4C5B-8791-E0EFDFBC0E95}">
      <dsp:nvSpPr>
        <dsp:cNvPr id="0" name=""/>
        <dsp:cNvSpPr/>
      </dsp:nvSpPr>
      <dsp:spPr>
        <a:xfrm>
          <a:off x="24577" y="2113760"/>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cap="none" dirty="0">
              <a:solidFill>
                <a:schemeClr val="tx2"/>
              </a:solidFill>
              <a:latin typeface="Abadi" panose="020B0604020104020204" pitchFamily="34" charset="0"/>
            </a:rPr>
            <a:t>Preparing and delivering presentations </a:t>
          </a:r>
          <a:endParaRPr lang="en-US" sz="2000" kern="1200" cap="none" dirty="0">
            <a:latin typeface="Abadi" panose="020B0604020104020204" pitchFamily="34" charset="0"/>
          </a:endParaRPr>
        </a:p>
      </dsp:txBody>
      <dsp:txXfrm>
        <a:off x="24577" y="2113760"/>
        <a:ext cx="1800000" cy="832500"/>
      </dsp:txXfrm>
    </dsp:sp>
    <dsp:sp modelId="{6A23F112-90AE-4BCE-8018-86EFF3B7E73A}">
      <dsp:nvSpPr>
        <dsp:cNvPr id="0" name=""/>
        <dsp:cNvSpPr/>
      </dsp:nvSpPr>
      <dsp:spPr>
        <a:xfrm>
          <a:off x="2490577" y="67376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73FE82-0392-4795-BBA3-FA075FBA8913}">
      <dsp:nvSpPr>
        <dsp:cNvPr id="0" name=""/>
        <dsp:cNvSpPr/>
      </dsp:nvSpPr>
      <dsp:spPr>
        <a:xfrm>
          <a:off x="2724577" y="90776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32C6D7-CC77-436E-8A4D-F455CE3646AB}">
      <dsp:nvSpPr>
        <dsp:cNvPr id="0" name=""/>
        <dsp:cNvSpPr/>
      </dsp:nvSpPr>
      <dsp:spPr>
        <a:xfrm>
          <a:off x="2139577" y="2113760"/>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cap="none" dirty="0">
              <a:solidFill>
                <a:schemeClr val="tx2"/>
              </a:solidFill>
              <a:latin typeface="Abadi" panose="020B0604020104020204" pitchFamily="34" charset="0"/>
            </a:rPr>
            <a:t>Receiving and giving peer feedback</a:t>
          </a:r>
          <a:endParaRPr lang="en-US" sz="2000" kern="1200" cap="none" dirty="0">
            <a:latin typeface="Abadi" panose="020B0604020104020204" pitchFamily="34" charset="0"/>
          </a:endParaRPr>
        </a:p>
      </dsp:txBody>
      <dsp:txXfrm>
        <a:off x="2139577" y="2113760"/>
        <a:ext cx="1800000" cy="832500"/>
      </dsp:txXfrm>
    </dsp:sp>
    <dsp:sp modelId="{19B91C2E-FA97-4A5E-BE35-E885F9E7025D}">
      <dsp:nvSpPr>
        <dsp:cNvPr id="0" name=""/>
        <dsp:cNvSpPr/>
      </dsp:nvSpPr>
      <dsp:spPr>
        <a:xfrm>
          <a:off x="4605577" y="673760"/>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CBA702-A024-43DB-8D80-AE5F2EFBDD73}">
      <dsp:nvSpPr>
        <dsp:cNvPr id="0" name=""/>
        <dsp:cNvSpPr/>
      </dsp:nvSpPr>
      <dsp:spPr>
        <a:xfrm>
          <a:off x="4839577" y="907760"/>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466FFC-F3B9-4932-AEA7-D86EB0153974}">
      <dsp:nvSpPr>
        <dsp:cNvPr id="0" name=""/>
        <dsp:cNvSpPr/>
      </dsp:nvSpPr>
      <dsp:spPr>
        <a:xfrm>
          <a:off x="4254577" y="2113760"/>
          <a:ext cx="1800000" cy="83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cap="none" dirty="0">
              <a:solidFill>
                <a:schemeClr val="tx2"/>
              </a:solidFill>
              <a:latin typeface="Abadi" panose="020B0604020104020204" pitchFamily="34" charset="0"/>
            </a:rPr>
            <a:t>Self-reflection and skill improvement</a:t>
          </a:r>
          <a:endParaRPr lang="en-US" sz="2000" kern="1200" cap="none" dirty="0">
            <a:latin typeface="Abadi" panose="020B0604020104020204" pitchFamily="34" charset="0"/>
          </a:endParaRPr>
        </a:p>
      </dsp:txBody>
      <dsp:txXfrm>
        <a:off x="4254577" y="2113760"/>
        <a:ext cx="1800000" cy="832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F9D35-EB53-4F8D-A500-14FDC4EAC025}">
      <dsp:nvSpPr>
        <dsp:cNvPr id="0" name=""/>
        <dsp:cNvSpPr/>
      </dsp:nvSpPr>
      <dsp:spPr>
        <a:xfrm>
          <a:off x="1084220" y="501605"/>
          <a:ext cx="1278038" cy="12780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BEF3DE-0B2B-45FA-B8F5-1E9E8071AC52}">
      <dsp:nvSpPr>
        <dsp:cNvPr id="0" name=""/>
        <dsp:cNvSpPr/>
      </dsp:nvSpPr>
      <dsp:spPr>
        <a:xfrm>
          <a:off x="303197" y="2164554"/>
          <a:ext cx="2840084"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latin typeface="Abadi" panose="020B0604020104020204" pitchFamily="34" charset="0"/>
            </a:rPr>
            <a:t>Increased digital confidence</a:t>
          </a:r>
        </a:p>
      </dsp:txBody>
      <dsp:txXfrm>
        <a:off x="303197" y="2164554"/>
        <a:ext cx="2840084" cy="900000"/>
      </dsp:txXfrm>
    </dsp:sp>
    <dsp:sp modelId="{F24C7344-549A-4419-9D1F-EC6B3BEEA344}">
      <dsp:nvSpPr>
        <dsp:cNvPr id="0" name=""/>
        <dsp:cNvSpPr/>
      </dsp:nvSpPr>
      <dsp:spPr>
        <a:xfrm>
          <a:off x="4421319" y="501605"/>
          <a:ext cx="1278038" cy="12780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1CD93B-775E-479B-804D-6D0C76DE0169}">
      <dsp:nvSpPr>
        <dsp:cNvPr id="0" name=""/>
        <dsp:cNvSpPr/>
      </dsp:nvSpPr>
      <dsp:spPr>
        <a:xfrm>
          <a:off x="3640296" y="2164554"/>
          <a:ext cx="2840084"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latin typeface="Abadi" panose="020B0604020104020204" pitchFamily="34" charset="0"/>
            </a:rPr>
            <a:t>Strong academic and workplace skills</a:t>
          </a:r>
        </a:p>
      </dsp:txBody>
      <dsp:txXfrm>
        <a:off x="3640296" y="2164554"/>
        <a:ext cx="2840084" cy="900000"/>
      </dsp:txXfrm>
    </dsp:sp>
    <dsp:sp modelId="{9F10FC84-8A29-4B3F-9E69-85BD2A9C9E41}">
      <dsp:nvSpPr>
        <dsp:cNvPr id="0" name=""/>
        <dsp:cNvSpPr/>
      </dsp:nvSpPr>
      <dsp:spPr>
        <a:xfrm>
          <a:off x="7758419" y="501605"/>
          <a:ext cx="1278038" cy="12780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D299E9-322F-469D-8D4C-347BB4AD05D1}">
      <dsp:nvSpPr>
        <dsp:cNvPr id="0" name=""/>
        <dsp:cNvSpPr/>
      </dsp:nvSpPr>
      <dsp:spPr>
        <a:xfrm>
          <a:off x="6977396" y="2164554"/>
          <a:ext cx="2840084"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a:latin typeface="Abadi" panose="020B0604020104020204" pitchFamily="34" charset="0"/>
            </a:rPr>
            <a:t>Ready for future study and employment</a:t>
          </a:r>
        </a:p>
      </dsp:txBody>
      <dsp:txXfrm>
        <a:off x="6977396" y="2164554"/>
        <a:ext cx="2840084" cy="90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7931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Welcome to my presentation. This presentation is about </a:t>
            </a:r>
            <a:r>
              <a:rPr dirty="0"/>
              <a:t>my learning journey throughout the Digital Skills and Tools Module. </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The Digital Skills module was designed to help develop confidence and ability in using essential digital tools for both study and future employment. Throughout the module, we worked with real platforms such as Outlook, Word, Excel, Microsoft Forms, LinkedIn, and AI tools. Each week built practical knowledge that can be applied immediately. In this presentation, I will share the core skills I developed, how my digital confidence has grown, and the impact these tools have had on my ability to study more effectively and stay </a:t>
            </a:r>
            <a:r>
              <a:rPr lang="en-US" dirty="0" err="1"/>
              <a:t>organised</a:t>
            </a:r>
            <a:r>
              <a:rPr lang="en-US" dirty="0"/>
              <a:t>.</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During Week 1, we were introduced to key learning systems such as Moodle and Turnitin. I also completed the JISC Discovery Tool, which provided a </a:t>
            </a:r>
            <a:r>
              <a:rPr lang="en-US" dirty="0" err="1"/>
              <a:t>personalised</a:t>
            </a:r>
            <a:r>
              <a:rPr lang="en-US" dirty="0"/>
              <a:t> assessment of my digital strengths and areas for improvement. This week helped me understand what digital skills I already had and what skills I needed to focus on developing throughout the module. It was also a foundation for learning how to access course materials, submit assignments properly, and communicate effectively online.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B50B45-3D4D-48B1-AFED-1656A9B6B0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45ADA6-69A0-17CA-FDE7-F929732487E9}"/>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7EF7277C-CEE6-2A9E-0802-A5EC895EE72E}"/>
              </a:ext>
            </a:extLst>
          </p:cNvPr>
          <p:cNvSpPr>
            <a:spLocks noGrp="1"/>
          </p:cNvSpPr>
          <p:nvPr>
            <p:ph type="body" sz="quarter" idx="3"/>
          </p:nvPr>
        </p:nvSpPr>
        <p:spPr/>
        <p:txBody>
          <a:bodyPr/>
          <a:lstStyle/>
          <a:p>
            <a:r>
              <a:rPr lang="en-US" dirty="0"/>
              <a:t>In Week 2, I learned how to use Outlook more effectively, including setting up reminders, </a:t>
            </a:r>
            <a:r>
              <a:rPr lang="en-US" dirty="0" err="1"/>
              <a:t>organising</a:t>
            </a:r>
            <a:r>
              <a:rPr lang="en-US" dirty="0"/>
              <a:t> emails, and managing my calendar. I also explored Trello and Microsoft Planner as tools for planning assignments and tracking progress. This improved my time management and helped me stay </a:t>
            </a:r>
            <a:r>
              <a:rPr lang="en-US" dirty="0" err="1"/>
              <a:t>organised</a:t>
            </a:r>
            <a:r>
              <a:rPr lang="en-US" dirty="0"/>
              <a:t> with deadlines and tasks (</a:t>
            </a:r>
            <a:r>
              <a:rPr lang="en-GB" sz="1200" kern="1200" dirty="0" err="1">
                <a:solidFill>
                  <a:schemeClr val="tx1"/>
                </a:solidFill>
                <a:effectLst/>
                <a:latin typeface="+mn-lt"/>
                <a:ea typeface="+mn-ea"/>
                <a:cs typeface="+mn-cs"/>
              </a:rPr>
              <a:t>Schilhabel</a:t>
            </a:r>
            <a:r>
              <a:rPr lang="en-GB" sz="1200" kern="1200" dirty="0">
                <a:solidFill>
                  <a:schemeClr val="tx1"/>
                </a:solidFill>
                <a:effectLst/>
                <a:latin typeface="+mn-lt"/>
                <a:ea typeface="+mn-ea"/>
                <a:cs typeface="+mn-cs"/>
              </a:rPr>
              <a:t> and Iversen, 2025)</a:t>
            </a:r>
            <a:r>
              <a:rPr lang="en-US" dirty="0"/>
              <a:t>. Using these tools has made my academic work less stressful because I now have a clearer overview of what needs to be done and when.</a:t>
            </a:r>
            <a:endParaRPr dirty="0"/>
          </a:p>
        </p:txBody>
      </p:sp>
      <p:sp>
        <p:nvSpPr>
          <p:cNvPr id="4" name="Slide Number Placeholder 3">
            <a:extLst>
              <a:ext uri="{FF2B5EF4-FFF2-40B4-BE49-F238E27FC236}">
                <a16:creationId xmlns:a16="http://schemas.microsoft.com/office/drawing/2014/main" id="{E5F79E74-7DD5-FFF0-9AD4-253E7EBBD092}"/>
              </a:ext>
            </a:extLst>
          </p:cNvPr>
          <p:cNvSpPr>
            <a:spLocks noGrp="1"/>
          </p:cNvSpPr>
          <p:nvPr>
            <p:ph type="sldNum" sz="quarter" idx="5"/>
          </p:nvPr>
        </p:nvSpPr>
        <p:spPr/>
      </p:sp>
    </p:spTree>
    <p:extLst>
      <p:ext uri="{BB962C8B-B14F-4D97-AF65-F5344CB8AC3E}">
        <p14:creationId xmlns:p14="http://schemas.microsoft.com/office/powerpoint/2010/main" val="340411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Week 3 introduced Artificial Intelligence tools such as ChatGPT and Microsoft Copilot. I learned how AI can support academic work, such as idea generation and editing, while still maintaining academic integrity (</a:t>
            </a:r>
            <a:r>
              <a:rPr lang="en-GB" sz="1200" kern="1200" dirty="0">
                <a:solidFill>
                  <a:schemeClr val="tx1"/>
                </a:solidFill>
                <a:effectLst/>
                <a:latin typeface="+mn-lt"/>
                <a:ea typeface="+mn-ea"/>
                <a:cs typeface="+mn-cs"/>
              </a:rPr>
              <a:t>Huang et al., 2021)</a:t>
            </a:r>
            <a:r>
              <a:rPr lang="en-US" dirty="0"/>
              <a:t>. We also discussed how to acknowledge AI use in assignments. In addition, we covered GDPR and cybersecurity, focusing on protecting personal data and </a:t>
            </a:r>
            <a:r>
              <a:rPr lang="en-US" dirty="0" err="1"/>
              <a:t>recognising</a:t>
            </a:r>
            <a:r>
              <a:rPr lang="en-US" dirty="0"/>
              <a:t> phishing risks. This week helped me understand both the benefits and responsibilities of using AI safely and ethically.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F1937-AD90-36D1-538A-F8BDDA215E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B707CC-3B20-AB59-8C06-42693562851F}"/>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ACDB5B7F-F059-C89D-EB78-8DC2CA82561E}"/>
              </a:ext>
            </a:extLst>
          </p:cNvPr>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Week 4, I developed practical Microsoft Word skills, including formatting text, using headings, creating tables, and embedding images or videos. I also learned how to save and </a:t>
            </a:r>
            <a:r>
              <a:rPr lang="en-US" dirty="0" err="1"/>
              <a:t>organise</a:t>
            </a:r>
            <a:r>
              <a:rPr lang="en-US" dirty="0"/>
              <a:t> files using OneDrive, which allows easy access from any device. Additionally, we used Microsoft Teams to communicate and share work. These skills are essential for academic writing, group projects, and professional communication (</a:t>
            </a:r>
            <a:r>
              <a:rPr lang="en-US" dirty="0" err="1"/>
              <a:t>Takrimi</a:t>
            </a:r>
            <a:r>
              <a:rPr lang="en-US" dirty="0"/>
              <a:t>, 2025). I now feel more confident in creating well-structured and properly presented assignments.</a:t>
            </a:r>
          </a:p>
          <a:p>
            <a:endParaRPr dirty="0"/>
          </a:p>
        </p:txBody>
      </p:sp>
      <p:sp>
        <p:nvSpPr>
          <p:cNvPr id="4" name="Slide Number Placeholder 3">
            <a:extLst>
              <a:ext uri="{FF2B5EF4-FFF2-40B4-BE49-F238E27FC236}">
                <a16:creationId xmlns:a16="http://schemas.microsoft.com/office/drawing/2014/main" id="{9F20A3D3-1CD3-2992-493D-EB2C85075230}"/>
              </a:ext>
            </a:extLst>
          </p:cNvPr>
          <p:cNvSpPr>
            <a:spLocks noGrp="1"/>
          </p:cNvSpPr>
          <p:nvPr>
            <p:ph type="sldNum" sz="quarter" idx="5"/>
          </p:nvPr>
        </p:nvSpPr>
        <p:spPr/>
      </p:sp>
    </p:spTree>
    <p:extLst>
      <p:ext uri="{BB962C8B-B14F-4D97-AF65-F5344CB8AC3E}">
        <p14:creationId xmlns:p14="http://schemas.microsoft.com/office/powerpoint/2010/main" val="1141643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Week 5 was Reading Week, which allowed time for independent study and personal reflection. This week helped me catch up on any tasks and review my progress so far. I used the time to reinforce skills learned in Word and Outlook and to continue improving my </a:t>
            </a:r>
            <a:r>
              <a:rPr lang="en-US" dirty="0" err="1"/>
              <a:t>organisation</a:t>
            </a:r>
            <a:r>
              <a:rPr lang="en-US" dirty="0"/>
              <a:t> and confidence with digital tools. It encouraged more independent learning and responsibility for managing my workload (</a:t>
            </a:r>
            <a:r>
              <a:rPr lang="en-GB" sz="1200" kern="1200" dirty="0" err="1">
                <a:solidFill>
                  <a:schemeClr val="tx1"/>
                </a:solidFill>
                <a:effectLst/>
                <a:latin typeface="+mn-lt"/>
                <a:ea typeface="+mn-ea"/>
                <a:cs typeface="+mn-cs"/>
              </a:rPr>
              <a:t>Safitri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Rokhimawan</a:t>
            </a:r>
            <a:r>
              <a:rPr lang="en-GB" sz="1200" kern="1200" dirty="0">
                <a:solidFill>
                  <a:schemeClr val="tx1"/>
                </a:solidFill>
                <a:effectLst/>
                <a:latin typeface="+mn-lt"/>
                <a:ea typeface="+mn-ea"/>
                <a:cs typeface="+mn-cs"/>
              </a:rPr>
              <a:t>, 2024)</a:t>
            </a:r>
            <a:r>
              <a:rPr lang="en-US" dirty="0"/>
              <a:t>.</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Week 6 focused on developing effective presentation skills using PowerPoint. I learned how to create clearer and more visually appealing slides by applying themes, layouts, and accessibility tools to ensure the content is easy to read. I also explored how Slide Master and PowerPoint Designer help maintain consistency across slides. Additionally, I practiced adding transitions and presenting through PowerPoint Live, which is useful for online delivery. This session improved my ability to communicate information confidently through structured and professional slides (</a:t>
            </a:r>
            <a:r>
              <a:rPr lang="en-GB" sz="1200" kern="1200" dirty="0">
                <a:solidFill>
                  <a:schemeClr val="tx1"/>
                </a:solidFill>
                <a:effectLst/>
                <a:latin typeface="+mn-lt"/>
                <a:ea typeface="+mn-ea"/>
                <a:cs typeface="+mn-cs"/>
              </a:rPr>
              <a:t>Jones et al., 2024)</a:t>
            </a:r>
            <a:r>
              <a:rPr lang="en-US" dirty="0"/>
              <a:t>.</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Week 7 focused on learning how to use Excel for both personal and academic tasks. I was introduced to key formulas such as SUM, AVERAGE, and IF, which helped me perform basic calculations and </a:t>
            </a:r>
            <a:r>
              <a:rPr lang="en-US" dirty="0" err="1"/>
              <a:t>analyse</a:t>
            </a:r>
            <a:r>
              <a:rPr lang="en-US" dirty="0"/>
              <a:t> data efficiently. I also learned how to create charts and </a:t>
            </a:r>
            <a:r>
              <a:rPr lang="en-US" dirty="0" err="1"/>
              <a:t>visualisations</a:t>
            </a:r>
            <a:r>
              <a:rPr lang="en-US" dirty="0"/>
              <a:t> to present information clearly. As a practical activity, I developed a personal budgeting sheet to monitor income and expenses. This session was particularly valuable, as Excel is commonly used in workplaces and everyday life. I now feel more confident </a:t>
            </a:r>
            <a:r>
              <a:rPr lang="en-US" dirty="0" err="1"/>
              <a:t>organising</a:t>
            </a:r>
            <a:r>
              <a:rPr lang="en-US" dirty="0"/>
              <a:t> and working with data.</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In Week 8, I learned how to use Microsoft Forms to design surveys and quizzes for collecting information. I practiced creating different question types and sharing the form using links and QR codes. I also learned how to review responses in real time and export the results to Excel for further analysis or presentation. This skill is particularly useful for academic research, gathering feedback in group projects, and </a:t>
            </a:r>
            <a:r>
              <a:rPr lang="en-US" dirty="0" err="1"/>
              <a:t>organising</a:t>
            </a:r>
            <a:r>
              <a:rPr lang="en-US" dirty="0"/>
              <a:t> data in a structured way. It has helped me better understand how to collect and </a:t>
            </a:r>
            <a:r>
              <a:rPr lang="en-US" dirty="0" err="1"/>
              <a:t>analyse</a:t>
            </a:r>
            <a:r>
              <a:rPr lang="en-US" dirty="0"/>
              <a:t> information effectively (</a:t>
            </a:r>
            <a:r>
              <a:rPr lang="en-GB" sz="1200" kern="1200" dirty="0">
                <a:solidFill>
                  <a:schemeClr val="tx1"/>
                </a:solidFill>
                <a:effectLst/>
                <a:latin typeface="+mn-lt"/>
                <a:ea typeface="+mn-ea"/>
                <a:cs typeface="+mn-cs"/>
              </a:rPr>
              <a:t>Jones et al., 2024)</a:t>
            </a:r>
            <a:r>
              <a:rPr lang="en-US" dirty="0"/>
              <a:t>.</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Week 9 focused on developing a professional online presence using LinkedIn. I created my profile, added my education, experience, skills, and a brief personal summary. I also learned how to connect with classmates, tutors, and professionals to build a network. Additionally, I explored LinkedIn Learning, which offers a wide range of courses to help develop both technical and employability skills. This week helped me understand the importance of maintaining a strong digital professional identity and using networking to support career opportunities and continuous development (</a:t>
            </a:r>
            <a:r>
              <a:rPr lang="en-GB" sz="1200" kern="1200" dirty="0">
                <a:solidFill>
                  <a:schemeClr val="tx1"/>
                </a:solidFill>
                <a:effectLst/>
                <a:latin typeface="+mn-lt"/>
                <a:ea typeface="+mn-ea"/>
                <a:cs typeface="+mn-cs"/>
              </a:rPr>
              <a:t>Du, 2021)</a:t>
            </a:r>
            <a:r>
              <a:rPr lang="en-US" dirty="0"/>
              <a:t>.</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Weeks 10 and 11 focused on preparing and delivering our final presentations. I gained experience speaking confidently, presenting information in a structured way, and engaging with the audience. Peer feedback was particularly valuable, as it helped me understand different viewpoints and identify areas where I could improve. Reflecting on my own performance also allowed me to </a:t>
            </a:r>
            <a:r>
              <a:rPr lang="en-US" dirty="0" err="1"/>
              <a:t>recognise</a:t>
            </a:r>
            <a:r>
              <a:rPr lang="en-US" dirty="0"/>
              <a:t> how much my communication skills have developed throughout the module. Overall, these weeks strengthened both my presentation skills and my confidence in sharing my work.</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In conclusion, this module has significantly strengthened my digital confidence and ability to use modern tools effectively. I have developed practical skills in </a:t>
            </a:r>
            <a:r>
              <a:rPr lang="en-US" dirty="0" err="1"/>
              <a:t>organisation</a:t>
            </a:r>
            <a:r>
              <a:rPr lang="en-US" dirty="0"/>
              <a:t>, communication, data handling, document production, presentation design, and professional networking. These skills are valuable not only for academic assignments but also for future employment. I now feel more capable of working independently, managing my tasks efficiently, and using technology responsibly. The module has prepared me to move forward with confidence in both my studies and my career development.</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References to resources used during the module.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519" y="2130428"/>
            <a:ext cx="10364550" cy="1470025"/>
          </a:xfrm>
        </p:spPr>
        <p:txBody>
          <a:bodyPr/>
          <a:lstStyle/>
          <a:p>
            <a:r>
              <a:rPr lang="en-US"/>
              <a:t>Click to edit Master title style</a:t>
            </a:r>
          </a:p>
        </p:txBody>
      </p:sp>
      <p:sp>
        <p:nvSpPr>
          <p:cNvPr id="3" name="Subtitle 2"/>
          <p:cNvSpPr>
            <a:spLocks noGrp="1"/>
          </p:cNvSpPr>
          <p:nvPr>
            <p:ph type="subTitle" idx="1"/>
          </p:nvPr>
        </p:nvSpPr>
        <p:spPr>
          <a:xfrm>
            <a:off x="1829038" y="3886200"/>
            <a:ext cx="8535512" cy="1752600"/>
          </a:xfrm>
        </p:spPr>
        <p:txBody>
          <a:bodyPr/>
          <a:lstStyle>
            <a:lvl1pPr marL="0" indent="0" algn="ctr">
              <a:buNone/>
              <a:defRPr>
                <a:solidFill>
                  <a:schemeClr val="tx1">
                    <a:tint val="75000"/>
                  </a:schemeClr>
                </a:solidFill>
              </a:defRPr>
            </a:lvl1pPr>
            <a:lvl2pPr marL="609671" indent="0" algn="ctr">
              <a:buNone/>
              <a:defRPr>
                <a:solidFill>
                  <a:schemeClr val="tx1">
                    <a:tint val="75000"/>
                  </a:schemeClr>
                </a:solidFill>
              </a:defRPr>
            </a:lvl2pPr>
            <a:lvl3pPr marL="1219342" indent="0" algn="ctr">
              <a:buNone/>
              <a:defRPr>
                <a:solidFill>
                  <a:schemeClr val="tx1">
                    <a:tint val="75000"/>
                  </a:schemeClr>
                </a:solidFill>
              </a:defRPr>
            </a:lvl3pPr>
            <a:lvl4pPr marL="1829014" indent="0" algn="ctr">
              <a:buNone/>
              <a:defRPr>
                <a:solidFill>
                  <a:schemeClr val="tx1">
                    <a:tint val="75000"/>
                  </a:schemeClr>
                </a:solidFill>
              </a:defRPr>
            </a:lvl4pPr>
            <a:lvl5pPr marL="2438685" indent="0" algn="ctr">
              <a:buNone/>
              <a:defRPr>
                <a:solidFill>
                  <a:schemeClr val="tx1">
                    <a:tint val="75000"/>
                  </a:schemeClr>
                </a:solidFill>
              </a:defRPr>
            </a:lvl5pPr>
            <a:lvl6pPr marL="3048356" indent="0" algn="ctr">
              <a:buNone/>
              <a:defRPr>
                <a:solidFill>
                  <a:schemeClr val="tx1">
                    <a:tint val="75000"/>
                  </a:schemeClr>
                </a:solidFill>
              </a:defRPr>
            </a:lvl6pPr>
            <a:lvl7pPr marL="3658027" indent="0" algn="ctr">
              <a:buNone/>
              <a:defRPr>
                <a:solidFill>
                  <a:schemeClr val="tx1">
                    <a:tint val="75000"/>
                  </a:schemeClr>
                </a:solidFill>
              </a:defRPr>
            </a:lvl7pPr>
            <a:lvl8pPr marL="4267697" indent="0" algn="ctr">
              <a:buNone/>
              <a:defRPr>
                <a:solidFill>
                  <a:schemeClr val="tx1">
                    <a:tint val="75000"/>
                  </a:schemeClr>
                </a:solidFill>
              </a:defRPr>
            </a:lvl8pPr>
            <a:lvl9pPr marL="487737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209" y="4406903"/>
            <a:ext cx="10364550" cy="1362075"/>
          </a:xfrm>
        </p:spPr>
        <p:txBody>
          <a:bodyPr anchor="t"/>
          <a:lstStyle>
            <a:lvl1pPr algn="l">
              <a:defRPr sz="5334" b="1" cap="all"/>
            </a:lvl1pPr>
          </a:lstStyle>
          <a:p>
            <a:r>
              <a:rPr lang="en-US"/>
              <a:t>Click to edit Master title style</a:t>
            </a:r>
          </a:p>
        </p:txBody>
      </p:sp>
      <p:sp>
        <p:nvSpPr>
          <p:cNvPr id="3" name="Text Placeholder 2"/>
          <p:cNvSpPr>
            <a:spLocks noGrp="1"/>
          </p:cNvSpPr>
          <p:nvPr>
            <p:ph type="body" idx="1"/>
          </p:nvPr>
        </p:nvSpPr>
        <p:spPr>
          <a:xfrm>
            <a:off x="963209" y="2906713"/>
            <a:ext cx="10364550" cy="1500187"/>
          </a:xfrm>
        </p:spPr>
        <p:txBody>
          <a:bodyPr anchor="b"/>
          <a:lstStyle>
            <a:lvl1pPr marL="0" indent="0">
              <a:buNone/>
              <a:defRPr sz="2667">
                <a:solidFill>
                  <a:schemeClr val="tx1">
                    <a:tint val="75000"/>
                  </a:schemeClr>
                </a:solidFill>
              </a:defRPr>
            </a:lvl1pPr>
            <a:lvl2pPr marL="609671" indent="0">
              <a:buNone/>
              <a:defRPr sz="2400">
                <a:solidFill>
                  <a:schemeClr val="tx1">
                    <a:tint val="75000"/>
                  </a:schemeClr>
                </a:solidFill>
              </a:defRPr>
            </a:lvl2pPr>
            <a:lvl3pPr marL="1219342" indent="0">
              <a:buNone/>
              <a:defRPr sz="2134">
                <a:solidFill>
                  <a:schemeClr val="tx1">
                    <a:tint val="75000"/>
                  </a:schemeClr>
                </a:solidFill>
              </a:defRPr>
            </a:lvl3pPr>
            <a:lvl4pPr marL="1829014" indent="0">
              <a:buNone/>
              <a:defRPr sz="1867">
                <a:solidFill>
                  <a:schemeClr val="tx1">
                    <a:tint val="75000"/>
                  </a:schemeClr>
                </a:solidFill>
              </a:defRPr>
            </a:lvl4pPr>
            <a:lvl5pPr marL="2438685" indent="0">
              <a:buNone/>
              <a:defRPr sz="1867">
                <a:solidFill>
                  <a:schemeClr val="tx1">
                    <a:tint val="75000"/>
                  </a:schemeClr>
                </a:solidFill>
              </a:defRPr>
            </a:lvl5pPr>
            <a:lvl6pPr marL="3048356" indent="0">
              <a:buNone/>
              <a:defRPr sz="1867">
                <a:solidFill>
                  <a:schemeClr val="tx1">
                    <a:tint val="75000"/>
                  </a:schemeClr>
                </a:solidFill>
              </a:defRPr>
            </a:lvl6pPr>
            <a:lvl7pPr marL="3658027" indent="0">
              <a:buNone/>
              <a:defRPr sz="1867">
                <a:solidFill>
                  <a:schemeClr val="tx1">
                    <a:tint val="75000"/>
                  </a:schemeClr>
                </a:solidFill>
              </a:defRPr>
            </a:lvl7pPr>
            <a:lvl8pPr marL="4267697" indent="0">
              <a:buNone/>
              <a:defRPr sz="1867">
                <a:solidFill>
                  <a:schemeClr val="tx1">
                    <a:tint val="75000"/>
                  </a:schemeClr>
                </a:solidFill>
              </a:defRPr>
            </a:lvl8pPr>
            <a:lvl9pPr marL="4877370"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81" y="1600203"/>
            <a:ext cx="5385501" cy="4525963"/>
          </a:xfrm>
        </p:spPr>
        <p:txBody>
          <a:bodyPr/>
          <a:lstStyle>
            <a:lvl1pPr>
              <a:defRPr sz="3734"/>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8407" y="1600203"/>
            <a:ext cx="5385501" cy="4525963"/>
          </a:xfrm>
        </p:spPr>
        <p:txBody>
          <a:bodyPr/>
          <a:lstStyle>
            <a:lvl1pPr>
              <a:defRPr sz="3734"/>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79" y="1535113"/>
            <a:ext cx="5387619" cy="639762"/>
          </a:xfrm>
        </p:spPr>
        <p:txBody>
          <a:bodyPr anchor="b"/>
          <a:lstStyle>
            <a:lvl1pPr marL="0" indent="0">
              <a:buNone/>
              <a:defRPr sz="3200" b="1"/>
            </a:lvl1pPr>
            <a:lvl2pPr marL="609671" indent="0">
              <a:buNone/>
              <a:defRPr sz="2667" b="1"/>
            </a:lvl2pPr>
            <a:lvl3pPr marL="1219342" indent="0">
              <a:buNone/>
              <a:defRPr sz="2400" b="1"/>
            </a:lvl3pPr>
            <a:lvl4pPr marL="1829014" indent="0">
              <a:buNone/>
              <a:defRPr sz="2134" b="1"/>
            </a:lvl4pPr>
            <a:lvl5pPr marL="2438685" indent="0">
              <a:buNone/>
              <a:defRPr sz="2134" b="1"/>
            </a:lvl5pPr>
            <a:lvl6pPr marL="3048356" indent="0">
              <a:buNone/>
              <a:defRPr sz="2134" b="1"/>
            </a:lvl6pPr>
            <a:lvl7pPr marL="3658027" indent="0">
              <a:buNone/>
              <a:defRPr sz="2134" b="1"/>
            </a:lvl7pPr>
            <a:lvl8pPr marL="4267697" indent="0">
              <a:buNone/>
              <a:defRPr sz="2134" b="1"/>
            </a:lvl8pPr>
            <a:lvl9pPr marL="4877370" indent="0">
              <a:buNone/>
              <a:defRPr sz="2134" b="1"/>
            </a:lvl9pPr>
          </a:lstStyle>
          <a:p>
            <a:pPr lvl="0"/>
            <a:r>
              <a:rPr lang="en-US"/>
              <a:t>Click to edit Master text styles</a:t>
            </a:r>
          </a:p>
        </p:txBody>
      </p:sp>
      <p:sp>
        <p:nvSpPr>
          <p:cNvPr id="4" name="Content Placeholder 3"/>
          <p:cNvSpPr>
            <a:spLocks noGrp="1"/>
          </p:cNvSpPr>
          <p:nvPr>
            <p:ph sz="half" idx="2"/>
          </p:nvPr>
        </p:nvSpPr>
        <p:spPr>
          <a:xfrm>
            <a:off x="609679" y="2174875"/>
            <a:ext cx="5387619" cy="3951288"/>
          </a:xfrm>
        </p:spPr>
        <p:txBody>
          <a:bodyPr/>
          <a:lstStyle>
            <a:lvl1pPr>
              <a:defRPr sz="3200"/>
            </a:lvl1pPr>
            <a:lvl2pPr>
              <a:defRPr sz="2667"/>
            </a:lvl2pPr>
            <a:lvl3pPr>
              <a:defRPr sz="2400"/>
            </a:lvl3pPr>
            <a:lvl4pPr>
              <a:defRPr sz="2134"/>
            </a:lvl4pPr>
            <a:lvl5pPr>
              <a:defRPr sz="2134"/>
            </a:lvl5pPr>
            <a:lvl6pPr>
              <a:defRPr sz="2134"/>
            </a:lvl6pPr>
            <a:lvl7pPr>
              <a:defRPr sz="2134"/>
            </a:lvl7pPr>
            <a:lvl8pPr>
              <a:defRPr sz="2134"/>
            </a:lvl8pPr>
            <a:lvl9pPr>
              <a:defRPr sz="21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4175" y="1535113"/>
            <a:ext cx="5389735" cy="639762"/>
          </a:xfrm>
        </p:spPr>
        <p:txBody>
          <a:bodyPr anchor="b"/>
          <a:lstStyle>
            <a:lvl1pPr marL="0" indent="0">
              <a:buNone/>
              <a:defRPr sz="3200" b="1"/>
            </a:lvl1pPr>
            <a:lvl2pPr marL="609671" indent="0">
              <a:buNone/>
              <a:defRPr sz="2667" b="1"/>
            </a:lvl2pPr>
            <a:lvl3pPr marL="1219342" indent="0">
              <a:buNone/>
              <a:defRPr sz="2400" b="1"/>
            </a:lvl3pPr>
            <a:lvl4pPr marL="1829014" indent="0">
              <a:buNone/>
              <a:defRPr sz="2134" b="1"/>
            </a:lvl4pPr>
            <a:lvl5pPr marL="2438685" indent="0">
              <a:buNone/>
              <a:defRPr sz="2134" b="1"/>
            </a:lvl5pPr>
            <a:lvl6pPr marL="3048356" indent="0">
              <a:buNone/>
              <a:defRPr sz="2134" b="1"/>
            </a:lvl6pPr>
            <a:lvl7pPr marL="3658027" indent="0">
              <a:buNone/>
              <a:defRPr sz="2134" b="1"/>
            </a:lvl7pPr>
            <a:lvl8pPr marL="4267697" indent="0">
              <a:buNone/>
              <a:defRPr sz="2134" b="1"/>
            </a:lvl8pPr>
            <a:lvl9pPr marL="4877370" indent="0">
              <a:buNone/>
              <a:defRPr sz="2134" b="1"/>
            </a:lvl9pPr>
          </a:lstStyle>
          <a:p>
            <a:pPr lvl="0"/>
            <a:r>
              <a:rPr lang="en-US"/>
              <a:t>Click to edit Master text styles</a:t>
            </a:r>
          </a:p>
        </p:txBody>
      </p:sp>
      <p:sp>
        <p:nvSpPr>
          <p:cNvPr id="6" name="Content Placeholder 5"/>
          <p:cNvSpPr>
            <a:spLocks noGrp="1"/>
          </p:cNvSpPr>
          <p:nvPr>
            <p:ph sz="quarter" idx="4"/>
          </p:nvPr>
        </p:nvSpPr>
        <p:spPr>
          <a:xfrm>
            <a:off x="6194175" y="2174875"/>
            <a:ext cx="5389735" cy="3951288"/>
          </a:xfrm>
        </p:spPr>
        <p:txBody>
          <a:bodyPr/>
          <a:lstStyle>
            <a:lvl1pPr>
              <a:defRPr sz="3200"/>
            </a:lvl1pPr>
            <a:lvl2pPr>
              <a:defRPr sz="2667"/>
            </a:lvl2pPr>
            <a:lvl3pPr>
              <a:defRPr sz="2400"/>
            </a:lvl3pPr>
            <a:lvl4pPr>
              <a:defRPr sz="2134"/>
            </a:lvl4pPr>
            <a:lvl5pPr>
              <a:defRPr sz="2134"/>
            </a:lvl5pPr>
            <a:lvl6pPr>
              <a:defRPr sz="2134"/>
            </a:lvl6pPr>
            <a:lvl7pPr>
              <a:defRPr sz="2134"/>
            </a:lvl7pPr>
            <a:lvl8pPr>
              <a:defRPr sz="2134"/>
            </a:lvl8pPr>
            <a:lvl9pPr>
              <a:defRPr sz="213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80" y="273050"/>
            <a:ext cx="4011606" cy="1162050"/>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7354" y="273053"/>
            <a:ext cx="6816554" cy="5853113"/>
          </a:xfrm>
        </p:spPr>
        <p:txBody>
          <a:bodyPr/>
          <a:lstStyle>
            <a:lvl1pPr>
              <a:defRPr sz="4267"/>
            </a:lvl1pPr>
            <a:lvl2pPr>
              <a:defRPr sz="3734"/>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80" y="1435103"/>
            <a:ext cx="4011606" cy="4691063"/>
          </a:xfrm>
        </p:spPr>
        <p:txBody>
          <a:bodyPr/>
          <a:lstStyle>
            <a:lvl1pPr marL="0" indent="0">
              <a:buNone/>
              <a:defRPr sz="1867"/>
            </a:lvl1pPr>
            <a:lvl2pPr marL="609671" indent="0">
              <a:buNone/>
              <a:defRPr sz="1600"/>
            </a:lvl2pPr>
            <a:lvl3pPr marL="1219342" indent="0">
              <a:buNone/>
              <a:defRPr sz="1334"/>
            </a:lvl3pPr>
            <a:lvl4pPr marL="1829014" indent="0">
              <a:buNone/>
              <a:defRPr sz="1200"/>
            </a:lvl4pPr>
            <a:lvl5pPr marL="2438685" indent="0">
              <a:buNone/>
              <a:defRPr sz="1200"/>
            </a:lvl5pPr>
            <a:lvl6pPr marL="3048356" indent="0">
              <a:buNone/>
              <a:defRPr sz="1200"/>
            </a:lvl6pPr>
            <a:lvl7pPr marL="3658027" indent="0">
              <a:buNone/>
              <a:defRPr sz="1200"/>
            </a:lvl7pPr>
            <a:lvl8pPr marL="4267697" indent="0">
              <a:buNone/>
              <a:defRPr sz="1200"/>
            </a:lvl8pPr>
            <a:lvl9pPr marL="487737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90028" y="4800600"/>
            <a:ext cx="7316153" cy="566738"/>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90028" y="612775"/>
            <a:ext cx="7316153" cy="4114800"/>
          </a:xfrm>
        </p:spPr>
        <p:txBody>
          <a:bodyPr/>
          <a:lstStyle>
            <a:lvl1pPr marL="0" indent="0">
              <a:buNone/>
              <a:defRPr sz="4267"/>
            </a:lvl1pPr>
            <a:lvl2pPr marL="609671" indent="0">
              <a:buNone/>
              <a:defRPr sz="3734"/>
            </a:lvl2pPr>
            <a:lvl3pPr marL="1219342" indent="0">
              <a:buNone/>
              <a:defRPr sz="3200"/>
            </a:lvl3pPr>
            <a:lvl4pPr marL="1829014" indent="0">
              <a:buNone/>
              <a:defRPr sz="2667"/>
            </a:lvl4pPr>
            <a:lvl5pPr marL="2438685" indent="0">
              <a:buNone/>
              <a:defRPr sz="2667"/>
            </a:lvl5pPr>
            <a:lvl6pPr marL="3048356" indent="0">
              <a:buNone/>
              <a:defRPr sz="2667"/>
            </a:lvl6pPr>
            <a:lvl7pPr marL="3658027" indent="0">
              <a:buNone/>
              <a:defRPr sz="2667"/>
            </a:lvl7pPr>
            <a:lvl8pPr marL="4267697" indent="0">
              <a:buNone/>
              <a:defRPr sz="2667"/>
            </a:lvl8pPr>
            <a:lvl9pPr marL="4877370" indent="0">
              <a:buNone/>
              <a:defRPr sz="2667"/>
            </a:lvl9pPr>
          </a:lstStyle>
          <a:p>
            <a:endParaRPr lang="en-US"/>
          </a:p>
        </p:txBody>
      </p:sp>
      <p:sp>
        <p:nvSpPr>
          <p:cNvPr id="4" name="Text Placeholder 3"/>
          <p:cNvSpPr>
            <a:spLocks noGrp="1"/>
          </p:cNvSpPr>
          <p:nvPr>
            <p:ph type="body" sz="half" idx="2"/>
          </p:nvPr>
        </p:nvSpPr>
        <p:spPr>
          <a:xfrm>
            <a:off x="2390028" y="5367338"/>
            <a:ext cx="7316153" cy="804862"/>
          </a:xfrm>
        </p:spPr>
        <p:txBody>
          <a:bodyPr/>
          <a:lstStyle>
            <a:lvl1pPr marL="0" indent="0">
              <a:buNone/>
              <a:defRPr sz="1867"/>
            </a:lvl1pPr>
            <a:lvl2pPr marL="609671" indent="0">
              <a:buNone/>
              <a:defRPr sz="1600"/>
            </a:lvl2pPr>
            <a:lvl3pPr marL="1219342" indent="0">
              <a:buNone/>
              <a:defRPr sz="1334"/>
            </a:lvl3pPr>
            <a:lvl4pPr marL="1829014" indent="0">
              <a:buNone/>
              <a:defRPr sz="1200"/>
            </a:lvl4pPr>
            <a:lvl5pPr marL="2438685" indent="0">
              <a:buNone/>
              <a:defRPr sz="1200"/>
            </a:lvl5pPr>
            <a:lvl6pPr marL="3048356" indent="0">
              <a:buNone/>
              <a:defRPr sz="1200"/>
            </a:lvl6pPr>
            <a:lvl7pPr marL="3658027" indent="0">
              <a:buNone/>
              <a:defRPr sz="1200"/>
            </a:lvl7pPr>
            <a:lvl8pPr marL="4267697" indent="0">
              <a:buNone/>
              <a:defRPr sz="1200"/>
            </a:lvl8pPr>
            <a:lvl9pPr marL="4877370"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40351" y="274641"/>
            <a:ext cx="2743557"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81" y="274641"/>
            <a:ext cx="8027445"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81" y="274638"/>
            <a:ext cx="10974229"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81" y="1600203"/>
            <a:ext cx="10974229"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79" y="6356353"/>
            <a:ext cx="2845171"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5BCAD085-E8A6-8845-BD4E-CB4CCA059FC4}" type="datetimeFigureOut">
              <a:rPr lang="en-US" smtClean="0"/>
              <a:t>11/28/2025</a:t>
            </a:fld>
            <a:endParaRPr lang="en-US"/>
          </a:p>
        </p:txBody>
      </p:sp>
      <p:sp>
        <p:nvSpPr>
          <p:cNvPr id="5" name="Footer Placeholder 4"/>
          <p:cNvSpPr>
            <a:spLocks noGrp="1"/>
          </p:cNvSpPr>
          <p:nvPr>
            <p:ph type="ftr" sz="quarter" idx="3"/>
          </p:nvPr>
        </p:nvSpPr>
        <p:spPr>
          <a:xfrm>
            <a:off x="4166144" y="6356353"/>
            <a:ext cx="3861303"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8738" y="6356353"/>
            <a:ext cx="2845171"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09671" rtl="0" eaLnBrk="1" latinLnBrk="0" hangingPunct="1">
        <a:spcBef>
          <a:spcPct val="0"/>
        </a:spcBef>
        <a:buNone/>
        <a:defRPr sz="5867" kern="1200">
          <a:solidFill>
            <a:schemeClr val="tx1"/>
          </a:solidFill>
          <a:latin typeface="+mj-lt"/>
          <a:ea typeface="+mj-ea"/>
          <a:cs typeface="+mj-cs"/>
        </a:defRPr>
      </a:lvl1pPr>
    </p:titleStyle>
    <p:bodyStyle>
      <a:lvl1pPr marL="457253" indent="-457253" algn="l" defTabSz="609671" rtl="0" eaLnBrk="1" latinLnBrk="0" hangingPunct="1">
        <a:spcBef>
          <a:spcPct val="20000"/>
        </a:spcBef>
        <a:buFont typeface="Arial"/>
        <a:buChar char="•"/>
        <a:defRPr sz="4267" kern="1200">
          <a:solidFill>
            <a:schemeClr val="tx1"/>
          </a:solidFill>
          <a:latin typeface="+mn-lt"/>
          <a:ea typeface="+mn-ea"/>
          <a:cs typeface="+mn-cs"/>
        </a:defRPr>
      </a:lvl1pPr>
      <a:lvl2pPr marL="990716" indent="-381045" algn="l" defTabSz="609671" rtl="0" eaLnBrk="1" latinLnBrk="0" hangingPunct="1">
        <a:spcBef>
          <a:spcPct val="20000"/>
        </a:spcBef>
        <a:buFont typeface="Arial"/>
        <a:buChar char="–"/>
        <a:defRPr sz="3734" kern="1200">
          <a:solidFill>
            <a:schemeClr val="tx1"/>
          </a:solidFill>
          <a:latin typeface="+mn-lt"/>
          <a:ea typeface="+mn-ea"/>
          <a:cs typeface="+mn-cs"/>
        </a:defRPr>
      </a:lvl2pPr>
      <a:lvl3pPr marL="1524178" indent="-304835" algn="l" defTabSz="609671" rtl="0" eaLnBrk="1" latinLnBrk="0" hangingPunct="1">
        <a:spcBef>
          <a:spcPct val="20000"/>
        </a:spcBef>
        <a:buFont typeface="Arial"/>
        <a:buChar char="•"/>
        <a:defRPr sz="3200" kern="1200">
          <a:solidFill>
            <a:schemeClr val="tx1"/>
          </a:solidFill>
          <a:latin typeface="+mn-lt"/>
          <a:ea typeface="+mn-ea"/>
          <a:cs typeface="+mn-cs"/>
        </a:defRPr>
      </a:lvl3pPr>
      <a:lvl4pPr marL="2133849" indent="-304835" algn="l" defTabSz="609671" rtl="0" eaLnBrk="1" latinLnBrk="0" hangingPunct="1">
        <a:spcBef>
          <a:spcPct val="20000"/>
        </a:spcBef>
        <a:buFont typeface="Arial"/>
        <a:buChar char="–"/>
        <a:defRPr sz="2667" kern="1200">
          <a:solidFill>
            <a:schemeClr val="tx1"/>
          </a:solidFill>
          <a:latin typeface="+mn-lt"/>
          <a:ea typeface="+mn-ea"/>
          <a:cs typeface="+mn-cs"/>
        </a:defRPr>
      </a:lvl4pPr>
      <a:lvl5pPr marL="2743520" indent="-304835" algn="l" defTabSz="609671" rtl="0" eaLnBrk="1" latinLnBrk="0" hangingPunct="1">
        <a:spcBef>
          <a:spcPct val="20000"/>
        </a:spcBef>
        <a:buFont typeface="Arial"/>
        <a:buChar char="»"/>
        <a:defRPr sz="2667" kern="1200">
          <a:solidFill>
            <a:schemeClr val="tx1"/>
          </a:solidFill>
          <a:latin typeface="+mn-lt"/>
          <a:ea typeface="+mn-ea"/>
          <a:cs typeface="+mn-cs"/>
        </a:defRPr>
      </a:lvl5pPr>
      <a:lvl6pPr marL="3353191" indent="-304835" algn="l" defTabSz="609671" rtl="0" eaLnBrk="1" latinLnBrk="0" hangingPunct="1">
        <a:spcBef>
          <a:spcPct val="20000"/>
        </a:spcBef>
        <a:buFont typeface="Arial"/>
        <a:buChar char="•"/>
        <a:defRPr sz="2667" kern="1200">
          <a:solidFill>
            <a:schemeClr val="tx1"/>
          </a:solidFill>
          <a:latin typeface="+mn-lt"/>
          <a:ea typeface="+mn-ea"/>
          <a:cs typeface="+mn-cs"/>
        </a:defRPr>
      </a:lvl6pPr>
      <a:lvl7pPr marL="3962862" indent="-304835" algn="l" defTabSz="609671" rtl="0" eaLnBrk="1" latinLnBrk="0" hangingPunct="1">
        <a:spcBef>
          <a:spcPct val="20000"/>
        </a:spcBef>
        <a:buFont typeface="Arial"/>
        <a:buChar char="•"/>
        <a:defRPr sz="2667" kern="1200">
          <a:solidFill>
            <a:schemeClr val="tx1"/>
          </a:solidFill>
          <a:latin typeface="+mn-lt"/>
          <a:ea typeface="+mn-ea"/>
          <a:cs typeface="+mn-cs"/>
        </a:defRPr>
      </a:lvl7pPr>
      <a:lvl8pPr marL="4572534" indent="-304835" algn="l" defTabSz="609671" rtl="0" eaLnBrk="1" latinLnBrk="0" hangingPunct="1">
        <a:spcBef>
          <a:spcPct val="20000"/>
        </a:spcBef>
        <a:buFont typeface="Arial"/>
        <a:buChar char="•"/>
        <a:defRPr sz="2667" kern="1200">
          <a:solidFill>
            <a:schemeClr val="tx1"/>
          </a:solidFill>
          <a:latin typeface="+mn-lt"/>
          <a:ea typeface="+mn-ea"/>
          <a:cs typeface="+mn-cs"/>
        </a:defRPr>
      </a:lvl8pPr>
      <a:lvl9pPr marL="5182205" indent="-304835" algn="l" defTabSz="609671" rtl="0" eaLnBrk="1" latinLnBrk="0" hangingPunct="1">
        <a:spcBef>
          <a:spcPct val="20000"/>
        </a:spcBef>
        <a:buFont typeface="Arial"/>
        <a:buChar char="•"/>
        <a:defRPr sz="2667" kern="1200">
          <a:solidFill>
            <a:schemeClr val="tx1"/>
          </a:solidFill>
          <a:latin typeface="+mn-lt"/>
          <a:ea typeface="+mn-ea"/>
          <a:cs typeface="+mn-cs"/>
        </a:defRPr>
      </a:lvl9pPr>
    </p:bodyStyle>
    <p:otherStyle>
      <a:defPPr>
        <a:defRPr lang="en-US"/>
      </a:defPPr>
      <a:lvl1pPr marL="0" algn="l" defTabSz="609671" rtl="0" eaLnBrk="1" latinLnBrk="0" hangingPunct="1">
        <a:defRPr sz="2400" kern="1200">
          <a:solidFill>
            <a:schemeClr val="tx1"/>
          </a:solidFill>
          <a:latin typeface="+mn-lt"/>
          <a:ea typeface="+mn-ea"/>
          <a:cs typeface="+mn-cs"/>
        </a:defRPr>
      </a:lvl1pPr>
      <a:lvl2pPr marL="609671" algn="l" defTabSz="609671" rtl="0" eaLnBrk="1" latinLnBrk="0" hangingPunct="1">
        <a:defRPr sz="2400" kern="1200">
          <a:solidFill>
            <a:schemeClr val="tx1"/>
          </a:solidFill>
          <a:latin typeface="+mn-lt"/>
          <a:ea typeface="+mn-ea"/>
          <a:cs typeface="+mn-cs"/>
        </a:defRPr>
      </a:lvl2pPr>
      <a:lvl3pPr marL="1219342" algn="l" defTabSz="609671" rtl="0" eaLnBrk="1" latinLnBrk="0" hangingPunct="1">
        <a:defRPr sz="2400" kern="1200">
          <a:solidFill>
            <a:schemeClr val="tx1"/>
          </a:solidFill>
          <a:latin typeface="+mn-lt"/>
          <a:ea typeface="+mn-ea"/>
          <a:cs typeface="+mn-cs"/>
        </a:defRPr>
      </a:lvl3pPr>
      <a:lvl4pPr marL="1829014" algn="l" defTabSz="609671" rtl="0" eaLnBrk="1" latinLnBrk="0" hangingPunct="1">
        <a:defRPr sz="2400" kern="1200">
          <a:solidFill>
            <a:schemeClr val="tx1"/>
          </a:solidFill>
          <a:latin typeface="+mn-lt"/>
          <a:ea typeface="+mn-ea"/>
          <a:cs typeface="+mn-cs"/>
        </a:defRPr>
      </a:lvl4pPr>
      <a:lvl5pPr marL="2438685" algn="l" defTabSz="609671" rtl="0" eaLnBrk="1" latinLnBrk="0" hangingPunct="1">
        <a:defRPr sz="2400" kern="1200">
          <a:solidFill>
            <a:schemeClr val="tx1"/>
          </a:solidFill>
          <a:latin typeface="+mn-lt"/>
          <a:ea typeface="+mn-ea"/>
          <a:cs typeface="+mn-cs"/>
        </a:defRPr>
      </a:lvl5pPr>
      <a:lvl6pPr marL="3048356" algn="l" defTabSz="609671" rtl="0" eaLnBrk="1" latinLnBrk="0" hangingPunct="1">
        <a:defRPr sz="2400" kern="1200">
          <a:solidFill>
            <a:schemeClr val="tx1"/>
          </a:solidFill>
          <a:latin typeface="+mn-lt"/>
          <a:ea typeface="+mn-ea"/>
          <a:cs typeface="+mn-cs"/>
        </a:defRPr>
      </a:lvl6pPr>
      <a:lvl7pPr marL="3658027" algn="l" defTabSz="609671" rtl="0" eaLnBrk="1" latinLnBrk="0" hangingPunct="1">
        <a:defRPr sz="2400" kern="1200">
          <a:solidFill>
            <a:schemeClr val="tx1"/>
          </a:solidFill>
          <a:latin typeface="+mn-lt"/>
          <a:ea typeface="+mn-ea"/>
          <a:cs typeface="+mn-cs"/>
        </a:defRPr>
      </a:lvl7pPr>
      <a:lvl8pPr marL="4267697" algn="l" defTabSz="609671" rtl="0" eaLnBrk="1" latinLnBrk="0" hangingPunct="1">
        <a:defRPr sz="2400" kern="1200">
          <a:solidFill>
            <a:schemeClr val="tx1"/>
          </a:solidFill>
          <a:latin typeface="+mn-lt"/>
          <a:ea typeface="+mn-ea"/>
          <a:cs typeface="+mn-cs"/>
        </a:defRPr>
      </a:lvl8pPr>
      <a:lvl9pPr marL="4877370" algn="l" defTabSz="609671"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0.pn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12.png"/><Relationship Id="rId7" Type="http://schemas.openxmlformats.org/officeDocument/2006/relationships/diagramQuickStyle" Target="../diagrams/quickStyle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51.svg"/><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53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7365" y="365125"/>
            <a:ext cx="5404075" cy="2843588"/>
          </a:xfrm>
        </p:spPr>
        <p:txBody>
          <a:bodyPr vert="horz" lIns="91440" tIns="45720" rIns="91440" bIns="45720" rtlCol="0" anchor="ctr">
            <a:normAutofit/>
          </a:bodyPr>
          <a:lstStyle/>
          <a:p>
            <a:pPr defTabSz="914400">
              <a:lnSpc>
                <a:spcPct val="90000"/>
              </a:lnSpc>
            </a:pPr>
            <a:r>
              <a:rPr lang="en-US" sz="5400" b="1" dirty="0">
                <a:latin typeface="Abadi" panose="020B0604020104020204" pitchFamily="34" charset="0"/>
              </a:rPr>
              <a:t>Reflection on Digital Skills and Tools Module</a:t>
            </a:r>
          </a:p>
        </p:txBody>
      </p:sp>
      <p:pic>
        <p:nvPicPr>
          <p:cNvPr id="1026" name="Picture 2" descr="Project Updates | Digital Skills for Entrepreneurs and Workers | IED">
            <a:extLst>
              <a:ext uri="{FF2B5EF4-FFF2-40B4-BE49-F238E27FC236}">
                <a16:creationId xmlns:a16="http://schemas.microsoft.com/office/drawing/2014/main" id="{C5D38EC8-BBA1-DEB4-D6AB-7B7589205B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 y="10"/>
            <a:ext cx="6117345"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B7063605-7818-1FF9-5996-106C8BE13759}"/>
              </a:ext>
            </a:extLst>
          </p:cNvPr>
          <p:cNvSpPr txBox="1">
            <a:spLocks/>
          </p:cNvSpPr>
          <p:nvPr/>
        </p:nvSpPr>
        <p:spPr>
          <a:xfrm>
            <a:off x="6514636" y="4056611"/>
            <a:ext cx="4840640" cy="2120352"/>
          </a:xfrm>
          <a:prstGeom prst="rect">
            <a:avLst/>
          </a:prstGeom>
        </p:spPr>
        <p:txBody>
          <a:bodyPr vert="horz" lIns="91440" tIns="45720" rIns="91440" bIns="45720" rtlCol="0">
            <a:normAutofit/>
          </a:bodyPr>
          <a:lstStyle>
            <a:lvl1pPr algn="ctr" defTabSz="457196" rtl="0" eaLnBrk="1" latinLnBrk="0" hangingPunct="1">
              <a:spcBef>
                <a:spcPct val="0"/>
              </a:spcBef>
              <a:buNone/>
              <a:defRPr sz="4400" kern="1200">
                <a:solidFill>
                  <a:schemeClr val="tx1"/>
                </a:solidFill>
                <a:latin typeface="+mj-lt"/>
                <a:ea typeface="+mj-ea"/>
                <a:cs typeface="+mj-cs"/>
              </a:defRPr>
            </a:lvl1pPr>
          </a:lstStyle>
          <a:p>
            <a:pPr indent="-228600" algn="l" defTabSz="914400">
              <a:lnSpc>
                <a:spcPct val="90000"/>
              </a:lnSpc>
              <a:spcAft>
                <a:spcPts val="800"/>
              </a:spcAft>
              <a:buFont typeface="Arial" panose="020B0604020202020204" pitchFamily="34" charset="0"/>
              <a:buChar char="•"/>
            </a:pPr>
            <a:r>
              <a:rPr lang="en-US" sz="2000" dirty="0">
                <a:latin typeface="Abadi" panose="020B0604020104020204" pitchFamily="34" charset="0"/>
                <a:ea typeface="+mn-ea"/>
                <a:cs typeface="+mn-cs"/>
              </a:rPr>
              <a:t>Student Name: Sonia Jaman</a:t>
            </a:r>
          </a:p>
          <a:p>
            <a:pPr indent="-228600" algn="l" defTabSz="914400">
              <a:lnSpc>
                <a:spcPct val="90000"/>
              </a:lnSpc>
              <a:spcAft>
                <a:spcPts val="800"/>
              </a:spcAft>
              <a:buFont typeface="Arial" panose="020B0604020202020204" pitchFamily="34" charset="0"/>
              <a:buChar char="•"/>
            </a:pPr>
            <a:r>
              <a:rPr lang="en-US" sz="2000" dirty="0">
                <a:latin typeface="Abadi" panose="020B0604020104020204" pitchFamily="34" charset="0"/>
                <a:ea typeface="+mn-ea"/>
                <a:cs typeface="+mn-cs"/>
              </a:rPr>
              <a:t>Student ID</a:t>
            </a:r>
            <a:r>
              <a:rPr lang="en-US" sz="2000">
                <a:latin typeface="Abadi" panose="020B0604020104020204" pitchFamily="34" charset="0"/>
                <a:ea typeface="+mn-ea"/>
                <a:cs typeface="+mn-cs"/>
              </a:rPr>
              <a:t>: 2506072</a:t>
            </a:r>
            <a:endParaRPr lang="en-US" sz="2000" dirty="0">
              <a:latin typeface="Abadi" panose="020B0604020104020204" pitchFamily="34" charset="0"/>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43596"/>
            <a:ext cx="12193588" cy="914519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2" name="Title 1"/>
          <p:cNvSpPr>
            <a:spLocks noGrp="1"/>
          </p:cNvSpPr>
          <p:nvPr>
            <p:ph type="title"/>
          </p:nvPr>
        </p:nvSpPr>
        <p:spPr>
          <a:xfrm>
            <a:off x="866065" y="49875"/>
            <a:ext cx="10507824" cy="901172"/>
          </a:xfrm>
        </p:spPr>
        <p:txBody>
          <a:bodyPr anchor="b">
            <a:normAutofit/>
          </a:bodyPr>
          <a:lstStyle/>
          <a:p>
            <a:r>
              <a:rPr lang="en-US" sz="4000" b="1" dirty="0">
                <a:latin typeface="Abadi" panose="020B0604020104020204" pitchFamily="34" charset="0"/>
              </a:rPr>
              <a:t>Introduction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6065" y="1036025"/>
            <a:ext cx="10452953" cy="24387"/>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358" y="907573"/>
            <a:ext cx="1873700" cy="1464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711A014-BE76-40D6-965C-082F1D3D00A3}"/>
              </a:ext>
            </a:extLst>
          </p:cNvPr>
          <p:cNvGraphicFramePr>
            <a:graphicFrameLocks noGrp="1"/>
          </p:cNvGraphicFramePr>
          <p:nvPr>
            <p:ph idx="1"/>
            <p:extLst>
              <p:ext uri="{D42A27DB-BD31-4B8C-83A1-F6EECF244321}">
                <p14:modId xmlns:p14="http://schemas.microsoft.com/office/powerpoint/2010/main" val="1090784024"/>
              </p:ext>
            </p:extLst>
          </p:nvPr>
        </p:nvGraphicFramePr>
        <p:xfrm>
          <a:off x="838310" y="1391844"/>
          <a:ext cx="10516969" cy="5176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79" y="679888"/>
            <a:ext cx="10974229" cy="1143000"/>
          </a:xfrm>
        </p:spPr>
        <p:txBody>
          <a:bodyPr>
            <a:noAutofit/>
          </a:bodyPr>
          <a:lstStyle/>
          <a:p>
            <a:r>
              <a:rPr sz="4000" b="1" dirty="0">
                <a:latin typeface="Abadi" panose="020B0604020104020204" pitchFamily="34" charset="0"/>
              </a:rPr>
              <a:t>Week 1: Induction &amp; Digital Skills Assessment</a:t>
            </a:r>
          </a:p>
        </p:txBody>
      </p:sp>
      <p:graphicFrame>
        <p:nvGraphicFramePr>
          <p:cNvPr id="5" name="Content Placeholder 2">
            <a:extLst>
              <a:ext uri="{FF2B5EF4-FFF2-40B4-BE49-F238E27FC236}">
                <a16:creationId xmlns:a16="http://schemas.microsoft.com/office/drawing/2014/main" id="{395AD2CB-9C53-57CF-540B-F67FB38E7B90}"/>
              </a:ext>
            </a:extLst>
          </p:cNvPr>
          <p:cNvGraphicFramePr>
            <a:graphicFrameLocks noGrp="1"/>
          </p:cNvGraphicFramePr>
          <p:nvPr>
            <p:ph idx="1"/>
            <p:extLst>
              <p:ext uri="{D42A27DB-BD31-4B8C-83A1-F6EECF244321}">
                <p14:modId xmlns:p14="http://schemas.microsoft.com/office/powerpoint/2010/main" val="1674161527"/>
              </p:ext>
            </p:extLst>
          </p:nvPr>
        </p:nvGraphicFramePr>
        <p:xfrm>
          <a:off x="610474" y="2248604"/>
          <a:ext cx="6006457" cy="3404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diagram with different colored circles&#10;&#10;AI-generated content may be incorrect.">
            <a:extLst>
              <a:ext uri="{FF2B5EF4-FFF2-40B4-BE49-F238E27FC236}">
                <a16:creationId xmlns:a16="http://schemas.microsoft.com/office/drawing/2014/main" id="{CBF95A2A-6838-16C1-05A0-E8C82F246E0C}"/>
              </a:ext>
            </a:extLst>
          </p:cNvPr>
          <p:cNvPicPr>
            <a:picLocks noChangeAspect="1"/>
          </p:cNvPicPr>
          <p:nvPr/>
        </p:nvPicPr>
        <p:blipFill>
          <a:blip r:embed="rId8"/>
          <a:stretch>
            <a:fillRect/>
          </a:stretch>
        </p:blipFill>
        <p:spPr>
          <a:xfrm>
            <a:off x="7131504" y="2590954"/>
            <a:ext cx="4697593" cy="271935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FFA11-1C79-7AFF-EAAF-0DDAE4A60D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582581-6F1C-3736-3A35-63C7F1C73C46}"/>
              </a:ext>
            </a:extLst>
          </p:cNvPr>
          <p:cNvSpPr>
            <a:spLocks noGrp="1"/>
          </p:cNvSpPr>
          <p:nvPr>
            <p:ph type="title"/>
          </p:nvPr>
        </p:nvSpPr>
        <p:spPr>
          <a:xfrm>
            <a:off x="609679" y="713138"/>
            <a:ext cx="10974229" cy="1143000"/>
          </a:xfrm>
        </p:spPr>
        <p:txBody>
          <a:bodyPr>
            <a:noAutofit/>
          </a:bodyPr>
          <a:lstStyle/>
          <a:p>
            <a:r>
              <a:rPr lang="en-US" sz="4000" b="1" dirty="0">
                <a:latin typeface="Abadi" panose="020B0604020104020204" pitchFamily="34" charset="0"/>
              </a:rPr>
              <a:t>Week 2: Outlook &amp; Task Management</a:t>
            </a:r>
            <a:endParaRPr sz="4000" b="1" dirty="0">
              <a:latin typeface="Abadi" panose="020B0604020104020204" pitchFamily="34" charset="0"/>
            </a:endParaRPr>
          </a:p>
        </p:txBody>
      </p:sp>
      <p:graphicFrame>
        <p:nvGraphicFramePr>
          <p:cNvPr id="7" name="Content Placeholder 2">
            <a:extLst>
              <a:ext uri="{FF2B5EF4-FFF2-40B4-BE49-F238E27FC236}">
                <a16:creationId xmlns:a16="http://schemas.microsoft.com/office/drawing/2014/main" id="{B8BE549B-4D11-EAAE-B1C3-59A556163C43}"/>
              </a:ext>
            </a:extLst>
          </p:cNvPr>
          <p:cNvGraphicFramePr>
            <a:graphicFrameLocks/>
          </p:cNvGraphicFramePr>
          <p:nvPr>
            <p:extLst>
              <p:ext uri="{D42A27DB-BD31-4B8C-83A1-F6EECF244321}">
                <p14:modId xmlns:p14="http://schemas.microsoft.com/office/powerpoint/2010/main" val="573238122"/>
              </p:ext>
            </p:extLst>
          </p:nvPr>
        </p:nvGraphicFramePr>
        <p:xfrm>
          <a:off x="907692" y="2019993"/>
          <a:ext cx="10379792"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657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35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355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86CFA77D-8E88-1959-0878-1BEF77C39059}"/>
              </a:ext>
            </a:extLst>
          </p:cNvPr>
          <p:cNvGraphicFramePr>
            <a:graphicFrameLocks noGrp="1"/>
          </p:cNvGraphicFramePr>
          <p:nvPr>
            <p:ph idx="1"/>
            <p:extLst>
              <p:ext uri="{D42A27DB-BD31-4B8C-83A1-F6EECF244321}">
                <p14:modId xmlns:p14="http://schemas.microsoft.com/office/powerpoint/2010/main" val="3759389088"/>
              </p:ext>
            </p:extLst>
          </p:nvPr>
        </p:nvGraphicFramePr>
        <p:xfrm>
          <a:off x="299258" y="1745679"/>
          <a:ext cx="6852252" cy="46208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Robot operating a machine">
            <a:extLst>
              <a:ext uri="{FF2B5EF4-FFF2-40B4-BE49-F238E27FC236}">
                <a16:creationId xmlns:a16="http://schemas.microsoft.com/office/drawing/2014/main" id="{16FFEBC4-E4BD-5662-5C95-E6BF3E843F1D}"/>
              </a:ext>
            </a:extLst>
          </p:cNvPr>
          <p:cNvPicPr>
            <a:picLocks noChangeAspect="1"/>
          </p:cNvPicPr>
          <p:nvPr/>
        </p:nvPicPr>
        <p:blipFill>
          <a:blip r:embed="rId8"/>
          <a:srcRect l="16807" r="14886" b="1"/>
          <a:stretch>
            <a:fillRect/>
          </a:stretch>
        </p:blipFill>
        <p:spPr>
          <a:xfrm>
            <a:off x="7301136" y="1774066"/>
            <a:ext cx="4892452" cy="4592428"/>
          </a:xfrm>
          <a:prstGeom prst="rect">
            <a:avLst/>
          </a:prstGeom>
        </p:spPr>
      </p:pic>
      <p:sp>
        <p:nvSpPr>
          <p:cNvPr id="4" name="Title 1">
            <a:extLst>
              <a:ext uri="{FF2B5EF4-FFF2-40B4-BE49-F238E27FC236}">
                <a16:creationId xmlns:a16="http://schemas.microsoft.com/office/drawing/2014/main" id="{C32C9CD8-B9D8-D7F5-445C-877DA2399929}"/>
              </a:ext>
            </a:extLst>
          </p:cNvPr>
          <p:cNvSpPr txBox="1">
            <a:spLocks/>
          </p:cNvSpPr>
          <p:nvPr/>
        </p:nvSpPr>
        <p:spPr>
          <a:xfrm>
            <a:off x="609679" y="413883"/>
            <a:ext cx="10974229" cy="1143000"/>
          </a:xfrm>
          <a:prstGeom prst="rect">
            <a:avLst/>
          </a:prstGeom>
        </p:spPr>
        <p:txBody>
          <a:bodyPr vert="horz" lIns="91440" tIns="45720" rIns="91440" bIns="45720" rtlCol="0" anchor="ctr">
            <a:noAutofit/>
          </a:bodyPr>
          <a:lstStyle>
            <a:lvl1pPr algn="ctr" defTabSz="609671" rtl="0" eaLnBrk="1" latinLnBrk="0" hangingPunct="1">
              <a:spcBef>
                <a:spcPct val="0"/>
              </a:spcBef>
              <a:buNone/>
              <a:defRPr sz="5867" kern="1200">
                <a:solidFill>
                  <a:schemeClr val="tx1"/>
                </a:solidFill>
                <a:latin typeface="+mj-lt"/>
                <a:ea typeface="+mj-ea"/>
                <a:cs typeface="+mj-cs"/>
              </a:defRPr>
            </a:lvl1pPr>
          </a:lstStyle>
          <a:p>
            <a:r>
              <a:rPr lang="en-US" sz="4000" b="1" dirty="0">
                <a:latin typeface="Abadi" panose="020B0604020104020204" pitchFamily="34" charset="0"/>
              </a:rPr>
              <a:t>Week 3: Artificial Intelligence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9D429-2167-F292-835A-E13E5723A1F6}"/>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5082CB9-48EA-6027-7060-087AEF7C608C}"/>
              </a:ext>
            </a:extLst>
          </p:cNvPr>
          <p:cNvSpPr txBox="1">
            <a:spLocks/>
          </p:cNvSpPr>
          <p:nvPr/>
        </p:nvSpPr>
        <p:spPr>
          <a:xfrm>
            <a:off x="609679" y="413883"/>
            <a:ext cx="10974229" cy="1143000"/>
          </a:xfrm>
          <a:prstGeom prst="rect">
            <a:avLst/>
          </a:prstGeom>
        </p:spPr>
        <p:txBody>
          <a:bodyPr vert="horz" lIns="91440" tIns="45720" rIns="91440" bIns="45720" rtlCol="0" anchor="ctr">
            <a:noAutofit/>
          </a:bodyPr>
          <a:lstStyle>
            <a:lvl1pPr algn="ctr" defTabSz="609671" rtl="0" eaLnBrk="1" latinLnBrk="0" hangingPunct="1">
              <a:spcBef>
                <a:spcPct val="0"/>
              </a:spcBef>
              <a:buNone/>
              <a:defRPr sz="5867" kern="1200">
                <a:solidFill>
                  <a:schemeClr val="tx1"/>
                </a:solidFill>
                <a:latin typeface="+mj-lt"/>
                <a:ea typeface="+mj-ea"/>
                <a:cs typeface="+mj-cs"/>
              </a:defRPr>
            </a:lvl1pPr>
          </a:lstStyle>
          <a:p>
            <a:r>
              <a:rPr lang="en-US" sz="4000" b="1" dirty="0">
                <a:latin typeface="Abadi" panose="020B0604020104020204" pitchFamily="34" charset="0"/>
              </a:rPr>
              <a:t>Week 4: Microsoft Word &amp; Office 365</a:t>
            </a:r>
          </a:p>
        </p:txBody>
      </p:sp>
      <p:pic>
        <p:nvPicPr>
          <p:cNvPr id="1026" name="Picture 2" descr="Microsoft 365 (M365) - Information Technology">
            <a:extLst>
              <a:ext uri="{FF2B5EF4-FFF2-40B4-BE49-F238E27FC236}">
                <a16:creationId xmlns:a16="http://schemas.microsoft.com/office/drawing/2014/main" id="{A0F1096B-E942-5ACD-7200-B4017002A0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732" y="2337059"/>
            <a:ext cx="3961598" cy="323824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2">
            <a:extLst>
              <a:ext uri="{FF2B5EF4-FFF2-40B4-BE49-F238E27FC236}">
                <a16:creationId xmlns:a16="http://schemas.microsoft.com/office/drawing/2014/main" id="{60AE3797-4B68-E38C-BBE4-D8310A60B9D8}"/>
              </a:ext>
            </a:extLst>
          </p:cNvPr>
          <p:cNvGraphicFramePr>
            <a:graphicFrameLocks/>
          </p:cNvGraphicFramePr>
          <p:nvPr>
            <p:extLst>
              <p:ext uri="{D42A27DB-BD31-4B8C-83A1-F6EECF244321}">
                <p14:modId xmlns:p14="http://schemas.microsoft.com/office/powerpoint/2010/main" val="3554999735"/>
              </p:ext>
            </p:extLst>
          </p:nvPr>
        </p:nvGraphicFramePr>
        <p:xfrm>
          <a:off x="127000" y="2019300"/>
          <a:ext cx="7327900" cy="383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84672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24639D2-95BB-E6FF-5368-6A3946B6EE19}"/>
              </a:ext>
            </a:extLst>
          </p:cNvPr>
          <p:cNvGraphicFramePr>
            <a:graphicFrameLocks noGrp="1"/>
          </p:cNvGraphicFramePr>
          <p:nvPr>
            <p:ph idx="1"/>
            <p:extLst>
              <p:ext uri="{D42A27DB-BD31-4B8C-83A1-F6EECF244321}">
                <p14:modId xmlns:p14="http://schemas.microsoft.com/office/powerpoint/2010/main" val="1907553296"/>
              </p:ext>
            </p:extLst>
          </p:nvPr>
        </p:nvGraphicFramePr>
        <p:xfrm>
          <a:off x="1346281" y="2184400"/>
          <a:ext cx="9944019" cy="2882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id="{D048AE57-9D17-001B-DC78-AFFA16FF4840}"/>
              </a:ext>
            </a:extLst>
          </p:cNvPr>
          <p:cNvSpPr txBox="1">
            <a:spLocks/>
          </p:cNvSpPr>
          <p:nvPr/>
        </p:nvSpPr>
        <p:spPr>
          <a:xfrm>
            <a:off x="609679" y="591683"/>
            <a:ext cx="10974229" cy="1143000"/>
          </a:xfrm>
          <a:prstGeom prst="rect">
            <a:avLst/>
          </a:prstGeom>
        </p:spPr>
        <p:txBody>
          <a:bodyPr vert="horz" lIns="91440" tIns="45720" rIns="91440" bIns="45720" rtlCol="0" anchor="ctr">
            <a:noAutofit/>
          </a:bodyPr>
          <a:lstStyle>
            <a:lvl1pPr algn="ctr" defTabSz="609671" rtl="0" eaLnBrk="1" latinLnBrk="0" hangingPunct="1">
              <a:spcBef>
                <a:spcPct val="0"/>
              </a:spcBef>
              <a:buNone/>
              <a:defRPr sz="5867" kern="1200">
                <a:solidFill>
                  <a:schemeClr val="tx1"/>
                </a:solidFill>
                <a:latin typeface="+mj-lt"/>
                <a:ea typeface="+mj-ea"/>
                <a:cs typeface="+mj-cs"/>
              </a:defRPr>
            </a:lvl1pPr>
          </a:lstStyle>
          <a:p>
            <a:r>
              <a:rPr lang="en-US" sz="4000" b="1" dirty="0">
                <a:latin typeface="Abadi" panose="020B0604020104020204" pitchFamily="34" charset="0"/>
              </a:rPr>
              <a:t>Week 5: Reading Week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Freeform: Shape 206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7708"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1137181" y="2813800"/>
            <a:ext cx="4959611" cy="2061838"/>
          </a:xfrm>
        </p:spPr>
        <p:txBody>
          <a:bodyPr>
            <a:noAutofit/>
          </a:bodyPr>
          <a:lstStyle/>
          <a:p>
            <a:pPr marL="0" indent="0">
              <a:buNone/>
            </a:pPr>
            <a:r>
              <a:rPr lang="en-US" sz="2400" dirty="0">
                <a:latin typeface="Abadi" panose="020B0604020104020204" pitchFamily="34" charset="0"/>
              </a:rPr>
              <a:t>Design and accessibility tools</a:t>
            </a:r>
          </a:p>
          <a:p>
            <a:pPr marL="0" indent="0">
              <a:buNone/>
            </a:pPr>
            <a:endParaRPr lang="en-US" sz="2400" dirty="0">
              <a:latin typeface="Abadi" panose="020B0604020104020204" pitchFamily="34" charset="0"/>
            </a:endParaRPr>
          </a:p>
          <a:p>
            <a:pPr marL="0" indent="0">
              <a:buNone/>
            </a:pPr>
            <a:r>
              <a:rPr lang="en-US" sz="2400" dirty="0">
                <a:latin typeface="Abadi" panose="020B0604020104020204" pitchFamily="34" charset="0"/>
              </a:rPr>
              <a:t>Using Slide Master and Designer</a:t>
            </a:r>
          </a:p>
          <a:p>
            <a:pPr marL="0" indent="0">
              <a:buNone/>
            </a:pPr>
            <a:endParaRPr lang="en-US" sz="2400" dirty="0">
              <a:latin typeface="Abadi" panose="020B0604020104020204" pitchFamily="34" charset="0"/>
            </a:endParaRPr>
          </a:p>
          <a:p>
            <a:pPr marL="0" indent="0">
              <a:buNone/>
            </a:pPr>
            <a:r>
              <a:rPr lang="en-US" sz="2400" dirty="0">
                <a:latin typeface="Abadi" panose="020B0604020104020204" pitchFamily="34" charset="0"/>
              </a:rPr>
              <a:t>Presenting with PowerPoint Live</a:t>
            </a:r>
          </a:p>
        </p:txBody>
      </p:sp>
      <p:pic>
        <p:nvPicPr>
          <p:cNvPr id="2050" name="Picture 2" descr="Microsoft PowerPoint Training - Blue ...">
            <a:extLst>
              <a:ext uri="{FF2B5EF4-FFF2-40B4-BE49-F238E27FC236}">
                <a16:creationId xmlns:a16="http://schemas.microsoft.com/office/drawing/2014/main" id="{9BCA40E0-2119-D0DF-9F19-61E3025FC48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94778" y="2516463"/>
            <a:ext cx="4789129" cy="2681912"/>
          </a:xfrm>
          <a:prstGeom prst="rect">
            <a:avLst/>
          </a:prstGeom>
          <a:noFill/>
          <a:extLst>
            <a:ext uri="{909E8E84-426E-40DD-AFC4-6F175D3DCCD1}">
              <a14:hiddenFill xmlns:a14="http://schemas.microsoft.com/office/drawing/2010/main">
                <a:solidFill>
                  <a:srgbClr val="FFFFFF"/>
                </a:solidFill>
              </a14:hiddenFill>
            </a:ext>
          </a:extLst>
        </p:spPr>
      </p:pic>
      <p:sp>
        <p:nvSpPr>
          <p:cNvPr id="2066" name="Freeform: Shape 206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2324" y="6209414"/>
            <a:ext cx="6811262"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09E86EEC-D659-1DCC-487A-B2AD285CAEEA}"/>
              </a:ext>
            </a:extLst>
          </p:cNvPr>
          <p:cNvSpPr txBox="1">
            <a:spLocks/>
          </p:cNvSpPr>
          <p:nvPr/>
        </p:nvSpPr>
        <p:spPr>
          <a:xfrm>
            <a:off x="609678" y="841750"/>
            <a:ext cx="10974229" cy="1143000"/>
          </a:xfrm>
          <a:prstGeom prst="rect">
            <a:avLst/>
          </a:prstGeom>
        </p:spPr>
        <p:txBody>
          <a:bodyPr vert="horz" lIns="91440" tIns="45720" rIns="91440" bIns="45720" rtlCol="0" anchor="ctr">
            <a:noAutofit/>
          </a:bodyPr>
          <a:lstStyle>
            <a:lvl1pPr algn="ctr" defTabSz="609671" rtl="0" eaLnBrk="1" latinLnBrk="0" hangingPunct="1">
              <a:spcBef>
                <a:spcPct val="0"/>
              </a:spcBef>
              <a:buNone/>
              <a:defRPr sz="5867" kern="1200">
                <a:solidFill>
                  <a:schemeClr val="tx1"/>
                </a:solidFill>
                <a:latin typeface="+mj-lt"/>
                <a:ea typeface="+mj-ea"/>
                <a:cs typeface="+mj-cs"/>
              </a:defRPr>
            </a:lvl1pPr>
          </a:lstStyle>
          <a:p>
            <a:r>
              <a:rPr lang="en-US" sz="4000" b="1" dirty="0">
                <a:latin typeface="Abadi" panose="020B0604020104020204" pitchFamily="34" charset="0"/>
              </a:rPr>
              <a:t>Week 6: PowerPoint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53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309" y="1865313"/>
            <a:ext cx="10425517" cy="18288"/>
          </a:xfrm>
          <a:custGeom>
            <a:avLst/>
            <a:gdLst>
              <a:gd name="connsiteX0" fmla="*/ 0 w 10425517"/>
              <a:gd name="connsiteY0" fmla="*/ 0 h 18288"/>
              <a:gd name="connsiteX1" fmla="*/ 903545 w 10425517"/>
              <a:gd name="connsiteY1" fmla="*/ 0 h 18288"/>
              <a:gd name="connsiteX2" fmla="*/ 1390069 w 10425517"/>
              <a:gd name="connsiteY2" fmla="*/ 0 h 18288"/>
              <a:gd name="connsiteX3" fmla="*/ 2189359 w 10425517"/>
              <a:gd name="connsiteY3" fmla="*/ 0 h 18288"/>
              <a:gd name="connsiteX4" fmla="*/ 2675883 w 10425517"/>
              <a:gd name="connsiteY4" fmla="*/ 0 h 18288"/>
              <a:gd name="connsiteX5" fmla="*/ 3370917 w 10425517"/>
              <a:gd name="connsiteY5" fmla="*/ 0 h 18288"/>
              <a:gd name="connsiteX6" fmla="*/ 4170207 w 10425517"/>
              <a:gd name="connsiteY6" fmla="*/ 0 h 18288"/>
              <a:gd name="connsiteX7" fmla="*/ 4552476 w 10425517"/>
              <a:gd name="connsiteY7" fmla="*/ 0 h 18288"/>
              <a:gd name="connsiteX8" fmla="*/ 4934745 w 10425517"/>
              <a:gd name="connsiteY8" fmla="*/ 0 h 18288"/>
              <a:gd name="connsiteX9" fmla="*/ 5838290 w 10425517"/>
              <a:gd name="connsiteY9" fmla="*/ 0 h 18288"/>
              <a:gd name="connsiteX10" fmla="*/ 6533324 w 10425517"/>
              <a:gd name="connsiteY10" fmla="*/ 0 h 18288"/>
              <a:gd name="connsiteX11" fmla="*/ 6915593 w 10425517"/>
              <a:gd name="connsiteY11" fmla="*/ 0 h 18288"/>
              <a:gd name="connsiteX12" fmla="*/ 7610627 w 10425517"/>
              <a:gd name="connsiteY12" fmla="*/ 0 h 18288"/>
              <a:gd name="connsiteX13" fmla="*/ 8514172 w 10425517"/>
              <a:gd name="connsiteY13" fmla="*/ 0 h 18288"/>
              <a:gd name="connsiteX14" fmla="*/ 9104952 w 10425517"/>
              <a:gd name="connsiteY14" fmla="*/ 0 h 18288"/>
              <a:gd name="connsiteX15" fmla="*/ 9695731 w 10425517"/>
              <a:gd name="connsiteY15" fmla="*/ 0 h 18288"/>
              <a:gd name="connsiteX16" fmla="*/ 10425517 w 10425517"/>
              <a:gd name="connsiteY16" fmla="*/ 0 h 18288"/>
              <a:gd name="connsiteX17" fmla="*/ 10425517 w 10425517"/>
              <a:gd name="connsiteY17" fmla="*/ 18288 h 18288"/>
              <a:gd name="connsiteX18" fmla="*/ 9730483 w 10425517"/>
              <a:gd name="connsiteY18" fmla="*/ 18288 h 18288"/>
              <a:gd name="connsiteX19" fmla="*/ 8931193 w 10425517"/>
              <a:gd name="connsiteY19" fmla="*/ 18288 h 18288"/>
              <a:gd name="connsiteX20" fmla="*/ 8131903 w 10425517"/>
              <a:gd name="connsiteY20" fmla="*/ 18288 h 18288"/>
              <a:gd name="connsiteX21" fmla="*/ 7645379 w 10425517"/>
              <a:gd name="connsiteY21" fmla="*/ 18288 h 18288"/>
              <a:gd name="connsiteX22" fmla="*/ 6741834 w 10425517"/>
              <a:gd name="connsiteY22" fmla="*/ 18288 h 18288"/>
              <a:gd name="connsiteX23" fmla="*/ 6046800 w 10425517"/>
              <a:gd name="connsiteY23" fmla="*/ 18288 h 18288"/>
              <a:gd name="connsiteX24" fmla="*/ 5664531 w 10425517"/>
              <a:gd name="connsiteY24" fmla="*/ 18288 h 18288"/>
              <a:gd name="connsiteX25" fmla="*/ 4969496 w 10425517"/>
              <a:gd name="connsiteY25" fmla="*/ 18288 h 18288"/>
              <a:gd name="connsiteX26" fmla="*/ 4378717 w 10425517"/>
              <a:gd name="connsiteY26" fmla="*/ 18288 h 18288"/>
              <a:gd name="connsiteX27" fmla="*/ 3787938 w 10425517"/>
              <a:gd name="connsiteY27" fmla="*/ 18288 h 18288"/>
              <a:gd name="connsiteX28" fmla="*/ 3197159 w 10425517"/>
              <a:gd name="connsiteY28" fmla="*/ 18288 h 18288"/>
              <a:gd name="connsiteX29" fmla="*/ 2606379 w 10425517"/>
              <a:gd name="connsiteY29" fmla="*/ 18288 h 18288"/>
              <a:gd name="connsiteX30" fmla="*/ 1807090 w 10425517"/>
              <a:gd name="connsiteY30" fmla="*/ 18288 h 18288"/>
              <a:gd name="connsiteX31" fmla="*/ 1112055 w 10425517"/>
              <a:gd name="connsiteY31" fmla="*/ 18288 h 18288"/>
              <a:gd name="connsiteX32" fmla="*/ 729786 w 10425517"/>
              <a:gd name="connsiteY32" fmla="*/ 18288 h 18288"/>
              <a:gd name="connsiteX33" fmla="*/ 0 w 10425517"/>
              <a:gd name="connsiteY33" fmla="*/ 18288 h 18288"/>
              <a:gd name="connsiteX34" fmla="*/ 0 w 10425517"/>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5517" h="18288" fill="none" extrusionOk="0">
                <a:moveTo>
                  <a:pt x="0" y="0"/>
                </a:moveTo>
                <a:cubicBezTo>
                  <a:pt x="242774" y="17159"/>
                  <a:pt x="674219" y="16866"/>
                  <a:pt x="903545" y="0"/>
                </a:cubicBezTo>
                <a:cubicBezTo>
                  <a:pt x="1132871" y="-16866"/>
                  <a:pt x="1191640" y="-19048"/>
                  <a:pt x="1390069" y="0"/>
                </a:cubicBezTo>
                <a:cubicBezTo>
                  <a:pt x="1588498" y="19048"/>
                  <a:pt x="1813957" y="23057"/>
                  <a:pt x="2189359" y="0"/>
                </a:cubicBezTo>
                <a:cubicBezTo>
                  <a:pt x="2564761" y="-23057"/>
                  <a:pt x="2521598" y="3185"/>
                  <a:pt x="2675883" y="0"/>
                </a:cubicBezTo>
                <a:cubicBezTo>
                  <a:pt x="2830168" y="-3185"/>
                  <a:pt x="3163601" y="15376"/>
                  <a:pt x="3370917" y="0"/>
                </a:cubicBezTo>
                <a:cubicBezTo>
                  <a:pt x="3578233" y="-15376"/>
                  <a:pt x="3950612" y="-9605"/>
                  <a:pt x="4170207" y="0"/>
                </a:cubicBezTo>
                <a:cubicBezTo>
                  <a:pt x="4389802" y="9605"/>
                  <a:pt x="4419884" y="4367"/>
                  <a:pt x="4552476" y="0"/>
                </a:cubicBezTo>
                <a:cubicBezTo>
                  <a:pt x="4685068" y="-4367"/>
                  <a:pt x="4755018" y="3670"/>
                  <a:pt x="4934745" y="0"/>
                </a:cubicBezTo>
                <a:cubicBezTo>
                  <a:pt x="5114472" y="-3670"/>
                  <a:pt x="5580642" y="28943"/>
                  <a:pt x="5838290" y="0"/>
                </a:cubicBezTo>
                <a:cubicBezTo>
                  <a:pt x="6095939" y="-28943"/>
                  <a:pt x="6320326" y="10207"/>
                  <a:pt x="6533324" y="0"/>
                </a:cubicBezTo>
                <a:cubicBezTo>
                  <a:pt x="6746322" y="-10207"/>
                  <a:pt x="6748534" y="12939"/>
                  <a:pt x="6915593" y="0"/>
                </a:cubicBezTo>
                <a:cubicBezTo>
                  <a:pt x="7082652" y="-12939"/>
                  <a:pt x="7457724" y="-2163"/>
                  <a:pt x="7610627" y="0"/>
                </a:cubicBezTo>
                <a:cubicBezTo>
                  <a:pt x="7763530" y="2163"/>
                  <a:pt x="8084016" y="15435"/>
                  <a:pt x="8514172" y="0"/>
                </a:cubicBezTo>
                <a:cubicBezTo>
                  <a:pt x="8944329" y="-15435"/>
                  <a:pt x="8932502" y="-10782"/>
                  <a:pt x="9104952" y="0"/>
                </a:cubicBezTo>
                <a:cubicBezTo>
                  <a:pt x="9277402" y="10782"/>
                  <a:pt x="9523036" y="25155"/>
                  <a:pt x="9695731" y="0"/>
                </a:cubicBezTo>
                <a:cubicBezTo>
                  <a:pt x="9868426" y="-25155"/>
                  <a:pt x="10218592" y="28142"/>
                  <a:pt x="10425517" y="0"/>
                </a:cubicBezTo>
                <a:cubicBezTo>
                  <a:pt x="10425855" y="7640"/>
                  <a:pt x="10425067" y="11289"/>
                  <a:pt x="10425517" y="18288"/>
                </a:cubicBezTo>
                <a:cubicBezTo>
                  <a:pt x="10084933" y="18721"/>
                  <a:pt x="9925615" y="-8585"/>
                  <a:pt x="9730483" y="18288"/>
                </a:cubicBezTo>
                <a:cubicBezTo>
                  <a:pt x="9535351" y="45161"/>
                  <a:pt x="9100724" y="7622"/>
                  <a:pt x="8931193" y="18288"/>
                </a:cubicBezTo>
                <a:cubicBezTo>
                  <a:pt x="8761662" y="28955"/>
                  <a:pt x="8373167" y="11425"/>
                  <a:pt x="8131903" y="18288"/>
                </a:cubicBezTo>
                <a:cubicBezTo>
                  <a:pt x="7890639" y="25152"/>
                  <a:pt x="7812295" y="16687"/>
                  <a:pt x="7645379" y="18288"/>
                </a:cubicBezTo>
                <a:cubicBezTo>
                  <a:pt x="7478463" y="19889"/>
                  <a:pt x="6976817" y="16139"/>
                  <a:pt x="6741834" y="18288"/>
                </a:cubicBezTo>
                <a:cubicBezTo>
                  <a:pt x="6506852" y="20437"/>
                  <a:pt x="6189498" y="9079"/>
                  <a:pt x="6046800" y="18288"/>
                </a:cubicBezTo>
                <a:cubicBezTo>
                  <a:pt x="5904102" y="27497"/>
                  <a:pt x="5841657" y="7241"/>
                  <a:pt x="5664531" y="18288"/>
                </a:cubicBezTo>
                <a:cubicBezTo>
                  <a:pt x="5487405" y="29335"/>
                  <a:pt x="5161720" y="28983"/>
                  <a:pt x="4969496" y="18288"/>
                </a:cubicBezTo>
                <a:cubicBezTo>
                  <a:pt x="4777272" y="7593"/>
                  <a:pt x="4616021" y="14168"/>
                  <a:pt x="4378717" y="18288"/>
                </a:cubicBezTo>
                <a:cubicBezTo>
                  <a:pt x="4141413" y="22408"/>
                  <a:pt x="4058729" y="33782"/>
                  <a:pt x="3787938" y="18288"/>
                </a:cubicBezTo>
                <a:cubicBezTo>
                  <a:pt x="3517147" y="2794"/>
                  <a:pt x="3426393" y="26239"/>
                  <a:pt x="3197159" y="18288"/>
                </a:cubicBezTo>
                <a:cubicBezTo>
                  <a:pt x="2967925" y="10337"/>
                  <a:pt x="2886097" y="7134"/>
                  <a:pt x="2606379" y="18288"/>
                </a:cubicBezTo>
                <a:cubicBezTo>
                  <a:pt x="2326661" y="29442"/>
                  <a:pt x="1975988" y="50824"/>
                  <a:pt x="1807090" y="18288"/>
                </a:cubicBezTo>
                <a:cubicBezTo>
                  <a:pt x="1638192" y="-14248"/>
                  <a:pt x="1405867" y="28367"/>
                  <a:pt x="1112055" y="18288"/>
                </a:cubicBezTo>
                <a:cubicBezTo>
                  <a:pt x="818244" y="8209"/>
                  <a:pt x="901298" y="31022"/>
                  <a:pt x="729786" y="18288"/>
                </a:cubicBezTo>
                <a:cubicBezTo>
                  <a:pt x="558274" y="5554"/>
                  <a:pt x="214017" y="18565"/>
                  <a:pt x="0" y="18288"/>
                </a:cubicBezTo>
                <a:cubicBezTo>
                  <a:pt x="-82" y="11708"/>
                  <a:pt x="-178" y="8956"/>
                  <a:pt x="0" y="0"/>
                </a:cubicBezTo>
                <a:close/>
              </a:path>
              <a:path w="10425517" h="18288" stroke="0" extrusionOk="0">
                <a:moveTo>
                  <a:pt x="0" y="0"/>
                </a:moveTo>
                <a:cubicBezTo>
                  <a:pt x="134513" y="1655"/>
                  <a:pt x="311356" y="8484"/>
                  <a:pt x="590779" y="0"/>
                </a:cubicBezTo>
                <a:cubicBezTo>
                  <a:pt x="870202" y="-8484"/>
                  <a:pt x="879210" y="-1229"/>
                  <a:pt x="973048" y="0"/>
                </a:cubicBezTo>
                <a:cubicBezTo>
                  <a:pt x="1066886" y="1229"/>
                  <a:pt x="1438989" y="25615"/>
                  <a:pt x="1876593" y="0"/>
                </a:cubicBezTo>
                <a:cubicBezTo>
                  <a:pt x="2314197" y="-25615"/>
                  <a:pt x="2253913" y="26252"/>
                  <a:pt x="2467372" y="0"/>
                </a:cubicBezTo>
                <a:cubicBezTo>
                  <a:pt x="2680831" y="-26252"/>
                  <a:pt x="2912212" y="7452"/>
                  <a:pt x="3058152" y="0"/>
                </a:cubicBezTo>
                <a:cubicBezTo>
                  <a:pt x="3204092" y="-7452"/>
                  <a:pt x="3571873" y="27454"/>
                  <a:pt x="3961696" y="0"/>
                </a:cubicBezTo>
                <a:cubicBezTo>
                  <a:pt x="4351519" y="-27454"/>
                  <a:pt x="4251172" y="-6472"/>
                  <a:pt x="4448221" y="0"/>
                </a:cubicBezTo>
                <a:cubicBezTo>
                  <a:pt x="4645271" y="6472"/>
                  <a:pt x="5028287" y="7041"/>
                  <a:pt x="5351765" y="0"/>
                </a:cubicBezTo>
                <a:cubicBezTo>
                  <a:pt x="5675243" y="-7041"/>
                  <a:pt x="5873064" y="-37168"/>
                  <a:pt x="6255310" y="0"/>
                </a:cubicBezTo>
                <a:cubicBezTo>
                  <a:pt x="6637556" y="37168"/>
                  <a:pt x="6754386" y="-23414"/>
                  <a:pt x="6950345" y="0"/>
                </a:cubicBezTo>
                <a:cubicBezTo>
                  <a:pt x="7146304" y="23414"/>
                  <a:pt x="7436625" y="5520"/>
                  <a:pt x="7853889" y="0"/>
                </a:cubicBezTo>
                <a:cubicBezTo>
                  <a:pt x="8271153" y="-5520"/>
                  <a:pt x="8296205" y="-11783"/>
                  <a:pt x="8444669" y="0"/>
                </a:cubicBezTo>
                <a:cubicBezTo>
                  <a:pt x="8593133" y="11783"/>
                  <a:pt x="8807879" y="4454"/>
                  <a:pt x="9035448" y="0"/>
                </a:cubicBezTo>
                <a:cubicBezTo>
                  <a:pt x="9263017" y="-4454"/>
                  <a:pt x="9629778" y="-1106"/>
                  <a:pt x="9834738" y="0"/>
                </a:cubicBezTo>
                <a:cubicBezTo>
                  <a:pt x="10039698" y="1106"/>
                  <a:pt x="10264124" y="-7704"/>
                  <a:pt x="10425517" y="0"/>
                </a:cubicBezTo>
                <a:cubicBezTo>
                  <a:pt x="10425642" y="4395"/>
                  <a:pt x="10425442" y="9776"/>
                  <a:pt x="10425517" y="18288"/>
                </a:cubicBezTo>
                <a:cubicBezTo>
                  <a:pt x="10087340" y="-1228"/>
                  <a:pt x="9857760" y="-1141"/>
                  <a:pt x="9626227" y="18288"/>
                </a:cubicBezTo>
                <a:cubicBezTo>
                  <a:pt x="9394694" y="37717"/>
                  <a:pt x="9154378" y="27374"/>
                  <a:pt x="8931193" y="18288"/>
                </a:cubicBezTo>
                <a:cubicBezTo>
                  <a:pt x="8708008" y="9202"/>
                  <a:pt x="8683225" y="33176"/>
                  <a:pt x="8548924" y="18288"/>
                </a:cubicBezTo>
                <a:cubicBezTo>
                  <a:pt x="8414623" y="3400"/>
                  <a:pt x="8284736" y="9687"/>
                  <a:pt x="8062400" y="18288"/>
                </a:cubicBezTo>
                <a:cubicBezTo>
                  <a:pt x="7840064" y="26889"/>
                  <a:pt x="7553108" y="31092"/>
                  <a:pt x="7158855" y="18288"/>
                </a:cubicBezTo>
                <a:cubicBezTo>
                  <a:pt x="6764603" y="5484"/>
                  <a:pt x="6641611" y="-6950"/>
                  <a:pt x="6463821" y="18288"/>
                </a:cubicBezTo>
                <a:cubicBezTo>
                  <a:pt x="6286031" y="43526"/>
                  <a:pt x="6186515" y="26659"/>
                  <a:pt x="5977296" y="18288"/>
                </a:cubicBezTo>
                <a:cubicBezTo>
                  <a:pt x="5768078" y="9917"/>
                  <a:pt x="5460406" y="6178"/>
                  <a:pt x="5282262" y="18288"/>
                </a:cubicBezTo>
                <a:cubicBezTo>
                  <a:pt x="5104118" y="30398"/>
                  <a:pt x="5085657" y="20558"/>
                  <a:pt x="4899993" y="18288"/>
                </a:cubicBezTo>
                <a:cubicBezTo>
                  <a:pt x="4714329" y="16018"/>
                  <a:pt x="4609153" y="11185"/>
                  <a:pt x="4517724" y="18288"/>
                </a:cubicBezTo>
                <a:cubicBezTo>
                  <a:pt x="4426295" y="25391"/>
                  <a:pt x="4053122" y="-10603"/>
                  <a:pt x="3822690" y="18288"/>
                </a:cubicBezTo>
                <a:cubicBezTo>
                  <a:pt x="3592258" y="47179"/>
                  <a:pt x="3448722" y="12618"/>
                  <a:pt x="3336165" y="18288"/>
                </a:cubicBezTo>
                <a:cubicBezTo>
                  <a:pt x="3223609" y="23958"/>
                  <a:pt x="2783185" y="-10399"/>
                  <a:pt x="2536876" y="18288"/>
                </a:cubicBezTo>
                <a:cubicBezTo>
                  <a:pt x="2290567" y="46975"/>
                  <a:pt x="2180415" y="41277"/>
                  <a:pt x="2050352" y="18288"/>
                </a:cubicBezTo>
                <a:cubicBezTo>
                  <a:pt x="1920289" y="-4701"/>
                  <a:pt x="1564620" y="1436"/>
                  <a:pt x="1251062" y="18288"/>
                </a:cubicBezTo>
                <a:cubicBezTo>
                  <a:pt x="937504" y="35141"/>
                  <a:pt x="999948" y="15985"/>
                  <a:pt x="868793" y="18288"/>
                </a:cubicBezTo>
                <a:cubicBezTo>
                  <a:pt x="737638" y="20591"/>
                  <a:pt x="325340" y="29306"/>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166A5D-2EBC-6AE3-F797-2B1B5229FAA2}"/>
              </a:ext>
            </a:extLst>
          </p:cNvPr>
          <p:cNvGraphicFramePr>
            <a:graphicFrameLocks noGrp="1"/>
          </p:cNvGraphicFramePr>
          <p:nvPr>
            <p:ph idx="1"/>
            <p:extLst>
              <p:ext uri="{D42A27DB-BD31-4B8C-83A1-F6EECF244321}">
                <p14:modId xmlns:p14="http://schemas.microsoft.com/office/powerpoint/2010/main" val="2793957757"/>
              </p:ext>
            </p:extLst>
          </p:nvPr>
        </p:nvGraphicFramePr>
        <p:xfrm>
          <a:off x="838309" y="2228087"/>
          <a:ext cx="7086491" cy="378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id="{DA547665-56E9-CD63-73F3-0CBD20151723}"/>
              </a:ext>
            </a:extLst>
          </p:cNvPr>
          <p:cNvSpPr txBox="1">
            <a:spLocks/>
          </p:cNvSpPr>
          <p:nvPr/>
        </p:nvSpPr>
        <p:spPr>
          <a:xfrm>
            <a:off x="609678" y="841750"/>
            <a:ext cx="10974229" cy="1143000"/>
          </a:xfrm>
          <a:prstGeom prst="rect">
            <a:avLst/>
          </a:prstGeom>
        </p:spPr>
        <p:txBody>
          <a:bodyPr vert="horz" lIns="91440" tIns="45720" rIns="91440" bIns="45720" rtlCol="0" anchor="ctr">
            <a:noAutofit/>
          </a:bodyPr>
          <a:lstStyle>
            <a:lvl1pPr algn="ctr" defTabSz="609671" rtl="0" eaLnBrk="1" latinLnBrk="0" hangingPunct="1">
              <a:spcBef>
                <a:spcPct val="0"/>
              </a:spcBef>
              <a:buNone/>
              <a:defRPr sz="5867" kern="1200">
                <a:solidFill>
                  <a:schemeClr val="tx1"/>
                </a:solidFill>
                <a:latin typeface="+mj-lt"/>
                <a:ea typeface="+mj-ea"/>
                <a:cs typeface="+mj-cs"/>
              </a:defRPr>
            </a:lvl1pPr>
          </a:lstStyle>
          <a:p>
            <a:r>
              <a:rPr lang="en-US" sz="4000" b="1" dirty="0">
                <a:latin typeface="Abadi" panose="020B0604020104020204" pitchFamily="34" charset="0"/>
              </a:rPr>
              <a:t>Week 7: Excel</a:t>
            </a:r>
          </a:p>
        </p:txBody>
      </p:sp>
      <p:pic>
        <p:nvPicPr>
          <p:cNvPr id="5124" name="Picture 4" descr="Why M.S Excel Is Important?">
            <a:extLst>
              <a:ext uri="{FF2B5EF4-FFF2-40B4-BE49-F238E27FC236}">
                <a16:creationId xmlns:a16="http://schemas.microsoft.com/office/drawing/2014/main" id="{2BA5D5FF-7489-728B-472A-673DD985D39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24800" y="2907164"/>
            <a:ext cx="4054981" cy="228700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6"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3765" y="903678"/>
            <a:ext cx="10067433" cy="781699"/>
          </a:xfrm>
        </p:spPr>
        <p:txBody>
          <a:bodyPr anchor="b">
            <a:normAutofit/>
          </a:bodyPr>
          <a:lstStyle/>
          <a:p>
            <a:r>
              <a:rPr lang="en-US" sz="4000" b="1" dirty="0">
                <a:latin typeface="Abadi" panose="020B0604020104020204" pitchFamily="34" charset="0"/>
              </a:rPr>
              <a:t>Week 8: Microsoft Forms</a:t>
            </a:r>
          </a:p>
        </p:txBody>
      </p:sp>
      <p:sp>
        <p:nvSpPr>
          <p:cNvPr id="4118" name="Rectangle 41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6086"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Rectangle 41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4844"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93764" y="2599509"/>
            <a:ext cx="5124436" cy="3639450"/>
          </a:xfrm>
        </p:spPr>
        <p:txBody>
          <a:bodyPr anchor="ctr">
            <a:normAutofit/>
          </a:bodyPr>
          <a:lstStyle/>
          <a:p>
            <a:pPr marL="0" indent="0">
              <a:buNone/>
            </a:pPr>
            <a:r>
              <a:rPr lang="en-US" sz="2400" dirty="0">
                <a:latin typeface="Abadi" panose="020B0604020104020204" pitchFamily="34" charset="0"/>
              </a:rPr>
              <a:t>Survey and quiz creation</a:t>
            </a:r>
          </a:p>
          <a:p>
            <a:pPr marL="0" indent="0">
              <a:buNone/>
            </a:pPr>
            <a:br>
              <a:rPr lang="en-US" sz="2400" dirty="0">
                <a:latin typeface="Abadi" panose="020B0604020104020204" pitchFamily="34" charset="0"/>
              </a:rPr>
            </a:br>
            <a:r>
              <a:rPr lang="en-US" sz="2400" dirty="0">
                <a:latin typeface="Abadi" panose="020B0604020104020204" pitchFamily="34" charset="0"/>
              </a:rPr>
              <a:t>Collecting and reviewing responses</a:t>
            </a:r>
          </a:p>
          <a:p>
            <a:pPr marL="0" indent="0">
              <a:buNone/>
            </a:pPr>
            <a:endParaRPr lang="en-US" sz="2400" dirty="0">
              <a:latin typeface="Abadi" panose="020B0604020104020204" pitchFamily="34" charset="0"/>
            </a:endParaRPr>
          </a:p>
          <a:p>
            <a:pPr marL="0" indent="0">
              <a:buNone/>
            </a:pPr>
            <a:r>
              <a:rPr lang="en-US" sz="2400" dirty="0">
                <a:latin typeface="Abadi" panose="020B0604020104020204" pitchFamily="34" charset="0"/>
              </a:rPr>
              <a:t>Export to Excel</a:t>
            </a:r>
          </a:p>
        </p:txBody>
      </p:sp>
      <p:pic>
        <p:nvPicPr>
          <p:cNvPr id="4098" name="Picture 2" descr="Microsoft Forms: Your Solution to Surveys and Gathering Information - The  Elm">
            <a:extLst>
              <a:ext uri="{FF2B5EF4-FFF2-40B4-BE49-F238E27FC236}">
                <a16:creationId xmlns:a16="http://schemas.microsoft.com/office/drawing/2014/main" id="{9521C154-09FD-5A1E-928E-4471C35E186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68338" y="2389218"/>
            <a:ext cx="4356884" cy="3714244"/>
          </a:xfrm>
          <a:prstGeom prst="rect">
            <a:avLst/>
          </a:prstGeom>
          <a:noFill/>
          <a:extLst>
            <a:ext uri="{909E8E84-426E-40DD-AFC4-6F175D3DCCD1}">
              <a14:hiddenFill xmlns:a14="http://schemas.microsoft.com/office/drawing/2010/main">
                <a:solidFill>
                  <a:srgbClr val="FFFFFF"/>
                </a:solidFill>
              </a14:hiddenFill>
            </a:ext>
          </a:extLst>
        </p:spPr>
      </p:pic>
      <p:sp>
        <p:nvSpPr>
          <p:cNvPr id="4122" name="Rectangle 41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9553" y="2313017"/>
            <a:ext cx="781700" cy="1524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473" y="554038"/>
            <a:ext cx="10974229" cy="1143000"/>
          </a:xfrm>
        </p:spPr>
        <p:txBody>
          <a:bodyPr>
            <a:normAutofit/>
          </a:bodyPr>
          <a:lstStyle/>
          <a:p>
            <a:r>
              <a:rPr sz="4000" b="1" dirty="0">
                <a:latin typeface="Abadi" panose="020B0604020104020204" pitchFamily="34" charset="0"/>
              </a:rPr>
              <a:t>Week 9: LinkedIn &amp; LinkedIn Learning</a:t>
            </a:r>
          </a:p>
        </p:txBody>
      </p:sp>
      <p:sp>
        <p:nvSpPr>
          <p:cNvPr id="3" name="Content Placeholder 2"/>
          <p:cNvSpPr>
            <a:spLocks noGrp="1"/>
          </p:cNvSpPr>
          <p:nvPr>
            <p:ph idx="1"/>
          </p:nvPr>
        </p:nvSpPr>
        <p:spPr>
          <a:xfrm>
            <a:off x="1346281" y="2457451"/>
            <a:ext cx="5029119" cy="1587497"/>
          </a:xfrm>
        </p:spPr>
        <p:txBody>
          <a:bodyPr>
            <a:noAutofit/>
          </a:bodyPr>
          <a:lstStyle/>
          <a:p>
            <a:pPr marL="0" indent="0">
              <a:buNone/>
            </a:pPr>
            <a:r>
              <a:rPr lang="en-US" sz="2400" dirty="0">
                <a:latin typeface="Abadi" panose="020B0604020104020204" pitchFamily="34" charset="0"/>
              </a:rPr>
              <a:t>Building a professional profile</a:t>
            </a:r>
          </a:p>
          <a:p>
            <a:pPr marL="0" indent="0">
              <a:buNone/>
            </a:pPr>
            <a:br>
              <a:rPr lang="en-US" sz="2400" dirty="0">
                <a:latin typeface="Abadi" panose="020B0604020104020204" pitchFamily="34" charset="0"/>
              </a:rPr>
            </a:br>
            <a:r>
              <a:rPr lang="en-US" sz="2400" dirty="0">
                <a:latin typeface="Abadi" panose="020B0604020104020204" pitchFamily="34" charset="0"/>
              </a:rPr>
              <a:t>Connecting and networking</a:t>
            </a:r>
          </a:p>
          <a:p>
            <a:pPr marL="0" indent="0">
              <a:buNone/>
            </a:pPr>
            <a:br>
              <a:rPr lang="en-US" sz="2400" dirty="0">
                <a:latin typeface="Abadi" panose="020B0604020104020204" pitchFamily="34" charset="0"/>
              </a:rPr>
            </a:br>
            <a:r>
              <a:rPr lang="en-US" sz="2400" dirty="0">
                <a:latin typeface="Abadi" panose="020B0604020104020204" pitchFamily="34" charset="0"/>
              </a:rPr>
              <a:t>Showcasing skills and experience</a:t>
            </a:r>
          </a:p>
          <a:p>
            <a:pPr marL="0" indent="0">
              <a:buNone/>
            </a:pPr>
            <a:br>
              <a:rPr lang="en-US" sz="2400" dirty="0">
                <a:latin typeface="Abadi" panose="020B0604020104020204" pitchFamily="34" charset="0"/>
              </a:rPr>
            </a:br>
            <a:r>
              <a:rPr lang="en-US" sz="2400" dirty="0">
                <a:latin typeface="Abadi" panose="020B0604020104020204" pitchFamily="34" charset="0"/>
              </a:rPr>
              <a:t>Accessing LinkedIn Learning courses</a:t>
            </a:r>
            <a:endParaRPr sz="2400" dirty="0">
              <a:latin typeface="Abadi" panose="020B0604020104020204" pitchFamily="34" charset="0"/>
            </a:endParaRPr>
          </a:p>
        </p:txBody>
      </p:sp>
      <p:pic>
        <p:nvPicPr>
          <p:cNvPr id="6146" name="Picture 2" descr="LinkedIn Learning Solution | Online Learning for Your Business">
            <a:extLst>
              <a:ext uri="{FF2B5EF4-FFF2-40B4-BE49-F238E27FC236}">
                <a16:creationId xmlns:a16="http://schemas.microsoft.com/office/drawing/2014/main" id="{86247C1D-6C20-4734-E9CC-ED4D103429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3500" y="3429000"/>
            <a:ext cx="4241002" cy="7576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328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04776" y="802955"/>
            <a:ext cx="4978624" cy="1454051"/>
          </a:xfrm>
        </p:spPr>
        <p:txBody>
          <a:bodyPr>
            <a:normAutofit/>
          </a:bodyPr>
          <a:lstStyle/>
          <a:p>
            <a:r>
              <a:rPr lang="en-US" sz="4000" b="1" dirty="0">
                <a:latin typeface="Abadi" panose="020B0604020104020204" pitchFamily="34" charset="0"/>
              </a:rPr>
              <a:t>Weeks 10-11: Final Presentations</a:t>
            </a: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70726" y="0"/>
            <a:ext cx="5822861"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3" name="Graphic 22" descr="Teacher">
            <a:extLst>
              <a:ext uri="{FF2B5EF4-FFF2-40B4-BE49-F238E27FC236}">
                <a16:creationId xmlns:a16="http://schemas.microsoft.com/office/drawing/2014/main" id="{13327FE8-9F3E-3918-44FD-C60529CF88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3018" y="1629089"/>
            <a:ext cx="3620021" cy="3620021"/>
          </a:xfrm>
          <a:prstGeom prst="rect">
            <a:avLst/>
          </a:prstGeom>
        </p:spPr>
      </p:pic>
      <p:graphicFrame>
        <p:nvGraphicFramePr>
          <p:cNvPr id="4" name="Content Placeholder 2">
            <a:extLst>
              <a:ext uri="{FF2B5EF4-FFF2-40B4-BE49-F238E27FC236}">
                <a16:creationId xmlns:a16="http://schemas.microsoft.com/office/drawing/2014/main" id="{06D7791B-B0E5-72DA-D00F-DC4C7E165856}"/>
              </a:ext>
            </a:extLst>
          </p:cNvPr>
          <p:cNvGraphicFramePr>
            <a:graphicFrameLocks/>
          </p:cNvGraphicFramePr>
          <p:nvPr>
            <p:extLst>
              <p:ext uri="{D42A27DB-BD31-4B8C-83A1-F6EECF244321}">
                <p14:modId xmlns:p14="http://schemas.microsoft.com/office/powerpoint/2010/main" val="1033771235"/>
              </p:ext>
            </p:extLst>
          </p:nvPr>
        </p:nvGraphicFramePr>
        <p:xfrm>
          <a:off x="344571" y="2355665"/>
          <a:ext cx="6079154" cy="36200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328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328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804776" y="457200"/>
            <a:ext cx="10580986" cy="1188720"/>
          </a:xfrm>
        </p:spPr>
        <p:txBody>
          <a:bodyPr>
            <a:normAutofit/>
          </a:bodyPr>
          <a:lstStyle/>
          <a:p>
            <a:r>
              <a:rPr lang="en-US" sz="4000" b="1" dirty="0">
                <a:latin typeface="Abadi" panose="020B0604020104020204" pitchFamily="34" charset="0"/>
              </a:rPr>
              <a:t>Conclusion</a:t>
            </a:r>
          </a:p>
        </p:txBody>
      </p:sp>
      <p:grpSp>
        <p:nvGrpSpPr>
          <p:cNvPr id="13" name="Group 12">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2420" y="-5116"/>
            <a:ext cx="3319080" cy="2490264"/>
            <a:chOff x="-305" y="-1"/>
            <a:chExt cx="3832880" cy="2876136"/>
          </a:xfrm>
        </p:grpSpPr>
        <p:sp>
          <p:nvSpPr>
            <p:cNvPr id="14" name="Freeform: Shape 13">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6101" cy="2252847"/>
            <a:chOff x="-305" y="-4155"/>
            <a:chExt cx="2514948" cy="2174333"/>
          </a:xfrm>
        </p:grpSpPr>
        <p:sp>
          <p:nvSpPr>
            <p:cNvPr id="20" name="Freeform: Shape 19">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5" name="Content Placeholder 2">
            <a:extLst>
              <a:ext uri="{FF2B5EF4-FFF2-40B4-BE49-F238E27FC236}">
                <a16:creationId xmlns:a16="http://schemas.microsoft.com/office/drawing/2014/main" id="{B1F50659-3259-EEC5-0C37-93C122B0B1F3}"/>
              </a:ext>
            </a:extLst>
          </p:cNvPr>
          <p:cNvGraphicFramePr>
            <a:graphicFrameLocks noGrp="1"/>
          </p:cNvGraphicFramePr>
          <p:nvPr>
            <p:ph idx="1"/>
            <p:extLst>
              <p:ext uri="{D42A27DB-BD31-4B8C-83A1-F6EECF244321}">
                <p14:modId xmlns:p14="http://schemas.microsoft.com/office/powerpoint/2010/main" val="1741485450"/>
              </p:ext>
            </p:extLst>
          </p:nvPr>
        </p:nvGraphicFramePr>
        <p:xfrm>
          <a:off x="1176154" y="2009713"/>
          <a:ext cx="10120678"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81" y="287338"/>
            <a:ext cx="10974229" cy="1143000"/>
          </a:xfrm>
        </p:spPr>
        <p:txBody>
          <a:bodyPr>
            <a:normAutofit/>
          </a:bodyPr>
          <a:lstStyle/>
          <a:p>
            <a:r>
              <a:rPr sz="4000" b="1" dirty="0">
                <a:latin typeface="Abadi" panose="020B0604020104020204" pitchFamily="34" charset="0"/>
              </a:rPr>
              <a:t>References</a:t>
            </a:r>
          </a:p>
        </p:txBody>
      </p:sp>
      <p:sp>
        <p:nvSpPr>
          <p:cNvPr id="3" name="Content Placeholder 2"/>
          <p:cNvSpPr>
            <a:spLocks noGrp="1"/>
          </p:cNvSpPr>
          <p:nvPr>
            <p:ph idx="1"/>
          </p:nvPr>
        </p:nvSpPr>
        <p:spPr/>
        <p:txBody>
          <a:bodyPr>
            <a:normAutofit fontScale="47500" lnSpcReduction="20000"/>
          </a:bodyPr>
          <a:lstStyle/>
          <a:p>
            <a:pPr lvl="0">
              <a:spcBef>
                <a:spcPts val="600"/>
              </a:spcBef>
              <a:spcAft>
                <a:spcPts val="600"/>
              </a:spcAft>
            </a:pPr>
            <a:r>
              <a:rPr lang="en-GB" dirty="0"/>
              <a:t>Du, X., (2021). Embedding LinkedIn learning MOOCs to enhance students’ educational experience and employability. In </a:t>
            </a:r>
            <a:r>
              <a:rPr lang="en-US" i="1" dirty="0"/>
              <a:t>Proc. Eur. Conf. e-Learning, ECEL</a:t>
            </a:r>
            <a:r>
              <a:rPr lang="en-US" dirty="0"/>
              <a:t> (Vol. 2020, pp. 163-172).</a:t>
            </a:r>
          </a:p>
          <a:p>
            <a:pPr lvl="0">
              <a:spcBef>
                <a:spcPts val="600"/>
              </a:spcBef>
              <a:spcAft>
                <a:spcPts val="600"/>
              </a:spcAft>
            </a:pPr>
            <a:r>
              <a:rPr lang="en-GB" dirty="0"/>
              <a:t>Huang, J., Saleh, S. and Liu, Y. (2021). A review on artificial intelligence in education. </a:t>
            </a:r>
            <a:r>
              <a:rPr lang="en-US" i="1" dirty="0"/>
              <a:t>Academic Journal of Interdisciplinary Studies</a:t>
            </a:r>
            <a:r>
              <a:rPr lang="en-US" dirty="0"/>
              <a:t>, </a:t>
            </a:r>
            <a:r>
              <a:rPr lang="en-US" i="1" dirty="0"/>
              <a:t>10</a:t>
            </a:r>
            <a:r>
              <a:rPr lang="en-US" dirty="0"/>
              <a:t>(3).</a:t>
            </a:r>
          </a:p>
          <a:p>
            <a:pPr lvl="0">
              <a:spcBef>
                <a:spcPts val="600"/>
              </a:spcBef>
              <a:spcAft>
                <a:spcPts val="600"/>
              </a:spcAft>
            </a:pPr>
            <a:r>
              <a:rPr lang="en-GB" dirty="0"/>
              <a:t>Jones, G., Thompson, S., </a:t>
            </a:r>
            <a:r>
              <a:rPr lang="en-GB" dirty="0" err="1"/>
              <a:t>Zoghi</a:t>
            </a:r>
            <a:r>
              <a:rPr lang="en-GB" dirty="0"/>
              <a:t>, B. and Lu, W. (2024). Enhancing education through Microsoft 365: A case study at Texas A&amp;M University. In </a:t>
            </a:r>
            <a:r>
              <a:rPr lang="en-US" i="1" dirty="0"/>
              <a:t>INTED2024 Proceedings</a:t>
            </a:r>
            <a:r>
              <a:rPr lang="en-US" dirty="0"/>
              <a:t> (pp. 5174-5180). IATED.</a:t>
            </a:r>
          </a:p>
          <a:p>
            <a:pPr lvl="0">
              <a:spcBef>
                <a:spcPts val="600"/>
              </a:spcBef>
              <a:spcAft>
                <a:spcPts val="600"/>
              </a:spcAft>
            </a:pPr>
            <a:r>
              <a:rPr lang="en-GB" dirty="0" err="1"/>
              <a:t>Safitri</a:t>
            </a:r>
            <a:r>
              <a:rPr lang="en-GB" dirty="0"/>
              <a:t>, R. and </a:t>
            </a:r>
            <a:r>
              <a:rPr lang="en-GB" dirty="0" err="1"/>
              <a:t>Rokhimawan</a:t>
            </a:r>
            <a:r>
              <a:rPr lang="en-GB" dirty="0"/>
              <a:t>, M.A. (2024). Assessing the Impact of the Independent Learning Curriculum: A Case Study in Elementary Schools. </a:t>
            </a:r>
            <a:r>
              <a:rPr lang="en-US" i="1" dirty="0"/>
              <a:t>Al-</a:t>
            </a:r>
            <a:r>
              <a:rPr lang="en-US" i="1" dirty="0" err="1"/>
              <a:t>Ishlah</a:t>
            </a:r>
            <a:r>
              <a:rPr lang="en-US" i="1" dirty="0"/>
              <a:t>: </a:t>
            </a:r>
            <a:r>
              <a:rPr lang="en-US" i="1" dirty="0" err="1"/>
              <a:t>Jurnal</a:t>
            </a:r>
            <a:r>
              <a:rPr lang="en-US" i="1" dirty="0"/>
              <a:t> Pendidikan</a:t>
            </a:r>
            <a:r>
              <a:rPr lang="en-US" dirty="0"/>
              <a:t>, </a:t>
            </a:r>
            <a:r>
              <a:rPr lang="en-US" i="1" dirty="0"/>
              <a:t>16</a:t>
            </a:r>
            <a:r>
              <a:rPr lang="en-US" dirty="0"/>
              <a:t>(4), pp.4931-4944.</a:t>
            </a:r>
          </a:p>
          <a:p>
            <a:pPr lvl="0">
              <a:spcBef>
                <a:spcPts val="600"/>
              </a:spcBef>
              <a:spcAft>
                <a:spcPts val="600"/>
              </a:spcAft>
            </a:pPr>
            <a:r>
              <a:rPr lang="en-GB" dirty="0" err="1"/>
              <a:t>Schilhabel</a:t>
            </a:r>
            <a:r>
              <a:rPr lang="en-GB" dirty="0"/>
              <a:t>, S.A. and Iversen, K. (2025). Systematizing research collaboration in higher education: A design science case using Microsoft Teams and Planner. </a:t>
            </a:r>
            <a:r>
              <a:rPr lang="en-US" i="1" dirty="0"/>
              <a:t>Issues in Information Systems</a:t>
            </a:r>
            <a:r>
              <a:rPr lang="en-US" dirty="0"/>
              <a:t>, </a:t>
            </a:r>
            <a:r>
              <a:rPr lang="en-US" i="1" dirty="0"/>
              <a:t>26</a:t>
            </a:r>
            <a:r>
              <a:rPr lang="en-US" dirty="0"/>
              <a:t>(4), pp.398-412.</a:t>
            </a:r>
          </a:p>
          <a:p>
            <a:pPr lvl="0">
              <a:spcBef>
                <a:spcPts val="600"/>
              </a:spcBef>
              <a:spcAft>
                <a:spcPts val="600"/>
              </a:spcAft>
            </a:pPr>
            <a:r>
              <a:rPr lang="en-GB" dirty="0" err="1"/>
              <a:t>Takrimi</a:t>
            </a:r>
            <a:r>
              <a:rPr lang="en-GB" dirty="0"/>
              <a:t>, A. (2025). Integrating Microsoft word in an EFL pre-service setting to enhance students’ academic writing: A qualitative study. </a:t>
            </a:r>
            <a:r>
              <a:rPr lang="en-US" i="1" dirty="0"/>
              <a:t>Research in English Language Education Journal</a:t>
            </a:r>
            <a:r>
              <a:rPr lang="en-US" dirty="0"/>
              <a:t>, </a:t>
            </a:r>
            <a:r>
              <a:rPr lang="en-US" i="1" dirty="0"/>
              <a:t>4</a:t>
            </a:r>
            <a:r>
              <a:rPr lang="en-US" dirty="0"/>
              <a:t>(1), pp.24-33.</a:t>
            </a:r>
          </a:p>
          <a:p>
            <a:pPr marL="0" indent="0">
              <a:spcBef>
                <a:spcPts val="600"/>
              </a:spcBef>
              <a:spcAft>
                <a:spcPts val="600"/>
              </a:spcAft>
              <a:buNone/>
            </a:pP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1690</Words>
  <Application>Microsoft Office PowerPoint</Application>
  <PresentationFormat>Custom</PresentationFormat>
  <Paragraphs>79</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Abadi</vt:lpstr>
      <vt:lpstr>Arial</vt:lpstr>
      <vt:lpstr>Calibri</vt:lpstr>
      <vt:lpstr>Office Theme</vt:lpstr>
      <vt:lpstr>Reflection on Digital Skills and Tools Module</vt:lpstr>
      <vt:lpstr>Introduction</vt:lpstr>
      <vt:lpstr>Week 1: Induction &amp; Digital Skills Assessment</vt:lpstr>
      <vt:lpstr>Week 2: Outlook &amp; Task Management</vt:lpstr>
      <vt:lpstr>PowerPoint Presentation</vt:lpstr>
      <vt:lpstr>PowerPoint Presentation</vt:lpstr>
      <vt:lpstr>PowerPoint Presentation</vt:lpstr>
      <vt:lpstr>PowerPoint Presentation</vt:lpstr>
      <vt:lpstr>PowerPoint Presentation</vt:lpstr>
      <vt:lpstr>Week 8: Microsoft Forms</vt:lpstr>
      <vt:lpstr>Week 9: LinkedIn &amp; LinkedIn Learning</vt:lpstr>
      <vt:lpstr>Weeks 10-11: Final Presentations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2025-11-10T17:26:18Z</dcterms:created>
  <dcterms:modified xsi:type="dcterms:W3CDTF">2025-11-27T18:25:36Z</dcterms:modified>
  <cp:category/>
</cp:coreProperties>
</file>