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1"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FDCF67-CF29-4777-948E-FE8A1FE91A94}" v="36" dt="2023-12-09T21:39:49.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5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Polgar" userId="f4df9b7119be408b" providerId="LiveId" clId="{BAFDCF67-CF29-4777-948E-FE8A1FE91A94}"/>
    <pc:docChg chg="undo custSel addSld delSld modSld">
      <pc:chgData name="Constantin Polgar" userId="f4df9b7119be408b" providerId="LiveId" clId="{BAFDCF67-CF29-4777-948E-FE8A1FE91A94}" dt="2023-12-09T21:59:32.199" v="2265" actId="20577"/>
      <pc:docMkLst>
        <pc:docMk/>
      </pc:docMkLst>
      <pc:sldChg chg="addSp delSp modSp new mod setBg delDesignElem">
        <pc:chgData name="Constantin Polgar" userId="f4df9b7119be408b" providerId="LiveId" clId="{BAFDCF67-CF29-4777-948E-FE8A1FE91A94}" dt="2023-12-09T16:59:34.107" v="1857" actId="113"/>
        <pc:sldMkLst>
          <pc:docMk/>
          <pc:sldMk cId="3802842709" sldId="256"/>
        </pc:sldMkLst>
        <pc:spChg chg="mod">
          <ac:chgData name="Constantin Polgar" userId="f4df9b7119be408b" providerId="LiveId" clId="{BAFDCF67-CF29-4777-948E-FE8A1FE91A94}" dt="2023-12-04T10:08:02.084" v="310" actId="27636"/>
          <ac:spMkLst>
            <pc:docMk/>
            <pc:sldMk cId="3802842709" sldId="256"/>
            <ac:spMk id="2" creationId="{FD952952-1797-09C6-75EB-0348B51D8407}"/>
          </ac:spMkLst>
        </pc:spChg>
        <pc:spChg chg="mod">
          <ac:chgData name="Constantin Polgar" userId="f4df9b7119be408b" providerId="LiveId" clId="{BAFDCF67-CF29-4777-948E-FE8A1FE91A94}" dt="2023-12-04T10:08:02.084" v="311" actId="27636"/>
          <ac:spMkLst>
            <pc:docMk/>
            <pc:sldMk cId="3802842709" sldId="256"/>
            <ac:spMk id="3" creationId="{D586DD42-8A29-EF6C-221A-379396A3B3A7}"/>
          </ac:spMkLst>
        </pc:spChg>
        <pc:spChg chg="add del mod">
          <ac:chgData name="Constantin Polgar" userId="f4df9b7119be408b" providerId="LiveId" clId="{BAFDCF67-CF29-4777-948E-FE8A1FE91A94}" dt="2023-12-09T12:57:33.663" v="314"/>
          <ac:spMkLst>
            <pc:docMk/>
            <pc:sldMk cId="3802842709" sldId="256"/>
            <ac:spMk id="4" creationId="{0082D749-F8D9-C0B8-5B4F-C1358E1BAB51}"/>
          </ac:spMkLst>
        </pc:spChg>
        <pc:spChg chg="add mod">
          <ac:chgData name="Constantin Polgar" userId="f4df9b7119be408b" providerId="LiveId" clId="{BAFDCF67-CF29-4777-948E-FE8A1FE91A94}" dt="2023-12-09T16:59:34.107" v="1857" actId="113"/>
          <ac:spMkLst>
            <pc:docMk/>
            <pc:sldMk cId="3802842709" sldId="256"/>
            <ac:spMk id="6" creationId="{5179A497-143C-0BC3-DA2F-98C0A9337086}"/>
          </ac:spMkLst>
        </pc:spChg>
        <pc:spChg chg="add mod">
          <ac:chgData name="Constantin Polgar" userId="f4df9b7119be408b" providerId="LiveId" clId="{BAFDCF67-CF29-4777-948E-FE8A1FE91A94}" dt="2023-12-09T16:59:22.020" v="1856" actId="113"/>
          <ac:spMkLst>
            <pc:docMk/>
            <pc:sldMk cId="3802842709" sldId="256"/>
            <ac:spMk id="7" creationId="{EA4380C8-480D-19DB-43C0-AB0D62F2A0B1}"/>
          </ac:spMkLst>
        </pc:spChg>
        <pc:spChg chg="add del">
          <ac:chgData name="Constantin Polgar" userId="f4df9b7119be408b" providerId="LiveId" clId="{BAFDCF67-CF29-4777-948E-FE8A1FE91A94}" dt="2023-12-03T12:17:16.560" v="9"/>
          <ac:spMkLst>
            <pc:docMk/>
            <pc:sldMk cId="3802842709" sldId="256"/>
            <ac:spMk id="9" creationId="{2FDF0794-1B86-42B2-B8C7-F60123E638ED}"/>
          </ac:spMkLst>
        </pc:spChg>
        <pc:spChg chg="add del">
          <ac:chgData name="Constantin Polgar" userId="f4df9b7119be408b" providerId="LiveId" clId="{BAFDCF67-CF29-4777-948E-FE8A1FE91A94}" dt="2023-12-03T12:17:16.560" v="9"/>
          <ac:spMkLst>
            <pc:docMk/>
            <pc:sldMk cId="3802842709" sldId="256"/>
            <ac:spMk id="11" creationId="{EAA48FC5-3C83-4F1B-BC33-DF0B588F8317}"/>
          </ac:spMkLst>
        </pc:spChg>
        <pc:picChg chg="add mod">
          <ac:chgData name="Constantin Polgar" userId="f4df9b7119be408b" providerId="LiveId" clId="{BAFDCF67-CF29-4777-948E-FE8A1FE91A94}" dt="2023-12-09T13:23:47.802" v="791" actId="1076"/>
          <ac:picMkLst>
            <pc:docMk/>
            <pc:sldMk cId="3802842709" sldId="256"/>
            <ac:picMk id="5" creationId="{1F4E5DE0-5844-5435-5F5C-3BE64700E64E}"/>
          </ac:picMkLst>
        </pc:picChg>
        <pc:cxnChg chg="add del">
          <ac:chgData name="Constantin Polgar" userId="f4df9b7119be408b" providerId="LiveId" clId="{BAFDCF67-CF29-4777-948E-FE8A1FE91A94}" dt="2023-12-03T12:17:16.560" v="9"/>
          <ac:cxnSpMkLst>
            <pc:docMk/>
            <pc:sldMk cId="3802842709" sldId="256"/>
            <ac:cxnSpMk id="13" creationId="{62F01714-1A39-4194-BD47-8A9960C59985}"/>
          </ac:cxnSpMkLst>
        </pc:cxnChg>
      </pc:sldChg>
      <pc:sldChg chg="addSp delSp modSp new mod">
        <pc:chgData name="Constantin Polgar" userId="f4df9b7119be408b" providerId="LiveId" clId="{BAFDCF67-CF29-4777-948E-FE8A1FE91A94}" dt="2023-12-09T13:37:33.288" v="1100" actId="255"/>
        <pc:sldMkLst>
          <pc:docMk/>
          <pc:sldMk cId="192671958" sldId="257"/>
        </pc:sldMkLst>
        <pc:spChg chg="add mod">
          <ac:chgData name="Constantin Polgar" userId="f4df9b7119be408b" providerId="LiveId" clId="{BAFDCF67-CF29-4777-948E-FE8A1FE91A94}" dt="2023-12-09T13:37:33.288" v="1100" actId="255"/>
          <ac:spMkLst>
            <pc:docMk/>
            <pc:sldMk cId="192671958" sldId="257"/>
            <ac:spMk id="2" creationId="{9B025D21-9C57-784A-D355-0AED5919D11B}"/>
          </ac:spMkLst>
        </pc:spChg>
        <pc:spChg chg="add del mod">
          <ac:chgData name="Constantin Polgar" userId="f4df9b7119be408b" providerId="LiveId" clId="{BAFDCF67-CF29-4777-948E-FE8A1FE91A94}" dt="2023-12-09T13:29:14.967" v="834"/>
          <ac:spMkLst>
            <pc:docMk/>
            <pc:sldMk cId="192671958" sldId="257"/>
            <ac:spMk id="3" creationId="{2BAFD886-CA9A-9544-1A09-637B78268777}"/>
          </ac:spMkLst>
        </pc:spChg>
        <pc:spChg chg="add mod">
          <ac:chgData name="Constantin Polgar" userId="f4df9b7119be408b" providerId="LiveId" clId="{BAFDCF67-CF29-4777-948E-FE8A1FE91A94}" dt="2023-12-09T13:37:24.386" v="1099" actId="255"/>
          <ac:spMkLst>
            <pc:docMk/>
            <pc:sldMk cId="192671958" sldId="257"/>
            <ac:spMk id="4" creationId="{2B1238AC-6C38-BF40-C974-2946900DC5F1}"/>
          </ac:spMkLst>
        </pc:spChg>
      </pc:sldChg>
      <pc:sldChg chg="new del">
        <pc:chgData name="Constantin Polgar" userId="f4df9b7119be408b" providerId="LiveId" clId="{BAFDCF67-CF29-4777-948E-FE8A1FE91A94}" dt="2023-12-04T10:07:56.515" v="309" actId="2696"/>
        <pc:sldMkLst>
          <pc:docMk/>
          <pc:sldMk cId="762454228" sldId="258"/>
        </pc:sldMkLst>
      </pc:sldChg>
      <pc:sldChg chg="addSp modSp new mod">
        <pc:chgData name="Constantin Polgar" userId="f4df9b7119be408b" providerId="LiveId" clId="{BAFDCF67-CF29-4777-948E-FE8A1FE91A94}" dt="2023-12-09T21:37:22.497" v="2158" actId="1076"/>
        <pc:sldMkLst>
          <pc:docMk/>
          <pc:sldMk cId="1473311111" sldId="258"/>
        </pc:sldMkLst>
        <pc:spChg chg="add mod">
          <ac:chgData name="Constantin Polgar" userId="f4df9b7119be408b" providerId="LiveId" clId="{BAFDCF67-CF29-4777-948E-FE8A1FE91A94}" dt="2023-12-09T21:37:22.497" v="2158" actId="1076"/>
          <ac:spMkLst>
            <pc:docMk/>
            <pc:sldMk cId="1473311111" sldId="258"/>
            <ac:spMk id="2" creationId="{1D6E048F-CE2A-672C-FB3C-F4E24393C594}"/>
          </ac:spMkLst>
        </pc:spChg>
        <pc:spChg chg="add mod">
          <ac:chgData name="Constantin Polgar" userId="f4df9b7119be408b" providerId="LiveId" clId="{BAFDCF67-CF29-4777-948E-FE8A1FE91A94}" dt="2023-12-09T13:59:06.691" v="1682" actId="1076"/>
          <ac:spMkLst>
            <pc:docMk/>
            <pc:sldMk cId="1473311111" sldId="258"/>
            <ac:spMk id="3" creationId="{9515D458-B86C-3D3B-2CBF-CF736FF47FFD}"/>
          </ac:spMkLst>
        </pc:spChg>
        <pc:picChg chg="add mod">
          <ac:chgData name="Constantin Polgar" userId="f4df9b7119be408b" providerId="LiveId" clId="{BAFDCF67-CF29-4777-948E-FE8A1FE91A94}" dt="2023-12-09T21:37:16.953" v="2157" actId="1076"/>
          <ac:picMkLst>
            <pc:docMk/>
            <pc:sldMk cId="1473311111" sldId="258"/>
            <ac:picMk id="5" creationId="{BEE11779-D871-78AE-7493-9FD14ED2EBB1}"/>
          </ac:picMkLst>
        </pc:picChg>
      </pc:sldChg>
      <pc:sldChg chg="new del">
        <pc:chgData name="Constantin Polgar" userId="f4df9b7119be408b" providerId="LiveId" clId="{BAFDCF67-CF29-4777-948E-FE8A1FE91A94}" dt="2023-12-03T12:19:01.748" v="14" actId="2696"/>
        <pc:sldMkLst>
          <pc:docMk/>
          <pc:sldMk cId="3271114038" sldId="258"/>
        </pc:sldMkLst>
      </pc:sldChg>
      <pc:sldChg chg="addSp delSp modSp new mod">
        <pc:chgData name="Constantin Polgar" userId="f4df9b7119be408b" providerId="LiveId" clId="{BAFDCF67-CF29-4777-948E-FE8A1FE91A94}" dt="2023-12-09T16:51:51.431" v="1855" actId="113"/>
        <pc:sldMkLst>
          <pc:docMk/>
          <pc:sldMk cId="778514923" sldId="259"/>
        </pc:sldMkLst>
        <pc:spChg chg="add del mod">
          <ac:chgData name="Constantin Polgar" userId="f4df9b7119be408b" providerId="LiveId" clId="{BAFDCF67-CF29-4777-948E-FE8A1FE91A94}" dt="2023-12-09T16:48:10.225" v="1830"/>
          <ac:spMkLst>
            <pc:docMk/>
            <pc:sldMk cId="778514923" sldId="259"/>
            <ac:spMk id="2" creationId="{7025A771-EE97-282C-AD68-90AB99859940}"/>
          </ac:spMkLst>
        </pc:spChg>
        <pc:spChg chg="add mod">
          <ac:chgData name="Constantin Polgar" userId="f4df9b7119be408b" providerId="LiveId" clId="{BAFDCF67-CF29-4777-948E-FE8A1FE91A94}" dt="2023-12-09T16:51:33.683" v="1852" actId="113"/>
          <ac:spMkLst>
            <pc:docMk/>
            <pc:sldMk cId="778514923" sldId="259"/>
            <ac:spMk id="4" creationId="{EAD335E3-6AB5-9A18-6390-E16C46832CAF}"/>
          </ac:spMkLst>
        </pc:spChg>
        <pc:spChg chg="add mod">
          <ac:chgData name="Constantin Polgar" userId="f4df9b7119be408b" providerId="LiveId" clId="{BAFDCF67-CF29-4777-948E-FE8A1FE91A94}" dt="2023-12-09T16:51:44.017" v="1854" actId="113"/>
          <ac:spMkLst>
            <pc:docMk/>
            <pc:sldMk cId="778514923" sldId="259"/>
            <ac:spMk id="5" creationId="{9F5A10F9-9478-9272-6581-D23C76B6AEF5}"/>
          </ac:spMkLst>
        </pc:spChg>
        <pc:spChg chg="add mod">
          <ac:chgData name="Constantin Polgar" userId="f4df9b7119be408b" providerId="LiveId" clId="{BAFDCF67-CF29-4777-948E-FE8A1FE91A94}" dt="2023-12-09T16:51:01.320" v="1847" actId="1076"/>
          <ac:spMkLst>
            <pc:docMk/>
            <pc:sldMk cId="778514923" sldId="259"/>
            <ac:spMk id="6" creationId="{3ED1FC44-755A-D7DB-C5F6-85D1E9871F24}"/>
          </ac:spMkLst>
        </pc:spChg>
        <pc:spChg chg="add mod">
          <ac:chgData name="Constantin Polgar" userId="f4df9b7119be408b" providerId="LiveId" clId="{BAFDCF67-CF29-4777-948E-FE8A1FE91A94}" dt="2023-12-09T16:51:51.431" v="1855" actId="113"/>
          <ac:spMkLst>
            <pc:docMk/>
            <pc:sldMk cId="778514923" sldId="259"/>
            <ac:spMk id="7" creationId="{64BA271C-DF1F-9FBD-861B-58A9D18494AA}"/>
          </ac:spMkLst>
        </pc:spChg>
        <pc:picChg chg="add mod">
          <ac:chgData name="Constantin Polgar" userId="f4df9b7119be408b" providerId="LiveId" clId="{BAFDCF67-CF29-4777-948E-FE8A1FE91A94}" dt="2023-12-09T14:02:25.876" v="1689" actId="1076"/>
          <ac:picMkLst>
            <pc:docMk/>
            <pc:sldMk cId="778514923" sldId="259"/>
            <ac:picMk id="3" creationId="{BE5286A5-5C96-9D7D-A9CB-733916270C39}"/>
          </ac:picMkLst>
        </pc:picChg>
      </pc:sldChg>
      <pc:sldChg chg="new del">
        <pc:chgData name="Constantin Polgar" userId="f4df9b7119be408b" providerId="LiveId" clId="{BAFDCF67-CF29-4777-948E-FE8A1FE91A94}" dt="2023-12-03T12:18:59.927" v="13" actId="2696"/>
        <pc:sldMkLst>
          <pc:docMk/>
          <pc:sldMk cId="1504504049" sldId="259"/>
        </pc:sldMkLst>
      </pc:sldChg>
      <pc:sldChg chg="new del">
        <pc:chgData name="Constantin Polgar" userId="f4df9b7119be408b" providerId="LiveId" clId="{BAFDCF67-CF29-4777-948E-FE8A1FE91A94}" dt="2023-12-03T12:18:57.806" v="12" actId="2696"/>
        <pc:sldMkLst>
          <pc:docMk/>
          <pc:sldMk cId="362039076" sldId="260"/>
        </pc:sldMkLst>
      </pc:sldChg>
      <pc:sldChg chg="addSp delSp modSp new mod">
        <pc:chgData name="Constantin Polgar" userId="f4df9b7119be408b" providerId="LiveId" clId="{BAFDCF67-CF29-4777-948E-FE8A1FE91A94}" dt="2023-12-09T21:46:31.131" v="2246" actId="5793"/>
        <pc:sldMkLst>
          <pc:docMk/>
          <pc:sldMk cId="2051266303" sldId="260"/>
        </pc:sldMkLst>
        <pc:spChg chg="add del mod">
          <ac:chgData name="Constantin Polgar" userId="f4df9b7119be408b" providerId="LiveId" clId="{BAFDCF67-CF29-4777-948E-FE8A1FE91A94}" dt="2023-12-09T21:27:16.963" v="1862"/>
          <ac:spMkLst>
            <pc:docMk/>
            <pc:sldMk cId="2051266303" sldId="260"/>
            <ac:spMk id="2" creationId="{43C694EA-5FAB-D447-C8E7-8E5A69137928}"/>
          </ac:spMkLst>
        </pc:spChg>
        <pc:spChg chg="add del mod">
          <ac:chgData name="Constantin Polgar" userId="f4df9b7119be408b" providerId="LiveId" clId="{BAFDCF67-CF29-4777-948E-FE8A1FE91A94}" dt="2023-12-09T21:29:13.753" v="1868"/>
          <ac:spMkLst>
            <pc:docMk/>
            <pc:sldMk cId="2051266303" sldId="260"/>
            <ac:spMk id="3" creationId="{B1DEB61E-5E39-3F14-F069-C46613EB7F8A}"/>
          </ac:spMkLst>
        </pc:spChg>
        <pc:spChg chg="add mod">
          <ac:chgData name="Constantin Polgar" userId="f4df9b7119be408b" providerId="LiveId" clId="{BAFDCF67-CF29-4777-948E-FE8A1FE91A94}" dt="2023-12-09T21:46:31.131" v="2246" actId="5793"/>
          <ac:spMkLst>
            <pc:docMk/>
            <pc:sldMk cId="2051266303" sldId="260"/>
            <ac:spMk id="8" creationId="{A03E0787-5068-D4AE-D8C3-A28AB3C74C7D}"/>
          </ac:spMkLst>
        </pc:spChg>
        <pc:picChg chg="add mod">
          <ac:chgData name="Constantin Polgar" userId="f4df9b7119be408b" providerId="LiveId" clId="{BAFDCF67-CF29-4777-948E-FE8A1FE91A94}" dt="2023-12-09T21:42:53.631" v="2212" actId="14100"/>
          <ac:picMkLst>
            <pc:docMk/>
            <pc:sldMk cId="2051266303" sldId="260"/>
            <ac:picMk id="5" creationId="{A9578009-CEEF-7298-E166-FB920FFA7F73}"/>
          </ac:picMkLst>
        </pc:picChg>
        <pc:picChg chg="add mod">
          <ac:chgData name="Constantin Polgar" userId="f4df9b7119be408b" providerId="LiveId" clId="{BAFDCF67-CF29-4777-948E-FE8A1FE91A94}" dt="2023-12-09T21:42:47.998" v="2211" actId="14100"/>
          <ac:picMkLst>
            <pc:docMk/>
            <pc:sldMk cId="2051266303" sldId="260"/>
            <ac:picMk id="7" creationId="{D621A75B-92ED-D8F2-D433-D5860A7C26D9}"/>
          </ac:picMkLst>
        </pc:picChg>
      </pc:sldChg>
      <pc:sldChg chg="new del">
        <pc:chgData name="Constantin Polgar" userId="f4df9b7119be408b" providerId="LiveId" clId="{BAFDCF67-CF29-4777-948E-FE8A1FE91A94}" dt="2023-12-03T12:18:55.114" v="11" actId="2696"/>
        <pc:sldMkLst>
          <pc:docMk/>
          <pc:sldMk cId="980580747" sldId="261"/>
        </pc:sldMkLst>
      </pc:sldChg>
      <pc:sldChg chg="addSp modSp new mod">
        <pc:chgData name="Constantin Polgar" userId="f4df9b7119be408b" providerId="LiveId" clId="{BAFDCF67-CF29-4777-948E-FE8A1FE91A94}" dt="2023-12-09T21:59:32.199" v="2265" actId="20577"/>
        <pc:sldMkLst>
          <pc:docMk/>
          <pc:sldMk cId="1968254526" sldId="261"/>
        </pc:sldMkLst>
        <pc:spChg chg="add mod">
          <ac:chgData name="Constantin Polgar" userId="f4df9b7119be408b" providerId="LiveId" clId="{BAFDCF67-CF29-4777-948E-FE8A1FE91A94}" dt="2023-12-09T21:59:32.199" v="2265" actId="20577"/>
          <ac:spMkLst>
            <pc:docMk/>
            <pc:sldMk cId="1968254526" sldId="261"/>
            <ac:spMk id="2" creationId="{BB024130-58EA-BD4D-A92D-C545082B6C2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1561096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68861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2805462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159577-FD57-4545-ABF7-9BFDC5747481}" type="datetimeFigureOut">
              <a:rPr lang="en-GB" smtClean="0"/>
              <a:t>09/12/2023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658333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159577-FD57-4545-ABF7-9BFDC5747481}" type="datetimeFigureOut">
              <a:rPr lang="en-GB" smtClean="0"/>
              <a:t>09/12/2023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2277863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159577-FD57-4545-ABF7-9BFDC5747481}" type="datetimeFigureOut">
              <a:rPr lang="en-GB" smtClean="0"/>
              <a:t>09/12/2023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3963426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59577-FD57-4545-ABF7-9BFDC5747481}" type="datetimeFigureOut">
              <a:rPr lang="en-GB" smtClean="0"/>
              <a:t>09/12/2023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1556796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59577-FD57-4545-ABF7-9BFDC5747481}" type="datetimeFigureOut">
              <a:rPr lang="en-GB" smtClean="0"/>
              <a:t>09/12/2023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2926413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159577-FD57-4545-ABF7-9BFDC5747481}" type="datetimeFigureOut">
              <a:rPr lang="en-GB" smtClean="0"/>
              <a:t>09/12/2023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1154926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2831505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25151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1754621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23796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383061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3847330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59577-FD57-4545-ABF7-9BFDC5747481}" type="datetimeFigureOut">
              <a:rPr lang="en-GB" smtClean="0"/>
              <a:t>09/12/2023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D05C6B-5924-4106-9F97-A4DB285E726A}" type="slidenum">
              <a:rPr lang="en-GB" smtClean="0"/>
              <a:t>‹#›</a:t>
            </a:fld>
            <a:endParaRPr lang="en-GB"/>
          </a:p>
        </p:txBody>
      </p:sp>
    </p:spTree>
    <p:extLst>
      <p:ext uri="{BB962C8B-B14F-4D97-AF65-F5344CB8AC3E}">
        <p14:creationId xmlns:p14="http://schemas.microsoft.com/office/powerpoint/2010/main" val="4056092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159577-FD57-4545-ABF7-9BFDC5747481}" type="datetimeFigureOut">
              <a:rPr lang="en-GB" smtClean="0"/>
              <a:t>09/12/2023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4D05C6B-5924-4106-9F97-A4DB285E726A}" type="slidenum">
              <a:rPr lang="en-GB" smtClean="0"/>
              <a:t>‹#›</a:t>
            </a:fld>
            <a:endParaRPr lang="en-GB"/>
          </a:p>
        </p:txBody>
      </p:sp>
    </p:spTree>
    <p:extLst>
      <p:ext uri="{BB962C8B-B14F-4D97-AF65-F5344CB8AC3E}">
        <p14:creationId xmlns:p14="http://schemas.microsoft.com/office/powerpoint/2010/main" val="3301394443"/>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kingsfund.org.uk/audio-video/michael-west-collaborative-compassionate-leadership"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bwjournal.org/index.php/bsjournal/article/view/1464/1326" TargetMode="External"/><Relationship Id="rId7" Type="http://schemas.openxmlformats.org/officeDocument/2006/relationships/hyperlink" Target="https://www.simplypsychology.org/questionnaires.html" TargetMode="External"/><Relationship Id="rId2" Type="http://schemas.openxmlformats.org/officeDocument/2006/relationships/hyperlink" Target="https://leaders.com/articles/leadership/organizational-change/" TargetMode="External"/><Relationship Id="rId1" Type="http://schemas.openxmlformats.org/officeDocument/2006/relationships/slideLayout" Target="../slideLayouts/slideLayout7.xml"/><Relationship Id="rId6" Type="http://schemas.openxmlformats.org/officeDocument/2006/relationships/hyperlink" Target="https://www.verywellmind.com/what-is-emotional-intelligence-2795423" TargetMode="External"/><Relationship Id="rId5" Type="http://schemas.openxmlformats.org/officeDocument/2006/relationships/hyperlink" Target="https://study.com/academy/lesson/what-is-democratic-leadership-definition-advantages-disadvantages.html#:~:text=Advantages%20of%20democratic%20leadership%20include,efficiency%20and%20problems%20with%20accountability" TargetMode="External"/><Relationship Id="rId4" Type="http://schemas.openxmlformats.org/officeDocument/2006/relationships/hyperlink" Target="https://www.kingsfund.org.uk/publications/what-is-compassionate-leadership#:~:text=Compassionate%20leadership%20involves%20a%20focus,and%20do%20their%20best%20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4E5DE0-5844-5435-5F5C-3BE64700E64E}"/>
              </a:ext>
            </a:extLst>
          </p:cNvPr>
          <p:cNvPicPr>
            <a:picLocks noChangeAspect="1"/>
          </p:cNvPicPr>
          <p:nvPr/>
        </p:nvPicPr>
        <p:blipFill rotWithShape="1">
          <a:blip r:embed="rId2"/>
          <a:srcRect t="10000"/>
          <a:stretch/>
        </p:blipFill>
        <p:spPr>
          <a:xfrm>
            <a:off x="0" y="0"/>
            <a:ext cx="12352250" cy="6948152"/>
          </a:xfrm>
          <a:prstGeom prst="rect">
            <a:avLst/>
          </a:prstGeom>
        </p:spPr>
      </p:pic>
      <p:sp>
        <p:nvSpPr>
          <p:cNvPr id="2" name="Title 1">
            <a:extLst>
              <a:ext uri="{FF2B5EF4-FFF2-40B4-BE49-F238E27FC236}">
                <a16:creationId xmlns:a16="http://schemas.microsoft.com/office/drawing/2014/main" id="{FD952952-1797-09C6-75EB-0348B51D8407}"/>
              </a:ext>
            </a:extLst>
          </p:cNvPr>
          <p:cNvSpPr>
            <a:spLocks noGrp="1"/>
          </p:cNvSpPr>
          <p:nvPr>
            <p:ph type="ctrTitle"/>
          </p:nvPr>
        </p:nvSpPr>
        <p:spPr>
          <a:xfrm>
            <a:off x="7057623" y="1081826"/>
            <a:ext cx="4753378" cy="996862"/>
          </a:xfrm>
        </p:spPr>
        <p:txBody>
          <a:bodyPr anchor="b">
            <a:normAutofit/>
          </a:bodyPr>
          <a:lstStyle/>
          <a:p>
            <a:pPr algn="l"/>
            <a:r>
              <a:rPr lang="en-GB" dirty="0">
                <a:solidFill>
                  <a:srgbClr val="FFFFFF"/>
                </a:solidFill>
                <a:effectLst>
                  <a:outerShdw blurRad="38100" dist="38100" dir="2700000" algn="tl">
                    <a:srgbClr val="000000">
                      <a:alpha val="43137"/>
                    </a:srgbClr>
                  </a:outerShdw>
                </a:effectLst>
              </a:rPr>
              <a:t>Leadership</a:t>
            </a:r>
          </a:p>
        </p:txBody>
      </p:sp>
      <p:sp>
        <p:nvSpPr>
          <p:cNvPr id="3" name="Subtitle 2">
            <a:extLst>
              <a:ext uri="{FF2B5EF4-FFF2-40B4-BE49-F238E27FC236}">
                <a16:creationId xmlns:a16="http://schemas.microsoft.com/office/drawing/2014/main" id="{D586DD42-8A29-EF6C-221A-379396A3B3A7}"/>
              </a:ext>
            </a:extLst>
          </p:cNvPr>
          <p:cNvSpPr>
            <a:spLocks noGrp="1"/>
          </p:cNvSpPr>
          <p:nvPr>
            <p:ph type="subTitle" idx="1"/>
          </p:nvPr>
        </p:nvSpPr>
        <p:spPr>
          <a:xfrm>
            <a:off x="5615189" y="2498501"/>
            <a:ext cx="6195810" cy="930499"/>
          </a:xfrm>
        </p:spPr>
        <p:txBody>
          <a:bodyPr anchor="t">
            <a:normAutofit/>
          </a:bodyPr>
          <a:lstStyle/>
          <a:p>
            <a:r>
              <a:rPr lang="en-GB" dirty="0">
                <a:solidFill>
                  <a:srgbClr val="FFFFFF"/>
                </a:solidFill>
              </a:rPr>
              <a:t>                                                        </a:t>
            </a:r>
            <a:r>
              <a:rPr lang="en-GB" b="1" dirty="0">
                <a:solidFill>
                  <a:srgbClr val="FFFF00"/>
                </a:solidFill>
              </a:rPr>
              <a:t>Constantin Polgar </a:t>
            </a:r>
          </a:p>
          <a:p>
            <a:r>
              <a:rPr lang="en-GB" dirty="0">
                <a:solidFill>
                  <a:srgbClr val="FFFF00"/>
                </a:solidFill>
              </a:rPr>
              <a:t>                                                                  2116259</a:t>
            </a:r>
          </a:p>
          <a:p>
            <a:endParaRPr lang="en-GB" dirty="0">
              <a:solidFill>
                <a:srgbClr val="FFFF00"/>
              </a:solidFill>
            </a:endParaRPr>
          </a:p>
        </p:txBody>
      </p:sp>
      <p:sp>
        <p:nvSpPr>
          <p:cNvPr id="6" name="TextBox 5">
            <a:extLst>
              <a:ext uri="{FF2B5EF4-FFF2-40B4-BE49-F238E27FC236}">
                <a16:creationId xmlns:a16="http://schemas.microsoft.com/office/drawing/2014/main" id="{5179A497-143C-0BC3-DA2F-98C0A9337086}"/>
              </a:ext>
            </a:extLst>
          </p:cNvPr>
          <p:cNvSpPr txBox="1"/>
          <p:nvPr/>
        </p:nvSpPr>
        <p:spPr>
          <a:xfrm>
            <a:off x="2525669" y="4711235"/>
            <a:ext cx="7340957" cy="1938992"/>
          </a:xfrm>
          <a:prstGeom prst="rect">
            <a:avLst/>
          </a:prstGeom>
          <a:noFill/>
        </p:spPr>
        <p:txBody>
          <a:bodyPr wrap="square" rtlCol="0">
            <a:spAutoFit/>
          </a:bodyPr>
          <a:lstStyle/>
          <a:p>
            <a:r>
              <a:rPr lang="en-GB" sz="2000" b="1" i="0" dirty="0">
                <a:solidFill>
                  <a:schemeClr val="tx2">
                    <a:lumMod val="50000"/>
                  </a:schemeClr>
                </a:solidFill>
                <a:effectLst/>
                <a:latin typeface="Arial" panose="020B0604020202020204" pitchFamily="34" charset="0"/>
                <a:cs typeface="Arial" panose="020B0604020202020204" pitchFamily="34" charset="0"/>
                <a:hlinkClick r:id="rId3" tooltip="Michael West: Collaborative and compassionate leadership">
                  <a:extLst>
                    <a:ext uri="{A12FA001-AC4F-418D-AE19-62706E023703}">
                      <ahyp:hlinkClr xmlns:ahyp="http://schemas.microsoft.com/office/drawing/2018/hyperlinkcolor" val="tx"/>
                    </a:ext>
                  </a:extLst>
                </a:hlinkClick>
              </a:rPr>
              <a:t>“Compassionate leadership</a:t>
            </a:r>
            <a:r>
              <a:rPr lang="en-GB" sz="2000" b="1" i="0" dirty="0">
                <a:solidFill>
                  <a:schemeClr val="tx2">
                    <a:lumMod val="50000"/>
                  </a:schemeClr>
                </a:solidFill>
                <a:effectLst/>
                <a:latin typeface="Arial" panose="020B0604020202020204" pitchFamily="34" charset="0"/>
                <a:cs typeface="Arial" panose="020B0604020202020204" pitchFamily="34" charset="0"/>
              </a:rPr>
              <a:t> involves a focus on relationships through careful listening to, understanding, empathising with and supporting other people, enabling those we lead to feel valued, respected and cared for, so they can reach their potential and do their best work.” (Bayley and West, 2021).</a:t>
            </a:r>
            <a:endParaRPr lang="en-GB" sz="2000" b="1" dirty="0">
              <a:solidFill>
                <a:schemeClr val="tx2">
                  <a:lumMod val="50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A4380C8-480D-19DB-43C0-AB0D62F2A0B1}"/>
              </a:ext>
            </a:extLst>
          </p:cNvPr>
          <p:cNvSpPr txBox="1"/>
          <p:nvPr/>
        </p:nvSpPr>
        <p:spPr>
          <a:xfrm>
            <a:off x="3040655" y="2274838"/>
            <a:ext cx="6027313" cy="2308324"/>
          </a:xfrm>
          <a:prstGeom prst="rect">
            <a:avLst/>
          </a:prstGeom>
          <a:noFill/>
        </p:spPr>
        <p:txBody>
          <a:bodyPr wrap="square" rtlCol="0">
            <a:spAutoFit/>
          </a:bodyPr>
          <a:lstStyle/>
          <a:p>
            <a:r>
              <a:rPr lang="en-GB" sz="2400" b="1" dirty="0"/>
              <a:t>The following presentation has been prepared for the promotion opportunity,  and it will highlight my leadership skills, and my leadership style with its pros and cons also my idea of dealing with the upcoming change.</a:t>
            </a:r>
          </a:p>
        </p:txBody>
      </p:sp>
    </p:spTree>
    <p:extLst>
      <p:ext uri="{BB962C8B-B14F-4D97-AF65-F5344CB8AC3E}">
        <p14:creationId xmlns:p14="http://schemas.microsoft.com/office/powerpoint/2010/main" val="3802842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025D21-9C57-784A-D355-0AED5919D11B}"/>
              </a:ext>
            </a:extLst>
          </p:cNvPr>
          <p:cNvSpPr txBox="1"/>
          <p:nvPr/>
        </p:nvSpPr>
        <p:spPr>
          <a:xfrm>
            <a:off x="1287887" y="4172755"/>
            <a:ext cx="7637172" cy="1846659"/>
          </a:xfrm>
          <a:prstGeom prst="rect">
            <a:avLst/>
          </a:prstGeom>
          <a:noFill/>
        </p:spPr>
        <p:txBody>
          <a:bodyPr wrap="square" rtlCol="0">
            <a:spAutoFit/>
          </a:bodyPr>
          <a:lstStyle/>
          <a:p>
            <a:r>
              <a:rPr lang="en-GB" sz="2400" b="1" i="0" dirty="0">
                <a:solidFill>
                  <a:schemeClr val="accent2">
                    <a:lumMod val="75000"/>
                  </a:schemeClr>
                </a:solidFill>
                <a:effectLst/>
                <a:latin typeface="Arial" panose="020B0604020202020204" pitchFamily="34" charset="0"/>
                <a:cs typeface="Arial" panose="020B0604020202020204" pitchFamily="34" charset="0"/>
              </a:rPr>
              <a:t>“Questionnaires provide a relatively cheap, quick, and efficient way of obtaining large amounts of information from a large sample of people.” (</a:t>
            </a:r>
            <a:r>
              <a:rPr lang="en-GB" sz="2400" b="1" i="0" dirty="0" err="1">
                <a:solidFill>
                  <a:schemeClr val="accent2">
                    <a:lumMod val="75000"/>
                  </a:schemeClr>
                </a:solidFill>
                <a:effectLst/>
                <a:latin typeface="Arial" panose="020B0604020202020204" pitchFamily="34" charset="0"/>
                <a:cs typeface="Arial" panose="020B0604020202020204" pitchFamily="34" charset="0"/>
              </a:rPr>
              <a:t>Mcleod</a:t>
            </a:r>
            <a:r>
              <a:rPr lang="en-GB" sz="2400" b="1" i="0" dirty="0">
                <a:solidFill>
                  <a:schemeClr val="accent2">
                    <a:lumMod val="75000"/>
                  </a:schemeClr>
                </a:solidFill>
                <a:effectLst/>
                <a:latin typeface="Arial" panose="020B0604020202020204" pitchFamily="34" charset="0"/>
                <a:cs typeface="Arial" panose="020B0604020202020204" pitchFamily="34" charset="0"/>
              </a:rPr>
              <a:t>, 2023).</a:t>
            </a:r>
            <a:endParaRPr lang="en-GB" sz="2400" b="1" dirty="0">
              <a:solidFill>
                <a:schemeClr val="accent2">
                  <a:lumMod val="75000"/>
                </a:schemeClr>
              </a:solidFill>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2B1238AC-6C38-BF40-C974-2946900DC5F1}"/>
              </a:ext>
            </a:extLst>
          </p:cNvPr>
          <p:cNvSpPr txBox="1"/>
          <p:nvPr/>
        </p:nvSpPr>
        <p:spPr>
          <a:xfrm>
            <a:off x="1287887" y="1951672"/>
            <a:ext cx="8474299" cy="1938992"/>
          </a:xfrm>
          <a:prstGeom prst="rect">
            <a:avLst/>
          </a:prstGeom>
          <a:noFill/>
        </p:spPr>
        <p:txBody>
          <a:bodyPr wrap="square" rtlCol="0">
            <a:spAutoFit/>
          </a:bodyPr>
          <a:lstStyle/>
          <a:p>
            <a:r>
              <a:rPr lang="en-GB" sz="2400" b="1" dirty="0">
                <a:solidFill>
                  <a:schemeClr val="accent2">
                    <a:lumMod val="75000"/>
                  </a:schemeClr>
                </a:solidFill>
                <a:latin typeface="Arial" panose="020B0604020202020204" pitchFamily="34" charset="0"/>
                <a:cs typeface="Arial" panose="020B0604020202020204" pitchFamily="34" charset="0"/>
              </a:rPr>
              <a:t>Leadership questionnaire results: </a:t>
            </a:r>
          </a:p>
          <a:p>
            <a:pPr marL="285750" indent="-285750">
              <a:buFont typeface="Arial" panose="020B0604020202020204" pitchFamily="34" charset="0"/>
              <a:buChar char="•"/>
            </a:pPr>
            <a:r>
              <a:rPr lang="en-GB" sz="2400" b="1" dirty="0">
                <a:solidFill>
                  <a:schemeClr val="accent2">
                    <a:lumMod val="75000"/>
                  </a:schemeClr>
                </a:solidFill>
                <a:latin typeface="Arial" panose="020B0604020202020204" pitchFamily="34" charset="0"/>
                <a:cs typeface="Arial" panose="020B0604020202020204" pitchFamily="34" charset="0"/>
              </a:rPr>
              <a:t>Democratic-21</a:t>
            </a:r>
          </a:p>
          <a:p>
            <a:pPr marL="285750" indent="-285750">
              <a:buFont typeface="Arial" panose="020B0604020202020204" pitchFamily="34" charset="0"/>
              <a:buChar char="•"/>
            </a:pPr>
            <a:r>
              <a:rPr lang="en-GB" sz="2400" b="1" dirty="0">
                <a:solidFill>
                  <a:schemeClr val="accent2">
                    <a:lumMod val="75000"/>
                  </a:schemeClr>
                </a:solidFill>
                <a:latin typeface="Arial" panose="020B0604020202020204" pitchFamily="34" charset="0"/>
                <a:cs typeface="Arial" panose="020B0604020202020204" pitchFamily="34" charset="0"/>
              </a:rPr>
              <a:t>Authoritarian-10</a:t>
            </a:r>
          </a:p>
          <a:p>
            <a:r>
              <a:rPr lang="en-GB" sz="2400" b="1" dirty="0">
                <a:solidFill>
                  <a:schemeClr val="accent2">
                    <a:lumMod val="75000"/>
                  </a:schemeClr>
                </a:solidFill>
                <a:latin typeface="Arial" panose="020B0604020202020204" pitchFamily="34" charset="0"/>
                <a:cs typeface="Arial" panose="020B0604020202020204" pitchFamily="34" charset="0"/>
              </a:rPr>
              <a:t>The results of the questionnaire highlight the way I think therefore, I am going to expand more on this. </a:t>
            </a:r>
          </a:p>
        </p:txBody>
      </p:sp>
    </p:spTree>
    <p:extLst>
      <p:ext uri="{BB962C8B-B14F-4D97-AF65-F5344CB8AC3E}">
        <p14:creationId xmlns:p14="http://schemas.microsoft.com/office/powerpoint/2010/main" val="192671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E048F-CE2A-672C-FB3C-F4E24393C594}"/>
              </a:ext>
            </a:extLst>
          </p:cNvPr>
          <p:cNvSpPr txBox="1"/>
          <p:nvPr/>
        </p:nvSpPr>
        <p:spPr>
          <a:xfrm>
            <a:off x="1010965" y="4188478"/>
            <a:ext cx="8950872" cy="1631216"/>
          </a:xfrm>
          <a:prstGeom prst="rect">
            <a:avLst/>
          </a:prstGeom>
          <a:noFill/>
        </p:spPr>
        <p:txBody>
          <a:bodyPr wrap="square" rtlCol="0">
            <a:spAutoFit/>
          </a:bodyPr>
          <a:lstStyle/>
          <a:p>
            <a:r>
              <a:rPr lang="en-GB" sz="2000" b="1" i="0" dirty="0">
                <a:solidFill>
                  <a:schemeClr val="accent2">
                    <a:lumMod val="75000"/>
                  </a:schemeClr>
                </a:solidFill>
                <a:effectLst/>
                <a:latin typeface="Arial" panose="020B0604020202020204" pitchFamily="34" charset="0"/>
                <a:cs typeface="Arial" panose="020B0604020202020204" pitchFamily="34" charset="0"/>
              </a:rPr>
              <a:t>“Emotional intelligence (EI or EQ for "emotional quotient") is the ability to perceive, interpret, demonstrate, control, evaluate, communicate with and relate to others effectively and </a:t>
            </a:r>
            <a:r>
              <a:rPr lang="en-GB" sz="2000" b="1" dirty="0">
                <a:solidFill>
                  <a:schemeClr val="accent2">
                    <a:lumMod val="75000"/>
                  </a:schemeClr>
                </a:solidFill>
                <a:latin typeface="Arial" panose="020B0604020202020204" pitchFamily="34" charset="0"/>
                <a:cs typeface="Arial" panose="020B0604020202020204" pitchFamily="34" charset="0"/>
              </a:rPr>
              <a:t>constructively. and use emotions to </a:t>
            </a:r>
            <a:r>
              <a:rPr lang="en-GB" sz="2000" b="1" i="0" dirty="0">
                <a:solidFill>
                  <a:schemeClr val="accent2">
                    <a:lumMod val="75000"/>
                  </a:schemeClr>
                </a:solidFill>
                <a:effectLst/>
                <a:latin typeface="Arial" panose="020B0604020202020204" pitchFamily="34" charset="0"/>
                <a:cs typeface="Arial" panose="020B0604020202020204" pitchFamily="34" charset="0"/>
              </a:rPr>
              <a:t>communicate with and relate to others effectively and constructively.”(Cherry, 2023).</a:t>
            </a:r>
            <a:endParaRPr lang="en-GB" sz="2000" b="1" dirty="0">
              <a:solidFill>
                <a:schemeClr val="accent2">
                  <a:lumMod val="75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515D458-B86C-3D3B-2CBF-CF736FF47FFD}"/>
              </a:ext>
            </a:extLst>
          </p:cNvPr>
          <p:cNvSpPr txBox="1"/>
          <p:nvPr/>
        </p:nvSpPr>
        <p:spPr>
          <a:xfrm>
            <a:off x="766318" y="230531"/>
            <a:ext cx="4874521" cy="3539430"/>
          </a:xfrm>
          <a:prstGeom prst="rect">
            <a:avLst/>
          </a:prstGeom>
          <a:noFill/>
        </p:spPr>
        <p:txBody>
          <a:bodyPr wrap="square" rtlCol="0">
            <a:spAutoFit/>
          </a:bodyPr>
          <a:lstStyle/>
          <a:p>
            <a:r>
              <a:rPr lang="en-GB" sz="2000" b="1" dirty="0">
                <a:solidFill>
                  <a:schemeClr val="accent2">
                    <a:lumMod val="75000"/>
                  </a:schemeClr>
                </a:solidFill>
              </a:rPr>
              <a:t>Organizations will benefit from engaging with Emotional intelligence in multiple ways:</a:t>
            </a:r>
          </a:p>
          <a:p>
            <a:pPr marL="285750" indent="-285750">
              <a:buFont typeface="Arial" panose="020B0604020202020204" pitchFamily="34" charset="0"/>
              <a:buChar char="•"/>
            </a:pPr>
            <a:r>
              <a:rPr lang="en-GB" sz="2000" b="1" dirty="0">
                <a:solidFill>
                  <a:schemeClr val="accent2">
                    <a:lumMod val="75000"/>
                  </a:schemeClr>
                </a:solidFill>
              </a:rPr>
              <a:t>Leaders in balance will be able to handle conflicts accordingly and all kinds of situations that require a clear and focused mind.</a:t>
            </a:r>
          </a:p>
          <a:p>
            <a:pPr marL="285750" indent="-285750">
              <a:buFont typeface="Arial" panose="020B0604020202020204" pitchFamily="34" charset="0"/>
              <a:buChar char="•"/>
            </a:pPr>
            <a:r>
              <a:rPr lang="en-GB" sz="2000" b="1" dirty="0">
                <a:solidFill>
                  <a:schemeClr val="accent2">
                    <a:lumMod val="75000"/>
                  </a:schemeClr>
                </a:solidFill>
              </a:rPr>
              <a:t>Employees deal more easily with stress.</a:t>
            </a:r>
          </a:p>
          <a:p>
            <a:pPr marL="285750" indent="-285750">
              <a:buFont typeface="Arial" panose="020B0604020202020204" pitchFamily="34" charset="0"/>
              <a:buChar char="•"/>
            </a:pPr>
            <a:r>
              <a:rPr lang="en-GB" sz="2000" b="1" dirty="0">
                <a:solidFill>
                  <a:schemeClr val="accent2">
                    <a:lumMod val="75000"/>
                  </a:schemeClr>
                </a:solidFill>
              </a:rPr>
              <a:t>Improved productivity and reduced absenteeism or turnover</a:t>
            </a:r>
            <a:r>
              <a:rPr lang="en-GB" sz="2400" b="1" dirty="0">
                <a:solidFill>
                  <a:schemeClr val="accent2">
                    <a:lumMod val="75000"/>
                  </a:schemeClr>
                </a:solidFill>
              </a:rPr>
              <a:t>.</a:t>
            </a:r>
          </a:p>
        </p:txBody>
      </p:sp>
      <p:pic>
        <p:nvPicPr>
          <p:cNvPr id="5" name="Picture 4">
            <a:extLst>
              <a:ext uri="{FF2B5EF4-FFF2-40B4-BE49-F238E27FC236}">
                <a16:creationId xmlns:a16="http://schemas.microsoft.com/office/drawing/2014/main" id="{BEE11779-D871-78AE-7493-9FD14ED2EBB1}"/>
              </a:ext>
            </a:extLst>
          </p:cNvPr>
          <p:cNvPicPr>
            <a:picLocks noChangeAspect="1"/>
          </p:cNvPicPr>
          <p:nvPr/>
        </p:nvPicPr>
        <p:blipFill>
          <a:blip r:embed="rId2"/>
          <a:stretch>
            <a:fillRect/>
          </a:stretch>
        </p:blipFill>
        <p:spPr>
          <a:xfrm>
            <a:off x="6171127" y="802880"/>
            <a:ext cx="3309871" cy="2626120"/>
          </a:xfrm>
          <a:prstGeom prst="rect">
            <a:avLst/>
          </a:prstGeom>
        </p:spPr>
      </p:pic>
    </p:spTree>
    <p:extLst>
      <p:ext uri="{BB962C8B-B14F-4D97-AF65-F5344CB8AC3E}">
        <p14:creationId xmlns:p14="http://schemas.microsoft.com/office/powerpoint/2010/main" val="1473311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5286A5-5C96-9D7D-A9CB-733916270C39}"/>
              </a:ext>
            </a:extLst>
          </p:cNvPr>
          <p:cNvPicPr>
            <a:picLocks noChangeAspect="1"/>
          </p:cNvPicPr>
          <p:nvPr/>
        </p:nvPicPr>
        <p:blipFill>
          <a:blip r:embed="rId2"/>
          <a:stretch>
            <a:fillRect/>
          </a:stretch>
        </p:blipFill>
        <p:spPr>
          <a:xfrm>
            <a:off x="3682449" y="0"/>
            <a:ext cx="3410426" cy="3098738"/>
          </a:xfrm>
          <a:prstGeom prst="rect">
            <a:avLst/>
          </a:prstGeom>
        </p:spPr>
      </p:pic>
      <p:sp>
        <p:nvSpPr>
          <p:cNvPr id="4" name="TextBox 3">
            <a:extLst>
              <a:ext uri="{FF2B5EF4-FFF2-40B4-BE49-F238E27FC236}">
                <a16:creationId xmlns:a16="http://schemas.microsoft.com/office/drawing/2014/main" id="{EAD335E3-6AB5-9A18-6390-E16C46832CAF}"/>
              </a:ext>
            </a:extLst>
          </p:cNvPr>
          <p:cNvSpPr txBox="1"/>
          <p:nvPr/>
        </p:nvSpPr>
        <p:spPr>
          <a:xfrm>
            <a:off x="2142186" y="3409709"/>
            <a:ext cx="6954592" cy="923330"/>
          </a:xfrm>
          <a:prstGeom prst="rect">
            <a:avLst/>
          </a:prstGeom>
          <a:noFill/>
        </p:spPr>
        <p:txBody>
          <a:bodyPr wrap="square" rtlCol="0">
            <a:spAutoFit/>
          </a:bodyPr>
          <a:lstStyle/>
          <a:p>
            <a:r>
              <a:rPr lang="en-GB" b="1" i="0" dirty="0">
                <a:solidFill>
                  <a:srgbClr val="212121"/>
                </a:solidFill>
                <a:effectLst/>
                <a:latin typeface="Arial" panose="020B0604020202020204" pitchFamily="34" charset="0"/>
                <a:cs typeface="Arial" panose="020B0604020202020204" pitchFamily="34" charset="0"/>
              </a:rPr>
              <a:t>“Organizations resistant to change can’t react fast enough, and before long, people speak about them in the past tense.” (Baker, 2022).</a:t>
            </a: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F5A10F9-9478-9272-6581-D23C76B6AEF5}"/>
              </a:ext>
            </a:extLst>
          </p:cNvPr>
          <p:cNvSpPr txBox="1"/>
          <p:nvPr/>
        </p:nvSpPr>
        <p:spPr>
          <a:xfrm>
            <a:off x="2352541" y="4433727"/>
            <a:ext cx="6156102" cy="1200329"/>
          </a:xfrm>
          <a:prstGeom prst="rect">
            <a:avLst/>
          </a:prstGeom>
          <a:noFill/>
        </p:spPr>
        <p:txBody>
          <a:bodyPr wrap="square" rtlCol="0">
            <a:spAutoFit/>
          </a:bodyPr>
          <a:lstStyle/>
          <a:p>
            <a:r>
              <a:rPr lang="en-GB" b="1" i="0" dirty="0">
                <a:effectLst/>
                <a:latin typeface="Arial" panose="020B0604020202020204" pitchFamily="34" charset="0"/>
                <a:cs typeface="Arial" panose="020B0604020202020204" pitchFamily="34" charset="0"/>
              </a:rPr>
              <a:t>“A democratic leader is one who encourages participation in decision-making and democratic leadership relates to higher morale in most leadership situations.” (Briggs, 2023, p.175).</a:t>
            </a:r>
            <a:endParaRPr lang="en-GB"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ED1FC44-755A-D7DB-C5F6-85D1E9871F24}"/>
              </a:ext>
            </a:extLst>
          </p:cNvPr>
          <p:cNvSpPr txBox="1"/>
          <p:nvPr/>
        </p:nvSpPr>
        <p:spPr>
          <a:xfrm>
            <a:off x="1672107" y="6252249"/>
            <a:ext cx="6323527" cy="369332"/>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64BA271C-DF1F-9FBD-861B-58A9D18494AA}"/>
              </a:ext>
            </a:extLst>
          </p:cNvPr>
          <p:cNvSpPr txBox="1"/>
          <p:nvPr/>
        </p:nvSpPr>
        <p:spPr>
          <a:xfrm>
            <a:off x="2142186" y="5686920"/>
            <a:ext cx="6323527" cy="646331"/>
          </a:xfrm>
          <a:prstGeom prst="rect">
            <a:avLst/>
          </a:prstGeom>
          <a:noFill/>
        </p:spPr>
        <p:txBody>
          <a:bodyPr wrap="square" rtlCol="0">
            <a:spAutoFit/>
          </a:bodyPr>
          <a:lstStyle/>
          <a:p>
            <a:r>
              <a:rPr lang="en-GB" b="1" i="0" dirty="0">
                <a:effectLst/>
                <a:latin typeface="Arial" panose="020B0604020202020204" pitchFamily="34" charset="0"/>
                <a:cs typeface="Arial" panose="020B0604020202020204" pitchFamily="34" charset="0"/>
              </a:rPr>
              <a:t>“A team's decision may not be optimal, even if it has the majority support.” (</a:t>
            </a:r>
            <a:r>
              <a:rPr lang="en-GB" b="1" i="0" dirty="0" err="1">
                <a:effectLst/>
                <a:latin typeface="Arial" panose="020B0604020202020204" pitchFamily="34" charset="0"/>
                <a:cs typeface="Arial" panose="020B0604020202020204" pitchFamily="34" charset="0"/>
              </a:rPr>
              <a:t>Burtler</a:t>
            </a:r>
            <a:r>
              <a:rPr lang="en-GB" b="1" i="0" dirty="0">
                <a:effectLst/>
                <a:latin typeface="Arial" panose="020B0604020202020204" pitchFamily="34" charset="0"/>
                <a:cs typeface="Arial" panose="020B0604020202020204" pitchFamily="34" charset="0"/>
              </a:rPr>
              <a:t>, 2023).</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8514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578009-CEEF-7298-E166-FB920FFA7F73}"/>
              </a:ext>
            </a:extLst>
          </p:cNvPr>
          <p:cNvPicPr>
            <a:picLocks noChangeAspect="1"/>
          </p:cNvPicPr>
          <p:nvPr/>
        </p:nvPicPr>
        <p:blipFill>
          <a:blip r:embed="rId2"/>
          <a:stretch>
            <a:fillRect/>
          </a:stretch>
        </p:blipFill>
        <p:spPr>
          <a:xfrm>
            <a:off x="299162" y="225083"/>
            <a:ext cx="3779703" cy="2131752"/>
          </a:xfrm>
          <a:prstGeom prst="rect">
            <a:avLst/>
          </a:prstGeom>
        </p:spPr>
      </p:pic>
      <p:pic>
        <p:nvPicPr>
          <p:cNvPr id="7" name="Picture 6">
            <a:extLst>
              <a:ext uri="{FF2B5EF4-FFF2-40B4-BE49-F238E27FC236}">
                <a16:creationId xmlns:a16="http://schemas.microsoft.com/office/drawing/2014/main" id="{D621A75B-92ED-D8F2-D433-D5860A7C26D9}"/>
              </a:ext>
            </a:extLst>
          </p:cNvPr>
          <p:cNvPicPr>
            <a:picLocks noChangeAspect="1"/>
          </p:cNvPicPr>
          <p:nvPr/>
        </p:nvPicPr>
        <p:blipFill>
          <a:blip r:embed="rId3"/>
          <a:stretch>
            <a:fillRect/>
          </a:stretch>
        </p:blipFill>
        <p:spPr>
          <a:xfrm>
            <a:off x="5465841" y="239675"/>
            <a:ext cx="3723711" cy="2117160"/>
          </a:xfrm>
          <a:prstGeom prst="rect">
            <a:avLst/>
          </a:prstGeom>
        </p:spPr>
      </p:pic>
      <p:sp>
        <p:nvSpPr>
          <p:cNvPr id="8" name="TextBox 7">
            <a:extLst>
              <a:ext uri="{FF2B5EF4-FFF2-40B4-BE49-F238E27FC236}">
                <a16:creationId xmlns:a16="http://schemas.microsoft.com/office/drawing/2014/main" id="{A03E0787-5068-D4AE-D8C3-A28AB3C74C7D}"/>
              </a:ext>
            </a:extLst>
          </p:cNvPr>
          <p:cNvSpPr txBox="1"/>
          <p:nvPr/>
        </p:nvSpPr>
        <p:spPr>
          <a:xfrm>
            <a:off x="1814732" y="3854548"/>
            <a:ext cx="6330462" cy="1938992"/>
          </a:xfrm>
          <a:prstGeom prst="rect">
            <a:avLst/>
          </a:prstGeom>
          <a:noFill/>
        </p:spPr>
        <p:txBody>
          <a:bodyPr wrap="square" rtlCol="0">
            <a:spAutoFit/>
          </a:bodyPr>
          <a:lstStyle/>
          <a:p>
            <a:r>
              <a:rPr lang="en-GB" sz="2000" b="1" dirty="0">
                <a:solidFill>
                  <a:schemeClr val="accent2">
                    <a:lumMod val="75000"/>
                  </a:schemeClr>
                </a:solidFill>
                <a:latin typeface="Arial" panose="020B0604020202020204" pitchFamily="34" charset="0"/>
                <a:cs typeface="Arial" panose="020B0604020202020204" pitchFamily="34" charset="0"/>
              </a:rPr>
              <a:t>To conclude, success is about…</a:t>
            </a:r>
          </a:p>
          <a:p>
            <a:r>
              <a:rPr lang="en-GB" sz="2000" b="1" dirty="0">
                <a:solidFill>
                  <a:schemeClr val="accent2">
                    <a:lumMod val="75000"/>
                  </a:schemeClr>
                </a:solidFill>
                <a:latin typeface="Arial" panose="020B0604020202020204" pitchFamily="34" charset="0"/>
                <a:cs typeface="Arial" panose="020B0604020202020204" pitchFamily="34" charset="0"/>
              </a:rPr>
              <a:t>Work, work, work. </a:t>
            </a:r>
          </a:p>
          <a:p>
            <a:r>
              <a:rPr lang="en-GB" sz="2000" b="1" dirty="0">
                <a:solidFill>
                  <a:schemeClr val="accent2">
                    <a:lumMod val="75000"/>
                  </a:schemeClr>
                </a:solidFill>
                <a:latin typeface="Arial" panose="020B0604020202020204" pitchFamily="34" charset="0"/>
                <a:cs typeface="Arial" panose="020B0604020202020204" pitchFamily="34" charset="0"/>
              </a:rPr>
              <a:t>Success is achievable, but maintaining success is something greater, it’s all about continuous work, self-awareness, self-development, motivation and commitment!</a:t>
            </a:r>
          </a:p>
        </p:txBody>
      </p:sp>
    </p:spTree>
    <p:extLst>
      <p:ext uri="{BB962C8B-B14F-4D97-AF65-F5344CB8AC3E}">
        <p14:creationId xmlns:p14="http://schemas.microsoft.com/office/powerpoint/2010/main" val="2051266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024130-58EA-BD4D-A92D-C545082B6C24}"/>
              </a:ext>
            </a:extLst>
          </p:cNvPr>
          <p:cNvSpPr txBox="1"/>
          <p:nvPr/>
        </p:nvSpPr>
        <p:spPr>
          <a:xfrm>
            <a:off x="244699" y="206063"/>
            <a:ext cx="10586433" cy="501836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References:</a:t>
            </a:r>
          </a:p>
          <a:p>
            <a:endParaRPr lang="en-GB" sz="1100" dirty="0">
              <a:latin typeface="Arial" panose="020B0604020202020204" pitchFamily="34" charset="0"/>
              <a:cs typeface="Arial" panose="020B0604020202020204" pitchFamily="34"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Baker, C. (2022) What is Organizational Change and Why Does it Matter? [Online]. Available: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https://leaders.com/articles/leadership/organizational-change/</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(Accessed: 2023, December, 9</a:t>
            </a:r>
            <a:r>
              <a:rPr lang="en-GB" sz="11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Briggs, M. (2023) ‘</a:t>
            </a:r>
            <a:r>
              <a:rPr lang="en-GB"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DEMOCRATIC LEADERSHIP AND EMPLOYEE PERFORMANCE</a:t>
            </a:r>
            <a:r>
              <a:rPr lang="en-GB" sz="1100" i="1" kern="100" dirty="0">
                <a:effectLst/>
                <a:latin typeface="Arial" panose="020B0604020202020204" pitchFamily="34" charset="0"/>
                <a:ea typeface="Calibri" panose="020F0502020204030204" pitchFamily="34" charset="0"/>
                <a:cs typeface="Arial" panose="020B0604020202020204" pitchFamily="34" charset="0"/>
              </a:rPr>
              <a:t>’</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Vol 8, p.175 [Online]. Available: </a:t>
            </a:r>
            <a:r>
              <a:rPr lang="en-GB" sz="11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https://www.bwjournal.org/index.php/bsjournal/article/view/1464/1326</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(Accessed: 2023, December,9</a:t>
            </a:r>
            <a:r>
              <a:rPr lang="en-GB" sz="1100" kern="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Bayley, S. and West, M. (2021), What is compassionate leadership? [online]. Available: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https://www.kingsfund.org.uk/publications/what-is-compassionate-leadership#:~:text=Compassionate%20leadership%20involves%20a%20focus,and%20do%20their%20best%20work</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(Accessed: 2023, December, 9</a:t>
            </a:r>
            <a:r>
              <a:rPr lang="en-GB" sz="11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100" kern="100" dirty="0" err="1">
                <a:effectLst/>
                <a:latin typeface="Arial" panose="020B0604020202020204" pitchFamily="34" charset="0"/>
                <a:ea typeface="Calibri" panose="020F0502020204030204" pitchFamily="34" charset="0"/>
                <a:cs typeface="Arial" panose="020B0604020202020204" pitchFamily="34" charset="0"/>
              </a:rPr>
              <a:t>Burtler</a:t>
            </a:r>
            <a:r>
              <a:rPr lang="en-GB" sz="1100" kern="100" dirty="0">
                <a:effectLst/>
                <a:latin typeface="Arial" panose="020B0604020202020204" pitchFamily="34" charset="0"/>
                <a:ea typeface="Calibri" panose="020F0502020204030204" pitchFamily="34" charset="0"/>
                <a:cs typeface="Arial" panose="020B0604020202020204" pitchFamily="34" charset="0"/>
              </a:rPr>
              <a:t>, J. (2023) Democratic Leadership Definition, Characteristics &amp; Effectiveness [Online]. Available: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https://study.com/academy/lesson/what-is-democratic-leadership-definition-advantages-disadvantages.html#:~:text=Advantages%20of%20democratic%20leadership%20include,efficiency%20and%20problems%20with%20accountability</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(Accessed: 2023, December, 9</a:t>
            </a:r>
            <a:r>
              <a:rPr lang="en-GB" sz="11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Cherry, K. (2023) Emotional Intelligence: How We Perceive, Evaluate, Express, and Control Emotions [online]. Available: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https://www.verywellmind.com/what-is-emotional-intelligence-2795423</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(Accessed: 2023, December, 9</a:t>
            </a:r>
            <a:r>
              <a:rPr lang="en-GB" sz="11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100" kern="100" dirty="0" err="1">
                <a:effectLst/>
                <a:latin typeface="Arial" panose="020B0604020202020204" pitchFamily="34" charset="0"/>
                <a:ea typeface="Calibri" panose="020F0502020204030204" pitchFamily="34" charset="0"/>
                <a:cs typeface="Arial" panose="020B0604020202020204" pitchFamily="34" charset="0"/>
              </a:rPr>
              <a:t>Mcleod</a:t>
            </a:r>
            <a:r>
              <a:rPr lang="en-GB" sz="1100" kern="100" dirty="0">
                <a:effectLst/>
                <a:latin typeface="Arial" panose="020B0604020202020204" pitchFamily="34" charset="0"/>
                <a:ea typeface="Calibri" panose="020F0502020204030204" pitchFamily="34" charset="0"/>
                <a:cs typeface="Arial" panose="020B0604020202020204" pitchFamily="34" charset="0"/>
              </a:rPr>
              <a:t>, S. (2023) Questionnaire: Definition, Examples, Design and Types [Online]. Available: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https://www.simplypsychology.org/questionnaires.html</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(Accessed: 2023, December, 9</a:t>
            </a:r>
            <a:r>
              <a:rPr lang="en-GB" sz="11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196825452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565</TotalTime>
  <Words>693</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Trebuchet MS</vt:lpstr>
      <vt:lpstr>Wingdings 3</vt:lpstr>
      <vt:lpstr>Facet</vt:lpstr>
      <vt:lpstr>Leadership</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Constantin Polgar</dc:creator>
  <cp:lastModifiedBy>Constantin Polgar</cp:lastModifiedBy>
  <cp:revision>1</cp:revision>
  <dcterms:created xsi:type="dcterms:W3CDTF">2023-12-03T12:15:58Z</dcterms:created>
  <dcterms:modified xsi:type="dcterms:W3CDTF">2023-12-09T21:59:39Z</dcterms:modified>
</cp:coreProperties>
</file>