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</p:sldMasterIdLst>
  <p:sldIdLst>
    <p:sldId id="256" r:id="rId2"/>
    <p:sldId id="257" r:id="rId3"/>
    <p:sldId id="263" r:id="rId4"/>
    <p:sldId id="262" r:id="rId5"/>
    <p:sldId id="258" r:id="rId6"/>
    <p:sldId id="259" r:id="rId7"/>
    <p:sldId id="260" r:id="rId8"/>
    <p:sldId id="261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theme" Target="theme/theme1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viewProps" Target="view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presProps" Target="presProps.xml" /><Relationship Id="rId5" Type="http://schemas.openxmlformats.org/officeDocument/2006/relationships/slide" Target="slides/slide4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tableStyles" Target="tableStyle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9141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t>12/13/2022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6252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7007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12/13/2022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300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8147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12/13/2022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1124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8366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12/13/2022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278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5741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209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1934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819910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66670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03800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40391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6142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8872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21" Type="http://schemas.openxmlformats.org/officeDocument/2006/relationships/image" Target="../media/image4.png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20" Type="http://schemas.openxmlformats.org/officeDocument/2006/relationships/image" Target="../media/image3.png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image" Target="../media/image2.png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Relationship Id="rId22" Type="http://schemas.openxmlformats.org/officeDocument/2006/relationships/image" Target="../media/image5.png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777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REFLECTION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/>
              <a:t>TASK 4</a:t>
            </a:r>
          </a:p>
          <a:p>
            <a:r>
              <a:rPr lang="en-US" b="1" dirty="0"/>
              <a:t>Student ID</a:t>
            </a:r>
          </a:p>
          <a:p>
            <a:r>
              <a:rPr lang="en-US" b="1" dirty="0"/>
              <a:t>Student name</a:t>
            </a:r>
          </a:p>
        </p:txBody>
      </p:sp>
    </p:spTree>
    <p:extLst>
      <p:ext uri="{BB962C8B-B14F-4D97-AF65-F5344CB8AC3E}">
        <p14:creationId xmlns:p14="http://schemas.microsoft.com/office/powerpoint/2010/main" val="3702868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764986" cy="140053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MODULE REQUIRES PREVIOUS EXPERIENCE WITH COMPUTERS TO BEGIN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/>
              <a:t>This training has helped me tremendously in expanding my knowledge of IT and the internet.</a:t>
            </a:r>
          </a:p>
          <a:p>
            <a:pPr algn="just"/>
            <a:r>
              <a:rPr lang="en-US" dirty="0"/>
              <a:t>Before I started working in this sector, I had no idea there were so many specializations (Mamun, Lawrie and Wright, 2020).</a:t>
            </a:r>
          </a:p>
          <a:p>
            <a:pPr algn="just"/>
            <a:r>
              <a:rPr lang="en-US" dirty="0"/>
              <a:t>Since I've been studying IT for so long, I've picked up a lot of knowledge in the field.</a:t>
            </a:r>
          </a:p>
        </p:txBody>
      </p:sp>
    </p:spTree>
    <p:extLst>
      <p:ext uri="{BB962C8B-B14F-4D97-AF65-F5344CB8AC3E}">
        <p14:creationId xmlns:p14="http://schemas.microsoft.com/office/powerpoint/2010/main" val="38182597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 BACKGROUND NECESSARY FOR THIS MODULE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/>
              <a:t>Information technology (IT) refers to all the hardware, software, networks, and procedures required to generate, store, protect, and disseminate digital information.</a:t>
            </a:r>
          </a:p>
          <a:p>
            <a:pPr algn="just"/>
            <a:r>
              <a:rPr lang="en-US" dirty="0"/>
              <a:t>The IT sector can't function without four pillars.</a:t>
            </a:r>
          </a:p>
        </p:txBody>
      </p:sp>
    </p:spTree>
    <p:extLst>
      <p:ext uri="{BB962C8B-B14F-4D97-AF65-F5344CB8AC3E}">
        <p14:creationId xmlns:p14="http://schemas.microsoft.com/office/powerpoint/2010/main" val="4287081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3743" cy="192472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PROFESSIONALS IN THE AREA OF INFORMATION AND COMMUNICATION TECHNOLOGY USE MANY DIFFERENT KINDS OF DIGITAL TOOLS AND SERVICES.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2" y="2926080"/>
            <a:ext cx="9403742" cy="3322319"/>
          </a:xfrm>
        </p:spPr>
        <p:txBody>
          <a:bodyPr>
            <a:normAutofit/>
          </a:bodyPr>
          <a:lstStyle/>
          <a:p>
            <a:pPr algn="just"/>
            <a:r>
              <a:rPr lang="en-US" dirty="0"/>
              <a:t>Digital technology refers to any electronic component, system, device, or infrastructure that deals with digital data.</a:t>
            </a:r>
          </a:p>
          <a:p>
            <a:pPr algn="just"/>
            <a:r>
              <a:rPr lang="en-US" dirty="0"/>
              <a:t>Locations where data can be generated, stored, and modified (Aceto, Persico and Pescape, 2019).</a:t>
            </a:r>
          </a:p>
          <a:p>
            <a:pPr algn="just"/>
            <a:r>
              <a:rPr lang="en-US" dirty="0"/>
              <a:t>The use of digital media such as social networking sites, video games, multimedia, and mobile phones has increased dramatically in recent years.</a:t>
            </a:r>
          </a:p>
        </p:txBody>
      </p:sp>
    </p:spTree>
    <p:extLst>
      <p:ext uri="{BB962C8B-B14F-4D97-AF65-F5344CB8AC3E}">
        <p14:creationId xmlns:p14="http://schemas.microsoft.com/office/powerpoint/2010/main" val="4036841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10104620" cy="183328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INFORMATION AND COMMUNICATION TECHNOLOGY EXPERTS HAVE ACCESS TO A WIDE VARIETY OF ONLINE RESOURCES.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2150" y="2403566"/>
            <a:ext cx="9187704" cy="3844833"/>
          </a:xfrm>
        </p:spPr>
        <p:txBody>
          <a:bodyPr>
            <a:normAutofit/>
          </a:bodyPr>
          <a:lstStyle/>
          <a:p>
            <a:pPr algn="just"/>
            <a:r>
              <a:rPr lang="en-US" dirty="0"/>
              <a:t>Portable tools that may be used in any setting</a:t>
            </a:r>
          </a:p>
          <a:p>
            <a:pPr algn="just"/>
            <a:r>
              <a:rPr lang="en-US" dirty="0"/>
              <a:t>In what ways does this pertain to the IOT. </a:t>
            </a:r>
          </a:p>
          <a:p>
            <a:pPr algn="just"/>
            <a:r>
              <a:rPr lang="en-US" dirty="0"/>
              <a:t>Robotics</a:t>
            </a:r>
          </a:p>
          <a:p>
            <a:pPr algn="just"/>
            <a:r>
              <a:rPr lang="en-US" dirty="0"/>
              <a:t>Combining methods of artificial intelligence with machine learning</a:t>
            </a:r>
          </a:p>
          <a:p>
            <a:pPr algn="just"/>
            <a:r>
              <a:rPr lang="en-US" dirty="0"/>
              <a:t>superior realism; faithful to the real thing in every respect</a:t>
            </a:r>
          </a:p>
          <a:p>
            <a:pPr algn="just"/>
            <a:r>
              <a:rPr lang="en-US" dirty="0"/>
              <a:t>Using Large Data Sets for Real-Time Analytics</a:t>
            </a:r>
          </a:p>
          <a:p>
            <a:pPr algn="just"/>
            <a:r>
              <a:rPr lang="en-US" dirty="0"/>
              <a:t>It Exactly Replicates the Original in Every Way</a:t>
            </a:r>
          </a:p>
          <a:p>
            <a:pPr algn="just"/>
            <a:r>
              <a:rPr lang="en-US" dirty="0"/>
              <a:t>Includes support for a wide variety of public APIs.</a:t>
            </a:r>
          </a:p>
        </p:txBody>
      </p:sp>
    </p:spTree>
    <p:extLst>
      <p:ext uri="{BB962C8B-B14F-4D97-AF65-F5344CB8AC3E}">
        <p14:creationId xmlns:p14="http://schemas.microsoft.com/office/powerpoint/2010/main" val="1465996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GOOGLE-BASED DIGITAL PROFICIENCY APPLICATION.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/>
              <a:t>Google's Applied Digital Skills programme supports a no-cost, asynchronous online course in digital literacy.</a:t>
            </a:r>
          </a:p>
          <a:p>
            <a:pPr algn="just"/>
            <a:r>
              <a:rPr lang="en-US" dirty="0"/>
              <a:t>Classes and resources are offered for a broad variety of ages and levels of education.</a:t>
            </a:r>
          </a:p>
          <a:p>
            <a:pPr algn="just"/>
            <a:r>
              <a:rPr lang="en-US" dirty="0"/>
              <a:t>The ages of these kids range from 12 and above.</a:t>
            </a:r>
          </a:p>
        </p:txBody>
      </p:sp>
    </p:spTree>
    <p:extLst>
      <p:ext uri="{BB962C8B-B14F-4D97-AF65-F5344CB8AC3E}">
        <p14:creationId xmlns:p14="http://schemas.microsoft.com/office/powerpoint/2010/main" val="340776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GOOGLE-BASED DIGITAL PROFICIENCY APPLICATION.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/>
              <a:t>You may get help from the videos in the course's Applied Digital Skills series.</a:t>
            </a:r>
          </a:p>
          <a:p>
            <a:pPr algn="just"/>
            <a:r>
              <a:rPr lang="en-US" dirty="0"/>
              <a:t>In this lesson, students will get step-by-step guidance on how to create a finished product.</a:t>
            </a:r>
          </a:p>
          <a:p>
            <a:pPr algn="just"/>
            <a:r>
              <a:rPr lang="en-US" dirty="0"/>
              <a:t>Soon after joining Google's Applied Digital Skills programme, I was able to complete five courses (Teknowijoyo, 2020).</a:t>
            </a:r>
          </a:p>
          <a:p>
            <a:pPr algn="just"/>
            <a:r>
              <a:rPr lang="en-US" dirty="0"/>
              <a:t>Some such approaches include using Google Docs and Classroom on a school-issued computer.</a:t>
            </a:r>
          </a:p>
        </p:txBody>
      </p:sp>
    </p:spTree>
    <p:extLst>
      <p:ext uri="{BB962C8B-B14F-4D97-AF65-F5344CB8AC3E}">
        <p14:creationId xmlns:p14="http://schemas.microsoft.com/office/powerpoint/2010/main" val="1047950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GOOGLE-BASED DIGITAL PROFICIENCY APPLICATION.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/>
              <a:t>Consequently, I now understand the scope and limits of digital media and technology more fully.</a:t>
            </a:r>
          </a:p>
          <a:p>
            <a:pPr algn="just"/>
            <a:r>
              <a:rPr lang="en-US" dirty="0"/>
              <a:t>The knowledge and skills I have acquired here will be invaluable to me in my future endeavours.</a:t>
            </a:r>
          </a:p>
        </p:txBody>
      </p:sp>
    </p:spTree>
    <p:extLst>
      <p:ext uri="{BB962C8B-B14F-4D97-AF65-F5344CB8AC3E}">
        <p14:creationId xmlns:p14="http://schemas.microsoft.com/office/powerpoint/2010/main" val="22480602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dirty="0"/>
              <a:t>Aceto, G., Persico, V. and Pescape, A. (2019). A Survey on Information and Communication Technologies for Industry 4.0: State-of-the-Art, Taxonomies, Perspectives, and Challenges. </a:t>
            </a:r>
            <a:r>
              <a:rPr lang="en-US" i="1" dirty="0"/>
              <a:t>IEEE Communications Surveys &amp; Tutorials</a:t>
            </a:r>
            <a:r>
              <a:rPr lang="en-US" dirty="0"/>
              <a:t>, 21(4), pp.3467–3501. doi:10.1109/comst.2019.2938259.</a:t>
            </a:r>
          </a:p>
          <a:p>
            <a:pPr algn="just"/>
            <a:r>
              <a:rPr lang="en-US" dirty="0"/>
              <a:t>Mamun, M.A.A., Lawrie, G. and Wright, T. (2020). Instructional design of scaffolded online learning modules for self-directed and inquiry-based learning environments. </a:t>
            </a:r>
            <a:r>
              <a:rPr lang="en-US" i="1" dirty="0"/>
              <a:t>Computers &amp; Education</a:t>
            </a:r>
            <a:r>
              <a:rPr lang="en-US" dirty="0"/>
              <a:t>, 144, p.103695. doi:10.1016/j.compedu.2019.103695.</a:t>
            </a:r>
          </a:p>
          <a:p>
            <a:pPr algn="just"/>
            <a:r>
              <a:rPr lang="en-US" dirty="0"/>
              <a:t>Teknowijoyo, F. (2020). Teaching Physics by Using Google Education Teaching Methods to K12 Students to Increase Learning Outcome. </a:t>
            </a:r>
            <a:r>
              <a:rPr lang="en-US" i="1" dirty="0"/>
              <a:t>Proceedings of the Proceedings of the 1st Conference of Visual Art, Design, and Social Humanities by Faculty of Art and Design, CONVASH 2019, 2 November 2019, Surakarta, Central Java, Indonesia</a:t>
            </a:r>
            <a:r>
              <a:rPr lang="en-US" dirty="0"/>
              <a:t>. doi:10.4108/eai.2-11-2019.2294763.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4350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139</TotalTime>
  <Words>484</Words>
  <Application>Microsoft Office PowerPoint</Application>
  <PresentationFormat>Widescreen</PresentationFormat>
  <Paragraphs>40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Ion</vt:lpstr>
      <vt:lpstr>CRITICAL REFLECTION</vt:lpstr>
      <vt:lpstr>MODULE REQUIRES PREVIOUS EXPERIENCE WITH COMPUTERS TO BEGIN</vt:lpstr>
      <vt:lpstr>IT BACKGROUND NECESSARY FOR THIS MODULE</vt:lpstr>
      <vt:lpstr>PROFESSIONALS IN THE AREA OF INFORMATION AND COMMUNICATION TECHNOLOGY USE MANY DIFFERENT KINDS OF DIGITAL TOOLS AND SERVICES.</vt:lpstr>
      <vt:lpstr>INFORMATION AND COMMUNICATION TECHNOLOGY EXPERTS HAVE ACCESS TO A WIDE VARIETY OF ONLINE RESOURCES.</vt:lpstr>
      <vt:lpstr>GOOGLE-BASED DIGITAL PROFICIENCY APPLICATION.</vt:lpstr>
      <vt:lpstr>GOOGLE-BASED DIGITAL PROFICIENCY APPLICATION.</vt:lpstr>
      <vt:lpstr>GOOGLE-BASED DIGITAL PROFICIENCY APPLICATION.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critical reflection</dc:title>
  <dc:creator>Windows User</dc:creator>
  <cp:lastModifiedBy>Mohammed Miah</cp:lastModifiedBy>
  <cp:revision>10</cp:revision>
  <dcterms:created xsi:type="dcterms:W3CDTF">2022-11-08T05:16:01Z</dcterms:created>
  <dcterms:modified xsi:type="dcterms:W3CDTF">2022-12-13T19:10:18Z</dcterms:modified>
</cp:coreProperties>
</file>