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60" r:id="rId4"/>
    <p:sldId id="283" r:id="rId5"/>
    <p:sldId id="284" r:id="rId6"/>
    <p:sldId id="261" r:id="rId7"/>
    <p:sldId id="262" r:id="rId8"/>
    <p:sldId id="285" r:id="rId9"/>
    <p:sldId id="276" r:id="rId10"/>
    <p:sldId id="282" r:id="rId11"/>
    <p:sldId id="278" r:id="rId1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020" autoAdjust="0"/>
    <p:restoredTop sz="94660"/>
  </p:normalViewPr>
  <p:slideViewPr>
    <p:cSldViewPr snapToGrid="0">
      <p:cViewPr varScale="1">
        <p:scale>
          <a:sx n="97" d="100"/>
          <a:sy n="97" d="100"/>
        </p:scale>
        <p:origin x="648" y="2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992F4-FC7B-4E83-87D3-196C6C06E9D7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F7F31-5623-4865-8679-B7A64AA4D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235752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992F4-FC7B-4E83-87D3-196C6C06E9D7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F7F31-5623-4865-8679-B7A64AA4D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20651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992F4-FC7B-4E83-87D3-196C6C06E9D7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F7F31-5623-4865-8679-B7A64AA4D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846524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992F4-FC7B-4E83-87D3-196C6C06E9D7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F7F31-5623-4865-8679-B7A64AA4D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811365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992F4-FC7B-4E83-87D3-196C6C06E9D7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F7F31-5623-4865-8679-B7A64AA4D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692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992F4-FC7B-4E83-87D3-196C6C06E9D7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F7F31-5623-4865-8679-B7A64AA4D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8014904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992F4-FC7B-4E83-87D3-196C6C06E9D7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F7F31-5623-4865-8679-B7A64AA4D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80744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992F4-FC7B-4E83-87D3-196C6C06E9D7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F7F31-5623-4865-8679-B7A64AA4D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674417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992F4-FC7B-4E83-87D3-196C6C06E9D7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F7F31-5623-4865-8679-B7A64AA4D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165176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992F4-FC7B-4E83-87D3-196C6C06E9D7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F7F31-5623-4865-8679-B7A64AA4D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2510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A992F4-FC7B-4E83-87D3-196C6C06E9D7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66F7F31-5623-4865-8679-B7A64AA4D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0328268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A992F4-FC7B-4E83-87D3-196C6C06E9D7}" type="datetimeFigureOut">
              <a:rPr lang="en-GB" smtClean="0"/>
              <a:t>23/10/2019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66F7F31-5623-4865-8679-B7A64AA4D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26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How to Write Chapter One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An Overview</a:t>
            </a:r>
          </a:p>
        </p:txBody>
      </p:sp>
    </p:spTree>
    <p:extLst>
      <p:ext uri="{BB962C8B-B14F-4D97-AF65-F5344CB8AC3E}">
        <p14:creationId xmlns:p14="http://schemas.microsoft.com/office/powerpoint/2010/main" val="45221805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 One: 20%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Chapter One</a:t>
            </a:r>
          </a:p>
          <a:p>
            <a:pPr marL="0" indent="0">
              <a:buNone/>
            </a:pPr>
            <a:endParaRPr lang="en-GB" dirty="0"/>
          </a:p>
          <a:p>
            <a:pPr lvl="1"/>
            <a:r>
              <a:rPr lang="en-GB" dirty="0"/>
              <a:t>Introduction to the Thesis 5%</a:t>
            </a:r>
          </a:p>
          <a:p>
            <a:pPr lvl="1"/>
            <a:r>
              <a:rPr lang="en-GB" dirty="0"/>
              <a:t>Background of Problem Statement 10% </a:t>
            </a:r>
          </a:p>
          <a:p>
            <a:pPr lvl="1"/>
            <a:r>
              <a:rPr lang="en-GB" dirty="0"/>
              <a:t>Justification 3%</a:t>
            </a:r>
          </a:p>
          <a:p>
            <a:pPr lvl="1"/>
            <a:r>
              <a:rPr lang="en-GB" dirty="0"/>
              <a:t>Aim and Objectives 2%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  <a:p>
            <a:pPr lvl="1"/>
            <a:r>
              <a:rPr lang="en-GB" dirty="0"/>
              <a:t>Use the subheadings </a:t>
            </a:r>
          </a:p>
          <a:p>
            <a:pPr lvl="1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842688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 One: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Describe clearly the background to the subject area of study.  </a:t>
            </a:r>
          </a:p>
          <a:p>
            <a:r>
              <a:rPr lang="en-GB" dirty="0"/>
              <a:t>Ensure you make clear all definitions in this section, as well as a ‘snapshot’ of the topic and question as currently situated in literature and / or fields of study.  This will then lead into justifying the rationale for your study. </a:t>
            </a:r>
          </a:p>
          <a:p>
            <a:r>
              <a:rPr lang="en-GB" dirty="0"/>
              <a:t>USE ALL subheadings here</a:t>
            </a:r>
          </a:p>
          <a:p>
            <a:r>
              <a:rPr lang="en-GB" dirty="0"/>
              <a:t>Make sure you are UP TO DATE with your research </a:t>
            </a:r>
          </a:p>
          <a:p>
            <a:r>
              <a:rPr lang="en-GB" dirty="0"/>
              <a:t>Ensure everything LINKS BACK TO THE TITLE and AIM of research </a:t>
            </a:r>
          </a:p>
        </p:txBody>
      </p:sp>
    </p:spTree>
    <p:extLst>
      <p:ext uri="{BB962C8B-B14F-4D97-AF65-F5344CB8AC3E}">
        <p14:creationId xmlns:p14="http://schemas.microsoft.com/office/powerpoint/2010/main" val="322347068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Introduction to the Thesis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Outline what the WHOLE THESIS aims to do</a:t>
            </a:r>
          </a:p>
          <a:p>
            <a:r>
              <a:rPr lang="en-GB" dirty="0"/>
              <a:t>Define ALL terms using any type of verifiable research </a:t>
            </a:r>
          </a:p>
          <a:p>
            <a:r>
              <a:rPr lang="en-GB" dirty="0"/>
              <a:t>Even the obvious ones!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‘For the purpose of this thesis, </a:t>
            </a:r>
            <a:r>
              <a:rPr lang="en-GB" i="1" dirty="0"/>
              <a:t>child</a:t>
            </a:r>
            <a:r>
              <a:rPr lang="en-GB" dirty="0"/>
              <a:t> shall be used to mean all persons between 0 – 21’</a:t>
            </a:r>
          </a:p>
        </p:txBody>
      </p:sp>
    </p:spTree>
    <p:extLst>
      <p:ext uri="{BB962C8B-B14F-4D97-AF65-F5344CB8AC3E}">
        <p14:creationId xmlns:p14="http://schemas.microsoft.com/office/powerpoint/2010/main" val="293510442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Background of the problem statement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is the question you are trying to answer?</a:t>
            </a:r>
          </a:p>
          <a:p>
            <a:r>
              <a:rPr lang="en-GB" dirty="0"/>
              <a:t>What is the problem you are trying to solve?</a:t>
            </a:r>
          </a:p>
          <a:p>
            <a:r>
              <a:rPr lang="en-GB" dirty="0"/>
              <a:t>What is the evidence this even exists or is relevant to current issues?</a:t>
            </a:r>
          </a:p>
          <a:p>
            <a:endParaRPr lang="en-GB" dirty="0"/>
          </a:p>
          <a:p>
            <a:endParaRPr lang="en-GB" dirty="0"/>
          </a:p>
          <a:p>
            <a:r>
              <a:rPr lang="en-GB" dirty="0"/>
              <a:t>Consider the current body of work on your problem and give an overview of as much as possible</a:t>
            </a:r>
          </a:p>
          <a:p>
            <a:r>
              <a:rPr lang="en-GB" dirty="0"/>
              <a:t>Analyse current published research (text books, charity websites, government reports, media stories, journals </a:t>
            </a:r>
            <a:r>
              <a:rPr lang="en-GB" dirty="0" err="1"/>
              <a:t>etc</a:t>
            </a:r>
            <a:r>
              <a:rPr lang="en-GB" dirty="0"/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3517068301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 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Justification: Here you must make clear why your chosen title is timely, relevant, researchable and vital to the field of health and social care. </a:t>
            </a:r>
          </a:p>
          <a:p>
            <a:r>
              <a:rPr lang="en-GB" dirty="0"/>
              <a:t>You should loosely discuss the following: </a:t>
            </a:r>
          </a:p>
          <a:p>
            <a:pPr lvl="1"/>
            <a:r>
              <a:rPr lang="en-GB" dirty="0"/>
              <a:t>why is the research worth doing? 	</a:t>
            </a:r>
          </a:p>
          <a:p>
            <a:pPr lvl="1"/>
            <a:r>
              <a:rPr lang="en-GB" dirty="0"/>
              <a:t>Is it topical, interesting, controversial, applied in a new context, </a:t>
            </a:r>
            <a:r>
              <a:rPr lang="en-GB" dirty="0" err="1"/>
              <a:t>etc</a:t>
            </a:r>
            <a:r>
              <a:rPr lang="en-GB" dirty="0"/>
              <a:t>? </a:t>
            </a:r>
          </a:p>
          <a:p>
            <a:pPr lvl="1"/>
            <a:r>
              <a:rPr lang="en-GB" dirty="0"/>
              <a:t>Have there been similar studies? </a:t>
            </a:r>
          </a:p>
          <a:p>
            <a:pPr lvl="1"/>
            <a:r>
              <a:rPr lang="en-GB" dirty="0"/>
              <a:t>Is there a gap? </a:t>
            </a:r>
          </a:p>
          <a:p>
            <a:pPr lvl="1"/>
            <a:r>
              <a:rPr lang="en-GB" dirty="0"/>
              <a:t>If relevant, introduce the industry/organisation/context that is being investigated.</a:t>
            </a:r>
          </a:p>
          <a:p>
            <a:pPr marL="0" indent="0">
              <a:buNone/>
            </a:pP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1976277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Chapter 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Aim: Define one overarching aim of the study (the research purpose). This should link exactly to your title</a:t>
            </a:r>
          </a:p>
          <a:p>
            <a:r>
              <a:rPr lang="en-GB" dirty="0"/>
              <a:t>Objectives: Give at least four objectives – see them as the steps you will take to achieve your aim. </a:t>
            </a:r>
          </a:p>
          <a:p>
            <a:r>
              <a:rPr lang="en-GB" dirty="0"/>
              <a:t>Remember that if your content does not link back to your title, aim or objectives, your supervisor will tell you to remove it</a:t>
            </a:r>
          </a:p>
          <a:p>
            <a:r>
              <a:rPr lang="en-GB" dirty="0"/>
              <a:t>YOUR AIM AND OBJECTIVES WILL NEED TO BE AGREED WITH ME BEFORE YOU START THE RESEARCH PROPOSAL</a:t>
            </a:r>
          </a:p>
          <a:p>
            <a:r>
              <a:rPr lang="en-GB" dirty="0"/>
              <a:t>They may change slightly with supervisor input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992599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Search Sheets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START TO USE THESE TODAY </a:t>
            </a:r>
          </a:p>
        </p:txBody>
      </p:sp>
    </p:spTree>
    <p:extLst>
      <p:ext uri="{BB962C8B-B14F-4D97-AF65-F5344CB8AC3E}">
        <p14:creationId xmlns:p14="http://schemas.microsoft.com/office/powerpoint/2010/main" val="9547038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LIST AND BIBLIOGRAPHY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Not included in word count</a:t>
            </a:r>
          </a:p>
          <a:p>
            <a:r>
              <a:rPr lang="en-GB" dirty="0"/>
              <a:t>Journals ONLY to be used in chapter three</a:t>
            </a:r>
          </a:p>
          <a:p>
            <a:r>
              <a:rPr lang="en-GB" dirty="0"/>
              <a:t>NO newspaper articles (unless Guardian or Independent)</a:t>
            </a:r>
          </a:p>
          <a:p>
            <a:r>
              <a:rPr lang="en-GB" dirty="0"/>
              <a:t>It may be a good idea to have a reference list PER chapter and then combine them all together at the end </a:t>
            </a:r>
          </a:p>
        </p:txBody>
      </p:sp>
    </p:spTree>
    <p:extLst>
      <p:ext uri="{BB962C8B-B14F-4D97-AF65-F5344CB8AC3E}">
        <p14:creationId xmlns:p14="http://schemas.microsoft.com/office/powerpoint/2010/main" val="412924984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FOR MORE MARKS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Include detail in your search strategy </a:t>
            </a:r>
          </a:p>
          <a:p>
            <a:r>
              <a:rPr lang="en-GB" dirty="0"/>
              <a:t>This goes into your appendix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1877952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Questions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Any questions?</a:t>
            </a:r>
          </a:p>
        </p:txBody>
      </p:sp>
    </p:spTree>
    <p:extLst>
      <p:ext uri="{BB962C8B-B14F-4D97-AF65-F5344CB8AC3E}">
        <p14:creationId xmlns:p14="http://schemas.microsoft.com/office/powerpoint/2010/main" val="270455129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457</Words>
  <Application>Microsoft Macintosh PowerPoint</Application>
  <PresentationFormat>Widescreen</PresentationFormat>
  <Paragraphs>59</Paragraphs>
  <Slides>11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5" baseType="lpstr">
      <vt:lpstr>Arial</vt:lpstr>
      <vt:lpstr>Calibri</vt:lpstr>
      <vt:lpstr>Calibri Light</vt:lpstr>
      <vt:lpstr>Office Theme</vt:lpstr>
      <vt:lpstr>How to Write Chapter One</vt:lpstr>
      <vt:lpstr>Chapter One: 20%</vt:lpstr>
      <vt:lpstr>Chapter One: Overview</vt:lpstr>
      <vt:lpstr>Introduction to the Thesis</vt:lpstr>
      <vt:lpstr>Background of the problem statement </vt:lpstr>
      <vt:lpstr>Chapter One</vt:lpstr>
      <vt:lpstr>Chapter One</vt:lpstr>
      <vt:lpstr>Search Sheets</vt:lpstr>
      <vt:lpstr>REFERENCE LIST AND BIBLIOGRAPHY </vt:lpstr>
      <vt:lpstr>FOR MORE MARKS</vt:lpstr>
      <vt:lpstr>Questions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How to Write Your Research Proposal</dc:title>
  <dc:creator>Tania Davies</dc:creator>
  <cp:lastModifiedBy>Taniamichelle333@outlook.com</cp:lastModifiedBy>
  <cp:revision>7</cp:revision>
  <dcterms:created xsi:type="dcterms:W3CDTF">2017-10-23T14:14:14Z</dcterms:created>
  <dcterms:modified xsi:type="dcterms:W3CDTF">2019-10-23T16:13:52Z</dcterms:modified>
</cp:coreProperties>
</file>