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sldIdLst>
    <p:sldId id="278" r:id="rId2"/>
    <p:sldId id="277" r:id="rId3"/>
    <p:sldId id="295" r:id="rId4"/>
    <p:sldId id="279" r:id="rId5"/>
    <p:sldId id="280" r:id="rId6"/>
    <p:sldId id="284" r:id="rId7"/>
    <p:sldId id="307" r:id="rId8"/>
    <p:sldId id="285" r:id="rId9"/>
    <p:sldId id="286" r:id="rId10"/>
    <p:sldId id="296" r:id="rId11"/>
    <p:sldId id="287" r:id="rId12"/>
    <p:sldId id="288" r:id="rId13"/>
    <p:sldId id="304" r:id="rId14"/>
    <p:sldId id="305" r:id="rId15"/>
    <p:sldId id="306" r:id="rId16"/>
    <p:sldId id="298" r:id="rId17"/>
    <p:sldId id="299" r:id="rId18"/>
    <p:sldId id="300" r:id="rId19"/>
    <p:sldId id="30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1ECFA4-0FB9-43E9-92DA-905F709A3541}" v="8" dt="2022-01-26T13:02:36.9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31ECFA4-0FB9-43E9-92DA-905F709A3541}"/>
    <pc:docChg chg="custSel addSld delSld modSld">
      <pc:chgData name="Laura Knight" userId="fcc6b1b8-7f69-4c06-9fd3-1a1553b3cd99" providerId="ADAL" clId="{631ECFA4-0FB9-43E9-92DA-905F709A3541}" dt="2022-01-26T13:02:36.945" v="225"/>
      <pc:docMkLst>
        <pc:docMk/>
      </pc:docMkLst>
      <pc:sldChg chg="del">
        <pc:chgData name="Laura Knight" userId="fcc6b1b8-7f69-4c06-9fd3-1a1553b3cd99" providerId="ADAL" clId="{631ECFA4-0FB9-43E9-92DA-905F709A3541}" dt="2022-01-18T21:06:42.113" v="1" actId="47"/>
        <pc:sldMkLst>
          <pc:docMk/>
          <pc:sldMk cId="2249003048" sldId="256"/>
        </pc:sldMkLst>
      </pc:sldChg>
      <pc:sldChg chg="addSp modSp mod setBg">
        <pc:chgData name="Laura Knight" userId="fcc6b1b8-7f69-4c06-9fd3-1a1553b3cd99" providerId="ADAL" clId="{631ECFA4-0FB9-43E9-92DA-905F709A3541}" dt="2022-01-26T12:07:41.105" v="36"/>
        <pc:sldMkLst>
          <pc:docMk/>
          <pc:sldMk cId="722602590" sldId="277"/>
        </pc:sldMkLst>
        <pc:spChg chg="mod">
          <ac:chgData name="Laura Knight" userId="fcc6b1b8-7f69-4c06-9fd3-1a1553b3cd99" providerId="ADAL" clId="{631ECFA4-0FB9-43E9-92DA-905F709A3541}" dt="2022-01-18T21:06:56.345" v="5" actId="26606"/>
          <ac:spMkLst>
            <pc:docMk/>
            <pc:sldMk cId="722602590" sldId="277"/>
            <ac:spMk id="2" creationId="{00000000-0000-0000-0000-000000000000}"/>
          </ac:spMkLst>
        </pc:spChg>
        <pc:spChg chg="add">
          <ac:chgData name="Laura Knight" userId="fcc6b1b8-7f69-4c06-9fd3-1a1553b3cd99" providerId="ADAL" clId="{631ECFA4-0FB9-43E9-92DA-905F709A3541}" dt="2022-01-18T21:06:56.345" v="5" actId="26606"/>
          <ac:spMkLst>
            <pc:docMk/>
            <pc:sldMk cId="722602590" sldId="277"/>
            <ac:spMk id="83" creationId="{F6E918B1-FA59-42EF-8A8E-B0F3D1E54084}"/>
          </ac:spMkLst>
        </pc:spChg>
        <pc:grpChg chg="add">
          <ac:chgData name="Laura Knight" userId="fcc6b1b8-7f69-4c06-9fd3-1a1553b3cd99" providerId="ADAL" clId="{631ECFA4-0FB9-43E9-92DA-905F709A3541}" dt="2022-01-18T21:06:56.345" v="5" actId="26606"/>
          <ac:grpSpMkLst>
            <pc:docMk/>
            <pc:sldMk cId="722602590" sldId="277"/>
            <ac:grpSpMk id="71" creationId="{4815A7B4-532E-48C9-AC24-D78ACF3339DB}"/>
          </ac:grpSpMkLst>
        </pc:grpChg>
        <pc:picChg chg="add mod">
          <ac:chgData name="Laura Knight" userId="fcc6b1b8-7f69-4c06-9fd3-1a1553b3cd99" providerId="ADAL" clId="{631ECFA4-0FB9-43E9-92DA-905F709A3541}" dt="2022-01-26T12:07:41.105" v="36"/>
          <ac:picMkLst>
            <pc:docMk/>
            <pc:sldMk cId="722602590" sldId="277"/>
            <ac:picMk id="3" creationId="{E0B10149-FDCC-40C0-94C3-CCD38006AB52}"/>
          </ac:picMkLst>
        </pc:picChg>
        <pc:picChg chg="mod">
          <ac:chgData name="Laura Knight" userId="fcc6b1b8-7f69-4c06-9fd3-1a1553b3cd99" providerId="ADAL" clId="{631ECFA4-0FB9-43E9-92DA-905F709A3541}" dt="2022-01-18T21:06:56.345" v="5" actId="26606"/>
          <ac:picMkLst>
            <pc:docMk/>
            <pc:sldMk cId="722602590" sldId="277"/>
            <ac:picMk id="1026" creationId="{138A2DDC-0446-40F1-A24D-B74C788FB874}"/>
          </ac:picMkLst>
        </pc:picChg>
      </pc:sldChg>
      <pc:sldChg chg="addSp delSp modSp mod setBg delDesignElem">
        <pc:chgData name="Laura Knight" userId="fcc6b1b8-7f69-4c06-9fd3-1a1553b3cd99" providerId="ADAL" clId="{631ECFA4-0FB9-43E9-92DA-905F709A3541}" dt="2022-01-26T12:07:41.105" v="36"/>
        <pc:sldMkLst>
          <pc:docMk/>
          <pc:sldMk cId="1428289386" sldId="278"/>
        </pc:sldMkLst>
        <pc:spChg chg="mod ord">
          <ac:chgData name="Laura Knight" userId="fcc6b1b8-7f69-4c06-9fd3-1a1553b3cd99" providerId="ADAL" clId="{631ECFA4-0FB9-43E9-92DA-905F709A3541}" dt="2022-01-18T21:06:51.091" v="4" actId="26606"/>
          <ac:spMkLst>
            <pc:docMk/>
            <pc:sldMk cId="1428289386" sldId="278"/>
            <ac:spMk id="2" creationId="{00000000-0000-0000-0000-000000000000}"/>
          </ac:spMkLst>
        </pc:spChg>
        <pc:spChg chg="mod">
          <ac:chgData name="Laura Knight" userId="fcc6b1b8-7f69-4c06-9fd3-1a1553b3cd99" providerId="ADAL" clId="{631ECFA4-0FB9-43E9-92DA-905F709A3541}" dt="2022-01-18T21:06:51.091" v="4" actId="26606"/>
          <ac:spMkLst>
            <pc:docMk/>
            <pc:sldMk cId="1428289386" sldId="278"/>
            <ac:spMk id="3" creationId="{00000000-0000-0000-0000-000000000000}"/>
          </ac:spMkLst>
        </pc:spChg>
        <pc:spChg chg="add">
          <ac:chgData name="Laura Knight" userId="fcc6b1b8-7f69-4c06-9fd3-1a1553b3cd99" providerId="ADAL" clId="{631ECFA4-0FB9-43E9-92DA-905F709A3541}" dt="2022-01-18T21:06:51.091" v="4" actId="26606"/>
          <ac:spMkLst>
            <pc:docMk/>
            <pc:sldMk cId="1428289386" sldId="278"/>
            <ac:spMk id="5" creationId="{9B8A5A16-7BE9-4AA1-9B5E-00FAFA5C8647}"/>
          </ac:spMkLst>
        </pc:spChg>
        <pc:spChg chg="del">
          <ac:chgData name="Laura Knight" userId="fcc6b1b8-7f69-4c06-9fd3-1a1553b3cd99" providerId="ADAL" clId="{631ECFA4-0FB9-43E9-92DA-905F709A3541}" dt="2022-01-18T21:06:45.750" v="3"/>
          <ac:spMkLst>
            <pc:docMk/>
            <pc:sldMk cId="1428289386" sldId="278"/>
            <ac:spMk id="8" creationId="{DD6BC9EB-F181-48AB-BCA2-3D1DB20D2D87}"/>
          </ac:spMkLst>
        </pc:spChg>
        <pc:spChg chg="del">
          <ac:chgData name="Laura Knight" userId="fcc6b1b8-7f69-4c06-9fd3-1a1553b3cd99" providerId="ADAL" clId="{631ECFA4-0FB9-43E9-92DA-905F709A3541}" dt="2022-01-18T21:06:45.750" v="3"/>
          <ac:spMkLst>
            <pc:docMk/>
            <pc:sldMk cId="1428289386" sldId="278"/>
            <ac:spMk id="10" creationId="{D33AAA80-39DC-4020-9BFF-0718F35C7661}"/>
          </ac:spMkLst>
        </pc:spChg>
        <pc:spChg chg="del">
          <ac:chgData name="Laura Knight" userId="fcc6b1b8-7f69-4c06-9fd3-1a1553b3cd99" providerId="ADAL" clId="{631ECFA4-0FB9-43E9-92DA-905F709A3541}" dt="2022-01-18T21:06:45.750" v="3"/>
          <ac:spMkLst>
            <pc:docMk/>
            <pc:sldMk cId="1428289386" sldId="278"/>
            <ac:spMk id="14" creationId="{1177F295-741F-4EFF-B0CA-BE69295ADA07}"/>
          </ac:spMkLst>
        </pc:spChg>
        <pc:grpChg chg="add">
          <ac:chgData name="Laura Knight" userId="fcc6b1b8-7f69-4c06-9fd3-1a1553b3cd99" providerId="ADAL" clId="{631ECFA4-0FB9-43E9-92DA-905F709A3541}" dt="2022-01-18T21:06:51.091" v="4" actId="26606"/>
          <ac:grpSpMkLst>
            <pc:docMk/>
            <pc:sldMk cId="1428289386" sldId="278"/>
            <ac:grpSpMk id="6" creationId="{A93528F3-EFCB-4F9C-AC6F-A130BC6FAC9E}"/>
          </ac:grpSpMkLst>
        </pc:grpChg>
        <pc:picChg chg="add mod">
          <ac:chgData name="Laura Knight" userId="fcc6b1b8-7f69-4c06-9fd3-1a1553b3cd99" providerId="ADAL" clId="{631ECFA4-0FB9-43E9-92DA-905F709A3541}" dt="2022-01-26T12:07:41.105" v="36"/>
          <ac:picMkLst>
            <pc:docMk/>
            <pc:sldMk cId="1428289386" sldId="278"/>
            <ac:picMk id="4" creationId="{3E492BE9-AEF9-4691-B972-EFF6EE01AD82}"/>
          </ac:picMkLst>
        </pc:picChg>
        <pc:cxnChg chg="del">
          <ac:chgData name="Laura Knight" userId="fcc6b1b8-7f69-4c06-9fd3-1a1553b3cd99" providerId="ADAL" clId="{631ECFA4-0FB9-43E9-92DA-905F709A3541}" dt="2022-01-18T21:06:45.750" v="3"/>
          <ac:cxnSpMkLst>
            <pc:docMk/>
            <pc:sldMk cId="1428289386" sldId="278"/>
            <ac:cxnSpMk id="12" creationId="{C9C5D90B-7EE3-4D26-AB7D-A5A3A6E11203}"/>
          </ac:cxnSpMkLst>
        </pc:cxnChg>
      </pc:sldChg>
      <pc:sldChg chg="addSp modSp mod">
        <pc:chgData name="Laura Knight" userId="fcc6b1b8-7f69-4c06-9fd3-1a1553b3cd99" providerId="ADAL" clId="{631ECFA4-0FB9-43E9-92DA-905F709A3541}" dt="2022-01-26T12:07:41.105" v="36"/>
        <pc:sldMkLst>
          <pc:docMk/>
          <pc:sldMk cId="2698139518" sldId="279"/>
        </pc:sldMkLst>
        <pc:spChg chg="mod">
          <ac:chgData name="Laura Knight" userId="fcc6b1b8-7f69-4c06-9fd3-1a1553b3cd99" providerId="ADAL" clId="{631ECFA4-0FB9-43E9-92DA-905F709A3541}" dt="2022-01-18T21:06:45.750" v="3"/>
          <ac:spMkLst>
            <pc:docMk/>
            <pc:sldMk cId="2698139518" sldId="279"/>
            <ac:spMk id="2" creationId="{00000000-0000-0000-0000-000000000000}"/>
          </ac:spMkLst>
        </pc:spChg>
        <pc:spChg chg="mod">
          <ac:chgData name="Laura Knight" userId="fcc6b1b8-7f69-4c06-9fd3-1a1553b3cd99" providerId="ADAL" clId="{631ECFA4-0FB9-43E9-92DA-905F709A3541}" dt="2022-01-18T21:07:08.010" v="8" actId="1076"/>
          <ac:spMkLst>
            <pc:docMk/>
            <pc:sldMk cId="2698139518" sldId="279"/>
            <ac:spMk id="5" creationId="{00000000-0000-0000-0000-000000000000}"/>
          </ac:spMkLst>
        </pc:spChg>
        <pc:spChg chg="mod">
          <ac:chgData name="Laura Knight" userId="fcc6b1b8-7f69-4c06-9fd3-1a1553b3cd99" providerId="ADAL" clId="{631ECFA4-0FB9-43E9-92DA-905F709A3541}" dt="2022-01-18T21:07:14.204" v="9" actId="1076"/>
          <ac:spMkLst>
            <pc:docMk/>
            <pc:sldMk cId="2698139518" sldId="279"/>
            <ac:spMk id="8" creationId="{00000000-0000-0000-0000-000000000000}"/>
          </ac:spMkLst>
        </pc:spChg>
        <pc:picChg chg="mod">
          <ac:chgData name="Laura Knight" userId="fcc6b1b8-7f69-4c06-9fd3-1a1553b3cd99" providerId="ADAL" clId="{631ECFA4-0FB9-43E9-92DA-905F709A3541}" dt="2022-01-18T21:07:02.545" v="6" actId="1076"/>
          <ac:picMkLst>
            <pc:docMk/>
            <pc:sldMk cId="2698139518" sldId="279"/>
            <ac:picMk id="4" creationId="{00000000-0000-0000-0000-000000000000}"/>
          </ac:picMkLst>
        </pc:picChg>
        <pc:picChg chg="add mod">
          <ac:chgData name="Laura Knight" userId="fcc6b1b8-7f69-4c06-9fd3-1a1553b3cd99" providerId="ADAL" clId="{631ECFA4-0FB9-43E9-92DA-905F709A3541}" dt="2022-01-26T12:07:41.105" v="36"/>
          <ac:picMkLst>
            <pc:docMk/>
            <pc:sldMk cId="2698139518" sldId="279"/>
            <ac:picMk id="6" creationId="{8A3C81B4-6817-4E5E-845B-37C4FE6E5CFA}"/>
          </ac:picMkLst>
        </pc:picChg>
        <pc:picChg chg="mod">
          <ac:chgData name="Laura Knight" userId="fcc6b1b8-7f69-4c06-9fd3-1a1553b3cd99" providerId="ADAL" clId="{631ECFA4-0FB9-43E9-92DA-905F709A3541}" dt="2022-01-18T21:07:03.944" v="7" actId="1076"/>
          <ac:picMkLst>
            <pc:docMk/>
            <pc:sldMk cId="2698139518" sldId="279"/>
            <ac:picMk id="9" creationId="{AE1313F0-DAB0-DA49-9BB8-F6AFB40A25C8}"/>
          </ac:picMkLst>
        </pc:picChg>
      </pc:sldChg>
      <pc:sldChg chg="addSp modSp mod setBg">
        <pc:chgData name="Laura Knight" userId="fcc6b1b8-7f69-4c06-9fd3-1a1553b3cd99" providerId="ADAL" clId="{631ECFA4-0FB9-43E9-92DA-905F709A3541}" dt="2022-01-26T12:07:41.105" v="36"/>
        <pc:sldMkLst>
          <pc:docMk/>
          <pc:sldMk cId="1926059158" sldId="280"/>
        </pc:sldMkLst>
        <pc:spChg chg="mod">
          <ac:chgData name="Laura Knight" userId="fcc6b1b8-7f69-4c06-9fd3-1a1553b3cd99" providerId="ADAL" clId="{631ECFA4-0FB9-43E9-92DA-905F709A3541}" dt="2022-01-18T21:07:20.025" v="10" actId="26606"/>
          <ac:spMkLst>
            <pc:docMk/>
            <pc:sldMk cId="1926059158" sldId="280"/>
            <ac:spMk id="2" creationId="{00000000-0000-0000-0000-000000000000}"/>
          </ac:spMkLst>
        </pc:spChg>
        <pc:spChg chg="mod ord">
          <ac:chgData name="Laura Knight" userId="fcc6b1b8-7f69-4c06-9fd3-1a1553b3cd99" providerId="ADAL" clId="{631ECFA4-0FB9-43E9-92DA-905F709A3541}" dt="2022-01-18T21:08:26.292" v="16" actId="255"/>
          <ac:spMkLst>
            <pc:docMk/>
            <pc:sldMk cId="1926059158" sldId="280"/>
            <ac:spMk id="3" creationId="{00000000-0000-0000-0000-000000000000}"/>
          </ac:spMkLst>
        </pc:spChg>
        <pc:spChg chg="add">
          <ac:chgData name="Laura Knight" userId="fcc6b1b8-7f69-4c06-9fd3-1a1553b3cd99" providerId="ADAL" clId="{631ECFA4-0FB9-43E9-92DA-905F709A3541}" dt="2022-01-18T21:07:20.025" v="10" actId="26606"/>
          <ac:spMkLst>
            <pc:docMk/>
            <pc:sldMk cId="1926059158" sldId="280"/>
            <ac:spMk id="11" creationId="{A65AC7D1-EAA9-48F5-B509-60A7F50BF703}"/>
          </ac:spMkLst>
        </pc:spChg>
        <pc:spChg chg="add">
          <ac:chgData name="Laura Knight" userId="fcc6b1b8-7f69-4c06-9fd3-1a1553b3cd99" providerId="ADAL" clId="{631ECFA4-0FB9-43E9-92DA-905F709A3541}" dt="2022-01-18T21:07:20.025" v="10" actId="26606"/>
          <ac:spMkLst>
            <pc:docMk/>
            <pc:sldMk cId="1926059158" sldId="280"/>
            <ac:spMk id="13" creationId="{D6320AF9-619A-4175-865B-5663E1AEF4C5}"/>
          </ac:spMkLst>
        </pc:spChg>
        <pc:spChg chg="add">
          <ac:chgData name="Laura Knight" userId="fcc6b1b8-7f69-4c06-9fd3-1a1553b3cd99" providerId="ADAL" clId="{631ECFA4-0FB9-43E9-92DA-905F709A3541}" dt="2022-01-18T21:07:20.025" v="10" actId="26606"/>
          <ac:spMkLst>
            <pc:docMk/>
            <pc:sldMk cId="1926059158" sldId="280"/>
            <ac:spMk id="19" creationId="{7E018740-5C2B-4A41-AC1A-7E68D1EC1954}"/>
          </ac:spMkLst>
        </pc:spChg>
        <pc:spChg chg="add">
          <ac:chgData name="Laura Knight" userId="fcc6b1b8-7f69-4c06-9fd3-1a1553b3cd99" providerId="ADAL" clId="{631ECFA4-0FB9-43E9-92DA-905F709A3541}" dt="2022-01-18T21:07:20.025" v="10" actId="26606"/>
          <ac:spMkLst>
            <pc:docMk/>
            <pc:sldMk cId="1926059158" sldId="280"/>
            <ac:spMk id="21" creationId="{166F75A4-C475-4941-8EE2-B80A06A2C1BB}"/>
          </ac:spMkLst>
        </pc:spChg>
        <pc:spChg chg="add">
          <ac:chgData name="Laura Knight" userId="fcc6b1b8-7f69-4c06-9fd3-1a1553b3cd99" providerId="ADAL" clId="{631ECFA4-0FB9-43E9-92DA-905F709A3541}" dt="2022-01-18T21:07:20.025" v="10" actId="26606"/>
          <ac:spMkLst>
            <pc:docMk/>
            <pc:sldMk cId="1926059158" sldId="280"/>
            <ac:spMk id="23" creationId="{A032553A-72E8-4B0D-8405-FF9771C9AF05}"/>
          </ac:spMkLst>
        </pc:spChg>
        <pc:spChg chg="add">
          <ac:chgData name="Laura Knight" userId="fcc6b1b8-7f69-4c06-9fd3-1a1553b3cd99" providerId="ADAL" clId="{631ECFA4-0FB9-43E9-92DA-905F709A3541}" dt="2022-01-18T21:07:20.025" v="10" actId="26606"/>
          <ac:spMkLst>
            <pc:docMk/>
            <pc:sldMk cId="1926059158" sldId="280"/>
            <ac:spMk id="25" creationId="{765800AC-C3B9-498E-87BC-29FAE4C76B21}"/>
          </ac:spMkLst>
        </pc:spChg>
        <pc:spChg chg="add">
          <ac:chgData name="Laura Knight" userId="fcc6b1b8-7f69-4c06-9fd3-1a1553b3cd99" providerId="ADAL" clId="{631ECFA4-0FB9-43E9-92DA-905F709A3541}" dt="2022-01-18T21:07:20.025" v="10" actId="26606"/>
          <ac:spMkLst>
            <pc:docMk/>
            <pc:sldMk cId="1926059158" sldId="280"/>
            <ac:spMk id="27" creationId="{1F9D6ACB-2FF4-49F9-978A-E0D5327FC635}"/>
          </ac:spMkLst>
        </pc:spChg>
        <pc:spChg chg="add">
          <ac:chgData name="Laura Knight" userId="fcc6b1b8-7f69-4c06-9fd3-1a1553b3cd99" providerId="ADAL" clId="{631ECFA4-0FB9-43E9-92DA-905F709A3541}" dt="2022-01-18T21:07:20.025" v="10" actId="26606"/>
          <ac:spMkLst>
            <pc:docMk/>
            <pc:sldMk cId="1926059158" sldId="280"/>
            <ac:spMk id="29" creationId="{A5EC319D-0FEA-4B95-A3EA-01E35672C95B}"/>
          </ac:spMkLst>
        </pc:spChg>
        <pc:picChg chg="add mod">
          <ac:chgData name="Laura Knight" userId="fcc6b1b8-7f69-4c06-9fd3-1a1553b3cd99" providerId="ADAL" clId="{631ECFA4-0FB9-43E9-92DA-905F709A3541}" dt="2022-01-26T12:07:41.105" v="36"/>
          <ac:picMkLst>
            <pc:docMk/>
            <pc:sldMk cId="1926059158" sldId="280"/>
            <ac:picMk id="4" creationId="{B39CC146-4F04-47BD-B289-28AB2C6BB8AC}"/>
          </ac:picMkLst>
        </pc:picChg>
        <pc:picChg chg="mod">
          <ac:chgData name="Laura Knight" userId="fcc6b1b8-7f69-4c06-9fd3-1a1553b3cd99" providerId="ADAL" clId="{631ECFA4-0FB9-43E9-92DA-905F709A3541}" dt="2022-01-18T21:07:20.025" v="10" actId="26606"/>
          <ac:picMkLst>
            <pc:docMk/>
            <pc:sldMk cId="1926059158" sldId="280"/>
            <ac:picMk id="6" creationId="{00000000-0000-0000-0000-000000000000}"/>
          </ac:picMkLst>
        </pc:picChg>
        <pc:cxnChg chg="add">
          <ac:chgData name="Laura Knight" userId="fcc6b1b8-7f69-4c06-9fd3-1a1553b3cd99" providerId="ADAL" clId="{631ECFA4-0FB9-43E9-92DA-905F709A3541}" dt="2022-01-18T21:07:20.025" v="10" actId="26606"/>
          <ac:cxnSpMkLst>
            <pc:docMk/>
            <pc:sldMk cId="1926059158" sldId="280"/>
            <ac:cxnSpMk id="15" creationId="{063B6EC6-D752-4EE7-908B-F8F19E8C7FEA}"/>
          </ac:cxnSpMkLst>
        </pc:cxnChg>
        <pc:cxnChg chg="add">
          <ac:chgData name="Laura Knight" userId="fcc6b1b8-7f69-4c06-9fd3-1a1553b3cd99" providerId="ADAL" clId="{631ECFA4-0FB9-43E9-92DA-905F709A3541}" dt="2022-01-18T21:07:20.025" v="10" actId="26606"/>
          <ac:cxnSpMkLst>
            <pc:docMk/>
            <pc:sldMk cId="1926059158" sldId="280"/>
            <ac:cxnSpMk id="17" creationId="{EFECD4E8-AD3E-4228-82A2-9461958EA94D}"/>
          </ac:cxnSpMkLst>
        </pc:cxnChg>
      </pc:sldChg>
      <pc:sldChg chg="addSp modSp">
        <pc:chgData name="Laura Knight" userId="fcc6b1b8-7f69-4c06-9fd3-1a1553b3cd99" providerId="ADAL" clId="{631ECFA4-0FB9-43E9-92DA-905F709A3541}" dt="2022-01-26T12:07:41.105" v="36"/>
        <pc:sldMkLst>
          <pc:docMk/>
          <pc:sldMk cId="211960498" sldId="284"/>
        </pc:sldMkLst>
        <pc:picChg chg="add mod">
          <ac:chgData name="Laura Knight" userId="fcc6b1b8-7f69-4c06-9fd3-1a1553b3cd99" providerId="ADAL" clId="{631ECFA4-0FB9-43E9-92DA-905F709A3541}" dt="2022-01-26T12:07:41.105" v="36"/>
          <ac:picMkLst>
            <pc:docMk/>
            <pc:sldMk cId="211960498" sldId="284"/>
            <ac:picMk id="3" creationId="{6E702FDE-DECF-4345-9D48-1F503F9C59C7}"/>
          </ac:picMkLst>
        </pc:picChg>
      </pc:sldChg>
      <pc:sldChg chg="addSp delSp modSp mod setBg delAnim">
        <pc:chgData name="Laura Knight" userId="fcc6b1b8-7f69-4c06-9fd3-1a1553b3cd99" providerId="ADAL" clId="{631ECFA4-0FB9-43E9-92DA-905F709A3541}" dt="2022-01-26T13:01:21.937" v="222"/>
        <pc:sldMkLst>
          <pc:docMk/>
          <pc:sldMk cId="4091911157" sldId="285"/>
        </pc:sldMkLst>
        <pc:spChg chg="mod">
          <ac:chgData name="Laura Knight" userId="fcc6b1b8-7f69-4c06-9fd3-1a1553b3cd99" providerId="ADAL" clId="{631ECFA4-0FB9-43E9-92DA-905F709A3541}" dt="2022-01-18T21:08:38.414" v="17" actId="26606"/>
          <ac:spMkLst>
            <pc:docMk/>
            <pc:sldMk cId="4091911157" sldId="285"/>
            <ac:spMk id="2" creationId="{00000000-0000-0000-0000-000000000000}"/>
          </ac:spMkLst>
        </pc:spChg>
        <pc:spChg chg="mod">
          <ac:chgData name="Laura Knight" userId="fcc6b1b8-7f69-4c06-9fd3-1a1553b3cd99" providerId="ADAL" clId="{631ECFA4-0FB9-43E9-92DA-905F709A3541}" dt="2022-01-18T21:08:52.744" v="24" actId="1076"/>
          <ac:spMkLst>
            <pc:docMk/>
            <pc:sldMk cId="4091911157" sldId="285"/>
            <ac:spMk id="3" creationId="{00000000-0000-0000-0000-000000000000}"/>
          </ac:spMkLst>
        </pc:spChg>
        <pc:picChg chg="mod">
          <ac:chgData name="Laura Knight" userId="fcc6b1b8-7f69-4c06-9fd3-1a1553b3cd99" providerId="ADAL" clId="{631ECFA4-0FB9-43E9-92DA-905F709A3541}" dt="2022-01-18T21:08:38.414" v="17" actId="26606"/>
          <ac:picMkLst>
            <pc:docMk/>
            <pc:sldMk cId="4091911157" sldId="285"/>
            <ac:picMk id="4" creationId="{00000000-0000-0000-0000-000000000000}"/>
          </ac:picMkLst>
        </pc:picChg>
        <pc:picChg chg="add del mod">
          <ac:chgData name="Laura Knight" userId="fcc6b1b8-7f69-4c06-9fd3-1a1553b3cd99" providerId="ADAL" clId="{631ECFA4-0FB9-43E9-92DA-905F709A3541}" dt="2022-01-26T12:07:56.195" v="37" actId="478"/>
          <ac:picMkLst>
            <pc:docMk/>
            <pc:sldMk cId="4091911157" sldId="285"/>
            <ac:picMk id="5" creationId="{93CE1B4C-B6D5-4A85-B569-D135913C0921}"/>
          </ac:picMkLst>
        </pc:picChg>
        <pc:picChg chg="add mod">
          <ac:chgData name="Laura Knight" userId="fcc6b1b8-7f69-4c06-9fd3-1a1553b3cd99" providerId="ADAL" clId="{631ECFA4-0FB9-43E9-92DA-905F709A3541}" dt="2022-01-26T13:01:21.937" v="222"/>
          <ac:picMkLst>
            <pc:docMk/>
            <pc:sldMk cId="4091911157" sldId="285"/>
            <ac:picMk id="6" creationId="{11D8BB63-DA72-4720-BCDC-F2A029E4C77F}"/>
          </ac:picMkLst>
        </pc:picChg>
      </pc:sldChg>
      <pc:sldChg chg="addSp modSp">
        <pc:chgData name="Laura Knight" userId="fcc6b1b8-7f69-4c06-9fd3-1a1553b3cd99" providerId="ADAL" clId="{631ECFA4-0FB9-43E9-92DA-905F709A3541}" dt="2022-01-26T13:01:21.937" v="222"/>
        <pc:sldMkLst>
          <pc:docMk/>
          <pc:sldMk cId="4090559638" sldId="286"/>
        </pc:sldMkLst>
        <pc:spChg chg="mod">
          <ac:chgData name="Laura Knight" userId="fcc6b1b8-7f69-4c06-9fd3-1a1553b3cd99" providerId="ADAL" clId="{631ECFA4-0FB9-43E9-92DA-905F709A3541}" dt="2022-01-18T21:06:45.750" v="3"/>
          <ac:spMkLst>
            <pc:docMk/>
            <pc:sldMk cId="4090559638" sldId="286"/>
            <ac:spMk id="2" creationId="{00000000-0000-0000-0000-000000000000}"/>
          </ac:spMkLst>
        </pc:spChg>
        <pc:picChg chg="add mod">
          <ac:chgData name="Laura Knight" userId="fcc6b1b8-7f69-4c06-9fd3-1a1553b3cd99" providerId="ADAL" clId="{631ECFA4-0FB9-43E9-92DA-905F709A3541}" dt="2022-01-26T13:01:21.937" v="222"/>
          <ac:picMkLst>
            <pc:docMk/>
            <pc:sldMk cId="4090559638" sldId="286"/>
            <ac:picMk id="5" creationId="{B6B08B8A-5D81-4516-82CB-ED37C138396C}"/>
          </ac:picMkLst>
        </pc:picChg>
      </pc:sldChg>
      <pc:sldChg chg="addSp modSp mod">
        <pc:chgData name="Laura Knight" userId="fcc6b1b8-7f69-4c06-9fd3-1a1553b3cd99" providerId="ADAL" clId="{631ECFA4-0FB9-43E9-92DA-905F709A3541}" dt="2022-01-26T13:01:21.937" v="222"/>
        <pc:sldMkLst>
          <pc:docMk/>
          <pc:sldMk cId="1920394397" sldId="287"/>
        </pc:sldMkLst>
        <pc:spChg chg="mod">
          <ac:chgData name="Laura Knight" userId="fcc6b1b8-7f69-4c06-9fd3-1a1553b3cd99" providerId="ADAL" clId="{631ECFA4-0FB9-43E9-92DA-905F709A3541}" dt="2022-01-18T21:06:45.750" v="3"/>
          <ac:spMkLst>
            <pc:docMk/>
            <pc:sldMk cId="1920394397" sldId="287"/>
            <ac:spMk id="2" creationId="{00000000-0000-0000-0000-000000000000}"/>
          </ac:spMkLst>
        </pc:spChg>
        <pc:spChg chg="mod">
          <ac:chgData name="Laura Knight" userId="fcc6b1b8-7f69-4c06-9fd3-1a1553b3cd99" providerId="ADAL" clId="{631ECFA4-0FB9-43E9-92DA-905F709A3541}" dt="2022-01-18T21:09:08.043" v="26" actId="27636"/>
          <ac:spMkLst>
            <pc:docMk/>
            <pc:sldMk cId="1920394397" sldId="287"/>
            <ac:spMk id="3" creationId="{00000000-0000-0000-0000-000000000000}"/>
          </ac:spMkLst>
        </pc:spChg>
        <pc:picChg chg="add mod">
          <ac:chgData name="Laura Knight" userId="fcc6b1b8-7f69-4c06-9fd3-1a1553b3cd99" providerId="ADAL" clId="{631ECFA4-0FB9-43E9-92DA-905F709A3541}" dt="2022-01-26T13:01:21.937" v="222"/>
          <ac:picMkLst>
            <pc:docMk/>
            <pc:sldMk cId="1920394397" sldId="287"/>
            <ac:picMk id="5" creationId="{38012F3D-6AE9-498A-8FAC-1DC6406D192C}"/>
          </ac:picMkLst>
        </pc:picChg>
      </pc:sldChg>
      <pc:sldChg chg="addSp modSp mod">
        <pc:chgData name="Laura Knight" userId="fcc6b1b8-7f69-4c06-9fd3-1a1553b3cd99" providerId="ADAL" clId="{631ECFA4-0FB9-43E9-92DA-905F709A3541}" dt="2022-01-26T13:01:21.937" v="222"/>
        <pc:sldMkLst>
          <pc:docMk/>
          <pc:sldMk cId="246958250" sldId="288"/>
        </pc:sldMkLst>
        <pc:spChg chg="mod">
          <ac:chgData name="Laura Knight" userId="fcc6b1b8-7f69-4c06-9fd3-1a1553b3cd99" providerId="ADAL" clId="{631ECFA4-0FB9-43E9-92DA-905F709A3541}" dt="2022-01-18T21:06:45.750" v="3"/>
          <ac:spMkLst>
            <pc:docMk/>
            <pc:sldMk cId="246958250" sldId="288"/>
            <ac:spMk id="2" creationId="{00000000-0000-0000-0000-000000000000}"/>
          </ac:spMkLst>
        </pc:spChg>
        <pc:spChg chg="mod">
          <ac:chgData name="Laura Knight" userId="fcc6b1b8-7f69-4c06-9fd3-1a1553b3cd99" providerId="ADAL" clId="{631ECFA4-0FB9-43E9-92DA-905F709A3541}" dt="2022-01-18T21:09:14.924" v="27" actId="1076"/>
          <ac:spMkLst>
            <pc:docMk/>
            <pc:sldMk cId="246958250" sldId="288"/>
            <ac:spMk id="3" creationId="{00000000-0000-0000-0000-000000000000}"/>
          </ac:spMkLst>
        </pc:spChg>
        <pc:picChg chg="add mod">
          <ac:chgData name="Laura Knight" userId="fcc6b1b8-7f69-4c06-9fd3-1a1553b3cd99" providerId="ADAL" clId="{631ECFA4-0FB9-43E9-92DA-905F709A3541}" dt="2022-01-26T13:01:21.937" v="222"/>
          <ac:picMkLst>
            <pc:docMk/>
            <pc:sldMk cId="246958250" sldId="288"/>
            <ac:picMk id="4" creationId="{4241C369-3E73-463D-8783-EEA7B417A61C}"/>
          </ac:picMkLst>
        </pc:picChg>
      </pc:sldChg>
      <pc:sldChg chg="addSp modSp del mod">
        <pc:chgData name="Laura Knight" userId="fcc6b1b8-7f69-4c06-9fd3-1a1553b3cd99" providerId="ADAL" clId="{631ECFA4-0FB9-43E9-92DA-905F709A3541}" dt="2022-01-26T13:01:28.472" v="223" actId="47"/>
        <pc:sldMkLst>
          <pc:docMk/>
          <pc:sldMk cId="616435482" sldId="293"/>
        </pc:sldMkLst>
        <pc:spChg chg="mod">
          <ac:chgData name="Laura Knight" userId="fcc6b1b8-7f69-4c06-9fd3-1a1553b3cd99" providerId="ADAL" clId="{631ECFA4-0FB9-43E9-92DA-905F709A3541}" dt="2022-01-18T21:06:45.750" v="3"/>
          <ac:spMkLst>
            <pc:docMk/>
            <pc:sldMk cId="616435482" sldId="293"/>
            <ac:spMk id="2" creationId="{00000000-0000-0000-0000-000000000000}"/>
          </ac:spMkLst>
        </pc:spChg>
        <pc:spChg chg="mod">
          <ac:chgData name="Laura Knight" userId="fcc6b1b8-7f69-4c06-9fd3-1a1553b3cd99" providerId="ADAL" clId="{631ECFA4-0FB9-43E9-92DA-905F709A3541}" dt="2022-01-18T21:09:41.285" v="33" actId="1076"/>
          <ac:spMkLst>
            <pc:docMk/>
            <pc:sldMk cId="616435482" sldId="293"/>
            <ac:spMk id="5" creationId="{00000000-0000-0000-0000-000000000000}"/>
          </ac:spMkLst>
        </pc:spChg>
        <pc:picChg chg="add mod">
          <ac:chgData name="Laura Knight" userId="fcc6b1b8-7f69-4c06-9fd3-1a1553b3cd99" providerId="ADAL" clId="{631ECFA4-0FB9-43E9-92DA-905F709A3541}" dt="2022-01-26T13:01:21.937" v="222"/>
          <ac:picMkLst>
            <pc:docMk/>
            <pc:sldMk cId="616435482" sldId="293"/>
            <ac:picMk id="3" creationId="{DFC3DE8E-AFA2-4123-845F-F2928D7F6E67}"/>
          </ac:picMkLst>
        </pc:picChg>
        <pc:picChg chg="mod">
          <ac:chgData name="Laura Knight" userId="fcc6b1b8-7f69-4c06-9fd3-1a1553b3cd99" providerId="ADAL" clId="{631ECFA4-0FB9-43E9-92DA-905F709A3541}" dt="2022-01-18T21:09:43.876" v="34" actId="1076"/>
          <ac:picMkLst>
            <pc:docMk/>
            <pc:sldMk cId="616435482" sldId="293"/>
            <ac:picMk id="4" creationId="{00000000-0000-0000-0000-000000000000}"/>
          </ac:picMkLst>
        </pc:picChg>
      </pc:sldChg>
      <pc:sldChg chg="addSp modSp del mod setBg">
        <pc:chgData name="Laura Knight" userId="fcc6b1b8-7f69-4c06-9fd3-1a1553b3cd99" providerId="ADAL" clId="{631ECFA4-0FB9-43E9-92DA-905F709A3541}" dt="2022-01-26T13:01:30.595" v="224" actId="47"/>
        <pc:sldMkLst>
          <pc:docMk/>
          <pc:sldMk cId="721502834" sldId="294"/>
        </pc:sldMkLst>
        <pc:spChg chg="mod">
          <ac:chgData name="Laura Knight" userId="fcc6b1b8-7f69-4c06-9fd3-1a1553b3cd99" providerId="ADAL" clId="{631ECFA4-0FB9-43E9-92DA-905F709A3541}" dt="2022-01-18T21:09:52.740" v="35" actId="26606"/>
          <ac:spMkLst>
            <pc:docMk/>
            <pc:sldMk cId="721502834" sldId="294"/>
            <ac:spMk id="2" creationId="{00000000-0000-0000-0000-000000000000}"/>
          </ac:spMkLst>
        </pc:spChg>
        <pc:grpChg chg="add">
          <ac:chgData name="Laura Knight" userId="fcc6b1b8-7f69-4c06-9fd3-1a1553b3cd99" providerId="ADAL" clId="{631ECFA4-0FB9-43E9-92DA-905F709A3541}" dt="2022-01-18T21:09:52.740" v="35" actId="26606"/>
          <ac:grpSpMkLst>
            <pc:docMk/>
            <pc:sldMk cId="721502834" sldId="294"/>
            <ac:grpSpMk id="10" creationId="{6CC33B2B-B475-4189-BA8F-3CF8248DC685}"/>
          </ac:grpSpMkLst>
        </pc:grpChg>
        <pc:picChg chg="add mod">
          <ac:chgData name="Laura Knight" userId="fcc6b1b8-7f69-4c06-9fd3-1a1553b3cd99" providerId="ADAL" clId="{631ECFA4-0FB9-43E9-92DA-905F709A3541}" dt="2022-01-26T13:01:21.937" v="222"/>
          <ac:picMkLst>
            <pc:docMk/>
            <pc:sldMk cId="721502834" sldId="294"/>
            <ac:picMk id="3" creationId="{2211BB69-75E9-4E93-8756-B141160B7971}"/>
          </ac:picMkLst>
        </pc:picChg>
        <pc:picChg chg="mod">
          <ac:chgData name="Laura Knight" userId="fcc6b1b8-7f69-4c06-9fd3-1a1553b3cd99" providerId="ADAL" clId="{631ECFA4-0FB9-43E9-92DA-905F709A3541}" dt="2022-01-18T21:09:52.740" v="35" actId="26606"/>
          <ac:picMkLst>
            <pc:docMk/>
            <pc:sldMk cId="721502834" sldId="294"/>
            <ac:picMk id="4" creationId="{00000000-0000-0000-0000-000000000000}"/>
          </ac:picMkLst>
        </pc:picChg>
        <pc:picChg chg="mod">
          <ac:chgData name="Laura Knight" userId="fcc6b1b8-7f69-4c06-9fd3-1a1553b3cd99" providerId="ADAL" clId="{631ECFA4-0FB9-43E9-92DA-905F709A3541}" dt="2022-01-18T21:09:52.740" v="35" actId="26606"/>
          <ac:picMkLst>
            <pc:docMk/>
            <pc:sldMk cId="721502834" sldId="294"/>
            <ac:picMk id="5" creationId="{00000000-0000-0000-0000-000000000000}"/>
          </ac:picMkLst>
        </pc:picChg>
      </pc:sldChg>
      <pc:sldChg chg="addSp modSp">
        <pc:chgData name="Laura Knight" userId="fcc6b1b8-7f69-4c06-9fd3-1a1553b3cd99" providerId="ADAL" clId="{631ECFA4-0FB9-43E9-92DA-905F709A3541}" dt="2022-01-26T12:07:41.105" v="36"/>
        <pc:sldMkLst>
          <pc:docMk/>
          <pc:sldMk cId="506069966" sldId="295"/>
        </pc:sldMkLst>
        <pc:spChg chg="mod">
          <ac:chgData name="Laura Knight" userId="fcc6b1b8-7f69-4c06-9fd3-1a1553b3cd99" providerId="ADAL" clId="{631ECFA4-0FB9-43E9-92DA-905F709A3541}" dt="2022-01-18T21:06:45.750" v="3"/>
          <ac:spMkLst>
            <pc:docMk/>
            <pc:sldMk cId="506069966" sldId="295"/>
            <ac:spMk id="2" creationId="{B78A3778-2765-4DFE-B774-23DCA2F4D118}"/>
          </ac:spMkLst>
        </pc:spChg>
        <pc:spChg chg="mod">
          <ac:chgData name="Laura Knight" userId="fcc6b1b8-7f69-4c06-9fd3-1a1553b3cd99" providerId="ADAL" clId="{631ECFA4-0FB9-43E9-92DA-905F709A3541}" dt="2022-01-18T21:06:45.750" v="3"/>
          <ac:spMkLst>
            <pc:docMk/>
            <pc:sldMk cId="506069966" sldId="295"/>
            <ac:spMk id="3" creationId="{639F0FA9-CBE9-46EF-997B-6EF4E55381B0}"/>
          </ac:spMkLst>
        </pc:spChg>
        <pc:picChg chg="add mod">
          <ac:chgData name="Laura Knight" userId="fcc6b1b8-7f69-4c06-9fd3-1a1553b3cd99" providerId="ADAL" clId="{631ECFA4-0FB9-43E9-92DA-905F709A3541}" dt="2022-01-26T12:07:41.105" v="36"/>
          <ac:picMkLst>
            <pc:docMk/>
            <pc:sldMk cId="506069966" sldId="295"/>
            <ac:picMk id="4" creationId="{3C4DF5C3-1834-460F-A8E4-1A66BA8C5AAB}"/>
          </ac:picMkLst>
        </pc:picChg>
      </pc:sldChg>
      <pc:sldChg chg="addSp modSp">
        <pc:chgData name="Laura Knight" userId="fcc6b1b8-7f69-4c06-9fd3-1a1553b3cd99" providerId="ADAL" clId="{631ECFA4-0FB9-43E9-92DA-905F709A3541}" dt="2022-01-26T13:01:21.937" v="222"/>
        <pc:sldMkLst>
          <pc:docMk/>
          <pc:sldMk cId="2681264069" sldId="296"/>
        </pc:sldMkLst>
        <pc:spChg chg="mod">
          <ac:chgData name="Laura Knight" userId="fcc6b1b8-7f69-4c06-9fd3-1a1553b3cd99" providerId="ADAL" clId="{631ECFA4-0FB9-43E9-92DA-905F709A3541}" dt="2022-01-18T21:06:45.750" v="3"/>
          <ac:spMkLst>
            <pc:docMk/>
            <pc:sldMk cId="2681264069" sldId="296"/>
            <ac:spMk id="2" creationId="{16FC878C-3E72-4175-A30B-FFC4F396F981}"/>
          </ac:spMkLst>
        </pc:spChg>
        <pc:spChg chg="mod">
          <ac:chgData name="Laura Knight" userId="fcc6b1b8-7f69-4c06-9fd3-1a1553b3cd99" providerId="ADAL" clId="{631ECFA4-0FB9-43E9-92DA-905F709A3541}" dt="2022-01-18T21:06:45.750" v="3"/>
          <ac:spMkLst>
            <pc:docMk/>
            <pc:sldMk cId="2681264069" sldId="296"/>
            <ac:spMk id="3" creationId="{040DA05A-BECA-4E14-BCBA-7D05F0CBBBC8}"/>
          </ac:spMkLst>
        </pc:spChg>
        <pc:picChg chg="add mod">
          <ac:chgData name="Laura Knight" userId="fcc6b1b8-7f69-4c06-9fd3-1a1553b3cd99" providerId="ADAL" clId="{631ECFA4-0FB9-43E9-92DA-905F709A3541}" dt="2022-01-26T13:01:21.937" v="222"/>
          <ac:picMkLst>
            <pc:docMk/>
            <pc:sldMk cId="2681264069" sldId="296"/>
            <ac:picMk id="4" creationId="{08E304BE-7B93-45AD-80F8-906696331571}"/>
          </ac:picMkLst>
        </pc:picChg>
      </pc:sldChg>
      <pc:sldChg chg="addSp delSp modSp">
        <pc:chgData name="Laura Knight" userId="fcc6b1b8-7f69-4c06-9fd3-1a1553b3cd99" providerId="ADAL" clId="{631ECFA4-0FB9-43E9-92DA-905F709A3541}" dt="2022-01-26T13:02:36.945" v="225"/>
        <pc:sldMkLst>
          <pc:docMk/>
          <pc:sldMk cId="2321868684" sldId="298"/>
        </pc:sldMkLst>
        <pc:spChg chg="mod">
          <ac:chgData name="Laura Knight" userId="fcc6b1b8-7f69-4c06-9fd3-1a1553b3cd99" providerId="ADAL" clId="{631ECFA4-0FB9-43E9-92DA-905F709A3541}" dt="2022-01-18T21:06:45.750" v="3"/>
          <ac:spMkLst>
            <pc:docMk/>
            <pc:sldMk cId="2321868684" sldId="298"/>
            <ac:spMk id="2" creationId="{0986431E-7236-0F49-AEF5-B8E29AE5C712}"/>
          </ac:spMkLst>
        </pc:spChg>
        <pc:spChg chg="mod">
          <ac:chgData name="Laura Knight" userId="fcc6b1b8-7f69-4c06-9fd3-1a1553b3cd99" providerId="ADAL" clId="{631ECFA4-0FB9-43E9-92DA-905F709A3541}" dt="2022-01-18T21:06:45.750" v="3"/>
          <ac:spMkLst>
            <pc:docMk/>
            <pc:sldMk cId="2321868684" sldId="298"/>
            <ac:spMk id="3" creationId="{40FFAE40-C838-0941-990B-CF32CB84DFB9}"/>
          </ac:spMkLst>
        </pc:spChg>
        <pc:picChg chg="add del mod">
          <ac:chgData name="Laura Knight" userId="fcc6b1b8-7f69-4c06-9fd3-1a1553b3cd99" providerId="ADAL" clId="{631ECFA4-0FB9-43E9-92DA-905F709A3541}" dt="2022-01-26T13:02:36.945" v="225"/>
          <ac:picMkLst>
            <pc:docMk/>
            <pc:sldMk cId="2321868684" sldId="298"/>
            <ac:picMk id="4" creationId="{CE98B7BA-32CF-4092-8396-55D4159CB76B}"/>
          </ac:picMkLst>
        </pc:picChg>
        <pc:picChg chg="add mod">
          <ac:chgData name="Laura Knight" userId="fcc6b1b8-7f69-4c06-9fd3-1a1553b3cd99" providerId="ADAL" clId="{631ECFA4-0FB9-43E9-92DA-905F709A3541}" dt="2022-01-26T13:02:36.945" v="225"/>
          <ac:picMkLst>
            <pc:docMk/>
            <pc:sldMk cId="2321868684" sldId="298"/>
            <ac:picMk id="5" creationId="{B3388E72-216F-4D9A-95C2-D25B514BE7F8}"/>
          </ac:picMkLst>
        </pc:picChg>
      </pc:sldChg>
      <pc:sldChg chg="addSp delSp modSp">
        <pc:chgData name="Laura Knight" userId="fcc6b1b8-7f69-4c06-9fd3-1a1553b3cd99" providerId="ADAL" clId="{631ECFA4-0FB9-43E9-92DA-905F709A3541}" dt="2022-01-26T13:02:36.945" v="225"/>
        <pc:sldMkLst>
          <pc:docMk/>
          <pc:sldMk cId="3382018755" sldId="299"/>
        </pc:sldMkLst>
        <pc:spChg chg="mod">
          <ac:chgData name="Laura Knight" userId="fcc6b1b8-7f69-4c06-9fd3-1a1553b3cd99" providerId="ADAL" clId="{631ECFA4-0FB9-43E9-92DA-905F709A3541}" dt="2022-01-18T21:06:45.750" v="3"/>
          <ac:spMkLst>
            <pc:docMk/>
            <pc:sldMk cId="3382018755" sldId="299"/>
            <ac:spMk id="2" creationId="{D50BA59C-E3F7-724E-BECB-EF1FF5F4A324}"/>
          </ac:spMkLst>
        </pc:spChg>
        <pc:spChg chg="mod">
          <ac:chgData name="Laura Knight" userId="fcc6b1b8-7f69-4c06-9fd3-1a1553b3cd99" providerId="ADAL" clId="{631ECFA4-0FB9-43E9-92DA-905F709A3541}" dt="2022-01-18T21:06:45.750" v="3"/>
          <ac:spMkLst>
            <pc:docMk/>
            <pc:sldMk cId="3382018755" sldId="299"/>
            <ac:spMk id="3" creationId="{BEA9BFA2-BBE1-5D42-A7F9-FB8595761777}"/>
          </ac:spMkLst>
        </pc:spChg>
        <pc:picChg chg="add del mod">
          <ac:chgData name="Laura Knight" userId="fcc6b1b8-7f69-4c06-9fd3-1a1553b3cd99" providerId="ADAL" clId="{631ECFA4-0FB9-43E9-92DA-905F709A3541}" dt="2022-01-26T13:02:36.945" v="225"/>
          <ac:picMkLst>
            <pc:docMk/>
            <pc:sldMk cId="3382018755" sldId="299"/>
            <ac:picMk id="4" creationId="{E286F931-1B37-4C2D-BA4C-6361EFDB712C}"/>
          </ac:picMkLst>
        </pc:picChg>
        <pc:picChg chg="add mod">
          <ac:chgData name="Laura Knight" userId="fcc6b1b8-7f69-4c06-9fd3-1a1553b3cd99" providerId="ADAL" clId="{631ECFA4-0FB9-43E9-92DA-905F709A3541}" dt="2022-01-26T13:02:36.945" v="225"/>
          <ac:picMkLst>
            <pc:docMk/>
            <pc:sldMk cId="3382018755" sldId="299"/>
            <ac:picMk id="5" creationId="{9CC2BD20-2961-4B1D-BC95-E8897C1F3725}"/>
          </ac:picMkLst>
        </pc:picChg>
      </pc:sldChg>
      <pc:sldChg chg="addSp delSp modSp">
        <pc:chgData name="Laura Knight" userId="fcc6b1b8-7f69-4c06-9fd3-1a1553b3cd99" providerId="ADAL" clId="{631ECFA4-0FB9-43E9-92DA-905F709A3541}" dt="2022-01-26T13:02:36.945" v="225"/>
        <pc:sldMkLst>
          <pc:docMk/>
          <pc:sldMk cId="3948422302" sldId="300"/>
        </pc:sldMkLst>
        <pc:spChg chg="mod">
          <ac:chgData name="Laura Knight" userId="fcc6b1b8-7f69-4c06-9fd3-1a1553b3cd99" providerId="ADAL" clId="{631ECFA4-0FB9-43E9-92DA-905F709A3541}" dt="2022-01-18T21:06:45.750" v="3"/>
          <ac:spMkLst>
            <pc:docMk/>
            <pc:sldMk cId="3948422302" sldId="300"/>
            <ac:spMk id="2" creationId="{6CE101CE-0778-2647-B041-5826A4FDF3A7}"/>
          </ac:spMkLst>
        </pc:spChg>
        <pc:spChg chg="mod">
          <ac:chgData name="Laura Knight" userId="fcc6b1b8-7f69-4c06-9fd3-1a1553b3cd99" providerId="ADAL" clId="{631ECFA4-0FB9-43E9-92DA-905F709A3541}" dt="2022-01-18T21:06:45.750" v="3"/>
          <ac:spMkLst>
            <pc:docMk/>
            <pc:sldMk cId="3948422302" sldId="300"/>
            <ac:spMk id="3" creationId="{CA927098-7A57-F144-8FB9-41CA41BBDF34}"/>
          </ac:spMkLst>
        </pc:spChg>
        <pc:picChg chg="add del mod">
          <ac:chgData name="Laura Knight" userId="fcc6b1b8-7f69-4c06-9fd3-1a1553b3cd99" providerId="ADAL" clId="{631ECFA4-0FB9-43E9-92DA-905F709A3541}" dt="2022-01-26T13:02:36.945" v="225"/>
          <ac:picMkLst>
            <pc:docMk/>
            <pc:sldMk cId="3948422302" sldId="300"/>
            <ac:picMk id="4" creationId="{D3D21B38-9529-4EB8-B3BF-BD8D76AAABF7}"/>
          </ac:picMkLst>
        </pc:picChg>
        <pc:picChg chg="add mod">
          <ac:chgData name="Laura Knight" userId="fcc6b1b8-7f69-4c06-9fd3-1a1553b3cd99" providerId="ADAL" clId="{631ECFA4-0FB9-43E9-92DA-905F709A3541}" dt="2022-01-26T13:02:36.945" v="225"/>
          <ac:picMkLst>
            <pc:docMk/>
            <pc:sldMk cId="3948422302" sldId="300"/>
            <ac:picMk id="5" creationId="{6763814A-8A17-4F57-A8A0-EB507D829724}"/>
          </ac:picMkLst>
        </pc:picChg>
      </pc:sldChg>
      <pc:sldChg chg="addSp delSp modSp">
        <pc:chgData name="Laura Knight" userId="fcc6b1b8-7f69-4c06-9fd3-1a1553b3cd99" providerId="ADAL" clId="{631ECFA4-0FB9-43E9-92DA-905F709A3541}" dt="2022-01-26T13:02:36.945" v="225"/>
        <pc:sldMkLst>
          <pc:docMk/>
          <pc:sldMk cId="4263128197" sldId="301"/>
        </pc:sldMkLst>
        <pc:picChg chg="add del mod">
          <ac:chgData name="Laura Knight" userId="fcc6b1b8-7f69-4c06-9fd3-1a1553b3cd99" providerId="ADAL" clId="{631ECFA4-0FB9-43E9-92DA-905F709A3541}" dt="2022-01-26T13:02:36.945" v="225"/>
          <ac:picMkLst>
            <pc:docMk/>
            <pc:sldMk cId="4263128197" sldId="301"/>
            <ac:picMk id="4" creationId="{82C34D4F-9610-4651-95F6-7F8465F09E8B}"/>
          </ac:picMkLst>
        </pc:picChg>
        <pc:picChg chg="add mod">
          <ac:chgData name="Laura Knight" userId="fcc6b1b8-7f69-4c06-9fd3-1a1553b3cd99" providerId="ADAL" clId="{631ECFA4-0FB9-43E9-92DA-905F709A3541}" dt="2022-01-26T13:02:36.945" v="225"/>
          <ac:picMkLst>
            <pc:docMk/>
            <pc:sldMk cId="4263128197" sldId="301"/>
            <ac:picMk id="5" creationId="{CD53AB62-9854-4516-91BE-8816238DB988}"/>
          </ac:picMkLst>
        </pc:picChg>
      </pc:sldChg>
      <pc:sldChg chg="addSp modSp add mod setBg setClrOvrMap">
        <pc:chgData name="Laura Knight" userId="fcc6b1b8-7f69-4c06-9fd3-1a1553b3cd99" providerId="ADAL" clId="{631ECFA4-0FB9-43E9-92DA-905F709A3541}" dt="2022-01-26T13:01:21.937" v="222"/>
        <pc:sldMkLst>
          <pc:docMk/>
          <pc:sldMk cId="4209800138" sldId="304"/>
        </pc:sldMkLst>
        <pc:spChg chg="mod">
          <ac:chgData name="Laura Knight" userId="fcc6b1b8-7f69-4c06-9fd3-1a1553b3cd99" providerId="ADAL" clId="{631ECFA4-0FB9-43E9-92DA-905F709A3541}" dt="2022-01-18T21:09:22.256" v="28" actId="26606"/>
          <ac:spMkLst>
            <pc:docMk/>
            <pc:sldMk cId="4209800138" sldId="304"/>
            <ac:spMk id="2" creationId="{7F5EDB60-EB3C-42E7-ACB1-564CFBDD4239}"/>
          </ac:spMkLst>
        </pc:spChg>
        <pc:spChg chg="mod">
          <ac:chgData name="Laura Knight" userId="fcc6b1b8-7f69-4c06-9fd3-1a1553b3cd99" providerId="ADAL" clId="{631ECFA4-0FB9-43E9-92DA-905F709A3541}" dt="2022-01-18T21:09:26.512" v="30" actId="403"/>
          <ac:spMkLst>
            <pc:docMk/>
            <pc:sldMk cId="4209800138" sldId="304"/>
            <ac:spMk id="3" creationId="{C7CFBCAF-1E7E-43C5-9BCC-226C9D996AA4}"/>
          </ac:spMkLst>
        </pc:spChg>
        <pc:spChg chg="add">
          <ac:chgData name="Laura Knight" userId="fcc6b1b8-7f69-4c06-9fd3-1a1553b3cd99" providerId="ADAL" clId="{631ECFA4-0FB9-43E9-92DA-905F709A3541}" dt="2022-01-18T21:09:22.256" v="28" actId="26606"/>
          <ac:spMkLst>
            <pc:docMk/>
            <pc:sldMk cId="4209800138" sldId="304"/>
            <ac:spMk id="8" creationId="{A65AC7D1-EAA9-48F5-B509-60A7F50BF703}"/>
          </ac:spMkLst>
        </pc:spChg>
        <pc:spChg chg="add">
          <ac:chgData name="Laura Knight" userId="fcc6b1b8-7f69-4c06-9fd3-1a1553b3cd99" providerId="ADAL" clId="{631ECFA4-0FB9-43E9-92DA-905F709A3541}" dt="2022-01-18T21:09:22.256" v="28" actId="26606"/>
          <ac:spMkLst>
            <pc:docMk/>
            <pc:sldMk cId="4209800138" sldId="304"/>
            <ac:spMk id="10" creationId="{D6320AF9-619A-4175-865B-5663E1AEF4C5}"/>
          </ac:spMkLst>
        </pc:spChg>
        <pc:spChg chg="add">
          <ac:chgData name="Laura Knight" userId="fcc6b1b8-7f69-4c06-9fd3-1a1553b3cd99" providerId="ADAL" clId="{631ECFA4-0FB9-43E9-92DA-905F709A3541}" dt="2022-01-18T21:09:22.256" v="28" actId="26606"/>
          <ac:spMkLst>
            <pc:docMk/>
            <pc:sldMk cId="4209800138" sldId="304"/>
            <ac:spMk id="16" creationId="{7E018740-5C2B-4A41-AC1A-7E68D1EC1954}"/>
          </ac:spMkLst>
        </pc:spChg>
        <pc:spChg chg="add">
          <ac:chgData name="Laura Knight" userId="fcc6b1b8-7f69-4c06-9fd3-1a1553b3cd99" providerId="ADAL" clId="{631ECFA4-0FB9-43E9-92DA-905F709A3541}" dt="2022-01-18T21:09:22.256" v="28" actId="26606"/>
          <ac:spMkLst>
            <pc:docMk/>
            <pc:sldMk cId="4209800138" sldId="304"/>
            <ac:spMk id="18" creationId="{166F75A4-C475-4941-8EE2-B80A06A2C1BB}"/>
          </ac:spMkLst>
        </pc:spChg>
        <pc:spChg chg="add">
          <ac:chgData name="Laura Knight" userId="fcc6b1b8-7f69-4c06-9fd3-1a1553b3cd99" providerId="ADAL" clId="{631ECFA4-0FB9-43E9-92DA-905F709A3541}" dt="2022-01-18T21:09:22.256" v="28" actId="26606"/>
          <ac:spMkLst>
            <pc:docMk/>
            <pc:sldMk cId="4209800138" sldId="304"/>
            <ac:spMk id="20" creationId="{A032553A-72E8-4B0D-8405-FF9771C9AF05}"/>
          </ac:spMkLst>
        </pc:spChg>
        <pc:spChg chg="add">
          <ac:chgData name="Laura Knight" userId="fcc6b1b8-7f69-4c06-9fd3-1a1553b3cd99" providerId="ADAL" clId="{631ECFA4-0FB9-43E9-92DA-905F709A3541}" dt="2022-01-18T21:09:22.256" v="28" actId="26606"/>
          <ac:spMkLst>
            <pc:docMk/>
            <pc:sldMk cId="4209800138" sldId="304"/>
            <ac:spMk id="22" creationId="{765800AC-C3B9-498E-87BC-29FAE4C76B21}"/>
          </ac:spMkLst>
        </pc:spChg>
        <pc:spChg chg="add">
          <ac:chgData name="Laura Knight" userId="fcc6b1b8-7f69-4c06-9fd3-1a1553b3cd99" providerId="ADAL" clId="{631ECFA4-0FB9-43E9-92DA-905F709A3541}" dt="2022-01-18T21:09:22.256" v="28" actId="26606"/>
          <ac:spMkLst>
            <pc:docMk/>
            <pc:sldMk cId="4209800138" sldId="304"/>
            <ac:spMk id="24" creationId="{1F9D6ACB-2FF4-49F9-978A-E0D5327FC635}"/>
          </ac:spMkLst>
        </pc:spChg>
        <pc:spChg chg="add">
          <ac:chgData name="Laura Knight" userId="fcc6b1b8-7f69-4c06-9fd3-1a1553b3cd99" providerId="ADAL" clId="{631ECFA4-0FB9-43E9-92DA-905F709A3541}" dt="2022-01-18T21:09:22.256" v="28" actId="26606"/>
          <ac:spMkLst>
            <pc:docMk/>
            <pc:sldMk cId="4209800138" sldId="304"/>
            <ac:spMk id="26" creationId="{142BFA2A-77A0-4F60-A32A-685681C84889}"/>
          </ac:spMkLst>
        </pc:spChg>
        <pc:picChg chg="add mod">
          <ac:chgData name="Laura Knight" userId="fcc6b1b8-7f69-4c06-9fd3-1a1553b3cd99" providerId="ADAL" clId="{631ECFA4-0FB9-43E9-92DA-905F709A3541}" dt="2022-01-26T13:01:21.937" v="222"/>
          <ac:picMkLst>
            <pc:docMk/>
            <pc:sldMk cId="4209800138" sldId="304"/>
            <ac:picMk id="4" creationId="{593ADDB3-5159-4DBB-A2E7-F035922BF923}"/>
          </ac:picMkLst>
        </pc:picChg>
        <pc:cxnChg chg="add">
          <ac:chgData name="Laura Knight" userId="fcc6b1b8-7f69-4c06-9fd3-1a1553b3cd99" providerId="ADAL" clId="{631ECFA4-0FB9-43E9-92DA-905F709A3541}" dt="2022-01-18T21:09:22.256" v="28" actId="26606"/>
          <ac:cxnSpMkLst>
            <pc:docMk/>
            <pc:sldMk cId="4209800138" sldId="304"/>
            <ac:cxnSpMk id="12" creationId="{063B6EC6-D752-4EE7-908B-F8F19E8C7FEA}"/>
          </ac:cxnSpMkLst>
        </pc:cxnChg>
        <pc:cxnChg chg="add">
          <ac:chgData name="Laura Knight" userId="fcc6b1b8-7f69-4c06-9fd3-1a1553b3cd99" providerId="ADAL" clId="{631ECFA4-0FB9-43E9-92DA-905F709A3541}" dt="2022-01-18T21:09:22.256" v="28" actId="26606"/>
          <ac:cxnSpMkLst>
            <pc:docMk/>
            <pc:sldMk cId="4209800138" sldId="304"/>
            <ac:cxnSpMk id="14" creationId="{EFECD4E8-AD3E-4228-82A2-9461958EA94D}"/>
          </ac:cxnSpMkLst>
        </pc:cxnChg>
      </pc:sldChg>
      <pc:sldChg chg="addSp modSp add">
        <pc:chgData name="Laura Knight" userId="fcc6b1b8-7f69-4c06-9fd3-1a1553b3cd99" providerId="ADAL" clId="{631ECFA4-0FB9-43E9-92DA-905F709A3541}" dt="2022-01-26T13:01:21.937" v="222"/>
        <pc:sldMkLst>
          <pc:docMk/>
          <pc:sldMk cId="965698051" sldId="305"/>
        </pc:sldMkLst>
        <pc:spChg chg="mod">
          <ac:chgData name="Laura Knight" userId="fcc6b1b8-7f69-4c06-9fd3-1a1553b3cd99" providerId="ADAL" clId="{631ECFA4-0FB9-43E9-92DA-905F709A3541}" dt="2022-01-18T21:06:45.750" v="3"/>
          <ac:spMkLst>
            <pc:docMk/>
            <pc:sldMk cId="965698051" sldId="305"/>
            <ac:spMk id="2" creationId="{6B7CE8E0-A80A-4182-8B9E-260FEC2AEBD4}"/>
          </ac:spMkLst>
        </pc:spChg>
        <pc:spChg chg="mod">
          <ac:chgData name="Laura Knight" userId="fcc6b1b8-7f69-4c06-9fd3-1a1553b3cd99" providerId="ADAL" clId="{631ECFA4-0FB9-43E9-92DA-905F709A3541}" dt="2022-01-18T21:06:45.750" v="3"/>
          <ac:spMkLst>
            <pc:docMk/>
            <pc:sldMk cId="965698051" sldId="305"/>
            <ac:spMk id="3" creationId="{096140EE-8891-4925-8746-7FE5D404F8E7}"/>
          </ac:spMkLst>
        </pc:spChg>
        <pc:picChg chg="add mod">
          <ac:chgData name="Laura Knight" userId="fcc6b1b8-7f69-4c06-9fd3-1a1553b3cd99" providerId="ADAL" clId="{631ECFA4-0FB9-43E9-92DA-905F709A3541}" dt="2022-01-26T13:01:21.937" v="222"/>
          <ac:picMkLst>
            <pc:docMk/>
            <pc:sldMk cId="965698051" sldId="305"/>
            <ac:picMk id="4" creationId="{7A611321-942A-4DD0-9FD8-64A3B20E3570}"/>
          </ac:picMkLst>
        </pc:picChg>
      </pc:sldChg>
      <pc:sldChg chg="addSp modSp add">
        <pc:chgData name="Laura Knight" userId="fcc6b1b8-7f69-4c06-9fd3-1a1553b3cd99" providerId="ADAL" clId="{631ECFA4-0FB9-43E9-92DA-905F709A3541}" dt="2022-01-26T13:01:21.937" v="222"/>
        <pc:sldMkLst>
          <pc:docMk/>
          <pc:sldMk cId="4023481430" sldId="306"/>
        </pc:sldMkLst>
        <pc:spChg chg="mod">
          <ac:chgData name="Laura Knight" userId="fcc6b1b8-7f69-4c06-9fd3-1a1553b3cd99" providerId="ADAL" clId="{631ECFA4-0FB9-43E9-92DA-905F709A3541}" dt="2022-01-18T21:06:45.750" v="3"/>
          <ac:spMkLst>
            <pc:docMk/>
            <pc:sldMk cId="4023481430" sldId="306"/>
            <ac:spMk id="2" creationId="{C368FD4F-EC91-4DDC-9B27-0025F060E505}"/>
          </ac:spMkLst>
        </pc:spChg>
        <pc:spChg chg="mod">
          <ac:chgData name="Laura Knight" userId="fcc6b1b8-7f69-4c06-9fd3-1a1553b3cd99" providerId="ADAL" clId="{631ECFA4-0FB9-43E9-92DA-905F709A3541}" dt="2022-01-18T21:06:45.750" v="3"/>
          <ac:spMkLst>
            <pc:docMk/>
            <pc:sldMk cId="4023481430" sldId="306"/>
            <ac:spMk id="3" creationId="{BBD932D3-80E3-4743-8F23-ED857991ADD9}"/>
          </ac:spMkLst>
        </pc:spChg>
        <pc:picChg chg="add mod">
          <ac:chgData name="Laura Knight" userId="fcc6b1b8-7f69-4c06-9fd3-1a1553b3cd99" providerId="ADAL" clId="{631ECFA4-0FB9-43E9-92DA-905F709A3541}" dt="2022-01-26T13:01:21.937" v="222"/>
          <ac:picMkLst>
            <pc:docMk/>
            <pc:sldMk cId="4023481430" sldId="306"/>
            <ac:picMk id="4" creationId="{3A4220AF-B35D-43A9-BBB9-584517976E62}"/>
          </ac:picMkLst>
        </pc:picChg>
      </pc:sldChg>
      <pc:sldChg chg="addSp modSp new mod">
        <pc:chgData name="Laura Knight" userId="fcc6b1b8-7f69-4c06-9fd3-1a1553b3cd99" providerId="ADAL" clId="{631ECFA4-0FB9-43E9-92DA-905F709A3541}" dt="2022-01-26T13:01:21.937" v="222"/>
        <pc:sldMkLst>
          <pc:docMk/>
          <pc:sldMk cId="2285245195" sldId="307"/>
        </pc:sldMkLst>
        <pc:spChg chg="mod">
          <ac:chgData name="Laura Knight" userId="fcc6b1b8-7f69-4c06-9fd3-1a1553b3cd99" providerId="ADAL" clId="{631ECFA4-0FB9-43E9-92DA-905F709A3541}" dt="2022-01-26T12:08:11.283" v="76" actId="20577"/>
          <ac:spMkLst>
            <pc:docMk/>
            <pc:sldMk cId="2285245195" sldId="307"/>
            <ac:spMk id="2" creationId="{08BE4CEE-B4CF-4E58-92A5-A6533D90CDB1}"/>
          </ac:spMkLst>
        </pc:spChg>
        <pc:spChg chg="mod">
          <ac:chgData name="Laura Knight" userId="fcc6b1b8-7f69-4c06-9fd3-1a1553b3cd99" providerId="ADAL" clId="{631ECFA4-0FB9-43E9-92DA-905F709A3541}" dt="2022-01-26T12:08:52.822" v="221" actId="20577"/>
          <ac:spMkLst>
            <pc:docMk/>
            <pc:sldMk cId="2285245195" sldId="307"/>
            <ac:spMk id="3" creationId="{F92C5986-0230-4921-B755-8054947D1AFC}"/>
          </ac:spMkLst>
        </pc:spChg>
        <pc:picChg chg="add mod">
          <ac:chgData name="Laura Knight" userId="fcc6b1b8-7f69-4c06-9fd3-1a1553b3cd99" providerId="ADAL" clId="{631ECFA4-0FB9-43E9-92DA-905F709A3541}" dt="2022-01-26T13:01:21.937" v="222"/>
          <ac:picMkLst>
            <pc:docMk/>
            <pc:sldMk cId="2285245195" sldId="307"/>
            <ac:picMk id="4" creationId="{ABFEF600-702E-4B6B-9AD2-B2A4578A7D3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A826B7-262D-432B-B3BA-83084F4CAA9F}" type="datetimeFigureOut">
              <a:rPr lang="en-GB" smtClean="0"/>
              <a:t>26/01/2022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59FB54-A9CA-4C65-9A24-F0B09A40EDD4}" type="slidenum">
              <a:rPr lang="en-GB" smtClean="0"/>
              <a:t>‹#›</a:t>
            </a:fld>
            <a:endParaRPr lang="en-GB"/>
          </a:p>
        </p:txBody>
      </p:sp>
    </p:spTree>
    <p:extLst>
      <p:ext uri="{BB962C8B-B14F-4D97-AF65-F5344CB8AC3E}">
        <p14:creationId xmlns:p14="http://schemas.microsoft.com/office/powerpoint/2010/main" val="2913626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consilium.europa.eu/en/european-council/president/"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a:t>
            </a:fld>
            <a:endParaRPr lang="en-GB"/>
          </a:p>
        </p:txBody>
      </p:sp>
    </p:spTree>
    <p:extLst>
      <p:ext uri="{BB962C8B-B14F-4D97-AF65-F5344CB8AC3E}">
        <p14:creationId xmlns:p14="http://schemas.microsoft.com/office/powerpoint/2010/main" val="1192400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European Council</a:t>
            </a:r>
          </a:p>
          <a:p>
            <a:r>
              <a:rPr lang="en-GB" dirty="0"/>
              <a:t>European Commission</a:t>
            </a:r>
          </a:p>
          <a:p>
            <a:r>
              <a:rPr lang="en-GB" dirty="0"/>
              <a:t>Council of the European Union</a:t>
            </a:r>
          </a:p>
          <a:p>
            <a:r>
              <a:rPr lang="en-GB" dirty="0"/>
              <a:t>European Parliament</a:t>
            </a:r>
          </a:p>
          <a:p>
            <a:r>
              <a:rPr lang="en-GB" dirty="0"/>
              <a:t>Court of Justice of the European Union</a:t>
            </a:r>
          </a:p>
          <a:p>
            <a:r>
              <a:rPr lang="en-GB" dirty="0"/>
              <a:t>The European central bank</a:t>
            </a:r>
          </a:p>
          <a:p>
            <a:r>
              <a:rPr lang="en-GB" dirty="0"/>
              <a:t>The court of auditors</a:t>
            </a:r>
          </a:p>
          <a:p>
            <a:endParaRPr lang="en-GB" dirty="0"/>
          </a:p>
          <a:p>
            <a:r>
              <a:rPr lang="en-GB" dirty="0"/>
              <a:t>The above institutions reflect the three basic elements to a constitution identified in the separation of powers theory (the executive, the legislative and the judicial functions).</a:t>
            </a:r>
          </a:p>
          <a:p>
            <a:r>
              <a:rPr lang="en-GB" dirty="0"/>
              <a:t>They attempt </a:t>
            </a:r>
            <a:r>
              <a:rPr lang="en-GB" b="1" u="sng" dirty="0"/>
              <a:t>to maintain a balance</a:t>
            </a:r>
            <a:r>
              <a:rPr lang="en-GB" dirty="0"/>
              <a:t> between giving an appropriate amount of power to Member States with large populations and ensuring that smaller Member States’ interests are protected.</a:t>
            </a:r>
          </a:p>
          <a:p>
            <a:r>
              <a:rPr lang="en-GB" dirty="0"/>
              <a:t>The difficulties of achieving this balance can be seen by comparing the populations of Germany (82m) and Malta (0.4m). The elected national governments of the Member States retain considerable influence over the EU institutions.</a:t>
            </a:r>
          </a:p>
          <a:p>
            <a:endParaRPr lang="en-GB" dirty="0"/>
          </a:p>
          <a:p>
            <a:r>
              <a:rPr lang="en-GB" dirty="0"/>
              <a:t>N:B The institutions do not work in isolation from each other; there are a number of ways in which they impose checks on each other.</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a:t>
            </a:fld>
            <a:endParaRPr lang="en-GB"/>
          </a:p>
        </p:txBody>
      </p:sp>
    </p:spTree>
    <p:extLst>
      <p:ext uri="{BB962C8B-B14F-4D97-AF65-F5344CB8AC3E}">
        <p14:creationId xmlns:p14="http://schemas.microsoft.com/office/powerpoint/2010/main" val="2912793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3</a:t>
            </a:fld>
            <a:endParaRPr lang="en-GB"/>
          </a:p>
        </p:txBody>
      </p:sp>
    </p:spTree>
    <p:extLst>
      <p:ext uri="{BB962C8B-B14F-4D97-AF65-F5344CB8AC3E}">
        <p14:creationId xmlns:p14="http://schemas.microsoft.com/office/powerpoint/2010/main" val="561134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TERMINOLOGY ALERT- European</a:t>
            </a:r>
            <a:r>
              <a:rPr lang="en-GB" baseline="0" dirty="0"/>
              <a:t> Council and the Council of EU are not the same!</a:t>
            </a:r>
            <a:endParaRPr lang="en-GB" dirty="0"/>
          </a:p>
          <a:p>
            <a:endParaRPr lang="en-GB" dirty="0"/>
          </a:p>
          <a:p>
            <a:endParaRPr lang="en-GB" dirty="0"/>
          </a:p>
          <a:p>
            <a:endParaRPr lang="en-GB" dirty="0"/>
          </a:p>
          <a:p>
            <a:r>
              <a:rPr lang="en-GB" dirty="0"/>
              <a:t>Executive body which is headed by its President, currently Charles Michel. Previously Donald Tusk.</a:t>
            </a:r>
          </a:p>
          <a:p>
            <a:r>
              <a:rPr lang="en-GB" dirty="0"/>
              <a:t>Its membership consists of the heads of state or heads of government of the Member States as well as High Representative for Foreign Affairs and Security.</a:t>
            </a:r>
          </a:p>
          <a:p>
            <a:r>
              <a:rPr lang="en-GB" dirty="0"/>
              <a:t>The president of the European Council is elected by the Member States’ heads of state or heads of government by a qualified majority vote. He/she has a term of office of 2.5 years which can only be renewed once.</a:t>
            </a:r>
          </a:p>
          <a:p>
            <a:r>
              <a:rPr lang="en-GB" dirty="0"/>
              <a:t>The council meets twice every six months (more often if required). It is responsible for defining the general political direction and priorities of the EU. Where possible, the members of the European Council try to reach a consensus. If it is necessary to vote, some decisions must be taken by unanimity whilst others are decided by a qualified majority.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can read more about him using the menu on the president's website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http://www.consilium.europa.eu/en/european-council/president/</a:t>
            </a:r>
            <a:endParaRPr lang="en-GB" sz="120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4</a:t>
            </a:fld>
            <a:endParaRPr lang="en-GB"/>
          </a:p>
        </p:txBody>
      </p:sp>
    </p:spTree>
    <p:extLst>
      <p:ext uri="{BB962C8B-B14F-4D97-AF65-F5344CB8AC3E}">
        <p14:creationId xmlns:p14="http://schemas.microsoft.com/office/powerpoint/2010/main" val="1188409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JULIAN</a:t>
            </a:r>
            <a:r>
              <a:rPr lang="en-GB" baseline="0" dirty="0"/>
              <a:t> KING </a:t>
            </a:r>
          </a:p>
          <a:p>
            <a:endParaRPr lang="en-GB" baseline="0" dirty="0"/>
          </a:p>
          <a:p>
            <a:r>
              <a:rPr lang="en-GB" dirty="0"/>
              <a:t>Ensuring the swift implementation of the steps needed to build an effective and sustainable Security Union</a:t>
            </a:r>
          </a:p>
          <a:p>
            <a:r>
              <a:rPr lang="en-GB" dirty="0"/>
              <a:t>Strengthening our common fight against terrorism and organised crime, including identifying where the EU can make a real difference and a greater focus on implementation and enforcement</a:t>
            </a:r>
          </a:p>
          <a:p>
            <a:r>
              <a:rPr lang="en-GB" dirty="0"/>
              <a:t>Reinforcing the security response to radicalisation and increasing efforts to tackle terrorist propaganda and hate speech online</a:t>
            </a:r>
          </a:p>
          <a:p>
            <a:r>
              <a:rPr lang="en-GB" dirty="0"/>
              <a:t>Improving information and intelligence sharing, including a stronger role for EU Agencies</a:t>
            </a:r>
          </a:p>
          <a:p>
            <a:r>
              <a:rPr lang="en-GB" dirty="0"/>
              <a:t>Reinforcing the capacity to protect critical infrastructures and soft targets</a:t>
            </a:r>
          </a:p>
          <a:p>
            <a:r>
              <a:rPr lang="en-GB" dirty="0"/>
              <a:t>Fighting cybercrime through enhanced cybersecurity and digital intelligence</a:t>
            </a:r>
          </a:p>
          <a:p>
            <a:r>
              <a:rPr lang="en-GB" dirty="0"/>
              <a:t>Ensuring that EU-financed security research targets the needs of security practitioners and develops solutions to forthcoming security challenges</a:t>
            </a:r>
          </a:p>
          <a:p>
            <a:endParaRPr lang="en-GB" dirty="0"/>
          </a:p>
          <a:p>
            <a:r>
              <a:rPr lang="en-GB" dirty="0"/>
              <a:t>Additional Task : What are the 6 commission priorities for 2019-2024?</a:t>
            </a:r>
          </a:p>
          <a:p>
            <a:endParaRPr lang="en-GB" dirty="0"/>
          </a:p>
          <a:p>
            <a:r>
              <a:rPr lang="en-GB" dirty="0"/>
              <a:t>A European Green deal; an economy that works for people, A Europe fit for the Digital Age,</a:t>
            </a:r>
          </a:p>
          <a:p>
            <a:r>
              <a:rPr lang="en-GB" dirty="0"/>
              <a:t>Promoting our European way of life, a stronger Europe in the world, a new push for European democracy.</a:t>
            </a:r>
          </a:p>
        </p:txBody>
      </p:sp>
      <p:sp>
        <p:nvSpPr>
          <p:cNvPr id="4" name="Slide Number Placeholder 3"/>
          <p:cNvSpPr>
            <a:spLocks noGrp="1"/>
          </p:cNvSpPr>
          <p:nvPr>
            <p:ph type="sldNum" sz="quarter" idx="10"/>
          </p:nvPr>
        </p:nvSpPr>
        <p:spPr/>
        <p:txBody>
          <a:bodyPr/>
          <a:lstStyle/>
          <a:p>
            <a:fld id="{7D47B954-97C9-40E0-9940-4B9B6955FC25}" type="slidenum">
              <a:rPr lang="en-GB" smtClean="0"/>
              <a:t>5</a:t>
            </a:fld>
            <a:endParaRPr lang="en-GB"/>
          </a:p>
        </p:txBody>
      </p:sp>
    </p:spTree>
    <p:extLst>
      <p:ext uri="{BB962C8B-B14F-4D97-AF65-F5344CB8AC3E}">
        <p14:creationId xmlns:p14="http://schemas.microsoft.com/office/powerpoint/2010/main" val="3438427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Vice-presidents, together with the President of the European Commission and the High representative for Foreign Affairs and Security lead project teams of Commissioners covering priority areas including “Energy union with a forward-looking climate change policy”</a:t>
            </a:r>
          </a:p>
          <a:p>
            <a:endParaRPr lang="en-GB" baseline="0" dirty="0"/>
          </a:p>
          <a:p>
            <a:r>
              <a:rPr lang="en-GB" baseline="0" dirty="0"/>
              <a:t>Each of the other 20 Commissioners has a “portfolio” (area of responsibility). One or more departments of the European Commission, known as DIRECTORATES GENERAL may be allocated to each portfolio, together with other responsibilities.</a:t>
            </a:r>
          </a:p>
          <a:p>
            <a:endParaRPr lang="en-GB" baseline="0" dirty="0"/>
          </a:p>
          <a:p>
            <a:r>
              <a:rPr lang="en-GB" baseline="0" dirty="0"/>
              <a:t>The Commission works under the PRINCIPLE OF COLLECTIVE RESPONSIBILITY which means that each Commissioner has an equal say in decisions, as well as sharing responsibility for them.</a:t>
            </a:r>
          </a:p>
          <a:p>
            <a:endParaRPr lang="en-GB" baseline="0" dirty="0"/>
          </a:p>
        </p:txBody>
      </p:sp>
      <p:sp>
        <p:nvSpPr>
          <p:cNvPr id="4" name="Slide Number Placeholder 3"/>
          <p:cNvSpPr>
            <a:spLocks noGrp="1"/>
          </p:cNvSpPr>
          <p:nvPr>
            <p:ph type="sldNum" sz="quarter" idx="10"/>
          </p:nvPr>
        </p:nvSpPr>
        <p:spPr/>
        <p:txBody>
          <a:bodyPr/>
          <a:lstStyle/>
          <a:p>
            <a:fld id="{9AD50285-0962-42EC-8767-F29748015557}" type="slidenum">
              <a:rPr lang="en-GB" smtClean="0"/>
              <a:t>6</a:t>
            </a:fld>
            <a:endParaRPr lang="en-GB"/>
          </a:p>
        </p:txBody>
      </p:sp>
    </p:spTree>
    <p:extLst>
      <p:ext uri="{BB962C8B-B14F-4D97-AF65-F5344CB8AC3E}">
        <p14:creationId xmlns:p14="http://schemas.microsoft.com/office/powerpoint/2010/main" val="4246696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LEGISLATIVE FUNCTION</a:t>
            </a:r>
            <a:r>
              <a:rPr lang="en-GB" dirty="0"/>
              <a:t>: The Council of the EU has a LEGISLATIVE function as it is responsible, together with the European Parliament, for passing the laws of the EU proposed by the European Commission. It also passes secondary legislation in the form of Directives and Regulations</a:t>
            </a:r>
          </a:p>
          <a:p>
            <a:endParaRPr lang="en-GB" dirty="0"/>
          </a:p>
          <a:p>
            <a:r>
              <a:rPr lang="en-GB" b="1" u="sng" dirty="0"/>
              <a:t>EXECUTIVE </a:t>
            </a:r>
            <a:r>
              <a:rPr lang="en-GB" b="1" u="sng" dirty="0" err="1"/>
              <a:t>FUNCTIONS:</a:t>
            </a:r>
            <a:r>
              <a:rPr lang="en-GB" dirty="0" err="1"/>
              <a:t>In</a:t>
            </a:r>
            <a:r>
              <a:rPr lang="en-GB" dirty="0"/>
              <a:t> coordinating the economic and police and judicial policies of the Member States. It will also make international agreements with non-EU states and international organisations. In addition it must formally approve, together with the European Parliament, the EU budget.</a:t>
            </a:r>
          </a:p>
          <a:p>
            <a:endParaRPr lang="en-GB" b="1" u="sng" dirty="0"/>
          </a:p>
          <a:p>
            <a:r>
              <a:rPr lang="en-GB" b="1" u="sng" dirty="0"/>
              <a:t>MEMBERSHIP </a:t>
            </a:r>
            <a:r>
              <a:rPr lang="en-GB" dirty="0"/>
              <a:t>is not fixed and will vary on the topics being discussed at individual meetings. A government minister from each member state with responsibility for those particular topics will attend</a:t>
            </a:r>
          </a:p>
          <a:p>
            <a:r>
              <a:rPr lang="en-GB" b="1" u="none" dirty="0"/>
              <a:t>SO,</a:t>
            </a:r>
            <a:r>
              <a:rPr lang="en-GB" b="1" u="none" baseline="0" dirty="0"/>
              <a:t> FOR EXAMPLE, THE UK GOVERNMENT SECRETARY OF STATE FOR TRANSPORT WOULD ATTEND A MEETING WITH OTHER TRANSPORT MINISTERS TO DISCUSS HIGH-SPEED RAIL SERVICES BETWEEN DIFFERENT MEMBER STATES. THE UK’s CHANCELOR OF THE EXCHEQUER WOULD ATTEND A MEETING WITH OTHER FINANCE MINISTERS TO DISCUSS THE ECONOMIC PROBLEMS OF SOUTHERN EUROPEAN COUNTRIES SUCH AS GREECE AND ITALY. </a:t>
            </a:r>
            <a:endParaRPr lang="en-GB" b="1" u="none" dirty="0"/>
          </a:p>
        </p:txBody>
      </p:sp>
      <p:sp>
        <p:nvSpPr>
          <p:cNvPr id="4" name="Slide Number Placeholder 3"/>
          <p:cNvSpPr>
            <a:spLocks noGrp="1"/>
          </p:cNvSpPr>
          <p:nvPr>
            <p:ph type="sldNum" sz="quarter" idx="10"/>
          </p:nvPr>
        </p:nvSpPr>
        <p:spPr/>
        <p:txBody>
          <a:bodyPr/>
          <a:lstStyle/>
          <a:p>
            <a:fld id="{9AD50285-0962-42EC-8767-F29748015557}" type="slidenum">
              <a:rPr lang="en-GB" smtClean="0"/>
              <a:t>8</a:t>
            </a:fld>
            <a:endParaRPr lang="en-GB"/>
          </a:p>
        </p:txBody>
      </p:sp>
    </p:spTree>
    <p:extLst>
      <p:ext uri="{BB962C8B-B14F-4D97-AF65-F5344CB8AC3E}">
        <p14:creationId xmlns:p14="http://schemas.microsoft.com/office/powerpoint/2010/main" val="4044141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Elected law making body with a number of LEGISLATIVE FUNCTIONS</a:t>
            </a:r>
          </a:p>
          <a:p>
            <a:r>
              <a:rPr lang="en-GB" dirty="0"/>
              <a:t>751 members (MEPs) are directly elected every five years under a number of different forms of PROPORTIONAL REPRESENTATION (a method for voting which allocates seats to parties roughly in accordance with their total number of votes).</a:t>
            </a:r>
          </a:p>
          <a:p>
            <a:r>
              <a:rPr lang="en-GB" dirty="0"/>
              <a:t>Most recent election May 2014</a:t>
            </a:r>
          </a:p>
          <a:p>
            <a:r>
              <a:rPr lang="en-GB" dirty="0"/>
              <a:t>Each Member State is allocated a share of the seats which, very roughly, reflects the size of their populations. </a:t>
            </a:r>
          </a:p>
          <a:p>
            <a:r>
              <a:rPr lang="en-GB" dirty="0"/>
              <a:t>The MEPs operate in broad political groupings rather than as national groups (though the number of nationalist MEP’s from smaller parties increased in the May 2014 election)</a:t>
            </a:r>
          </a:p>
          <a:p>
            <a:r>
              <a:rPr lang="en-GB" dirty="0"/>
              <a:t>Based in Brussels but holds regular sessions in Strasbourg where MEPs sit for one week every month. All MEPs are paid the same salaries with generous expenses.</a:t>
            </a:r>
          </a:p>
          <a:p>
            <a:endParaRPr lang="en-GB" dirty="0"/>
          </a:p>
          <a:p>
            <a:endParaRPr lang="en-GB" dirty="0"/>
          </a:p>
          <a:p>
            <a:r>
              <a:rPr lang="en-GB" dirty="0"/>
              <a:t>Consider the history of the European Parliament notes.  </a:t>
            </a:r>
          </a:p>
        </p:txBody>
      </p:sp>
      <p:sp>
        <p:nvSpPr>
          <p:cNvPr id="4" name="Slide Number Placeholder 3"/>
          <p:cNvSpPr>
            <a:spLocks noGrp="1"/>
          </p:cNvSpPr>
          <p:nvPr>
            <p:ph type="sldNum" sz="quarter" idx="10"/>
          </p:nvPr>
        </p:nvSpPr>
        <p:spPr/>
        <p:txBody>
          <a:bodyPr/>
          <a:lstStyle/>
          <a:p>
            <a:fld id="{7D47B954-97C9-40E0-9940-4B9B6955FC25}" type="slidenum">
              <a:rPr lang="en-GB" smtClean="0"/>
              <a:t>9</a:t>
            </a:fld>
            <a:endParaRPr lang="en-GB"/>
          </a:p>
        </p:txBody>
      </p:sp>
    </p:spTree>
    <p:extLst>
      <p:ext uri="{BB962C8B-B14F-4D97-AF65-F5344CB8AC3E}">
        <p14:creationId xmlns:p14="http://schemas.microsoft.com/office/powerpoint/2010/main" val="34733258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Democratic deficit notes.</a:t>
            </a:r>
            <a:endParaRPr lang="en-GB"/>
          </a:p>
        </p:txBody>
      </p:sp>
      <p:sp>
        <p:nvSpPr>
          <p:cNvPr id="4" name="Slide Number Placeholder 3"/>
          <p:cNvSpPr>
            <a:spLocks noGrp="1"/>
          </p:cNvSpPr>
          <p:nvPr>
            <p:ph type="sldNum" sz="quarter" idx="5"/>
          </p:nvPr>
        </p:nvSpPr>
        <p:spPr/>
        <p:txBody>
          <a:bodyPr/>
          <a:lstStyle/>
          <a:p>
            <a:fld id="{7D47B954-97C9-40E0-9940-4B9B6955FC25}" type="slidenum">
              <a:rPr lang="en-GB" smtClean="0"/>
              <a:t>10</a:t>
            </a:fld>
            <a:endParaRPr lang="en-GB"/>
          </a:p>
        </p:txBody>
      </p:sp>
    </p:spTree>
    <p:extLst>
      <p:ext uri="{BB962C8B-B14F-4D97-AF65-F5344CB8AC3E}">
        <p14:creationId xmlns:p14="http://schemas.microsoft.com/office/powerpoint/2010/main" val="72778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the following LEGISLATIVE POWERS:</a:t>
            </a:r>
          </a:p>
          <a:p>
            <a:r>
              <a:rPr lang="en-GB" dirty="0"/>
              <a:t>- It can propose changes to the European Treaties</a:t>
            </a:r>
          </a:p>
          <a:p>
            <a:r>
              <a:rPr lang="en-GB" dirty="0"/>
              <a:t>- It will approve, amend or reject European secondary legislation, including Regulations and Directives. This power is shared with the Council of the European Union</a:t>
            </a:r>
          </a:p>
          <a:p>
            <a:endParaRPr lang="en-GB" dirty="0"/>
          </a:p>
          <a:p>
            <a:r>
              <a:rPr lang="en-GB" dirty="0"/>
              <a:t>Other important powers include:</a:t>
            </a:r>
          </a:p>
          <a:p>
            <a:r>
              <a:rPr lang="en-GB" dirty="0"/>
              <a:t>- It must approve, together with the Council of the European Union, the EU’s budget</a:t>
            </a:r>
          </a:p>
          <a:p>
            <a:r>
              <a:rPr lang="en-GB" dirty="0"/>
              <a:t>- It must approve the appointment of the President of the European Commission</a:t>
            </a:r>
          </a:p>
          <a:p>
            <a:r>
              <a:rPr lang="en-GB" dirty="0"/>
              <a:t>- It must approve the appointment of the European Commission as a whole and can formally censure (severely criticise) and even dismiss the Commission as a whole (though not individual Commissioners)</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11</a:t>
            </a:fld>
            <a:endParaRPr lang="en-GB"/>
          </a:p>
        </p:txBody>
      </p:sp>
    </p:spTree>
    <p:extLst>
      <p:ext uri="{BB962C8B-B14F-4D97-AF65-F5344CB8AC3E}">
        <p14:creationId xmlns:p14="http://schemas.microsoft.com/office/powerpoint/2010/main" val="40787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Formerly known as the European Court of Justice</a:t>
            </a:r>
          </a:p>
          <a:p>
            <a:r>
              <a:rPr lang="en-GB" dirty="0"/>
              <a:t>Has a JUDICIAL FUNCTION</a:t>
            </a:r>
          </a:p>
          <a:p>
            <a:r>
              <a:rPr lang="en-GB" dirty="0"/>
              <a:t>Each M.S appoints one judge. The 28 judges are assisted by nine independent ADVOCATES-GENERAL whose responsibility is to give the Court of Justice impartial advice.</a:t>
            </a:r>
          </a:p>
          <a:p>
            <a:r>
              <a:rPr lang="en-GB" dirty="0"/>
              <a:t>A GENERAL COURT assists by hearing more straightforward cases and the CIVIL SERVICE TRIBUNAL deals with disputes between EU employees and EU institutions.</a:t>
            </a:r>
          </a:p>
          <a:p>
            <a:endParaRPr lang="en-GB" dirty="0"/>
          </a:p>
          <a:p>
            <a:r>
              <a:rPr lang="en-GB" dirty="0"/>
              <a:t>The five most common types of cases which are dealt with by the Court of Justice of the European Union are:</a:t>
            </a:r>
          </a:p>
          <a:p>
            <a:endParaRPr lang="en-GB" dirty="0"/>
          </a:p>
          <a:p>
            <a:r>
              <a:rPr lang="en-GB" dirty="0"/>
              <a:t>Article 267 – references from MS</a:t>
            </a:r>
            <a:r>
              <a:rPr lang="en-GB" baseline="0" dirty="0"/>
              <a:t> for a preliminary ruling on the interpretation of EU law</a:t>
            </a:r>
            <a:endParaRPr lang="en-GB" dirty="0"/>
          </a:p>
          <a:p>
            <a:r>
              <a:rPr lang="en-GB" dirty="0"/>
              <a:t>Article 258 – actions against MS for failing to</a:t>
            </a:r>
            <a:r>
              <a:rPr lang="en-GB" baseline="0" dirty="0"/>
              <a:t> implement Treaty obligations</a:t>
            </a:r>
            <a:endParaRPr lang="en-GB" dirty="0"/>
          </a:p>
          <a:p>
            <a:r>
              <a:rPr lang="en-GB" dirty="0"/>
              <a:t>Article 263 – actions against an institution</a:t>
            </a:r>
            <a:r>
              <a:rPr lang="en-GB" baseline="0" dirty="0"/>
              <a:t> for abuse of power</a:t>
            </a:r>
            <a:endParaRPr lang="en-GB" dirty="0"/>
          </a:p>
          <a:p>
            <a:r>
              <a:rPr lang="en-GB" dirty="0"/>
              <a:t>Article 265 – actions</a:t>
            </a:r>
            <a:r>
              <a:rPr lang="en-GB" baseline="0" dirty="0"/>
              <a:t> against an institution for a failure to act</a:t>
            </a:r>
            <a:endParaRPr lang="en-GB" dirty="0"/>
          </a:p>
          <a:p>
            <a:r>
              <a:rPr lang="en-GB" dirty="0"/>
              <a:t>Article 340 – actions for damages against</a:t>
            </a:r>
            <a:r>
              <a:rPr lang="en-GB" baseline="0" dirty="0"/>
              <a:t> an institution that has been responsible for loss to the individual</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12</a:t>
            </a:fld>
            <a:endParaRPr lang="en-GB"/>
          </a:p>
        </p:txBody>
      </p:sp>
    </p:spTree>
    <p:extLst>
      <p:ext uri="{BB962C8B-B14F-4D97-AF65-F5344CB8AC3E}">
        <p14:creationId xmlns:p14="http://schemas.microsoft.com/office/powerpoint/2010/main" val="363925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14</a:t>
            </a:fld>
            <a:endParaRPr lang="en-GB"/>
          </a:p>
        </p:txBody>
      </p:sp>
    </p:spTree>
    <p:extLst>
      <p:ext uri="{BB962C8B-B14F-4D97-AF65-F5344CB8AC3E}">
        <p14:creationId xmlns:p14="http://schemas.microsoft.com/office/powerpoint/2010/main" val="2009033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15</a:t>
            </a:fld>
            <a:endParaRPr lang="en-GB"/>
          </a:p>
        </p:txBody>
      </p:sp>
    </p:spTree>
    <p:extLst>
      <p:ext uri="{BB962C8B-B14F-4D97-AF65-F5344CB8AC3E}">
        <p14:creationId xmlns:p14="http://schemas.microsoft.com/office/powerpoint/2010/main" val="2324107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47B954-97C9-40E0-9940-4B9B6955FC25}" type="slidenum">
              <a:rPr lang="en-GB" smtClean="0"/>
              <a:t>17</a:t>
            </a:fld>
            <a:endParaRPr lang="en-GB"/>
          </a:p>
        </p:txBody>
      </p:sp>
    </p:spTree>
    <p:extLst>
      <p:ext uri="{BB962C8B-B14F-4D97-AF65-F5344CB8AC3E}">
        <p14:creationId xmlns:p14="http://schemas.microsoft.com/office/powerpoint/2010/main" val="609367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1352999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4168268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1658952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FF6035-E4CB-4AA3-93E0-E238459DF8B2}" type="datetimeFigureOut">
              <a:rPr lang="en-GB" smtClean="0"/>
              <a:t>26/01/2022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4198894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FF6035-E4CB-4AA3-93E0-E238459DF8B2}" type="datetimeFigureOut">
              <a:rPr lang="en-GB" smtClean="0"/>
              <a:t>26/01/2022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337546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FF6035-E4CB-4AA3-93E0-E238459DF8B2}" type="datetimeFigureOut">
              <a:rPr lang="en-GB" smtClean="0"/>
              <a:t>26/01/2022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4031286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FF6035-E4CB-4AA3-93E0-E238459DF8B2}" type="datetimeFigureOut">
              <a:rPr lang="en-GB" smtClean="0"/>
              <a:t>26/01/2022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96078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FF6035-E4CB-4AA3-93E0-E238459DF8B2}" type="datetimeFigureOut">
              <a:rPr lang="en-GB" smtClean="0"/>
              <a:t>26/01/2022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3306182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AAE0E4-FE85-4EDF-8851-DDBA49AEA1E3}" type="slidenum">
              <a:rPr lang="en-GB" smtClean="0"/>
              <a:t>‹#›</a:t>
            </a:fld>
            <a:endParaRPr lang="en-GB"/>
          </a:p>
        </p:txBody>
      </p:sp>
      <p:sp>
        <p:nvSpPr>
          <p:cNvPr id="5" name="Date Placeholder 4"/>
          <p:cNvSpPr>
            <a:spLocks noGrp="1"/>
          </p:cNvSpPr>
          <p:nvPr>
            <p:ph type="dt" sz="half" idx="10"/>
          </p:nvPr>
        </p:nvSpPr>
        <p:spPr/>
        <p:txBody>
          <a:bodyPr/>
          <a:lstStyle/>
          <a:p>
            <a:fld id="{5AFF6035-E4CB-4AA3-93E0-E238459DF8B2}" type="datetimeFigureOut">
              <a:rPr lang="en-GB" smtClean="0"/>
              <a:t>26/01/2022</a:t>
            </a:fld>
            <a:endParaRPr lang="en-GB"/>
          </a:p>
        </p:txBody>
      </p:sp>
    </p:spTree>
    <p:extLst>
      <p:ext uri="{BB962C8B-B14F-4D97-AF65-F5344CB8AC3E}">
        <p14:creationId xmlns:p14="http://schemas.microsoft.com/office/powerpoint/2010/main" val="2089009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1303333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598444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2658634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3984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13091908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32767609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FF6035-E4CB-4AA3-93E0-E238459DF8B2}" type="datetimeFigureOut">
              <a:rPr lang="en-GB" smtClean="0"/>
              <a:t>26/01/2022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AAE0E4-FE85-4EDF-8851-DDBA49AEA1E3}" type="slidenum">
              <a:rPr lang="en-GB" smtClean="0"/>
              <a:t>‹#›</a:t>
            </a:fld>
            <a:endParaRPr lang="en-GB"/>
          </a:p>
        </p:txBody>
      </p:sp>
    </p:spTree>
    <p:extLst>
      <p:ext uri="{BB962C8B-B14F-4D97-AF65-F5344CB8AC3E}">
        <p14:creationId xmlns:p14="http://schemas.microsoft.com/office/powerpoint/2010/main" val="294878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FF6035-E4CB-4AA3-93E0-E238459DF8B2}" type="datetimeFigureOut">
              <a:rPr lang="en-GB" smtClean="0"/>
              <a:t>26/01/2022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8AAE0E4-FE85-4EDF-8851-DDBA49AEA1E3}" type="slidenum">
              <a:rPr lang="en-GB" smtClean="0"/>
              <a:t>‹#›</a:t>
            </a:fld>
            <a:endParaRPr lang="en-GB"/>
          </a:p>
        </p:txBody>
      </p:sp>
    </p:spTree>
    <p:extLst>
      <p:ext uri="{BB962C8B-B14F-4D97-AF65-F5344CB8AC3E}">
        <p14:creationId xmlns:p14="http://schemas.microsoft.com/office/powerpoint/2010/main" val="164256885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4.tiff"/><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hyperlink" Target="https://www.youtube.com/watch?v=Wyjh9Pl7x64" TargetMode="Externa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hyperlink" Target="https://www.youtube.com/watch?v=BUMyjwCMzSI" TargetMode="External"/><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hyperlink" Target="http://www.europarl.europa.eu/activities/committees/home.do?language=EN" TargetMode="External"/><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hyperlink" Target="http://eca.europa.eu/portal/page/portal/eca_main_pages/home"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p:cNvSpPr>
            <a:spLocks noGrp="1"/>
          </p:cNvSpPr>
          <p:nvPr>
            <p:ph type="subTitle" idx="1"/>
          </p:nvPr>
        </p:nvSpPr>
        <p:spPr>
          <a:xfrm>
            <a:off x="1507067" y="4050833"/>
            <a:ext cx="7766936" cy="1096899"/>
          </a:xfrm>
        </p:spPr>
        <p:txBody>
          <a:bodyPr>
            <a:normAutofit/>
          </a:bodyPr>
          <a:lstStyle/>
          <a:p>
            <a:endParaRPr lang="en-GB">
              <a:solidFill>
                <a:srgbClr val="FFFFFF"/>
              </a:solidFill>
            </a:endParaRPr>
          </a:p>
        </p:txBody>
      </p:sp>
      <p:sp>
        <p:nvSpPr>
          <p:cNvPr id="2" name="Title 1"/>
          <p:cNvSpPr>
            <a:spLocks noGrp="1"/>
          </p:cNvSpPr>
          <p:nvPr>
            <p:ph type="ctrTitle"/>
          </p:nvPr>
        </p:nvSpPr>
        <p:spPr>
          <a:xfrm>
            <a:off x="1507067" y="2404534"/>
            <a:ext cx="7766936" cy="1646302"/>
          </a:xfrm>
        </p:spPr>
        <p:txBody>
          <a:bodyPr>
            <a:normAutofit/>
          </a:bodyPr>
          <a:lstStyle/>
          <a:p>
            <a:r>
              <a:rPr lang="en-GB" sz="5000">
                <a:solidFill>
                  <a:srgbClr val="FFFFFF"/>
                </a:solidFill>
              </a:rPr>
              <a:t>OFFICIAL INSTITUTIONS OF THE EUROPEAN UNION</a:t>
            </a:r>
          </a:p>
        </p:txBody>
      </p:sp>
      <p:pic>
        <p:nvPicPr>
          <p:cNvPr id="4" name="Audio 3">
            <a:hlinkClick r:id="" action="ppaction://media"/>
            <a:extLst>
              <a:ext uri="{FF2B5EF4-FFF2-40B4-BE49-F238E27FC236}">
                <a16:creationId xmlns:a16="http://schemas.microsoft.com/office/drawing/2014/main" id="{3E492BE9-AEF9-4691-B972-EFF6EE01AD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28289386"/>
      </p:ext>
    </p:extLst>
  </p:cSld>
  <p:clrMapOvr>
    <a:masterClrMapping/>
  </p:clrMapOvr>
  <mc:AlternateContent xmlns:mc="http://schemas.openxmlformats.org/markup-compatibility/2006">
    <mc:Choice xmlns:p14="http://schemas.microsoft.com/office/powerpoint/2010/main" Requires="p14">
      <p:transition spd="slow" p14:dur="2000" advTm="145102"/>
    </mc:Choice>
    <mc:Fallback>
      <p:transition spd="slow" advTm="145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2"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3" name="Straight Connector 72">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Official Institutions</a:t>
            </a:r>
          </a:p>
        </p:txBody>
      </p:sp>
      <p:sp>
        <p:nvSpPr>
          <p:cNvPr id="83" name="Isosceles Triangle 82">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Image result for eu institutions">
            <a:extLst>
              <a:ext uri="{FF2B5EF4-FFF2-40B4-BE49-F238E27FC236}">
                <a16:creationId xmlns:a16="http://schemas.microsoft.com/office/drawing/2014/main" id="{138A2DDC-0446-40F1-A24D-B74C788FB87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888603" y="1565696"/>
            <a:ext cx="4887354" cy="372660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E0B10149-FDCC-40C0-94C3-CCD38006AB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22602590"/>
      </p:ext>
    </p:extLst>
  </p:cSld>
  <p:clrMapOvr>
    <a:masterClrMapping/>
  </p:clrMapOvr>
  <mc:AlternateContent xmlns:mc="http://schemas.openxmlformats.org/markup-compatibility/2006">
    <mc:Choice xmlns:p14="http://schemas.microsoft.com/office/powerpoint/2010/main" Requires="p14">
      <p:transition spd="slow" p14:dur="2000" advTm="110062"/>
    </mc:Choice>
    <mc:Fallback>
      <p:transition spd="slow" advTm="110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3778-2765-4DFE-B774-23DCA2F4D118}"/>
              </a:ext>
            </a:extLst>
          </p:cNvPr>
          <p:cNvSpPr>
            <a:spLocks noGrp="1"/>
          </p:cNvSpPr>
          <p:nvPr>
            <p:ph type="title"/>
          </p:nvPr>
        </p:nvSpPr>
        <p:spPr/>
        <p:txBody>
          <a:bodyPr/>
          <a:lstStyle/>
          <a:p>
            <a:r>
              <a:rPr lang="en-US" dirty="0"/>
              <a:t>The 7 official EU institutions</a:t>
            </a:r>
            <a:endParaRPr lang="en-GB" dirty="0"/>
          </a:p>
        </p:txBody>
      </p:sp>
      <p:sp>
        <p:nvSpPr>
          <p:cNvPr id="3" name="Content Placeholder 2">
            <a:extLst>
              <a:ext uri="{FF2B5EF4-FFF2-40B4-BE49-F238E27FC236}">
                <a16:creationId xmlns:a16="http://schemas.microsoft.com/office/drawing/2014/main" id="{639F0FA9-CBE9-46EF-997B-6EF4E55381B0}"/>
              </a:ext>
            </a:extLst>
          </p:cNvPr>
          <p:cNvSpPr>
            <a:spLocks noGrp="1"/>
          </p:cNvSpPr>
          <p:nvPr>
            <p:ph idx="1"/>
          </p:nvPr>
        </p:nvSpPr>
        <p:spPr/>
        <p:txBody>
          <a:bodyPr>
            <a:normAutofit fontScale="92500" lnSpcReduction="20000"/>
          </a:bodyPr>
          <a:lstStyle/>
          <a:p>
            <a:r>
              <a:rPr lang="en-GB" dirty="0"/>
              <a:t>The 7 official EU institutions are listed in </a:t>
            </a:r>
            <a:r>
              <a:rPr lang="en-GB" b="1" dirty="0"/>
              <a:t>Art 13 Treaty on European Union (TEU).</a:t>
            </a:r>
            <a:endParaRPr lang="en-GB" dirty="0"/>
          </a:p>
          <a:p>
            <a:r>
              <a:rPr lang="en-GB" dirty="0"/>
              <a:t>Each institution represents a different interest:-</a:t>
            </a:r>
          </a:p>
          <a:p>
            <a:pPr lvl="0"/>
            <a:r>
              <a:rPr lang="en-GB" dirty="0"/>
              <a:t>The European Council determines the direction of the EU;</a:t>
            </a:r>
          </a:p>
          <a:p>
            <a:pPr lvl="0"/>
            <a:r>
              <a:rPr lang="en-GB" dirty="0"/>
              <a:t>The EU Commission represents the interests of the EU;</a:t>
            </a:r>
          </a:p>
          <a:p>
            <a:pPr lvl="0"/>
            <a:r>
              <a:rPr lang="en-GB" dirty="0"/>
              <a:t>The Council represents the interests of the Member States;</a:t>
            </a:r>
          </a:p>
          <a:p>
            <a:pPr lvl="0"/>
            <a:r>
              <a:rPr lang="en-GB" dirty="0"/>
              <a:t>The European Parliament (EP) represents the interests of the citizens of the Member States;</a:t>
            </a:r>
          </a:p>
          <a:p>
            <a:pPr lvl="0"/>
            <a:r>
              <a:rPr lang="en-GB" dirty="0"/>
              <a:t>The Court of Justice of the European Union (CJ) is the authority on EU law and can enforce it against EU institutions and Member States;</a:t>
            </a:r>
          </a:p>
          <a:p>
            <a:pPr lvl="0"/>
            <a:r>
              <a:rPr lang="en-GB" dirty="0"/>
              <a:t>The Court of Auditors supervises the finances of the EU;</a:t>
            </a:r>
          </a:p>
          <a:p>
            <a:pPr lvl="0"/>
            <a:r>
              <a:rPr lang="en-GB" dirty="0"/>
              <a:t>The European Central Bank is the issuing bank of the euro and is responsible for monetary policy (a role equivalent to the Bank of England in the UK)</a:t>
            </a:r>
          </a:p>
          <a:p>
            <a:endParaRPr lang="en-GB" dirty="0"/>
          </a:p>
        </p:txBody>
      </p:sp>
      <p:pic>
        <p:nvPicPr>
          <p:cNvPr id="4" name="Audio 3">
            <a:hlinkClick r:id="" action="ppaction://media"/>
            <a:extLst>
              <a:ext uri="{FF2B5EF4-FFF2-40B4-BE49-F238E27FC236}">
                <a16:creationId xmlns:a16="http://schemas.microsoft.com/office/drawing/2014/main" id="{3C4DF5C3-1834-460F-A8E4-1A66BA8C5A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6069966"/>
      </p:ext>
    </p:extLst>
  </p:cSld>
  <p:clrMapOvr>
    <a:masterClrMapping/>
  </p:clrMapOvr>
  <mc:AlternateContent xmlns:mc="http://schemas.openxmlformats.org/markup-compatibility/2006">
    <mc:Choice xmlns:p14="http://schemas.microsoft.com/office/powerpoint/2010/main" Requires="p14">
      <p:transition spd="slow" p14:dur="2000" advTm="14001"/>
    </mc:Choice>
    <mc:Fallback>
      <p:transition spd="slow" advTm="14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COUNCIL</a:t>
            </a:r>
          </a:p>
        </p:txBody>
      </p:sp>
      <p:sp>
        <p:nvSpPr>
          <p:cNvPr id="3" name="Content Placeholder 2"/>
          <p:cNvSpPr>
            <a:spLocks noGrp="1"/>
          </p:cNvSpPr>
          <p:nvPr>
            <p:ph idx="1"/>
          </p:nvPr>
        </p:nvSpPr>
        <p:spPr>
          <a:xfrm>
            <a:off x="3425588" y="5890437"/>
            <a:ext cx="7249500" cy="744279"/>
          </a:xfrm>
        </p:spPr>
        <p:txBody>
          <a:bodyPr>
            <a:normAutofit lnSpcReduction="10000"/>
          </a:bodyPr>
          <a:lstStyle/>
          <a:p>
            <a:pPr marL="0" indent="0">
              <a:buNone/>
            </a:pPr>
            <a:endParaRPr lang="en-GB" dirty="0"/>
          </a:p>
          <a:p>
            <a:r>
              <a:rPr lang="en-GB" dirty="0">
                <a:hlinkClick r:id="rId5"/>
              </a:rPr>
              <a:t>https://www.youtube.com/watch?v=Wyjh9Pl7x64</a:t>
            </a:r>
            <a:endParaRPr lang="en-GB" dirty="0"/>
          </a:p>
          <a:p>
            <a:endParaRPr lang="en-GB" dirty="0"/>
          </a:p>
        </p:txBody>
      </p:sp>
      <p:pic>
        <p:nvPicPr>
          <p:cNvPr id="4" name="Picture 3"/>
          <p:cNvPicPr>
            <a:picLocks noChangeAspect="1"/>
          </p:cNvPicPr>
          <p:nvPr/>
        </p:nvPicPr>
        <p:blipFill>
          <a:blip r:embed="rId6"/>
          <a:stretch>
            <a:fillRect/>
          </a:stretch>
        </p:blipFill>
        <p:spPr>
          <a:xfrm>
            <a:off x="152137" y="2003087"/>
            <a:ext cx="3048264" cy="1719221"/>
          </a:xfrm>
          <a:prstGeom prst="rect">
            <a:avLst/>
          </a:prstGeom>
        </p:spPr>
      </p:pic>
      <p:sp>
        <p:nvSpPr>
          <p:cNvPr id="5" name="TextBox 4"/>
          <p:cNvSpPr txBox="1"/>
          <p:nvPr/>
        </p:nvSpPr>
        <p:spPr>
          <a:xfrm>
            <a:off x="3700645" y="1092982"/>
            <a:ext cx="6443330" cy="3539430"/>
          </a:xfrm>
          <a:prstGeom prst="rect">
            <a:avLst/>
          </a:prstGeom>
          <a:noFill/>
        </p:spPr>
        <p:txBody>
          <a:bodyPr wrap="square" rtlCol="0">
            <a:spAutoFit/>
          </a:bodyPr>
          <a:lstStyle/>
          <a:p>
            <a:r>
              <a:rPr lang="en-GB" sz="3200" b="1" dirty="0"/>
              <a:t>Executive </a:t>
            </a:r>
            <a:r>
              <a:rPr lang="en-GB" sz="3200" dirty="0"/>
              <a:t>body headed by its President</a:t>
            </a:r>
          </a:p>
          <a:p>
            <a:endParaRPr lang="en-GB" sz="3200" dirty="0"/>
          </a:p>
          <a:p>
            <a:endParaRPr lang="en-GB" sz="3200" dirty="0"/>
          </a:p>
          <a:p>
            <a:endParaRPr lang="en-GB" sz="3200" dirty="0"/>
          </a:p>
          <a:p>
            <a:endParaRPr lang="en-GB" sz="3200" dirty="0"/>
          </a:p>
          <a:p>
            <a:endParaRPr lang="en-GB" sz="3200" dirty="0"/>
          </a:p>
        </p:txBody>
      </p:sp>
      <p:sp>
        <p:nvSpPr>
          <p:cNvPr id="7" name="TextBox 6"/>
          <p:cNvSpPr txBox="1"/>
          <p:nvPr/>
        </p:nvSpPr>
        <p:spPr>
          <a:xfrm>
            <a:off x="6451599" y="1637360"/>
            <a:ext cx="2870791" cy="646331"/>
          </a:xfrm>
          <a:prstGeom prst="rect">
            <a:avLst/>
          </a:prstGeom>
          <a:noFill/>
        </p:spPr>
        <p:txBody>
          <a:bodyPr wrap="square" rtlCol="0">
            <a:spAutoFit/>
          </a:bodyPr>
          <a:lstStyle/>
          <a:p>
            <a:r>
              <a:rPr lang="en-GB" dirty="0"/>
              <a:t>President of the EC:</a:t>
            </a:r>
          </a:p>
          <a:p>
            <a:r>
              <a:rPr lang="en-GB" dirty="0"/>
              <a:t> Charles Michel</a:t>
            </a:r>
          </a:p>
        </p:txBody>
      </p:sp>
      <p:sp>
        <p:nvSpPr>
          <p:cNvPr id="8" name="Rectangle 7"/>
          <p:cNvSpPr/>
          <p:nvPr/>
        </p:nvSpPr>
        <p:spPr>
          <a:xfrm>
            <a:off x="7210259" y="2447502"/>
            <a:ext cx="2731477" cy="2862322"/>
          </a:xfrm>
          <a:prstGeom prst="rect">
            <a:avLst/>
          </a:prstGeom>
          <a:noFill/>
        </p:spPr>
        <p:txBody>
          <a:bodyPr wrap="squar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Defines the general political direction of the EU</a:t>
            </a:r>
          </a:p>
        </p:txBody>
      </p:sp>
      <p:pic>
        <p:nvPicPr>
          <p:cNvPr id="9" name="Picture 8">
            <a:extLst>
              <a:ext uri="{FF2B5EF4-FFF2-40B4-BE49-F238E27FC236}">
                <a16:creationId xmlns:a16="http://schemas.microsoft.com/office/drawing/2014/main" id="{AE1313F0-DAB0-DA49-9BB8-F6AFB40A25C8}"/>
              </a:ext>
            </a:extLst>
          </p:cNvPr>
          <p:cNvPicPr>
            <a:picLocks noChangeAspect="1"/>
          </p:cNvPicPr>
          <p:nvPr/>
        </p:nvPicPr>
        <p:blipFill>
          <a:blip r:embed="rId7"/>
          <a:stretch>
            <a:fillRect/>
          </a:stretch>
        </p:blipFill>
        <p:spPr>
          <a:xfrm>
            <a:off x="3853318" y="2447502"/>
            <a:ext cx="2540000" cy="2925833"/>
          </a:xfrm>
          <a:prstGeom prst="rect">
            <a:avLst/>
          </a:prstGeom>
        </p:spPr>
      </p:pic>
      <p:pic>
        <p:nvPicPr>
          <p:cNvPr id="6" name="Audio 5">
            <a:hlinkClick r:id="" action="ppaction://media"/>
            <a:extLst>
              <a:ext uri="{FF2B5EF4-FFF2-40B4-BE49-F238E27FC236}">
                <a16:creationId xmlns:a16="http://schemas.microsoft.com/office/drawing/2014/main" id="{8A3C81B4-6817-4E5E-845B-37C4FE6E5CF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98139518"/>
      </p:ext>
    </p:extLst>
  </p:cSld>
  <p:clrMapOvr>
    <a:masterClrMapping/>
  </p:clrMapOvr>
  <mc:AlternateContent xmlns:mc="http://schemas.openxmlformats.org/markup-compatibility/2006">
    <mc:Choice xmlns:p14="http://schemas.microsoft.com/office/powerpoint/2010/main" Requires="p14">
      <p:transition spd="slow" p14:dur="2000" advTm="269167"/>
    </mc:Choice>
    <mc:Fallback>
      <p:transition spd="slow" advTm="269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EUROPEAN COMMISSION</a:t>
            </a:r>
          </a:p>
        </p:txBody>
      </p:sp>
      <p:pic>
        <p:nvPicPr>
          <p:cNvPr id="6" name="Picture 5"/>
          <p:cNvPicPr>
            <a:picLocks noChangeAspect="1"/>
          </p:cNvPicPr>
          <p:nvPr/>
        </p:nvPicPr>
        <p:blipFill>
          <a:blip r:embed="rId5"/>
          <a:stretch>
            <a:fillRect/>
          </a:stretch>
        </p:blipFill>
        <p:spPr>
          <a:xfrm>
            <a:off x="757251" y="2137863"/>
            <a:ext cx="3856774" cy="2671173"/>
          </a:xfrm>
          <a:prstGeom prst="rect">
            <a:avLst/>
          </a:prstGeom>
        </p:spPr>
      </p:pic>
      <p:sp>
        <p:nvSpPr>
          <p:cNvPr id="3" name="Content Placeholder 2"/>
          <p:cNvSpPr>
            <a:spLocks noGrp="1"/>
          </p:cNvSpPr>
          <p:nvPr>
            <p:ph idx="1"/>
          </p:nvPr>
        </p:nvSpPr>
        <p:spPr>
          <a:xfrm>
            <a:off x="7181725" y="2837329"/>
            <a:ext cx="4512988" cy="3317938"/>
          </a:xfrm>
        </p:spPr>
        <p:txBody>
          <a:bodyPr anchor="t">
            <a:normAutofit/>
          </a:bodyPr>
          <a:lstStyle/>
          <a:p>
            <a:pPr>
              <a:lnSpc>
                <a:spcPct val="90000"/>
              </a:lnSpc>
            </a:pPr>
            <a:r>
              <a:rPr lang="en-GB" dirty="0">
                <a:solidFill>
                  <a:srgbClr val="FFFFFF"/>
                </a:solidFill>
              </a:rPr>
              <a:t>The European Commission is an </a:t>
            </a:r>
            <a:r>
              <a:rPr lang="en-GB" b="1" dirty="0">
                <a:solidFill>
                  <a:srgbClr val="FFFFFF"/>
                </a:solidFill>
              </a:rPr>
              <a:t>EXECUTIVE</a:t>
            </a:r>
            <a:r>
              <a:rPr lang="en-GB" dirty="0">
                <a:solidFill>
                  <a:srgbClr val="FFFFFF"/>
                </a:solidFill>
              </a:rPr>
              <a:t> body with considerable political power.</a:t>
            </a:r>
          </a:p>
          <a:p>
            <a:pPr>
              <a:lnSpc>
                <a:spcPct val="90000"/>
              </a:lnSpc>
            </a:pPr>
            <a:r>
              <a:rPr lang="en-GB" dirty="0">
                <a:solidFill>
                  <a:srgbClr val="FFFFFF"/>
                </a:solidFill>
              </a:rPr>
              <a:t>Objective is to be “the guardian of the EU treaties”. Its main functions include planning policies and proposing new laws which will achieve the aims of the EU Treaties.</a:t>
            </a:r>
          </a:p>
          <a:p>
            <a:pPr>
              <a:lnSpc>
                <a:spcPct val="90000"/>
              </a:lnSpc>
            </a:pPr>
            <a:r>
              <a:rPr lang="en-GB" dirty="0">
                <a:solidFill>
                  <a:srgbClr val="FFFFFF"/>
                </a:solidFill>
              </a:rPr>
              <a:t>27 members (Commissioners), and the government of each Member State is entitled to appoint one Commissioner.</a:t>
            </a:r>
          </a:p>
          <a:p>
            <a:pPr>
              <a:lnSpc>
                <a:spcPct val="90000"/>
              </a:lnSpc>
            </a:pPr>
            <a:endParaRPr lang="en-GB" sz="1500" dirty="0">
              <a:solidFill>
                <a:srgbClr val="FFFFFF"/>
              </a:solidFill>
            </a:endParaRPr>
          </a:p>
        </p:txBody>
      </p:sp>
      <p:pic>
        <p:nvPicPr>
          <p:cNvPr id="4" name="Audio 3">
            <a:hlinkClick r:id="" action="ppaction://media"/>
            <a:extLst>
              <a:ext uri="{FF2B5EF4-FFF2-40B4-BE49-F238E27FC236}">
                <a16:creationId xmlns:a16="http://schemas.microsoft.com/office/drawing/2014/main" id="{B39CC146-4F04-47BD-B289-28AB2C6BB8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6059158"/>
      </p:ext>
    </p:extLst>
  </p:cSld>
  <p:clrMapOvr>
    <a:masterClrMapping/>
  </p:clrMapOvr>
  <mc:AlternateContent xmlns:mc="http://schemas.openxmlformats.org/markup-compatibility/2006">
    <mc:Choice xmlns:p14="http://schemas.microsoft.com/office/powerpoint/2010/main" Requires="p14">
      <p:transition spd="slow" p14:dur="2000" advTm="116959"/>
    </mc:Choice>
    <mc:Fallback>
      <p:transition spd="slow" advTm="116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322997"/>
            <a:ext cx="8596668" cy="1320800"/>
          </a:xfrm>
        </p:spPr>
        <p:txBody>
          <a:bodyPr/>
          <a:lstStyle/>
          <a:p>
            <a:r>
              <a:rPr lang="en-GB" dirty="0">
                <a:solidFill>
                  <a:srgbClr val="0070C0"/>
                </a:solidFill>
              </a:rPr>
              <a:t>European Commission </a:t>
            </a:r>
            <a:r>
              <a:rPr lang="en-GB" dirty="0" err="1">
                <a:solidFill>
                  <a:srgbClr val="0070C0"/>
                </a:solidFill>
              </a:rPr>
              <a:t>cont</a:t>
            </a:r>
            <a:r>
              <a:rPr lang="en-GB" dirty="0">
                <a:solidFill>
                  <a:srgbClr val="0070C0"/>
                </a:solidFill>
              </a:rPr>
              <a:t>….</a:t>
            </a:r>
          </a:p>
        </p:txBody>
      </p:sp>
      <p:sp>
        <p:nvSpPr>
          <p:cNvPr id="6" name="TextBox 5"/>
          <p:cNvSpPr txBox="1"/>
          <p:nvPr/>
        </p:nvSpPr>
        <p:spPr>
          <a:xfrm>
            <a:off x="2156345" y="1858846"/>
            <a:ext cx="2879679" cy="1477328"/>
          </a:xfrm>
          <a:prstGeom prst="rect">
            <a:avLst/>
          </a:prstGeom>
          <a:noFill/>
        </p:spPr>
        <p:txBody>
          <a:bodyPr wrap="square" rtlCol="0">
            <a:spAutoFit/>
          </a:bodyPr>
          <a:lstStyle/>
          <a:p>
            <a:r>
              <a:rPr lang="en-GB" dirty="0"/>
              <a:t>URSULA VON DER LEYEN</a:t>
            </a:r>
          </a:p>
          <a:p>
            <a:r>
              <a:rPr lang="en-GB" dirty="0"/>
              <a:t>President of the European Commission</a:t>
            </a:r>
          </a:p>
          <a:p>
            <a:r>
              <a:rPr lang="en-GB" dirty="0"/>
              <a:t>Nominated by the European Council</a:t>
            </a:r>
          </a:p>
        </p:txBody>
      </p:sp>
      <p:sp>
        <p:nvSpPr>
          <p:cNvPr id="8" name="TextBox 7"/>
          <p:cNvSpPr txBox="1"/>
          <p:nvPr/>
        </p:nvSpPr>
        <p:spPr>
          <a:xfrm>
            <a:off x="3521121" y="3845973"/>
            <a:ext cx="4346971" cy="1477328"/>
          </a:xfrm>
          <a:prstGeom prst="rect">
            <a:avLst/>
          </a:prstGeom>
          <a:noFill/>
        </p:spPr>
        <p:txBody>
          <a:bodyPr wrap="square" rtlCol="0">
            <a:spAutoFit/>
          </a:bodyPr>
          <a:lstStyle/>
          <a:p>
            <a:r>
              <a:rPr lang="en-GB" dirty="0"/>
              <a:t>JOSEP BORRELL FONTELLES</a:t>
            </a:r>
          </a:p>
          <a:p>
            <a:r>
              <a:rPr lang="en-GB" dirty="0"/>
              <a:t>Spanish Commissioner</a:t>
            </a:r>
          </a:p>
          <a:p>
            <a:r>
              <a:rPr lang="en-GB" dirty="0"/>
              <a:t>High representative for Foreign Affairs and Security and represents the EU in foreign affairs diplomacy with non- EU states.</a:t>
            </a:r>
          </a:p>
        </p:txBody>
      </p:sp>
      <p:cxnSp>
        <p:nvCxnSpPr>
          <p:cNvPr id="10" name="Straight Arrow Connector 9"/>
          <p:cNvCxnSpPr/>
          <p:nvPr/>
        </p:nvCxnSpPr>
        <p:spPr>
          <a:xfrm>
            <a:off x="5268036" y="2441298"/>
            <a:ext cx="9007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400800" y="2006221"/>
            <a:ext cx="3835021" cy="1200329"/>
          </a:xfrm>
          <a:prstGeom prst="rect">
            <a:avLst/>
          </a:prstGeom>
          <a:noFill/>
        </p:spPr>
        <p:txBody>
          <a:bodyPr wrap="square" rtlCol="0">
            <a:spAutoFit/>
          </a:bodyPr>
          <a:lstStyle/>
          <a:p>
            <a:r>
              <a:rPr lang="en-GB" dirty="0"/>
              <a:t>Ursula von der </a:t>
            </a:r>
            <a:r>
              <a:rPr lang="en-GB" dirty="0" err="1"/>
              <a:t>Leyen</a:t>
            </a:r>
            <a:r>
              <a:rPr lang="en-GB" dirty="0"/>
              <a:t> has nominated from the other Commissioners a “First Vice President” and 5 other Vice Presidents</a:t>
            </a:r>
          </a:p>
        </p:txBody>
      </p:sp>
      <p:pic>
        <p:nvPicPr>
          <p:cNvPr id="12" name="Picture 11">
            <a:extLst>
              <a:ext uri="{FF2B5EF4-FFF2-40B4-BE49-F238E27FC236}">
                <a16:creationId xmlns:a16="http://schemas.microsoft.com/office/drawing/2014/main" id="{5CC5723E-6548-324E-BCD0-E7BDE526A301}"/>
              </a:ext>
            </a:extLst>
          </p:cNvPr>
          <p:cNvPicPr>
            <a:picLocks noChangeAspect="1"/>
          </p:cNvPicPr>
          <p:nvPr/>
        </p:nvPicPr>
        <p:blipFill>
          <a:blip r:embed="rId5"/>
          <a:stretch>
            <a:fillRect/>
          </a:stretch>
        </p:blipFill>
        <p:spPr>
          <a:xfrm>
            <a:off x="41323" y="1382173"/>
            <a:ext cx="2115022" cy="1954001"/>
          </a:xfrm>
          <a:prstGeom prst="rect">
            <a:avLst/>
          </a:prstGeom>
        </p:spPr>
      </p:pic>
      <p:pic>
        <p:nvPicPr>
          <p:cNvPr id="9" name="Picture 8">
            <a:extLst>
              <a:ext uri="{FF2B5EF4-FFF2-40B4-BE49-F238E27FC236}">
                <a16:creationId xmlns:a16="http://schemas.microsoft.com/office/drawing/2014/main" id="{A2277C55-97FD-864A-9DA7-79EF9DAFE224}"/>
              </a:ext>
            </a:extLst>
          </p:cNvPr>
          <p:cNvPicPr>
            <a:picLocks noChangeAspect="1"/>
          </p:cNvPicPr>
          <p:nvPr/>
        </p:nvPicPr>
        <p:blipFill>
          <a:blip r:embed="rId6"/>
          <a:stretch>
            <a:fillRect/>
          </a:stretch>
        </p:blipFill>
        <p:spPr>
          <a:xfrm>
            <a:off x="1342661" y="3845973"/>
            <a:ext cx="1765746" cy="1801474"/>
          </a:xfrm>
          <a:prstGeom prst="rect">
            <a:avLst/>
          </a:prstGeom>
        </p:spPr>
      </p:pic>
      <p:pic>
        <p:nvPicPr>
          <p:cNvPr id="3" name="Audio 2">
            <a:hlinkClick r:id="" action="ppaction://media"/>
            <a:extLst>
              <a:ext uri="{FF2B5EF4-FFF2-40B4-BE49-F238E27FC236}">
                <a16:creationId xmlns:a16="http://schemas.microsoft.com/office/drawing/2014/main" id="{6E702FDE-DECF-4345-9D48-1F503F9C59C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1960498"/>
      </p:ext>
    </p:extLst>
  </p:cSld>
  <p:clrMapOvr>
    <a:masterClrMapping/>
  </p:clrMapOvr>
  <mc:AlternateContent xmlns:mc="http://schemas.openxmlformats.org/markup-compatibility/2006">
    <mc:Choice xmlns:p14="http://schemas.microsoft.com/office/powerpoint/2010/main" Requires="p14">
      <p:transition spd="slow" p14:dur="2000" advTm="377675"/>
    </mc:Choice>
    <mc:Fallback>
      <p:transition spd="slow" advTm="377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4CEE-B4CF-4E58-92A5-A6533D90CDB1}"/>
              </a:ext>
            </a:extLst>
          </p:cNvPr>
          <p:cNvSpPr>
            <a:spLocks noGrp="1"/>
          </p:cNvSpPr>
          <p:nvPr>
            <p:ph type="title"/>
          </p:nvPr>
        </p:nvSpPr>
        <p:spPr/>
        <p:txBody>
          <a:bodyPr/>
          <a:lstStyle/>
          <a:p>
            <a:r>
              <a:rPr lang="en-GB" dirty="0"/>
              <a:t>European Commission continued . . . . </a:t>
            </a:r>
          </a:p>
        </p:txBody>
      </p:sp>
      <p:sp>
        <p:nvSpPr>
          <p:cNvPr id="3" name="Content Placeholder 2">
            <a:extLst>
              <a:ext uri="{FF2B5EF4-FFF2-40B4-BE49-F238E27FC236}">
                <a16:creationId xmlns:a16="http://schemas.microsoft.com/office/drawing/2014/main" id="{F92C5986-0230-4921-B755-8054947D1AFC}"/>
              </a:ext>
            </a:extLst>
          </p:cNvPr>
          <p:cNvSpPr>
            <a:spLocks noGrp="1"/>
          </p:cNvSpPr>
          <p:nvPr>
            <p:ph idx="1"/>
          </p:nvPr>
        </p:nvSpPr>
        <p:spPr/>
        <p:txBody>
          <a:bodyPr/>
          <a:lstStyle/>
          <a:p>
            <a:r>
              <a:rPr lang="en-GB" dirty="0"/>
              <a:t>Art 17(2) TEU:</a:t>
            </a:r>
          </a:p>
          <a:p>
            <a:pPr>
              <a:buFontTx/>
              <a:buChar char="-"/>
            </a:pPr>
            <a:r>
              <a:rPr lang="en-GB" dirty="0"/>
              <a:t>Proposing new legislation</a:t>
            </a:r>
          </a:p>
          <a:p>
            <a:pPr>
              <a:buFontTx/>
              <a:buChar char="-"/>
            </a:pPr>
            <a:r>
              <a:rPr lang="en-GB" dirty="0"/>
              <a:t>Implementing EU policies on the budget</a:t>
            </a:r>
          </a:p>
          <a:p>
            <a:pPr>
              <a:buFontTx/>
              <a:buChar char="-"/>
            </a:pPr>
            <a:r>
              <a:rPr lang="en-GB" dirty="0"/>
              <a:t>Enforcing EU law</a:t>
            </a:r>
          </a:p>
          <a:p>
            <a:pPr>
              <a:buFontTx/>
              <a:buChar char="-"/>
            </a:pPr>
            <a:endParaRPr lang="en-GB" dirty="0"/>
          </a:p>
        </p:txBody>
      </p:sp>
      <p:pic>
        <p:nvPicPr>
          <p:cNvPr id="4" name="Audio 3">
            <a:hlinkClick r:id="" action="ppaction://media"/>
            <a:extLst>
              <a:ext uri="{FF2B5EF4-FFF2-40B4-BE49-F238E27FC236}">
                <a16:creationId xmlns:a16="http://schemas.microsoft.com/office/drawing/2014/main" id="{ABFEF600-702E-4B6B-9AD2-B2A4578A7D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85245195"/>
      </p:ext>
    </p:extLst>
  </p:cSld>
  <p:clrMapOvr>
    <a:masterClrMapping/>
  </p:clrMapOvr>
  <mc:AlternateContent xmlns:mc="http://schemas.openxmlformats.org/markup-compatibility/2006">
    <mc:Choice xmlns:p14="http://schemas.microsoft.com/office/powerpoint/2010/main" Requires="p14">
      <p:transition spd="slow" p14:dur="2000" advTm="892651"/>
    </mc:Choice>
    <mc:Fallback>
      <p:transition spd="slow" advTm="892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COUNCIL OF THE EUROPEAN UNION</a:t>
            </a:r>
          </a:p>
        </p:txBody>
      </p:sp>
      <p:sp>
        <p:nvSpPr>
          <p:cNvPr id="3" name="Content Placeholder 2"/>
          <p:cNvSpPr>
            <a:spLocks noGrp="1"/>
          </p:cNvSpPr>
          <p:nvPr>
            <p:ph idx="1"/>
          </p:nvPr>
        </p:nvSpPr>
        <p:spPr>
          <a:xfrm>
            <a:off x="677334" y="1667338"/>
            <a:ext cx="5220430" cy="4564675"/>
          </a:xfrm>
        </p:spPr>
        <p:txBody>
          <a:bodyPr>
            <a:normAutofit/>
          </a:bodyPr>
          <a:lstStyle/>
          <a:p>
            <a:pPr>
              <a:lnSpc>
                <a:spcPct val="90000"/>
              </a:lnSpc>
            </a:pPr>
            <a:r>
              <a:rPr lang="en-GB" sz="1700" b="1" u="sng" dirty="0"/>
              <a:t>LEGISLATIVE FUNCTION</a:t>
            </a:r>
            <a:r>
              <a:rPr lang="en-GB" sz="1700" dirty="0"/>
              <a:t>: </a:t>
            </a:r>
          </a:p>
          <a:p>
            <a:pPr>
              <a:lnSpc>
                <a:spcPct val="90000"/>
              </a:lnSpc>
            </a:pPr>
            <a:r>
              <a:rPr lang="en-GB" sz="1700" dirty="0"/>
              <a:t>responsible, together with the European Parliament, for passing the laws of the EU proposed by the European Commission. </a:t>
            </a:r>
          </a:p>
          <a:p>
            <a:pPr>
              <a:lnSpc>
                <a:spcPct val="90000"/>
              </a:lnSpc>
            </a:pPr>
            <a:endParaRPr lang="en-GB" sz="1700" dirty="0"/>
          </a:p>
          <a:p>
            <a:pPr>
              <a:lnSpc>
                <a:spcPct val="90000"/>
              </a:lnSpc>
            </a:pPr>
            <a:r>
              <a:rPr lang="en-GB" sz="1700" b="1" u="sng" dirty="0"/>
              <a:t>EXECUTIVE FUNCTIONS:</a:t>
            </a:r>
          </a:p>
          <a:p>
            <a:pPr>
              <a:lnSpc>
                <a:spcPct val="90000"/>
              </a:lnSpc>
            </a:pPr>
            <a:r>
              <a:rPr lang="en-GB" sz="1700" dirty="0"/>
              <a:t>In coordinating the economic and police and judicial policies of the Member States. </a:t>
            </a:r>
          </a:p>
          <a:p>
            <a:pPr marL="0" indent="0">
              <a:lnSpc>
                <a:spcPct val="90000"/>
              </a:lnSpc>
              <a:buNone/>
            </a:pPr>
            <a:endParaRPr lang="en-GB" sz="1700" b="1" u="sng" dirty="0"/>
          </a:p>
          <a:p>
            <a:pPr>
              <a:lnSpc>
                <a:spcPct val="90000"/>
              </a:lnSpc>
            </a:pPr>
            <a:r>
              <a:rPr lang="en-GB" sz="1700" b="1" u="sng" dirty="0"/>
              <a:t>MEMBERSHIP </a:t>
            </a:r>
            <a:r>
              <a:rPr lang="en-GB" sz="1700" dirty="0"/>
              <a:t>is not fixed and will vary on the topics being discussed at individual meetings. A government minister from each member state with responsibility for those particular topics will attend</a:t>
            </a:r>
            <a:endParaRPr lang="en-GB" sz="1700" b="1" u="sng" dirty="0"/>
          </a:p>
          <a:p>
            <a:pPr marL="0" indent="0">
              <a:lnSpc>
                <a:spcPct val="90000"/>
              </a:lnSpc>
              <a:buNone/>
            </a:pPr>
            <a:r>
              <a:rPr lang="en-GB" sz="1400" dirty="0">
                <a:hlinkClick r:id="rId5"/>
              </a:rPr>
              <a:t>https://www.youtube.com/watch?v=BUMyjwCMzSI</a:t>
            </a:r>
            <a:endParaRPr lang="en-GB" sz="1400" dirty="0"/>
          </a:p>
          <a:p>
            <a:pPr marL="0" indent="0">
              <a:lnSpc>
                <a:spcPct val="90000"/>
              </a:lnSpc>
              <a:buNone/>
            </a:pPr>
            <a:endParaRPr lang="en-GB" sz="1400" dirty="0"/>
          </a:p>
        </p:txBody>
      </p:sp>
      <p:pic>
        <p:nvPicPr>
          <p:cNvPr id="4" name="Picture 3"/>
          <p:cNvPicPr>
            <a:picLocks noChangeAspect="1"/>
          </p:cNvPicPr>
          <p:nvPr/>
        </p:nvPicPr>
        <p:blipFill>
          <a:blip r:embed="rId6"/>
          <a:stretch>
            <a:fillRect/>
          </a:stretch>
        </p:blipFill>
        <p:spPr>
          <a:xfrm>
            <a:off x="6087417" y="2159000"/>
            <a:ext cx="3145536" cy="2359152"/>
          </a:xfrm>
          <a:prstGeom prst="rect">
            <a:avLst/>
          </a:prstGeom>
        </p:spPr>
      </p:pic>
      <p:pic>
        <p:nvPicPr>
          <p:cNvPr id="6" name="Audio 5">
            <a:hlinkClick r:id="" action="ppaction://media"/>
            <a:extLst>
              <a:ext uri="{FF2B5EF4-FFF2-40B4-BE49-F238E27FC236}">
                <a16:creationId xmlns:a16="http://schemas.microsoft.com/office/drawing/2014/main" id="{11D8BB63-DA72-4720-BCDC-F2A029E4C77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91911157"/>
      </p:ext>
    </p:extLst>
  </p:cSld>
  <p:clrMapOvr>
    <a:masterClrMapping/>
  </p:clrMapOvr>
  <mc:AlternateContent xmlns:mc="http://schemas.openxmlformats.org/markup-compatibility/2006">
    <mc:Choice xmlns:p14="http://schemas.microsoft.com/office/powerpoint/2010/main" Requires="p14">
      <p:transition spd="slow" p14:dur="2000" advTm="790366"/>
    </mc:Choice>
    <mc:Fallback>
      <p:transition spd="slow" advTm="79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EUROPEAN PARLIAMENT</a:t>
            </a:r>
          </a:p>
        </p:txBody>
      </p:sp>
      <p:sp>
        <p:nvSpPr>
          <p:cNvPr id="3" name="Content Placeholder 2"/>
          <p:cNvSpPr>
            <a:spLocks noGrp="1"/>
          </p:cNvSpPr>
          <p:nvPr>
            <p:ph idx="1"/>
          </p:nvPr>
        </p:nvSpPr>
        <p:spPr>
          <a:xfrm>
            <a:off x="3434182" y="1264908"/>
            <a:ext cx="8596668" cy="4319039"/>
          </a:xfrm>
        </p:spPr>
        <p:txBody>
          <a:bodyPr>
            <a:normAutofit lnSpcReduction="10000"/>
          </a:bodyPr>
          <a:lstStyle/>
          <a:p>
            <a:r>
              <a:rPr lang="en-GB" sz="3200" b="1" dirty="0">
                <a:solidFill>
                  <a:srgbClr val="92D050"/>
                </a:solidFill>
              </a:rPr>
              <a:t>LEGISLATIVE</a:t>
            </a:r>
            <a:r>
              <a:rPr lang="en-GB" sz="3200" b="1" dirty="0"/>
              <a:t> </a:t>
            </a:r>
            <a:r>
              <a:rPr lang="en-GB" sz="3200" dirty="0"/>
              <a:t>FUNCTIONS</a:t>
            </a:r>
          </a:p>
          <a:p>
            <a:r>
              <a:rPr lang="en-GB" sz="3200" dirty="0"/>
              <a:t>MEPs are directly elected every 5 years</a:t>
            </a:r>
          </a:p>
          <a:p>
            <a:r>
              <a:rPr lang="en-GB" sz="3200" dirty="0"/>
              <a:t>Last election May 2019</a:t>
            </a:r>
          </a:p>
          <a:p>
            <a:r>
              <a:rPr lang="en-GB" sz="3200" dirty="0"/>
              <a:t>Each MS is allocated a share of the seats which reflects the size of their population</a:t>
            </a:r>
          </a:p>
          <a:p>
            <a:r>
              <a:rPr lang="en-GB" sz="3200" dirty="0"/>
              <a:t>Based in Brussels but hold regular sessions in Strasbourg</a:t>
            </a:r>
          </a:p>
          <a:p>
            <a:pPr marL="0" indent="0">
              <a:buNone/>
            </a:pPr>
            <a:r>
              <a:rPr lang="en-GB" u="sng" dirty="0">
                <a:hlinkClick r:id="rId5"/>
              </a:rPr>
              <a:t>http://www.europarl.europa.eu/activities/committees/home.do?language=EN</a:t>
            </a:r>
            <a:endParaRPr lang="en-GB" dirty="0"/>
          </a:p>
          <a:p>
            <a:pPr marL="0" indent="0">
              <a:buNone/>
            </a:pPr>
            <a:endParaRPr lang="en-GB" sz="3200" dirty="0"/>
          </a:p>
        </p:txBody>
      </p:sp>
      <p:pic>
        <p:nvPicPr>
          <p:cNvPr id="4" name="Picture 3"/>
          <p:cNvPicPr>
            <a:picLocks noChangeAspect="1"/>
          </p:cNvPicPr>
          <p:nvPr/>
        </p:nvPicPr>
        <p:blipFill>
          <a:blip r:embed="rId6"/>
          <a:stretch>
            <a:fillRect/>
          </a:stretch>
        </p:blipFill>
        <p:spPr>
          <a:xfrm>
            <a:off x="247651" y="4399626"/>
            <a:ext cx="2952750" cy="1552575"/>
          </a:xfrm>
          <a:prstGeom prst="rect">
            <a:avLst/>
          </a:prstGeom>
        </p:spPr>
      </p:pic>
      <p:pic>
        <p:nvPicPr>
          <p:cNvPr id="5" name="Audio 4">
            <a:hlinkClick r:id="" action="ppaction://media"/>
            <a:extLst>
              <a:ext uri="{FF2B5EF4-FFF2-40B4-BE49-F238E27FC236}">
                <a16:creationId xmlns:a16="http://schemas.microsoft.com/office/drawing/2014/main" id="{B6B08B8A-5D81-4516-82CB-ED37C138396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90559638"/>
      </p:ext>
    </p:extLst>
  </p:cSld>
  <p:clrMapOvr>
    <a:masterClrMapping/>
  </p:clrMapOvr>
  <mc:AlternateContent xmlns:mc="http://schemas.openxmlformats.org/markup-compatibility/2006">
    <mc:Choice xmlns:p14="http://schemas.microsoft.com/office/powerpoint/2010/main" Requires="p14">
      <p:transition spd="slow" p14:dur="2000" advTm="491918"/>
    </mc:Choice>
    <mc:Fallback>
      <p:transition spd="slow" advTm="491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C878C-3E72-4175-A30B-FFC4F396F981}"/>
              </a:ext>
            </a:extLst>
          </p:cNvPr>
          <p:cNvSpPr>
            <a:spLocks noGrp="1"/>
          </p:cNvSpPr>
          <p:nvPr>
            <p:ph type="title"/>
          </p:nvPr>
        </p:nvSpPr>
        <p:spPr/>
        <p:txBody>
          <a:bodyPr/>
          <a:lstStyle/>
          <a:p>
            <a:r>
              <a:rPr lang="en-US" dirty="0"/>
              <a:t>Discussion point</a:t>
            </a:r>
            <a:endParaRPr lang="en-GB" dirty="0"/>
          </a:p>
        </p:txBody>
      </p:sp>
      <p:sp>
        <p:nvSpPr>
          <p:cNvPr id="3" name="Content Placeholder 2">
            <a:extLst>
              <a:ext uri="{FF2B5EF4-FFF2-40B4-BE49-F238E27FC236}">
                <a16:creationId xmlns:a16="http://schemas.microsoft.com/office/drawing/2014/main" id="{040DA05A-BECA-4E14-BCBA-7D05F0CBBBC8}"/>
              </a:ext>
            </a:extLst>
          </p:cNvPr>
          <p:cNvSpPr>
            <a:spLocks noGrp="1"/>
          </p:cNvSpPr>
          <p:nvPr>
            <p:ph idx="1"/>
          </p:nvPr>
        </p:nvSpPr>
        <p:spPr/>
        <p:txBody>
          <a:bodyPr>
            <a:normAutofit/>
          </a:bodyPr>
          <a:lstStyle/>
          <a:p>
            <a:r>
              <a:rPr lang="en-US" sz="3200" dirty="0"/>
              <a:t>A traditional criticism of the EU is that there is a democratic deficit because only 1 institution consists of directly elected members. </a:t>
            </a:r>
            <a:endParaRPr lang="en-GB" sz="3200" dirty="0"/>
          </a:p>
        </p:txBody>
      </p:sp>
      <p:pic>
        <p:nvPicPr>
          <p:cNvPr id="4" name="Audio 3">
            <a:hlinkClick r:id="" action="ppaction://media"/>
            <a:extLst>
              <a:ext uri="{FF2B5EF4-FFF2-40B4-BE49-F238E27FC236}">
                <a16:creationId xmlns:a16="http://schemas.microsoft.com/office/drawing/2014/main" id="{08E304BE-7B93-45AD-80F8-9066963315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81264069"/>
      </p:ext>
    </p:extLst>
  </p:cSld>
  <p:clrMapOvr>
    <a:masterClrMapping/>
  </p:clrMapOvr>
  <mc:AlternateContent xmlns:mc="http://schemas.openxmlformats.org/markup-compatibility/2006">
    <mc:Choice xmlns:p14="http://schemas.microsoft.com/office/powerpoint/2010/main" Requires="p14">
      <p:transition spd="slow" p14:dur="2000" advTm="17624"/>
    </mc:Choice>
    <mc:Fallback>
      <p:transition spd="slow" advTm="176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PARLIAMENT CONT…</a:t>
            </a:r>
          </a:p>
        </p:txBody>
      </p:sp>
      <p:sp>
        <p:nvSpPr>
          <p:cNvPr id="3" name="Content Placeholder 2"/>
          <p:cNvSpPr>
            <a:spLocks noGrp="1"/>
          </p:cNvSpPr>
          <p:nvPr>
            <p:ph idx="1"/>
          </p:nvPr>
        </p:nvSpPr>
        <p:spPr>
          <a:xfrm>
            <a:off x="3377381" y="1327355"/>
            <a:ext cx="8400637" cy="5032501"/>
          </a:xfrm>
        </p:spPr>
        <p:txBody>
          <a:bodyPr>
            <a:normAutofit fontScale="92500" lnSpcReduction="10000"/>
          </a:bodyPr>
          <a:lstStyle/>
          <a:p>
            <a:r>
              <a:rPr lang="en-GB" sz="2800" u="sng" dirty="0"/>
              <a:t>It has the following </a:t>
            </a:r>
            <a:r>
              <a:rPr lang="en-GB" sz="2800" b="1" u="sng" dirty="0">
                <a:solidFill>
                  <a:srgbClr val="92D050"/>
                </a:solidFill>
              </a:rPr>
              <a:t>LEGISLATIVE POWERS:</a:t>
            </a:r>
          </a:p>
          <a:p>
            <a:pPr marL="0" indent="0">
              <a:buNone/>
            </a:pPr>
            <a:r>
              <a:rPr lang="en-GB" sz="2800" dirty="0"/>
              <a:t>- It can propose changes to the European Treaties</a:t>
            </a:r>
          </a:p>
          <a:p>
            <a:pPr>
              <a:buFontTx/>
              <a:buChar char="-"/>
            </a:pPr>
            <a:r>
              <a:rPr lang="en-GB" sz="2800" dirty="0"/>
              <a:t>It will approve, amend or reject European secondary legislation.</a:t>
            </a:r>
          </a:p>
          <a:p>
            <a:pPr>
              <a:buFontTx/>
              <a:buChar char="-"/>
            </a:pPr>
            <a:endParaRPr lang="en-GB" sz="2800" dirty="0"/>
          </a:p>
          <a:p>
            <a:r>
              <a:rPr lang="en-GB" sz="2800" u="sng" dirty="0"/>
              <a:t>Other important powers include:</a:t>
            </a:r>
          </a:p>
          <a:p>
            <a:pPr marL="0" indent="0">
              <a:buNone/>
            </a:pPr>
            <a:r>
              <a:rPr lang="en-GB" sz="2800" dirty="0"/>
              <a:t>- It must approve the EU’s budget</a:t>
            </a:r>
          </a:p>
          <a:p>
            <a:pPr marL="0" indent="0">
              <a:buNone/>
            </a:pPr>
            <a:r>
              <a:rPr lang="en-GB" sz="2800" dirty="0"/>
              <a:t>- It must approve the appointment of the President of the European Commission</a:t>
            </a:r>
          </a:p>
          <a:p>
            <a:pPr marL="0" indent="0">
              <a:buNone/>
            </a:pPr>
            <a:r>
              <a:rPr lang="en-GB" sz="2800" dirty="0"/>
              <a:t>- It must approve the appointment of the European Commission as a whole.</a:t>
            </a:r>
          </a:p>
        </p:txBody>
      </p:sp>
      <p:pic>
        <p:nvPicPr>
          <p:cNvPr id="4" name="Picture 3"/>
          <p:cNvPicPr>
            <a:picLocks noChangeAspect="1"/>
          </p:cNvPicPr>
          <p:nvPr/>
        </p:nvPicPr>
        <p:blipFill>
          <a:blip r:embed="rId5"/>
          <a:stretch>
            <a:fillRect/>
          </a:stretch>
        </p:blipFill>
        <p:spPr>
          <a:xfrm>
            <a:off x="247651" y="4604342"/>
            <a:ext cx="2952750" cy="1552575"/>
          </a:xfrm>
          <a:prstGeom prst="rect">
            <a:avLst/>
          </a:prstGeom>
        </p:spPr>
      </p:pic>
      <p:pic>
        <p:nvPicPr>
          <p:cNvPr id="5" name="Audio 4">
            <a:hlinkClick r:id="" action="ppaction://media"/>
            <a:extLst>
              <a:ext uri="{FF2B5EF4-FFF2-40B4-BE49-F238E27FC236}">
                <a16:creationId xmlns:a16="http://schemas.microsoft.com/office/drawing/2014/main" id="{38012F3D-6AE9-498A-8FAC-1DC6406D19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0394397"/>
      </p:ext>
    </p:extLst>
  </p:cSld>
  <p:clrMapOvr>
    <a:masterClrMapping/>
  </p:clrMapOvr>
  <mc:AlternateContent xmlns:mc="http://schemas.openxmlformats.org/markup-compatibility/2006">
    <mc:Choice xmlns:p14="http://schemas.microsoft.com/office/powerpoint/2010/main" Requires="p14">
      <p:transition spd="slow" p14:dur="2000" advTm="2414"/>
    </mc:Choice>
    <mc:Fallback>
      <p:transition spd="slow" advTm="2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Court of Justice of the European Union</a:t>
            </a:r>
          </a:p>
        </p:txBody>
      </p:sp>
      <p:sp>
        <p:nvSpPr>
          <p:cNvPr id="3" name="Content Placeholder 2"/>
          <p:cNvSpPr>
            <a:spLocks noGrp="1"/>
          </p:cNvSpPr>
          <p:nvPr>
            <p:ph idx="1"/>
          </p:nvPr>
        </p:nvSpPr>
        <p:spPr>
          <a:xfrm>
            <a:off x="3433530" y="1594611"/>
            <a:ext cx="7875402" cy="5060731"/>
          </a:xfrm>
        </p:spPr>
        <p:txBody>
          <a:bodyPr>
            <a:normAutofit/>
          </a:bodyPr>
          <a:lstStyle/>
          <a:p>
            <a:r>
              <a:rPr lang="en-GB" dirty="0"/>
              <a:t>Formerly known as the European Court of Justice</a:t>
            </a:r>
          </a:p>
          <a:p>
            <a:r>
              <a:rPr lang="en-GB" dirty="0"/>
              <a:t>Has a </a:t>
            </a:r>
            <a:r>
              <a:rPr lang="en-GB" b="1" dirty="0">
                <a:solidFill>
                  <a:srgbClr val="00B0F0"/>
                </a:solidFill>
              </a:rPr>
              <a:t>JUDICIAL </a:t>
            </a:r>
            <a:r>
              <a:rPr lang="en-GB" dirty="0"/>
              <a:t>FUNCTION</a:t>
            </a:r>
          </a:p>
          <a:p>
            <a:r>
              <a:rPr lang="en-GB" dirty="0"/>
              <a:t>A GENERAL COURT assists by hearing more straightforward cases and the CIVIL SERVICE TRIBUNAL deals with disputes between EU employees and EU institutions.</a:t>
            </a:r>
          </a:p>
          <a:p>
            <a:r>
              <a:rPr lang="en-GB" dirty="0"/>
              <a:t>The five most common types of cases which are dealt with by the Court of Justice of the European Union are:</a:t>
            </a:r>
          </a:p>
          <a:p>
            <a:r>
              <a:rPr lang="en-GB" dirty="0">
                <a:solidFill>
                  <a:srgbClr val="00B0F0"/>
                </a:solidFill>
              </a:rPr>
              <a:t>Article 267</a:t>
            </a:r>
          </a:p>
          <a:p>
            <a:r>
              <a:rPr lang="en-GB" dirty="0">
                <a:solidFill>
                  <a:srgbClr val="00B0F0"/>
                </a:solidFill>
              </a:rPr>
              <a:t>Article 258</a:t>
            </a:r>
          </a:p>
          <a:p>
            <a:r>
              <a:rPr lang="en-GB" dirty="0">
                <a:solidFill>
                  <a:srgbClr val="00B0F0"/>
                </a:solidFill>
              </a:rPr>
              <a:t>Article 263</a:t>
            </a:r>
          </a:p>
          <a:p>
            <a:r>
              <a:rPr lang="en-GB" dirty="0">
                <a:solidFill>
                  <a:srgbClr val="00B0F0"/>
                </a:solidFill>
              </a:rPr>
              <a:t>Article 265</a:t>
            </a:r>
          </a:p>
          <a:p>
            <a:r>
              <a:rPr lang="en-GB" dirty="0">
                <a:solidFill>
                  <a:srgbClr val="00B0F0"/>
                </a:solidFill>
              </a:rPr>
              <a:t>Article 340</a:t>
            </a:r>
          </a:p>
        </p:txBody>
      </p:sp>
      <p:pic>
        <p:nvPicPr>
          <p:cNvPr id="5" name="Picture 4"/>
          <p:cNvPicPr>
            <a:picLocks noChangeAspect="1"/>
          </p:cNvPicPr>
          <p:nvPr/>
        </p:nvPicPr>
        <p:blipFill>
          <a:blip r:embed="rId5"/>
          <a:stretch>
            <a:fillRect/>
          </a:stretch>
        </p:blipFill>
        <p:spPr>
          <a:xfrm>
            <a:off x="252919" y="4637324"/>
            <a:ext cx="2686050" cy="1704975"/>
          </a:xfrm>
          <a:prstGeom prst="rect">
            <a:avLst/>
          </a:prstGeom>
        </p:spPr>
      </p:pic>
      <p:pic>
        <p:nvPicPr>
          <p:cNvPr id="4" name="Audio 3">
            <a:hlinkClick r:id="" action="ppaction://media"/>
            <a:extLst>
              <a:ext uri="{FF2B5EF4-FFF2-40B4-BE49-F238E27FC236}">
                <a16:creationId xmlns:a16="http://schemas.microsoft.com/office/drawing/2014/main" id="{4241C369-3E73-463D-8783-EEA7B417A6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958250"/>
      </p:ext>
    </p:extLst>
  </p:cSld>
  <p:clrMapOvr>
    <a:masterClrMapping/>
  </p:clrMapOvr>
  <mc:AlternateContent xmlns:mc="http://schemas.openxmlformats.org/markup-compatibility/2006">
    <mc:Choice xmlns:p14="http://schemas.microsoft.com/office/powerpoint/2010/main" Requires="p14">
      <p:transition spd="slow" p14:dur="2000" advTm="256860"/>
    </mc:Choice>
    <mc:Fallback>
      <p:transition spd="slow" advTm="256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5EDB60-EB3C-42E7-ACB1-564CFBDD4239}"/>
              </a:ext>
            </a:extLst>
          </p:cNvPr>
          <p:cNvSpPr>
            <a:spLocks noGrp="1"/>
          </p:cNvSpPr>
          <p:nvPr>
            <p:ph type="title"/>
          </p:nvPr>
        </p:nvSpPr>
        <p:spPr>
          <a:xfrm>
            <a:off x="677334" y="609599"/>
            <a:ext cx="3843375" cy="5545667"/>
          </a:xfrm>
        </p:spPr>
        <p:txBody>
          <a:bodyPr anchor="ctr">
            <a:normAutofit/>
          </a:bodyPr>
          <a:lstStyle/>
          <a:p>
            <a:r>
              <a:rPr lang="en-US">
                <a:solidFill>
                  <a:schemeClr val="tx1">
                    <a:lumMod val="85000"/>
                    <a:lumOff val="15000"/>
                  </a:schemeClr>
                </a:solidFill>
              </a:rPr>
              <a:t>Court of Auditors</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C7CFBCAF-1E7E-43C5-9BCC-226C9D996AA4}"/>
              </a:ext>
            </a:extLst>
          </p:cNvPr>
          <p:cNvSpPr>
            <a:spLocks noGrp="1"/>
          </p:cNvSpPr>
          <p:nvPr>
            <p:ph idx="1"/>
          </p:nvPr>
        </p:nvSpPr>
        <p:spPr>
          <a:xfrm>
            <a:off x="6116084" y="609600"/>
            <a:ext cx="5511296" cy="5545667"/>
          </a:xfrm>
        </p:spPr>
        <p:txBody>
          <a:bodyPr anchor="ctr">
            <a:normAutofit/>
          </a:bodyPr>
          <a:lstStyle/>
          <a:p>
            <a:r>
              <a:rPr lang="en-US" sz="2400" dirty="0">
                <a:solidFill>
                  <a:srgbClr val="FFFFFF"/>
                </a:solidFill>
              </a:rPr>
              <a:t>Checks that the EU’s funds are correctly accounted for and spent in compliance with the rules and legislation.</a:t>
            </a:r>
          </a:p>
          <a:p>
            <a:r>
              <a:rPr lang="en-US" sz="2400" dirty="0">
                <a:solidFill>
                  <a:srgbClr val="FFFFFF"/>
                </a:solidFill>
              </a:rPr>
              <a:t>They also want to see value for money, despite where the funds are spent.</a:t>
            </a:r>
          </a:p>
          <a:p>
            <a:r>
              <a:rPr lang="en-US" sz="2400" dirty="0">
                <a:solidFill>
                  <a:srgbClr val="FFFFFF"/>
                </a:solidFill>
              </a:rPr>
              <a:t>The results of their work are used to improve the financial management.</a:t>
            </a:r>
          </a:p>
          <a:p>
            <a:r>
              <a:rPr lang="en-US" sz="2400" dirty="0">
                <a:solidFill>
                  <a:srgbClr val="FFFFFF"/>
                </a:solidFill>
              </a:rPr>
              <a:t>Further detail can be found at :</a:t>
            </a:r>
          </a:p>
          <a:p>
            <a:r>
              <a:rPr lang="en-US" sz="2400" dirty="0">
                <a:solidFill>
                  <a:srgbClr val="FFFFFF"/>
                </a:solidFill>
                <a:hlinkClick r:id="rId4"/>
              </a:rPr>
              <a:t>http://eca.Europa.eu/portal/page/portal/eca_main_pages/home</a:t>
            </a:r>
            <a:endParaRPr lang="en-US" sz="2400" dirty="0">
              <a:solidFill>
                <a:srgbClr val="FFFFFF"/>
              </a:solidFill>
            </a:endParaRPr>
          </a:p>
          <a:p>
            <a:endParaRPr lang="en-GB" dirty="0">
              <a:solidFill>
                <a:srgbClr val="FFFFFF"/>
              </a:solidFill>
            </a:endParaRPr>
          </a:p>
        </p:txBody>
      </p:sp>
      <p:pic>
        <p:nvPicPr>
          <p:cNvPr id="4" name="Audio 3">
            <a:hlinkClick r:id="" action="ppaction://media"/>
            <a:extLst>
              <a:ext uri="{FF2B5EF4-FFF2-40B4-BE49-F238E27FC236}">
                <a16:creationId xmlns:a16="http://schemas.microsoft.com/office/drawing/2014/main" id="{593ADDB3-5159-4DBB-A2E7-F035922BF9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09800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0025"/>
    </mc:Choice>
    <mc:Fallback>
      <p:transition spd="slow" advTm="120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CE8E0-A80A-4182-8B9E-260FEC2AEBD4}"/>
              </a:ext>
            </a:extLst>
          </p:cNvPr>
          <p:cNvSpPr>
            <a:spLocks noGrp="1"/>
          </p:cNvSpPr>
          <p:nvPr>
            <p:ph type="title"/>
          </p:nvPr>
        </p:nvSpPr>
        <p:spPr/>
        <p:txBody>
          <a:bodyPr/>
          <a:lstStyle/>
          <a:p>
            <a:r>
              <a:rPr lang="en-US" dirty="0"/>
              <a:t>The European Central Bank</a:t>
            </a:r>
            <a:endParaRPr lang="en-GB" dirty="0"/>
          </a:p>
        </p:txBody>
      </p:sp>
      <p:sp>
        <p:nvSpPr>
          <p:cNvPr id="3" name="Content Placeholder 2">
            <a:extLst>
              <a:ext uri="{FF2B5EF4-FFF2-40B4-BE49-F238E27FC236}">
                <a16:creationId xmlns:a16="http://schemas.microsoft.com/office/drawing/2014/main" id="{096140EE-8891-4925-8746-7FE5D404F8E7}"/>
              </a:ext>
            </a:extLst>
          </p:cNvPr>
          <p:cNvSpPr>
            <a:spLocks noGrp="1"/>
          </p:cNvSpPr>
          <p:nvPr>
            <p:ph idx="1"/>
          </p:nvPr>
        </p:nvSpPr>
        <p:spPr/>
        <p:txBody>
          <a:bodyPr>
            <a:normAutofit/>
          </a:bodyPr>
          <a:lstStyle/>
          <a:p>
            <a:r>
              <a:rPr lang="en-US" sz="2400" dirty="0"/>
              <a:t>The issuing bank for the Euro.</a:t>
            </a:r>
          </a:p>
          <a:p>
            <a:r>
              <a:rPr lang="en-US" sz="2400" dirty="0"/>
              <a:t>Responsible for monetary policy in the Eurozone.</a:t>
            </a:r>
          </a:p>
          <a:p>
            <a:r>
              <a:rPr lang="en-US" sz="2400" dirty="0"/>
              <a:t>Doesn’t actively pursue EU objectives but is instead concerned with price stability and general management of the EU.</a:t>
            </a:r>
          </a:p>
          <a:p>
            <a:r>
              <a:rPr lang="en-US" sz="2400" dirty="0"/>
              <a:t>It is financed, not from the EU budget, but from the central banks of the Member States.</a:t>
            </a:r>
            <a:endParaRPr lang="en-GB" sz="2400" dirty="0"/>
          </a:p>
        </p:txBody>
      </p:sp>
      <p:pic>
        <p:nvPicPr>
          <p:cNvPr id="4" name="Audio 3">
            <a:hlinkClick r:id="" action="ppaction://media"/>
            <a:extLst>
              <a:ext uri="{FF2B5EF4-FFF2-40B4-BE49-F238E27FC236}">
                <a16:creationId xmlns:a16="http://schemas.microsoft.com/office/drawing/2014/main" id="{7A611321-942A-4DD0-9FD8-64A3B20E35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65698051"/>
      </p:ext>
    </p:extLst>
  </p:cSld>
  <p:clrMapOvr>
    <a:masterClrMapping/>
  </p:clrMapOvr>
  <mc:AlternateContent xmlns:mc="http://schemas.openxmlformats.org/markup-compatibility/2006">
    <mc:Choice xmlns:p14="http://schemas.microsoft.com/office/powerpoint/2010/main" Requires="p14">
      <p:transition spd="slow" p14:dur="2000" advTm="77392"/>
    </mc:Choice>
    <mc:Fallback>
      <p:transition spd="slow" advTm="77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8FD4F-EC91-4DDC-9B27-0025F060E505}"/>
              </a:ext>
            </a:extLst>
          </p:cNvPr>
          <p:cNvSpPr>
            <a:spLocks noGrp="1"/>
          </p:cNvSpPr>
          <p:nvPr>
            <p:ph type="title"/>
          </p:nvPr>
        </p:nvSpPr>
        <p:spPr/>
        <p:txBody>
          <a:bodyPr/>
          <a:lstStyle/>
          <a:p>
            <a:r>
              <a:rPr lang="en-US" dirty="0"/>
              <a:t>ADVISORY BODIES AND AGENCIES OF THE EU</a:t>
            </a:r>
            <a:endParaRPr lang="en-GB" dirty="0"/>
          </a:p>
        </p:txBody>
      </p:sp>
      <p:sp>
        <p:nvSpPr>
          <p:cNvPr id="3" name="Content Placeholder 2">
            <a:extLst>
              <a:ext uri="{FF2B5EF4-FFF2-40B4-BE49-F238E27FC236}">
                <a16:creationId xmlns:a16="http://schemas.microsoft.com/office/drawing/2014/main" id="{BBD932D3-80E3-4743-8F23-ED857991ADD9}"/>
              </a:ext>
            </a:extLst>
          </p:cNvPr>
          <p:cNvSpPr>
            <a:spLocks noGrp="1"/>
          </p:cNvSpPr>
          <p:nvPr>
            <p:ph idx="1"/>
          </p:nvPr>
        </p:nvSpPr>
        <p:spPr/>
        <p:txBody>
          <a:bodyPr>
            <a:normAutofit/>
          </a:bodyPr>
          <a:lstStyle/>
          <a:p>
            <a:r>
              <a:rPr lang="en-US" sz="3200" dirty="0"/>
              <a:t>European Economic and Social Committee</a:t>
            </a:r>
          </a:p>
          <a:p>
            <a:r>
              <a:rPr lang="en-US" sz="3200" dirty="0"/>
              <a:t>Committee of the Regions</a:t>
            </a:r>
          </a:p>
          <a:p>
            <a:r>
              <a:rPr lang="en-US" sz="3200" dirty="0"/>
              <a:t>The Office for the </a:t>
            </a:r>
            <a:r>
              <a:rPr lang="en-US" sz="3200" dirty="0" err="1"/>
              <a:t>Harmonisation</a:t>
            </a:r>
            <a:r>
              <a:rPr lang="en-US" sz="3200" dirty="0"/>
              <a:t> in the internal market (OHIM)</a:t>
            </a:r>
          </a:p>
          <a:p>
            <a:r>
              <a:rPr lang="en-US" sz="3200" dirty="0"/>
              <a:t>The European Ombudsman.</a:t>
            </a:r>
            <a:endParaRPr lang="en-GB" sz="3200" dirty="0"/>
          </a:p>
        </p:txBody>
      </p:sp>
      <p:pic>
        <p:nvPicPr>
          <p:cNvPr id="4" name="Audio 3">
            <a:hlinkClick r:id="" action="ppaction://media"/>
            <a:extLst>
              <a:ext uri="{FF2B5EF4-FFF2-40B4-BE49-F238E27FC236}">
                <a16:creationId xmlns:a16="http://schemas.microsoft.com/office/drawing/2014/main" id="{3A4220AF-B35D-43A9-BBB9-584517976E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23481430"/>
      </p:ext>
    </p:extLst>
  </p:cSld>
  <p:clrMapOvr>
    <a:masterClrMapping/>
  </p:clrMapOvr>
  <mc:AlternateContent xmlns:mc="http://schemas.openxmlformats.org/markup-compatibility/2006">
    <mc:Choice xmlns:p14="http://schemas.microsoft.com/office/powerpoint/2010/main" Requires="p14">
      <p:transition spd="slow" p14:dur="2000" advTm="202433"/>
    </mc:Choice>
    <mc:Fallback>
      <p:transition spd="slow" advTm="202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6431E-7236-0F49-AEF5-B8E29AE5C71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0FFAE40-C838-0941-990B-CF32CB84DFB9}"/>
              </a:ext>
            </a:extLst>
          </p:cNvPr>
          <p:cNvSpPr>
            <a:spLocks noGrp="1"/>
          </p:cNvSpPr>
          <p:nvPr>
            <p:ph idx="1"/>
          </p:nvPr>
        </p:nvSpPr>
        <p:spPr/>
        <p:txBody>
          <a:bodyPr>
            <a:normAutofit/>
          </a:bodyPr>
          <a:lstStyle/>
          <a:p>
            <a:pPr marL="0" indent="0">
              <a:buNone/>
            </a:pPr>
            <a:r>
              <a:rPr lang="en-GB" sz="2400" dirty="0"/>
              <a:t>1. </a:t>
            </a:r>
            <a:r>
              <a:rPr lang="en-GB" sz="2400" b="1" dirty="0"/>
              <a:t>Art 13 TEU </a:t>
            </a:r>
            <a:r>
              <a:rPr lang="en-GB" sz="2400" dirty="0"/>
              <a:t>names the institutions of the EU.  The primary institutions are:-</a:t>
            </a:r>
          </a:p>
          <a:p>
            <a:r>
              <a:rPr lang="en-GB" sz="2400" dirty="0"/>
              <a:t>The European Parliament;</a:t>
            </a:r>
          </a:p>
          <a:p>
            <a:r>
              <a:rPr lang="en-GB" sz="2400" dirty="0"/>
              <a:t>The Council of the European Union;</a:t>
            </a:r>
          </a:p>
          <a:p>
            <a:r>
              <a:rPr lang="en-GB" sz="2400" dirty="0"/>
              <a:t>The European Council;</a:t>
            </a:r>
          </a:p>
          <a:p>
            <a:r>
              <a:rPr lang="en-GB" sz="2400" dirty="0"/>
              <a:t>The European Commission;</a:t>
            </a:r>
          </a:p>
          <a:p>
            <a:r>
              <a:rPr lang="en-GB" sz="2400" dirty="0"/>
              <a:t>The Court of Justice of the European Union;</a:t>
            </a:r>
          </a:p>
          <a:p>
            <a:r>
              <a:rPr lang="en-GB" sz="2400" dirty="0"/>
              <a:t>The Court of Auditors</a:t>
            </a:r>
          </a:p>
        </p:txBody>
      </p:sp>
      <p:pic>
        <p:nvPicPr>
          <p:cNvPr id="5" name="Audio 4">
            <a:hlinkClick r:id="" action="ppaction://media"/>
            <a:extLst>
              <a:ext uri="{FF2B5EF4-FFF2-40B4-BE49-F238E27FC236}">
                <a16:creationId xmlns:a16="http://schemas.microsoft.com/office/drawing/2014/main" id="{B3388E72-216F-4D9A-95C2-D25B514BE7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21868684"/>
      </p:ext>
    </p:extLst>
  </p:cSld>
  <p:clrMapOvr>
    <a:masterClrMapping/>
  </p:clrMapOvr>
  <mc:AlternateContent xmlns:mc="http://schemas.openxmlformats.org/markup-compatibility/2006">
    <mc:Choice xmlns:p14="http://schemas.microsoft.com/office/powerpoint/2010/main" Requires="p14">
      <p:transition spd="slow" p14:dur="2000" advTm="30627"/>
    </mc:Choice>
    <mc:Fallback>
      <p:transition spd="slow" advTm="30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BA59C-E3F7-724E-BECB-EF1FF5F4A3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A9BFA2-BBE1-5D42-A7F9-FB8595761777}"/>
              </a:ext>
            </a:extLst>
          </p:cNvPr>
          <p:cNvSpPr>
            <a:spLocks noGrp="1"/>
          </p:cNvSpPr>
          <p:nvPr>
            <p:ph idx="1"/>
          </p:nvPr>
        </p:nvSpPr>
        <p:spPr/>
        <p:txBody>
          <a:bodyPr>
            <a:normAutofit lnSpcReduction="10000"/>
          </a:bodyPr>
          <a:lstStyle/>
          <a:p>
            <a:r>
              <a:rPr lang="en-GB" sz="2400" dirty="0"/>
              <a:t>2. Provision is also made for the European Economic and Social Committee (EESC) and a Committee of the Regions (</a:t>
            </a:r>
            <a:r>
              <a:rPr lang="en-GB" sz="2400" dirty="0" err="1"/>
              <a:t>CoR</a:t>
            </a:r>
            <a:r>
              <a:rPr lang="en-GB" sz="2400" dirty="0"/>
              <a:t>).</a:t>
            </a:r>
          </a:p>
          <a:p>
            <a:r>
              <a:rPr lang="en-GB" sz="2400" dirty="0"/>
              <a:t>3. The Commissions main tasks are</a:t>
            </a:r>
          </a:p>
          <a:p>
            <a:pPr marL="0" indent="0">
              <a:buNone/>
            </a:pPr>
            <a:r>
              <a:rPr lang="en-GB" sz="2400" i="1" dirty="0"/>
              <a:t>Ensuring that the main provisions of the Treaty are applied by the MS;</a:t>
            </a:r>
          </a:p>
          <a:p>
            <a:pPr marL="0" indent="0">
              <a:buNone/>
            </a:pPr>
            <a:r>
              <a:rPr lang="en-GB" sz="2400" i="1" dirty="0"/>
              <a:t>Initiating EU legislation;</a:t>
            </a:r>
          </a:p>
          <a:p>
            <a:pPr marL="0" indent="0">
              <a:buNone/>
            </a:pPr>
            <a:r>
              <a:rPr lang="en-GB" sz="2400" i="1" dirty="0"/>
              <a:t>Acting as the EU’s executive , administering and implementing common rules</a:t>
            </a:r>
          </a:p>
        </p:txBody>
      </p:sp>
      <p:pic>
        <p:nvPicPr>
          <p:cNvPr id="5" name="Audio 4">
            <a:hlinkClick r:id="" action="ppaction://media"/>
            <a:extLst>
              <a:ext uri="{FF2B5EF4-FFF2-40B4-BE49-F238E27FC236}">
                <a16:creationId xmlns:a16="http://schemas.microsoft.com/office/drawing/2014/main" id="{9CC2BD20-2961-4B1D-BC95-E8897C1F37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82018755"/>
      </p:ext>
    </p:extLst>
  </p:cSld>
  <p:clrMapOvr>
    <a:masterClrMapping/>
  </p:clrMapOvr>
  <mc:AlternateContent xmlns:mc="http://schemas.openxmlformats.org/markup-compatibility/2006">
    <mc:Choice xmlns:p14="http://schemas.microsoft.com/office/powerpoint/2010/main" Requires="p14">
      <p:transition spd="slow" p14:dur="2000" advTm="2089"/>
    </mc:Choice>
    <mc:Fallback>
      <p:transition spd="slow" advTm="2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01CE-0778-2647-B041-5826A4FDF3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927098-7A57-F144-8FB9-41CA41BBDF34}"/>
              </a:ext>
            </a:extLst>
          </p:cNvPr>
          <p:cNvSpPr>
            <a:spLocks noGrp="1"/>
          </p:cNvSpPr>
          <p:nvPr>
            <p:ph idx="1"/>
          </p:nvPr>
        </p:nvSpPr>
        <p:spPr/>
        <p:txBody>
          <a:bodyPr>
            <a:normAutofit lnSpcReduction="10000"/>
          </a:bodyPr>
          <a:lstStyle/>
          <a:p>
            <a:pPr marL="0" indent="0">
              <a:buNone/>
            </a:pPr>
            <a:r>
              <a:rPr lang="en-GB" sz="2800" dirty="0"/>
              <a:t>4. The Council is made up of representatives of the  different MSs who reflect each state’s views and preferences in considering matters before the Council.  Each MS holds the Presidency of the Council for a 6m period , decided by rotation.</a:t>
            </a:r>
          </a:p>
          <a:p>
            <a:pPr marL="0" indent="0">
              <a:buNone/>
            </a:pPr>
            <a:r>
              <a:rPr lang="en-GB" sz="2800" dirty="0"/>
              <a:t>5. The Council votes using a system of weighted voting called qualified majority voting.  The weighting of votes is decided very  roughly by the size and population of the </a:t>
            </a:r>
            <a:r>
              <a:rPr lang="en-GB" sz="2800" dirty="0" err="1"/>
              <a:t>MSs.</a:t>
            </a:r>
            <a:endParaRPr lang="en-GB" sz="2800" dirty="0"/>
          </a:p>
        </p:txBody>
      </p:sp>
      <p:pic>
        <p:nvPicPr>
          <p:cNvPr id="5" name="Audio 4">
            <a:hlinkClick r:id="" action="ppaction://media"/>
            <a:extLst>
              <a:ext uri="{FF2B5EF4-FFF2-40B4-BE49-F238E27FC236}">
                <a16:creationId xmlns:a16="http://schemas.microsoft.com/office/drawing/2014/main" id="{6763814A-8A17-4F57-A8A0-EB507D8297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48422302"/>
      </p:ext>
    </p:extLst>
  </p:cSld>
  <p:clrMapOvr>
    <a:masterClrMapping/>
  </p:clrMapOvr>
  <mc:AlternateContent xmlns:mc="http://schemas.openxmlformats.org/markup-compatibility/2006">
    <mc:Choice xmlns:p14="http://schemas.microsoft.com/office/powerpoint/2010/main" Requires="p14">
      <p:transition spd="slow" p14:dur="2000" advTm="859"/>
    </mc:Choice>
    <mc:Fallback>
      <p:transition spd="slow" advTm="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01F73-59E2-DE4C-A054-E792F7A16E6F}"/>
              </a:ext>
            </a:extLst>
          </p:cNvPr>
          <p:cNvSpPr>
            <a:spLocks noGrp="1"/>
          </p:cNvSpPr>
          <p:nvPr>
            <p:ph type="title"/>
          </p:nvPr>
        </p:nvSpPr>
        <p:spPr>
          <a:xfrm>
            <a:off x="643467" y="321734"/>
            <a:ext cx="10905066" cy="1135737"/>
          </a:xfrm>
        </p:spPr>
        <p:txBody>
          <a:bodyPr>
            <a:normAutofit/>
          </a:bodyPr>
          <a:lstStyle/>
          <a:p>
            <a:endParaRPr lang="en-GB" sz="3600"/>
          </a:p>
        </p:txBody>
      </p:sp>
      <p:sp>
        <p:nvSpPr>
          <p:cNvPr id="3" name="Content Placeholder 2">
            <a:extLst>
              <a:ext uri="{FF2B5EF4-FFF2-40B4-BE49-F238E27FC236}">
                <a16:creationId xmlns:a16="http://schemas.microsoft.com/office/drawing/2014/main" id="{DDD3CF3A-289A-3442-96C7-15B869C8694A}"/>
              </a:ext>
            </a:extLst>
          </p:cNvPr>
          <p:cNvSpPr>
            <a:spLocks noGrp="1"/>
          </p:cNvSpPr>
          <p:nvPr>
            <p:ph idx="1"/>
          </p:nvPr>
        </p:nvSpPr>
        <p:spPr>
          <a:xfrm>
            <a:off x="643467" y="1782981"/>
            <a:ext cx="10905066" cy="4393982"/>
          </a:xfrm>
        </p:spPr>
        <p:txBody>
          <a:bodyPr>
            <a:normAutofit/>
          </a:bodyPr>
          <a:lstStyle/>
          <a:p>
            <a:pPr marL="0" indent="0">
              <a:buNone/>
            </a:pPr>
            <a:r>
              <a:rPr lang="en-GB" sz="2000"/>
              <a:t>6. The power of the Parliament has increased with each new Treaty.  This helps t0 reduce democratic deficit.</a:t>
            </a:r>
          </a:p>
          <a:p>
            <a:pPr marL="0" indent="0">
              <a:buNone/>
            </a:pPr>
            <a:r>
              <a:rPr lang="en-GB" sz="2000"/>
              <a:t>7. The Court of Justice (CJ) is the highest court of the EU.  It is charged with ensuring that, in the implementation and application of the Treaties, the law is observed.  It hears direct actions brought by other institutions or by other MSs and references  made to it by national courts.  The CJ is assisted by 11 advocates-general.</a:t>
            </a:r>
          </a:p>
        </p:txBody>
      </p:sp>
      <p:pic>
        <p:nvPicPr>
          <p:cNvPr id="5" name="Audio 4">
            <a:hlinkClick r:id="" action="ppaction://media"/>
            <a:extLst>
              <a:ext uri="{FF2B5EF4-FFF2-40B4-BE49-F238E27FC236}">
                <a16:creationId xmlns:a16="http://schemas.microsoft.com/office/drawing/2014/main" id="{CD53AB62-9854-4516-91BE-8816238DB9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63128197"/>
      </p:ext>
    </p:extLst>
  </p:cSld>
  <p:clrMapOvr>
    <a:masterClrMapping/>
  </p:clrMapOvr>
  <mc:AlternateContent xmlns:mc="http://schemas.openxmlformats.org/markup-compatibility/2006">
    <mc:Choice xmlns:p14="http://schemas.microsoft.com/office/powerpoint/2010/main" Requires="p14">
      <p:transition spd="slow" p14:dur="2000" advTm="3041"/>
    </mc:Choice>
    <mc:Fallback>
      <p:transition spd="slow" advTm="3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2352</Words>
  <Application>Microsoft Office PowerPoint</Application>
  <PresentationFormat>Widescreen</PresentationFormat>
  <Paragraphs>203</Paragraphs>
  <Slides>19</Slides>
  <Notes>14</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Trebuchet MS</vt:lpstr>
      <vt:lpstr>Wingdings 3</vt:lpstr>
      <vt:lpstr>Facet</vt:lpstr>
      <vt:lpstr>OFFICIAL INSTITUTIONS OF THE EUROPEAN UNION</vt:lpstr>
      <vt:lpstr>Official Institutions</vt:lpstr>
      <vt:lpstr>The 7 official EU institutions</vt:lpstr>
      <vt:lpstr>EUROPEAN COUNCIL</vt:lpstr>
      <vt:lpstr>EUROPEAN COMMISSION</vt:lpstr>
      <vt:lpstr>European Commission cont….</vt:lpstr>
      <vt:lpstr>European Commission continued . . . . </vt:lpstr>
      <vt:lpstr>COUNCIL OF THE EUROPEAN UNION</vt:lpstr>
      <vt:lpstr> EUROPEAN PARLIAMENT</vt:lpstr>
      <vt:lpstr>Discussion point</vt:lpstr>
      <vt:lpstr>EUROPEAN PARLIAMENT CONT…</vt:lpstr>
      <vt:lpstr>Court of Justice of the European Union</vt:lpstr>
      <vt:lpstr>Court of Auditors</vt:lpstr>
      <vt:lpstr>The European Central Bank</vt:lpstr>
      <vt:lpstr>ADVISORY BODIES AND AGENCIES OF THE EU</vt:lpstr>
      <vt:lpstr>Summary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cp:revision>
  <dcterms:created xsi:type="dcterms:W3CDTF">2022-01-18T20:59:48Z</dcterms:created>
  <dcterms:modified xsi:type="dcterms:W3CDTF">2022-01-26T13:02:37Z</dcterms:modified>
</cp:coreProperties>
</file>