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7" r:id="rId1"/>
  </p:sldMasterIdLst>
  <p:notesMasterIdLst>
    <p:notesMasterId r:id="rId27"/>
  </p:notesMasterIdLst>
  <p:sldIdLst>
    <p:sldId id="256" r:id="rId2"/>
    <p:sldId id="257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6"/>
    <p:restoredTop sz="93233"/>
  </p:normalViewPr>
  <p:slideViewPr>
    <p:cSldViewPr snapToGrid="0" snapToObjects="1">
      <p:cViewPr>
        <p:scale>
          <a:sx n="66" d="100"/>
          <a:sy n="66" d="100"/>
        </p:scale>
        <p:origin x="1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DD0FD-A550-5549-A4BF-936DD367F1E6}" type="datetimeFigureOut">
              <a:rPr lang="en-US" smtClean="0"/>
              <a:t>3/11/18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E2BC4-C8E0-BF4B-B014-81C0552F74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768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78ABE3C1-DBE1-495D-B57B-2849774B866A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0578ACC-22D6-47C1-A373-4FD133E34F3C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63EFA5E-FA76-400D-B3DC-F0BA90E6D107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3/11/18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125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9600" b="1" dirty="0" smtClean="0"/>
              <a:t>Y5 / 6</a:t>
            </a:r>
            <a:br>
              <a:rPr lang="en-US" sz="9600" b="1" dirty="0" smtClean="0"/>
            </a:br>
            <a:r>
              <a:rPr lang="en-US" sz="9600" b="1" dirty="0" smtClean="0"/>
              <a:t>Frills</a:t>
            </a:r>
            <a:endParaRPr lang="en-US" sz="9600" b="1" dirty="0"/>
          </a:p>
        </p:txBody>
      </p:sp>
    </p:spTree>
    <p:extLst>
      <p:ext uri="{BB962C8B-B14F-4D97-AF65-F5344CB8AC3E}">
        <p14:creationId xmlns:p14="http://schemas.microsoft.com/office/powerpoint/2010/main" val="536133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gwaetha’r</a:t>
            </a:r>
            <a:r>
              <a:rPr lang="en-GB" cap="none" dirty="0" smtClean="0"/>
              <a:t> </a:t>
            </a:r>
            <a:r>
              <a:rPr lang="en-GB" cap="none" dirty="0" err="1" smtClean="0"/>
              <a:t>modd</a:t>
            </a:r>
            <a:r>
              <a:rPr lang="en-GB" cap="none" dirty="0" smtClean="0"/>
              <a:t> 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worse luck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192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ar</a:t>
            </a:r>
            <a:r>
              <a:rPr lang="en-GB" cap="none" dirty="0" smtClean="0"/>
              <a:t> y </a:t>
            </a:r>
            <a:r>
              <a:rPr lang="en-GB" cap="none" dirty="0" err="1" smtClean="0"/>
              <a:t>penwythnos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on the weekend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830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 bod </a:t>
            </a:r>
            <a:r>
              <a:rPr lang="en-GB" cap="none" dirty="0" err="1" smtClean="0"/>
              <a:t>dydd</a:t>
            </a:r>
            <a:r>
              <a:rPr lang="en-GB" cap="none" dirty="0" smtClean="0"/>
              <a:t> 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every day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40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 </a:t>
            </a:r>
            <a:r>
              <a:rPr lang="en-GB" cap="none" dirty="0" err="1" smtClean="0"/>
              <a:t>gwbl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at 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210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weithiau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sometimes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0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fy</a:t>
            </a:r>
            <a:r>
              <a:rPr lang="en-GB" cap="none" dirty="0" smtClean="0"/>
              <a:t> </a:t>
            </a:r>
            <a:r>
              <a:rPr lang="en-GB" cap="none" dirty="0" err="1" smtClean="0"/>
              <a:t>marn</a:t>
            </a:r>
            <a:r>
              <a:rPr lang="en-GB" cap="none" dirty="0" smtClean="0"/>
              <a:t> </a:t>
            </a:r>
            <a:r>
              <a:rPr lang="en-GB" cap="none" dirty="0" err="1" smtClean="0"/>
              <a:t>i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in my opinion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80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bersonol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personally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611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anffodus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unfortunately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940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bob </a:t>
            </a:r>
            <a:r>
              <a:rPr lang="en-GB" cap="none" dirty="0" err="1" smtClean="0"/>
              <a:t>dydd</a:t>
            </a:r>
            <a:r>
              <a:rPr lang="en-GB" cap="none" dirty="0" smtClean="0"/>
              <a:t> </a:t>
            </a:r>
            <a:r>
              <a:rPr lang="en-GB" cap="none" dirty="0" err="1"/>
              <a:t>S</a:t>
            </a:r>
            <a:r>
              <a:rPr lang="en-GB" cap="none" dirty="0" err="1" smtClean="0"/>
              <a:t>adwrn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every </a:t>
            </a:r>
            <a:r>
              <a:rPr lang="en-GB" cap="none" dirty="0"/>
              <a:t>S</a:t>
            </a:r>
            <a:r>
              <a:rPr lang="en-GB" cap="none" dirty="0" smtClean="0"/>
              <a:t>aturday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908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ond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but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26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hefyd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also 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191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/>
              <a:t>i</a:t>
            </a:r>
            <a:r>
              <a:rPr lang="en-GB" cap="none" dirty="0" smtClean="0"/>
              <a:t> </a:t>
            </a:r>
            <a:r>
              <a:rPr lang="en-GB" cap="none" dirty="0" err="1" smtClean="0"/>
              <a:t>fod</a:t>
            </a:r>
            <a:r>
              <a:rPr lang="en-GB" cap="none" dirty="0" smtClean="0"/>
              <a:t> </a:t>
            </a:r>
            <a:r>
              <a:rPr lang="en-GB" cap="none" dirty="0" err="1" smtClean="0"/>
              <a:t>yn</a:t>
            </a:r>
            <a:r>
              <a:rPr lang="en-GB" cap="none" dirty="0" smtClean="0"/>
              <a:t> honest</a:t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to be honest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504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cefnogi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to support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980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dw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’n</a:t>
            </a:r>
            <a:r>
              <a:rPr lang="en-GB" cap="none" dirty="0" smtClean="0"/>
              <a:t> </a:t>
            </a:r>
            <a:r>
              <a:rPr lang="en-GB" cap="none" dirty="0" err="1" smtClean="0"/>
              <a:t>meddwl</a:t>
            </a:r>
            <a:r>
              <a:rPr lang="en-GB" cap="none" dirty="0" smtClean="0"/>
              <a:t> bod</a:t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I think that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70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diolch</a:t>
            </a:r>
            <a:r>
              <a:rPr lang="en-GB" cap="none" dirty="0" smtClean="0"/>
              <a:t> </a:t>
            </a:r>
            <a:r>
              <a:rPr lang="en-GB" cap="none" dirty="0" err="1" smtClean="0"/>
              <a:t>byth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thank </a:t>
            </a:r>
            <a:r>
              <a:rPr lang="en-GB" cap="none" dirty="0" err="1" smtClean="0"/>
              <a:t>godness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34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heb</a:t>
            </a:r>
            <a:r>
              <a:rPr lang="en-GB" cap="none" dirty="0" smtClean="0"/>
              <a:t> </a:t>
            </a:r>
            <a:r>
              <a:rPr lang="en-GB" cap="none" dirty="0" err="1" smtClean="0"/>
              <a:t>os</a:t>
            </a:r>
            <a:r>
              <a:rPr lang="en-GB" cap="none" dirty="0" smtClean="0"/>
              <a:t> </a:t>
            </a:r>
            <a:r>
              <a:rPr lang="en-GB" cap="none" dirty="0" err="1" smtClean="0"/>
              <a:t>na</a:t>
            </a:r>
            <a:r>
              <a:rPr lang="en-GB" cap="none" dirty="0" smtClean="0"/>
              <a:t> </a:t>
            </a:r>
            <a:r>
              <a:rPr lang="en-GB" cap="none" dirty="0" err="1" smtClean="0"/>
              <a:t>oni</a:t>
            </a:r>
            <a:r>
              <a:rPr lang="en-GB" cap="none" dirty="0" smtClean="0"/>
              <a:t> </a:t>
            </a:r>
            <a:r>
              <a:rPr lang="en-GB" cap="none" dirty="0" err="1" smtClean="0"/>
              <a:t>bai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without doubt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482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aml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often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069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‘</a:t>
            </a:r>
            <a:r>
              <a:rPr lang="en-GB" cap="none" dirty="0" err="1" smtClean="0"/>
              <a:t>sdim</a:t>
            </a:r>
            <a:r>
              <a:rPr lang="en-GB" cap="none" dirty="0" smtClean="0"/>
              <a:t> </a:t>
            </a:r>
            <a:r>
              <a:rPr lang="en-GB" cap="none" dirty="0" err="1" smtClean="0"/>
              <a:t>ots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doesn’t matter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70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 </a:t>
            </a:r>
            <a:r>
              <a:rPr lang="en-GB" cap="none" dirty="0" err="1" smtClean="0"/>
              <a:t>dro</a:t>
            </a:r>
            <a:r>
              <a:rPr lang="en-GB" cap="none" dirty="0" smtClean="0"/>
              <a:t> </a:t>
            </a:r>
            <a:r>
              <a:rPr lang="en-GB" cap="none" dirty="0" err="1" smtClean="0"/>
              <a:t>i</a:t>
            </a:r>
            <a:r>
              <a:rPr lang="en-GB" cap="none" dirty="0" smtClean="0"/>
              <a:t> </a:t>
            </a:r>
            <a:r>
              <a:rPr lang="en-GB" cap="none" dirty="0" err="1" smtClean="0"/>
              <a:t>dro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from time to 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272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fel</a:t>
            </a:r>
            <a:r>
              <a:rPr lang="en-GB" cap="none" dirty="0" smtClean="0"/>
              <a:t> </a:t>
            </a:r>
            <a:r>
              <a:rPr lang="en-GB" cap="none" dirty="0" err="1" smtClean="0"/>
              <a:t>arfer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usually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811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dw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’n</a:t>
            </a:r>
            <a:r>
              <a:rPr lang="en-GB" cap="none" dirty="0" smtClean="0"/>
              <a:t> </a:t>
            </a:r>
            <a:r>
              <a:rPr lang="en-GB" cap="none" dirty="0" err="1" smtClean="0"/>
              <a:t>cytuno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I agree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7150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5400" cap="none" dirty="0" err="1" smtClean="0"/>
              <a:t>achos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mae’n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wastraff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amser</a:t>
            </a:r>
            <a:r>
              <a:rPr lang="en-GB" sz="5400" cap="none" dirty="0" smtClean="0"/>
              <a:t/>
            </a:r>
            <a:br>
              <a:rPr lang="en-GB" sz="5400" cap="none" dirty="0" smtClean="0"/>
            </a:br>
            <a:r>
              <a:rPr lang="en-GB" sz="5400" cap="none" dirty="0"/>
              <a:t/>
            </a:r>
            <a:br>
              <a:rPr lang="en-GB" sz="5400" cap="none" dirty="0"/>
            </a:br>
            <a:r>
              <a:rPr lang="en-GB" sz="5400" cap="none" dirty="0" smtClean="0"/>
              <a:t>because it’s a waste </a:t>
            </a:r>
            <a:br>
              <a:rPr lang="en-GB" sz="5400" cap="none" dirty="0" smtClean="0"/>
            </a:br>
            <a:r>
              <a:rPr lang="en-GB" sz="5400" cap="none" dirty="0" smtClean="0"/>
              <a:t>of time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680455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hefyd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also 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780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tua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smtClean="0"/>
              <a:t/>
            </a:r>
            <a:br>
              <a:rPr lang="en-GB" cap="none" smtClean="0"/>
            </a:br>
            <a:r>
              <a:rPr lang="en-GB" cap="none" smtClean="0"/>
              <a:t>approximately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0387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159</TotalTime>
  <Words>3</Words>
  <Application>Microsoft Macintosh PowerPoint</Application>
  <PresentationFormat>Widescreen</PresentationFormat>
  <Paragraphs>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Calibri</vt:lpstr>
      <vt:lpstr>Century Gothic</vt:lpstr>
      <vt:lpstr>Garamond</vt:lpstr>
      <vt:lpstr>Savon</vt:lpstr>
      <vt:lpstr>Y5 / 6 Frills</vt:lpstr>
      <vt:lpstr> gwaetha’r modd    worse luck </vt:lpstr>
      <vt:lpstr>   ar y penwythnos   on the weekend  </vt:lpstr>
      <vt:lpstr>   bod dydd    every day  </vt:lpstr>
      <vt:lpstr>   o gwbl  at all  </vt:lpstr>
      <vt:lpstr>   weithiau   sometimes  </vt:lpstr>
      <vt:lpstr>   yn fy marn i  in my opinion  </vt:lpstr>
      <vt:lpstr> yn bersonol  personally </vt:lpstr>
      <vt:lpstr> yn anffodus  unfortunately </vt:lpstr>
      <vt:lpstr> bob dydd Sadwrn  every Saturday </vt:lpstr>
      <vt:lpstr> ond  but </vt:lpstr>
      <vt:lpstr> hefyd  also / as well </vt:lpstr>
      <vt:lpstr> i fod yn honest  to be honest </vt:lpstr>
      <vt:lpstr> cefnogi  to support </vt:lpstr>
      <vt:lpstr> dw i’n meddwl bod  I think that</vt:lpstr>
      <vt:lpstr> diolch byth  thank godness </vt:lpstr>
      <vt:lpstr> heb os na oni bai  without doubt</vt:lpstr>
      <vt:lpstr> yn aml  often </vt:lpstr>
      <vt:lpstr> ‘sdim ots  doesn’t matter</vt:lpstr>
      <vt:lpstr> o dro i dro  from time to time</vt:lpstr>
      <vt:lpstr> fel arfer  usually </vt:lpstr>
      <vt:lpstr> dw i’n cytuno  I agree </vt:lpstr>
      <vt:lpstr> achos mae’n wastraff amser  because it’s a waste  of time</vt:lpstr>
      <vt:lpstr> hefyd  also / as well </vt:lpstr>
      <vt:lpstr> tua  approximately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3</cp:revision>
  <dcterms:created xsi:type="dcterms:W3CDTF">2018-03-11T10:59:30Z</dcterms:created>
  <dcterms:modified xsi:type="dcterms:W3CDTF">2018-03-11T13:39:03Z</dcterms:modified>
</cp:coreProperties>
</file>