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4" r:id="rId5"/>
    <p:sldId id="265" r:id="rId6"/>
    <p:sldId id="266" r:id="rId7"/>
    <p:sldId id="259" r:id="rId8"/>
    <p:sldId id="261" r:id="rId9"/>
    <p:sldId id="260" r:id="rId10"/>
    <p:sldId id="262" r:id="rId11"/>
    <p:sldId id="267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8AE963-8C6B-4243-AAD6-19C2FC74D838}" v="878" dt="2019-11-25T23:31:33.8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32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11/28/19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goal.com,[2017,may,21" TargetMode="External"/><Relationship Id="rId3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traveltips.usatoday.com/" TargetMode="External"/><Relationship Id="rId3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oredpanda.com/qatar-2022-world-cup-human-rights-sponsor-anti-advertisement/?utm_source=google&amp;utm_medium=organic&amp;utm_campaign=organic" TargetMode="External"/><Relationship Id="rId4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creativeaction.co.uk/portfolio_page/qatar-2022-brand-developme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red, shirt&#10;&#10;Description generated with very high confidence">
            <a:extLst>
              <a:ext uri="{FF2B5EF4-FFF2-40B4-BE49-F238E27FC236}">
                <a16:creationId xmlns:a16="http://schemas.microsoft.com/office/drawing/2014/main" xmlns="" id="{06B8532E-22CA-492A-AE06-447E1BE91E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" y="2088"/>
            <a:ext cx="12196174" cy="6860609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85900" y="4840288"/>
            <a:ext cx="9144000" cy="185578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800">
                <a:cs typeface="Calibri"/>
              </a:rPr>
              <a:t>By Ash James (1904631)</a:t>
            </a:r>
          </a:p>
          <a:p>
            <a:r>
              <a:rPr lang="en-US" sz="2800">
                <a:cs typeface="Calibri"/>
              </a:rPr>
              <a:t>Chris briggs (1903008)</a:t>
            </a:r>
          </a:p>
          <a:p>
            <a:r>
              <a:rPr lang="en-US" sz="2800">
                <a:cs typeface="Calibri"/>
              </a:rPr>
              <a:t>Evan Daley (</a:t>
            </a:r>
            <a:r>
              <a:rPr lang="en-US" sz="2800">
                <a:ea typeface="+mn-lt"/>
                <a:cs typeface="+mn-lt"/>
              </a:rPr>
              <a:t>1903810)</a:t>
            </a:r>
          </a:p>
          <a:p>
            <a:r>
              <a:rPr lang="en-US" sz="2800">
                <a:cs typeface="Calibri"/>
              </a:rPr>
              <a:t>Owen Smith (1905121)</a:t>
            </a:r>
            <a:endParaRPr lang="en-US" sz="2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45A49F2-19D4-4FA4-8976-4941FCAA4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Main Marketing points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8D47CA5-4EA1-475A-AFBA-9279A06CEE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>
                <a:ea typeface="+mn-lt"/>
                <a:cs typeface="+mn-lt"/>
              </a:rPr>
              <a:t>•‘Infinite dreams. One goal.’</a:t>
            </a:r>
            <a:endParaRPr lang="en-US" sz="1800">
              <a:cs typeface="Calibri" panose="020F0502020204030204"/>
            </a:endParaRPr>
          </a:p>
          <a:p>
            <a:pPr marL="0" indent="0">
              <a:buNone/>
            </a:pPr>
            <a:r>
              <a:rPr lang="en-US" sz="1800">
                <a:ea typeface="+mn-lt"/>
                <a:cs typeface="+mn-lt"/>
              </a:rPr>
              <a:t>• to visualise the ambitions, passion and unity of Qatar as a nation.</a:t>
            </a:r>
            <a:endParaRPr lang="en-US" sz="1800">
              <a:cs typeface="Calibri" panose="020F0502020204030204"/>
            </a:endParaRPr>
          </a:p>
          <a:p>
            <a:pPr marL="0" indent="0">
              <a:buNone/>
            </a:pPr>
            <a:r>
              <a:rPr lang="en-US" sz="1800">
                <a:ea typeface="+mn-lt"/>
                <a:cs typeface="+mn-lt"/>
              </a:rPr>
              <a:t>•Looking to bring the eastern and Western world together and truly embrace the motto of FIFA; ‘For the game, For the world.’</a:t>
            </a:r>
            <a:endParaRPr lang="en-US" sz="1800">
              <a:cs typeface="Calibri" panose="020F0502020204030204"/>
            </a:endParaRPr>
          </a:p>
          <a:p>
            <a:endParaRPr lang="en-US" sz="1800">
              <a:cs typeface="Calibri" panose="020F0502020204030204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xmlns="" id="{CF62D2A7-8207-488C-9F46-316BA81A16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6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xmlns="" id="{AB7E2BBF-446A-4691-B63A-AABE6ABC48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5478" b="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965332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06BDC05-6F69-4DFE-AA63-823EA691E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Struggling to advertise?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2032618-1ED0-4E68-864C-BD8581D13D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>
                <a:ea typeface="+mn-lt"/>
                <a:cs typeface="+mn-lt"/>
              </a:rPr>
              <a:t>•With the World cup being held in such a controversial country it has really  caused chaos among sponsors.</a:t>
            </a:r>
            <a:endParaRPr lang="en-US" sz="1800">
              <a:cs typeface="Calibri" panose="020F0502020204030204"/>
            </a:endParaRPr>
          </a:p>
          <a:p>
            <a:pPr marL="0" indent="0">
              <a:buNone/>
            </a:pPr>
            <a:r>
              <a:rPr lang="en-US" sz="1800">
                <a:ea typeface="+mn-lt"/>
                <a:cs typeface="+mn-lt"/>
              </a:rPr>
              <a:t>•A few people have begun drawing and sharing anti-advertisements featuring major sponsors that continue to support the World Cup.</a:t>
            </a:r>
            <a:endParaRPr lang="en-US" sz="1800">
              <a:cs typeface="Calibri" panose="020F0502020204030204"/>
            </a:endParaRPr>
          </a:p>
          <a:p>
            <a:pPr marL="0" indent="0">
              <a:buNone/>
            </a:pPr>
            <a:r>
              <a:rPr lang="en-US" sz="1800">
                <a:ea typeface="+mn-lt"/>
                <a:cs typeface="+mn-lt"/>
              </a:rPr>
              <a:t>•900 workers have died during construction of the stadia for the world cup. Many estimate that this figure will rise to 4,000.</a:t>
            </a:r>
            <a:endParaRPr lang="en-US" sz="1800">
              <a:cs typeface="Calibri" panose="020F0502020204030204"/>
            </a:endParaRPr>
          </a:p>
          <a:p>
            <a:endParaRPr lang="en-US" sz="1800">
              <a:cs typeface="Calibri" panose="020F0502020204030204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xmlns="" id="{CF62D2A7-8207-488C-9F46-316BA81A16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xmlns="" id="{63A4FEBA-A8E6-40E0-AE18-F379D0C624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5478" b="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924896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9A38429-FB5D-4F9B-BE3D-FC83B0659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 b="1" u="sng">
                <a:ea typeface="+mj-lt"/>
                <a:cs typeface="+mj-lt"/>
              </a:rPr>
              <a:t>The Wealth of Qatar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05F694A-511D-44BB-BF96-474442B2E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ea typeface="+mn-lt"/>
                <a:cs typeface="+mn-lt"/>
              </a:rPr>
              <a:t>•GDP of 192 billion US dollars.</a:t>
            </a:r>
            <a:endParaRPr lang="en-US" sz="1800">
              <a:cs typeface="Calibri" panose="020F0502020204030204"/>
            </a:endParaRPr>
          </a:p>
          <a:p>
            <a:r>
              <a:rPr lang="en-US" sz="1800">
                <a:ea typeface="+mn-lt"/>
                <a:cs typeface="+mn-lt"/>
              </a:rPr>
              <a:t>•25,000 millionaires/billionaires 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•The Richest man in Qatar is Sheikh Abdullah Bin Mohamed Bin Saud Al Thani with a net worth of over 4 billion US dollars</a:t>
            </a:r>
            <a:endParaRPr lang="en-US" sz="1800"/>
          </a:p>
          <a:p>
            <a:endParaRPr lang="en-US" sz="1800">
              <a:cs typeface="Calibri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xmlns="" id="{CF62D2A7-8207-488C-9F46-316BA81A16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xmlns="" id="{21FBF5BD-4700-415E-9277-5A8A1919AF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5478" b="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393967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EC966B4-8645-4890-ABB1-D726D418B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How much has it cost?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BEE2339-B299-4A39-8AF0-FDBA0D84C0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ea typeface="+mn-lt"/>
                <a:cs typeface="+mn-lt"/>
              </a:rPr>
              <a:t>•£138 billion so far and that figure is expected to rise.</a:t>
            </a:r>
            <a:endParaRPr lang="en-US" sz="1800">
              <a:cs typeface="Calibri" panose="020F0502020204030204"/>
            </a:endParaRPr>
          </a:p>
          <a:p>
            <a:r>
              <a:rPr lang="en-US" sz="1800">
                <a:ea typeface="+mn-lt"/>
                <a:cs typeface="+mn-lt"/>
              </a:rPr>
              <a:t>•Previous world cup costs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-Russia 2018 cost around £18 billion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-Brazil 2014 cost around  £15 billion </a:t>
            </a:r>
            <a:endParaRPr lang="en-US" sz="1800"/>
          </a:p>
          <a:p>
            <a:endParaRPr lang="en-US" sz="1800">
              <a:cs typeface="Calibri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xmlns="" id="{CF62D2A7-8207-488C-9F46-316BA81A16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xmlns="" id="{40D2C1B6-27B8-411D-A1C4-A0C1B4018C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5478" b="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670858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21715C8-881C-431C-AA14-FBDD1AC11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 b="1" u="sng">
                <a:ea typeface="+mj-lt"/>
                <a:cs typeface="+mj-lt"/>
              </a:rPr>
              <a:t>How much will it cost for the fans?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5F6706D-B44C-4953-B051-8588159D26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ea typeface="+mn-lt"/>
                <a:cs typeface="+mn-lt"/>
              </a:rPr>
              <a:t>•Average flight £200-£300 one way between November and December.</a:t>
            </a:r>
            <a:endParaRPr lang="en-US" sz="1800">
              <a:cs typeface="Calibri" panose="020F0502020204030204"/>
            </a:endParaRPr>
          </a:p>
          <a:p>
            <a:r>
              <a:rPr lang="en-US" sz="1800">
                <a:ea typeface="+mn-lt"/>
                <a:cs typeface="+mn-lt"/>
              </a:rPr>
              <a:t>•The hotel room price per night can range from £69-100 for a 3-star hotel. </a:t>
            </a:r>
            <a:endParaRPr lang="en-US" sz="1800"/>
          </a:p>
          <a:p>
            <a:endParaRPr lang="en-US" sz="1800">
              <a:cs typeface="Calibri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xmlns="" id="{CF62D2A7-8207-488C-9F46-316BA81A16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xmlns="" id="{4B296C20-90CD-4439-B237-05B263A8A8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5478" b="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501124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6EC6827C-96A8-4D7E-942E-51850A7A0ECC}"/>
              </a:ext>
            </a:extLst>
          </p:cNvPr>
          <p:cNvSpPr txBox="1"/>
          <p:nvPr/>
        </p:nvSpPr>
        <p:spPr>
          <a:xfrm>
            <a:off x="762001" y="803325"/>
            <a:ext cx="5314536" cy="132556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>
                <a:latin typeface="+mj-lt"/>
                <a:ea typeface="+mj-ea"/>
                <a:cs typeface="+mj-cs"/>
              </a:rPr>
              <a:t>World Cup stadiums in Qatar 2022</a:t>
            </a:r>
            <a:endParaRPr lang="en-US" sz="4400">
              <a:latin typeface="+mj-lt"/>
              <a:ea typeface="+mj-ea"/>
              <a:cs typeface="+mj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723BC642-9BCD-4CDB-A90F-A627DD5C3FE7}"/>
              </a:ext>
            </a:extLst>
          </p:cNvPr>
          <p:cNvSpPr txBox="1"/>
          <p:nvPr/>
        </p:nvSpPr>
        <p:spPr>
          <a:xfrm>
            <a:off x="762000" y="2279018"/>
            <a:ext cx="5314543" cy="33759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◦9 New built stadiums and 3 renovations.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◦The new lusail stadium will host both opening and closing ceremonies and matches.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◦Controversy with the workers not being paid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◦Tragedies within the development and building of the stadiums.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◦Cooling down technology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Bali, Rahul.(2017), ‘2022 world cup: cooling technology’,[online].Available: </a:t>
            </a:r>
            <a:r>
              <a:rPr lang="en-US" dirty="0">
                <a:hlinkClick r:id="rId2"/>
              </a:rPr>
              <a:t>https://www.goal.com,[2017,may,21</a:t>
            </a:r>
            <a:r>
              <a:rPr lang="en-US" dirty="0"/>
              <a:t>]</a:t>
            </a:r>
            <a:endParaRPr lang="en-US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CF62D2A7-8207-488C-9F46-316BA81A16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Picture 12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xmlns="" id="{79D6A1DB-7AE2-4277-A946-FD7EDEC5118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5478" b="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643082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03A71DD-9E52-4A3B-816A-90F61C385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Stadiums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2FEB355C-04E9-4E73-AEE8-A9D1576DA174}"/>
              </a:ext>
            </a:extLst>
          </p:cNvPr>
          <p:cNvSpPr txBox="1"/>
          <p:nvPr/>
        </p:nvSpPr>
        <p:spPr>
          <a:xfrm>
            <a:off x="386219" y="1903237"/>
            <a:ext cx="6525392" cy="447194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Education city stadium</a:t>
            </a:r>
            <a:endParaRPr lang="en-US" sz="12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Capacity 45,350</a:t>
            </a:r>
            <a:endParaRPr lang="en-US" sz="12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 Doha port stadium  </a:t>
            </a:r>
            <a:endParaRPr lang="en-US" sz="12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 </a:t>
            </a:r>
            <a:r>
              <a:rPr lang="en-US" sz="1200"/>
              <a:t>capacity 44,000</a:t>
            </a:r>
            <a:endParaRPr lang="en-US" sz="12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 </a:t>
            </a:r>
            <a:r>
              <a:rPr lang="en-US" sz="1200"/>
              <a:t>Sports city stadium </a:t>
            </a:r>
            <a:endParaRPr lang="en-US" sz="12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Capacity 47,560</a:t>
            </a:r>
            <a:endParaRPr lang="en-US" sz="12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 </a:t>
            </a:r>
            <a:r>
              <a:rPr lang="en-US" sz="1200"/>
              <a:t>Al-sallal </a:t>
            </a:r>
            <a:endParaRPr lang="en-US" sz="12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Capacity 45,120</a:t>
            </a:r>
            <a:endParaRPr lang="en-US" sz="12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 </a:t>
            </a:r>
            <a:r>
              <a:rPr lang="en-US" sz="1200"/>
              <a:t>Al-khor </a:t>
            </a:r>
            <a:endParaRPr lang="en-US" sz="12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Capacity 45,330</a:t>
            </a:r>
            <a:endParaRPr lang="en-US" sz="12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Al-gharaffa stadium </a:t>
            </a:r>
            <a:endParaRPr lang="en-US" sz="12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 </a:t>
            </a:r>
            <a:r>
              <a:rPr lang="en-US" sz="1200"/>
              <a:t>capacity 44,700  </a:t>
            </a:r>
            <a:endParaRPr lang="en-US" sz="12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Al-wakrah </a:t>
            </a:r>
            <a:endParaRPr lang="en-US" sz="12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Capacity 45,120</a:t>
            </a:r>
            <a:endParaRPr lang="en-US" sz="12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Al-shamal </a:t>
            </a:r>
            <a:endParaRPr lang="en-US" sz="12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Capacity  45,152</a:t>
            </a:r>
            <a:endParaRPr lang="en-US" sz="12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Khalifa international stadium </a:t>
            </a:r>
            <a:endParaRPr lang="en-US" sz="12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Capacity 68,030</a:t>
            </a:r>
            <a:endParaRPr lang="en-US" sz="12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Al-rayhann</a:t>
            </a:r>
            <a:endParaRPr lang="en-US" sz="12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Capacity 44,740</a:t>
            </a:r>
            <a:endParaRPr lang="en-US" sz="120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60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xmlns="" id="{CF62D2A7-8207-488C-9F46-316BA81A16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6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xmlns="" id="{9C6EFB2B-A938-4B0D-99A2-0225C5595B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5478" b="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E884D9F9-2A33-4160-9383-5C99DD417FA6}"/>
              </a:ext>
            </a:extLst>
          </p:cNvPr>
          <p:cNvSpPr txBox="1"/>
          <p:nvPr/>
        </p:nvSpPr>
        <p:spPr>
          <a:xfrm>
            <a:off x="2814181" y="1906044"/>
            <a:ext cx="2743200" cy="5386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>
                <a:latin typeface="Selawik Light"/>
              </a:rPr>
              <a:t>Al-rayhann</a:t>
            </a:r>
          </a:p>
          <a:p>
            <a:pPr>
              <a:spcAft>
                <a:spcPts val="600"/>
              </a:spcAft>
            </a:pPr>
            <a:r>
              <a:rPr lang="en-GB" sz="1200">
                <a:latin typeface="Selawik Light"/>
              </a:rPr>
              <a:t>Capacity 44,740</a:t>
            </a:r>
          </a:p>
        </p:txBody>
      </p:sp>
    </p:spTree>
    <p:extLst>
      <p:ext uri="{BB962C8B-B14F-4D97-AF65-F5344CB8AC3E}">
        <p14:creationId xmlns:p14="http://schemas.microsoft.com/office/powerpoint/2010/main" val="27050289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D9C171D-5126-4057-905A-418C8C3FC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Corruption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58024E4-E95C-47A8-A57A-E9638A243C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cs typeface="Calibri"/>
              </a:rPr>
              <a:t>2022 world cup candidaters were: Qatar, Australia, South Korea, Japan &amp; USA</a:t>
            </a:r>
          </a:p>
          <a:p>
            <a:endParaRPr lang="en-US" sz="1800">
              <a:cs typeface="Calibri"/>
            </a:endParaRPr>
          </a:p>
          <a:p>
            <a:r>
              <a:rPr lang="en-US" sz="1800">
                <a:ea typeface="+mn-lt"/>
                <a:cs typeface="+mn-lt"/>
              </a:rPr>
              <a:t>The average temperature between June and September is 45⁰C and temperatures can reach highs of 50⁰C</a:t>
            </a:r>
          </a:p>
          <a:p>
            <a:endParaRPr lang="en-US" sz="1800">
              <a:cs typeface="Calibri"/>
            </a:endParaRPr>
          </a:p>
          <a:p>
            <a:r>
              <a:rPr lang="en-US" sz="1800">
                <a:ea typeface="+mn-lt"/>
                <a:cs typeface="+mn-lt"/>
              </a:rPr>
              <a:t>Winter is ideal as temperatures are unlikely to dip below 15⁰C but could still reach 30⁰C</a:t>
            </a:r>
            <a:endParaRPr lang="en-US" sz="1800">
              <a:cs typeface="Calibri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xmlns="" id="{CF62D2A7-8207-488C-9F46-316BA81A16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xmlns="" id="{F80EF17B-7E21-4786-8E08-A74A827E78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5478" b="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156873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BB47FE3-E998-4F92-A1C6-BDFE0FBCDC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Refrences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93E26B6-6C38-4B77-A73C-7FC1FD9A4C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981293" cy="3995045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1200">
                <a:cs typeface="Calibri"/>
              </a:rPr>
              <a:t>◦180 migrant workers are dying and furthermore are being significantly being injured due too poor construction practices. </a:t>
            </a:r>
            <a:r>
              <a:rPr lang="en-US" sz="1200" dirty="0">
                <a:cs typeface="Calibri"/>
              </a:rPr>
              <a:t>https://www.bbc.co.uk/sport/av/football/31595500  </a:t>
            </a:r>
          </a:p>
          <a:p>
            <a:r>
              <a:rPr lang="en-US" sz="1200">
                <a:cs typeface="Calibri"/>
              </a:rPr>
              <a:t>◦In 2017 a British man fell to death whilst on construction on a stadium</a:t>
            </a:r>
          </a:p>
          <a:p>
            <a:r>
              <a:rPr lang="en-US" sz="1200">
                <a:cs typeface="Calibri"/>
              </a:rPr>
              <a:t>  2017), ‘British man falls to death whilst on construction on stadium’,[online].Available:    https://www.bbc.co.uk,[2017,january,20]</a:t>
            </a:r>
          </a:p>
          <a:p>
            <a:r>
              <a:rPr lang="en-US" sz="1200">
                <a:cs typeface="Calibri"/>
              </a:rPr>
              <a:t>◦</a:t>
            </a:r>
          </a:p>
          <a:p>
            <a:r>
              <a:rPr lang="en-US" sz="1200">
                <a:cs typeface="Calibri"/>
              </a:rPr>
              <a:t>◦ Qatar failing to protect workers rights</a:t>
            </a:r>
          </a:p>
          <a:p>
            <a:r>
              <a:rPr lang="en-US" sz="1200">
                <a:cs typeface="Calibri"/>
              </a:rPr>
              <a:t>2019), ‘World Cup 2022;Qatar still failing to protect workers 'rights, says Amnesty international’,[online].Available: https://www.bbc.co.uk,[2019,September ,19]</a:t>
            </a:r>
          </a:p>
          <a:p>
            <a:r>
              <a:rPr lang="en-US" sz="1200">
                <a:cs typeface="Calibri"/>
              </a:rPr>
              <a:t>◦Qatar migrants describe the conditions as ‘pathetic’</a:t>
            </a:r>
          </a:p>
          <a:p>
            <a:r>
              <a:rPr lang="en-US" sz="1200">
                <a:cs typeface="Calibri"/>
              </a:rPr>
              <a:t>2015), ‘Qatar workers describe conditions as ‘pathetic’’,[online].Available: https://www.bbc.co.uk,[2015, may ,21]</a:t>
            </a:r>
          </a:p>
          <a:p>
            <a:r>
              <a:rPr lang="en-US" sz="1200">
                <a:cs typeface="Calibri"/>
              </a:rPr>
              <a:t>Money spent on the stadiums </a:t>
            </a:r>
          </a:p>
          <a:p>
            <a:r>
              <a:rPr lang="en-US" sz="1200">
                <a:cs typeface="Calibri"/>
              </a:rPr>
              <a:t>◦£160bn will be spent in total on infrastructure </a:t>
            </a:r>
          </a:p>
          <a:p>
            <a:r>
              <a:rPr lang="en-US" sz="1200">
                <a:cs typeface="Calibri"/>
              </a:rPr>
              <a:t>◦2017), ‘Qatar spending $500m a week on world cup stadium infrastructure ’,[online].Available: </a:t>
            </a:r>
            <a:r>
              <a:rPr lang="en-US" sz="1200" dirty="0">
                <a:cs typeface="Calibri"/>
              </a:rPr>
              <a:t>https://www.bbc.co.uk,[2017,February,8]</a:t>
            </a:r>
          </a:p>
          <a:p>
            <a:r>
              <a:rPr lang="en-US" sz="1200">
                <a:cs typeface="Calibri"/>
              </a:rPr>
              <a:t>◦</a:t>
            </a:r>
          </a:p>
          <a:p>
            <a:r>
              <a:rPr lang="en-US" sz="1200">
                <a:cs typeface="Calibri"/>
              </a:rPr>
              <a:t>◦Difference between the past 2 previous hosts</a:t>
            </a:r>
            <a:endParaRPr lang="en-US" sz="1200"/>
          </a:p>
          <a:p>
            <a:endParaRPr lang="en-US" sz="700">
              <a:cs typeface="Calibri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xmlns="" id="{CF62D2A7-8207-488C-9F46-316BA81A16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xmlns="" id="{B25987AF-1235-4FDF-BA0E-F4EFC507D6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5478" b="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700329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0720478-4C5F-46A6-A0F9-1406F28A72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Refrences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3DEFE98-55B8-42E9-B864-D3DD60FC64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 b="1" u="sng">
                <a:ea typeface="+mn-lt"/>
                <a:cs typeface="+mn-lt"/>
              </a:rPr>
              <a:t>References</a:t>
            </a:r>
            <a:endParaRPr lang="en-US" sz="1700">
              <a:cs typeface="Calibri" panose="020F0502020204030204"/>
            </a:endParaRPr>
          </a:p>
          <a:p>
            <a:r>
              <a:rPr lang="en-US" sz="1700">
                <a:ea typeface="+mn-lt"/>
                <a:cs typeface="+mn-lt"/>
              </a:rPr>
              <a:t>Gordon, J, (2017), ‘WINTER OF DISCONTENT When is the Qatar World Cup 2022 and how will the Premier League be affected? Here’s what we know’, </a:t>
            </a:r>
            <a:r>
              <a:rPr lang="en-US" sz="1700" u="sng">
                <a:ea typeface="+mn-lt"/>
                <a:cs typeface="+mn-lt"/>
              </a:rPr>
              <a:t>The Sun.</a:t>
            </a:r>
            <a:endParaRPr lang="en-US" sz="1700"/>
          </a:p>
          <a:p>
            <a:r>
              <a:rPr lang="en-US" sz="1700">
                <a:ea typeface="+mn-lt"/>
                <a:cs typeface="+mn-lt"/>
              </a:rPr>
              <a:t>Jackson, J. (2010), ‘Qatar wins 2022 World Cup bid’, </a:t>
            </a:r>
            <a:r>
              <a:rPr lang="en-US" sz="1700" u="sng">
                <a:ea typeface="+mn-lt"/>
                <a:cs typeface="+mn-lt"/>
              </a:rPr>
              <a:t>The Guardian.</a:t>
            </a:r>
            <a:endParaRPr lang="en-US" sz="1700"/>
          </a:p>
          <a:p>
            <a:r>
              <a:rPr lang="en-US" sz="1700">
                <a:ea typeface="+mn-lt"/>
                <a:cs typeface="+mn-lt"/>
              </a:rPr>
              <a:t>LaRock, H. (2018), ‘Average Temperature and Rain Fall in Qatar’, [Online]. Available: </a:t>
            </a:r>
            <a:r>
              <a:rPr lang="en-US" sz="1700">
                <a:ea typeface="+mn-lt"/>
                <a:cs typeface="+mn-lt"/>
                <a:hlinkClick r:id="rId2"/>
              </a:rPr>
              <a:t>https://traveltips.usatoday.com/</a:t>
            </a:r>
            <a:r>
              <a:rPr lang="en-US" sz="1700">
                <a:ea typeface="+mn-lt"/>
                <a:cs typeface="+mn-lt"/>
              </a:rPr>
              <a:t> [2019, November 3]</a:t>
            </a:r>
            <a:endParaRPr lang="en-US" sz="1700"/>
          </a:p>
          <a:p>
            <a:r>
              <a:rPr lang="en-US" sz="1700">
                <a:ea typeface="+mn-lt"/>
                <a:cs typeface="+mn-lt"/>
              </a:rPr>
              <a:t>Laughland, O. (2017), ‘Fifa official took bribes to back Qatar's 2022 World Cup bid, court hears’, </a:t>
            </a:r>
            <a:r>
              <a:rPr lang="en-US" sz="1700" u="sng">
                <a:ea typeface="+mn-lt"/>
                <a:cs typeface="+mn-lt"/>
              </a:rPr>
              <a:t>The Guardian.</a:t>
            </a:r>
            <a:endParaRPr lang="en-US" sz="1700"/>
          </a:p>
          <a:p>
            <a:endParaRPr lang="en-US" sz="1700">
              <a:cs typeface="Calibri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xmlns="" id="{CF62D2A7-8207-488C-9F46-316BA81A16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5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xmlns="" id="{0E1A771E-62A9-46BC-97C7-FDE55BE37AA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5478" b="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164906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B2E808A-25BE-4587-A1D1-0EC17688E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bibliography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F708F1F-1660-4574-89C2-A6B0F5E37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ea typeface="+mn-lt"/>
                <a:cs typeface="+mn-lt"/>
              </a:rPr>
              <a:t>Action, C. (2019, November 25). CreativeAction.co.uk. Retrieved from A Celebtration of Football: </a:t>
            </a:r>
            <a:r>
              <a:rPr lang="en-US" sz="1800">
                <a:ea typeface="+mn-lt"/>
                <a:cs typeface="+mn-lt"/>
                <a:hlinkClick r:id="rId2"/>
              </a:rPr>
              <a:t>http://www.creativeaction.co.uk/portfolio_page/qatar-2022-brand-development/</a:t>
            </a:r>
            <a:endParaRPr lang="en-US" sz="1800">
              <a:cs typeface="Calibri" panose="020F0502020204030204"/>
            </a:endParaRPr>
          </a:p>
          <a:p>
            <a:r>
              <a:rPr lang="en-US" sz="1800">
                <a:ea typeface="+mn-lt"/>
                <a:cs typeface="+mn-lt"/>
              </a:rPr>
              <a:t>Dovas. (2019, November 25). People Make Anti-Logos To Urge Sponsors To Withdraw From Qatar 2022 World Cup. Retrieved from Boredpanda: </a:t>
            </a:r>
            <a:r>
              <a:rPr lang="en-US" sz="1800">
                <a:ea typeface="+mn-lt"/>
                <a:cs typeface="+mn-lt"/>
                <a:hlinkClick r:id="rId3"/>
              </a:rPr>
              <a:t>https://www.boredpanda.com/qatar-2022-world-cup-human-rights-sponsor-anti-advertisement/?utm_source=google&amp;utm_medium=organic&amp;utm_campaign=organic</a:t>
            </a:r>
            <a:endParaRPr lang="en-US" sz="1800"/>
          </a:p>
          <a:p>
            <a:endParaRPr lang="en-US" sz="1800">
              <a:cs typeface="Calibri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xmlns="" id="{CF62D2A7-8207-488C-9F46-316BA81A16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xmlns="" id="{D45CF7EE-AB48-4A9F-AD92-48E10254823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5478" b="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57214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478</Words>
  <Application>Microsoft Macintosh PowerPoint</Application>
  <PresentationFormat>Widescreen</PresentationFormat>
  <Paragraphs>83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Selawik Light</vt:lpstr>
      <vt:lpstr>office theme</vt:lpstr>
      <vt:lpstr>PowerPoint Presentation</vt:lpstr>
      <vt:lpstr>Main Marketing points</vt:lpstr>
      <vt:lpstr>Struggling to advertise?</vt:lpstr>
      <vt:lpstr>The Wealth of Qatar </vt:lpstr>
      <vt:lpstr>How much has it cost?</vt:lpstr>
      <vt:lpstr>How much will it cost for the fans?</vt:lpstr>
      <vt:lpstr>PowerPoint Presentation</vt:lpstr>
      <vt:lpstr>Stadiums </vt:lpstr>
      <vt:lpstr>Corruption </vt:lpstr>
      <vt:lpstr>Refrences</vt:lpstr>
      <vt:lpstr>Refrences </vt:lpstr>
      <vt:lpstr>bibliography</vt:lpstr>
    </vt:vector>
  </TitlesOfParts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Microsoft Office User</cp:lastModifiedBy>
  <cp:revision>281</cp:revision>
  <dcterms:created xsi:type="dcterms:W3CDTF">2019-11-25T21:36:22Z</dcterms:created>
  <dcterms:modified xsi:type="dcterms:W3CDTF">2019-11-28T12:53:44Z</dcterms:modified>
</cp:coreProperties>
</file>