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.xml" ContentType="application/vnd.openxmlformats-officedocument.presentationml.slide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  <p:sldMasterId id="2147483653" r:id="rId2"/>
  </p:sldMasterIdLst>
  <p:notesMasterIdLst>
    <p:notesMasterId r:id="rId4"/>
  </p:notesMasterIdLst>
  <p:handoutMasterIdLst>
    <p:handoutMasterId r:id="rId5"/>
  </p:handoutMasterIdLst>
  <p:sldIdLst>
    <p:sldId id="256" r:id="rId3"/>
  </p:sldIdLst>
  <p:sldSz cx="32735838" cy="43891200"/>
  <p:notesSz cx="6858000" cy="9144000"/>
  <p:defaultTextStyle>
    <a:defPPr>
      <a:defRPr lang="en-US"/>
    </a:defPPr>
    <a:lvl1pPr marL="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1pPr>
    <a:lvl2pPr marL="225382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2pPr>
    <a:lvl3pPr marL="450764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3pPr>
    <a:lvl4pPr marL="6761459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4pPr>
    <a:lvl5pPr marL="9015279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5pPr>
    <a:lvl6pPr marL="1126910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6pPr>
    <a:lvl7pPr marL="1352292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7pPr>
    <a:lvl8pPr marL="15776740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8pPr>
    <a:lvl9pPr marL="18030561" algn="l" defTabSz="4507640" rtl="0" eaLnBrk="1" latinLnBrk="0" hangingPunct="1">
      <a:defRPr sz="89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4425">
          <p15:clr>
            <a:srgbClr val="A4A3A4"/>
          </p15:clr>
        </p15:guide>
        <p15:guide id="2" orient="horz" pos="384">
          <p15:clr>
            <a:srgbClr val="A4A3A4"/>
          </p15:clr>
        </p15:guide>
        <p15:guide id="3" orient="horz" pos="26880">
          <p15:clr>
            <a:srgbClr val="A4A3A4"/>
          </p15:clr>
        </p15:guide>
        <p15:guide id="4" orient="horz">
          <p15:clr>
            <a:srgbClr val="A4A3A4"/>
          </p15:clr>
        </p15:guide>
        <p15:guide id="5" pos="434">
          <p15:clr>
            <a:srgbClr val="A4A3A4"/>
          </p15:clr>
        </p15:guide>
        <p15:guide id="6" pos="2019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A.KOTOULAS" initials="AK" lastIdx="2" clrIdx="0"/>
  <p:cmAuthor id="1" name="A.KOTOULAS" initials="HELP" lastIdx="1" clrIdx="1"/>
  <p:cmAuthor id="2" name="A.KOTOULAS" initials="HELP - " lastIdx="1" clrIdx="2"/>
  <p:cmAuthor id="3" name="PosterPresentations.com - 510.649.3001" initials="HELP - " lastIdx="1" clrIdx="3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5FA"/>
    <a:srgbClr val="CDD2DE"/>
    <a:srgbClr val="E3E9E5"/>
    <a:srgbClr val="EAEAEA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0658" autoAdjust="0"/>
    <p:restoredTop sz="94707" autoAdjust="0"/>
  </p:normalViewPr>
  <p:slideViewPr>
    <p:cSldViewPr snapToGrid="0" snapToObjects="1" showGuides="1">
      <p:cViewPr varScale="1">
        <p:scale>
          <a:sx n="17" d="100"/>
          <a:sy n="17" d="100"/>
        </p:scale>
        <p:origin x="3594" y="168"/>
      </p:cViewPr>
      <p:guideLst>
        <p:guide orient="horz" pos="4425"/>
        <p:guide orient="horz" pos="384"/>
        <p:guide orient="horz" pos="26880"/>
        <p:guide orient="horz"/>
        <p:guide pos="434"/>
        <p:guide pos="2019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 showGuides="1">
      <p:cViewPr varScale="1">
        <p:scale>
          <a:sx n="83" d="100"/>
          <a:sy n="83" d="100"/>
        </p:scale>
        <p:origin x="-2730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13" Type="http://schemas.openxmlformats.org/officeDocument/2006/relationships/customXml" Target="../customXml/item3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12" Type="http://schemas.openxmlformats.org/officeDocument/2006/relationships/customXml" Target="../customXml/item2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11" Type="http://schemas.openxmlformats.org/officeDocument/2006/relationships/customXml" Target="../customXml/item1.xml"/><Relationship Id="rId5" Type="http://schemas.openxmlformats.org/officeDocument/2006/relationships/handoutMaster" Target="handoutMasters/handoutMaster1.xml"/><Relationship Id="rId10" Type="http://schemas.openxmlformats.org/officeDocument/2006/relationships/tableStyles" Target="tableStyles.xml"/><Relationship Id="rId4" Type="http://schemas.openxmlformats.org/officeDocument/2006/relationships/notesMaster" Target="notesMasters/notesMaster1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58C5BC-9A70-462C-B28D-9600239EAC64}" type="datetimeFigureOut">
              <a:rPr lang="en-US" smtClean="0"/>
              <a:pPr/>
              <a:t>11/11/2020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C131B7-05CA-4AEE-9267-6D0ED4DC84F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19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C2317-6751-4CD4-9995-8782DD78E936}" type="datetimeFigureOut">
              <a:rPr lang="en-US" smtClean="0"/>
              <a:pPr/>
              <a:t>11/11/2020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151063" y="685800"/>
            <a:ext cx="255587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A1A87D-CAF7-4BDC-A0D3-C0DBEDE8161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20680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1pPr>
    <a:lvl2pPr marL="225382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2pPr>
    <a:lvl3pPr marL="450764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3pPr>
    <a:lvl4pPr marL="6761459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4pPr>
    <a:lvl5pPr marL="9015279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5pPr>
    <a:lvl6pPr marL="1126910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6pPr>
    <a:lvl7pPr marL="1352292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7pPr>
    <a:lvl8pPr marL="15776740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8pPr>
    <a:lvl9pPr marL="18030561" algn="l" defTabSz="4507640" rtl="0" eaLnBrk="1" latinLnBrk="0" hangingPunct="1">
      <a:defRPr sz="60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tandard 4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74382" y="7778684"/>
            <a:ext cx="15461320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687921" y="7020986"/>
            <a:ext cx="15449116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INTRODUCTION or ABSTRACT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5" hasCustomPrompt="1"/>
          </p:nvPr>
        </p:nvSpPr>
        <p:spPr>
          <a:xfrm>
            <a:off x="681997" y="15240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8" hasCustomPrompt="1"/>
          </p:nvPr>
        </p:nvSpPr>
        <p:spPr>
          <a:xfrm>
            <a:off x="28757524" y="16256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687918" y="18950018"/>
            <a:ext cx="15452891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OBJECTIVES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16601174" y="7020986"/>
            <a:ext cx="15448916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16601174" y="7778684"/>
            <a:ext cx="15448916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16601174" y="18973169"/>
            <a:ext cx="1544467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16595253" y="19786605"/>
            <a:ext cx="1545059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16613149" y="34239202"/>
            <a:ext cx="15436940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edit)  ACKNOWLEDGEMENTS or 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16601174" y="35073147"/>
            <a:ext cx="1544467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11" name="Text Placeholder 5"/>
          <p:cNvSpPr>
            <a:spLocks noGrp="1"/>
          </p:cNvSpPr>
          <p:nvPr>
            <p:ph type="body" sz="quarter" idx="95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0" name="Text Placeholder 3"/>
          <p:cNvSpPr>
            <a:spLocks noGrp="1"/>
          </p:cNvSpPr>
          <p:nvPr>
            <p:ph type="body" sz="quarter" idx="96" hasCustomPrompt="1"/>
          </p:nvPr>
        </p:nvSpPr>
        <p:spPr>
          <a:xfrm>
            <a:off x="674381" y="19765363"/>
            <a:ext cx="15462655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Type in or paste your text here</a:t>
            </a:r>
          </a:p>
        </p:txBody>
      </p:sp>
      <p:sp>
        <p:nvSpPr>
          <p:cNvPr id="103" name="Text Placeholder 3"/>
          <p:cNvSpPr>
            <a:spLocks noGrp="1"/>
          </p:cNvSpPr>
          <p:nvPr>
            <p:ph type="body" sz="quarter" idx="107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1" name="Text Placeholder 3"/>
          <p:cNvSpPr>
            <a:spLocks noGrp="1"/>
          </p:cNvSpPr>
          <p:nvPr>
            <p:ph type="body" sz="quarter" idx="116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2" name="Text Placeholder 3"/>
          <p:cNvSpPr>
            <a:spLocks noGrp="1"/>
          </p:cNvSpPr>
          <p:nvPr>
            <p:ph type="body" sz="quarter" idx="117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3" name="Text Placeholder 3"/>
          <p:cNvSpPr>
            <a:spLocks noGrp="1"/>
          </p:cNvSpPr>
          <p:nvPr>
            <p:ph type="body" sz="quarter" idx="118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4" name="Text Placeholder 3"/>
          <p:cNvSpPr>
            <a:spLocks noGrp="1"/>
          </p:cNvSpPr>
          <p:nvPr>
            <p:ph type="body" sz="quarter" idx="119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5" name="Text Placeholder 3"/>
          <p:cNvSpPr>
            <a:spLocks noGrp="1"/>
          </p:cNvSpPr>
          <p:nvPr>
            <p:ph type="body" sz="quarter" idx="120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6" name="Text Placeholder 3"/>
          <p:cNvSpPr>
            <a:spLocks noGrp="1"/>
          </p:cNvSpPr>
          <p:nvPr>
            <p:ph type="body" sz="quarter" idx="121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7" name="Text Placeholder 3"/>
          <p:cNvSpPr>
            <a:spLocks noGrp="1"/>
          </p:cNvSpPr>
          <p:nvPr>
            <p:ph type="body" sz="quarter" idx="122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8" name="Text Placeholder 3"/>
          <p:cNvSpPr>
            <a:spLocks noGrp="1"/>
          </p:cNvSpPr>
          <p:nvPr>
            <p:ph type="body" sz="quarter" idx="123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59" name="Text Placeholder 3"/>
          <p:cNvSpPr>
            <a:spLocks noGrp="1"/>
          </p:cNvSpPr>
          <p:nvPr>
            <p:ph type="body" sz="quarter" idx="124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1" name="Text Placeholder 3"/>
          <p:cNvSpPr>
            <a:spLocks noGrp="1"/>
          </p:cNvSpPr>
          <p:nvPr>
            <p:ph type="body" sz="quarter" idx="125" hasCustomPrompt="1"/>
          </p:nvPr>
        </p:nvSpPr>
        <p:spPr>
          <a:xfrm>
            <a:off x="-15785379" y="29628563"/>
            <a:ext cx="15532711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83" name="Picture Placeholder 13"/>
          <p:cNvSpPr>
            <a:spLocks noGrp="1"/>
          </p:cNvSpPr>
          <p:nvPr>
            <p:ph type="pic" sz="quarter" idx="115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4" name="Picture Placeholder 13"/>
          <p:cNvSpPr>
            <a:spLocks noGrp="1"/>
          </p:cNvSpPr>
          <p:nvPr>
            <p:ph type="pic" sz="quarter" idx="126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5" name="Picture Placeholder 13"/>
          <p:cNvSpPr>
            <a:spLocks noGrp="1"/>
          </p:cNvSpPr>
          <p:nvPr>
            <p:ph type="pic" sz="quarter" idx="127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6" name="Picture Placeholder 13"/>
          <p:cNvSpPr>
            <a:spLocks noGrp="1"/>
          </p:cNvSpPr>
          <p:nvPr>
            <p:ph type="pic" sz="quarter" idx="128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7" name="Picture Placeholder 13"/>
          <p:cNvSpPr>
            <a:spLocks noGrp="1"/>
          </p:cNvSpPr>
          <p:nvPr>
            <p:ph type="pic" sz="quarter" idx="129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9" name="Picture Placeholder 13"/>
          <p:cNvSpPr>
            <a:spLocks noGrp="1"/>
          </p:cNvSpPr>
          <p:nvPr>
            <p:ph type="pic" sz="quarter" idx="130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2" name="Picture Placeholder 13"/>
          <p:cNvSpPr>
            <a:spLocks noGrp="1"/>
          </p:cNvSpPr>
          <p:nvPr>
            <p:ph type="pic" sz="quarter" idx="131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5" name="Picture Placeholder 13"/>
          <p:cNvSpPr>
            <a:spLocks noGrp="1"/>
          </p:cNvSpPr>
          <p:nvPr>
            <p:ph type="pic" sz="quarter" idx="132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98" name="Picture Placeholder 13"/>
          <p:cNvSpPr>
            <a:spLocks noGrp="1"/>
          </p:cNvSpPr>
          <p:nvPr>
            <p:ph type="pic" sz="quarter" idx="133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12" name="Picture Placeholder 13"/>
          <p:cNvSpPr>
            <a:spLocks noGrp="1"/>
          </p:cNvSpPr>
          <p:nvPr>
            <p:ph type="pic" sz="quarter" idx="134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21" name="Picture Placeholder 13"/>
          <p:cNvSpPr>
            <a:spLocks noGrp="1"/>
          </p:cNvSpPr>
          <p:nvPr>
            <p:ph type="pic" sz="quarter" idx="135" hasCustomPrompt="1"/>
          </p:nvPr>
        </p:nvSpPr>
        <p:spPr>
          <a:xfrm>
            <a:off x="-11127136" y="33730604"/>
            <a:ext cx="6989376" cy="7645996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62" name="Text Placeholder 5"/>
          <p:cNvSpPr>
            <a:spLocks noGrp="1"/>
          </p:cNvSpPr>
          <p:nvPr>
            <p:ph type="body" sz="quarter" idx="136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3" name="Text Placeholder 5"/>
          <p:cNvSpPr>
            <a:spLocks noGrp="1"/>
          </p:cNvSpPr>
          <p:nvPr>
            <p:ph type="body" sz="quarter" idx="137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4" name="Text Placeholder 5"/>
          <p:cNvSpPr>
            <a:spLocks noGrp="1"/>
          </p:cNvSpPr>
          <p:nvPr>
            <p:ph type="body" sz="quarter" idx="138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5" name="Text Placeholder 5"/>
          <p:cNvSpPr>
            <a:spLocks noGrp="1"/>
          </p:cNvSpPr>
          <p:nvPr>
            <p:ph type="body" sz="quarter" idx="139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6" name="Text Placeholder 5"/>
          <p:cNvSpPr>
            <a:spLocks noGrp="1"/>
          </p:cNvSpPr>
          <p:nvPr>
            <p:ph type="body" sz="quarter" idx="140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7" name="Text Placeholder 5"/>
          <p:cNvSpPr>
            <a:spLocks noGrp="1"/>
          </p:cNvSpPr>
          <p:nvPr>
            <p:ph type="body" sz="quarter" idx="141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8" name="Text Placeholder 5"/>
          <p:cNvSpPr>
            <a:spLocks noGrp="1"/>
          </p:cNvSpPr>
          <p:nvPr>
            <p:ph type="body" sz="quarter" idx="142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69" name="Text Placeholder 5"/>
          <p:cNvSpPr>
            <a:spLocks noGrp="1"/>
          </p:cNvSpPr>
          <p:nvPr>
            <p:ph type="body" sz="quarter" idx="143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0" name="Text Placeholder 5"/>
          <p:cNvSpPr>
            <a:spLocks noGrp="1"/>
          </p:cNvSpPr>
          <p:nvPr>
            <p:ph type="body" sz="quarter" idx="144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1" name="Text Placeholder 5"/>
          <p:cNvSpPr>
            <a:spLocks noGrp="1"/>
          </p:cNvSpPr>
          <p:nvPr>
            <p:ph type="body" sz="quarter" idx="145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2" name="Text Placeholder 5"/>
          <p:cNvSpPr>
            <a:spLocks noGrp="1"/>
          </p:cNvSpPr>
          <p:nvPr>
            <p:ph type="body" sz="quarter" idx="146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3" name="Text Placeholder 5"/>
          <p:cNvSpPr>
            <a:spLocks noGrp="1"/>
          </p:cNvSpPr>
          <p:nvPr>
            <p:ph type="body" sz="quarter" idx="147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4" name="Text Placeholder 5"/>
          <p:cNvSpPr>
            <a:spLocks noGrp="1"/>
          </p:cNvSpPr>
          <p:nvPr>
            <p:ph type="body" sz="quarter" idx="148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5" name="Text Placeholder 5"/>
          <p:cNvSpPr>
            <a:spLocks noGrp="1"/>
          </p:cNvSpPr>
          <p:nvPr>
            <p:ph type="body" sz="quarter" idx="149" hasCustomPrompt="1"/>
          </p:nvPr>
        </p:nvSpPr>
        <p:spPr>
          <a:xfrm>
            <a:off x="-15785380" y="25756065"/>
            <a:ext cx="1551850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76" name="Text Placeholder 76"/>
          <p:cNvSpPr>
            <a:spLocks noGrp="1"/>
          </p:cNvSpPr>
          <p:nvPr>
            <p:ph type="body" sz="quarter" idx="150" hasCustomPrompt="1"/>
          </p:nvPr>
        </p:nvSpPr>
        <p:spPr>
          <a:xfrm>
            <a:off x="4446588" y="4984270"/>
            <a:ext cx="23842662" cy="128016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buFontTx/>
              <a:buNone/>
              <a:defRPr sz="6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79" name="Text Placeholder 76"/>
          <p:cNvSpPr>
            <a:spLocks noGrp="1"/>
          </p:cNvSpPr>
          <p:nvPr>
            <p:ph type="body" sz="quarter" idx="151" hasCustomPrompt="1"/>
          </p:nvPr>
        </p:nvSpPr>
        <p:spPr>
          <a:xfrm>
            <a:off x="4446588" y="2961160"/>
            <a:ext cx="23842662" cy="1915640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9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80" name="Text Placeholder 76"/>
          <p:cNvSpPr>
            <a:spLocks noGrp="1"/>
          </p:cNvSpPr>
          <p:nvPr>
            <p:ph type="body" sz="quarter" idx="153" hasCustomPrompt="1"/>
          </p:nvPr>
        </p:nvSpPr>
        <p:spPr>
          <a:xfrm>
            <a:off x="4446588" y="580236"/>
            <a:ext cx="23842662" cy="2380923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138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Wide center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 hasCustomPrompt="1"/>
          </p:nvPr>
        </p:nvSpPr>
        <p:spPr>
          <a:xfrm>
            <a:off x="674381" y="7834426"/>
            <a:ext cx="7500779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 hasCustomPrompt="1"/>
          </p:nvPr>
        </p:nvSpPr>
        <p:spPr>
          <a:xfrm>
            <a:off x="687921" y="7020986"/>
            <a:ext cx="7494860" cy="820596"/>
          </a:xfrm>
          <a:prstGeom prst="rect">
            <a:avLst/>
          </a:prstGeom>
          <a:noFill/>
        </p:spPr>
        <p:txBody>
          <a:bodyPr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ABSTRACT</a:t>
            </a:r>
          </a:p>
        </p:txBody>
      </p:sp>
      <p:sp>
        <p:nvSpPr>
          <p:cNvPr id="14" name="Picture Placeholder 13"/>
          <p:cNvSpPr>
            <a:spLocks noGrp="1"/>
          </p:cNvSpPr>
          <p:nvPr>
            <p:ph type="pic" sz="quarter" idx="15" hasCustomPrompt="1"/>
          </p:nvPr>
        </p:nvSpPr>
        <p:spPr>
          <a:xfrm>
            <a:off x="681997" y="15240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8" name="Picture Placeholder 13"/>
          <p:cNvSpPr>
            <a:spLocks noGrp="1"/>
          </p:cNvSpPr>
          <p:nvPr>
            <p:ph type="pic" sz="quarter" idx="18" hasCustomPrompt="1"/>
          </p:nvPr>
        </p:nvSpPr>
        <p:spPr>
          <a:xfrm>
            <a:off x="28757524" y="1625600"/>
            <a:ext cx="3296318" cy="3352800"/>
          </a:xfrm>
          <a:prstGeom prst="rect">
            <a:avLst/>
          </a:prstGeom>
        </p:spPr>
        <p:txBody>
          <a:bodyPr lIns="93910" tIns="46954" rIns="93910" bIns="46954" anchor="ctr"/>
          <a:lstStyle>
            <a:lvl1pPr algn="ctr">
              <a:buNone/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LOGO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quarter" idx="19" hasCustomPrompt="1"/>
          </p:nvPr>
        </p:nvSpPr>
        <p:spPr>
          <a:xfrm>
            <a:off x="673195" y="19720646"/>
            <a:ext cx="750196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0" name="Text Placeholder 5"/>
          <p:cNvSpPr>
            <a:spLocks noGrp="1"/>
          </p:cNvSpPr>
          <p:nvPr>
            <p:ph type="body" sz="quarter" idx="20" hasCustomPrompt="1"/>
          </p:nvPr>
        </p:nvSpPr>
        <p:spPr>
          <a:xfrm>
            <a:off x="687919" y="18950018"/>
            <a:ext cx="7496042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 OBJECTIVES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quarter" idx="21" hasCustomPrompt="1"/>
          </p:nvPr>
        </p:nvSpPr>
        <p:spPr>
          <a:xfrm>
            <a:off x="8642178" y="7823842"/>
            <a:ext cx="15453852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2" name="Text Placeholder 5"/>
          <p:cNvSpPr>
            <a:spLocks noGrp="1"/>
          </p:cNvSpPr>
          <p:nvPr>
            <p:ph type="body" sz="quarter" idx="22" hasCustomPrompt="1"/>
          </p:nvPr>
        </p:nvSpPr>
        <p:spPr>
          <a:xfrm>
            <a:off x="8642178" y="7020986"/>
            <a:ext cx="1545385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(header)  MATERIALS &amp; METHODS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quarter" idx="23" hasCustomPrompt="1"/>
          </p:nvPr>
        </p:nvSpPr>
        <p:spPr>
          <a:xfrm>
            <a:off x="8642178" y="28913099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4" name="Text Placeholder 5"/>
          <p:cNvSpPr>
            <a:spLocks noGrp="1"/>
          </p:cNvSpPr>
          <p:nvPr>
            <p:ph type="body" sz="quarter" idx="24" hasCustomPrompt="1"/>
          </p:nvPr>
        </p:nvSpPr>
        <p:spPr>
          <a:xfrm>
            <a:off x="8642178" y="28099663"/>
            <a:ext cx="1545385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 RESULTS</a:t>
            </a:r>
          </a:p>
        </p:txBody>
      </p:sp>
      <p:sp>
        <p:nvSpPr>
          <p:cNvPr id="25" name="Text Placeholder 5"/>
          <p:cNvSpPr>
            <a:spLocks noGrp="1"/>
          </p:cNvSpPr>
          <p:nvPr>
            <p:ph type="body" sz="quarter" idx="25" hasCustomPrompt="1"/>
          </p:nvPr>
        </p:nvSpPr>
        <p:spPr>
          <a:xfrm>
            <a:off x="24556614" y="7020986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CONCLUSIONS</a:t>
            </a:r>
          </a:p>
        </p:txBody>
      </p:sp>
      <p:sp>
        <p:nvSpPr>
          <p:cNvPr id="26" name="Text Placeholder 3"/>
          <p:cNvSpPr>
            <a:spLocks noGrp="1"/>
          </p:cNvSpPr>
          <p:nvPr>
            <p:ph type="body" sz="quarter" idx="26" hasCustomPrompt="1"/>
          </p:nvPr>
        </p:nvSpPr>
        <p:spPr>
          <a:xfrm>
            <a:off x="24556614" y="7834426"/>
            <a:ext cx="749347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7" name="Text Placeholder 5"/>
          <p:cNvSpPr>
            <a:spLocks noGrp="1"/>
          </p:cNvSpPr>
          <p:nvPr>
            <p:ph type="body" sz="quarter" idx="27" hasCustomPrompt="1"/>
          </p:nvPr>
        </p:nvSpPr>
        <p:spPr>
          <a:xfrm>
            <a:off x="24552370" y="19030319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REFERENCES</a:t>
            </a:r>
          </a:p>
        </p:txBody>
      </p:sp>
      <p:sp>
        <p:nvSpPr>
          <p:cNvPr id="28" name="Text Placeholder 3"/>
          <p:cNvSpPr>
            <a:spLocks noGrp="1"/>
          </p:cNvSpPr>
          <p:nvPr>
            <p:ph type="body" sz="quarter" idx="28" hasCustomPrompt="1"/>
          </p:nvPr>
        </p:nvSpPr>
        <p:spPr>
          <a:xfrm>
            <a:off x="24600426" y="19843755"/>
            <a:ext cx="7439087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29" name="Text Placeholder 5"/>
          <p:cNvSpPr>
            <a:spLocks noGrp="1"/>
          </p:cNvSpPr>
          <p:nvPr>
            <p:ph type="body" sz="quarter" idx="29" hasCustomPrompt="1"/>
          </p:nvPr>
        </p:nvSpPr>
        <p:spPr>
          <a:xfrm>
            <a:off x="24556614" y="34857447"/>
            <a:ext cx="7493473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(click to add) CONTACT</a:t>
            </a:r>
          </a:p>
        </p:txBody>
      </p:sp>
      <p:sp>
        <p:nvSpPr>
          <p:cNvPr id="30" name="Text Placeholder 3"/>
          <p:cNvSpPr>
            <a:spLocks noGrp="1"/>
          </p:cNvSpPr>
          <p:nvPr>
            <p:ph type="body" sz="quarter" idx="30" hasCustomPrompt="1"/>
          </p:nvPr>
        </p:nvSpPr>
        <p:spPr>
          <a:xfrm>
            <a:off x="24542285" y="35690749"/>
            <a:ext cx="7497227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352160" indent="-352160">
              <a:buNone/>
              <a:defRPr sz="290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Enter your text here</a:t>
            </a:r>
          </a:p>
        </p:txBody>
      </p:sp>
      <p:sp>
        <p:nvSpPr>
          <p:cNvPr id="58" name="Text Placeholder 5"/>
          <p:cNvSpPr>
            <a:spLocks noGrp="1"/>
          </p:cNvSpPr>
          <p:nvPr>
            <p:ph type="body" sz="quarter" idx="95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59" name="Text Placeholder 3"/>
          <p:cNvSpPr>
            <a:spLocks noGrp="1"/>
          </p:cNvSpPr>
          <p:nvPr>
            <p:ph type="body" sz="quarter" idx="107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3" name="Text Placeholder 3"/>
          <p:cNvSpPr>
            <a:spLocks noGrp="1"/>
          </p:cNvSpPr>
          <p:nvPr>
            <p:ph type="body" sz="quarter" idx="116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4" name="Text Placeholder 3"/>
          <p:cNvSpPr>
            <a:spLocks noGrp="1"/>
          </p:cNvSpPr>
          <p:nvPr>
            <p:ph type="body" sz="quarter" idx="117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5" name="Text Placeholder 3"/>
          <p:cNvSpPr>
            <a:spLocks noGrp="1"/>
          </p:cNvSpPr>
          <p:nvPr>
            <p:ph type="body" sz="quarter" idx="118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6" name="Text Placeholder 3"/>
          <p:cNvSpPr>
            <a:spLocks noGrp="1"/>
          </p:cNvSpPr>
          <p:nvPr>
            <p:ph type="body" sz="quarter" idx="119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7" name="Text Placeholder 3"/>
          <p:cNvSpPr>
            <a:spLocks noGrp="1"/>
          </p:cNvSpPr>
          <p:nvPr>
            <p:ph type="body" sz="quarter" idx="120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8" name="Text Placeholder 3"/>
          <p:cNvSpPr>
            <a:spLocks noGrp="1"/>
          </p:cNvSpPr>
          <p:nvPr>
            <p:ph type="body" sz="quarter" idx="121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69" name="Text Placeholder 3"/>
          <p:cNvSpPr>
            <a:spLocks noGrp="1"/>
          </p:cNvSpPr>
          <p:nvPr>
            <p:ph type="body" sz="quarter" idx="122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70" name="Text Placeholder 3"/>
          <p:cNvSpPr>
            <a:spLocks noGrp="1"/>
          </p:cNvSpPr>
          <p:nvPr>
            <p:ph type="body" sz="quarter" idx="123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08" name="Text Placeholder 3"/>
          <p:cNvSpPr>
            <a:spLocks noGrp="1"/>
          </p:cNvSpPr>
          <p:nvPr>
            <p:ph type="body" sz="quarter" idx="124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09" name="Text Placeholder 3"/>
          <p:cNvSpPr>
            <a:spLocks noGrp="1"/>
          </p:cNvSpPr>
          <p:nvPr>
            <p:ph type="body" sz="quarter" idx="125" hasCustomPrompt="1"/>
          </p:nvPr>
        </p:nvSpPr>
        <p:spPr>
          <a:xfrm>
            <a:off x="-15706522" y="31178652"/>
            <a:ext cx="1545385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10" name="Text Placeholder 5"/>
          <p:cNvSpPr>
            <a:spLocks noGrp="1"/>
          </p:cNvSpPr>
          <p:nvPr>
            <p:ph type="body" sz="quarter" idx="136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1" name="Text Placeholder 5"/>
          <p:cNvSpPr>
            <a:spLocks noGrp="1"/>
          </p:cNvSpPr>
          <p:nvPr>
            <p:ph type="body" sz="quarter" idx="137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2" name="Text Placeholder 5"/>
          <p:cNvSpPr>
            <a:spLocks noGrp="1"/>
          </p:cNvSpPr>
          <p:nvPr>
            <p:ph type="body" sz="quarter" idx="138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3" name="Text Placeholder 5"/>
          <p:cNvSpPr>
            <a:spLocks noGrp="1"/>
          </p:cNvSpPr>
          <p:nvPr>
            <p:ph type="body" sz="quarter" idx="139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4" name="Text Placeholder 5"/>
          <p:cNvSpPr>
            <a:spLocks noGrp="1"/>
          </p:cNvSpPr>
          <p:nvPr>
            <p:ph type="body" sz="quarter" idx="140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5" name="Text Placeholder 5"/>
          <p:cNvSpPr>
            <a:spLocks noGrp="1"/>
          </p:cNvSpPr>
          <p:nvPr>
            <p:ph type="body" sz="quarter" idx="141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6" name="Text Placeholder 5"/>
          <p:cNvSpPr>
            <a:spLocks noGrp="1"/>
          </p:cNvSpPr>
          <p:nvPr>
            <p:ph type="body" sz="quarter" idx="142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7" name="Text Placeholder 5"/>
          <p:cNvSpPr>
            <a:spLocks noGrp="1"/>
          </p:cNvSpPr>
          <p:nvPr>
            <p:ph type="body" sz="quarter" idx="143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8" name="Text Placeholder 5"/>
          <p:cNvSpPr>
            <a:spLocks noGrp="1"/>
          </p:cNvSpPr>
          <p:nvPr>
            <p:ph type="body" sz="quarter" idx="144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19" name="Text Placeholder 5"/>
          <p:cNvSpPr>
            <a:spLocks noGrp="1"/>
          </p:cNvSpPr>
          <p:nvPr>
            <p:ph type="body" sz="quarter" idx="145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0" name="Text Placeholder 5"/>
          <p:cNvSpPr>
            <a:spLocks noGrp="1"/>
          </p:cNvSpPr>
          <p:nvPr>
            <p:ph type="body" sz="quarter" idx="146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1" name="Text Placeholder 5"/>
          <p:cNvSpPr>
            <a:spLocks noGrp="1"/>
          </p:cNvSpPr>
          <p:nvPr>
            <p:ph type="body" sz="quarter" idx="147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2" name="Text Placeholder 5"/>
          <p:cNvSpPr>
            <a:spLocks noGrp="1"/>
          </p:cNvSpPr>
          <p:nvPr>
            <p:ph type="body" sz="quarter" idx="148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3" name="Text Placeholder 5"/>
          <p:cNvSpPr>
            <a:spLocks noGrp="1"/>
          </p:cNvSpPr>
          <p:nvPr>
            <p:ph type="body" sz="quarter" idx="149" hasCustomPrompt="1"/>
          </p:nvPr>
        </p:nvSpPr>
        <p:spPr>
          <a:xfrm>
            <a:off x="-15706522" y="24975674"/>
            <a:ext cx="15439645" cy="820596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41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24" name="Text Placeholder 3"/>
          <p:cNvSpPr>
            <a:spLocks noGrp="1"/>
          </p:cNvSpPr>
          <p:nvPr>
            <p:ph type="body" sz="quarter" idx="152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5" name="Text Placeholder 3"/>
          <p:cNvSpPr>
            <a:spLocks noGrp="1"/>
          </p:cNvSpPr>
          <p:nvPr>
            <p:ph type="body" sz="quarter" idx="153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6" name="Text Placeholder 3"/>
          <p:cNvSpPr>
            <a:spLocks noGrp="1"/>
          </p:cNvSpPr>
          <p:nvPr>
            <p:ph type="body" sz="quarter" idx="154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7" name="Text Placeholder 3"/>
          <p:cNvSpPr>
            <a:spLocks noGrp="1"/>
          </p:cNvSpPr>
          <p:nvPr>
            <p:ph type="body" sz="quarter" idx="155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8" name="Text Placeholder 3"/>
          <p:cNvSpPr>
            <a:spLocks noGrp="1"/>
          </p:cNvSpPr>
          <p:nvPr>
            <p:ph type="body" sz="quarter" idx="156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29" name="Text Placeholder 3"/>
          <p:cNvSpPr>
            <a:spLocks noGrp="1"/>
          </p:cNvSpPr>
          <p:nvPr>
            <p:ph type="body" sz="quarter" idx="157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0" name="Text Placeholder 3"/>
          <p:cNvSpPr>
            <a:spLocks noGrp="1"/>
          </p:cNvSpPr>
          <p:nvPr>
            <p:ph type="body" sz="quarter" idx="158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1" name="Text Placeholder 3"/>
          <p:cNvSpPr>
            <a:spLocks noGrp="1"/>
          </p:cNvSpPr>
          <p:nvPr>
            <p:ph type="body" sz="quarter" idx="159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2" name="Text Placeholder 3"/>
          <p:cNvSpPr>
            <a:spLocks noGrp="1"/>
          </p:cNvSpPr>
          <p:nvPr>
            <p:ph type="body" sz="quarter" idx="160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3" name="Text Placeholder 3"/>
          <p:cNvSpPr>
            <a:spLocks noGrp="1"/>
          </p:cNvSpPr>
          <p:nvPr>
            <p:ph type="body" sz="quarter" idx="161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4" name="Text Placeholder 3"/>
          <p:cNvSpPr>
            <a:spLocks noGrp="1"/>
          </p:cNvSpPr>
          <p:nvPr>
            <p:ph type="body" sz="quarter" idx="162" hasCustomPrompt="1"/>
          </p:nvPr>
        </p:nvSpPr>
        <p:spPr>
          <a:xfrm>
            <a:off x="-11758522" y="29654652"/>
            <a:ext cx="7496043" cy="920409"/>
          </a:xfrm>
          <a:prstGeom prst="rect">
            <a:avLst/>
          </a:prstGeom>
        </p:spPr>
        <p:txBody>
          <a:bodyPr wrap="square" lIns="234774" tIns="234774" rIns="234774" bIns="234774">
            <a:spAutoFit/>
          </a:bodyPr>
          <a:lstStyle>
            <a:lvl1pPr marL="0" indent="0">
              <a:buNone/>
              <a:defRPr sz="2900" baseline="0">
                <a:solidFill>
                  <a:schemeClr val="accent5">
                    <a:lumMod val="50000"/>
                  </a:schemeClr>
                </a:solidFill>
                <a:latin typeface="Trebuchet MS" pitchFamily="34" charset="0"/>
              </a:defRPr>
            </a:lvl1pPr>
            <a:lvl2pPr marL="1526024" indent="-586932">
              <a:defRPr sz="2600">
                <a:latin typeface="Trebuchet MS" pitchFamily="34" charset="0"/>
              </a:defRPr>
            </a:lvl2pPr>
            <a:lvl3pPr marL="2112956" indent="-586932">
              <a:defRPr sz="2600">
                <a:latin typeface="Trebuchet MS" pitchFamily="34" charset="0"/>
              </a:defRPr>
            </a:lvl3pPr>
            <a:lvl4pPr marL="2758582" indent="-645626">
              <a:defRPr sz="2600">
                <a:latin typeface="Trebuchet MS" pitchFamily="34" charset="0"/>
              </a:defRPr>
            </a:lvl4pPr>
            <a:lvl5pPr marL="3228128" indent="-469546">
              <a:defRPr sz="2600">
                <a:latin typeface="Trebuchet MS" pitchFamily="34" charset="0"/>
              </a:defRPr>
            </a:lvl5pPr>
          </a:lstStyle>
          <a:p>
            <a:pPr lvl="0"/>
            <a:r>
              <a:rPr lang="en-US" dirty="0"/>
              <a:t>TEXT PLACEHOLDER</a:t>
            </a:r>
          </a:p>
        </p:txBody>
      </p:sp>
      <p:sp>
        <p:nvSpPr>
          <p:cNvPr id="135" name="Text Placeholder 5"/>
          <p:cNvSpPr>
            <a:spLocks noGrp="1"/>
          </p:cNvSpPr>
          <p:nvPr>
            <p:ph type="body" sz="quarter" idx="163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6" name="Text Placeholder 5"/>
          <p:cNvSpPr>
            <a:spLocks noGrp="1"/>
          </p:cNvSpPr>
          <p:nvPr>
            <p:ph type="body" sz="quarter" idx="164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7" name="Text Placeholder 5"/>
          <p:cNvSpPr>
            <a:spLocks noGrp="1"/>
          </p:cNvSpPr>
          <p:nvPr>
            <p:ph type="body" sz="quarter" idx="165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8" name="Text Placeholder 5"/>
          <p:cNvSpPr>
            <a:spLocks noGrp="1"/>
          </p:cNvSpPr>
          <p:nvPr>
            <p:ph type="body" sz="quarter" idx="166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39" name="Text Placeholder 5"/>
          <p:cNvSpPr>
            <a:spLocks noGrp="1"/>
          </p:cNvSpPr>
          <p:nvPr>
            <p:ph type="body" sz="quarter" idx="167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0" name="Text Placeholder 5"/>
          <p:cNvSpPr>
            <a:spLocks noGrp="1"/>
          </p:cNvSpPr>
          <p:nvPr>
            <p:ph type="body" sz="quarter" idx="168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1" name="Text Placeholder 5"/>
          <p:cNvSpPr>
            <a:spLocks noGrp="1"/>
          </p:cNvSpPr>
          <p:nvPr>
            <p:ph type="body" sz="quarter" idx="169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2" name="Text Placeholder 5"/>
          <p:cNvSpPr>
            <a:spLocks noGrp="1"/>
          </p:cNvSpPr>
          <p:nvPr>
            <p:ph type="body" sz="quarter" idx="170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3" name="Text Placeholder 5"/>
          <p:cNvSpPr>
            <a:spLocks noGrp="1"/>
          </p:cNvSpPr>
          <p:nvPr>
            <p:ph type="body" sz="quarter" idx="171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4" name="Text Placeholder 5"/>
          <p:cNvSpPr>
            <a:spLocks noGrp="1"/>
          </p:cNvSpPr>
          <p:nvPr>
            <p:ph type="body" sz="quarter" idx="172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5" name="Text Placeholder 5"/>
          <p:cNvSpPr>
            <a:spLocks noGrp="1"/>
          </p:cNvSpPr>
          <p:nvPr>
            <p:ph type="body" sz="quarter" idx="173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6" name="Text Placeholder 5"/>
          <p:cNvSpPr>
            <a:spLocks noGrp="1"/>
          </p:cNvSpPr>
          <p:nvPr>
            <p:ph type="body" sz="quarter" idx="174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7" name="Text Placeholder 5"/>
          <p:cNvSpPr>
            <a:spLocks noGrp="1"/>
          </p:cNvSpPr>
          <p:nvPr>
            <p:ph type="body" sz="quarter" idx="175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8" name="Text Placeholder 5"/>
          <p:cNvSpPr>
            <a:spLocks noGrp="1"/>
          </p:cNvSpPr>
          <p:nvPr>
            <p:ph type="body" sz="quarter" idx="176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49" name="Text Placeholder 5"/>
          <p:cNvSpPr>
            <a:spLocks noGrp="1"/>
          </p:cNvSpPr>
          <p:nvPr>
            <p:ph type="body" sz="quarter" idx="177" hasCustomPrompt="1"/>
          </p:nvPr>
        </p:nvSpPr>
        <p:spPr>
          <a:xfrm>
            <a:off x="-11758522" y="23527875"/>
            <a:ext cx="7496043" cy="774430"/>
          </a:xfrm>
          <a:prstGeom prst="rect">
            <a:avLst/>
          </a:prstGeom>
          <a:noFill/>
        </p:spPr>
        <p:txBody>
          <a:bodyPr wrap="square" lIns="93910" tIns="93910" rIns="93910" bIns="93910" anchor="ctr" anchorCtr="0">
            <a:spAutoFit/>
          </a:bodyPr>
          <a:lstStyle>
            <a:lvl1pPr algn="ctr">
              <a:buNone/>
              <a:defRPr sz="3800" b="1" u="sng" baseline="0"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lvl="0"/>
            <a:r>
              <a:rPr lang="en-US" dirty="0"/>
              <a:t>SECTION HEADER PLACEHOLDER</a:t>
            </a:r>
          </a:p>
        </p:txBody>
      </p:sp>
      <p:sp>
        <p:nvSpPr>
          <p:cNvPr id="150" name="Picture Placeholder 13"/>
          <p:cNvSpPr>
            <a:spLocks noGrp="1"/>
          </p:cNvSpPr>
          <p:nvPr>
            <p:ph type="pic" sz="quarter" idx="115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1" name="Picture Placeholder 13"/>
          <p:cNvSpPr>
            <a:spLocks noGrp="1"/>
          </p:cNvSpPr>
          <p:nvPr>
            <p:ph type="pic" sz="quarter" idx="126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2" name="Picture Placeholder 13"/>
          <p:cNvSpPr>
            <a:spLocks noGrp="1"/>
          </p:cNvSpPr>
          <p:nvPr>
            <p:ph type="pic" sz="quarter" idx="127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3" name="Picture Placeholder 13"/>
          <p:cNvSpPr>
            <a:spLocks noGrp="1"/>
          </p:cNvSpPr>
          <p:nvPr>
            <p:ph type="pic" sz="quarter" idx="128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4" name="Picture Placeholder 13"/>
          <p:cNvSpPr>
            <a:spLocks noGrp="1"/>
          </p:cNvSpPr>
          <p:nvPr>
            <p:ph type="pic" sz="quarter" idx="129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5" name="Picture Placeholder 13"/>
          <p:cNvSpPr>
            <a:spLocks noGrp="1"/>
          </p:cNvSpPr>
          <p:nvPr>
            <p:ph type="pic" sz="quarter" idx="130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6" name="Picture Placeholder 13"/>
          <p:cNvSpPr>
            <a:spLocks noGrp="1"/>
          </p:cNvSpPr>
          <p:nvPr>
            <p:ph type="pic" sz="quarter" idx="131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7" name="Picture Placeholder 13"/>
          <p:cNvSpPr>
            <a:spLocks noGrp="1"/>
          </p:cNvSpPr>
          <p:nvPr>
            <p:ph type="pic" sz="quarter" idx="132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8" name="Picture Placeholder 13"/>
          <p:cNvSpPr>
            <a:spLocks noGrp="1"/>
          </p:cNvSpPr>
          <p:nvPr>
            <p:ph type="pic" sz="quarter" idx="133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59" name="Picture Placeholder 13"/>
          <p:cNvSpPr>
            <a:spLocks noGrp="1"/>
          </p:cNvSpPr>
          <p:nvPr>
            <p:ph type="pic" sz="quarter" idx="134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160" name="Picture Placeholder 13"/>
          <p:cNvSpPr>
            <a:spLocks noGrp="1"/>
          </p:cNvSpPr>
          <p:nvPr>
            <p:ph type="pic" sz="quarter" idx="135" hasCustomPrompt="1"/>
          </p:nvPr>
        </p:nvSpPr>
        <p:spPr>
          <a:xfrm>
            <a:off x="-11015139" y="35156535"/>
            <a:ext cx="5834558" cy="6382688"/>
          </a:xfrm>
          <a:prstGeom prst="rect">
            <a:avLst/>
          </a:prstGeom>
          <a:solidFill>
            <a:schemeClr val="bg2"/>
          </a:solidFill>
          <a:ln>
            <a:solidFill>
              <a:schemeClr val="tx2"/>
            </a:solidFill>
          </a:ln>
          <a:effectLst/>
        </p:spPr>
        <p:txBody>
          <a:bodyPr lIns="93910" tIns="46954" rIns="93910" bIns="46954" anchor="ctr"/>
          <a:lstStyle>
            <a:lvl1pPr marL="0" indent="0" algn="ctr">
              <a:buNone/>
              <a:defRPr sz="4100" b="0" baseline="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PICTURE PLACEHOLDER</a:t>
            </a:r>
          </a:p>
        </p:txBody>
      </p:sp>
      <p:sp>
        <p:nvSpPr>
          <p:cNvPr id="84" name="Text Placeholder 76"/>
          <p:cNvSpPr>
            <a:spLocks noGrp="1"/>
          </p:cNvSpPr>
          <p:nvPr>
            <p:ph type="body" sz="quarter" idx="150" hasCustomPrompt="1"/>
          </p:nvPr>
        </p:nvSpPr>
        <p:spPr>
          <a:xfrm>
            <a:off x="4446588" y="4984270"/>
            <a:ext cx="23842662" cy="1280160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buFontTx/>
              <a:buNone/>
              <a:defRPr sz="6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affiliations</a:t>
            </a:r>
          </a:p>
        </p:txBody>
      </p:sp>
      <p:sp>
        <p:nvSpPr>
          <p:cNvPr id="85" name="Text Placeholder 76"/>
          <p:cNvSpPr>
            <a:spLocks noGrp="1"/>
          </p:cNvSpPr>
          <p:nvPr>
            <p:ph type="body" sz="quarter" idx="151" hasCustomPrompt="1"/>
          </p:nvPr>
        </p:nvSpPr>
        <p:spPr>
          <a:xfrm>
            <a:off x="4446588" y="2961160"/>
            <a:ext cx="23842662" cy="1915640"/>
          </a:xfrm>
          <a:prstGeom prst="rect">
            <a:avLst/>
          </a:prstGeom>
        </p:spPr>
        <p:txBody>
          <a:bodyPr anchor="t" anchorCtr="1">
            <a:normAutofit/>
          </a:bodyPr>
          <a:lstStyle>
            <a:lvl1pPr algn="ctr">
              <a:buFontTx/>
              <a:buNone/>
              <a:defRPr sz="96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authors</a:t>
            </a:r>
          </a:p>
        </p:txBody>
      </p:sp>
      <p:sp>
        <p:nvSpPr>
          <p:cNvPr id="86" name="Text Placeholder 76"/>
          <p:cNvSpPr>
            <a:spLocks noGrp="1"/>
          </p:cNvSpPr>
          <p:nvPr>
            <p:ph type="body" sz="quarter" idx="178" hasCustomPrompt="1"/>
          </p:nvPr>
        </p:nvSpPr>
        <p:spPr>
          <a:xfrm>
            <a:off x="4446588" y="580236"/>
            <a:ext cx="23842662" cy="2380923"/>
          </a:xfrm>
          <a:prstGeom prst="rect">
            <a:avLst/>
          </a:prstGeom>
        </p:spPr>
        <p:txBody>
          <a:bodyPr anchor="t" anchorCtr="1">
            <a:noAutofit/>
          </a:bodyPr>
          <a:lstStyle>
            <a:lvl1pPr algn="ctr">
              <a:buFontTx/>
              <a:buNone/>
              <a:defRPr sz="13800">
                <a:solidFill>
                  <a:schemeClr val="bg1"/>
                </a:solidFill>
                <a:latin typeface="+mj-lt"/>
              </a:defRPr>
            </a:lvl1pPr>
            <a:lvl2pPr>
              <a:buFontTx/>
              <a:buNone/>
              <a:defRPr sz="7200"/>
            </a:lvl2pPr>
            <a:lvl3pPr>
              <a:buFontTx/>
              <a:buNone/>
              <a:defRPr sz="7200"/>
            </a:lvl3pPr>
            <a:lvl4pPr>
              <a:buFontTx/>
              <a:buNone/>
              <a:defRPr sz="7200"/>
            </a:lvl4pPr>
            <a:lvl5pPr>
              <a:buFontTx/>
              <a:buNone/>
              <a:defRPr sz="7200"/>
            </a:lvl5pPr>
          </a:lstStyle>
          <a:p>
            <a:pPr lvl="0"/>
            <a:r>
              <a:rPr lang="en-US" dirty="0"/>
              <a:t>Click here to add title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hyperlink" Target="http://www.facebook.com/pages/PosterPresentationscom/217914411419?v=app_4949752878&amp;ref=ts" TargetMode="External"/><Relationship Id="rId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acebook.com/pages/PosterPresentationscom/217914411419?v=app_4949752878&amp;ref=ts" TargetMode="External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chemeClr val="accent5">
                <a:lumMod val="5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32982658" y="0"/>
            <a:ext cx="1556741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QUICK</a:t>
            </a:r>
            <a:r>
              <a:rPr lang="en-US" sz="5500" b="1" baseline="0" dirty="0">
                <a:solidFill>
                  <a:schemeClr val="bg1"/>
                </a:solidFill>
                <a:latin typeface="Trebuchet MS" pitchFamily="34" charset="0"/>
              </a:rPr>
              <a:t> TIPS</a:t>
            </a:r>
            <a:endParaRPr lang="en-US" sz="55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3219590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template requires basic PowerPoint (version 2007 or newer) skills. Below is a list of commonly asked questions specific to this template. </a:t>
            </a:r>
            <a:br>
              <a:rPr lang="en-US" sz="4500" baseline="0" dirty="0">
                <a:latin typeface="Trebuchet MS" pitchFamily="34" charset="0"/>
              </a:rPr>
            </a:br>
            <a:r>
              <a:rPr lang="en-US" sz="4500" baseline="0" dirty="0">
                <a:latin typeface="Trebuchet MS" pitchFamily="34" charset="0"/>
              </a:rPr>
              <a:t>If you are using an older version of PowerPoint some template features may not work properly.</a:t>
            </a:r>
          </a:p>
          <a:p>
            <a:pPr defTabSz="3219590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Using the template</a:t>
            </a:r>
            <a:endParaRPr lang="en-US" sz="5500" b="1" baseline="0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Verifying the quality of your graphics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Go to the </a:t>
            </a:r>
            <a:r>
              <a:rPr lang="en-US" sz="4500" baseline="0" dirty="0">
                <a:latin typeface="Trebuchet MS" pitchFamily="34" charset="0"/>
              </a:rPr>
              <a:t>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</a:r>
            <a:br>
              <a:rPr lang="en-US" sz="4500" baseline="0" dirty="0">
                <a:latin typeface="Trebuchet MS" pitchFamily="34" charset="0"/>
              </a:rPr>
            </a:b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Using the placeholders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add text to this template click inside a placeholder and type in or paste your text. To move a placeholder, click on it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(to select it), place your cursor on its frame and your cursor will change to this symbol:         Then, click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and drag it to its new location where you can resize it as needed. Additional placeholders can be found on the left side of this template.</a:t>
            </a:r>
          </a:p>
          <a:p>
            <a:pPr defTabSz="3219590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layout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This template has four </a:t>
            </a:r>
            <a:r>
              <a:rPr lang="en-US" sz="4500" baseline="0" dirty="0">
                <a:latin typeface="Trebuchet MS" pitchFamily="34" charset="0"/>
              </a:rPr>
              <a:t>different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column layouts.  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your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mouse on the background and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click on “Layout” to see the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 layout options.  The columns in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the provided layouts are fixed and  cannot be moved but advanced users can modify any layout by going to VIEW and then SLIDE MASTER.</a:t>
            </a: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Importing text and graphics from external sources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TEXT: </a:t>
            </a:r>
            <a:r>
              <a:rPr lang="en-US" sz="4500" baseline="0" dirty="0">
                <a:latin typeface="Trebuchet MS" pitchFamily="34" charset="0"/>
              </a:rPr>
              <a:t>Paste or type your text into a pre-existing placeholder or drag in a new placeholder from the left side of the template. Move it anywhere as needed.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PHOTOS: </a:t>
            </a:r>
            <a:r>
              <a:rPr lang="en-US" sz="4500" baseline="0" dirty="0">
                <a:latin typeface="Trebuchet MS" pitchFamily="34" charset="0"/>
              </a:rPr>
              <a:t>Drag in a picture placeholder, size it </a:t>
            </a:r>
            <a:r>
              <a:rPr lang="en-US" sz="4500" u="sng" baseline="0" dirty="0">
                <a:latin typeface="Trebuchet MS" pitchFamily="34" charset="0"/>
              </a:rPr>
              <a:t>first</a:t>
            </a:r>
            <a:r>
              <a:rPr lang="en-US" sz="4500" baseline="0" dirty="0">
                <a:latin typeface="Trebuchet MS" pitchFamily="34" charset="0"/>
              </a:rPr>
              <a:t>, click in it and insert a photo from the menu.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TABLES: </a:t>
            </a:r>
            <a:r>
              <a:rPr lang="en-US" sz="4500" baseline="0" dirty="0">
                <a:latin typeface="Trebuchet MS" pitchFamily="34" charset="0"/>
              </a:rPr>
              <a:t>You can copy and paste a table from an external document onto this poster template. To adjust  the way the text fits within the cells of a table that has been pasted,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on the table, click FORMAT SHAPE  then click on TEXT BOX and change the INTERNAL MARGIN values to 0.25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color scheme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change the color scheme of this template go to the “Design” menu and click on “Colors”. You can choose from the provide color combinations or you can create your own.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3300" baseline="0" dirty="0">
              <a:latin typeface="Trebuchet MS" pitchFamily="34" charset="0"/>
            </a:endParaRPr>
          </a:p>
          <a:p>
            <a:pPr defTabSz="4507966"/>
            <a:endParaRPr lang="en-US" sz="3300" dirty="0">
              <a:latin typeface="Trebuchet MS" pitchFamily="34" charset="0"/>
            </a:endParaRPr>
          </a:p>
          <a:p>
            <a:pPr algn="ctr"/>
            <a:endParaRPr lang="en-US" sz="33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3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latin typeface="Trebuchet MS" pitchFamily="34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-15802287" y="-26128"/>
            <a:ext cx="15539806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QUICK DESIGN</a:t>
            </a:r>
            <a:r>
              <a:rPr lang="en-US" sz="6100" b="1" baseline="0" dirty="0">
                <a:solidFill>
                  <a:schemeClr val="bg1"/>
                </a:solidFill>
                <a:latin typeface="Trebuchet MS" pitchFamily="34" charset="0"/>
              </a:rPr>
              <a:t> </a:t>
            </a:r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GUIDE</a:t>
            </a: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2007 template produces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 91cm </a:t>
            </a:r>
            <a:r>
              <a:rPr lang="en-US" sz="4500" baseline="0" dirty="0">
                <a:latin typeface="Trebuchet MS" pitchFamily="34" charset="0"/>
              </a:rPr>
              <a:t>x 122cm</a:t>
            </a:r>
            <a:r>
              <a:rPr lang="en-US" sz="4500" dirty="0">
                <a:latin typeface="Trebuchet MS" pitchFamily="34" charset="0"/>
              </a:rPr>
              <a:t> professional  poster. It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will save you valuable time placing titles, subtitles,</a:t>
            </a:r>
            <a:r>
              <a:rPr lang="en-US" sz="4500" baseline="0" dirty="0">
                <a:latin typeface="Trebuchet MS" pitchFamily="34" charset="0"/>
              </a:rPr>
              <a:t> text, and graphics</a:t>
            </a:r>
            <a:r>
              <a:rPr lang="en-US" sz="4500" dirty="0">
                <a:latin typeface="Trebuchet MS" pitchFamily="34" charset="0"/>
              </a:rPr>
              <a:t>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it to create your presentation. Then send</a:t>
            </a:r>
            <a:r>
              <a:rPr lang="en-US" sz="4500" baseline="0" dirty="0">
                <a:latin typeface="Trebuchet MS" pitchFamily="34" charset="0"/>
              </a:rPr>
              <a:t> it </a:t>
            </a:r>
            <a:r>
              <a:rPr lang="en-US" sz="4500" dirty="0">
                <a:latin typeface="Trebuchet MS" pitchFamily="34" charset="0"/>
              </a:rPr>
              <a:t>to </a:t>
            </a:r>
            <a:r>
              <a:rPr lang="en-US" sz="4500" b="1" dirty="0">
                <a:latin typeface="Trebuchet MS" pitchFamily="34" charset="0"/>
              </a:rPr>
              <a:t>PosterPresentations.com</a:t>
            </a:r>
            <a:r>
              <a:rPr lang="en-US" sz="4500" dirty="0">
                <a:latin typeface="Trebuchet MS" pitchFamily="34" charset="0"/>
              </a:rPr>
              <a:t> for premium quality, same day affordable printing.</a:t>
            </a:r>
            <a:br>
              <a:rPr lang="en-US" sz="4500" dirty="0">
                <a:latin typeface="Trebuchet MS" pitchFamily="34" charset="0"/>
              </a:rPr>
            </a:br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We provide a series of </a:t>
            </a:r>
            <a:r>
              <a:rPr lang="en-US" sz="4500" b="1" dirty="0">
                <a:latin typeface="Trebuchet MS" pitchFamily="34" charset="0"/>
              </a:rPr>
              <a:t>online tutorials</a:t>
            </a:r>
            <a:r>
              <a:rPr lang="en-US" sz="4500" dirty="0">
                <a:latin typeface="Trebuchet MS" pitchFamily="34" charset="0"/>
              </a:rPr>
              <a:t> that will guide you through the poster design process and answer your poster production questions.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View our online</a:t>
            </a:r>
            <a:r>
              <a:rPr lang="en-US" sz="4500" baseline="0" dirty="0">
                <a:latin typeface="Trebuchet MS" pitchFamily="34" charset="0"/>
              </a:rPr>
              <a:t> tutorials at: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http://bit.ly/Poster_creation_help 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latin typeface="Trebuchet MS" pitchFamily="34" charset="0"/>
              </a:rPr>
              <a:t>(copy</a:t>
            </a:r>
            <a:r>
              <a:rPr lang="en-US" sz="4500" baseline="0" dirty="0">
                <a:latin typeface="Trebuchet MS" pitchFamily="34" charset="0"/>
              </a:rPr>
              <a:t> and paste the link into your web browser).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For assistance and to order your printed poster</a:t>
            </a:r>
            <a:r>
              <a:rPr lang="en-US" sz="4500" dirty="0">
                <a:solidFill>
                  <a:schemeClr val="bg1"/>
                </a:solidFill>
                <a:latin typeface="Trebuchet MS" pitchFamily="34" charset="0"/>
              </a:rPr>
              <a:t> call </a:t>
            </a: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PosterPresentations.com</a:t>
            </a: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at </a:t>
            </a:r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1.866.649.3004</a:t>
            </a: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Object Placeholders</a:t>
            </a:r>
          </a:p>
          <a:p>
            <a:pPr algn="ctr"/>
            <a:endParaRPr lang="en-US" sz="61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the placeholders provided below to add new elements to your poster: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Drag a placeholder onto the</a:t>
            </a:r>
            <a:r>
              <a:rPr lang="en-US" sz="4500" baseline="0" dirty="0">
                <a:latin typeface="Trebuchet MS" pitchFamily="34" charset="0"/>
              </a:rPr>
              <a:t> poster area,</a:t>
            </a:r>
            <a:r>
              <a:rPr lang="en-US" sz="4500" dirty="0">
                <a:latin typeface="Trebuchet MS" pitchFamily="34" charset="0"/>
              </a:rPr>
              <a:t> size it, and click it to edit.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Section Header placeholder</a:t>
            </a:r>
          </a:p>
          <a:p>
            <a:pPr defTabSz="4507966"/>
            <a:r>
              <a:rPr lang="en-US" sz="4500" dirty="0">
                <a:latin typeface="Trebuchet MS" pitchFamily="34" charset="0"/>
              </a:rPr>
              <a:t>Move</a:t>
            </a:r>
            <a:r>
              <a:rPr lang="en-US" sz="4500" baseline="0" dirty="0">
                <a:latin typeface="Trebuchet MS" pitchFamily="34" charset="0"/>
              </a:rPr>
              <a:t> this preformatted section header placeholder to the poster area to add another section header. Use section headers to separate topics or concepts within your presentation. </a:t>
            </a: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Text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preformatted text placeholder to the poster to add a new body of text.</a:t>
            </a: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Picture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graphic placeholder onto your poster, size it first, and then click it to add a picture to the poster.</a:t>
            </a: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dirty="0">
              <a:latin typeface="Trebuchet MS" pitchFamily="34" charset="0"/>
            </a:endParaRPr>
          </a:p>
          <a:p>
            <a:pPr algn="ctr"/>
            <a:endParaRPr lang="en-US" sz="38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latin typeface="Trebuchet MS" pitchFamily="34" charset="0"/>
            </a:endParaRPr>
          </a:p>
        </p:txBody>
      </p:sp>
      <p:sp>
        <p:nvSpPr>
          <p:cNvPr id="7" name="Rectangle 36"/>
          <p:cNvSpPr>
            <a:spLocks noChangeArrowheads="1"/>
          </p:cNvSpPr>
          <p:nvPr/>
        </p:nvSpPr>
        <p:spPr bwMode="auto">
          <a:xfrm>
            <a:off x="0" y="0"/>
            <a:ext cx="32735838" cy="640080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0" y="6407153"/>
            <a:ext cx="32735838" cy="203199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52400">
            <a:noFill/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1320570" y="42976803"/>
            <a:ext cx="2498955" cy="3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3732" tIns="46857" rIns="93732" bIns="46857">
            <a:spAutoFit/>
          </a:bodyPr>
          <a:lstStyle/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5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RESEARCH POSTER PRESENTATION DESIGN © 2012</a:t>
            </a:r>
          </a:p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11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www.PosterPresentations.com</a:t>
            </a:r>
          </a:p>
        </p:txBody>
      </p:sp>
      <p:sp>
        <p:nvSpPr>
          <p:cNvPr id="16" name="Rectangle 33"/>
          <p:cNvSpPr>
            <a:spLocks noChangeArrowheads="1"/>
          </p:cNvSpPr>
          <p:nvPr/>
        </p:nvSpPr>
        <p:spPr bwMode="auto">
          <a:xfrm>
            <a:off x="687918" y="7002448"/>
            <a:ext cx="15452670" cy="35661600"/>
          </a:xfrm>
          <a:prstGeom prst="roundRect">
            <a:avLst>
              <a:gd name="adj" fmla="val 4092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  <a:tileRect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34" name="Rectangle 33"/>
          <p:cNvSpPr/>
          <p:nvPr/>
        </p:nvSpPr>
        <p:spPr>
          <a:xfrm>
            <a:off x="-15807226" y="29642393"/>
            <a:ext cx="15539806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pic>
        <p:nvPicPr>
          <p:cNvPr id="3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315331" y="21471978"/>
            <a:ext cx="5763974" cy="3098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437184" y="17551584"/>
            <a:ext cx="687472" cy="4658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44" name="TextBox 43"/>
          <p:cNvSpPr txBox="1"/>
          <p:nvPr/>
        </p:nvSpPr>
        <p:spPr>
          <a:xfrm>
            <a:off x="33237595" y="40385028"/>
            <a:ext cx="10552271" cy="2987925"/>
          </a:xfrm>
          <a:prstGeom prst="rect">
            <a:avLst/>
          </a:prstGeom>
          <a:noFill/>
        </p:spPr>
        <p:txBody>
          <a:bodyPr wrap="square" lIns="93910" tIns="46954" rIns="93910" bIns="46954" rtlCol="0">
            <a:spAutoFit/>
          </a:bodyPr>
          <a:lstStyle/>
          <a:p>
            <a:r>
              <a:rPr lang="en-US" sz="4900" dirty="0">
                <a:solidFill>
                  <a:schemeClr val="bg1"/>
                </a:solidFill>
              </a:rPr>
              <a:t>© 2012 PosterPresentations.com</a:t>
            </a:r>
            <a:br>
              <a:rPr lang="en-US" sz="49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    </a:t>
            </a:r>
            <a:r>
              <a:rPr lang="en-US" sz="4500" dirty="0">
                <a:solidFill>
                  <a:schemeClr val="bg1"/>
                </a:solidFill>
              </a:rPr>
              <a:t>2117 Fourth Street ,</a:t>
            </a:r>
            <a:r>
              <a:rPr lang="en-US" sz="4500" baseline="0" dirty="0">
                <a:solidFill>
                  <a:schemeClr val="bg1"/>
                </a:solidFill>
              </a:rPr>
              <a:t> Unit C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Berkeley CA 94710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</a:t>
            </a:r>
            <a:r>
              <a:rPr lang="en-US" sz="4500" b="1" baseline="0" dirty="0">
                <a:solidFill>
                  <a:srgbClr val="FFFF00"/>
                </a:solidFill>
              </a:rPr>
              <a:t>posterpresenter@gmail.com</a:t>
            </a:r>
            <a:endParaRPr lang="en-US" sz="4900" b="1" dirty="0">
              <a:solidFill>
                <a:srgbClr val="FFFF00"/>
              </a:solidFill>
            </a:endParaRPr>
          </a:p>
        </p:txBody>
      </p:sp>
      <p:grpSp>
        <p:nvGrpSpPr>
          <p:cNvPr id="40" name="Group 39"/>
          <p:cNvGrpSpPr/>
          <p:nvPr/>
        </p:nvGrpSpPr>
        <p:grpSpPr>
          <a:xfrm>
            <a:off x="-15269949" y="41821716"/>
            <a:ext cx="14545329" cy="1684665"/>
            <a:chOff x="44242388" y="28054064"/>
            <a:chExt cx="9771398" cy="1090621"/>
          </a:xfrm>
        </p:grpSpPr>
        <p:sp>
          <p:nvSpPr>
            <p:cNvPr id="35" name="Rounded Rectangle 34"/>
            <p:cNvSpPr/>
            <p:nvPr userDrawn="1"/>
          </p:nvSpPr>
          <p:spPr>
            <a:xfrm>
              <a:off x="44242388" y="28054064"/>
              <a:ext cx="9771397" cy="109062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7" name="Picture 7" descr="http://t2.gstatic.com/images?q=tbn:ANd9GcR4APHC6TT9w54M2zn_pvCiBxUNcspYPoVxirLRphBoJabfSvu7zw">
              <a:hlinkClick r:id="rId5"/>
            </p:cNvPr>
            <p:cNvPicPr>
              <a:picLocks noChangeAspect="1" noChangeArrowheads="1"/>
            </p:cNvPicPr>
            <p:nvPr userDrawn="1"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44368327" y="28152425"/>
              <a:ext cx="914400" cy="914400"/>
            </a:xfrm>
            <a:prstGeom prst="rect">
              <a:avLst/>
            </a:prstGeom>
            <a:noFill/>
          </p:spPr>
        </p:pic>
        <p:sp>
          <p:nvSpPr>
            <p:cNvPr id="33" name="TextBox 32"/>
            <p:cNvSpPr txBox="1"/>
            <p:nvPr userDrawn="1"/>
          </p:nvSpPr>
          <p:spPr>
            <a:xfrm>
              <a:off x="45342598" y="28244014"/>
              <a:ext cx="8671188" cy="757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500" dirty="0">
                  <a:solidFill>
                    <a:schemeClr val="tx2"/>
                  </a:solidFill>
                  <a:latin typeface="Trebuchet MS" pitchFamily="34" charset="0"/>
                </a:rPr>
                <a:t>Student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discounts are available on our </a:t>
              </a:r>
              <a:r>
                <a:rPr lang="en-US" sz="3500" baseline="0" dirty="0" err="1">
                  <a:solidFill>
                    <a:schemeClr val="tx2"/>
                  </a:solidFill>
                  <a:latin typeface="Trebuchet MS" pitchFamily="34" charset="0"/>
                </a:rPr>
                <a:t>Facebook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page.</a:t>
              </a:r>
              <a:b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</a:b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Go to </a:t>
              </a:r>
              <a:r>
                <a:rPr lang="en-US" sz="3500" u="sng" baseline="0" dirty="0">
                  <a:solidFill>
                    <a:schemeClr val="tx2"/>
                  </a:solidFill>
                  <a:latin typeface="Trebuchet MS" pitchFamily="34" charset="0"/>
                </a:rPr>
                <a:t>PosterPresentations.com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and click on the FB icon. </a:t>
              </a:r>
              <a:endParaRPr lang="en-US" sz="3500" dirty="0">
                <a:solidFill>
                  <a:schemeClr val="tx2"/>
                </a:solidFill>
                <a:latin typeface="Trebuchet MS" pitchFamily="34" charset="0"/>
              </a:endParaRPr>
            </a:p>
          </p:txBody>
        </p:sp>
      </p:grpSp>
      <p:cxnSp>
        <p:nvCxnSpPr>
          <p:cNvPr id="43" name="Straight Connector 42"/>
          <p:cNvCxnSpPr/>
          <p:nvPr/>
        </p:nvCxnSpPr>
        <p:spPr>
          <a:xfrm>
            <a:off x="32982658" y="40152494"/>
            <a:ext cx="15567413" cy="4396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-15774931" y="15890529"/>
            <a:ext cx="15525597" cy="445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32992242" y="6500289"/>
            <a:ext cx="15557828" cy="214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33"/>
          <p:cNvSpPr>
            <a:spLocks noChangeArrowheads="1"/>
          </p:cNvSpPr>
          <p:nvPr userDrawn="1"/>
        </p:nvSpPr>
        <p:spPr bwMode="auto">
          <a:xfrm>
            <a:off x="16598955" y="7002448"/>
            <a:ext cx="15452670" cy="35661600"/>
          </a:xfrm>
          <a:prstGeom prst="roundRect">
            <a:avLst>
              <a:gd name="adj" fmla="val 4092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22" name="Rectangle 21"/>
          <p:cNvSpPr/>
          <p:nvPr userDrawn="1"/>
        </p:nvSpPr>
        <p:spPr>
          <a:xfrm>
            <a:off x="-15807226" y="25706887"/>
            <a:ext cx="15539806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</p:sldLayoutIdLst>
  <p:txStyles>
    <p:titleStyle>
      <a:lvl1pPr algn="ctr" defTabSz="4507640" rtl="0" eaLnBrk="1" latinLnBrk="0" hangingPunct="1">
        <a:spcBef>
          <a:spcPct val="0"/>
        </a:spcBef>
        <a:buNone/>
        <a:defRPr sz="9000" kern="1200">
          <a:solidFill>
            <a:schemeClr val="bg1"/>
          </a:solidFill>
          <a:latin typeface="Trebuchet MS" pitchFamily="34" charset="0"/>
          <a:ea typeface="+mj-ea"/>
          <a:cs typeface="+mj-cs"/>
        </a:defRPr>
      </a:lvl1pPr>
    </p:titleStyle>
    <p:bodyStyle>
      <a:lvl1pPr marL="1690365" indent="-1690365" algn="l" defTabSz="4507640" rtl="0" eaLnBrk="1" latinLnBrk="0" hangingPunct="1">
        <a:spcBef>
          <a:spcPct val="20000"/>
        </a:spcBef>
        <a:buFont typeface="Arial" pitchFamily="34" charset="0"/>
        <a:buChar char="•"/>
        <a:defRPr sz="15800" kern="1200">
          <a:solidFill>
            <a:schemeClr val="tx1"/>
          </a:solidFill>
          <a:latin typeface="+mn-lt"/>
          <a:ea typeface="+mn-ea"/>
          <a:cs typeface="+mn-cs"/>
        </a:defRPr>
      </a:lvl1pPr>
      <a:lvl2pPr marL="3662457" indent="-1408637" algn="l" defTabSz="4507640" rtl="0" eaLnBrk="1" latinLnBrk="0" hangingPunct="1">
        <a:spcBef>
          <a:spcPct val="20000"/>
        </a:spcBef>
        <a:buFont typeface="Arial" pitchFamily="34" charset="0"/>
        <a:buChar char="–"/>
        <a:defRPr sz="13900" kern="1200">
          <a:solidFill>
            <a:schemeClr val="tx1"/>
          </a:solidFill>
          <a:latin typeface="+mn-lt"/>
          <a:ea typeface="+mn-ea"/>
          <a:cs typeface="+mn-cs"/>
        </a:defRPr>
      </a:lvl2pPr>
      <a:lvl3pPr marL="5634551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11900" kern="1200">
          <a:solidFill>
            <a:schemeClr val="tx1"/>
          </a:solidFill>
          <a:latin typeface="+mn-lt"/>
          <a:ea typeface="+mn-ea"/>
          <a:cs typeface="+mn-cs"/>
        </a:defRPr>
      </a:lvl3pPr>
      <a:lvl4pPr marL="7888370" indent="-1126911" algn="l" defTabSz="4507640" rtl="0" eaLnBrk="1" latinLnBrk="0" hangingPunct="1">
        <a:spcBef>
          <a:spcPct val="20000"/>
        </a:spcBef>
        <a:buFont typeface="Arial" pitchFamily="34" charset="0"/>
        <a:buChar char="–"/>
        <a:defRPr sz="9900" kern="1200">
          <a:solidFill>
            <a:schemeClr val="tx1"/>
          </a:solidFill>
          <a:latin typeface="+mn-lt"/>
          <a:ea typeface="+mn-ea"/>
          <a:cs typeface="+mn-cs"/>
        </a:defRPr>
      </a:lvl4pPr>
      <a:lvl5pPr marL="10142189" indent="-1126911" algn="l" defTabSz="4507640" rtl="0" eaLnBrk="1" latinLnBrk="0" hangingPunct="1">
        <a:spcBef>
          <a:spcPct val="20000"/>
        </a:spcBef>
        <a:buFont typeface="Arial" pitchFamily="34" charset="0"/>
        <a:buChar char="»"/>
        <a:defRPr sz="9900" kern="1200">
          <a:solidFill>
            <a:schemeClr val="tx1"/>
          </a:solidFill>
          <a:latin typeface="+mn-lt"/>
          <a:ea typeface="+mn-ea"/>
          <a:cs typeface="+mn-cs"/>
        </a:defRPr>
      </a:lvl5pPr>
      <a:lvl6pPr marL="12396010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6pPr>
      <a:lvl7pPr marL="14649828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7pPr>
      <a:lvl8pPr marL="1690364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8pPr>
      <a:lvl9pPr marL="1915746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1pPr>
      <a:lvl2pPr marL="22538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2pPr>
      <a:lvl3pPr marL="45076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3pPr>
      <a:lvl4pPr marL="676145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4pPr>
      <a:lvl5pPr marL="901527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5pPr>
      <a:lvl6pPr marL="1126910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6pPr>
      <a:lvl7pPr marL="135229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7pPr>
      <a:lvl8pPr marL="157767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8pPr>
      <a:lvl9pPr marL="1803056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chemeClr val="accent5">
                <a:lumMod val="50000"/>
              </a:schemeClr>
            </a:gs>
            <a:gs pos="50000">
              <a:schemeClr val="accent5">
                <a:lumMod val="60000"/>
                <a:lumOff val="40000"/>
              </a:schemeClr>
            </a:gs>
            <a:gs pos="100000">
              <a:schemeClr val="accent5">
                <a:lumMod val="20000"/>
                <a:lumOff val="8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6"/>
          <p:cNvSpPr>
            <a:spLocks noChangeArrowheads="1"/>
          </p:cNvSpPr>
          <p:nvPr/>
        </p:nvSpPr>
        <p:spPr bwMode="auto">
          <a:xfrm>
            <a:off x="0" y="0"/>
            <a:ext cx="32735838" cy="6400800"/>
          </a:xfrm>
          <a:prstGeom prst="rect">
            <a:avLst/>
          </a:pr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8" name="Rectangle 33"/>
          <p:cNvSpPr>
            <a:spLocks noChangeArrowheads="1"/>
          </p:cNvSpPr>
          <p:nvPr/>
        </p:nvSpPr>
        <p:spPr bwMode="auto">
          <a:xfrm>
            <a:off x="681998" y="7010402"/>
            <a:ext cx="31368292" cy="35661600"/>
          </a:xfrm>
          <a:prstGeom prst="roundRect">
            <a:avLst>
              <a:gd name="adj" fmla="val 1727"/>
            </a:avLst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0">
                <a:srgbClr val="CDD2DE"/>
              </a:gs>
              <a:gs pos="100000">
                <a:srgbClr val="F3F5FA"/>
              </a:gs>
            </a:gsLst>
            <a:lin ang="16200000" scaled="1"/>
          </a:gradFill>
          <a:ln w="9525">
            <a:solidFill>
              <a:schemeClr val="tx2"/>
            </a:solidFill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9" name="Rectangle 9"/>
          <p:cNvSpPr>
            <a:spLocks noChangeArrowheads="1"/>
          </p:cNvSpPr>
          <p:nvPr/>
        </p:nvSpPr>
        <p:spPr bwMode="auto">
          <a:xfrm>
            <a:off x="0" y="6407153"/>
            <a:ext cx="32735838" cy="203199"/>
          </a:xfrm>
          <a:prstGeom prst="rect">
            <a:avLst/>
          </a:prstGeom>
          <a:solidFill>
            <a:schemeClr val="accent5">
              <a:lumMod val="50000"/>
            </a:schemeClr>
          </a:solidFill>
          <a:ln w="152400">
            <a:noFill/>
            <a:miter lim="800000"/>
            <a:headEnd/>
            <a:tailEnd/>
          </a:ln>
          <a:effectLst/>
        </p:spPr>
        <p:txBody>
          <a:bodyPr wrap="none" lIns="93910" tIns="46954" rIns="93910" bIns="46954" anchor="ctr"/>
          <a:lstStyle/>
          <a:p>
            <a:pPr>
              <a:defRPr/>
            </a:pPr>
            <a:endParaRPr lang="en-US" dirty="0"/>
          </a:p>
        </p:txBody>
      </p:sp>
      <p:sp>
        <p:nvSpPr>
          <p:cNvPr id="10" name="Text Box 14"/>
          <p:cNvSpPr txBox="1">
            <a:spLocks noChangeArrowheads="1"/>
          </p:cNvSpPr>
          <p:nvPr/>
        </p:nvSpPr>
        <p:spPr bwMode="auto">
          <a:xfrm>
            <a:off x="1625371" y="42996689"/>
            <a:ext cx="2413230" cy="339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 lIns="93732" tIns="46857" rIns="93732" bIns="46857">
            <a:spAutoFit/>
          </a:bodyPr>
          <a:lstStyle/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5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RESEARCH POSTER PRESENTATION DESIGN © 2012</a:t>
            </a:r>
          </a:p>
          <a:p>
            <a:pPr eaLnBrk="0" hangingPunct="0">
              <a:lnSpc>
                <a:spcPct val="65000"/>
              </a:lnSpc>
              <a:spcBef>
                <a:spcPct val="50000"/>
              </a:spcBef>
              <a:defRPr/>
            </a:pPr>
            <a:r>
              <a:rPr lang="en-US" sz="1100" b="1" dirty="0">
                <a:solidFill>
                  <a:schemeClr val="bg1">
                    <a:lumMod val="75000"/>
                  </a:schemeClr>
                </a:solidFill>
                <a:latin typeface="Arial" charset="0"/>
              </a:rPr>
              <a:t>www.PosterPresentations.com</a:t>
            </a:r>
          </a:p>
        </p:txBody>
      </p:sp>
      <p:sp>
        <p:nvSpPr>
          <p:cNvPr id="22" name="Rectangle 21"/>
          <p:cNvSpPr/>
          <p:nvPr/>
        </p:nvSpPr>
        <p:spPr>
          <a:xfrm>
            <a:off x="-15706524" y="-26128"/>
            <a:ext cx="1544404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QUICK DESIGN</a:t>
            </a:r>
            <a:r>
              <a:rPr lang="en-US" sz="6100" b="1" baseline="0" dirty="0">
                <a:solidFill>
                  <a:schemeClr val="bg1"/>
                </a:solidFill>
                <a:latin typeface="Trebuchet MS" pitchFamily="34" charset="0"/>
              </a:rPr>
              <a:t> </a:t>
            </a:r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GUIDE</a:t>
            </a: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2007 template produces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>
                <a:latin typeface="Trebuchet MS" pitchFamily="34" charset="0"/>
              </a:rPr>
              <a:t>a 91cm </a:t>
            </a:r>
            <a:r>
              <a:rPr lang="en-US" sz="4500" baseline="0">
                <a:latin typeface="Trebuchet MS" pitchFamily="34" charset="0"/>
              </a:rPr>
              <a:t>x 122cm</a:t>
            </a:r>
            <a:r>
              <a:rPr lang="en-US" sz="450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professional  poster. It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will save you valuable time placing titles, subtitles,</a:t>
            </a:r>
            <a:r>
              <a:rPr lang="en-US" sz="4500" baseline="0" dirty="0">
                <a:latin typeface="Trebuchet MS" pitchFamily="34" charset="0"/>
              </a:rPr>
              <a:t> text, and graphics</a:t>
            </a:r>
            <a:r>
              <a:rPr lang="en-US" sz="4500" dirty="0">
                <a:latin typeface="Trebuchet MS" pitchFamily="34" charset="0"/>
              </a:rPr>
              <a:t>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it to create your presentation. Then send</a:t>
            </a:r>
            <a:r>
              <a:rPr lang="en-US" sz="4500" baseline="0" dirty="0">
                <a:latin typeface="Trebuchet MS" pitchFamily="34" charset="0"/>
              </a:rPr>
              <a:t> it </a:t>
            </a:r>
            <a:r>
              <a:rPr lang="en-US" sz="4500" dirty="0">
                <a:latin typeface="Trebuchet MS" pitchFamily="34" charset="0"/>
              </a:rPr>
              <a:t>to </a:t>
            </a:r>
            <a:r>
              <a:rPr lang="en-US" sz="4500" b="1" dirty="0">
                <a:latin typeface="Trebuchet MS" pitchFamily="34" charset="0"/>
              </a:rPr>
              <a:t>PosterPresentations.com</a:t>
            </a:r>
            <a:r>
              <a:rPr lang="en-US" sz="4500" dirty="0">
                <a:latin typeface="Trebuchet MS" pitchFamily="34" charset="0"/>
              </a:rPr>
              <a:t> for premium quality, same day affordable printing.</a:t>
            </a:r>
            <a:br>
              <a:rPr lang="en-US" sz="4500" dirty="0">
                <a:latin typeface="Trebuchet MS" pitchFamily="34" charset="0"/>
              </a:rPr>
            </a:br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We provide a series of </a:t>
            </a:r>
            <a:r>
              <a:rPr lang="en-US" sz="4500" b="1" dirty="0">
                <a:latin typeface="Trebuchet MS" pitchFamily="34" charset="0"/>
              </a:rPr>
              <a:t>online tutorials</a:t>
            </a:r>
            <a:r>
              <a:rPr lang="en-US" sz="4500" dirty="0">
                <a:latin typeface="Trebuchet MS" pitchFamily="34" charset="0"/>
              </a:rPr>
              <a:t> that will guide you through the poster design process and answer your poster production questions. 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View our online</a:t>
            </a:r>
            <a:r>
              <a:rPr lang="en-US" sz="4500" baseline="0" dirty="0">
                <a:latin typeface="Trebuchet MS" pitchFamily="34" charset="0"/>
              </a:rPr>
              <a:t> tutorials at: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http://bit.ly/Poster_creation_help </a:t>
            </a:r>
            <a:br>
              <a:rPr lang="en-US" sz="4500" dirty="0">
                <a:latin typeface="Trebuchet MS" pitchFamily="34" charset="0"/>
              </a:rPr>
            </a:br>
            <a:r>
              <a:rPr lang="en-US" sz="4500" dirty="0">
                <a:latin typeface="Trebuchet MS" pitchFamily="34" charset="0"/>
              </a:rPr>
              <a:t>(copy</a:t>
            </a:r>
            <a:r>
              <a:rPr lang="en-US" sz="4500" baseline="0" dirty="0">
                <a:latin typeface="Trebuchet MS" pitchFamily="34" charset="0"/>
              </a:rPr>
              <a:t> and paste the link into your web browser).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For assistance and to order your printed poster</a:t>
            </a:r>
            <a:r>
              <a:rPr lang="en-US" sz="4500" dirty="0">
                <a:solidFill>
                  <a:schemeClr val="bg1"/>
                </a:solidFill>
                <a:latin typeface="Trebuchet MS" pitchFamily="34" charset="0"/>
              </a:rPr>
              <a:t> call </a:t>
            </a: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PosterPresentations.com</a:t>
            </a:r>
            <a:r>
              <a:rPr lang="en-US" sz="4500" dirty="0">
                <a:solidFill>
                  <a:srgbClr val="FFFF00"/>
                </a:solidFill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at </a:t>
            </a:r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1.866.649.3004</a:t>
            </a:r>
          </a:p>
          <a:p>
            <a:pPr defTabSz="4507966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6100" b="1" dirty="0">
                <a:solidFill>
                  <a:schemeClr val="bg1"/>
                </a:solidFill>
                <a:latin typeface="Trebuchet MS" pitchFamily="34" charset="0"/>
              </a:rPr>
              <a:t>Object Placeholders</a:t>
            </a:r>
          </a:p>
          <a:p>
            <a:pPr algn="ctr"/>
            <a:endParaRPr lang="en-US" sz="10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r>
              <a:rPr lang="en-US" sz="4500" dirty="0">
                <a:latin typeface="Trebuchet MS" pitchFamily="34" charset="0"/>
              </a:rPr>
              <a:t>Use the placeholders provided below to add new elements to your poster:</a:t>
            </a:r>
            <a:r>
              <a:rPr lang="en-US" sz="4500" baseline="0" dirty="0">
                <a:latin typeface="Trebuchet MS" pitchFamily="34" charset="0"/>
              </a:rPr>
              <a:t> </a:t>
            </a:r>
            <a:r>
              <a:rPr lang="en-US" sz="4500" dirty="0">
                <a:latin typeface="Trebuchet MS" pitchFamily="34" charset="0"/>
              </a:rPr>
              <a:t>Drag a placeholder onto the</a:t>
            </a:r>
            <a:r>
              <a:rPr lang="en-US" sz="4500" baseline="0" dirty="0">
                <a:latin typeface="Trebuchet MS" pitchFamily="34" charset="0"/>
              </a:rPr>
              <a:t> poster area,</a:t>
            </a:r>
            <a:r>
              <a:rPr lang="en-US" sz="4500" dirty="0">
                <a:latin typeface="Trebuchet MS" pitchFamily="34" charset="0"/>
              </a:rPr>
              <a:t> size it, and click it to edit.</a:t>
            </a: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Section Header placeholder</a:t>
            </a:r>
          </a:p>
          <a:p>
            <a:pPr defTabSz="4507966"/>
            <a:r>
              <a:rPr lang="en-US" sz="4500" dirty="0">
                <a:latin typeface="Trebuchet MS" pitchFamily="34" charset="0"/>
              </a:rPr>
              <a:t>Move</a:t>
            </a:r>
            <a:r>
              <a:rPr lang="en-US" sz="4500" baseline="0" dirty="0">
                <a:latin typeface="Trebuchet MS" pitchFamily="34" charset="0"/>
              </a:rPr>
              <a:t> this preformatted section header placeholder to the poster area to add another section header. Use section headers to separate topics or concepts within your presentation. </a:t>
            </a:r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dirty="0">
              <a:latin typeface="Trebuchet MS" pitchFamily="34" charset="0"/>
            </a:endParaRPr>
          </a:p>
          <a:p>
            <a:pPr defTabSz="4507966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Text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preformatted text placeholder to the poster to add a new body of text.</a:t>
            </a:r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l-GR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4507966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Picture placeholder</a:t>
            </a:r>
          </a:p>
          <a:p>
            <a:pPr defTabSz="4507966"/>
            <a:r>
              <a:rPr lang="en-US" sz="4500" baseline="0" dirty="0">
                <a:latin typeface="Trebuchet MS" pitchFamily="34" charset="0"/>
              </a:rPr>
              <a:t>Move this graphic placeholder onto your poster, size it first, and then click it to add a picture to the poster.</a:t>
            </a: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defTabSz="4507966"/>
            <a:endParaRPr lang="en-US" sz="3800" baseline="0" dirty="0"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dirty="0">
              <a:latin typeface="Trebuchet MS" pitchFamily="34" charset="0"/>
            </a:endParaRPr>
          </a:p>
          <a:p>
            <a:pPr algn="ctr"/>
            <a:endParaRPr lang="en-US" sz="38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8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900" b="1" dirty="0">
              <a:latin typeface="Trebuchet MS" pitchFamily="34" charset="0"/>
            </a:endParaRPr>
          </a:p>
        </p:txBody>
      </p:sp>
      <p:sp>
        <p:nvSpPr>
          <p:cNvPr id="23" name="Rectangle 22"/>
          <p:cNvSpPr/>
          <p:nvPr/>
        </p:nvSpPr>
        <p:spPr>
          <a:xfrm>
            <a:off x="-15706524" y="31140550"/>
            <a:ext cx="15444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/>
          <p:cNvCxnSpPr/>
          <p:nvPr/>
        </p:nvCxnSpPr>
        <p:spPr>
          <a:xfrm>
            <a:off x="-15742875" y="15751395"/>
            <a:ext cx="15525597" cy="445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Rectangle 47"/>
          <p:cNvSpPr/>
          <p:nvPr/>
        </p:nvSpPr>
        <p:spPr>
          <a:xfrm>
            <a:off x="-11758522" y="29589880"/>
            <a:ext cx="7496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/>
          <p:cNvGrpSpPr/>
          <p:nvPr/>
        </p:nvGrpSpPr>
        <p:grpSpPr>
          <a:xfrm>
            <a:off x="-15269949" y="41771605"/>
            <a:ext cx="14545329" cy="1684665"/>
            <a:chOff x="44242388" y="28054064"/>
            <a:chExt cx="9771398" cy="1090621"/>
          </a:xfrm>
        </p:grpSpPr>
        <p:sp>
          <p:nvSpPr>
            <p:cNvPr id="27" name="Rounded Rectangle 26"/>
            <p:cNvSpPr/>
            <p:nvPr userDrawn="1"/>
          </p:nvSpPr>
          <p:spPr>
            <a:xfrm>
              <a:off x="44242388" y="28054064"/>
              <a:ext cx="9771397" cy="1090621"/>
            </a:xfrm>
            <a:prstGeom prst="round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8" name="Picture 7" descr="http://t2.gstatic.com/images?q=tbn:ANd9GcR4APHC6TT9w54M2zn_pvCiBxUNcspYPoVxirLRphBoJabfSvu7zw">
              <a:hlinkClick r:id="rId3"/>
            </p:cNvPr>
            <p:cNvPicPr>
              <a:picLocks noChangeAspect="1" noChangeArrowheads="1"/>
            </p:cNvPicPr>
            <p:nvPr userDrawn="1"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44368327" y="28152425"/>
              <a:ext cx="914400" cy="914400"/>
            </a:xfrm>
            <a:prstGeom prst="rect">
              <a:avLst/>
            </a:prstGeom>
            <a:noFill/>
          </p:spPr>
        </p:pic>
        <p:sp>
          <p:nvSpPr>
            <p:cNvPr id="29" name="TextBox 28"/>
            <p:cNvSpPr txBox="1"/>
            <p:nvPr userDrawn="1"/>
          </p:nvSpPr>
          <p:spPr>
            <a:xfrm>
              <a:off x="45342598" y="28244014"/>
              <a:ext cx="8671188" cy="75714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3500" dirty="0">
                  <a:solidFill>
                    <a:schemeClr val="tx2"/>
                  </a:solidFill>
                  <a:latin typeface="Trebuchet MS" pitchFamily="34" charset="0"/>
                </a:rPr>
                <a:t>Student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discounts are available on our </a:t>
              </a:r>
              <a:r>
                <a:rPr lang="en-US" sz="3500" baseline="0" dirty="0" err="1">
                  <a:solidFill>
                    <a:schemeClr val="tx2"/>
                  </a:solidFill>
                  <a:latin typeface="Trebuchet MS" pitchFamily="34" charset="0"/>
                </a:rPr>
                <a:t>Facebook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page.</a:t>
              </a:r>
              <a:b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</a:b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Go to </a:t>
              </a:r>
              <a:r>
                <a:rPr lang="en-US" sz="3500" u="sng" baseline="0" dirty="0">
                  <a:solidFill>
                    <a:schemeClr val="tx2"/>
                  </a:solidFill>
                  <a:latin typeface="Trebuchet MS" pitchFamily="34" charset="0"/>
                </a:rPr>
                <a:t>PosterPresentations.com</a:t>
              </a:r>
              <a:r>
                <a:rPr lang="en-US" sz="3500" baseline="0" dirty="0">
                  <a:solidFill>
                    <a:schemeClr val="tx2"/>
                  </a:solidFill>
                  <a:latin typeface="Trebuchet MS" pitchFamily="34" charset="0"/>
                </a:rPr>
                <a:t> and click on the FB icon. </a:t>
              </a:r>
              <a:endParaRPr lang="en-US" sz="3500" dirty="0">
                <a:solidFill>
                  <a:schemeClr val="tx2"/>
                </a:solidFill>
                <a:latin typeface="Trebuchet MS" pitchFamily="34" charset="0"/>
              </a:endParaRPr>
            </a:p>
          </p:txBody>
        </p:sp>
      </p:grpSp>
      <p:sp>
        <p:nvSpPr>
          <p:cNvPr id="30" name="Rectangle 29"/>
          <p:cNvSpPr/>
          <p:nvPr/>
        </p:nvSpPr>
        <p:spPr>
          <a:xfrm>
            <a:off x="32982658" y="0"/>
            <a:ext cx="15567413" cy="438912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87820" tIns="375636" rIns="187820" bIns="187820" rtlCol="0" anchor="t" anchorCtr="0"/>
          <a:lstStyle/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QUICK</a:t>
            </a:r>
            <a:r>
              <a:rPr lang="en-US" sz="5500" b="1" baseline="0" dirty="0">
                <a:solidFill>
                  <a:schemeClr val="bg1"/>
                </a:solidFill>
                <a:latin typeface="Trebuchet MS" pitchFamily="34" charset="0"/>
              </a:rPr>
              <a:t> TIPS</a:t>
            </a:r>
            <a:endParaRPr lang="en-US" sz="5500" b="1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rgbClr val="FFFF00"/>
                </a:solidFill>
                <a:latin typeface="Trebuchet MS" pitchFamily="34" charset="0"/>
              </a:rPr>
              <a:t>(--THIS SECTION DOES NOT PRINT--)</a:t>
            </a:r>
          </a:p>
          <a:p>
            <a:pPr algn="ctr"/>
            <a:endParaRPr lang="en-US" sz="4500" b="1" dirty="0">
              <a:latin typeface="Trebuchet MS" pitchFamily="34" charset="0"/>
            </a:endParaRPr>
          </a:p>
          <a:p>
            <a:pPr defTabSz="3219590"/>
            <a:r>
              <a:rPr lang="en-US" sz="4500" dirty="0">
                <a:latin typeface="Trebuchet MS" pitchFamily="34" charset="0"/>
              </a:rPr>
              <a:t>This PowerPoint</a:t>
            </a:r>
            <a:r>
              <a:rPr lang="en-US" sz="4500" baseline="0" dirty="0">
                <a:latin typeface="Trebuchet MS" pitchFamily="34" charset="0"/>
              </a:rPr>
              <a:t> template requires basic PowerPoint (version 2007 or newer) skills. Below is a list of commonly asked questions specific to this template. </a:t>
            </a:r>
            <a:br>
              <a:rPr lang="en-US" sz="4500" baseline="0" dirty="0">
                <a:latin typeface="Trebuchet MS" pitchFamily="34" charset="0"/>
              </a:rPr>
            </a:br>
            <a:r>
              <a:rPr lang="en-US" sz="4500" baseline="0" dirty="0">
                <a:latin typeface="Trebuchet MS" pitchFamily="34" charset="0"/>
              </a:rPr>
              <a:t>If you are using an older version of PowerPoint some template features may not work properly.</a:t>
            </a:r>
          </a:p>
          <a:p>
            <a:pPr defTabSz="3219590"/>
            <a:endParaRPr lang="en-US" sz="55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r>
              <a:rPr lang="en-US" sz="5500" b="1" dirty="0">
                <a:solidFill>
                  <a:schemeClr val="bg1"/>
                </a:solidFill>
                <a:latin typeface="Trebuchet MS" pitchFamily="34" charset="0"/>
              </a:rPr>
              <a:t>Using the template</a:t>
            </a:r>
            <a:endParaRPr lang="en-US" sz="5500" b="1" baseline="0" dirty="0">
              <a:solidFill>
                <a:schemeClr val="bg1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solidFill>
                <a:srgbClr val="FFFF00"/>
              </a:solidFill>
              <a:latin typeface="Trebuchet MS" pitchFamily="34" charset="0"/>
            </a:endParaRP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Verifying the quality of your graphics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Go to the </a:t>
            </a:r>
            <a:r>
              <a:rPr lang="en-US" sz="4500" baseline="0" dirty="0">
                <a:latin typeface="Trebuchet MS" pitchFamily="34" charset="0"/>
              </a:rPr>
              <a:t>VIEW menu and click on ZOOM to set your preferred magnification. This template is at 100% the size of the final poster. All text and graphics will be printed at 100% their size. To see what your poster will look like when printed, set the zoom to 100% and evaluate the quality of all your graphics before you submit your poster for printing.</a:t>
            </a:r>
            <a:br>
              <a:rPr lang="en-US" sz="4500" baseline="0" dirty="0">
                <a:latin typeface="Trebuchet MS" pitchFamily="34" charset="0"/>
              </a:rPr>
            </a:b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dirty="0">
                <a:solidFill>
                  <a:srgbClr val="FFFF00"/>
                </a:solidFill>
                <a:latin typeface="Trebuchet MS" pitchFamily="34" charset="0"/>
              </a:rPr>
              <a:t>Using the placeholders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add text to this template click inside a placeholder and type in or paste your text. To move a placeholder, click on it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(to select it), place your cursor on its frame and your cursor will change to this symbol:         Then, click </a:t>
            </a:r>
            <a:r>
              <a:rPr lang="en-US" sz="4500" u="sng" baseline="0" dirty="0">
                <a:latin typeface="Trebuchet MS" pitchFamily="34" charset="0"/>
              </a:rPr>
              <a:t>once</a:t>
            </a:r>
            <a:r>
              <a:rPr lang="en-US" sz="4500" baseline="0" dirty="0">
                <a:latin typeface="Trebuchet MS" pitchFamily="34" charset="0"/>
              </a:rPr>
              <a:t> and drag it to its new location where you can resize it as needed. Additional placeholders can be found on the left side of this template.</a:t>
            </a:r>
          </a:p>
          <a:p>
            <a:pPr defTabSz="3219590"/>
            <a:endParaRPr lang="en-US" sz="4500" b="1" baseline="0" dirty="0">
              <a:solidFill>
                <a:srgbClr val="FFFF00"/>
              </a:solidFill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layout</a:t>
            </a:r>
          </a:p>
          <a:p>
            <a:pPr defTabSz="3219590"/>
            <a:r>
              <a:rPr lang="en-US" sz="4500" dirty="0">
                <a:latin typeface="Trebuchet MS" pitchFamily="34" charset="0"/>
              </a:rPr>
              <a:t>This template has four </a:t>
            </a:r>
            <a:r>
              <a:rPr lang="en-US" sz="4500" baseline="0" dirty="0">
                <a:latin typeface="Trebuchet MS" pitchFamily="34" charset="0"/>
              </a:rPr>
              <a:t>different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column layouts.  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your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mouse on the background and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click on “Layout” to see the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 layout options.  The columns in 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the provided layouts are fixed and  cannot be moved but advanced users can modify any layout by going to VIEW and then SLIDE MASTER.</a:t>
            </a:r>
          </a:p>
          <a:p>
            <a:pPr marL="0" marR="0" indent="0" algn="l" defTabSz="321959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Importing text and graphics from external sources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TEXT: </a:t>
            </a:r>
            <a:r>
              <a:rPr lang="en-US" sz="4500" baseline="0" dirty="0">
                <a:latin typeface="Trebuchet MS" pitchFamily="34" charset="0"/>
              </a:rPr>
              <a:t>Paste or type your text into a pre-existing placeholder or drag in a new placeholder from the left side of the template. Move it anywhere as needed.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PHOTOS: </a:t>
            </a:r>
            <a:r>
              <a:rPr lang="en-US" sz="4500" baseline="0" dirty="0">
                <a:latin typeface="Trebuchet MS" pitchFamily="34" charset="0"/>
              </a:rPr>
              <a:t>Drag in a picture placeholder, size it </a:t>
            </a:r>
            <a:r>
              <a:rPr lang="en-US" sz="4500" u="sng" baseline="0" dirty="0">
                <a:latin typeface="Trebuchet MS" pitchFamily="34" charset="0"/>
              </a:rPr>
              <a:t>first</a:t>
            </a:r>
            <a:r>
              <a:rPr lang="en-US" sz="4500" baseline="0" dirty="0">
                <a:latin typeface="Trebuchet MS" pitchFamily="34" charset="0"/>
              </a:rPr>
              <a:t>, click in it and insert a photo from the menu.</a:t>
            </a:r>
          </a:p>
          <a:p>
            <a:pPr defTabSz="3219590"/>
            <a:r>
              <a:rPr lang="en-US" sz="4500" b="1" u="sng" baseline="0" dirty="0">
                <a:latin typeface="Trebuchet MS" pitchFamily="34" charset="0"/>
              </a:rPr>
              <a:t>TABLES: </a:t>
            </a:r>
            <a:r>
              <a:rPr lang="en-US" sz="4500" baseline="0" dirty="0">
                <a:latin typeface="Trebuchet MS" pitchFamily="34" charset="0"/>
              </a:rPr>
              <a:t>You can copy and paste a table from an external document onto this poster template. To adjust  the way the text fits within the cells of a table that has been pasted, </a:t>
            </a:r>
            <a:r>
              <a:rPr lang="en-US" sz="4500" u="sng" baseline="0" dirty="0">
                <a:latin typeface="Trebuchet MS" pitchFamily="34" charset="0"/>
              </a:rPr>
              <a:t>right-click</a:t>
            </a:r>
            <a:r>
              <a:rPr lang="en-US" sz="4500" baseline="0" dirty="0">
                <a:latin typeface="Trebuchet MS" pitchFamily="34" charset="0"/>
              </a:rPr>
              <a:t> on the table, click FORMAT SHAPE  then click on TEXT BOX and change the INTERNAL MARGIN values to 0.25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r>
              <a:rPr lang="en-US" sz="4500" b="1" baseline="0" dirty="0">
                <a:solidFill>
                  <a:srgbClr val="FFFF00"/>
                </a:solidFill>
                <a:latin typeface="Trebuchet MS" pitchFamily="34" charset="0"/>
              </a:rPr>
              <a:t>Modifying the color scheme</a:t>
            </a:r>
          </a:p>
          <a:p>
            <a:pPr defTabSz="3219590"/>
            <a:r>
              <a:rPr lang="en-US" sz="4500" baseline="0" dirty="0">
                <a:latin typeface="Trebuchet MS" pitchFamily="34" charset="0"/>
              </a:rPr>
              <a:t>To change the color scheme of this template go to the “Design” menu and click on “Colors”. You can choose from the provide color combinations or you can create your own.</a:t>
            </a: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3219590"/>
            <a:endParaRPr lang="en-US" sz="4500" baseline="0" dirty="0">
              <a:latin typeface="Trebuchet MS" pitchFamily="34" charset="0"/>
            </a:endParaRPr>
          </a:p>
          <a:p>
            <a:pPr defTabSz="4507966"/>
            <a:endParaRPr lang="en-US" sz="3300" baseline="0" dirty="0">
              <a:latin typeface="Trebuchet MS" pitchFamily="34" charset="0"/>
            </a:endParaRPr>
          </a:p>
          <a:p>
            <a:pPr defTabSz="4507966"/>
            <a:endParaRPr lang="en-US" sz="3300" dirty="0">
              <a:latin typeface="Trebuchet MS" pitchFamily="34" charset="0"/>
            </a:endParaRPr>
          </a:p>
          <a:p>
            <a:pPr algn="ctr"/>
            <a:endParaRPr lang="en-US" sz="3300" b="1" dirty="0">
              <a:solidFill>
                <a:schemeClr val="bg1"/>
              </a:solidFill>
              <a:latin typeface="Trebuchet MS" pitchFamily="34" charset="0"/>
            </a:endParaRPr>
          </a:p>
          <a:p>
            <a:pPr defTabSz="4507966"/>
            <a:endParaRPr lang="en-US" sz="3300" b="1" dirty="0">
              <a:solidFill>
                <a:srgbClr val="FFFF00"/>
              </a:solidFill>
              <a:latin typeface="Trebuchet MS" pitchFamily="34" charset="0"/>
            </a:endParaRPr>
          </a:p>
          <a:p>
            <a:pPr algn="ctr"/>
            <a:endParaRPr lang="en-US" sz="4500" b="1" dirty="0">
              <a:latin typeface="Trebuchet MS" pitchFamily="34" charset="0"/>
            </a:endParaRPr>
          </a:p>
        </p:txBody>
      </p:sp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429631" y="21414828"/>
            <a:ext cx="5763974" cy="3098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446130" y="17503060"/>
            <a:ext cx="687472" cy="46582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33" name="TextBox 32"/>
          <p:cNvSpPr txBox="1"/>
          <p:nvPr/>
        </p:nvSpPr>
        <p:spPr>
          <a:xfrm>
            <a:off x="33237595" y="40385028"/>
            <a:ext cx="10552271" cy="2987925"/>
          </a:xfrm>
          <a:prstGeom prst="rect">
            <a:avLst/>
          </a:prstGeom>
          <a:noFill/>
        </p:spPr>
        <p:txBody>
          <a:bodyPr wrap="square" lIns="93910" tIns="46954" rIns="93910" bIns="46954" rtlCol="0">
            <a:spAutoFit/>
          </a:bodyPr>
          <a:lstStyle/>
          <a:p>
            <a:r>
              <a:rPr lang="en-US" sz="4900" dirty="0">
                <a:solidFill>
                  <a:schemeClr val="bg1"/>
                </a:solidFill>
              </a:rPr>
              <a:t>© 2012 PosterPresentations.com</a:t>
            </a:r>
            <a:br>
              <a:rPr lang="en-US" sz="4900" dirty="0">
                <a:solidFill>
                  <a:schemeClr val="bg1"/>
                </a:solidFill>
              </a:rPr>
            </a:br>
            <a:r>
              <a:rPr lang="en-US" sz="4900" dirty="0">
                <a:solidFill>
                  <a:schemeClr val="bg1"/>
                </a:solidFill>
              </a:rPr>
              <a:t>    </a:t>
            </a:r>
            <a:r>
              <a:rPr lang="en-US" sz="4500" dirty="0">
                <a:solidFill>
                  <a:schemeClr val="bg1"/>
                </a:solidFill>
              </a:rPr>
              <a:t>2117 Fourth Street ,</a:t>
            </a:r>
            <a:r>
              <a:rPr lang="en-US" sz="4500" baseline="0" dirty="0">
                <a:solidFill>
                  <a:schemeClr val="bg1"/>
                </a:solidFill>
              </a:rPr>
              <a:t> Unit C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Berkeley CA 94710</a:t>
            </a:r>
            <a:br>
              <a:rPr lang="en-US" sz="4500" baseline="0" dirty="0">
                <a:solidFill>
                  <a:schemeClr val="bg1"/>
                </a:solidFill>
              </a:rPr>
            </a:br>
            <a:r>
              <a:rPr lang="en-US" sz="4500" baseline="0" dirty="0">
                <a:solidFill>
                  <a:schemeClr val="bg1"/>
                </a:solidFill>
              </a:rPr>
              <a:t>    </a:t>
            </a:r>
            <a:r>
              <a:rPr lang="en-US" sz="4500" b="1" baseline="0" dirty="0">
                <a:solidFill>
                  <a:srgbClr val="FFFF00"/>
                </a:solidFill>
              </a:rPr>
              <a:t>posterpresenter@gmail.com</a:t>
            </a:r>
            <a:endParaRPr lang="en-US" sz="4900" b="1" dirty="0">
              <a:solidFill>
                <a:srgbClr val="FFFF00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>
            <a:off x="32982658" y="40209644"/>
            <a:ext cx="15567413" cy="4396"/>
          </a:xfrm>
          <a:prstGeom prst="line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32992242" y="6500289"/>
            <a:ext cx="15557828" cy="2143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Rectangle 20"/>
          <p:cNvSpPr/>
          <p:nvPr userDrawn="1"/>
        </p:nvSpPr>
        <p:spPr>
          <a:xfrm>
            <a:off x="-15719307" y="24945940"/>
            <a:ext cx="15444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  <p:sp>
        <p:nvSpPr>
          <p:cNvPr id="24" name="Rectangle 23"/>
          <p:cNvSpPr/>
          <p:nvPr userDrawn="1"/>
        </p:nvSpPr>
        <p:spPr>
          <a:xfrm>
            <a:off x="-11771305" y="23502846"/>
            <a:ext cx="7496043" cy="10363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3910" tIns="46954" rIns="93910" bIns="46954" rtlCol="0" anchor="ctr"/>
          <a:lstStyle/>
          <a:p>
            <a:pPr algn="ctr"/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4507640" rtl="0" eaLnBrk="1" latinLnBrk="0" hangingPunct="1">
        <a:spcBef>
          <a:spcPct val="0"/>
        </a:spcBef>
        <a:buNone/>
        <a:defRPr sz="9000" kern="1200">
          <a:solidFill>
            <a:schemeClr val="bg1"/>
          </a:solidFill>
          <a:latin typeface="Trebuchet MS" pitchFamily="34" charset="0"/>
          <a:ea typeface="+mj-ea"/>
          <a:cs typeface="+mj-cs"/>
        </a:defRPr>
      </a:lvl1pPr>
    </p:titleStyle>
    <p:bodyStyle>
      <a:lvl1pPr marL="1690365" indent="-1690365" algn="l" defTabSz="4507640" rtl="0" eaLnBrk="1" latinLnBrk="0" hangingPunct="1">
        <a:spcBef>
          <a:spcPct val="20000"/>
        </a:spcBef>
        <a:buFont typeface="Arial" pitchFamily="34" charset="0"/>
        <a:buChar char="•"/>
        <a:defRPr sz="15800" kern="1200">
          <a:solidFill>
            <a:schemeClr val="tx1"/>
          </a:solidFill>
          <a:latin typeface="+mn-lt"/>
          <a:ea typeface="+mn-ea"/>
          <a:cs typeface="+mn-cs"/>
        </a:defRPr>
      </a:lvl1pPr>
      <a:lvl2pPr marL="3662457" indent="-1408637" algn="l" defTabSz="4507640" rtl="0" eaLnBrk="1" latinLnBrk="0" hangingPunct="1">
        <a:spcBef>
          <a:spcPct val="20000"/>
        </a:spcBef>
        <a:buFont typeface="Arial" pitchFamily="34" charset="0"/>
        <a:buChar char="–"/>
        <a:defRPr sz="13900" kern="1200">
          <a:solidFill>
            <a:schemeClr val="tx1"/>
          </a:solidFill>
          <a:latin typeface="+mn-lt"/>
          <a:ea typeface="+mn-ea"/>
          <a:cs typeface="+mn-cs"/>
        </a:defRPr>
      </a:lvl2pPr>
      <a:lvl3pPr marL="5634551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11900" kern="1200">
          <a:solidFill>
            <a:schemeClr val="tx1"/>
          </a:solidFill>
          <a:latin typeface="+mn-lt"/>
          <a:ea typeface="+mn-ea"/>
          <a:cs typeface="+mn-cs"/>
        </a:defRPr>
      </a:lvl3pPr>
      <a:lvl4pPr marL="7888370" indent="-1126911" algn="l" defTabSz="4507640" rtl="0" eaLnBrk="1" latinLnBrk="0" hangingPunct="1">
        <a:spcBef>
          <a:spcPct val="20000"/>
        </a:spcBef>
        <a:buFont typeface="Arial" pitchFamily="34" charset="0"/>
        <a:buChar char="–"/>
        <a:defRPr sz="9900" kern="1200">
          <a:solidFill>
            <a:schemeClr val="tx1"/>
          </a:solidFill>
          <a:latin typeface="+mn-lt"/>
          <a:ea typeface="+mn-ea"/>
          <a:cs typeface="+mn-cs"/>
        </a:defRPr>
      </a:lvl4pPr>
      <a:lvl5pPr marL="10142189" indent="-1126911" algn="l" defTabSz="4507640" rtl="0" eaLnBrk="1" latinLnBrk="0" hangingPunct="1">
        <a:spcBef>
          <a:spcPct val="20000"/>
        </a:spcBef>
        <a:buFont typeface="Arial" pitchFamily="34" charset="0"/>
        <a:buChar char="»"/>
        <a:defRPr sz="9900" kern="1200">
          <a:solidFill>
            <a:schemeClr val="tx1"/>
          </a:solidFill>
          <a:latin typeface="+mn-lt"/>
          <a:ea typeface="+mn-ea"/>
          <a:cs typeface="+mn-cs"/>
        </a:defRPr>
      </a:lvl5pPr>
      <a:lvl6pPr marL="12396010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6pPr>
      <a:lvl7pPr marL="14649828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7pPr>
      <a:lvl8pPr marL="1690364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8pPr>
      <a:lvl9pPr marL="19157469" indent="-1126911" algn="l" defTabSz="4507640" rtl="0" eaLnBrk="1" latinLnBrk="0" hangingPunct="1">
        <a:spcBef>
          <a:spcPct val="20000"/>
        </a:spcBef>
        <a:buFont typeface="Arial" pitchFamily="34" charset="0"/>
        <a:buChar char="•"/>
        <a:defRPr sz="99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1pPr>
      <a:lvl2pPr marL="22538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2pPr>
      <a:lvl3pPr marL="45076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3pPr>
      <a:lvl4pPr marL="676145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4pPr>
      <a:lvl5pPr marL="9015279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5pPr>
      <a:lvl6pPr marL="1126910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6pPr>
      <a:lvl7pPr marL="1352292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7pPr>
      <a:lvl8pPr marL="15776740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8pPr>
      <a:lvl9pPr marL="18030561" algn="l" defTabSz="4507640" rtl="0" eaLnBrk="1" latinLnBrk="0" hangingPunct="1">
        <a:defRPr sz="89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Picture Placeholder 4"/>
          <p:cNvSpPr>
            <a:spLocks noGrp="1"/>
          </p:cNvSpPr>
          <p:nvPr>
            <p:ph type="pic" sz="quarter" idx="18"/>
          </p:nvPr>
        </p:nvSpPr>
        <p:spPr/>
      </p:sp>
      <p:sp>
        <p:nvSpPr>
          <p:cNvPr id="6" name="Text Placeholder 5"/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2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2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2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2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2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3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9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9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0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ext Placeholder 16"/>
          <p:cNvSpPr>
            <a:spLocks noGrp="1"/>
          </p:cNvSpPr>
          <p:nvPr>
            <p:ph type="body" sz="quarter" idx="1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1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Text Placeholder 18"/>
          <p:cNvSpPr>
            <a:spLocks noGrp="1"/>
          </p:cNvSpPr>
          <p:nvPr>
            <p:ph type="body" sz="quarter" idx="1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Text Placeholder 19"/>
          <p:cNvSpPr>
            <a:spLocks noGrp="1"/>
          </p:cNvSpPr>
          <p:nvPr>
            <p:ph type="body" sz="quarter" idx="12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1" name="Text Placeholder 20"/>
          <p:cNvSpPr>
            <a:spLocks noGrp="1"/>
          </p:cNvSpPr>
          <p:nvPr>
            <p:ph type="body" sz="quarter" idx="12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2" name="Text Placeholder 21"/>
          <p:cNvSpPr>
            <a:spLocks noGrp="1"/>
          </p:cNvSpPr>
          <p:nvPr>
            <p:ph type="body" sz="quarter" idx="12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3" name="Text Placeholder 22"/>
          <p:cNvSpPr>
            <a:spLocks noGrp="1"/>
          </p:cNvSpPr>
          <p:nvPr>
            <p:ph type="body" sz="quarter" idx="12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Text Placeholder 23"/>
          <p:cNvSpPr>
            <a:spLocks noGrp="1"/>
          </p:cNvSpPr>
          <p:nvPr>
            <p:ph type="body" sz="quarter" idx="12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2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6" name="Picture Placeholder 25"/>
          <p:cNvSpPr>
            <a:spLocks noGrp="1"/>
          </p:cNvSpPr>
          <p:nvPr>
            <p:ph type="pic" sz="quarter" idx="115"/>
          </p:nvPr>
        </p:nvSpPr>
        <p:spPr/>
      </p:sp>
      <p:sp>
        <p:nvSpPr>
          <p:cNvPr id="27" name="Picture Placeholder 26"/>
          <p:cNvSpPr>
            <a:spLocks noGrp="1"/>
          </p:cNvSpPr>
          <p:nvPr>
            <p:ph type="pic" sz="quarter" idx="126"/>
          </p:nvPr>
        </p:nvSpPr>
        <p:spPr/>
      </p:sp>
      <p:sp>
        <p:nvSpPr>
          <p:cNvPr id="28" name="Picture Placeholder 27"/>
          <p:cNvSpPr>
            <a:spLocks noGrp="1"/>
          </p:cNvSpPr>
          <p:nvPr>
            <p:ph type="pic" sz="quarter" idx="127"/>
          </p:nvPr>
        </p:nvSpPr>
        <p:spPr/>
      </p:sp>
      <p:sp>
        <p:nvSpPr>
          <p:cNvPr id="29" name="Picture Placeholder 28"/>
          <p:cNvSpPr>
            <a:spLocks noGrp="1"/>
          </p:cNvSpPr>
          <p:nvPr>
            <p:ph type="pic" sz="quarter" idx="128"/>
          </p:nvPr>
        </p:nvSpPr>
        <p:spPr/>
      </p:sp>
      <p:sp>
        <p:nvSpPr>
          <p:cNvPr id="30" name="Picture Placeholder 29"/>
          <p:cNvSpPr>
            <a:spLocks noGrp="1"/>
          </p:cNvSpPr>
          <p:nvPr>
            <p:ph type="pic" sz="quarter" idx="129"/>
          </p:nvPr>
        </p:nvSpPr>
        <p:spPr/>
      </p:sp>
      <p:sp>
        <p:nvSpPr>
          <p:cNvPr id="31" name="Picture Placeholder 30"/>
          <p:cNvSpPr>
            <a:spLocks noGrp="1"/>
          </p:cNvSpPr>
          <p:nvPr>
            <p:ph type="pic" sz="quarter" idx="130"/>
          </p:nvPr>
        </p:nvSpPr>
        <p:spPr/>
      </p:sp>
      <p:sp>
        <p:nvSpPr>
          <p:cNvPr id="32" name="Picture Placeholder 31"/>
          <p:cNvSpPr>
            <a:spLocks noGrp="1"/>
          </p:cNvSpPr>
          <p:nvPr>
            <p:ph type="pic" sz="quarter" idx="131"/>
          </p:nvPr>
        </p:nvSpPr>
        <p:spPr/>
      </p:sp>
      <p:sp>
        <p:nvSpPr>
          <p:cNvPr id="33" name="Picture Placeholder 32"/>
          <p:cNvSpPr>
            <a:spLocks noGrp="1"/>
          </p:cNvSpPr>
          <p:nvPr>
            <p:ph type="pic" sz="quarter" idx="132"/>
          </p:nvPr>
        </p:nvSpPr>
        <p:spPr/>
      </p:sp>
      <p:sp>
        <p:nvSpPr>
          <p:cNvPr id="34" name="Picture Placeholder 33"/>
          <p:cNvSpPr>
            <a:spLocks noGrp="1"/>
          </p:cNvSpPr>
          <p:nvPr>
            <p:ph type="pic" sz="quarter" idx="133"/>
          </p:nvPr>
        </p:nvSpPr>
        <p:spPr/>
      </p:sp>
      <p:sp>
        <p:nvSpPr>
          <p:cNvPr id="35" name="Picture Placeholder 34"/>
          <p:cNvSpPr>
            <a:spLocks noGrp="1"/>
          </p:cNvSpPr>
          <p:nvPr>
            <p:ph type="pic" sz="quarter" idx="134"/>
          </p:nvPr>
        </p:nvSpPr>
        <p:spPr/>
      </p:sp>
      <p:sp>
        <p:nvSpPr>
          <p:cNvPr id="36" name="Picture Placeholder 35"/>
          <p:cNvSpPr>
            <a:spLocks noGrp="1"/>
          </p:cNvSpPr>
          <p:nvPr>
            <p:ph type="pic" sz="quarter" idx="135"/>
          </p:nvPr>
        </p:nvSpPr>
        <p:spPr/>
      </p:sp>
      <p:sp>
        <p:nvSpPr>
          <p:cNvPr id="37" name="Text Placeholder 36"/>
          <p:cNvSpPr>
            <a:spLocks noGrp="1"/>
          </p:cNvSpPr>
          <p:nvPr>
            <p:ph type="body" sz="quarter" idx="13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8" name="Text Placeholder 37"/>
          <p:cNvSpPr>
            <a:spLocks noGrp="1"/>
          </p:cNvSpPr>
          <p:nvPr>
            <p:ph type="body" sz="quarter" idx="13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9" name="Text Placeholder 38"/>
          <p:cNvSpPr>
            <a:spLocks noGrp="1"/>
          </p:cNvSpPr>
          <p:nvPr>
            <p:ph type="body" sz="quarter" idx="13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0" name="Text Placeholder 39"/>
          <p:cNvSpPr>
            <a:spLocks noGrp="1"/>
          </p:cNvSpPr>
          <p:nvPr>
            <p:ph type="body" sz="quarter" idx="13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1" name="Text Placeholder 40"/>
          <p:cNvSpPr>
            <a:spLocks noGrp="1"/>
          </p:cNvSpPr>
          <p:nvPr>
            <p:ph type="body" sz="quarter" idx="14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2" name="Text Placeholder 41"/>
          <p:cNvSpPr>
            <a:spLocks noGrp="1"/>
          </p:cNvSpPr>
          <p:nvPr>
            <p:ph type="body" sz="quarter" idx="14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3" name="Text Placeholder 42"/>
          <p:cNvSpPr>
            <a:spLocks noGrp="1"/>
          </p:cNvSpPr>
          <p:nvPr>
            <p:ph type="body" sz="quarter" idx="14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4" name="Text Placeholder 43"/>
          <p:cNvSpPr>
            <a:spLocks noGrp="1"/>
          </p:cNvSpPr>
          <p:nvPr>
            <p:ph type="body" sz="quarter" idx="14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5" name="Text Placeholder 44"/>
          <p:cNvSpPr>
            <a:spLocks noGrp="1"/>
          </p:cNvSpPr>
          <p:nvPr>
            <p:ph type="body" sz="quarter" idx="14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6" name="Text Placeholder 45"/>
          <p:cNvSpPr>
            <a:spLocks noGrp="1"/>
          </p:cNvSpPr>
          <p:nvPr>
            <p:ph type="body" sz="quarter" idx="14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7" name="Text Placeholder 46"/>
          <p:cNvSpPr>
            <a:spLocks noGrp="1"/>
          </p:cNvSpPr>
          <p:nvPr>
            <p:ph type="body" sz="quarter" idx="14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8" name="Text Placeholder 47"/>
          <p:cNvSpPr>
            <a:spLocks noGrp="1"/>
          </p:cNvSpPr>
          <p:nvPr>
            <p:ph type="body" sz="quarter" idx="14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9" name="Text Placeholder 48"/>
          <p:cNvSpPr>
            <a:spLocks noGrp="1"/>
          </p:cNvSpPr>
          <p:nvPr>
            <p:ph type="body" sz="quarter" idx="148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0" name="Text Placeholder 49"/>
          <p:cNvSpPr>
            <a:spLocks noGrp="1"/>
          </p:cNvSpPr>
          <p:nvPr>
            <p:ph type="body" sz="quarter" idx="14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1" name="Text Placeholder 50"/>
          <p:cNvSpPr>
            <a:spLocks noGrp="1"/>
          </p:cNvSpPr>
          <p:nvPr>
            <p:ph type="body" sz="quarter" idx="15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2" name="Text Placeholder 51"/>
          <p:cNvSpPr>
            <a:spLocks noGrp="1"/>
          </p:cNvSpPr>
          <p:nvPr>
            <p:ph type="body" sz="quarter" idx="15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3" name="Text Placeholder 52"/>
          <p:cNvSpPr>
            <a:spLocks noGrp="1"/>
          </p:cNvSpPr>
          <p:nvPr>
            <p:ph type="body" sz="quarter" idx="153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783993"/>
      </p:ext>
    </p:extLst>
  </p:cSld>
  <p:clrMapOvr>
    <a:masterClrMapping/>
  </p:clrMapOvr>
</p:sld>
</file>

<file path=ppt/theme/theme1.xml><?xml version="1.0" encoding="utf-8"?>
<a:theme xmlns:a="http://schemas.openxmlformats.org/drawingml/2006/main" name="PosterPresentations.com-91CMx122C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lassic - Wide Center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9" ma:contentTypeDescription="Create a new document." ma:contentTypeScope="" ma:versionID="adb1111acec4a9465dfbefb748b5811b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245cdf5239772e5a7f001fe4f8218d2a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ADD3E7F-66CA-4671-8CFC-0FC8D6E47A97}"/>
</file>

<file path=customXml/itemProps2.xml><?xml version="1.0" encoding="utf-8"?>
<ds:datastoreItem xmlns:ds="http://schemas.openxmlformats.org/officeDocument/2006/customXml" ds:itemID="{8055FC69-F8C0-4CDD-B1C8-7AB327366010}"/>
</file>

<file path=customXml/itemProps3.xml><?xml version="1.0" encoding="utf-8"?>
<ds:datastoreItem xmlns:ds="http://schemas.openxmlformats.org/officeDocument/2006/customXml" ds:itemID="{650AE185-0146-4296-BDD6-AE31479D80EE}"/>
</file>

<file path=docProps/app.xml><?xml version="1.0" encoding="utf-8"?>
<Properties xmlns="http://schemas.openxmlformats.org/officeDocument/2006/extended-properties" xmlns:vt="http://schemas.openxmlformats.org/officeDocument/2006/docPropsVTypes">
  <Template>PosterPresentations.com-91CMx122CM</Template>
  <TotalTime>29</TotalTime>
  <Words>0</Words>
  <Application>Microsoft Office PowerPoint</Application>
  <PresentationFormat>Custom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PosterPresentations.com-91CMx122CM</vt:lpstr>
      <vt:lpstr>Classic - Wide Center</vt:lpstr>
      <vt:lpstr>PowerPoint Presentation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CanterburyMedia</dc:creator>
  <dc:description>This template is the property of PosterPresentations.com. Call us if you need help with this poster template._x000d_
1-866-649-3004           _x000d_
 (c)PosterPresentations.com</dc:description>
  <cp:lastModifiedBy>Davina Evans</cp:lastModifiedBy>
  <cp:revision>5</cp:revision>
  <dcterms:created xsi:type="dcterms:W3CDTF">2012-02-10T00:16:25Z</dcterms:created>
  <dcterms:modified xsi:type="dcterms:W3CDTF">2020-11-11T10:06:25Z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