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40"/>
  </p:notesMasterIdLst>
  <p:sldIdLst>
    <p:sldId id="256" r:id="rId16"/>
    <p:sldId id="271" r:id="rId17"/>
    <p:sldId id="272" r:id="rId18"/>
    <p:sldId id="281" r:id="rId19"/>
    <p:sldId id="282" r:id="rId20"/>
    <p:sldId id="278" r:id="rId21"/>
    <p:sldId id="277" r:id="rId22"/>
    <p:sldId id="261" r:id="rId23"/>
    <p:sldId id="279" r:id="rId24"/>
    <p:sldId id="276" r:id="rId25"/>
    <p:sldId id="266" r:id="rId26"/>
    <p:sldId id="267" r:id="rId27"/>
    <p:sldId id="273" r:id="rId28"/>
    <p:sldId id="275" r:id="rId29"/>
    <p:sldId id="283" r:id="rId30"/>
    <p:sldId id="284" r:id="rId31"/>
    <p:sldId id="285" r:id="rId32"/>
    <p:sldId id="288" r:id="rId33"/>
    <p:sldId id="292" r:id="rId34"/>
    <p:sldId id="287" r:id="rId35"/>
    <p:sldId id="290" r:id="rId36"/>
    <p:sldId id="289" r:id="rId37"/>
    <p:sldId id="293" r:id="rId38"/>
    <p:sldId id="280" r:id="rId39"/>
  </p:sldIdLst>
  <p:sldSz cx="9144000" cy="6858000" type="screen4x3"/>
  <p:notesSz cx="6875463" cy="100028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783DE1-7B51-4A91-807D-FEC6C7E182B8}" v="1832" dt="2023-01-25T17:31:11.446"/>
    <p1510:client id="{C0417F9B-09EC-4553-53C8-78F34594CB8F}" v="1686" dt="2023-01-25T15:46:39.351"/>
  </p1510:revLst>
</p1510:revInfo>
</file>

<file path=ppt/tableStyles.xml><?xml version="1.0" encoding="utf-8"?>
<a:tblStyleLst xmlns:a="http://schemas.openxmlformats.org/drawingml/2006/main" def="{5C22544A-7EE6-4342-B048-85BDC9FD1C3A}">
  <a:tblStyle styleId="{5C22544A-7EE6-4342-B048-85BDC9FD1C3A}" styleName="Arddull Ganolig 2 - Pwysla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32"/>
    <p:restoredTop sz="82143" autoAdjust="0"/>
  </p:normalViewPr>
  <p:slideViewPr>
    <p:cSldViewPr snapToGrid="0" snapToObjects="1">
      <p:cViewPr varScale="1">
        <p:scale>
          <a:sx n="76" d="100"/>
          <a:sy n="76" d="100"/>
        </p:scale>
        <p:origin x="954"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1.xml"/><Relationship Id="rId29"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10" Type="http://schemas.openxmlformats.org/officeDocument/2006/relationships/slideMaster" Target="slideMasters/slideMaster7.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microsoft.com/office/2015/10/relationships/revisionInfo" Target="revisionInfo.xml"/><Relationship Id="rId20" Type="http://schemas.openxmlformats.org/officeDocument/2006/relationships/slide" Target="slides/slide5.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69783DE1-7B51-4A91-807D-FEC6C7E182B8}"/>
    <pc:docChg chg="undo custSel addSld delSld modSld sldOrd modNotesMaster">
      <pc:chgData name="Meryl Bowen" userId="0e33c516-b54b-4571-b07e-cdbdabee1070" providerId="ADAL" clId="{69783DE1-7B51-4A91-807D-FEC6C7E182B8}" dt="2023-01-25T17:36:51.943" v="5064" actId="20577"/>
      <pc:docMkLst>
        <pc:docMk/>
      </pc:docMkLst>
      <pc:sldChg chg="addSp modSp mod">
        <pc:chgData name="Meryl Bowen" userId="0e33c516-b54b-4571-b07e-cdbdabee1070" providerId="ADAL" clId="{69783DE1-7B51-4A91-807D-FEC6C7E182B8}" dt="2023-01-25T17:36:51.943" v="5064" actId="20577"/>
        <pc:sldMkLst>
          <pc:docMk/>
          <pc:sldMk cId="2361257842" sldId="256"/>
        </pc:sldMkLst>
        <pc:spChg chg="add mod">
          <ac:chgData name="Meryl Bowen" userId="0e33c516-b54b-4571-b07e-cdbdabee1070" providerId="ADAL" clId="{69783DE1-7B51-4A91-807D-FEC6C7E182B8}" dt="2023-01-25T17:36:51.943" v="5064" actId="20577"/>
          <ac:spMkLst>
            <pc:docMk/>
            <pc:sldMk cId="2361257842" sldId="256"/>
            <ac:spMk id="2" creationId="{21B1F481-66A7-040C-1144-37B7A95AA52E}"/>
          </ac:spMkLst>
        </pc:spChg>
        <pc:spChg chg="add mod">
          <ac:chgData name="Meryl Bowen" userId="0e33c516-b54b-4571-b07e-cdbdabee1070" providerId="ADAL" clId="{69783DE1-7B51-4A91-807D-FEC6C7E182B8}" dt="2022-12-22T09:53:05.135" v="2402" actId="255"/>
          <ac:spMkLst>
            <pc:docMk/>
            <pc:sldMk cId="2361257842" sldId="256"/>
            <ac:spMk id="3" creationId="{ED454BF6-734D-AF51-14F2-BA218993D88B}"/>
          </ac:spMkLst>
        </pc:spChg>
      </pc:sldChg>
      <pc:sldChg chg="addSp modSp new del mod">
        <pc:chgData name="Meryl Bowen" userId="0e33c516-b54b-4571-b07e-cdbdabee1070" providerId="ADAL" clId="{69783DE1-7B51-4A91-807D-FEC6C7E182B8}" dt="2022-12-22T09:53:10.404" v="2403" actId="47"/>
        <pc:sldMkLst>
          <pc:docMk/>
          <pc:sldMk cId="3569443837" sldId="257"/>
        </pc:sldMkLst>
        <pc:picChg chg="add mod modCrop">
          <ac:chgData name="Meryl Bowen" userId="0e33c516-b54b-4571-b07e-cdbdabee1070" providerId="ADAL" clId="{69783DE1-7B51-4A91-807D-FEC6C7E182B8}" dt="2022-12-21T15:42:31.470" v="12" actId="1582"/>
          <ac:picMkLst>
            <pc:docMk/>
            <pc:sldMk cId="3569443837" sldId="257"/>
            <ac:picMk id="3" creationId="{6E7D5945-75CB-F2F8-56F8-8EFE0340D91E}"/>
          </ac:picMkLst>
        </pc:picChg>
      </pc:sldChg>
      <pc:sldChg chg="addSp modSp new del mod">
        <pc:chgData name="Meryl Bowen" userId="0e33c516-b54b-4571-b07e-cdbdabee1070" providerId="ADAL" clId="{69783DE1-7B51-4A91-807D-FEC6C7E182B8}" dt="2022-12-22T08:28:46.891" v="711" actId="47"/>
        <pc:sldMkLst>
          <pc:docMk/>
          <pc:sldMk cId="1003205028" sldId="258"/>
        </pc:sldMkLst>
        <pc:picChg chg="add mod modCrop">
          <ac:chgData name="Meryl Bowen" userId="0e33c516-b54b-4571-b07e-cdbdabee1070" providerId="ADAL" clId="{69783DE1-7B51-4A91-807D-FEC6C7E182B8}" dt="2022-12-21T15:43:17.437" v="17" actId="1076"/>
          <ac:picMkLst>
            <pc:docMk/>
            <pc:sldMk cId="1003205028" sldId="258"/>
            <ac:picMk id="3" creationId="{296D8295-FC05-D832-BBC5-8BA385173B3B}"/>
          </ac:picMkLst>
        </pc:picChg>
      </pc:sldChg>
      <pc:sldChg chg="addSp modSp new del mod">
        <pc:chgData name="Meryl Bowen" userId="0e33c516-b54b-4571-b07e-cdbdabee1070" providerId="ADAL" clId="{69783DE1-7B51-4A91-807D-FEC6C7E182B8}" dt="2022-12-22T08:34:03.226" v="1083" actId="47"/>
        <pc:sldMkLst>
          <pc:docMk/>
          <pc:sldMk cId="1890664893" sldId="259"/>
        </pc:sldMkLst>
        <pc:picChg chg="add mod modCrop">
          <ac:chgData name="Meryl Bowen" userId="0e33c516-b54b-4571-b07e-cdbdabee1070" providerId="ADAL" clId="{69783DE1-7B51-4A91-807D-FEC6C7E182B8}" dt="2022-12-21T15:43:50.674" v="22" actId="1076"/>
          <ac:picMkLst>
            <pc:docMk/>
            <pc:sldMk cId="1890664893" sldId="259"/>
            <ac:picMk id="3" creationId="{F6D32F70-040B-5EFA-9318-A10E73AE32B9}"/>
          </ac:picMkLst>
        </pc:picChg>
      </pc:sldChg>
      <pc:sldChg chg="addSp modSp new del mod">
        <pc:chgData name="Meryl Bowen" userId="0e33c516-b54b-4571-b07e-cdbdabee1070" providerId="ADAL" clId="{69783DE1-7B51-4A91-807D-FEC6C7E182B8}" dt="2023-01-25T14:00:25.858" v="2976" actId="47"/>
        <pc:sldMkLst>
          <pc:docMk/>
          <pc:sldMk cId="1720850978" sldId="260"/>
        </pc:sldMkLst>
        <pc:picChg chg="add mod modCrop">
          <ac:chgData name="Meryl Bowen" userId="0e33c516-b54b-4571-b07e-cdbdabee1070" providerId="ADAL" clId="{69783DE1-7B51-4A91-807D-FEC6C7E182B8}" dt="2022-12-21T15:44:31.460" v="27" actId="1076"/>
          <ac:picMkLst>
            <pc:docMk/>
            <pc:sldMk cId="1720850978" sldId="260"/>
            <ac:picMk id="3" creationId="{F7455748-CDCC-65BA-0562-C5C895C25BF9}"/>
          </ac:picMkLst>
        </pc:picChg>
      </pc:sldChg>
      <pc:sldChg chg="modSp add mod modTransition setBg">
        <pc:chgData name="Meryl Bowen" userId="0e33c516-b54b-4571-b07e-cdbdabee1070" providerId="ADAL" clId="{69783DE1-7B51-4A91-807D-FEC6C7E182B8}" dt="2023-01-24T18:38:14.259" v="2881" actId="122"/>
        <pc:sldMkLst>
          <pc:docMk/>
          <pc:sldMk cId="0" sldId="261"/>
        </pc:sldMkLst>
        <pc:spChg chg="mod">
          <ac:chgData name="Meryl Bowen" userId="0e33c516-b54b-4571-b07e-cdbdabee1070" providerId="ADAL" clId="{69783DE1-7B51-4A91-807D-FEC6C7E182B8}" dt="2023-01-24T18:38:14.259" v="2881" actId="122"/>
          <ac:spMkLst>
            <pc:docMk/>
            <pc:sldMk cId="0" sldId="261"/>
            <ac:spMk id="544" creationId="{00000000-0000-0000-0000-000000000000}"/>
          </ac:spMkLst>
        </pc:spChg>
        <pc:graphicFrameChg chg="mod modGraphic">
          <ac:chgData name="Meryl Bowen" userId="0e33c516-b54b-4571-b07e-cdbdabee1070" providerId="ADAL" clId="{69783DE1-7B51-4A91-807D-FEC6C7E182B8}" dt="2022-12-22T14:45:15.983" v="2684" actId="113"/>
          <ac:graphicFrameMkLst>
            <pc:docMk/>
            <pc:sldMk cId="0" sldId="261"/>
            <ac:graphicFrameMk id="545" creationId="{00000000-0000-0000-0000-000000000000}"/>
          </ac:graphicFrameMkLst>
        </pc:graphicFrameChg>
      </pc:sldChg>
      <pc:sldChg chg="addSp modSp new del mod">
        <pc:chgData name="Meryl Bowen" userId="0e33c516-b54b-4571-b07e-cdbdabee1070" providerId="ADAL" clId="{69783DE1-7B51-4A91-807D-FEC6C7E182B8}" dt="2022-12-22T10:02:16.662" v="2611" actId="47"/>
        <pc:sldMkLst>
          <pc:docMk/>
          <pc:sldMk cId="2066773058" sldId="261"/>
        </pc:sldMkLst>
        <pc:picChg chg="add mod modCrop">
          <ac:chgData name="Meryl Bowen" userId="0e33c516-b54b-4571-b07e-cdbdabee1070" providerId="ADAL" clId="{69783DE1-7B51-4A91-807D-FEC6C7E182B8}" dt="2022-12-21T15:45:13.735" v="32" actId="1076"/>
          <ac:picMkLst>
            <pc:docMk/>
            <pc:sldMk cId="2066773058" sldId="261"/>
            <ac:picMk id="3" creationId="{A3D2853B-64A4-ACA0-9705-792281A7DED1}"/>
          </ac:picMkLst>
        </pc:picChg>
      </pc:sldChg>
      <pc:sldChg chg="addSp modSp new del mod">
        <pc:chgData name="Meryl Bowen" userId="0e33c516-b54b-4571-b07e-cdbdabee1070" providerId="ADAL" clId="{69783DE1-7B51-4A91-807D-FEC6C7E182B8}" dt="2022-12-21T15:53:52.707" v="182" actId="47"/>
        <pc:sldMkLst>
          <pc:docMk/>
          <pc:sldMk cId="4213473867" sldId="262"/>
        </pc:sldMkLst>
        <pc:picChg chg="add mod modCrop">
          <ac:chgData name="Meryl Bowen" userId="0e33c516-b54b-4571-b07e-cdbdabee1070" providerId="ADAL" clId="{69783DE1-7B51-4A91-807D-FEC6C7E182B8}" dt="2022-12-21T15:51:50.139" v="37" actId="1076"/>
          <ac:picMkLst>
            <pc:docMk/>
            <pc:sldMk cId="4213473867" sldId="262"/>
            <ac:picMk id="3" creationId="{1FC98EF3-7B18-C207-EB80-4C8213BBD534}"/>
          </ac:picMkLst>
        </pc:picChg>
      </pc:sldChg>
      <pc:sldChg chg="addSp delSp modSp new del mod">
        <pc:chgData name="Meryl Bowen" userId="0e33c516-b54b-4571-b07e-cdbdabee1070" providerId="ADAL" clId="{69783DE1-7B51-4A91-807D-FEC6C7E182B8}" dt="2022-12-22T14:35:16.218" v="2671" actId="47"/>
        <pc:sldMkLst>
          <pc:docMk/>
          <pc:sldMk cId="1190644566" sldId="263"/>
        </pc:sldMkLst>
        <pc:spChg chg="add mod">
          <ac:chgData name="Meryl Bowen" userId="0e33c516-b54b-4571-b07e-cdbdabee1070" providerId="ADAL" clId="{69783DE1-7B51-4A91-807D-FEC6C7E182B8}" dt="2022-12-22T14:30:37.374" v="2621" actId="1076"/>
          <ac:spMkLst>
            <pc:docMk/>
            <pc:sldMk cId="1190644566" sldId="263"/>
            <ac:spMk id="2" creationId="{4EA3E7E2-17CD-60D0-0E7E-EBE6A87BC93C}"/>
          </ac:spMkLst>
        </pc:spChg>
        <pc:spChg chg="add mod">
          <ac:chgData name="Meryl Bowen" userId="0e33c516-b54b-4571-b07e-cdbdabee1070" providerId="ADAL" clId="{69783DE1-7B51-4A91-807D-FEC6C7E182B8}" dt="2022-12-22T14:30:42.452" v="2622" actId="1076"/>
          <ac:spMkLst>
            <pc:docMk/>
            <pc:sldMk cId="1190644566" sldId="263"/>
            <ac:spMk id="3" creationId="{44E21DF6-FA57-397F-EDAF-E8E8B9CD6D2F}"/>
          </ac:spMkLst>
        </pc:spChg>
        <pc:spChg chg="add del mod">
          <ac:chgData name="Meryl Bowen" userId="0e33c516-b54b-4571-b07e-cdbdabee1070" providerId="ADAL" clId="{69783DE1-7B51-4A91-807D-FEC6C7E182B8}" dt="2022-12-22T14:32:16.259" v="2652" actId="478"/>
          <ac:spMkLst>
            <pc:docMk/>
            <pc:sldMk cId="1190644566" sldId="263"/>
            <ac:spMk id="4" creationId="{2A051068-BE5A-16D0-1429-439368372ABC}"/>
          </ac:spMkLst>
        </pc:spChg>
      </pc:sldChg>
      <pc:sldChg chg="addSp modSp new del mod">
        <pc:chgData name="Meryl Bowen" userId="0e33c516-b54b-4571-b07e-cdbdabee1070" providerId="ADAL" clId="{69783DE1-7B51-4A91-807D-FEC6C7E182B8}" dt="2022-12-22T14:35:34.680" v="2676" actId="47"/>
        <pc:sldMkLst>
          <pc:docMk/>
          <pc:sldMk cId="3332528312" sldId="264"/>
        </pc:sldMkLst>
        <pc:picChg chg="add mod modCrop">
          <ac:chgData name="Meryl Bowen" userId="0e33c516-b54b-4571-b07e-cdbdabee1070" providerId="ADAL" clId="{69783DE1-7B51-4A91-807D-FEC6C7E182B8}" dt="2022-12-21T15:54:37.338" v="187" actId="1076"/>
          <ac:picMkLst>
            <pc:docMk/>
            <pc:sldMk cId="3332528312" sldId="264"/>
            <ac:picMk id="3" creationId="{31E98FB2-5F26-5F9E-2AFA-E49E7B0F4883}"/>
          </ac:picMkLst>
        </pc:picChg>
      </pc:sldChg>
      <pc:sldChg chg="addSp modSp new del mod">
        <pc:chgData name="Meryl Bowen" userId="0e33c516-b54b-4571-b07e-cdbdabee1070" providerId="ADAL" clId="{69783DE1-7B51-4A91-807D-FEC6C7E182B8}" dt="2022-12-22T09:26:23.101" v="2149" actId="47"/>
        <pc:sldMkLst>
          <pc:docMk/>
          <pc:sldMk cId="3924376606" sldId="265"/>
        </pc:sldMkLst>
        <pc:picChg chg="add mod modCrop">
          <ac:chgData name="Meryl Bowen" userId="0e33c516-b54b-4571-b07e-cdbdabee1070" providerId="ADAL" clId="{69783DE1-7B51-4A91-807D-FEC6C7E182B8}" dt="2022-12-21T15:55:31.469" v="193" actId="14100"/>
          <ac:picMkLst>
            <pc:docMk/>
            <pc:sldMk cId="3924376606" sldId="265"/>
            <ac:picMk id="3" creationId="{85B7946B-247D-722E-F202-F2B2D94CD77A}"/>
          </ac:picMkLst>
        </pc:picChg>
      </pc:sldChg>
      <pc:sldChg chg="addSp modSp new mod">
        <pc:chgData name="Meryl Bowen" userId="0e33c516-b54b-4571-b07e-cdbdabee1070" providerId="ADAL" clId="{69783DE1-7B51-4A91-807D-FEC6C7E182B8}" dt="2022-12-21T15:56:15.317" v="200" actId="14100"/>
        <pc:sldMkLst>
          <pc:docMk/>
          <pc:sldMk cId="2769310346" sldId="266"/>
        </pc:sldMkLst>
        <pc:picChg chg="add mod modCrop">
          <ac:chgData name="Meryl Bowen" userId="0e33c516-b54b-4571-b07e-cdbdabee1070" providerId="ADAL" clId="{69783DE1-7B51-4A91-807D-FEC6C7E182B8}" dt="2022-12-21T15:56:15.317" v="200" actId="14100"/>
          <ac:picMkLst>
            <pc:docMk/>
            <pc:sldMk cId="2769310346" sldId="266"/>
            <ac:picMk id="3" creationId="{E803073B-4B4C-2494-450B-BBA23A139CFF}"/>
          </ac:picMkLst>
        </pc:picChg>
      </pc:sldChg>
      <pc:sldChg chg="addSp modSp new mod">
        <pc:chgData name="Meryl Bowen" userId="0e33c516-b54b-4571-b07e-cdbdabee1070" providerId="ADAL" clId="{69783DE1-7B51-4A91-807D-FEC6C7E182B8}" dt="2022-12-21T15:56:49.746" v="205" actId="1076"/>
        <pc:sldMkLst>
          <pc:docMk/>
          <pc:sldMk cId="3415170715" sldId="267"/>
        </pc:sldMkLst>
        <pc:picChg chg="add mod modCrop">
          <ac:chgData name="Meryl Bowen" userId="0e33c516-b54b-4571-b07e-cdbdabee1070" providerId="ADAL" clId="{69783DE1-7B51-4A91-807D-FEC6C7E182B8}" dt="2022-12-21T15:56:49.746" v="205" actId="1076"/>
          <ac:picMkLst>
            <pc:docMk/>
            <pc:sldMk cId="3415170715" sldId="267"/>
            <ac:picMk id="3" creationId="{0995BEB0-4E14-F054-14A7-44501D03675B}"/>
          </ac:picMkLst>
        </pc:picChg>
      </pc:sldChg>
      <pc:sldChg chg="addSp modSp new del mod setBg">
        <pc:chgData name="Meryl Bowen" userId="0e33c516-b54b-4571-b07e-cdbdabee1070" providerId="ADAL" clId="{69783DE1-7B51-4A91-807D-FEC6C7E182B8}" dt="2022-12-22T09:15:56.844" v="1510" actId="47"/>
        <pc:sldMkLst>
          <pc:docMk/>
          <pc:sldMk cId="1062166763" sldId="268"/>
        </pc:sldMkLst>
        <pc:spChg chg="add">
          <ac:chgData name="Meryl Bowen" userId="0e33c516-b54b-4571-b07e-cdbdabee1070" providerId="ADAL" clId="{69783DE1-7B51-4A91-807D-FEC6C7E182B8}" dt="2022-12-22T08:57:51.956" v="1483" actId="26606"/>
          <ac:spMkLst>
            <pc:docMk/>
            <pc:sldMk cId="1062166763" sldId="268"/>
            <ac:spMk id="8" creationId="{F3060C83-F051-4F0E-ABAD-AA0DFC48B218}"/>
          </ac:spMkLst>
        </pc:spChg>
        <pc:spChg chg="add">
          <ac:chgData name="Meryl Bowen" userId="0e33c516-b54b-4571-b07e-cdbdabee1070" providerId="ADAL" clId="{69783DE1-7B51-4A91-807D-FEC6C7E182B8}" dt="2022-12-22T08:57:51.956" v="1483" actId="26606"/>
          <ac:spMkLst>
            <pc:docMk/>
            <pc:sldMk cId="1062166763" sldId="268"/>
            <ac:spMk id="10" creationId="{83C98ABE-055B-441F-B07E-44F97F083C39}"/>
          </ac:spMkLst>
        </pc:spChg>
        <pc:spChg chg="add">
          <ac:chgData name="Meryl Bowen" userId="0e33c516-b54b-4571-b07e-cdbdabee1070" providerId="ADAL" clId="{69783DE1-7B51-4A91-807D-FEC6C7E182B8}" dt="2022-12-22T08:57:51.956" v="1483" actId="26606"/>
          <ac:spMkLst>
            <pc:docMk/>
            <pc:sldMk cId="1062166763" sldId="268"/>
            <ac:spMk id="12" creationId="{29FDB030-9B49-4CED-8CCD-4D99382388AC}"/>
          </ac:spMkLst>
        </pc:spChg>
        <pc:spChg chg="add">
          <ac:chgData name="Meryl Bowen" userId="0e33c516-b54b-4571-b07e-cdbdabee1070" providerId="ADAL" clId="{69783DE1-7B51-4A91-807D-FEC6C7E182B8}" dt="2022-12-22T08:57:51.956" v="1483" actId="26606"/>
          <ac:spMkLst>
            <pc:docMk/>
            <pc:sldMk cId="1062166763" sldId="268"/>
            <ac:spMk id="14" creationId="{3783CA14-24A1-485C-8B30-D6A5D87987AD}"/>
          </ac:spMkLst>
        </pc:spChg>
        <pc:spChg chg="add">
          <ac:chgData name="Meryl Bowen" userId="0e33c516-b54b-4571-b07e-cdbdabee1070" providerId="ADAL" clId="{69783DE1-7B51-4A91-807D-FEC6C7E182B8}" dt="2022-12-22T08:57:51.956" v="1483" actId="26606"/>
          <ac:spMkLst>
            <pc:docMk/>
            <pc:sldMk cId="1062166763" sldId="268"/>
            <ac:spMk id="16" creationId="{9A97C86A-04D6-40F7-AE84-31AB43E6A846}"/>
          </ac:spMkLst>
        </pc:spChg>
        <pc:spChg chg="add">
          <ac:chgData name="Meryl Bowen" userId="0e33c516-b54b-4571-b07e-cdbdabee1070" providerId="ADAL" clId="{69783DE1-7B51-4A91-807D-FEC6C7E182B8}" dt="2022-12-22T08:57:51.956" v="1483" actId="26606"/>
          <ac:spMkLst>
            <pc:docMk/>
            <pc:sldMk cId="1062166763" sldId="268"/>
            <ac:spMk id="18" creationId="{FF9F2414-84E8-453E-B1F3-389FDE8192D9}"/>
          </ac:spMkLst>
        </pc:spChg>
        <pc:spChg chg="add">
          <ac:chgData name="Meryl Bowen" userId="0e33c516-b54b-4571-b07e-cdbdabee1070" providerId="ADAL" clId="{69783DE1-7B51-4A91-807D-FEC6C7E182B8}" dt="2022-12-22T08:57:51.956" v="1483" actId="26606"/>
          <ac:spMkLst>
            <pc:docMk/>
            <pc:sldMk cId="1062166763" sldId="268"/>
            <ac:spMk id="20" creationId="{3ECA69A1-7536-43AC-85EF-C7106179F5ED}"/>
          </ac:spMkLst>
        </pc:spChg>
        <pc:picChg chg="add mod modCrop">
          <ac:chgData name="Meryl Bowen" userId="0e33c516-b54b-4571-b07e-cdbdabee1070" providerId="ADAL" clId="{69783DE1-7B51-4A91-807D-FEC6C7E182B8}" dt="2022-12-22T08:57:51.956" v="1483" actId="26606"/>
          <ac:picMkLst>
            <pc:docMk/>
            <pc:sldMk cId="1062166763" sldId="268"/>
            <ac:picMk id="3" creationId="{186FBE55-6031-8CCD-7934-B8F85079DB60}"/>
          </ac:picMkLst>
        </pc:picChg>
      </pc:sldChg>
      <pc:sldChg chg="addSp modSp new del mod">
        <pc:chgData name="Meryl Bowen" userId="0e33c516-b54b-4571-b07e-cdbdabee1070" providerId="ADAL" clId="{69783DE1-7B51-4A91-807D-FEC6C7E182B8}" dt="2022-12-22T08:46:08.705" v="1474" actId="47"/>
        <pc:sldMkLst>
          <pc:docMk/>
          <pc:sldMk cId="1529951226" sldId="269"/>
        </pc:sldMkLst>
        <pc:picChg chg="add mod modCrop">
          <ac:chgData name="Meryl Bowen" userId="0e33c516-b54b-4571-b07e-cdbdabee1070" providerId="ADAL" clId="{69783DE1-7B51-4A91-807D-FEC6C7E182B8}" dt="2022-12-21T15:58:35.180" v="211" actId="1076"/>
          <ac:picMkLst>
            <pc:docMk/>
            <pc:sldMk cId="1529951226" sldId="269"/>
            <ac:picMk id="3" creationId="{93597335-B235-F0C8-7733-986BE2636A85}"/>
          </ac:picMkLst>
        </pc:picChg>
      </pc:sldChg>
      <pc:sldChg chg="addSp modSp new del">
        <pc:chgData name="Meryl Bowen" userId="0e33c516-b54b-4571-b07e-cdbdabee1070" providerId="ADAL" clId="{69783DE1-7B51-4A91-807D-FEC6C7E182B8}" dt="2022-12-22T08:58:09.224" v="1484" actId="47"/>
        <pc:sldMkLst>
          <pc:docMk/>
          <pc:sldMk cId="1808339130" sldId="270"/>
        </pc:sldMkLst>
        <pc:picChg chg="add mod">
          <ac:chgData name="Meryl Bowen" userId="0e33c516-b54b-4571-b07e-cdbdabee1070" providerId="ADAL" clId="{69783DE1-7B51-4A91-807D-FEC6C7E182B8}" dt="2022-12-22T08:47:16.790" v="1477" actId="1076"/>
          <ac:picMkLst>
            <pc:docMk/>
            <pc:sldMk cId="1808339130" sldId="270"/>
            <ac:picMk id="2050" creationId="{8FD0C16B-DAC3-31A6-7019-F6F58E0DD1AB}"/>
          </ac:picMkLst>
        </pc:picChg>
      </pc:sldChg>
      <pc:sldChg chg="addSp delSp add del mod">
        <pc:chgData name="Meryl Bowen" userId="0e33c516-b54b-4571-b07e-cdbdabee1070" providerId="ADAL" clId="{69783DE1-7B51-4A91-807D-FEC6C7E182B8}" dt="2022-12-22T08:23:35.688" v="223" actId="47"/>
        <pc:sldMkLst>
          <pc:docMk/>
          <pc:sldMk cId="2632484078" sldId="271"/>
        </pc:sldMkLst>
        <pc:spChg chg="add del">
          <ac:chgData name="Meryl Bowen" userId="0e33c516-b54b-4571-b07e-cdbdabee1070" providerId="ADAL" clId="{69783DE1-7B51-4A91-807D-FEC6C7E182B8}" dt="2022-12-22T08:23:32.360" v="222" actId="478"/>
          <ac:spMkLst>
            <pc:docMk/>
            <pc:sldMk cId="2632484078" sldId="271"/>
            <ac:spMk id="2" creationId="{54F60DE3-DFF2-ABE8-E343-6BC31A2E2573}"/>
          </ac:spMkLst>
        </pc:spChg>
      </pc:sldChg>
      <pc:sldChg chg="addSp modSp new mod">
        <pc:chgData name="Meryl Bowen" userId="0e33c516-b54b-4571-b07e-cdbdabee1070" providerId="ADAL" clId="{69783DE1-7B51-4A91-807D-FEC6C7E182B8}" dt="2023-01-25T17:33:52.857" v="5059" actId="20577"/>
        <pc:sldMkLst>
          <pc:docMk/>
          <pc:sldMk cId="3268076661" sldId="271"/>
        </pc:sldMkLst>
        <pc:spChg chg="add mod">
          <ac:chgData name="Meryl Bowen" userId="0e33c516-b54b-4571-b07e-cdbdabee1070" providerId="ADAL" clId="{69783DE1-7B51-4A91-807D-FEC6C7E182B8}" dt="2023-01-25T17:33:52.857" v="5059" actId="20577"/>
          <ac:spMkLst>
            <pc:docMk/>
            <pc:sldMk cId="3268076661" sldId="271"/>
            <ac:spMk id="2" creationId="{01932EAC-9BE0-6092-1808-FF7F61DEA0F5}"/>
          </ac:spMkLst>
        </pc:spChg>
        <pc:spChg chg="add mod">
          <ac:chgData name="Meryl Bowen" userId="0e33c516-b54b-4571-b07e-cdbdabee1070" providerId="ADAL" clId="{69783DE1-7B51-4A91-807D-FEC6C7E182B8}" dt="2022-12-22T14:28:47.821" v="2615" actId="20577"/>
          <ac:spMkLst>
            <pc:docMk/>
            <pc:sldMk cId="3268076661" sldId="271"/>
            <ac:spMk id="3" creationId="{676843C0-6CC0-B897-A555-11FBC8A387C2}"/>
          </ac:spMkLst>
        </pc:spChg>
      </pc:sldChg>
      <pc:sldChg chg="new del">
        <pc:chgData name="Meryl Bowen" userId="0e33c516-b54b-4571-b07e-cdbdabee1070" providerId="ADAL" clId="{69783DE1-7B51-4A91-807D-FEC6C7E182B8}" dt="2022-12-22T08:20:40.939" v="219" actId="47"/>
        <pc:sldMkLst>
          <pc:docMk/>
          <pc:sldMk cId="4204501394" sldId="271"/>
        </pc:sldMkLst>
      </pc:sldChg>
      <pc:sldChg chg="new del">
        <pc:chgData name="Meryl Bowen" userId="0e33c516-b54b-4571-b07e-cdbdabee1070" providerId="ADAL" clId="{69783DE1-7B51-4A91-807D-FEC6C7E182B8}" dt="2022-12-22T08:29:14.675" v="713" actId="47"/>
        <pc:sldMkLst>
          <pc:docMk/>
          <pc:sldMk cId="802727604" sldId="272"/>
        </pc:sldMkLst>
      </pc:sldChg>
      <pc:sldChg chg="modSp new mod">
        <pc:chgData name="Meryl Bowen" userId="0e33c516-b54b-4571-b07e-cdbdabee1070" providerId="ADAL" clId="{69783DE1-7B51-4A91-807D-FEC6C7E182B8}" dt="2023-01-24T18:34:44.947" v="2874" actId="20577"/>
        <pc:sldMkLst>
          <pc:docMk/>
          <pc:sldMk cId="1181721835" sldId="272"/>
        </pc:sldMkLst>
        <pc:spChg chg="mod">
          <ac:chgData name="Meryl Bowen" userId="0e33c516-b54b-4571-b07e-cdbdabee1070" providerId="ADAL" clId="{69783DE1-7B51-4A91-807D-FEC6C7E182B8}" dt="2022-12-22T08:33:44.126" v="1080" actId="20577"/>
          <ac:spMkLst>
            <pc:docMk/>
            <pc:sldMk cId="1181721835" sldId="272"/>
            <ac:spMk id="2" creationId="{D0461252-E9B1-6E76-F70F-55900E53AC73}"/>
          </ac:spMkLst>
        </pc:spChg>
        <pc:spChg chg="mod">
          <ac:chgData name="Meryl Bowen" userId="0e33c516-b54b-4571-b07e-cdbdabee1070" providerId="ADAL" clId="{69783DE1-7B51-4A91-807D-FEC6C7E182B8}" dt="2023-01-24T18:34:44.947" v="2874" actId="20577"/>
          <ac:spMkLst>
            <pc:docMk/>
            <pc:sldMk cId="1181721835" sldId="272"/>
            <ac:spMk id="3" creationId="{992CE2C3-7B7F-E008-688F-098386FBC5C7}"/>
          </ac:spMkLst>
        </pc:spChg>
        <pc:spChg chg="mod">
          <ac:chgData name="Meryl Bowen" userId="0e33c516-b54b-4571-b07e-cdbdabee1070" providerId="ADAL" clId="{69783DE1-7B51-4A91-807D-FEC6C7E182B8}" dt="2022-12-22T09:49:35.246" v="2322" actId="1076"/>
          <ac:spMkLst>
            <pc:docMk/>
            <pc:sldMk cId="1181721835" sldId="272"/>
            <ac:spMk id="4" creationId="{A8B8468E-1146-CAB5-7D16-428587220789}"/>
          </ac:spMkLst>
        </pc:spChg>
      </pc:sldChg>
      <pc:sldChg chg="addSp delSp new del mod">
        <pc:chgData name="Meryl Bowen" userId="0e33c516-b54b-4571-b07e-cdbdabee1070" providerId="ADAL" clId="{69783DE1-7B51-4A91-807D-FEC6C7E182B8}" dt="2022-12-22T08:36:23.452" v="1087" actId="47"/>
        <pc:sldMkLst>
          <pc:docMk/>
          <pc:sldMk cId="943862442" sldId="273"/>
        </pc:sldMkLst>
        <pc:picChg chg="add del">
          <ac:chgData name="Meryl Bowen" userId="0e33c516-b54b-4571-b07e-cdbdabee1070" providerId="ADAL" clId="{69783DE1-7B51-4A91-807D-FEC6C7E182B8}" dt="2022-12-22T08:36:15.133" v="1086" actId="478"/>
          <ac:picMkLst>
            <pc:docMk/>
            <pc:sldMk cId="943862442" sldId="273"/>
            <ac:picMk id="3" creationId="{1958F40D-06A4-B671-C86D-400E59C82B02}"/>
          </ac:picMkLst>
        </pc:picChg>
      </pc:sldChg>
      <pc:sldChg chg="addSp delSp modSp new mod">
        <pc:chgData name="Meryl Bowen" userId="0e33c516-b54b-4571-b07e-cdbdabee1070" providerId="ADAL" clId="{69783DE1-7B51-4A91-807D-FEC6C7E182B8}" dt="2023-01-25T15:03:11.956" v="3115" actId="1076"/>
        <pc:sldMkLst>
          <pc:docMk/>
          <pc:sldMk cId="2644338158" sldId="273"/>
        </pc:sldMkLst>
        <pc:spChg chg="mod">
          <ac:chgData name="Meryl Bowen" userId="0e33c516-b54b-4571-b07e-cdbdabee1070" providerId="ADAL" clId="{69783DE1-7B51-4A91-807D-FEC6C7E182B8}" dt="2022-12-22T08:36:42.592" v="1109" actId="20577"/>
          <ac:spMkLst>
            <pc:docMk/>
            <pc:sldMk cId="2644338158" sldId="273"/>
            <ac:spMk id="2" creationId="{10CC1905-2AC4-84CC-ECA3-DB6ACF868476}"/>
          </ac:spMkLst>
        </pc:spChg>
        <pc:spChg chg="del">
          <ac:chgData name="Meryl Bowen" userId="0e33c516-b54b-4571-b07e-cdbdabee1070" providerId="ADAL" clId="{69783DE1-7B51-4A91-807D-FEC6C7E182B8}" dt="2022-12-22T08:45:43.212" v="1467" actId="478"/>
          <ac:spMkLst>
            <pc:docMk/>
            <pc:sldMk cId="2644338158" sldId="273"/>
            <ac:spMk id="3" creationId="{4B4E8FA4-B631-1FCF-8B90-59EF1F46B27F}"/>
          </ac:spMkLst>
        </pc:spChg>
        <pc:spChg chg="add mod">
          <ac:chgData name="Meryl Bowen" userId="0e33c516-b54b-4571-b07e-cdbdabee1070" providerId="ADAL" clId="{69783DE1-7B51-4A91-807D-FEC6C7E182B8}" dt="2023-01-25T15:00:07.018" v="3028" actId="1076"/>
          <ac:spMkLst>
            <pc:docMk/>
            <pc:sldMk cId="2644338158" sldId="273"/>
            <ac:spMk id="3" creationId="{5BBA5F5C-0FC4-94D4-D9A9-C2CC66CE7F57}"/>
          </ac:spMkLst>
        </pc:spChg>
        <pc:spChg chg="mod">
          <ac:chgData name="Meryl Bowen" userId="0e33c516-b54b-4571-b07e-cdbdabee1070" providerId="ADAL" clId="{69783DE1-7B51-4A91-807D-FEC6C7E182B8}" dt="2023-01-25T14:58:17.473" v="2994" actId="1076"/>
          <ac:spMkLst>
            <pc:docMk/>
            <pc:sldMk cId="2644338158" sldId="273"/>
            <ac:spMk id="4" creationId="{8729240A-B00C-A762-80B2-D5AA3B2FBC1A}"/>
          </ac:spMkLst>
        </pc:spChg>
        <pc:spChg chg="add mod">
          <ac:chgData name="Meryl Bowen" userId="0e33c516-b54b-4571-b07e-cdbdabee1070" providerId="ADAL" clId="{69783DE1-7B51-4A91-807D-FEC6C7E182B8}" dt="2023-01-25T14:59:19.390" v="3012" actId="1076"/>
          <ac:spMkLst>
            <pc:docMk/>
            <pc:sldMk cId="2644338158" sldId="273"/>
            <ac:spMk id="5" creationId="{98D2A2A2-A116-EAAD-5EEA-1C17DF2FCD05}"/>
          </ac:spMkLst>
        </pc:spChg>
        <pc:spChg chg="add mod">
          <ac:chgData name="Meryl Bowen" userId="0e33c516-b54b-4571-b07e-cdbdabee1070" providerId="ADAL" clId="{69783DE1-7B51-4A91-807D-FEC6C7E182B8}" dt="2023-01-25T15:00:38.797" v="3044" actId="1076"/>
          <ac:spMkLst>
            <pc:docMk/>
            <pc:sldMk cId="2644338158" sldId="273"/>
            <ac:spMk id="6" creationId="{2E3B628A-81B9-24FB-C315-0D590115DBAA}"/>
          </ac:spMkLst>
        </pc:spChg>
        <pc:spChg chg="add mod">
          <ac:chgData name="Meryl Bowen" userId="0e33c516-b54b-4571-b07e-cdbdabee1070" providerId="ADAL" clId="{69783DE1-7B51-4A91-807D-FEC6C7E182B8}" dt="2023-01-25T15:01:11.651" v="3060" actId="1076"/>
          <ac:spMkLst>
            <pc:docMk/>
            <pc:sldMk cId="2644338158" sldId="273"/>
            <ac:spMk id="7" creationId="{5F0BF722-3540-C86F-2996-BC1C7F587327}"/>
          </ac:spMkLst>
        </pc:spChg>
        <pc:spChg chg="add mod">
          <ac:chgData name="Meryl Bowen" userId="0e33c516-b54b-4571-b07e-cdbdabee1070" providerId="ADAL" clId="{69783DE1-7B51-4A91-807D-FEC6C7E182B8}" dt="2023-01-25T15:01:45.184" v="3083" actId="1076"/>
          <ac:spMkLst>
            <pc:docMk/>
            <pc:sldMk cId="2644338158" sldId="273"/>
            <ac:spMk id="8" creationId="{7651A1BE-9C0B-EF23-45EF-DCED56F86167}"/>
          </ac:spMkLst>
        </pc:spChg>
        <pc:spChg chg="add mod">
          <ac:chgData name="Meryl Bowen" userId="0e33c516-b54b-4571-b07e-cdbdabee1070" providerId="ADAL" clId="{69783DE1-7B51-4A91-807D-FEC6C7E182B8}" dt="2023-01-25T15:03:11.956" v="3115" actId="1076"/>
          <ac:spMkLst>
            <pc:docMk/>
            <pc:sldMk cId="2644338158" sldId="273"/>
            <ac:spMk id="9" creationId="{8D9CF178-8B9E-CED3-4BEE-48A3F96FAD9C}"/>
          </ac:spMkLst>
        </pc:spChg>
        <pc:picChg chg="add mod">
          <ac:chgData name="Meryl Bowen" userId="0e33c516-b54b-4571-b07e-cdbdabee1070" providerId="ADAL" clId="{69783DE1-7B51-4A91-807D-FEC6C7E182B8}" dt="2023-01-25T14:58:23.486" v="2996" actId="1076"/>
          <ac:picMkLst>
            <pc:docMk/>
            <pc:sldMk cId="2644338158" sldId="273"/>
            <ac:picMk id="1026" creationId="{7529F0F8-1A21-A9A9-824B-48BD05D92642}"/>
          </ac:picMkLst>
        </pc:picChg>
      </pc:sldChg>
      <pc:sldChg chg="addSp delSp modSp new del mod">
        <pc:chgData name="Meryl Bowen" userId="0e33c516-b54b-4571-b07e-cdbdabee1070" providerId="ADAL" clId="{69783DE1-7B51-4A91-807D-FEC6C7E182B8}" dt="2023-01-06T10:12:26.843" v="2766" actId="47"/>
        <pc:sldMkLst>
          <pc:docMk/>
          <pc:sldMk cId="3783543168" sldId="274"/>
        </pc:sldMkLst>
        <pc:spChg chg="add mod">
          <ac:chgData name="Meryl Bowen" userId="0e33c516-b54b-4571-b07e-cdbdabee1070" providerId="ADAL" clId="{69783DE1-7B51-4A91-807D-FEC6C7E182B8}" dt="2022-12-22T09:13:06.968" v="1503" actId="20577"/>
          <ac:spMkLst>
            <pc:docMk/>
            <pc:sldMk cId="3783543168" sldId="274"/>
            <ac:spMk id="2" creationId="{856558B0-0AFF-28B2-EAC9-C4E02215D410}"/>
          </ac:spMkLst>
        </pc:spChg>
        <pc:picChg chg="add del mod">
          <ac:chgData name="Meryl Bowen" userId="0e33c516-b54b-4571-b07e-cdbdabee1070" providerId="ADAL" clId="{69783DE1-7B51-4A91-807D-FEC6C7E182B8}" dt="2022-12-22T09:09:37.097" v="1488" actId="478"/>
          <ac:picMkLst>
            <pc:docMk/>
            <pc:sldMk cId="3783543168" sldId="274"/>
            <ac:picMk id="3074" creationId="{AAEF1BFA-5876-6458-F6F2-E5EACF1BDB9E}"/>
          </ac:picMkLst>
        </pc:picChg>
        <pc:picChg chg="add mod">
          <ac:chgData name="Meryl Bowen" userId="0e33c516-b54b-4571-b07e-cdbdabee1070" providerId="ADAL" clId="{69783DE1-7B51-4A91-807D-FEC6C7E182B8}" dt="2022-12-22T09:10:02.135" v="1490" actId="1076"/>
          <ac:picMkLst>
            <pc:docMk/>
            <pc:sldMk cId="3783543168" sldId="274"/>
            <ac:picMk id="3076" creationId="{2D3111FC-4CAB-1760-8171-6A1441461103}"/>
          </ac:picMkLst>
        </pc:picChg>
      </pc:sldChg>
      <pc:sldChg chg="addSp modSp new mod modNotesTx">
        <pc:chgData name="Meryl Bowen" userId="0e33c516-b54b-4571-b07e-cdbdabee1070" providerId="ADAL" clId="{69783DE1-7B51-4A91-807D-FEC6C7E182B8}" dt="2023-01-24T18:41:33.646" v="2959" actId="20577"/>
        <pc:sldMkLst>
          <pc:docMk/>
          <pc:sldMk cId="1421034331" sldId="275"/>
        </pc:sldMkLst>
        <pc:spChg chg="add mod">
          <ac:chgData name="Meryl Bowen" userId="0e33c516-b54b-4571-b07e-cdbdabee1070" providerId="ADAL" clId="{69783DE1-7B51-4A91-807D-FEC6C7E182B8}" dt="2023-01-06T10:12:23.256" v="2765" actId="1076"/>
          <ac:spMkLst>
            <pc:docMk/>
            <pc:sldMk cId="1421034331" sldId="275"/>
            <ac:spMk id="2" creationId="{4D8E217B-6465-F82E-C733-208BA2795EA2}"/>
          </ac:spMkLst>
        </pc:spChg>
        <pc:spChg chg="add mod">
          <ac:chgData name="Meryl Bowen" userId="0e33c516-b54b-4571-b07e-cdbdabee1070" providerId="ADAL" clId="{69783DE1-7B51-4A91-807D-FEC6C7E182B8}" dt="2023-01-24T18:40:27.176" v="2915" actId="20577"/>
          <ac:spMkLst>
            <pc:docMk/>
            <pc:sldMk cId="1421034331" sldId="275"/>
            <ac:spMk id="3" creationId="{88568323-A85F-6268-76B5-6B146DB20B78}"/>
          </ac:spMkLst>
        </pc:spChg>
        <pc:spChg chg="add mod">
          <ac:chgData name="Meryl Bowen" userId="0e33c516-b54b-4571-b07e-cdbdabee1070" providerId="ADAL" clId="{69783DE1-7B51-4A91-807D-FEC6C7E182B8}" dt="2023-01-24T18:40:40.400" v="2935" actId="20577"/>
          <ac:spMkLst>
            <pc:docMk/>
            <pc:sldMk cId="1421034331" sldId="275"/>
            <ac:spMk id="4" creationId="{F9E93E30-A200-2F07-33E4-15EE88B79D16}"/>
          </ac:spMkLst>
        </pc:spChg>
        <pc:spChg chg="add mod">
          <ac:chgData name="Meryl Bowen" userId="0e33c516-b54b-4571-b07e-cdbdabee1070" providerId="ADAL" clId="{69783DE1-7B51-4A91-807D-FEC6C7E182B8}" dt="2023-01-24T18:41:33.646" v="2959" actId="20577"/>
          <ac:spMkLst>
            <pc:docMk/>
            <pc:sldMk cId="1421034331" sldId="275"/>
            <ac:spMk id="5" creationId="{75BB6C47-5499-456F-D257-988A88212572}"/>
          </ac:spMkLst>
        </pc:spChg>
        <pc:picChg chg="add mod">
          <ac:chgData name="Meryl Bowen" userId="0e33c516-b54b-4571-b07e-cdbdabee1070" providerId="ADAL" clId="{69783DE1-7B51-4A91-807D-FEC6C7E182B8}" dt="2023-01-24T18:40:02.519" v="2909" actId="1076"/>
          <ac:picMkLst>
            <pc:docMk/>
            <pc:sldMk cId="1421034331" sldId="275"/>
            <ac:picMk id="4098" creationId="{7C8B2381-8D6E-4832-2C40-B32EDAA1A0A2}"/>
          </ac:picMkLst>
        </pc:picChg>
      </pc:sldChg>
      <pc:sldChg chg="new del">
        <pc:chgData name="Meryl Bowen" userId="0e33c516-b54b-4571-b07e-cdbdabee1070" providerId="ADAL" clId="{69783DE1-7B51-4A91-807D-FEC6C7E182B8}" dt="2022-12-22T09:16:30.938" v="1512" actId="47"/>
        <pc:sldMkLst>
          <pc:docMk/>
          <pc:sldMk cId="308068362" sldId="276"/>
        </pc:sldMkLst>
      </pc:sldChg>
      <pc:sldChg chg="addSp delSp modSp new mod ord">
        <pc:chgData name="Meryl Bowen" userId="0e33c516-b54b-4571-b07e-cdbdabee1070" providerId="ADAL" clId="{69783DE1-7B51-4A91-807D-FEC6C7E182B8}" dt="2023-01-25T17:35:25.900" v="5061" actId="1076"/>
        <pc:sldMkLst>
          <pc:docMk/>
          <pc:sldMk cId="4118822496" sldId="276"/>
        </pc:sldMkLst>
        <pc:spChg chg="mod">
          <ac:chgData name="Meryl Bowen" userId="0e33c516-b54b-4571-b07e-cdbdabee1070" providerId="ADAL" clId="{69783DE1-7B51-4A91-807D-FEC6C7E182B8}" dt="2022-12-22T09:16:59.893" v="1562" actId="20577"/>
          <ac:spMkLst>
            <pc:docMk/>
            <pc:sldMk cId="4118822496" sldId="276"/>
            <ac:spMk id="2" creationId="{15EE9789-9123-B4A7-00B0-66F089F0B44C}"/>
          </ac:spMkLst>
        </pc:spChg>
        <pc:spChg chg="del mod">
          <ac:chgData name="Meryl Bowen" userId="0e33c516-b54b-4571-b07e-cdbdabee1070" providerId="ADAL" clId="{69783DE1-7B51-4A91-807D-FEC6C7E182B8}" dt="2022-12-22T09:17:26.979" v="1591" actId="478"/>
          <ac:spMkLst>
            <pc:docMk/>
            <pc:sldMk cId="4118822496" sldId="276"/>
            <ac:spMk id="3" creationId="{C7FD4F33-06A2-10C3-6DA8-46F8805846CE}"/>
          </ac:spMkLst>
        </pc:spChg>
        <pc:spChg chg="mod">
          <ac:chgData name="Meryl Bowen" userId="0e33c516-b54b-4571-b07e-cdbdabee1070" providerId="ADAL" clId="{69783DE1-7B51-4A91-807D-FEC6C7E182B8}" dt="2023-01-25T14:58:01.807" v="2992" actId="113"/>
          <ac:spMkLst>
            <pc:docMk/>
            <pc:sldMk cId="4118822496" sldId="276"/>
            <ac:spMk id="4" creationId="{A674EB70-15E1-693E-53F6-AF10AD3BEDA4}"/>
          </ac:spMkLst>
        </pc:spChg>
        <pc:spChg chg="add del mod">
          <ac:chgData name="Meryl Bowen" userId="0e33c516-b54b-4571-b07e-cdbdabee1070" providerId="ADAL" clId="{69783DE1-7B51-4A91-807D-FEC6C7E182B8}" dt="2022-12-22T09:17:30.313" v="1592" actId="478"/>
          <ac:spMkLst>
            <pc:docMk/>
            <pc:sldMk cId="4118822496" sldId="276"/>
            <ac:spMk id="6" creationId="{755DC502-88A5-2E29-CCF8-3AA1593BB501}"/>
          </ac:spMkLst>
        </pc:spChg>
        <pc:picChg chg="add mod ord">
          <ac:chgData name="Meryl Bowen" userId="0e33c516-b54b-4571-b07e-cdbdabee1070" providerId="ADAL" clId="{69783DE1-7B51-4A91-807D-FEC6C7E182B8}" dt="2023-01-25T17:35:25.900" v="5061" actId="1076"/>
          <ac:picMkLst>
            <pc:docMk/>
            <pc:sldMk cId="4118822496" sldId="276"/>
            <ac:picMk id="8" creationId="{11EF63BE-48D7-B97B-5968-A42E201D7FAB}"/>
          </ac:picMkLst>
        </pc:picChg>
      </pc:sldChg>
      <pc:sldChg chg="modSp new mod ord modNotesTx">
        <pc:chgData name="Meryl Bowen" userId="0e33c516-b54b-4571-b07e-cdbdabee1070" providerId="ADAL" clId="{69783DE1-7B51-4A91-807D-FEC6C7E182B8}" dt="2022-12-22T14:35:25.848" v="2675"/>
        <pc:sldMkLst>
          <pc:docMk/>
          <pc:sldMk cId="2485995522" sldId="277"/>
        </pc:sldMkLst>
        <pc:spChg chg="mod">
          <ac:chgData name="Meryl Bowen" userId="0e33c516-b54b-4571-b07e-cdbdabee1070" providerId="ADAL" clId="{69783DE1-7B51-4A91-807D-FEC6C7E182B8}" dt="2022-12-22T09:43:33.201" v="2229" actId="20577"/>
          <ac:spMkLst>
            <pc:docMk/>
            <pc:sldMk cId="2485995522" sldId="277"/>
            <ac:spMk id="2" creationId="{6666EF3D-827E-38D6-386E-58D800725B6F}"/>
          </ac:spMkLst>
        </pc:spChg>
        <pc:spChg chg="mod">
          <ac:chgData name="Meryl Bowen" userId="0e33c516-b54b-4571-b07e-cdbdabee1070" providerId="ADAL" clId="{69783DE1-7B51-4A91-807D-FEC6C7E182B8}" dt="2022-12-22T09:47:07.667" v="2315" actId="20577"/>
          <ac:spMkLst>
            <pc:docMk/>
            <pc:sldMk cId="2485995522" sldId="277"/>
            <ac:spMk id="3" creationId="{9BEAB174-1C00-A881-01CA-0F6D1B647350}"/>
          </ac:spMkLst>
        </pc:spChg>
        <pc:spChg chg="mod">
          <ac:chgData name="Meryl Bowen" userId="0e33c516-b54b-4571-b07e-cdbdabee1070" providerId="ADAL" clId="{69783DE1-7B51-4A91-807D-FEC6C7E182B8}" dt="2022-12-22T14:31:04.497" v="2624" actId="1076"/>
          <ac:spMkLst>
            <pc:docMk/>
            <pc:sldMk cId="2485995522" sldId="277"/>
            <ac:spMk id="4" creationId="{BA728CC8-7435-285E-D496-6FD24FD96726}"/>
          </ac:spMkLst>
        </pc:spChg>
      </pc:sldChg>
      <pc:sldChg chg="addSp delSp modSp new mod modNotesTx">
        <pc:chgData name="Meryl Bowen" userId="0e33c516-b54b-4571-b07e-cdbdabee1070" providerId="ADAL" clId="{69783DE1-7B51-4A91-807D-FEC6C7E182B8}" dt="2023-01-25T14:44:36.226" v="2991"/>
        <pc:sldMkLst>
          <pc:docMk/>
          <pc:sldMk cId="808006412" sldId="278"/>
        </pc:sldMkLst>
        <pc:spChg chg="add mod">
          <ac:chgData name="Meryl Bowen" userId="0e33c516-b54b-4571-b07e-cdbdabee1070" providerId="ADAL" clId="{69783DE1-7B51-4A91-807D-FEC6C7E182B8}" dt="2023-01-24T18:37:28.860" v="2876" actId="1076"/>
          <ac:spMkLst>
            <pc:docMk/>
            <pc:sldMk cId="808006412" sldId="278"/>
            <ac:spMk id="2" creationId="{2B200FCA-DBDF-DA83-DF20-FAF43B28D931}"/>
          </ac:spMkLst>
        </pc:spChg>
        <pc:spChg chg="add del mod">
          <ac:chgData name="Meryl Bowen" userId="0e33c516-b54b-4571-b07e-cdbdabee1070" providerId="ADAL" clId="{69783DE1-7B51-4A91-807D-FEC6C7E182B8}" dt="2023-01-25T14:29:19.137" v="2980" actId="478"/>
          <ac:spMkLst>
            <pc:docMk/>
            <pc:sldMk cId="808006412" sldId="278"/>
            <ac:spMk id="4" creationId="{DBB2A833-6F43-12E6-11AB-8CC5AD2A7DB7}"/>
          </ac:spMkLst>
        </pc:spChg>
        <pc:spChg chg="add mod">
          <ac:chgData name="Meryl Bowen" userId="0e33c516-b54b-4571-b07e-cdbdabee1070" providerId="ADAL" clId="{69783DE1-7B51-4A91-807D-FEC6C7E182B8}" dt="2023-01-25T14:40:56.911" v="2982" actId="1076"/>
          <ac:spMkLst>
            <pc:docMk/>
            <pc:sldMk cId="808006412" sldId="278"/>
            <ac:spMk id="6" creationId="{531ADAC4-2919-19B5-6F8E-BE83EBD2475D}"/>
          </ac:spMkLst>
        </pc:spChg>
        <pc:picChg chg="add mod">
          <ac:chgData name="Meryl Bowen" userId="0e33c516-b54b-4571-b07e-cdbdabee1070" providerId="ADAL" clId="{69783DE1-7B51-4A91-807D-FEC6C7E182B8}" dt="2023-01-24T18:37:31.132" v="2877" actId="1076"/>
          <ac:picMkLst>
            <pc:docMk/>
            <pc:sldMk cId="808006412" sldId="278"/>
            <ac:picMk id="5122" creationId="{1F59163A-BD98-459E-28CB-2BF72D1283CE}"/>
          </ac:picMkLst>
        </pc:picChg>
      </pc:sldChg>
      <pc:sldChg chg="addSp delSp modSp new mod">
        <pc:chgData name="Meryl Bowen" userId="0e33c516-b54b-4571-b07e-cdbdabee1070" providerId="ADAL" clId="{69783DE1-7B51-4A91-807D-FEC6C7E182B8}" dt="2022-12-22T14:48:31.036" v="2721" actId="242"/>
        <pc:sldMkLst>
          <pc:docMk/>
          <pc:sldMk cId="3274506747" sldId="279"/>
        </pc:sldMkLst>
        <pc:spChg chg="add mod">
          <ac:chgData name="Meryl Bowen" userId="0e33c516-b54b-4571-b07e-cdbdabee1070" providerId="ADAL" clId="{69783DE1-7B51-4A91-807D-FEC6C7E182B8}" dt="2022-12-22T14:35:07.986" v="2670" actId="20577"/>
          <ac:spMkLst>
            <pc:docMk/>
            <pc:sldMk cId="3274506747" sldId="279"/>
            <ac:spMk id="2" creationId="{000C30DF-DF4B-BDA0-9EA6-5A8034CA7D40}"/>
          </ac:spMkLst>
        </pc:spChg>
        <pc:spChg chg="add del mod">
          <ac:chgData name="Meryl Bowen" userId="0e33c516-b54b-4571-b07e-cdbdabee1070" providerId="ADAL" clId="{69783DE1-7B51-4A91-807D-FEC6C7E182B8}" dt="2022-12-22T14:34:46.478" v="2667" actId="478"/>
          <ac:spMkLst>
            <pc:docMk/>
            <pc:sldMk cId="3274506747" sldId="279"/>
            <ac:spMk id="3" creationId="{22AB8F48-2EB9-F82C-17DE-24B6B8A84714}"/>
          </ac:spMkLst>
        </pc:spChg>
        <pc:graphicFrameChg chg="add mod modGraphic">
          <ac:chgData name="Meryl Bowen" userId="0e33c516-b54b-4571-b07e-cdbdabee1070" providerId="ADAL" clId="{69783DE1-7B51-4A91-807D-FEC6C7E182B8}" dt="2022-12-22T14:48:31.036" v="2721" actId="242"/>
          <ac:graphicFrameMkLst>
            <pc:docMk/>
            <pc:sldMk cId="3274506747" sldId="279"/>
            <ac:graphicFrameMk id="4" creationId="{566E8992-60A4-F15C-6C1B-1D705EBD3065}"/>
          </ac:graphicFrameMkLst>
        </pc:graphicFrameChg>
      </pc:sldChg>
      <pc:sldChg chg="addSp modSp new mod setBg">
        <pc:chgData name="Meryl Bowen" userId="0e33c516-b54b-4571-b07e-cdbdabee1070" providerId="ADAL" clId="{69783DE1-7B51-4A91-807D-FEC6C7E182B8}" dt="2023-01-08T18:44:41.780" v="2872" actId="26606"/>
        <pc:sldMkLst>
          <pc:docMk/>
          <pc:sldMk cId="3085564336" sldId="280"/>
        </pc:sldMkLst>
        <pc:spChg chg="add mod">
          <ac:chgData name="Meryl Bowen" userId="0e33c516-b54b-4571-b07e-cdbdabee1070" providerId="ADAL" clId="{69783DE1-7B51-4A91-807D-FEC6C7E182B8}" dt="2023-01-08T18:44:41.780" v="2872" actId="26606"/>
          <ac:spMkLst>
            <pc:docMk/>
            <pc:sldMk cId="3085564336" sldId="280"/>
            <ac:spMk id="4" creationId="{983101B9-C5D3-E70D-01D7-BAC9E786016F}"/>
          </ac:spMkLst>
        </pc:spChg>
        <pc:spChg chg="add">
          <ac:chgData name="Meryl Bowen" userId="0e33c516-b54b-4571-b07e-cdbdabee1070" providerId="ADAL" clId="{69783DE1-7B51-4A91-807D-FEC6C7E182B8}" dt="2023-01-08T18:44:41.780" v="2872" actId="26606"/>
          <ac:spMkLst>
            <pc:docMk/>
            <pc:sldMk cId="3085564336" sldId="280"/>
            <ac:spMk id="9" creationId="{D4771268-CB57-404A-9271-370EB28F6090}"/>
          </ac:spMkLst>
        </pc:spChg>
        <pc:picChg chg="add mod ord">
          <ac:chgData name="Meryl Bowen" userId="0e33c516-b54b-4571-b07e-cdbdabee1070" providerId="ADAL" clId="{69783DE1-7B51-4A91-807D-FEC6C7E182B8}" dt="2023-01-08T18:44:41.780" v="2872" actId="26606"/>
          <ac:picMkLst>
            <pc:docMk/>
            <pc:sldMk cId="3085564336" sldId="280"/>
            <ac:picMk id="3" creationId="{CA7A77C4-7818-16BE-3C92-68933D4690A1}"/>
          </ac:picMkLst>
        </pc:picChg>
      </pc:sldChg>
      <pc:sldChg chg="addSp modSp new mod ord">
        <pc:chgData name="Meryl Bowen" userId="0e33c516-b54b-4571-b07e-cdbdabee1070" providerId="ADAL" clId="{69783DE1-7B51-4A91-807D-FEC6C7E182B8}" dt="2023-01-25T12:36:17.926" v="2975" actId="1440"/>
        <pc:sldMkLst>
          <pc:docMk/>
          <pc:sldMk cId="3870133865" sldId="281"/>
        </pc:sldMkLst>
        <pc:picChg chg="add mod modCrop">
          <ac:chgData name="Meryl Bowen" userId="0e33c516-b54b-4571-b07e-cdbdabee1070" providerId="ADAL" clId="{69783DE1-7B51-4A91-807D-FEC6C7E182B8}" dt="2023-01-25T12:36:17.926" v="2975" actId="1440"/>
          <ac:picMkLst>
            <pc:docMk/>
            <pc:sldMk cId="3870133865" sldId="281"/>
            <ac:picMk id="3" creationId="{55B37A02-80BF-3E9C-88A6-EE583E689B64}"/>
          </ac:picMkLst>
        </pc:picChg>
      </pc:sldChg>
      <pc:sldChg chg="addSp modSp new mod">
        <pc:chgData name="Meryl Bowen" userId="0e33c516-b54b-4571-b07e-cdbdabee1070" providerId="ADAL" clId="{69783DE1-7B51-4A91-807D-FEC6C7E182B8}" dt="2023-01-25T12:36:09.017" v="2973" actId="1440"/>
        <pc:sldMkLst>
          <pc:docMk/>
          <pc:sldMk cId="735011682" sldId="282"/>
        </pc:sldMkLst>
        <pc:picChg chg="add mod modCrop">
          <ac:chgData name="Meryl Bowen" userId="0e33c516-b54b-4571-b07e-cdbdabee1070" providerId="ADAL" clId="{69783DE1-7B51-4A91-807D-FEC6C7E182B8}" dt="2023-01-25T12:36:09.017" v="2973" actId="1440"/>
          <ac:picMkLst>
            <pc:docMk/>
            <pc:sldMk cId="735011682" sldId="282"/>
            <ac:picMk id="3" creationId="{1A4B08D3-12B7-A565-DEDF-DA568827EB9E}"/>
          </ac:picMkLst>
        </pc:picChg>
      </pc:sldChg>
      <pc:sldChg chg="addSp modSp new mod">
        <pc:chgData name="Meryl Bowen" userId="0e33c516-b54b-4571-b07e-cdbdabee1070" providerId="ADAL" clId="{69783DE1-7B51-4A91-807D-FEC6C7E182B8}" dt="2023-01-25T16:54:19.853" v="5026" actId="20577"/>
        <pc:sldMkLst>
          <pc:docMk/>
          <pc:sldMk cId="2554810431" sldId="283"/>
        </pc:sldMkLst>
        <pc:spChg chg="add mod">
          <ac:chgData name="Meryl Bowen" userId="0e33c516-b54b-4571-b07e-cdbdabee1070" providerId="ADAL" clId="{69783DE1-7B51-4A91-807D-FEC6C7E182B8}" dt="2023-01-25T16:54:19.853" v="5026" actId="20577"/>
          <ac:spMkLst>
            <pc:docMk/>
            <pc:sldMk cId="2554810431" sldId="283"/>
            <ac:spMk id="5" creationId="{1CCEC656-D698-C61F-B37A-19865646C6C4}"/>
          </ac:spMkLst>
        </pc:spChg>
        <pc:picChg chg="add mod modCrop">
          <ac:chgData name="Meryl Bowen" userId="0e33c516-b54b-4571-b07e-cdbdabee1070" providerId="ADAL" clId="{69783DE1-7B51-4A91-807D-FEC6C7E182B8}" dt="2023-01-25T16:54:13.238" v="5024" actId="1076"/>
          <ac:picMkLst>
            <pc:docMk/>
            <pc:sldMk cId="2554810431" sldId="283"/>
            <ac:picMk id="3" creationId="{4D0C9A34-BD4D-D9F9-B3C8-7287F06B18DB}"/>
          </ac:picMkLst>
        </pc:picChg>
      </pc:sldChg>
      <pc:sldChg chg="addSp modSp new mod modNotesTx">
        <pc:chgData name="Meryl Bowen" userId="0e33c516-b54b-4571-b07e-cdbdabee1070" providerId="ADAL" clId="{69783DE1-7B51-4A91-807D-FEC6C7E182B8}" dt="2023-01-25T16:54:40.699" v="5045" actId="20577"/>
        <pc:sldMkLst>
          <pc:docMk/>
          <pc:sldMk cId="3048511600" sldId="284"/>
        </pc:sldMkLst>
        <pc:spChg chg="add mod">
          <ac:chgData name="Meryl Bowen" userId="0e33c516-b54b-4571-b07e-cdbdabee1070" providerId="ADAL" clId="{69783DE1-7B51-4A91-807D-FEC6C7E182B8}" dt="2023-01-25T16:54:30.295" v="5029" actId="20577"/>
          <ac:spMkLst>
            <pc:docMk/>
            <pc:sldMk cId="3048511600" sldId="284"/>
            <ac:spMk id="5" creationId="{FCBDBA22-795C-E5FD-2714-F72C8D37C8FC}"/>
          </ac:spMkLst>
        </pc:spChg>
        <pc:picChg chg="add mod modCrop">
          <ac:chgData name="Meryl Bowen" userId="0e33c516-b54b-4571-b07e-cdbdabee1070" providerId="ADAL" clId="{69783DE1-7B51-4A91-807D-FEC6C7E182B8}" dt="2023-01-25T15:08:14.480" v="3130" actId="14100"/>
          <ac:picMkLst>
            <pc:docMk/>
            <pc:sldMk cId="3048511600" sldId="284"/>
            <ac:picMk id="3" creationId="{96271AFD-B127-C27D-78DA-7A36BFD2677E}"/>
          </ac:picMkLst>
        </pc:picChg>
      </pc:sldChg>
      <pc:sldChg chg="addSp modSp new mod">
        <pc:chgData name="Meryl Bowen" userId="0e33c516-b54b-4571-b07e-cdbdabee1070" providerId="ADAL" clId="{69783DE1-7B51-4A91-807D-FEC6C7E182B8}" dt="2023-01-25T15:08:57.281" v="3138" actId="14100"/>
        <pc:sldMkLst>
          <pc:docMk/>
          <pc:sldMk cId="832781320" sldId="285"/>
        </pc:sldMkLst>
        <pc:picChg chg="add mod modCrop">
          <ac:chgData name="Meryl Bowen" userId="0e33c516-b54b-4571-b07e-cdbdabee1070" providerId="ADAL" clId="{69783DE1-7B51-4A91-807D-FEC6C7E182B8}" dt="2023-01-25T15:08:57.281" v="3138" actId="14100"/>
          <ac:picMkLst>
            <pc:docMk/>
            <pc:sldMk cId="832781320" sldId="285"/>
            <ac:picMk id="3" creationId="{01CD5DE3-3506-2DD2-B3CB-10D47EF77D90}"/>
          </ac:picMkLst>
        </pc:picChg>
      </pc:sldChg>
      <pc:sldChg chg="addSp modSp new del mod">
        <pc:chgData name="Meryl Bowen" userId="0e33c516-b54b-4571-b07e-cdbdabee1070" providerId="ADAL" clId="{69783DE1-7B51-4A91-807D-FEC6C7E182B8}" dt="2023-01-25T15:19:53.859" v="3868" actId="47"/>
        <pc:sldMkLst>
          <pc:docMk/>
          <pc:sldMk cId="3404543706" sldId="286"/>
        </pc:sldMkLst>
        <pc:picChg chg="add mod modCrop">
          <ac:chgData name="Meryl Bowen" userId="0e33c516-b54b-4571-b07e-cdbdabee1070" providerId="ADAL" clId="{69783DE1-7B51-4A91-807D-FEC6C7E182B8}" dt="2023-01-25T15:10:58.599" v="3187" actId="14100"/>
          <ac:picMkLst>
            <pc:docMk/>
            <pc:sldMk cId="3404543706" sldId="286"/>
            <ac:picMk id="3" creationId="{2222526D-CFC9-DEA9-1611-D68707A3209A}"/>
          </ac:picMkLst>
        </pc:picChg>
      </pc:sldChg>
      <pc:sldChg chg="modSp new mod">
        <pc:chgData name="Meryl Bowen" userId="0e33c516-b54b-4571-b07e-cdbdabee1070" providerId="ADAL" clId="{69783DE1-7B51-4A91-807D-FEC6C7E182B8}" dt="2023-01-25T17:32:08.469" v="5053" actId="790"/>
        <pc:sldMkLst>
          <pc:docMk/>
          <pc:sldMk cId="2373836672" sldId="287"/>
        </pc:sldMkLst>
        <pc:spChg chg="mod">
          <ac:chgData name="Meryl Bowen" userId="0e33c516-b54b-4571-b07e-cdbdabee1070" providerId="ADAL" clId="{69783DE1-7B51-4A91-807D-FEC6C7E182B8}" dt="2023-01-25T17:32:08.469" v="5053" actId="790"/>
          <ac:spMkLst>
            <pc:docMk/>
            <pc:sldMk cId="2373836672" sldId="287"/>
            <ac:spMk id="4" creationId="{5ECBDB80-773D-25AF-7D7B-D4B66A7677F0}"/>
          </ac:spMkLst>
        </pc:spChg>
      </pc:sldChg>
      <pc:sldChg chg="modSp new mod">
        <pc:chgData name="Meryl Bowen" userId="0e33c516-b54b-4571-b07e-cdbdabee1070" providerId="ADAL" clId="{69783DE1-7B51-4A91-807D-FEC6C7E182B8}" dt="2023-01-25T17:29:16.397" v="5050" actId="20577"/>
        <pc:sldMkLst>
          <pc:docMk/>
          <pc:sldMk cId="3768630368" sldId="288"/>
        </pc:sldMkLst>
        <pc:spChg chg="mod">
          <ac:chgData name="Meryl Bowen" userId="0e33c516-b54b-4571-b07e-cdbdabee1070" providerId="ADAL" clId="{69783DE1-7B51-4A91-807D-FEC6C7E182B8}" dt="2023-01-25T17:29:16.397" v="5050" actId="20577"/>
          <ac:spMkLst>
            <pc:docMk/>
            <pc:sldMk cId="3768630368" sldId="288"/>
            <ac:spMk id="2" creationId="{1D0DEB4A-7590-5EEA-20B0-166342957850}"/>
          </ac:spMkLst>
        </pc:spChg>
        <pc:spChg chg="mod">
          <ac:chgData name="Meryl Bowen" userId="0e33c516-b54b-4571-b07e-cdbdabee1070" providerId="ADAL" clId="{69783DE1-7B51-4A91-807D-FEC6C7E182B8}" dt="2023-01-25T15:19:44.400" v="3867" actId="1076"/>
          <ac:spMkLst>
            <pc:docMk/>
            <pc:sldMk cId="3768630368" sldId="288"/>
            <ac:spMk id="3" creationId="{5FC2A1DA-5C94-08DF-C488-D9154C1ABFA0}"/>
          </ac:spMkLst>
        </pc:spChg>
        <pc:spChg chg="mod">
          <ac:chgData name="Meryl Bowen" userId="0e33c516-b54b-4571-b07e-cdbdabee1070" providerId="ADAL" clId="{69783DE1-7B51-4A91-807D-FEC6C7E182B8}" dt="2023-01-25T15:19:40.266" v="3866" actId="1076"/>
          <ac:spMkLst>
            <pc:docMk/>
            <pc:sldMk cId="3768630368" sldId="288"/>
            <ac:spMk id="4" creationId="{6813BC42-2751-7848-DF5A-538F83DE21E1}"/>
          </ac:spMkLst>
        </pc:spChg>
      </pc:sldChg>
      <pc:sldChg chg="addSp delSp modSp mod setBg">
        <pc:chgData name="Meryl Bowen" userId="0e33c516-b54b-4571-b07e-cdbdabee1070" providerId="ADAL" clId="{69783DE1-7B51-4A91-807D-FEC6C7E182B8}" dt="2023-01-25T17:30:59.152" v="5051" actId="20577"/>
        <pc:sldMkLst>
          <pc:docMk/>
          <pc:sldMk cId="2797984292" sldId="289"/>
        </pc:sldMkLst>
        <pc:spChg chg="mod">
          <ac:chgData name="Meryl Bowen" userId="0e33c516-b54b-4571-b07e-cdbdabee1070" providerId="ADAL" clId="{69783DE1-7B51-4A91-807D-FEC6C7E182B8}" dt="2023-01-25T17:30:59.152" v="5051" actId="20577"/>
          <ac:spMkLst>
            <pc:docMk/>
            <pc:sldMk cId="2797984292" sldId="289"/>
            <ac:spMk id="3" creationId="{40A611F1-7686-D0A7-5A69-47351A30E197}"/>
          </ac:spMkLst>
        </pc:spChg>
        <pc:spChg chg="mod">
          <ac:chgData name="Meryl Bowen" userId="0e33c516-b54b-4571-b07e-cdbdabee1070" providerId="ADAL" clId="{69783DE1-7B51-4A91-807D-FEC6C7E182B8}" dt="2023-01-25T16:44:27.710" v="5016" actId="1076"/>
          <ac:spMkLst>
            <pc:docMk/>
            <pc:sldMk cId="2797984292" sldId="289"/>
            <ac:spMk id="4" creationId="{391E5DC8-A3A3-B6E6-FDA8-56CF177A2DB0}"/>
          </ac:spMkLst>
        </pc:spChg>
        <pc:picChg chg="add del">
          <ac:chgData name="Meryl Bowen" userId="0e33c516-b54b-4571-b07e-cdbdabee1070" providerId="ADAL" clId="{69783DE1-7B51-4A91-807D-FEC6C7E182B8}" dt="2023-01-25T16:40:06.158" v="4935" actId="26606"/>
          <ac:picMkLst>
            <pc:docMk/>
            <pc:sldMk cId="2797984292" sldId="289"/>
            <ac:picMk id="6" creationId="{BB0A1C67-2D1C-67AD-A7F5-494A5472F619}"/>
          </ac:picMkLst>
        </pc:picChg>
        <pc:cxnChg chg="add del">
          <ac:chgData name="Meryl Bowen" userId="0e33c516-b54b-4571-b07e-cdbdabee1070" providerId="ADAL" clId="{69783DE1-7B51-4A91-807D-FEC6C7E182B8}" dt="2023-01-25T16:40:06.158" v="4935" actId="26606"/>
          <ac:cxnSpMkLst>
            <pc:docMk/>
            <pc:sldMk cId="2797984292" sldId="289"/>
            <ac:cxnSpMk id="10" creationId="{A7F400EE-A8A5-48AF-B4D6-291B52C6F0B0}"/>
          </ac:cxnSpMkLst>
        </pc:cxnChg>
      </pc:sldChg>
      <pc:sldChg chg="modSp mod">
        <pc:chgData name="Meryl Bowen" userId="0e33c516-b54b-4571-b07e-cdbdabee1070" providerId="ADAL" clId="{69783DE1-7B51-4A91-807D-FEC6C7E182B8}" dt="2023-01-25T17:31:40.423" v="5052" actId="20577"/>
        <pc:sldMkLst>
          <pc:docMk/>
          <pc:sldMk cId="704029341" sldId="290"/>
        </pc:sldMkLst>
        <pc:spChg chg="mod">
          <ac:chgData name="Meryl Bowen" userId="0e33c516-b54b-4571-b07e-cdbdabee1070" providerId="ADAL" clId="{69783DE1-7B51-4A91-807D-FEC6C7E182B8}" dt="2023-01-25T17:31:40.423" v="5052" actId="20577"/>
          <ac:spMkLst>
            <pc:docMk/>
            <pc:sldMk cId="704029341" sldId="290"/>
            <ac:spMk id="2" creationId="{5A3E8219-4AE3-1C82-32E6-4B5265122537}"/>
          </ac:spMkLst>
        </pc:spChg>
        <pc:spChg chg="mod">
          <ac:chgData name="Meryl Bowen" userId="0e33c516-b54b-4571-b07e-cdbdabee1070" providerId="ADAL" clId="{69783DE1-7B51-4A91-807D-FEC6C7E182B8}" dt="2023-01-25T16:45:24.308" v="5022" actId="1076"/>
          <ac:spMkLst>
            <pc:docMk/>
            <pc:sldMk cId="704029341" sldId="290"/>
            <ac:spMk id="3" creationId="{E2FA069B-6253-1A7A-94A5-AD233E043809}"/>
          </ac:spMkLst>
        </pc:spChg>
        <pc:spChg chg="mod">
          <ac:chgData name="Meryl Bowen" userId="0e33c516-b54b-4571-b07e-cdbdabee1070" providerId="ADAL" clId="{69783DE1-7B51-4A91-807D-FEC6C7E182B8}" dt="2023-01-25T16:45:04.958" v="5019" actId="1076"/>
          <ac:spMkLst>
            <pc:docMk/>
            <pc:sldMk cId="704029341" sldId="290"/>
            <ac:spMk id="5" creationId="{9DFDD034-FADE-42F1-F4A6-FAFB21570661}"/>
          </ac:spMkLst>
        </pc:spChg>
        <pc:picChg chg="mod">
          <ac:chgData name="Meryl Bowen" userId="0e33c516-b54b-4571-b07e-cdbdabee1070" providerId="ADAL" clId="{69783DE1-7B51-4A91-807D-FEC6C7E182B8}" dt="2023-01-25T16:45:09.142" v="5020" actId="14100"/>
          <ac:picMkLst>
            <pc:docMk/>
            <pc:sldMk cId="704029341" sldId="290"/>
            <ac:picMk id="7" creationId="{97F616C7-B4DA-6844-6208-BCEB3E4A8D34}"/>
          </ac:picMkLst>
        </pc:picChg>
      </pc:sldChg>
      <pc:sldChg chg="addSp delSp modSp new del mod">
        <pc:chgData name="Meryl Bowen" userId="0e33c516-b54b-4571-b07e-cdbdabee1070" providerId="ADAL" clId="{69783DE1-7B51-4A91-807D-FEC6C7E182B8}" dt="2023-01-25T15:32:51.287" v="4858" actId="47"/>
        <pc:sldMkLst>
          <pc:docMk/>
          <pc:sldMk cId="1212777140" sldId="291"/>
        </pc:sldMkLst>
        <pc:spChg chg="del mod">
          <ac:chgData name="Meryl Bowen" userId="0e33c516-b54b-4571-b07e-cdbdabee1070" providerId="ADAL" clId="{69783DE1-7B51-4A91-807D-FEC6C7E182B8}" dt="2023-01-25T15:20:47.079" v="3872" actId="478"/>
          <ac:spMkLst>
            <pc:docMk/>
            <pc:sldMk cId="1212777140" sldId="291"/>
            <ac:spMk id="2" creationId="{C5679FEC-11E9-A351-2E39-3848C313219C}"/>
          </ac:spMkLst>
        </pc:spChg>
        <pc:spChg chg="del">
          <ac:chgData name="Meryl Bowen" userId="0e33c516-b54b-4571-b07e-cdbdabee1070" providerId="ADAL" clId="{69783DE1-7B51-4A91-807D-FEC6C7E182B8}" dt="2023-01-25T15:20:45.308" v="3870" actId="478"/>
          <ac:spMkLst>
            <pc:docMk/>
            <pc:sldMk cId="1212777140" sldId="291"/>
            <ac:spMk id="3" creationId="{C00EE478-D921-9713-6568-FA3FB6C11981}"/>
          </ac:spMkLst>
        </pc:spChg>
        <pc:spChg chg="del">
          <ac:chgData name="Meryl Bowen" userId="0e33c516-b54b-4571-b07e-cdbdabee1070" providerId="ADAL" clId="{69783DE1-7B51-4A91-807D-FEC6C7E182B8}" dt="2023-01-25T15:20:49.208" v="3873" actId="478"/>
          <ac:spMkLst>
            <pc:docMk/>
            <pc:sldMk cId="1212777140" sldId="291"/>
            <ac:spMk id="4" creationId="{B7FCEFFF-0628-21BF-EA00-8CF101A7807B}"/>
          </ac:spMkLst>
        </pc:spChg>
        <pc:picChg chg="add mod modCrop">
          <ac:chgData name="Meryl Bowen" userId="0e33c516-b54b-4571-b07e-cdbdabee1070" providerId="ADAL" clId="{69783DE1-7B51-4A91-807D-FEC6C7E182B8}" dt="2023-01-25T15:23:00.759" v="4009" actId="14100"/>
          <ac:picMkLst>
            <pc:docMk/>
            <pc:sldMk cId="1212777140" sldId="291"/>
            <ac:picMk id="6" creationId="{AD5EF2F7-8905-1138-AFD9-77CAE8FFFCA7}"/>
          </ac:picMkLst>
        </pc:picChg>
      </pc:sldChg>
      <pc:sldChg chg="modSp new mod">
        <pc:chgData name="Meryl Bowen" userId="0e33c516-b54b-4571-b07e-cdbdabee1070" providerId="ADAL" clId="{69783DE1-7B51-4A91-807D-FEC6C7E182B8}" dt="2023-01-25T17:32:35.815" v="5055" actId="5793"/>
        <pc:sldMkLst>
          <pc:docMk/>
          <pc:sldMk cId="3501784741" sldId="292"/>
        </pc:sldMkLst>
        <pc:spChg chg="mod">
          <ac:chgData name="Meryl Bowen" userId="0e33c516-b54b-4571-b07e-cdbdabee1070" providerId="ADAL" clId="{69783DE1-7B51-4A91-807D-FEC6C7E182B8}" dt="2023-01-25T15:32:47.401" v="4857" actId="20577"/>
          <ac:spMkLst>
            <pc:docMk/>
            <pc:sldMk cId="3501784741" sldId="292"/>
            <ac:spMk id="2" creationId="{C8308AF4-3B0C-527F-5417-D187F41F088F}"/>
          </ac:spMkLst>
        </pc:spChg>
        <pc:spChg chg="mod">
          <ac:chgData name="Meryl Bowen" userId="0e33c516-b54b-4571-b07e-cdbdabee1070" providerId="ADAL" clId="{69783DE1-7B51-4A91-807D-FEC6C7E182B8}" dt="2023-01-25T17:32:35.815" v="5055" actId="5793"/>
          <ac:spMkLst>
            <pc:docMk/>
            <pc:sldMk cId="3501784741" sldId="292"/>
            <ac:spMk id="3" creationId="{3827DAEA-A23D-AD2D-76E1-FD4928F32D6C}"/>
          </ac:spMkLst>
        </pc:spChg>
        <pc:spChg chg="mod">
          <ac:chgData name="Meryl Bowen" userId="0e33c516-b54b-4571-b07e-cdbdabee1070" providerId="ADAL" clId="{69783DE1-7B51-4A91-807D-FEC6C7E182B8}" dt="2023-01-25T17:32:32.158" v="5054" actId="790"/>
          <ac:spMkLst>
            <pc:docMk/>
            <pc:sldMk cId="3501784741" sldId="292"/>
            <ac:spMk id="4" creationId="{8F70CD4F-3F39-318F-5A3D-42D1DAA4289E}"/>
          </ac:spMkLst>
        </pc:spChg>
      </pc:sldChg>
      <pc:sldChg chg="addSp delSp modSp new mod">
        <pc:chgData name="Meryl Bowen" userId="0e33c516-b54b-4571-b07e-cdbdabee1070" providerId="ADAL" clId="{69783DE1-7B51-4A91-807D-FEC6C7E182B8}" dt="2023-01-25T16:39:29.462" v="4931" actId="20577"/>
        <pc:sldMkLst>
          <pc:docMk/>
          <pc:sldMk cId="1126651292" sldId="293"/>
        </pc:sldMkLst>
        <pc:spChg chg="mod">
          <ac:chgData name="Meryl Bowen" userId="0e33c516-b54b-4571-b07e-cdbdabee1070" providerId="ADAL" clId="{69783DE1-7B51-4A91-807D-FEC6C7E182B8}" dt="2023-01-25T15:49:04.221" v="4885" actId="1076"/>
          <ac:spMkLst>
            <pc:docMk/>
            <pc:sldMk cId="1126651292" sldId="293"/>
            <ac:spMk id="2" creationId="{AC13A726-B276-34FF-7999-D67938D45BCD}"/>
          </ac:spMkLst>
        </pc:spChg>
        <pc:spChg chg="add mod">
          <ac:chgData name="Meryl Bowen" userId="0e33c516-b54b-4571-b07e-cdbdabee1070" providerId="ADAL" clId="{69783DE1-7B51-4A91-807D-FEC6C7E182B8}" dt="2023-01-25T15:47:22.668" v="4873" actId="20577"/>
          <ac:spMkLst>
            <pc:docMk/>
            <pc:sldMk cId="1126651292" sldId="293"/>
            <ac:spMk id="3" creationId="{60BF8AE1-308E-7358-F242-F6B569117B91}"/>
          </ac:spMkLst>
        </pc:spChg>
        <pc:spChg chg="add del mod">
          <ac:chgData name="Meryl Bowen" userId="0e33c516-b54b-4571-b07e-cdbdabee1070" providerId="ADAL" clId="{69783DE1-7B51-4A91-807D-FEC6C7E182B8}" dt="2023-01-25T15:48:54.015" v="4883" actId="478"/>
          <ac:spMkLst>
            <pc:docMk/>
            <pc:sldMk cId="1126651292" sldId="293"/>
            <ac:spMk id="5" creationId="{BE49D32A-6F72-B81A-B77B-2DC546383369}"/>
          </ac:spMkLst>
        </pc:spChg>
        <pc:spChg chg="add del mod">
          <ac:chgData name="Meryl Bowen" userId="0e33c516-b54b-4571-b07e-cdbdabee1070" providerId="ADAL" clId="{69783DE1-7B51-4A91-807D-FEC6C7E182B8}" dt="2023-01-25T15:48:37.200" v="4879" actId="478"/>
          <ac:spMkLst>
            <pc:docMk/>
            <pc:sldMk cId="1126651292" sldId="293"/>
            <ac:spMk id="7" creationId="{7F61D408-FDD8-5DC7-F42E-627F690E9EED}"/>
          </ac:spMkLst>
        </pc:spChg>
        <pc:spChg chg="add mod">
          <ac:chgData name="Meryl Bowen" userId="0e33c516-b54b-4571-b07e-cdbdabee1070" providerId="ADAL" clId="{69783DE1-7B51-4A91-807D-FEC6C7E182B8}" dt="2023-01-25T15:48:59.114" v="4884" actId="1076"/>
          <ac:spMkLst>
            <pc:docMk/>
            <pc:sldMk cId="1126651292" sldId="293"/>
            <ac:spMk id="9" creationId="{A9EEFD72-4C2B-C1A8-6D77-D712BFD78B7A}"/>
          </ac:spMkLst>
        </pc:spChg>
        <pc:spChg chg="add mod">
          <ac:chgData name="Meryl Bowen" userId="0e33c516-b54b-4571-b07e-cdbdabee1070" providerId="ADAL" clId="{69783DE1-7B51-4A91-807D-FEC6C7E182B8}" dt="2023-01-25T16:39:29.462" v="4931" actId="20577"/>
          <ac:spMkLst>
            <pc:docMk/>
            <pc:sldMk cId="1126651292" sldId="293"/>
            <ac:spMk id="10" creationId="{5992F170-68C4-7981-2727-8CEFE2A50101}"/>
          </ac:spMkLst>
        </pc:spChg>
      </pc:sldChg>
    </pc:docChg>
  </pc:docChgLst>
  <pc:docChgLst>
    <pc:chgData name="Kathryn Edwards" userId="S::kathryn.edwards@uwtsd.ac.uk::63d2363c-cade-4163-9af6-9e5c844072f7" providerId="AD" clId="Web-{C0417F9B-09EC-4553-53C8-78F34594CB8F}"/>
    <pc:docChg chg="addSld delSld modSld">
      <pc:chgData name="Kathryn Edwards" userId="S::kathryn.edwards@uwtsd.ac.uk::63d2363c-cade-4163-9af6-9e5c844072f7" providerId="AD" clId="Web-{C0417F9B-09EC-4553-53C8-78F34594CB8F}" dt="2023-01-25T15:46:39.351" v="1465" actId="20577"/>
      <pc:docMkLst>
        <pc:docMk/>
      </pc:docMkLst>
      <pc:sldChg chg="addSp delSp modSp">
        <pc:chgData name="Kathryn Edwards" userId="S::kathryn.edwards@uwtsd.ac.uk::63d2363c-cade-4163-9af6-9e5c844072f7" providerId="AD" clId="Web-{C0417F9B-09EC-4553-53C8-78F34594CB8F}" dt="2023-01-25T15:33:01.250" v="1398" actId="1076"/>
        <pc:sldMkLst>
          <pc:docMk/>
          <pc:sldMk cId="2373836672" sldId="287"/>
        </pc:sldMkLst>
        <pc:spChg chg="add mod">
          <ac:chgData name="Kathryn Edwards" userId="S::kathryn.edwards@uwtsd.ac.uk::63d2363c-cade-4163-9af6-9e5c844072f7" providerId="AD" clId="Web-{C0417F9B-09EC-4553-53C8-78F34594CB8F}" dt="2023-01-25T15:30:00.980" v="977" actId="20577"/>
          <ac:spMkLst>
            <pc:docMk/>
            <pc:sldMk cId="2373836672" sldId="287"/>
            <ac:spMk id="4" creationId="{5ECBDB80-773D-25AF-7D7B-D4B66A7677F0}"/>
          </ac:spMkLst>
        </pc:spChg>
        <pc:graphicFrameChg chg="add mod modGraphic">
          <ac:chgData name="Kathryn Edwards" userId="S::kathryn.edwards@uwtsd.ac.uk::63d2363c-cade-4163-9af6-9e5c844072f7" providerId="AD" clId="Web-{C0417F9B-09EC-4553-53C8-78F34594CB8F}" dt="2023-01-25T15:33:01.250" v="1398" actId="1076"/>
          <ac:graphicFrameMkLst>
            <pc:docMk/>
            <pc:sldMk cId="2373836672" sldId="287"/>
            <ac:graphicFrameMk id="5" creationId="{26DB9D35-B480-8617-B508-68F601A1A287}"/>
          </ac:graphicFrameMkLst>
        </pc:graphicFrameChg>
        <pc:graphicFrameChg chg="add mod modGraphic">
          <ac:chgData name="Kathryn Edwards" userId="S::kathryn.edwards@uwtsd.ac.uk::63d2363c-cade-4163-9af6-9e5c844072f7" providerId="AD" clId="Web-{C0417F9B-09EC-4553-53C8-78F34594CB8F}" dt="2023-01-25T15:32:54.953" v="1396"/>
          <ac:graphicFrameMkLst>
            <pc:docMk/>
            <pc:sldMk cId="2373836672" sldId="287"/>
            <ac:graphicFrameMk id="6" creationId="{C0803981-C383-7194-808F-89161D74D036}"/>
          </ac:graphicFrameMkLst>
        </pc:graphicFrameChg>
        <pc:picChg chg="add del mod modCrop">
          <ac:chgData name="Kathryn Edwards" userId="S::kathryn.edwards@uwtsd.ac.uk::63d2363c-cade-4163-9af6-9e5c844072f7" providerId="AD" clId="Web-{C0417F9B-09EC-4553-53C8-78F34594CB8F}" dt="2023-01-25T15:32:56.953" v="1397"/>
          <ac:picMkLst>
            <pc:docMk/>
            <pc:sldMk cId="2373836672" sldId="287"/>
            <ac:picMk id="2" creationId="{D4B84C39-A8C2-8E76-F9B8-D9BCC331D903}"/>
          </ac:picMkLst>
        </pc:picChg>
      </pc:sldChg>
      <pc:sldChg chg="addSp delSp modSp new">
        <pc:chgData name="Kathryn Edwards" userId="S::kathryn.edwards@uwtsd.ac.uk::63d2363c-cade-4163-9af6-9e5c844072f7" providerId="AD" clId="Web-{C0417F9B-09EC-4553-53C8-78F34594CB8F}" dt="2023-01-25T15:27:08.225" v="812" actId="20577"/>
        <pc:sldMkLst>
          <pc:docMk/>
          <pc:sldMk cId="2797984292" sldId="289"/>
        </pc:sldMkLst>
        <pc:spChg chg="add mod">
          <ac:chgData name="Kathryn Edwards" userId="S::kathryn.edwards@uwtsd.ac.uk::63d2363c-cade-4163-9af6-9e5c844072f7" providerId="AD" clId="Web-{C0417F9B-09EC-4553-53C8-78F34594CB8F}" dt="2023-01-25T15:27:06.006" v="808" actId="20577"/>
          <ac:spMkLst>
            <pc:docMk/>
            <pc:sldMk cId="2797984292" sldId="289"/>
            <ac:spMk id="3" creationId="{40A611F1-7686-D0A7-5A69-47351A30E197}"/>
          </ac:spMkLst>
        </pc:spChg>
        <pc:spChg chg="add mod">
          <ac:chgData name="Kathryn Edwards" userId="S::kathryn.edwards@uwtsd.ac.uk::63d2363c-cade-4163-9af6-9e5c844072f7" providerId="AD" clId="Web-{C0417F9B-09EC-4553-53C8-78F34594CB8F}" dt="2023-01-25T15:27:08.225" v="812" actId="20577"/>
          <ac:spMkLst>
            <pc:docMk/>
            <pc:sldMk cId="2797984292" sldId="289"/>
            <ac:spMk id="4" creationId="{391E5DC8-A3A3-B6E6-FDA8-56CF177A2DB0}"/>
          </ac:spMkLst>
        </pc:spChg>
        <pc:picChg chg="add del mod modCrop">
          <ac:chgData name="Kathryn Edwards" userId="S::kathryn.edwards@uwtsd.ac.uk::63d2363c-cade-4163-9af6-9e5c844072f7" providerId="AD" clId="Web-{C0417F9B-09EC-4553-53C8-78F34594CB8F}" dt="2023-01-25T15:26:35.349" v="796"/>
          <ac:picMkLst>
            <pc:docMk/>
            <pc:sldMk cId="2797984292" sldId="289"/>
            <ac:picMk id="2" creationId="{2D774167-76F7-07D5-D900-1CE37F605E83}"/>
          </ac:picMkLst>
        </pc:picChg>
      </pc:sldChg>
      <pc:sldChg chg="addSp delSp modSp new modNotes">
        <pc:chgData name="Kathryn Edwards" userId="S::kathryn.edwards@uwtsd.ac.uk::63d2363c-cade-4163-9af6-9e5c844072f7" providerId="AD" clId="Web-{C0417F9B-09EC-4553-53C8-78F34594CB8F}" dt="2023-01-25T15:39:35.339" v="1455"/>
        <pc:sldMkLst>
          <pc:docMk/>
          <pc:sldMk cId="704029341" sldId="290"/>
        </pc:sldMkLst>
        <pc:spChg chg="add mod">
          <ac:chgData name="Kathryn Edwards" userId="S::kathryn.edwards@uwtsd.ac.uk::63d2363c-cade-4163-9af6-9e5c844072f7" providerId="AD" clId="Web-{C0417F9B-09EC-4553-53C8-78F34594CB8F}" dt="2023-01-25T15:22:36.874" v="362" actId="14100"/>
          <ac:spMkLst>
            <pc:docMk/>
            <pc:sldMk cId="704029341" sldId="290"/>
            <ac:spMk id="2" creationId="{5A3E8219-4AE3-1C82-32E6-4B5265122537}"/>
          </ac:spMkLst>
        </pc:spChg>
        <pc:spChg chg="add mod">
          <ac:chgData name="Kathryn Edwards" userId="S::kathryn.edwards@uwtsd.ac.uk::63d2363c-cade-4163-9af6-9e5c844072f7" providerId="AD" clId="Web-{C0417F9B-09EC-4553-53C8-78F34594CB8F}" dt="2023-01-25T15:21:46.013" v="355" actId="20577"/>
          <ac:spMkLst>
            <pc:docMk/>
            <pc:sldMk cId="704029341" sldId="290"/>
            <ac:spMk id="3" creationId="{E2FA069B-6253-1A7A-94A5-AD233E043809}"/>
          </ac:spMkLst>
        </pc:spChg>
        <pc:spChg chg="add del mod">
          <ac:chgData name="Kathryn Edwards" userId="S::kathryn.edwards@uwtsd.ac.uk::63d2363c-cade-4163-9af6-9e5c844072f7" providerId="AD" clId="Web-{C0417F9B-09EC-4553-53C8-78F34594CB8F}" dt="2023-01-25T15:18:23.367" v="144"/>
          <ac:spMkLst>
            <pc:docMk/>
            <pc:sldMk cId="704029341" sldId="290"/>
            <ac:spMk id="4" creationId="{B38A0AB4-175A-11F1-DA88-A792FAA9CBD1}"/>
          </ac:spMkLst>
        </pc:spChg>
        <pc:spChg chg="add mod">
          <ac:chgData name="Kathryn Edwards" userId="S::kathryn.edwards@uwtsd.ac.uk::63d2363c-cade-4163-9af6-9e5c844072f7" providerId="AD" clId="Web-{C0417F9B-09EC-4553-53C8-78F34594CB8F}" dt="2023-01-25T15:22:33.608" v="361" actId="1076"/>
          <ac:spMkLst>
            <pc:docMk/>
            <pc:sldMk cId="704029341" sldId="290"/>
            <ac:spMk id="5" creationId="{9DFDD034-FADE-42F1-F4A6-FAFB21570661}"/>
          </ac:spMkLst>
        </pc:spChg>
        <pc:spChg chg="add del mod">
          <ac:chgData name="Kathryn Edwards" userId="S::kathryn.edwards@uwtsd.ac.uk::63d2363c-cade-4163-9af6-9e5c844072f7" providerId="AD" clId="Web-{C0417F9B-09EC-4553-53C8-78F34594CB8F}" dt="2023-01-25T15:19:23.634" v="163"/>
          <ac:spMkLst>
            <pc:docMk/>
            <pc:sldMk cId="704029341" sldId="290"/>
            <ac:spMk id="6" creationId="{776D7E73-F5C1-1EEA-0618-BBB2386BE221}"/>
          </ac:spMkLst>
        </pc:spChg>
        <pc:picChg chg="add mod">
          <ac:chgData name="Kathryn Edwards" userId="S::kathryn.edwards@uwtsd.ac.uk::63d2363c-cade-4163-9af6-9e5c844072f7" providerId="AD" clId="Web-{C0417F9B-09EC-4553-53C8-78F34594CB8F}" dt="2023-01-25T15:22:31.499" v="360" actId="1076"/>
          <ac:picMkLst>
            <pc:docMk/>
            <pc:sldMk cId="704029341" sldId="290"/>
            <ac:picMk id="7" creationId="{97F616C7-B4DA-6844-6208-BCEB3E4A8D34}"/>
          </ac:picMkLst>
        </pc:picChg>
      </pc:sldChg>
      <pc:sldChg chg="new del">
        <pc:chgData name="Kathryn Edwards" userId="S::kathryn.edwards@uwtsd.ac.uk::63d2363c-cade-4163-9af6-9e5c844072f7" providerId="AD" clId="Web-{C0417F9B-09EC-4553-53C8-78F34594CB8F}" dt="2023-01-25T15:15:30.706" v="20"/>
        <pc:sldMkLst>
          <pc:docMk/>
          <pc:sldMk cId="351573341" sldId="291"/>
        </pc:sldMkLst>
      </pc:sldChg>
      <pc:sldChg chg="new del">
        <pc:chgData name="Kathryn Edwards" userId="S::kathryn.edwards@uwtsd.ac.uk::63d2363c-cade-4163-9af6-9e5c844072f7" providerId="AD" clId="Web-{C0417F9B-09EC-4553-53C8-78F34594CB8F}" dt="2023-01-25T15:15:33.034" v="21"/>
        <pc:sldMkLst>
          <pc:docMk/>
          <pc:sldMk cId="2980940987" sldId="292"/>
        </pc:sldMkLst>
      </pc:sldChg>
      <pc:sldChg chg="addSp modSp">
        <pc:chgData name="Kathryn Edwards" userId="S::kathryn.edwards@uwtsd.ac.uk::63d2363c-cade-4163-9af6-9e5c844072f7" providerId="AD" clId="Web-{C0417F9B-09EC-4553-53C8-78F34594CB8F}" dt="2023-01-25T15:46:39.351" v="1465" actId="20577"/>
        <pc:sldMkLst>
          <pc:docMk/>
          <pc:sldMk cId="1126651292" sldId="293"/>
        </pc:sldMkLst>
        <pc:spChg chg="add mod">
          <ac:chgData name="Kathryn Edwards" userId="S::kathryn.edwards@uwtsd.ac.uk::63d2363c-cade-4163-9af6-9e5c844072f7" providerId="AD" clId="Web-{C0417F9B-09EC-4553-53C8-78F34594CB8F}" dt="2023-01-25T15:46:39.351" v="1465" actId="20577"/>
          <ac:spMkLst>
            <pc:docMk/>
            <pc:sldMk cId="1126651292" sldId="293"/>
            <ac:spMk id="2" creationId="{AC13A726-B276-34FF-7999-D67938D45BC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US"/>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23E62973-5E8C-6249-93BD-BAF7AE7072BD}" type="datetimeFigureOut">
              <a:rPr lang="en-US" smtClean="0"/>
              <a:t>1/25/2023</a:t>
            </a:fld>
            <a:endParaRPr lang="en-US"/>
          </a:p>
        </p:txBody>
      </p:sp>
      <p:sp>
        <p:nvSpPr>
          <p:cNvPr id="4" name="Slide Image Placeholder 3"/>
          <p:cNvSpPr>
            <a:spLocks noGrp="1" noRot="1" noChangeAspect="1"/>
          </p:cNvSpPr>
          <p:nvPr>
            <p:ph type="sldImg" idx="2"/>
          </p:nvPr>
        </p:nvSpPr>
        <p:spPr>
          <a:xfrm>
            <a:off x="1189038" y="1250950"/>
            <a:ext cx="4497387" cy="3375025"/>
          </a:xfrm>
          <a:prstGeom prst="rect">
            <a:avLst/>
          </a:prstGeom>
          <a:noFill/>
          <a:ln w="12700">
            <a:solidFill>
              <a:prstClr val="black"/>
            </a:solidFill>
          </a:ln>
        </p:spPr>
        <p:txBody>
          <a:bodyPr vert="horz" lIns="96442" tIns="48221" rIns="96442" bIns="48221" rtlCol="0" anchor="ctr"/>
          <a:lstStyle/>
          <a:p>
            <a:endParaRPr lang="en-US"/>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US"/>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ducationalinnovation360.com/blogs/the-things-you-should-know-about-personalized-learning"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dirty="0">
                <a:hlinkClick r:id="rId3"/>
              </a:rPr>
              <a:t>The Most Important Things You Should Know About Personalized Learning | Educational Innovation 360</a:t>
            </a:r>
            <a:endParaRPr lang="en-GB" dirty="0"/>
          </a:p>
          <a:p>
            <a:endParaRPr lang="en-GB" dirty="0"/>
          </a:p>
          <a:p>
            <a:r>
              <a:rPr lang="en-GB" b="0" i="0" dirty="0">
                <a:solidFill>
                  <a:srgbClr val="2A3848"/>
                </a:solidFill>
                <a:effectLst/>
                <a:latin typeface="Proxima Nova"/>
              </a:rPr>
              <a:t>Personalized learning is instruction that offers pedagogy, curriculum, and learning environments to meet the individual student’s needs. The experience is tailored to learning preferences and the specific interests of different learners. In a personalized learning environment, the learning objectives and content, as well as the method and pace, may all vary. Personalization also encompasses differentiated instruction that supports student progress based on subject matter mastery.</a:t>
            </a:r>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650276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298842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algn="l" fontAlgn="base"/>
            <a:r>
              <a:rPr lang="en-GB" b="1" i="0" dirty="0">
                <a:effectLst/>
                <a:latin typeface="-apple-system"/>
              </a:rPr>
              <a:t>1. Reptilian brain (the most basic brain)</a:t>
            </a:r>
          </a:p>
          <a:p>
            <a:pPr algn="l" fontAlgn="base"/>
            <a:r>
              <a:rPr lang="en-GB" b="0" i="0" dirty="0">
                <a:effectLst/>
                <a:latin typeface="Source Serif Pro" panose="020B0604020202020204" pitchFamily="18" charset="0"/>
              </a:rPr>
              <a:t>This is the most basic brain that humans have. Also known as the lizard brain, the reptilian brain deals with the most basic activities like regulating blood pressure, fight or flight reactions, and biological drives like sex and hunger.</a:t>
            </a:r>
          </a:p>
          <a:p>
            <a:pPr algn="l" fontAlgn="base"/>
            <a:r>
              <a:rPr lang="en-GB" b="0" i="0" dirty="0">
                <a:effectLst/>
                <a:latin typeface="Source Serif Pro" panose="020B0604020202020204" pitchFamily="18" charset="0"/>
              </a:rPr>
              <a:t>It's called the lizard brain because that's all the brain that lizards have - they don't have advanced brains like other mammals, which is why all that lizards care about is eating, sleeping, pooping and reproducing. Not just lizards, but even other reptiles like snakes and crocodiles only possess a reptilian brain.</a:t>
            </a:r>
          </a:p>
          <a:p>
            <a:pPr algn="l" fontAlgn="base"/>
            <a:r>
              <a:rPr lang="en-GB" b="1" i="0" dirty="0">
                <a:effectLst/>
                <a:latin typeface="-apple-system"/>
              </a:rPr>
              <a:t>2. Limbic cortex (the emotional brain)</a:t>
            </a:r>
          </a:p>
          <a:p>
            <a:pPr algn="l" fontAlgn="base"/>
            <a:r>
              <a:rPr lang="en-GB" b="0" i="0" dirty="0">
                <a:effectLst/>
                <a:latin typeface="Source Serif Pro" panose="020B0604020202020204" pitchFamily="18" charset="0"/>
              </a:rPr>
              <a:t>Above the reptilian brain lies the limbic brain. This region is responsible for emotion processing. So whenever you feel happiness, sadness, anger, disgust, love, hatred or any other emotion, it's the limbic system that controls it.</a:t>
            </a:r>
          </a:p>
          <a:p>
            <a:pPr algn="l" fontAlgn="base"/>
            <a:r>
              <a:rPr lang="en-GB" b="0" i="0" dirty="0">
                <a:effectLst/>
                <a:latin typeface="Source Serif Pro" panose="020B0604020202020204" pitchFamily="18" charset="0"/>
              </a:rPr>
              <a:t>It's not just humans that have a limbic cortex (emotional brain), some other animals have it as well. For example, dogs have a very similar limbic system to humans and that's why they get all cuddly with us.</a:t>
            </a:r>
          </a:p>
          <a:p>
            <a:pPr algn="l" fontAlgn="base"/>
            <a:r>
              <a:rPr lang="en-GB" b="1" i="0" dirty="0">
                <a:effectLst/>
                <a:latin typeface="-apple-system"/>
              </a:rPr>
              <a:t>3. Neocortex (the logical and creative brain)</a:t>
            </a:r>
          </a:p>
          <a:p>
            <a:pPr algn="l" fontAlgn="base"/>
            <a:r>
              <a:rPr lang="en-GB" b="0" i="0" dirty="0">
                <a:effectLst/>
                <a:latin typeface="Source Serif Pro" panose="020B0604020202020204" pitchFamily="18" charset="0"/>
              </a:rPr>
              <a:t>The third and the most developed brain - the neocortex - is what makes us the most dominant species on planet Earth. It occupies around 76% of the brain space in your skull.</a:t>
            </a:r>
          </a:p>
          <a:p>
            <a:pPr algn="l" fontAlgn="base"/>
            <a:r>
              <a:rPr lang="en-GB" b="0" i="0" dirty="0">
                <a:effectLst/>
                <a:latin typeface="Source Serif Pro" panose="020B0604020202020204" pitchFamily="18" charset="0"/>
              </a:rPr>
              <a:t>Using the neocortex, Newton discovered gravity, Einstein discovered the theory of relativity, Leonardo Da Vinci painted the </a:t>
            </a:r>
            <a:r>
              <a:rPr lang="en-GB" b="0" i="1" dirty="0">
                <a:effectLst/>
                <a:latin typeface="Georgia" panose="02040502050405020303" pitchFamily="18" charset="0"/>
              </a:rPr>
              <a:t>Mona Lisa.</a:t>
            </a:r>
            <a:endParaRPr lang="en-GB" b="0" i="0" dirty="0">
              <a:effectLst/>
              <a:latin typeface="Source Serif Pro" panose="020B0604020202020204" pitchFamily="18" charset="0"/>
            </a:endParaRPr>
          </a:p>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335348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err="1"/>
              <a:t>Watch</a:t>
            </a:r>
            <a:r>
              <a:rPr lang="cy-GB" dirty="0"/>
              <a:t> the </a:t>
            </a:r>
            <a:r>
              <a:rPr lang="cy-GB" dirty="0" err="1"/>
              <a:t>video</a:t>
            </a:r>
            <a:r>
              <a:rPr lang="cy-GB" dirty="0"/>
              <a:t>!</a:t>
            </a:r>
          </a:p>
        </p:txBody>
      </p:sp>
      <p:sp>
        <p:nvSpPr>
          <p:cNvPr id="4" name="Dalfan Rhif y Sleid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101783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Get students to create a spider diagram to outline ways to get to know the pupils in order to </a:t>
            </a:r>
            <a:r>
              <a:rPr lang="en-US" dirty="0" err="1">
                <a:cs typeface="Calibri"/>
              </a:rPr>
              <a:t>personalise</a:t>
            </a:r>
            <a:r>
              <a:rPr lang="en-US" dirty="0">
                <a:cs typeface="Calibri"/>
              </a:rPr>
              <a:t> their learning. One example is given:</a:t>
            </a:r>
          </a:p>
          <a:p>
            <a:endParaRPr lang="en-US" dirty="0">
              <a:cs typeface="Calibri"/>
            </a:endParaRPr>
          </a:p>
          <a:p>
            <a:r>
              <a:rPr lang="en-US" dirty="0">
                <a:cs typeface="Calibri"/>
              </a:rPr>
              <a:t>One to one chats</a:t>
            </a:r>
          </a:p>
          <a:p>
            <a:r>
              <a:rPr lang="en-US" dirty="0">
                <a:cs typeface="Calibri"/>
              </a:rPr>
              <a:t>One page profile</a:t>
            </a:r>
          </a:p>
          <a:p>
            <a:r>
              <a:rPr lang="en-US" dirty="0">
                <a:cs typeface="Calibri"/>
              </a:rPr>
              <a:t>Handovers from previous teachers</a:t>
            </a:r>
          </a:p>
          <a:p>
            <a:r>
              <a:rPr lang="en-US" dirty="0">
                <a:cs typeface="Calibri"/>
              </a:rPr>
              <a:t>IDPs</a:t>
            </a:r>
          </a:p>
          <a:p>
            <a:r>
              <a:rPr lang="en-US" dirty="0">
                <a:cs typeface="Calibri"/>
              </a:rPr>
              <a:t>After school clubs</a:t>
            </a:r>
          </a:p>
          <a:p>
            <a:r>
              <a:rPr lang="en-US" dirty="0">
                <a:cs typeface="Calibri"/>
              </a:rPr>
              <a:t>Assessment data</a:t>
            </a:r>
          </a:p>
          <a:p>
            <a:r>
              <a:rPr lang="en-US" dirty="0">
                <a:cs typeface="Calibri"/>
              </a:rPr>
              <a:t>Reading ages</a:t>
            </a:r>
          </a:p>
          <a:p>
            <a:r>
              <a:rPr lang="en-US" dirty="0">
                <a:cs typeface="Calibri"/>
              </a:rPr>
              <a:t>Talk to parents/</a:t>
            </a:r>
            <a:r>
              <a:rPr lang="en-US" dirty="0" err="1">
                <a:cs typeface="Calibri"/>
              </a:rPr>
              <a:t>carers</a:t>
            </a:r>
            <a:r>
              <a:rPr lang="en-US" dirty="0">
                <a:cs typeface="Calibri"/>
              </a:rPr>
              <a:t>/guardians</a:t>
            </a:r>
          </a:p>
          <a:p>
            <a:r>
              <a:rPr lang="en-US" dirty="0">
                <a:cs typeface="Calibri"/>
              </a:rPr>
              <a:t>Observe the children working</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975179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1/25/2023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1/25/2023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hyperlink" Target="https://www.dreambox.com/resources/guides/personalized-learning"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hwb.gov.wales/cwricwlwm-i-gymru/cynllunio-eich-cwricwlwm/datblygu-gweledigaeth-ar-gyfer-dylunio-cwricwlwm/#cynllunio-cwricwlwm-a-r-pedwar-diben"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hyperlink" Target="https://hwb.gov.wales/curriculum-for-wales/designing-your-curriculum/developing-a-vision-for-curriculum-design/#curriculum-design-and-the-four-purpose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https://ncphwr.org.uk/cy/portfolio/dysgu-yn-yr-awyr-agored/" TargetMode="External"/><Relationship Id="rId2" Type="http://schemas.openxmlformats.org/officeDocument/2006/relationships/image" Target="../media/image23.jp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RcTxHZNLrZQ" TargetMode="External"/><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hyperlink" Target="https://youtu.be/RcTxHZNLrZQ"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web.microsoftstream.com/video/9cd8a172-da2d-4694-953b-162df12338db" TargetMode="External"/><Relationship Id="rId2" Type="http://schemas.openxmlformats.org/officeDocument/2006/relationships/hyperlink" Target="https://web.microsoftstream.com/video/193d5d47-2e19-431a-aa3a-c1578d0ce0c6" TargetMode="Externa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ezproxy.uwtsd.ac.uk/10.4018/978-1-60566-884-0.ch015" TargetMode="Externa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21B1F481-66A7-040C-1144-37B7A95AA52E}"/>
              </a:ext>
            </a:extLst>
          </p:cNvPr>
          <p:cNvSpPr txBox="1"/>
          <p:nvPr/>
        </p:nvSpPr>
        <p:spPr>
          <a:xfrm>
            <a:off x="1845129" y="5214257"/>
            <a:ext cx="5497285" cy="1200329"/>
          </a:xfrm>
          <a:prstGeom prst="rect">
            <a:avLst/>
          </a:prstGeom>
          <a:noFill/>
        </p:spPr>
        <p:txBody>
          <a:bodyPr wrap="square" rtlCol="0">
            <a:spAutoFit/>
          </a:bodyPr>
          <a:lstStyle/>
          <a:p>
            <a:pPr algn="ctr"/>
            <a:r>
              <a:rPr lang="cy-GB" sz="3600" dirty="0">
                <a:solidFill>
                  <a:schemeClr val="accent4">
                    <a:lumMod val="60000"/>
                    <a:lumOff val="40000"/>
                  </a:schemeClr>
                </a:solidFill>
              </a:rPr>
              <a:t>Personoli’r dysgu             </a:t>
            </a:r>
            <a:r>
              <a:rPr lang="en-GB" sz="3600">
                <a:solidFill>
                  <a:schemeClr val="accent4">
                    <a:lumMod val="60000"/>
                    <a:lumOff val="40000"/>
                  </a:schemeClr>
                </a:solidFill>
              </a:rPr>
              <a:t>Personalising </a:t>
            </a:r>
            <a:r>
              <a:rPr lang="en-GB" sz="3600" dirty="0">
                <a:solidFill>
                  <a:schemeClr val="accent4">
                    <a:lumMod val="60000"/>
                    <a:lumOff val="40000"/>
                  </a:schemeClr>
                </a:solidFill>
              </a:rPr>
              <a:t>the learning</a:t>
            </a:r>
          </a:p>
        </p:txBody>
      </p:sp>
      <p:sp>
        <p:nvSpPr>
          <p:cNvPr id="3" name="Blwch Testun 2">
            <a:extLst>
              <a:ext uri="{FF2B5EF4-FFF2-40B4-BE49-F238E27FC236}">
                <a16:creationId xmlns:a16="http://schemas.microsoft.com/office/drawing/2014/main" id="{ED454BF6-734D-AF51-14F2-BA218993D88B}"/>
              </a:ext>
            </a:extLst>
          </p:cNvPr>
          <p:cNvSpPr txBox="1"/>
          <p:nvPr/>
        </p:nvSpPr>
        <p:spPr>
          <a:xfrm>
            <a:off x="1698172" y="443414"/>
            <a:ext cx="5497285" cy="830997"/>
          </a:xfrm>
          <a:prstGeom prst="rect">
            <a:avLst/>
          </a:prstGeom>
          <a:noFill/>
        </p:spPr>
        <p:txBody>
          <a:bodyPr wrap="square" rtlCol="0">
            <a:spAutoFit/>
          </a:bodyPr>
          <a:lstStyle/>
          <a:p>
            <a:pPr algn="ctr"/>
            <a:r>
              <a:rPr lang="cy-GB" sz="4800" dirty="0">
                <a:solidFill>
                  <a:schemeClr val="accent4">
                    <a:lumMod val="60000"/>
                    <a:lumOff val="40000"/>
                  </a:schemeClr>
                </a:solidFill>
              </a:rPr>
              <a:t>ECAD5007/C</a:t>
            </a: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01932EAC-9BE0-6092-1808-FF7F61DEA0F5}"/>
              </a:ext>
            </a:extLst>
          </p:cNvPr>
          <p:cNvSpPr txBox="1"/>
          <p:nvPr/>
        </p:nvSpPr>
        <p:spPr>
          <a:xfrm>
            <a:off x="723666" y="1077085"/>
            <a:ext cx="3595892" cy="4370427"/>
          </a:xfrm>
          <a:prstGeom prst="rect">
            <a:avLst/>
          </a:prstGeom>
          <a:noFill/>
        </p:spPr>
        <p:txBody>
          <a:bodyPr wrap="square" rtlCol="0">
            <a:spAutoFit/>
          </a:bodyPr>
          <a:lstStyle/>
          <a:p>
            <a:r>
              <a:rPr lang="cy-GB" sz="2400" b="1" dirty="0"/>
              <a:t>Erbyn diwedd y sesiwn:</a:t>
            </a:r>
          </a:p>
          <a:p>
            <a:endParaRPr lang="cy-GB" sz="2000" dirty="0"/>
          </a:p>
          <a:p>
            <a:r>
              <a:rPr lang="cy-GB" sz="2000" dirty="0"/>
              <a:t>Beth a’i olygir wrth personoli’r dysgu?</a:t>
            </a:r>
          </a:p>
          <a:p>
            <a:endParaRPr lang="cy-GB" sz="2000" dirty="0"/>
          </a:p>
          <a:p>
            <a:r>
              <a:rPr lang="cy-GB" sz="2000" dirty="0"/>
              <a:t>Ystyriaethau </a:t>
            </a:r>
            <a:r>
              <a:rPr lang="cy-GB" sz="2000" dirty="0" err="1"/>
              <a:t>niwro</a:t>
            </a:r>
            <a:r>
              <a:rPr lang="cy-GB" sz="2000" dirty="0"/>
              <a:t> wyddonol</a:t>
            </a:r>
          </a:p>
          <a:p>
            <a:endParaRPr lang="cy-GB" sz="2000" dirty="0"/>
          </a:p>
          <a:p>
            <a:r>
              <a:rPr lang="cy-GB" sz="2000" dirty="0"/>
              <a:t>Gwaith ymchwilwyr yn y maes.</a:t>
            </a:r>
          </a:p>
          <a:p>
            <a:endParaRPr lang="cy-GB" sz="2000" dirty="0"/>
          </a:p>
          <a:p>
            <a:r>
              <a:rPr lang="cy-GB" sz="2000" dirty="0"/>
              <a:t>Cryfderau athroniaeth Dysgu Sylfaen</a:t>
            </a:r>
          </a:p>
          <a:p>
            <a:endParaRPr lang="cy-GB" dirty="0"/>
          </a:p>
          <a:p>
            <a:endParaRPr lang="cy-GB" dirty="0"/>
          </a:p>
          <a:p>
            <a:endParaRPr lang="cy-GB" dirty="0"/>
          </a:p>
        </p:txBody>
      </p:sp>
      <p:sp>
        <p:nvSpPr>
          <p:cNvPr id="3" name="Blwch Testun 2">
            <a:extLst>
              <a:ext uri="{FF2B5EF4-FFF2-40B4-BE49-F238E27FC236}">
                <a16:creationId xmlns:a16="http://schemas.microsoft.com/office/drawing/2014/main" id="{676843C0-6CC0-B897-A555-11FBC8A387C2}"/>
              </a:ext>
            </a:extLst>
          </p:cNvPr>
          <p:cNvSpPr txBox="1"/>
          <p:nvPr/>
        </p:nvSpPr>
        <p:spPr>
          <a:xfrm>
            <a:off x="4470823" y="1077085"/>
            <a:ext cx="3949511" cy="4924425"/>
          </a:xfrm>
          <a:prstGeom prst="rect">
            <a:avLst/>
          </a:prstGeom>
          <a:noFill/>
        </p:spPr>
        <p:txBody>
          <a:bodyPr wrap="square" rtlCol="0">
            <a:spAutoFit/>
          </a:bodyPr>
          <a:lstStyle/>
          <a:p>
            <a:r>
              <a:rPr lang="en-GB" sz="2400" b="1" dirty="0"/>
              <a:t>By the end of the session:</a:t>
            </a:r>
          </a:p>
          <a:p>
            <a:endParaRPr lang="en-GB" sz="2000" dirty="0"/>
          </a:p>
          <a:p>
            <a:r>
              <a:rPr lang="en-GB" sz="2000" dirty="0"/>
              <a:t>What do we mean by personalised learning? </a:t>
            </a:r>
          </a:p>
          <a:p>
            <a:endParaRPr lang="en-GB" sz="2000" dirty="0"/>
          </a:p>
          <a:p>
            <a:r>
              <a:rPr lang="en-GB" sz="2000" dirty="0"/>
              <a:t>Neuroscientific considerations</a:t>
            </a:r>
          </a:p>
          <a:p>
            <a:endParaRPr lang="en-GB" sz="2000" dirty="0"/>
          </a:p>
          <a:p>
            <a:r>
              <a:rPr lang="en-GB" sz="2000" dirty="0"/>
              <a:t>Researchers work.</a:t>
            </a:r>
          </a:p>
          <a:p>
            <a:endParaRPr lang="en-GB" sz="2000" dirty="0"/>
          </a:p>
          <a:p>
            <a:r>
              <a:rPr lang="en-GB" sz="2000" dirty="0"/>
              <a:t>The strength of Foundation Learning philosophy.</a:t>
            </a:r>
          </a:p>
          <a:p>
            <a:endParaRPr lang="cy-GB" dirty="0"/>
          </a:p>
          <a:p>
            <a:endParaRPr lang="cy-GB" dirty="0"/>
          </a:p>
          <a:p>
            <a:endParaRPr lang="cy-GB" dirty="0"/>
          </a:p>
          <a:p>
            <a:endParaRPr lang="cy-GB" dirty="0"/>
          </a:p>
          <a:p>
            <a:endParaRPr lang="cy-GB" dirty="0"/>
          </a:p>
        </p:txBody>
      </p:sp>
    </p:spTree>
    <p:extLst>
      <p:ext uri="{BB962C8B-B14F-4D97-AF65-F5344CB8AC3E}">
        <p14:creationId xmlns:p14="http://schemas.microsoft.com/office/powerpoint/2010/main" val="3268076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D0461252-E9B1-6E76-F70F-55900E53AC73}"/>
              </a:ext>
            </a:extLst>
          </p:cNvPr>
          <p:cNvSpPr>
            <a:spLocks noGrp="1"/>
          </p:cNvSpPr>
          <p:nvPr>
            <p:ph type="title"/>
          </p:nvPr>
        </p:nvSpPr>
        <p:spPr/>
        <p:txBody>
          <a:bodyPr/>
          <a:lstStyle/>
          <a:p>
            <a:r>
              <a:rPr lang="cy-GB" sz="3200" dirty="0"/>
              <a:t>Beth a wyddom yn barod am blant?</a:t>
            </a:r>
            <a:br>
              <a:rPr lang="cy-GB" sz="3200" dirty="0"/>
            </a:br>
            <a:r>
              <a:rPr lang="cy-GB" sz="3200" dirty="0" err="1"/>
              <a:t>What</a:t>
            </a:r>
            <a:r>
              <a:rPr lang="cy-GB" sz="3200" dirty="0"/>
              <a:t> do we </a:t>
            </a:r>
            <a:r>
              <a:rPr lang="cy-GB" sz="3200" dirty="0" err="1"/>
              <a:t>already</a:t>
            </a:r>
            <a:r>
              <a:rPr lang="cy-GB" sz="3200" dirty="0"/>
              <a:t> </a:t>
            </a:r>
            <a:r>
              <a:rPr lang="cy-GB" sz="3200" dirty="0" err="1"/>
              <a:t>know</a:t>
            </a:r>
            <a:r>
              <a:rPr lang="cy-GB" sz="3200" dirty="0"/>
              <a:t> </a:t>
            </a:r>
            <a:r>
              <a:rPr lang="cy-GB" sz="3200" dirty="0" err="1"/>
              <a:t>about</a:t>
            </a:r>
            <a:r>
              <a:rPr lang="cy-GB" sz="3200" dirty="0"/>
              <a:t> </a:t>
            </a:r>
            <a:r>
              <a:rPr lang="cy-GB" sz="3200" dirty="0" err="1"/>
              <a:t>children</a:t>
            </a:r>
            <a:r>
              <a:rPr lang="cy-GB" sz="3200" dirty="0"/>
              <a:t>?</a:t>
            </a:r>
          </a:p>
        </p:txBody>
      </p:sp>
      <p:sp>
        <p:nvSpPr>
          <p:cNvPr id="3" name="Dalfan Cynnwys 2">
            <a:extLst>
              <a:ext uri="{FF2B5EF4-FFF2-40B4-BE49-F238E27FC236}">
                <a16:creationId xmlns:a16="http://schemas.microsoft.com/office/drawing/2014/main" id="{992CE2C3-7B7F-E008-688F-098386FBC5C7}"/>
              </a:ext>
            </a:extLst>
          </p:cNvPr>
          <p:cNvSpPr>
            <a:spLocks noGrp="1"/>
          </p:cNvSpPr>
          <p:nvPr>
            <p:ph sz="half" idx="1"/>
          </p:nvPr>
        </p:nvSpPr>
        <p:spPr>
          <a:xfrm>
            <a:off x="628650" y="1488168"/>
            <a:ext cx="3867150" cy="4351338"/>
          </a:xfrm>
        </p:spPr>
        <p:txBody>
          <a:bodyPr/>
          <a:lstStyle/>
          <a:p>
            <a:pPr marL="0" indent="0">
              <a:buNone/>
            </a:pPr>
            <a:r>
              <a:rPr lang="cy-GB" b="1" dirty="0"/>
              <a:t>Mae plant yn...</a:t>
            </a:r>
          </a:p>
          <a:p>
            <a:pPr marL="0" indent="0">
              <a:buNone/>
            </a:pPr>
            <a:r>
              <a:rPr lang="cy-GB" dirty="0"/>
              <a:t>chwilfrydig</a:t>
            </a:r>
          </a:p>
          <a:p>
            <a:pPr marL="0" indent="0">
              <a:buNone/>
            </a:pPr>
            <a:r>
              <a:rPr lang="cy-GB" dirty="0"/>
              <a:t>fyrbwyll</a:t>
            </a:r>
          </a:p>
          <a:p>
            <a:pPr marL="0" indent="0">
              <a:buNone/>
            </a:pPr>
            <a:r>
              <a:rPr lang="cy-GB" dirty="0"/>
              <a:t>gorfforol weithgar</a:t>
            </a:r>
          </a:p>
          <a:p>
            <a:pPr marL="0" indent="0">
              <a:buNone/>
            </a:pPr>
            <a:r>
              <a:rPr lang="cy-GB" dirty="0" err="1"/>
              <a:t>ddiansyddion</a:t>
            </a:r>
            <a:endParaRPr lang="cy-GB" dirty="0"/>
          </a:p>
          <a:p>
            <a:pPr marL="0" indent="0">
              <a:buNone/>
            </a:pPr>
            <a:r>
              <a:rPr lang="cy-GB" dirty="0"/>
              <a:t>fregus</a:t>
            </a:r>
          </a:p>
          <a:p>
            <a:pPr marL="0" indent="0">
              <a:buNone/>
            </a:pPr>
            <a:r>
              <a:rPr lang="cy-GB" dirty="0"/>
              <a:t>ddiniwed</a:t>
            </a:r>
          </a:p>
          <a:p>
            <a:pPr marL="0" indent="0">
              <a:buNone/>
            </a:pPr>
            <a:r>
              <a:rPr lang="cy-GB" dirty="0"/>
              <a:t>unigryw</a:t>
            </a:r>
          </a:p>
          <a:p>
            <a:pPr marL="0" indent="0">
              <a:buNone/>
            </a:pPr>
            <a:endParaRPr lang="cy-GB" dirty="0"/>
          </a:p>
          <a:p>
            <a:pPr marL="0" indent="0">
              <a:buNone/>
            </a:pPr>
            <a:endParaRPr lang="cy-GB" dirty="0"/>
          </a:p>
          <a:p>
            <a:pPr marL="0" indent="0">
              <a:buNone/>
            </a:pPr>
            <a:endParaRPr lang="cy-GB" dirty="0"/>
          </a:p>
        </p:txBody>
      </p:sp>
      <p:sp>
        <p:nvSpPr>
          <p:cNvPr id="4" name="Dalfan Cynnwys 3">
            <a:extLst>
              <a:ext uri="{FF2B5EF4-FFF2-40B4-BE49-F238E27FC236}">
                <a16:creationId xmlns:a16="http://schemas.microsoft.com/office/drawing/2014/main" id="{A8B8468E-1146-CAB5-7D16-428587220789}"/>
              </a:ext>
            </a:extLst>
          </p:cNvPr>
          <p:cNvSpPr>
            <a:spLocks noGrp="1"/>
          </p:cNvSpPr>
          <p:nvPr>
            <p:ph sz="half" idx="2"/>
          </p:nvPr>
        </p:nvSpPr>
        <p:spPr>
          <a:xfrm>
            <a:off x="4648202" y="1488168"/>
            <a:ext cx="3867150" cy="4351338"/>
          </a:xfrm>
        </p:spPr>
        <p:txBody>
          <a:bodyPr/>
          <a:lstStyle/>
          <a:p>
            <a:pPr marL="0" indent="0">
              <a:buNone/>
            </a:pPr>
            <a:r>
              <a:rPr lang="cy-GB" b="1" dirty="0" err="1"/>
              <a:t>Children</a:t>
            </a:r>
            <a:r>
              <a:rPr lang="cy-GB" b="1" dirty="0"/>
              <a:t> </a:t>
            </a:r>
            <a:r>
              <a:rPr lang="cy-GB" b="1" dirty="0" err="1"/>
              <a:t>are</a:t>
            </a:r>
            <a:r>
              <a:rPr lang="cy-GB" b="1" dirty="0"/>
              <a:t>...</a:t>
            </a:r>
          </a:p>
          <a:p>
            <a:pPr marL="0" indent="0">
              <a:buNone/>
            </a:pPr>
            <a:r>
              <a:rPr lang="cy-GB" dirty="0" err="1"/>
              <a:t>inquisitive</a:t>
            </a:r>
            <a:endParaRPr lang="cy-GB" dirty="0"/>
          </a:p>
          <a:p>
            <a:pPr marL="0" indent="0">
              <a:buNone/>
            </a:pPr>
            <a:r>
              <a:rPr lang="cy-GB" dirty="0" err="1"/>
              <a:t>impulsive</a:t>
            </a:r>
            <a:endParaRPr lang="cy-GB" dirty="0"/>
          </a:p>
          <a:p>
            <a:pPr marL="0" indent="0">
              <a:buNone/>
            </a:pPr>
            <a:r>
              <a:rPr lang="cy-GB" dirty="0" err="1"/>
              <a:t>physically</a:t>
            </a:r>
            <a:r>
              <a:rPr lang="cy-GB" dirty="0"/>
              <a:t> </a:t>
            </a:r>
            <a:r>
              <a:rPr lang="cy-GB" dirty="0" err="1"/>
              <a:t>active</a:t>
            </a:r>
            <a:endParaRPr lang="cy-GB" dirty="0"/>
          </a:p>
          <a:p>
            <a:pPr marL="0" indent="0">
              <a:buNone/>
            </a:pPr>
            <a:r>
              <a:rPr lang="cy-GB" dirty="0" err="1"/>
              <a:t>citizens</a:t>
            </a:r>
            <a:endParaRPr lang="cy-GB" dirty="0"/>
          </a:p>
          <a:p>
            <a:pPr marL="0" indent="0">
              <a:buNone/>
            </a:pPr>
            <a:r>
              <a:rPr lang="cy-GB" dirty="0" err="1"/>
              <a:t>fragile</a:t>
            </a:r>
            <a:endParaRPr lang="cy-GB" dirty="0"/>
          </a:p>
          <a:p>
            <a:pPr marL="0" indent="0">
              <a:buNone/>
            </a:pPr>
            <a:r>
              <a:rPr lang="cy-GB" dirty="0" err="1"/>
              <a:t>innocent</a:t>
            </a:r>
            <a:endParaRPr lang="cy-GB" dirty="0"/>
          </a:p>
          <a:p>
            <a:pPr marL="0" indent="0">
              <a:buNone/>
            </a:pPr>
            <a:r>
              <a:rPr lang="cy-GB" dirty="0" err="1"/>
              <a:t>unique</a:t>
            </a:r>
            <a:endParaRPr lang="cy-GB" dirty="0"/>
          </a:p>
          <a:p>
            <a:pPr marL="0" indent="0">
              <a:buNone/>
            </a:pPr>
            <a:endParaRPr lang="cy-GB" dirty="0"/>
          </a:p>
        </p:txBody>
      </p:sp>
    </p:spTree>
    <p:extLst>
      <p:ext uri="{BB962C8B-B14F-4D97-AF65-F5344CB8AC3E}">
        <p14:creationId xmlns:p14="http://schemas.microsoft.com/office/powerpoint/2010/main" val="1181721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55B37A02-80BF-3E9C-88A6-EE583E689B64}"/>
              </a:ext>
            </a:extLst>
          </p:cNvPr>
          <p:cNvPicPr>
            <a:picLocks noChangeAspect="1"/>
          </p:cNvPicPr>
          <p:nvPr/>
        </p:nvPicPr>
        <p:blipFill rotWithShape="1">
          <a:blip r:embed="rId2"/>
          <a:srcRect l="8345" t="16198" r="9172" b="4354"/>
          <a:stretch/>
        </p:blipFill>
        <p:spPr>
          <a:xfrm>
            <a:off x="472965" y="378287"/>
            <a:ext cx="8053027" cy="51711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70133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1A4B08D3-12B7-A565-DEDF-DA568827EB9E}"/>
              </a:ext>
            </a:extLst>
          </p:cNvPr>
          <p:cNvPicPr>
            <a:picLocks noChangeAspect="1"/>
          </p:cNvPicPr>
          <p:nvPr/>
        </p:nvPicPr>
        <p:blipFill rotWithShape="1">
          <a:blip r:embed="rId2"/>
          <a:srcRect l="8276" t="17234" r="9311" b="4973"/>
          <a:stretch/>
        </p:blipFill>
        <p:spPr>
          <a:xfrm>
            <a:off x="498189" y="592783"/>
            <a:ext cx="8135008" cy="51192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35011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1F59163A-BD98-459E-28CB-2BF72D1283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3048" y="1039459"/>
            <a:ext cx="4614059" cy="4060372"/>
          </a:xfrm>
          <a:prstGeom prst="rect">
            <a:avLst/>
          </a:prstGeom>
          <a:noFill/>
          <a:extLst>
            <a:ext uri="{909E8E84-426E-40DD-AFC4-6F175D3DCCD1}">
              <a14:hiddenFill xmlns:a14="http://schemas.microsoft.com/office/drawing/2010/main">
                <a:solidFill>
                  <a:srgbClr val="FFFFFF"/>
                </a:solidFill>
              </a14:hiddenFill>
            </a:ext>
          </a:extLst>
        </p:spPr>
      </p:pic>
      <p:sp>
        <p:nvSpPr>
          <p:cNvPr id="2" name="Blwch Testun 1">
            <a:extLst>
              <a:ext uri="{FF2B5EF4-FFF2-40B4-BE49-F238E27FC236}">
                <a16:creationId xmlns:a16="http://schemas.microsoft.com/office/drawing/2014/main" id="{2B200FCA-DBDF-DA83-DF20-FAF43B28D931}"/>
              </a:ext>
            </a:extLst>
          </p:cNvPr>
          <p:cNvSpPr txBox="1"/>
          <p:nvPr/>
        </p:nvSpPr>
        <p:spPr>
          <a:xfrm>
            <a:off x="560615" y="631370"/>
            <a:ext cx="3911931" cy="5078313"/>
          </a:xfrm>
          <a:prstGeom prst="rect">
            <a:avLst/>
          </a:prstGeom>
          <a:noFill/>
        </p:spPr>
        <p:txBody>
          <a:bodyPr wrap="square" rtlCol="0">
            <a:spAutoFit/>
          </a:bodyPr>
          <a:lstStyle/>
          <a:p>
            <a:r>
              <a:rPr lang="cy-GB" b="1" dirty="0"/>
              <a:t>Elfennau Dylunio Addysgu Personol</a:t>
            </a:r>
          </a:p>
          <a:p>
            <a:endParaRPr lang="cy-GB" dirty="0"/>
          </a:p>
          <a:p>
            <a:r>
              <a:rPr lang="cy-GB" dirty="0"/>
              <a:t>Yr Amgylchedd</a:t>
            </a:r>
          </a:p>
          <a:p>
            <a:endParaRPr lang="cy-GB" dirty="0"/>
          </a:p>
          <a:p>
            <a:r>
              <a:rPr lang="cy-GB" dirty="0"/>
              <a:t>Ymyrraeth</a:t>
            </a:r>
          </a:p>
          <a:p>
            <a:endParaRPr lang="cy-GB" dirty="0"/>
          </a:p>
          <a:p>
            <a:r>
              <a:rPr lang="cy-GB" dirty="0"/>
              <a:t>Cefnogi Anghenion Dysgwyr</a:t>
            </a:r>
          </a:p>
          <a:p>
            <a:endParaRPr lang="cy-GB" dirty="0"/>
          </a:p>
          <a:p>
            <a:r>
              <a:rPr lang="cy-GB" dirty="0"/>
              <a:t>Grwpio Dysgwyr</a:t>
            </a:r>
          </a:p>
          <a:p>
            <a:endParaRPr lang="cy-GB" dirty="0"/>
          </a:p>
          <a:p>
            <a:r>
              <a:rPr lang="cy-GB" dirty="0"/>
              <a:t>Cwricwlwm</a:t>
            </a:r>
          </a:p>
          <a:p>
            <a:endParaRPr lang="cy-GB" dirty="0"/>
          </a:p>
          <a:p>
            <a:r>
              <a:rPr lang="cy-GB" dirty="0"/>
              <a:t>Addysgu o safon</a:t>
            </a:r>
          </a:p>
          <a:p>
            <a:endParaRPr lang="cy-GB" dirty="0"/>
          </a:p>
          <a:p>
            <a:r>
              <a:rPr lang="cy-GB" dirty="0"/>
              <a:t>Gosod targedau a thracio</a:t>
            </a:r>
          </a:p>
          <a:p>
            <a:endParaRPr lang="cy-GB" dirty="0"/>
          </a:p>
          <a:p>
            <a:r>
              <a:rPr lang="cy-GB" dirty="0"/>
              <a:t>Asesu ffurfiannol</a:t>
            </a:r>
          </a:p>
          <a:p>
            <a:endParaRPr lang="cy-GB" dirty="0"/>
          </a:p>
        </p:txBody>
      </p:sp>
      <p:sp>
        <p:nvSpPr>
          <p:cNvPr id="6" name="Blwch Testun 5">
            <a:extLst>
              <a:ext uri="{FF2B5EF4-FFF2-40B4-BE49-F238E27FC236}">
                <a16:creationId xmlns:a16="http://schemas.microsoft.com/office/drawing/2014/main" id="{531ADAC4-2919-19B5-6F8E-BE83EBD2475D}"/>
              </a:ext>
            </a:extLst>
          </p:cNvPr>
          <p:cNvSpPr txBox="1"/>
          <p:nvPr/>
        </p:nvSpPr>
        <p:spPr>
          <a:xfrm>
            <a:off x="4285068" y="5449209"/>
            <a:ext cx="4572000" cy="369332"/>
          </a:xfrm>
          <a:prstGeom prst="rect">
            <a:avLst/>
          </a:prstGeom>
          <a:noFill/>
        </p:spPr>
        <p:txBody>
          <a:bodyPr wrap="square">
            <a:spAutoFit/>
          </a:bodyPr>
          <a:lstStyle/>
          <a:p>
            <a:r>
              <a:rPr lang="cy-GB" dirty="0" err="1">
                <a:hlinkClick r:id="rId4"/>
              </a:rPr>
              <a:t>Personalized</a:t>
            </a:r>
            <a:r>
              <a:rPr lang="cy-GB" dirty="0">
                <a:hlinkClick r:id="rId4"/>
              </a:rPr>
              <a:t> </a:t>
            </a:r>
            <a:r>
              <a:rPr lang="cy-GB" dirty="0" err="1">
                <a:hlinkClick r:id="rId4"/>
              </a:rPr>
              <a:t>Learning</a:t>
            </a:r>
            <a:r>
              <a:rPr lang="cy-GB" dirty="0">
                <a:hlinkClick r:id="rId4"/>
              </a:rPr>
              <a:t> - </a:t>
            </a:r>
            <a:r>
              <a:rPr lang="cy-GB" dirty="0" err="1">
                <a:hlinkClick r:id="rId4"/>
              </a:rPr>
              <a:t>DreamBox</a:t>
            </a:r>
            <a:r>
              <a:rPr lang="cy-GB" dirty="0">
                <a:hlinkClick r:id="rId4"/>
              </a:rPr>
              <a:t> </a:t>
            </a:r>
            <a:r>
              <a:rPr lang="cy-GB" dirty="0" err="1">
                <a:hlinkClick r:id="rId4"/>
              </a:rPr>
              <a:t>Learning</a:t>
            </a:r>
            <a:endParaRPr lang="cy-GB" dirty="0"/>
          </a:p>
        </p:txBody>
      </p:sp>
    </p:spTree>
    <p:extLst>
      <p:ext uri="{BB962C8B-B14F-4D97-AF65-F5344CB8AC3E}">
        <p14:creationId xmlns:p14="http://schemas.microsoft.com/office/powerpoint/2010/main" val="808006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666EF3D-827E-38D6-386E-58D800725B6F}"/>
              </a:ext>
            </a:extLst>
          </p:cNvPr>
          <p:cNvSpPr>
            <a:spLocks noGrp="1"/>
          </p:cNvSpPr>
          <p:nvPr>
            <p:ph type="title"/>
          </p:nvPr>
        </p:nvSpPr>
        <p:spPr/>
        <p:txBody>
          <a:bodyPr/>
          <a:lstStyle/>
          <a:p>
            <a:r>
              <a:rPr lang="cy-GB" dirty="0"/>
              <a:t>  Addysgeg                </a:t>
            </a:r>
            <a:r>
              <a:rPr lang="cy-GB" dirty="0" err="1"/>
              <a:t>Pedagogy</a:t>
            </a:r>
            <a:endParaRPr lang="cy-GB" dirty="0"/>
          </a:p>
        </p:txBody>
      </p:sp>
      <p:sp>
        <p:nvSpPr>
          <p:cNvPr id="3" name="Dalfan Cynnwys 2">
            <a:extLst>
              <a:ext uri="{FF2B5EF4-FFF2-40B4-BE49-F238E27FC236}">
                <a16:creationId xmlns:a16="http://schemas.microsoft.com/office/drawing/2014/main" id="{9BEAB174-1C00-A881-01CA-0F6D1B647350}"/>
              </a:ext>
            </a:extLst>
          </p:cNvPr>
          <p:cNvSpPr>
            <a:spLocks noGrp="1"/>
          </p:cNvSpPr>
          <p:nvPr>
            <p:ph sz="half" idx="1"/>
          </p:nvPr>
        </p:nvSpPr>
        <p:spPr>
          <a:xfrm>
            <a:off x="253093" y="1253331"/>
            <a:ext cx="4131127" cy="4351338"/>
          </a:xfrm>
        </p:spPr>
        <p:txBody>
          <a:bodyPr/>
          <a:lstStyle/>
          <a:p>
            <a:pPr marL="0" indent="0">
              <a:buNone/>
            </a:pPr>
            <a:r>
              <a:rPr lang="cy-GB" sz="1500" dirty="0">
                <a:effectLst/>
                <a:latin typeface="Arial" panose="020B0604020202020204" pitchFamily="34" charset="0"/>
                <a:ea typeface="MS Mincho" panose="02020609040205080304" pitchFamily="49" charset="-128"/>
              </a:rPr>
              <a:t>Mae addysgeg wrth wraidd cwricwlwm. Wrth gynllunio eu cwricwlwm, dylai ysgolion ystyried y dulliau </a:t>
            </a:r>
            <a:r>
              <a:rPr lang="cy-GB" sz="1500" dirty="0" err="1">
                <a:effectLst/>
                <a:latin typeface="Arial" panose="020B0604020202020204" pitchFamily="34" charset="0"/>
                <a:ea typeface="MS Mincho" panose="02020609040205080304" pitchFamily="49" charset="-128"/>
              </a:rPr>
              <a:t>addysgegol</a:t>
            </a:r>
            <a:r>
              <a:rPr lang="cy-GB" sz="1500" dirty="0">
                <a:effectLst/>
                <a:latin typeface="Arial" panose="020B0604020202020204" pitchFamily="34" charset="0"/>
                <a:ea typeface="MS Mincho" panose="02020609040205080304" pitchFamily="49" charset="-128"/>
              </a:rPr>
              <a:t> y bydd angen iddyn nhw eu defnyddio i gefnogi dysgwyr i wireddu'r </a:t>
            </a:r>
            <a:r>
              <a:rPr lang="cy-GB" sz="1500" u="sng" dirty="0">
                <a:solidFill>
                  <a:srgbClr val="0000FF"/>
                </a:solidFill>
                <a:effectLst/>
                <a:latin typeface="Arial" panose="020B0604020202020204" pitchFamily="34" charset="0"/>
                <a:ea typeface="MS Mincho" panose="02020609040205080304" pitchFamily="49" charset="-128"/>
                <a:hlinkClick r:id="rId3"/>
              </a:rPr>
              <a:t>pedwar diben</a:t>
            </a:r>
            <a:r>
              <a:rPr lang="cy-GB" sz="1500" dirty="0">
                <a:effectLst/>
                <a:latin typeface="Arial" panose="020B0604020202020204" pitchFamily="34" charset="0"/>
                <a:ea typeface="MS Mincho" panose="02020609040205080304" pitchFamily="49" charset="-128"/>
              </a:rPr>
              <a:t>. Dylai ysgolion geisio datblygu gweledigaeth gref o ddysgu ac addysgu sy'n ystyried 'pam' a 'sut' yn ogystal â 'beth'. Bydd y weledigaeth hon yn cydnabod rôl hanfodol yr amgylchedd dysgu wrth gefnogi dysgu effeithiol.  </a:t>
            </a:r>
          </a:p>
          <a:p>
            <a:pPr marL="0" indent="0">
              <a:buNone/>
            </a:pPr>
            <a:r>
              <a:rPr lang="cy-GB" sz="1500" dirty="0">
                <a:effectLst/>
                <a:latin typeface="Arial" panose="020B0604020202020204" pitchFamily="34" charset="0"/>
                <a:ea typeface="MS Mincho" panose="02020609040205080304" pitchFamily="49" charset="-128"/>
              </a:rPr>
              <a:t>Dylai ysgolion sicrhau bod gan ymarferwyr ddealltwriaeth ddofn a manwl o'r egwyddorion </a:t>
            </a:r>
            <a:r>
              <a:rPr lang="cy-GB" sz="1500" dirty="0" err="1">
                <a:effectLst/>
                <a:latin typeface="Arial" panose="020B0604020202020204" pitchFamily="34" charset="0"/>
                <a:ea typeface="MS Mincho" panose="02020609040205080304" pitchFamily="49" charset="-128"/>
              </a:rPr>
              <a:t>addysgegol</a:t>
            </a:r>
            <a:r>
              <a:rPr lang="cy-GB" sz="1500" dirty="0">
                <a:effectLst/>
                <a:latin typeface="Arial" panose="020B0604020202020204" pitchFamily="34" charset="0"/>
                <a:ea typeface="MS Mincho" panose="02020609040205080304" pitchFamily="49" charset="-128"/>
              </a:rPr>
              <a:t> a'r ymchwil sy'n sail iddyn nhw. </a:t>
            </a:r>
            <a:r>
              <a:rPr lang="cy-GB" sz="1500" b="1" dirty="0">
                <a:effectLst/>
                <a:latin typeface="Arial" panose="020B0604020202020204" pitchFamily="34" charset="0"/>
                <a:ea typeface="MS Mincho" panose="02020609040205080304" pitchFamily="49" charset="-128"/>
              </a:rPr>
              <a:t>Mae addysgeg effeithiol yn dibynnu ar ddealltwriaeth fanwl o ddatblygiad plant a phobl ifanc. Mae'n cynnwys archwilio a myfyrio ar y strategaethau addysgu a fydd yn cefnogi'r dysgu orau mewn cyd-destun penodol, ac ymchwilio i effaith hyn ar ddysgwyr. </a:t>
            </a:r>
          </a:p>
          <a:p>
            <a:pPr marL="0" indent="0">
              <a:buNone/>
            </a:pPr>
            <a:r>
              <a:rPr lang="cy-GB" sz="1500" b="1" dirty="0">
                <a:latin typeface="Arial" panose="020B0604020202020204" pitchFamily="34" charset="0"/>
                <a:ea typeface="MS Mincho" panose="02020609040205080304" pitchFamily="49" charset="-128"/>
              </a:rPr>
              <a:t>(Llywodraeth Cymru, 2020 t.50)</a:t>
            </a:r>
            <a:r>
              <a:rPr lang="cy-GB" sz="1500" b="1" dirty="0">
                <a:effectLst/>
                <a:latin typeface="Arial" panose="020B0604020202020204" pitchFamily="34" charset="0"/>
                <a:ea typeface="MS Mincho" panose="02020609040205080304" pitchFamily="49" charset="-128"/>
              </a:rPr>
              <a:t> </a:t>
            </a:r>
          </a:p>
          <a:p>
            <a:pPr marL="0" indent="0">
              <a:buNone/>
            </a:pPr>
            <a:endParaRPr lang="cy-GB" dirty="0"/>
          </a:p>
        </p:txBody>
      </p:sp>
      <p:sp>
        <p:nvSpPr>
          <p:cNvPr id="4" name="Dalfan Cynnwys 3">
            <a:extLst>
              <a:ext uri="{FF2B5EF4-FFF2-40B4-BE49-F238E27FC236}">
                <a16:creationId xmlns:a16="http://schemas.microsoft.com/office/drawing/2014/main" id="{BA728CC8-7435-285E-D496-6FD24FD96726}"/>
              </a:ext>
            </a:extLst>
          </p:cNvPr>
          <p:cNvSpPr>
            <a:spLocks noGrp="1"/>
          </p:cNvSpPr>
          <p:nvPr>
            <p:ph sz="half" idx="2"/>
          </p:nvPr>
        </p:nvSpPr>
        <p:spPr>
          <a:xfrm>
            <a:off x="4471306" y="1253331"/>
            <a:ext cx="4373335" cy="4351338"/>
          </a:xfrm>
        </p:spPr>
        <p:txBody>
          <a:bodyPr/>
          <a:lstStyle/>
          <a:p>
            <a:pPr marL="0" indent="0">
              <a:buNone/>
            </a:pPr>
            <a:r>
              <a:rPr lang="en-GB" sz="1500" dirty="0">
                <a:effectLst/>
                <a:latin typeface="Arial" panose="020B0604020202020204" pitchFamily="34" charset="0"/>
                <a:ea typeface="MS Mincho" panose="02020609040205080304" pitchFamily="49" charset="-128"/>
              </a:rPr>
              <a:t>Pedagogy is at the heart of curriculum. In designing their curriculum, schools should consider the pedagogical approaches they will need to employ to support learners in realising the </a:t>
            </a:r>
            <a:r>
              <a:rPr lang="en-GB" sz="1500" u="sng" dirty="0">
                <a:solidFill>
                  <a:srgbClr val="0000FF"/>
                </a:solidFill>
                <a:effectLst/>
                <a:latin typeface="Arial" panose="020B0604020202020204" pitchFamily="34" charset="0"/>
                <a:ea typeface="MS Mincho" panose="02020609040205080304" pitchFamily="49" charset="-128"/>
                <a:hlinkClick r:id="rId4"/>
              </a:rPr>
              <a:t>four purposes</a:t>
            </a:r>
            <a:r>
              <a:rPr lang="en-GB" sz="1500" dirty="0">
                <a:effectLst/>
                <a:latin typeface="Arial" panose="020B0604020202020204" pitchFamily="34" charset="0"/>
                <a:ea typeface="MS Mincho" panose="02020609040205080304" pitchFamily="49" charset="-128"/>
              </a:rPr>
              <a:t>. Schools should seek to develop a strong vision of learning and teaching which considers the ‘why’ and ‘how’ as well as the ‘what’. This vision will recognise the integral role of the learning environment in supporting effective learning.  </a:t>
            </a:r>
            <a:endParaRPr lang="cy-GB" sz="1500" dirty="0">
              <a:effectLst/>
              <a:latin typeface="Arial" panose="020B0604020202020204" pitchFamily="34" charset="0"/>
              <a:ea typeface="MS Mincho" panose="02020609040205080304" pitchFamily="49" charset="-128"/>
            </a:endParaRPr>
          </a:p>
          <a:p>
            <a:pPr marL="0" indent="0">
              <a:buNone/>
            </a:pPr>
            <a:r>
              <a:rPr lang="en-GB" sz="1500" dirty="0">
                <a:effectLst/>
                <a:latin typeface="Arial" panose="020B0604020202020204" pitchFamily="34" charset="0"/>
                <a:ea typeface="MS Mincho" panose="02020609040205080304" pitchFamily="49" charset="-128"/>
              </a:rPr>
              <a:t>Schools should ensure that practitioners have a deep and thorough understanding of the pedagogical principles and the research on which they are based. </a:t>
            </a:r>
            <a:r>
              <a:rPr lang="en-GB" sz="1500" b="1" dirty="0">
                <a:effectLst/>
                <a:latin typeface="Arial" panose="020B0604020202020204" pitchFamily="34" charset="0"/>
                <a:ea typeface="MS Mincho" panose="02020609040205080304" pitchFamily="49" charset="-128"/>
              </a:rPr>
              <a:t>Effective pedagogy relies on an in-depth understanding of child and adolescent development. It involves exploring and reflecting on which teaching strategies will best support learning in a given context, and inquiring about the impact of this on learners. </a:t>
            </a:r>
          </a:p>
          <a:p>
            <a:pPr marL="0" indent="0">
              <a:buNone/>
            </a:pPr>
            <a:r>
              <a:rPr lang="en-GB" sz="1500" b="1" dirty="0">
                <a:latin typeface="Arial" panose="020B0604020202020204" pitchFamily="34" charset="0"/>
                <a:ea typeface="MS Mincho" panose="02020609040205080304" pitchFamily="49" charset="-128"/>
              </a:rPr>
              <a:t>(Welsh Government, 2020 p.50)</a:t>
            </a:r>
            <a:endParaRPr lang="cy-GB" sz="1500" b="1" dirty="0">
              <a:effectLst/>
              <a:latin typeface="Arial" panose="020B0604020202020204" pitchFamily="34" charset="0"/>
              <a:ea typeface="MS Mincho" panose="02020609040205080304" pitchFamily="49" charset="-128"/>
            </a:endParaRPr>
          </a:p>
          <a:p>
            <a:pPr marL="0" indent="0">
              <a:buNone/>
            </a:pPr>
            <a:r>
              <a:rPr lang="en-GB" sz="1800" dirty="0">
                <a:effectLst/>
                <a:latin typeface="Arial" panose="020B0604020202020204" pitchFamily="34" charset="0"/>
                <a:ea typeface="MS Mincho" panose="02020609040205080304" pitchFamily="49" charset="-128"/>
              </a:rPr>
              <a:t> </a:t>
            </a:r>
            <a:endParaRPr lang="cy-GB" sz="1800" dirty="0">
              <a:effectLst/>
              <a:latin typeface="Arial" panose="020B0604020202020204" pitchFamily="34" charset="0"/>
              <a:ea typeface="MS Mincho" panose="02020609040205080304" pitchFamily="49" charset="-128"/>
            </a:endParaRPr>
          </a:p>
          <a:p>
            <a:pPr marL="0" indent="0">
              <a:buNone/>
            </a:pPr>
            <a:endParaRPr lang="cy-GB" dirty="0"/>
          </a:p>
        </p:txBody>
      </p:sp>
    </p:spTree>
    <p:extLst>
      <p:ext uri="{BB962C8B-B14F-4D97-AF65-F5344CB8AC3E}">
        <p14:creationId xmlns:p14="http://schemas.microsoft.com/office/powerpoint/2010/main" val="2485995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 name="Title 1"/>
          <p:cNvSpPr txBox="1">
            <a:spLocks noGrp="1"/>
          </p:cNvSpPr>
          <p:nvPr>
            <p:ph type="title"/>
          </p:nvPr>
        </p:nvSpPr>
        <p:spPr>
          <a:xfrm>
            <a:off x="152401" y="315340"/>
            <a:ext cx="8931728" cy="1081850"/>
          </a:xfrm>
          <a:prstGeom prst="rect">
            <a:avLst/>
          </a:prstGeom>
        </p:spPr>
        <p:txBody>
          <a:bodyPr>
            <a:normAutofit/>
          </a:bodyPr>
          <a:lstStyle/>
          <a:p>
            <a:pPr algn="ctr"/>
            <a:r>
              <a:rPr lang="cy-GB" sz="2400" dirty="0"/>
              <a:t>Strategaethau Addysgu : Y Deuddeg Egwyddor Addysgegol</a:t>
            </a:r>
          </a:p>
        </p:txBody>
      </p:sp>
      <p:graphicFrame>
        <p:nvGraphicFramePr>
          <p:cNvPr id="545" name="Table"/>
          <p:cNvGraphicFramePr/>
          <p:nvPr>
            <p:extLst>
              <p:ext uri="{D42A27DB-BD31-4B8C-83A1-F6EECF244321}">
                <p14:modId xmlns:p14="http://schemas.microsoft.com/office/powerpoint/2010/main" val="2053283785"/>
              </p:ext>
            </p:extLst>
          </p:nvPr>
        </p:nvGraphicFramePr>
        <p:xfrm>
          <a:off x="569812" y="980647"/>
          <a:ext cx="8004376" cy="4829683"/>
        </p:xfrm>
        <a:graphic>
          <a:graphicData uri="http://schemas.openxmlformats.org/drawingml/2006/table">
            <a:tbl>
              <a:tblPr bandRow="1"/>
              <a:tblGrid>
                <a:gridCol w="1955674">
                  <a:extLst>
                    <a:ext uri="{9D8B030D-6E8A-4147-A177-3AD203B41FA5}">
                      <a16:colId xmlns:a16="http://schemas.microsoft.com/office/drawing/2014/main" val="20000"/>
                    </a:ext>
                  </a:extLst>
                </a:gridCol>
                <a:gridCol w="2051957">
                  <a:extLst>
                    <a:ext uri="{9D8B030D-6E8A-4147-A177-3AD203B41FA5}">
                      <a16:colId xmlns:a16="http://schemas.microsoft.com/office/drawing/2014/main" val="20001"/>
                    </a:ext>
                  </a:extLst>
                </a:gridCol>
                <a:gridCol w="1856014">
                  <a:extLst>
                    <a:ext uri="{9D8B030D-6E8A-4147-A177-3AD203B41FA5}">
                      <a16:colId xmlns:a16="http://schemas.microsoft.com/office/drawing/2014/main" val="20002"/>
                    </a:ext>
                  </a:extLst>
                </a:gridCol>
                <a:gridCol w="2140731">
                  <a:extLst>
                    <a:ext uri="{9D8B030D-6E8A-4147-A177-3AD203B41FA5}">
                      <a16:colId xmlns:a16="http://schemas.microsoft.com/office/drawing/2014/main" val="20003"/>
                    </a:ext>
                  </a:extLst>
                </a:gridCol>
              </a:tblGrid>
              <a:tr h="421562">
                <a:tc gridSpan="4">
                  <a:txBody>
                    <a:bodyPr/>
                    <a:lstStyle/>
                    <a:p>
                      <a:pPr>
                        <a:lnSpc>
                          <a:spcPct val="107916"/>
                        </a:lnSpc>
                        <a:spcBef>
                          <a:spcPts val="800"/>
                        </a:spcBef>
                        <a:defRPr sz="1100">
                          <a:uFill>
                            <a:solidFill>
                              <a:srgbClr val="000000"/>
                            </a:solidFill>
                          </a:uFill>
                        </a:defRPr>
                      </a:pPr>
                      <a:r>
                        <a:rPr lang="cy-GB" sz="1400" noProof="0"/>
                        <a:t>Mae cynllun y Cwricwlwm ar gyfer holl ddysgwyr wedi ei danseilio gan deuddeg egwyddor addysgegol, sy’n nodi bod dysgu ac addysgu da:</a:t>
                      </a:r>
                    </a:p>
                  </a:txBody>
                  <a:tcPr marL="50800" marR="50800" marT="50800" marB="50800" horzOverflow="overflow">
                    <a:lnL w="12700">
                      <a:miter lim="400000"/>
                    </a:lnL>
                    <a:lnR w="12700">
                      <a:miter lim="400000"/>
                    </a:lnR>
                    <a:lnT w="12700">
                      <a:miter lim="400000"/>
                    </a:lnT>
                    <a:lnB w="12700">
                      <a:miter lim="400000"/>
                    </a:lnB>
                    <a:solidFill>
                      <a:srgbClr val="9DC3E6"/>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609427">
                <a:tc>
                  <a:txBody>
                    <a:bodyPr/>
                    <a:lstStyle/>
                    <a:p>
                      <a:pPr algn="ctr">
                        <a:lnSpc>
                          <a:spcPct val="107916"/>
                        </a:lnSpc>
                        <a:spcBef>
                          <a:spcPts val="800"/>
                        </a:spcBef>
                      </a:pPr>
                      <a:r>
                        <a:rPr lang="cy-GB" sz="1400" noProof="0">
                          <a:uFill>
                            <a:solidFill>
                              <a:srgbClr val="000000"/>
                            </a:solidFill>
                          </a:uFill>
                        </a:rPr>
                        <a:t>yn cadw ffocws cyson ar ddibenion cyffredinol y cwricwlwm</a:t>
                      </a:r>
                    </a:p>
                  </a:txBody>
                  <a:tcPr marL="50800" marR="50800" marT="50800" marB="50800" anchor="ctr" horzOverflow="overflow">
                    <a:lnL w="12700">
                      <a:miter lim="400000"/>
                    </a:lnL>
                    <a:lnR w="12700">
                      <a:miter lim="400000"/>
                    </a:lnR>
                    <a:lnT w="12700">
                      <a:miter lim="400000"/>
                    </a:lnT>
                    <a:lnB w="12700">
                      <a:miter lim="400000"/>
                    </a:lnB>
                    <a:solidFill>
                      <a:srgbClr val="9DC3E6"/>
                    </a:solidFill>
                  </a:tcPr>
                </a:tc>
                <a:tc>
                  <a:txBody>
                    <a:bodyPr/>
                    <a:lstStyle/>
                    <a:p>
                      <a:pPr algn="ctr">
                        <a:lnSpc>
                          <a:spcPct val="107916"/>
                        </a:lnSpc>
                        <a:spcBef>
                          <a:spcPts val="800"/>
                        </a:spcBef>
                      </a:pPr>
                      <a:r>
                        <a:rPr lang="cy-GB" sz="1400" noProof="0">
                          <a:uFill>
                            <a:solidFill>
                              <a:srgbClr val="000000"/>
                            </a:solidFill>
                          </a:uFill>
                        </a:rPr>
                        <a:t>yn herio pob dysgwr drwy eu hannog i gydnabod pwysigrwydd ymdrech barhaus i gyrraedd disgwyliadau sy'n uchel ond sy’n gyraeddadwy iddynt</a:t>
                      </a:r>
                    </a:p>
                  </a:txBody>
                  <a:tcPr marL="50800" marR="50800" marT="50800" marB="50800" anchor="ctr" horzOverflow="overflow">
                    <a:lnL w="12700">
                      <a:miter lim="400000"/>
                    </a:lnL>
                    <a:lnR w="12700">
                      <a:miter lim="400000"/>
                    </a:lnR>
                    <a:lnT w="12700">
                      <a:miter lim="400000"/>
                    </a:lnT>
                    <a:lnB w="12700">
                      <a:miter lim="400000"/>
                    </a:lnB>
                    <a:solidFill>
                      <a:srgbClr val="F5B183"/>
                    </a:solidFill>
                  </a:tcPr>
                </a:tc>
                <a:tc>
                  <a:txBody>
                    <a:bodyPr/>
                    <a:lstStyle/>
                    <a:p>
                      <a:pPr algn="ctr">
                        <a:lnSpc>
                          <a:spcPct val="107916"/>
                        </a:lnSpc>
                        <a:spcBef>
                          <a:spcPts val="800"/>
                        </a:spcBef>
                      </a:pPr>
                      <a:r>
                        <a:rPr lang="cy-GB" sz="1400" b="0" noProof="0">
                          <a:uFill>
                            <a:solidFill>
                              <a:srgbClr val="000000"/>
                            </a:solidFill>
                          </a:uFill>
                        </a:rPr>
                        <a:t>yn golygu defnyddio amrywiaeth o ddulliau gan gynnwys addysgu uniongyrchol</a:t>
                      </a:r>
                    </a:p>
                  </a:txBody>
                  <a:tcPr marL="50800" marR="50800" marT="50800" marB="50800" anchor="ctr" horzOverflow="overflow">
                    <a:lnL w="12700">
                      <a:miter lim="400000"/>
                    </a:lnL>
                    <a:lnR w="12700">
                      <a:miter lim="400000"/>
                    </a:lnR>
                    <a:lnT w="12700">
                      <a:miter lim="400000"/>
                    </a:lnT>
                    <a:lnB w="12700">
                      <a:miter lim="400000"/>
                    </a:lnB>
                    <a:solidFill>
                      <a:srgbClr val="FFDA66"/>
                    </a:solidFill>
                  </a:tcPr>
                </a:tc>
                <a:tc>
                  <a:txBody>
                    <a:bodyPr/>
                    <a:lstStyle/>
                    <a:p>
                      <a:pPr algn="ctr">
                        <a:lnSpc>
                          <a:spcPct val="107916"/>
                        </a:lnSpc>
                        <a:spcBef>
                          <a:spcPts val="800"/>
                        </a:spcBef>
                      </a:pPr>
                      <a:r>
                        <a:rPr lang="cy-GB" sz="1400" noProof="0">
                          <a:uFill>
                            <a:solidFill>
                              <a:srgbClr val="000000"/>
                            </a:solidFill>
                          </a:uFill>
                        </a:rPr>
                        <a:t>yn golygu cyflogi cyfuniad o ddulliau gan gynnwys y rhai sy'n hyrwyddo’r gwaith o ddatrys problemau, meddwl creadigol a beirniadol</a:t>
                      </a:r>
                    </a:p>
                  </a:txBody>
                  <a:tcPr marL="50800" marR="50800" marT="50800" marB="50800" anchor="ctr" horzOverflow="overflow">
                    <a:lnL w="12700">
                      <a:miter lim="400000"/>
                    </a:lnL>
                    <a:lnR w="12700">
                      <a:miter lim="400000"/>
                    </a:lnR>
                    <a:lnT w="12700">
                      <a:miter lim="400000"/>
                    </a:lnT>
                    <a:lnB w="12700">
                      <a:miter lim="400000"/>
                    </a:lnB>
                    <a:solidFill>
                      <a:srgbClr val="D7AEC2"/>
                    </a:solidFill>
                  </a:tcPr>
                </a:tc>
                <a:extLst>
                  <a:ext uri="{0D108BD9-81ED-4DB2-BD59-A6C34878D82A}">
                    <a16:rowId xmlns:a16="http://schemas.microsoft.com/office/drawing/2014/main" val="10001"/>
                  </a:ext>
                </a:extLst>
              </a:tr>
              <a:tr h="1324651">
                <a:tc>
                  <a:txBody>
                    <a:bodyPr/>
                    <a:lstStyle/>
                    <a:p>
                      <a:pPr algn="ctr">
                        <a:lnSpc>
                          <a:spcPct val="107916"/>
                        </a:lnSpc>
                        <a:spcBef>
                          <a:spcPts val="800"/>
                        </a:spcBef>
                      </a:pPr>
                      <a:r>
                        <a:rPr lang="cy-GB" sz="1400" noProof="0">
                          <a:uFill>
                            <a:solidFill>
                              <a:srgbClr val="000000"/>
                            </a:solidFill>
                          </a:uFill>
                        </a:rPr>
                        <a:t>yn gosod tasgau ac yn dewis adnoddau sy'n adeiladu ar wybodaeth a phrofiad blaenorol ac sy’n ennyn diddordeb</a:t>
                      </a:r>
                    </a:p>
                  </a:txBody>
                  <a:tcPr marL="50800" marR="50800" marT="50800" marB="50800" anchor="ctr" horzOverflow="overflow">
                    <a:lnL w="12700">
                      <a:miter lim="400000"/>
                    </a:lnL>
                    <a:lnR w="12700">
                      <a:miter lim="400000"/>
                    </a:lnR>
                    <a:lnT w="12700">
                      <a:miter lim="400000"/>
                    </a:lnT>
                    <a:lnB w="12700">
                      <a:miter lim="400000"/>
                    </a:lnB>
                    <a:solidFill>
                      <a:srgbClr val="F8CBAD"/>
                    </a:solidFill>
                  </a:tcPr>
                </a:tc>
                <a:tc>
                  <a:txBody>
                    <a:bodyPr/>
                    <a:lstStyle/>
                    <a:p>
                      <a:pPr algn="ctr">
                        <a:lnSpc>
                          <a:spcPct val="107916"/>
                        </a:lnSpc>
                        <a:spcBef>
                          <a:spcPts val="800"/>
                        </a:spcBef>
                      </a:pPr>
                      <a:r>
                        <a:rPr lang="cy-GB" sz="1400" b="0" noProof="0">
                          <a:uFill>
                            <a:solidFill>
                              <a:srgbClr val="000000"/>
                            </a:solidFill>
                          </a:uFill>
                        </a:rPr>
                        <a:t>yn creu cyd-destunau dilys ar gyfer dysgu</a:t>
                      </a:r>
                    </a:p>
                  </a:txBody>
                  <a:tcPr marL="50800" marR="50800" marT="50800" marB="50800" anchor="ctr" horzOverflow="overflow">
                    <a:lnL w="12700">
                      <a:miter lim="400000"/>
                    </a:lnL>
                    <a:lnR w="12700">
                      <a:miter lim="400000"/>
                    </a:lnR>
                    <a:lnT w="12700">
                      <a:miter lim="400000"/>
                    </a:lnT>
                    <a:lnB w="12700">
                      <a:miter lim="400000"/>
                    </a:lnB>
                    <a:solidFill>
                      <a:srgbClr val="FFE699"/>
                    </a:solidFill>
                  </a:tcPr>
                </a:tc>
                <a:tc>
                  <a:txBody>
                    <a:bodyPr/>
                    <a:lstStyle/>
                    <a:p>
                      <a:pPr algn="ctr">
                        <a:lnSpc>
                          <a:spcPct val="107916"/>
                        </a:lnSpc>
                        <a:spcBef>
                          <a:spcPts val="800"/>
                        </a:spcBef>
                      </a:pPr>
                      <a:r>
                        <a:rPr lang="cy-GB" sz="1400" b="0" noProof="0">
                          <a:uFill>
                            <a:solidFill>
                              <a:srgbClr val="000000"/>
                            </a:solidFill>
                          </a:uFill>
                        </a:rPr>
                        <a:t>yn golygu defnyddio asesu ar gyfer egwyddorion dysgu</a:t>
                      </a:r>
                    </a:p>
                  </a:txBody>
                  <a:tcPr marL="50800" marR="50800" marT="50800" marB="50800" anchor="ctr" horzOverflow="overflow">
                    <a:lnL w="12700">
                      <a:miter lim="400000"/>
                    </a:lnL>
                    <a:lnR w="12700">
                      <a:miter lim="400000"/>
                    </a:lnR>
                    <a:lnT w="12700">
                      <a:miter lim="400000"/>
                    </a:lnT>
                    <a:lnB w="12700">
                      <a:miter lim="400000"/>
                    </a:lnB>
                    <a:solidFill>
                      <a:srgbClr val="EBD7E1"/>
                    </a:solidFill>
                  </a:tcPr>
                </a:tc>
                <a:tc>
                  <a:txBody>
                    <a:bodyPr/>
                    <a:lstStyle/>
                    <a:p>
                      <a:pPr algn="ctr">
                        <a:lnSpc>
                          <a:spcPct val="107916"/>
                        </a:lnSpc>
                        <a:spcBef>
                          <a:spcPts val="800"/>
                        </a:spcBef>
                      </a:pPr>
                      <a:r>
                        <a:rPr lang="cy-GB" sz="1400" noProof="0">
                          <a:uFill>
                            <a:solidFill>
                              <a:srgbClr val="000000"/>
                            </a:solidFill>
                          </a:uFill>
                        </a:rPr>
                        <a:t>yn amrywio o fewn ac ar draws Meysydd</a:t>
                      </a:r>
                    </a:p>
                  </a:txBody>
                  <a:tcPr marL="50800" marR="50800" marT="50800" marB="50800" anchor="ctr" horzOverflow="overflow">
                    <a:lnL w="12700">
                      <a:miter lim="400000"/>
                    </a:lnL>
                    <a:lnR w="12700">
                      <a:miter lim="400000"/>
                    </a:lnR>
                    <a:lnT w="12700">
                      <a:miter lim="400000"/>
                    </a:lnT>
                    <a:lnB w="12700">
                      <a:miter lim="400000"/>
                    </a:lnB>
                    <a:solidFill>
                      <a:srgbClr val="BED7EF"/>
                    </a:solidFill>
                  </a:tcPr>
                </a:tc>
                <a:extLst>
                  <a:ext uri="{0D108BD9-81ED-4DB2-BD59-A6C34878D82A}">
                    <a16:rowId xmlns:a16="http://schemas.microsoft.com/office/drawing/2014/main" val="10002"/>
                  </a:ext>
                </a:extLst>
              </a:tr>
              <a:tr h="1249194">
                <a:tc>
                  <a:txBody>
                    <a:bodyPr/>
                    <a:lstStyle/>
                    <a:p>
                      <a:pPr algn="ctr">
                        <a:lnSpc>
                          <a:spcPct val="107916"/>
                        </a:lnSpc>
                        <a:spcBef>
                          <a:spcPts val="800"/>
                        </a:spcBef>
                      </a:pPr>
                      <a:r>
                        <a:rPr lang="cy-GB" sz="1400" b="0" noProof="0">
                          <a:uFill>
                            <a:solidFill>
                              <a:srgbClr val="000000"/>
                            </a:solidFill>
                          </a:uFill>
                        </a:rPr>
                        <a:t>yn atgyfnerthu’n rheolaidd sgiliau trawsgwricwlaidd llythrennedd, rhifedd a digidol </a:t>
                      </a:r>
                    </a:p>
                  </a:txBody>
                  <a:tcPr marL="50800" marR="50800" marT="50800" marB="50800" anchor="ctr" horzOverflow="overflow">
                    <a:lnL w="12700">
                      <a:miter lim="400000"/>
                    </a:lnL>
                    <a:lnR w="12700">
                      <a:miter lim="400000"/>
                    </a:lnR>
                    <a:lnT w="12700">
                      <a:miter lim="400000"/>
                    </a:lnT>
                    <a:lnB w="12700">
                      <a:miter lim="400000"/>
                    </a:lnB>
                    <a:solidFill>
                      <a:srgbClr val="FFDA66"/>
                    </a:solidFill>
                  </a:tcPr>
                </a:tc>
                <a:tc>
                  <a:txBody>
                    <a:bodyPr/>
                    <a:lstStyle/>
                    <a:p>
                      <a:pPr algn="ctr">
                        <a:lnSpc>
                          <a:spcPct val="107916"/>
                        </a:lnSpc>
                        <a:spcBef>
                          <a:spcPts val="800"/>
                        </a:spcBef>
                      </a:pPr>
                      <a:r>
                        <a:rPr lang="cy-GB" sz="1400" noProof="0">
                          <a:uFill>
                            <a:solidFill>
                              <a:srgbClr val="000000"/>
                            </a:solidFill>
                          </a:uFill>
                        </a:rPr>
                        <a:t>yn annog dysgwyr i gymryd cyfrifoldeb cynyddol am eu dysgu eu hunain</a:t>
                      </a:r>
                    </a:p>
                  </a:txBody>
                  <a:tcPr marL="50800" marR="50800" marT="50800" marB="50800" anchor="ctr" horzOverflow="overflow">
                    <a:lnL w="12700">
                      <a:miter lim="400000"/>
                    </a:lnL>
                    <a:lnR w="12700">
                      <a:miter lim="400000"/>
                    </a:lnR>
                    <a:lnT w="12700">
                      <a:miter lim="400000"/>
                    </a:lnT>
                    <a:lnB w="12700">
                      <a:miter lim="400000"/>
                    </a:lnB>
                    <a:solidFill>
                      <a:srgbClr val="C285A3"/>
                    </a:solidFill>
                  </a:tcPr>
                </a:tc>
                <a:tc>
                  <a:txBody>
                    <a:bodyPr/>
                    <a:lstStyle/>
                    <a:p>
                      <a:pPr algn="ctr">
                        <a:lnSpc>
                          <a:spcPct val="107916"/>
                        </a:lnSpc>
                        <a:spcBef>
                          <a:spcPts val="800"/>
                        </a:spcBef>
                      </a:pPr>
                      <a:r>
                        <a:rPr lang="cy-GB" sz="1400" noProof="0">
                          <a:uFill>
                            <a:solidFill>
                              <a:srgbClr val="000000"/>
                            </a:solidFill>
                          </a:uFill>
                        </a:rPr>
                        <a:t>yn cefnogi datblygiad cymdeithasol ac emosiynol a pherthnasoedd cadarnhaol</a:t>
                      </a:r>
                    </a:p>
                  </a:txBody>
                  <a:tcPr marL="50800" marR="50800" marT="50800" marB="50800" anchor="ctr" horzOverflow="overflow">
                    <a:lnL w="12700">
                      <a:miter lim="400000"/>
                    </a:lnL>
                    <a:lnR w="12700">
                      <a:miter lim="400000"/>
                    </a:lnR>
                    <a:lnT w="12700">
                      <a:miter lim="400000"/>
                    </a:lnT>
                    <a:lnB w="12700">
                      <a:miter lim="400000"/>
                    </a:lnB>
                    <a:solidFill>
                      <a:srgbClr val="9DC3E6"/>
                    </a:solidFill>
                  </a:tcPr>
                </a:tc>
                <a:tc>
                  <a:txBody>
                    <a:bodyPr/>
                    <a:lstStyle/>
                    <a:p>
                      <a:pPr algn="ctr">
                        <a:lnSpc>
                          <a:spcPct val="107916"/>
                        </a:lnSpc>
                        <a:spcBef>
                          <a:spcPts val="800"/>
                        </a:spcBef>
                      </a:pPr>
                      <a:r>
                        <a:rPr lang="cy-GB" sz="1400" noProof="0">
                          <a:uFill>
                            <a:solidFill>
                              <a:srgbClr val="000000"/>
                            </a:solidFill>
                          </a:uFill>
                        </a:rPr>
                        <a:t>yn annog cydweithio</a:t>
                      </a:r>
                    </a:p>
                  </a:txBody>
                  <a:tcPr marL="50800" marR="50800" marT="50800" marB="50800" anchor="ctr" horzOverflow="overflow">
                    <a:lnL w="12700">
                      <a:miter lim="400000"/>
                    </a:lnL>
                    <a:lnR w="12700">
                      <a:miter lim="400000"/>
                    </a:lnR>
                    <a:lnT w="12700">
                      <a:miter lim="400000"/>
                    </a:lnT>
                    <a:lnB w="12700">
                      <a:miter lim="400000"/>
                    </a:lnB>
                    <a:solidFill>
                      <a:srgbClr val="F5B183"/>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000C30DF-DF4B-BDA0-9EA6-5A8034CA7D40}"/>
              </a:ext>
            </a:extLst>
          </p:cNvPr>
          <p:cNvSpPr txBox="1"/>
          <p:nvPr/>
        </p:nvSpPr>
        <p:spPr>
          <a:xfrm>
            <a:off x="482444" y="280858"/>
            <a:ext cx="7674228" cy="646331"/>
          </a:xfrm>
          <a:prstGeom prst="rect">
            <a:avLst/>
          </a:prstGeom>
          <a:noFill/>
        </p:spPr>
        <p:txBody>
          <a:bodyPr wrap="square" rtlCol="0">
            <a:spAutoFit/>
          </a:bodyPr>
          <a:lstStyle/>
          <a:p>
            <a:pPr algn="ctr"/>
            <a:r>
              <a:rPr lang="cy-GB" sz="3600" dirty="0"/>
              <a:t>      </a:t>
            </a:r>
            <a:r>
              <a:rPr lang="cy-GB" sz="3600" dirty="0" err="1"/>
              <a:t>Teaching</a:t>
            </a:r>
            <a:r>
              <a:rPr lang="cy-GB" sz="3600" dirty="0"/>
              <a:t> </a:t>
            </a:r>
            <a:r>
              <a:rPr lang="cy-GB" sz="3600" dirty="0" err="1"/>
              <a:t>Strategies</a:t>
            </a:r>
            <a:r>
              <a:rPr lang="cy-GB" sz="3600" dirty="0"/>
              <a:t>: </a:t>
            </a:r>
            <a:r>
              <a:rPr lang="cy-GB" sz="3600" dirty="0" err="1"/>
              <a:t>Pedagogy</a:t>
            </a:r>
            <a:endParaRPr lang="cy-GB" sz="3600" dirty="0"/>
          </a:p>
        </p:txBody>
      </p:sp>
      <p:graphicFrame>
        <p:nvGraphicFramePr>
          <p:cNvPr id="4" name="Table">
            <a:extLst>
              <a:ext uri="{FF2B5EF4-FFF2-40B4-BE49-F238E27FC236}">
                <a16:creationId xmlns:a16="http://schemas.microsoft.com/office/drawing/2014/main" id="{566E8992-60A4-F15C-6C1B-1D705EBD3065}"/>
              </a:ext>
            </a:extLst>
          </p:cNvPr>
          <p:cNvGraphicFramePr/>
          <p:nvPr>
            <p:extLst>
              <p:ext uri="{D42A27DB-BD31-4B8C-83A1-F6EECF244321}">
                <p14:modId xmlns:p14="http://schemas.microsoft.com/office/powerpoint/2010/main" val="4284332877"/>
              </p:ext>
            </p:extLst>
          </p:nvPr>
        </p:nvGraphicFramePr>
        <p:xfrm>
          <a:off x="609599" y="1001486"/>
          <a:ext cx="7766958" cy="4617689"/>
        </p:xfrm>
        <a:graphic>
          <a:graphicData uri="http://schemas.openxmlformats.org/drawingml/2006/table">
            <a:tbl>
              <a:tblPr bandRow="1"/>
              <a:tblGrid>
                <a:gridCol w="1941153">
                  <a:extLst>
                    <a:ext uri="{9D8B030D-6E8A-4147-A177-3AD203B41FA5}">
                      <a16:colId xmlns:a16="http://schemas.microsoft.com/office/drawing/2014/main" val="20000"/>
                    </a:ext>
                  </a:extLst>
                </a:gridCol>
                <a:gridCol w="1941935">
                  <a:extLst>
                    <a:ext uri="{9D8B030D-6E8A-4147-A177-3AD203B41FA5}">
                      <a16:colId xmlns:a16="http://schemas.microsoft.com/office/drawing/2014/main" val="20001"/>
                    </a:ext>
                  </a:extLst>
                </a:gridCol>
                <a:gridCol w="1941935">
                  <a:extLst>
                    <a:ext uri="{9D8B030D-6E8A-4147-A177-3AD203B41FA5}">
                      <a16:colId xmlns:a16="http://schemas.microsoft.com/office/drawing/2014/main" val="20002"/>
                    </a:ext>
                  </a:extLst>
                </a:gridCol>
                <a:gridCol w="1941935">
                  <a:extLst>
                    <a:ext uri="{9D8B030D-6E8A-4147-A177-3AD203B41FA5}">
                      <a16:colId xmlns:a16="http://schemas.microsoft.com/office/drawing/2014/main" val="20003"/>
                    </a:ext>
                  </a:extLst>
                </a:gridCol>
              </a:tblGrid>
              <a:tr h="1008846">
                <a:tc gridSpan="4">
                  <a:txBody>
                    <a:bodyPr/>
                    <a:lstStyle/>
                    <a:p>
                      <a:pPr algn="ctr">
                        <a:lnSpc>
                          <a:spcPct val="106666"/>
                        </a:lnSpc>
                        <a:spcBef>
                          <a:spcPts val="800"/>
                        </a:spcBef>
                        <a:defRPr sz="2400">
                          <a:solidFill>
                            <a:srgbClr val="1F1F1F"/>
                          </a:solidFill>
                          <a:uFill>
                            <a:solidFill>
                              <a:srgbClr val="1F1F1F"/>
                            </a:solidFill>
                          </a:uFill>
                        </a:defRPr>
                      </a:pPr>
                      <a:r>
                        <a:t>The Twelve Pedagogical Principles</a:t>
                      </a:r>
                    </a:p>
                    <a:p>
                      <a:pPr>
                        <a:defRPr sz="1200">
                          <a:uFill>
                            <a:solidFill>
                              <a:srgbClr val="000000"/>
                            </a:solidFill>
                          </a:uFill>
                          <a:latin typeface="Arial"/>
                          <a:ea typeface="Arial"/>
                          <a:cs typeface="Arial"/>
                          <a:sym typeface="Arial"/>
                        </a:defRPr>
                      </a:pPr>
                      <a:r>
                        <a:t>Curriculum design for all learners is underpinned by twelve pedagogical principles, which state that good learning and teaching:</a:t>
                      </a:r>
                    </a:p>
                  </a:txBody>
                  <a:tcPr marL="50800" marR="50800" marT="50800" marB="50800" horzOverflow="overflow">
                    <a:lnL w="12700">
                      <a:miter lim="400000"/>
                    </a:lnL>
                    <a:lnR w="12700">
                      <a:miter lim="400000"/>
                    </a:lnR>
                    <a:lnT w="12700">
                      <a:miter lim="400000"/>
                    </a:lnT>
                    <a:lnB w="12700">
                      <a:miter lim="400000"/>
                    </a:lnB>
                    <a:solidFill>
                      <a:srgbClr val="9DC3E6"/>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505754">
                <a:tc>
                  <a:txBody>
                    <a:bodyPr/>
                    <a:lstStyle/>
                    <a:p>
                      <a:pPr algn="ctr">
                        <a:lnSpc>
                          <a:spcPct val="106666"/>
                        </a:lnSpc>
                        <a:spcBef>
                          <a:spcPts val="800"/>
                        </a:spcBef>
                      </a:pPr>
                      <a:r>
                        <a:rPr sz="1200">
                          <a:solidFill>
                            <a:srgbClr val="1F1F1F"/>
                          </a:solidFill>
                          <a:uFill>
                            <a:solidFill>
                              <a:srgbClr val="1F1F1F"/>
                            </a:solidFill>
                          </a:uFill>
                        </a:rPr>
                        <a:t>maintains a consistent focus on the overall purposes of the curriculum</a:t>
                      </a:r>
                    </a:p>
                  </a:txBody>
                  <a:tcPr marL="50800" marR="50800" marT="50800" marB="50800" anchor="ctr" horzOverflow="overflow">
                    <a:lnL w="12700">
                      <a:miter lim="400000"/>
                    </a:lnL>
                    <a:lnR w="12700">
                      <a:miter lim="400000"/>
                    </a:lnR>
                    <a:lnT w="12700">
                      <a:miter lim="400000"/>
                    </a:lnT>
                    <a:lnB w="12700">
                      <a:miter lim="400000"/>
                    </a:lnB>
                    <a:solidFill>
                      <a:srgbClr val="9DC3E6"/>
                    </a:solidFill>
                  </a:tcPr>
                </a:tc>
                <a:tc>
                  <a:txBody>
                    <a:bodyPr/>
                    <a:lstStyle/>
                    <a:p>
                      <a:pPr algn="ctr">
                        <a:lnSpc>
                          <a:spcPct val="106666"/>
                        </a:lnSpc>
                        <a:spcBef>
                          <a:spcPts val="800"/>
                        </a:spcBef>
                      </a:pPr>
                      <a:r>
                        <a:rPr sz="1200">
                          <a:solidFill>
                            <a:srgbClr val="1F1F1F"/>
                          </a:solidFill>
                          <a:uFill>
                            <a:solidFill>
                              <a:srgbClr val="1F1F1F"/>
                            </a:solidFill>
                          </a:uFill>
                        </a:rPr>
                        <a:t>challenges all learners by encouraging them to </a:t>
                      </a:r>
                      <a:r>
                        <a:rPr sz="1200" err="1">
                          <a:solidFill>
                            <a:srgbClr val="1F1F1F"/>
                          </a:solidFill>
                          <a:uFill>
                            <a:solidFill>
                              <a:srgbClr val="1F1F1F"/>
                            </a:solidFill>
                          </a:uFill>
                        </a:rPr>
                        <a:t>recognise</a:t>
                      </a:r>
                      <a:r>
                        <a:rPr sz="1200">
                          <a:solidFill>
                            <a:srgbClr val="1F1F1F"/>
                          </a:solidFill>
                          <a:uFill>
                            <a:solidFill>
                              <a:srgbClr val="1F1F1F"/>
                            </a:solidFill>
                          </a:uFill>
                        </a:rPr>
                        <a:t> the importance of sustained effort in meeting expectations that are high but achievable for them</a:t>
                      </a:r>
                    </a:p>
                  </a:txBody>
                  <a:tcPr marL="50800" marR="50800" marT="50800" marB="50800" anchor="ctr" horzOverflow="overflow">
                    <a:lnL w="12700">
                      <a:miter lim="400000"/>
                    </a:lnL>
                    <a:lnR w="12700">
                      <a:miter lim="400000"/>
                    </a:lnR>
                    <a:lnT w="12700">
                      <a:miter lim="400000"/>
                    </a:lnT>
                    <a:lnB w="12700">
                      <a:miter lim="400000"/>
                    </a:lnB>
                    <a:solidFill>
                      <a:srgbClr val="F5B183"/>
                    </a:solidFill>
                  </a:tcPr>
                </a:tc>
                <a:tc>
                  <a:txBody>
                    <a:bodyPr/>
                    <a:lstStyle/>
                    <a:p>
                      <a:pPr algn="ctr">
                        <a:lnSpc>
                          <a:spcPct val="106666"/>
                        </a:lnSpc>
                        <a:spcBef>
                          <a:spcPts val="800"/>
                        </a:spcBef>
                      </a:pPr>
                      <a:r>
                        <a:rPr sz="1200">
                          <a:solidFill>
                            <a:srgbClr val="1F1F1F"/>
                          </a:solidFill>
                          <a:uFill>
                            <a:solidFill>
                              <a:srgbClr val="1F1F1F"/>
                            </a:solidFill>
                          </a:uFill>
                        </a:rPr>
                        <a:t>means employing a blend of approaches including direct teaching</a:t>
                      </a:r>
                    </a:p>
                  </a:txBody>
                  <a:tcPr marL="50800" marR="50800" marT="50800" marB="50800" anchor="ctr" horzOverflow="overflow">
                    <a:lnL w="12700">
                      <a:miter lim="400000"/>
                    </a:lnL>
                    <a:lnR w="12700">
                      <a:miter lim="400000"/>
                    </a:lnR>
                    <a:lnT w="12700">
                      <a:miter lim="400000"/>
                    </a:lnT>
                    <a:lnB w="12700">
                      <a:miter lim="400000"/>
                    </a:lnB>
                    <a:solidFill>
                      <a:srgbClr val="FFDA66"/>
                    </a:solidFill>
                  </a:tcPr>
                </a:tc>
                <a:tc>
                  <a:txBody>
                    <a:bodyPr/>
                    <a:lstStyle/>
                    <a:p>
                      <a:pPr algn="ctr">
                        <a:lnSpc>
                          <a:spcPct val="106666"/>
                        </a:lnSpc>
                        <a:spcBef>
                          <a:spcPts val="800"/>
                        </a:spcBef>
                      </a:pPr>
                      <a:r>
                        <a:rPr sz="1200">
                          <a:solidFill>
                            <a:srgbClr val="1F1F1F"/>
                          </a:solidFill>
                          <a:uFill>
                            <a:solidFill>
                              <a:srgbClr val="1F1F1F"/>
                            </a:solidFill>
                          </a:uFill>
                        </a:rPr>
                        <a:t>means employing a blend of approaches including those that promote problem-solving, creative and critical thinking</a:t>
                      </a:r>
                    </a:p>
                  </a:txBody>
                  <a:tcPr marL="50800" marR="50800" marT="50800" marB="50800" anchor="ctr" horzOverflow="overflow">
                    <a:lnL w="12700">
                      <a:miter lim="400000"/>
                    </a:lnL>
                    <a:lnR w="12700">
                      <a:miter lim="400000"/>
                    </a:lnR>
                    <a:lnT w="12700">
                      <a:miter lim="400000"/>
                    </a:lnT>
                    <a:lnB w="12700">
                      <a:miter lim="400000"/>
                    </a:lnB>
                    <a:solidFill>
                      <a:srgbClr val="D7AEC2"/>
                    </a:solidFill>
                  </a:tcPr>
                </a:tc>
                <a:extLst>
                  <a:ext uri="{0D108BD9-81ED-4DB2-BD59-A6C34878D82A}">
                    <a16:rowId xmlns:a16="http://schemas.microsoft.com/office/drawing/2014/main" val="10001"/>
                  </a:ext>
                </a:extLst>
              </a:tr>
              <a:tr h="1147312">
                <a:tc>
                  <a:txBody>
                    <a:bodyPr/>
                    <a:lstStyle/>
                    <a:p>
                      <a:pPr algn="ctr">
                        <a:lnSpc>
                          <a:spcPct val="106666"/>
                        </a:lnSpc>
                        <a:spcBef>
                          <a:spcPts val="800"/>
                        </a:spcBef>
                      </a:pPr>
                      <a:r>
                        <a:rPr sz="1200">
                          <a:solidFill>
                            <a:srgbClr val="1F1F1F"/>
                          </a:solidFill>
                          <a:uFill>
                            <a:solidFill>
                              <a:srgbClr val="1F1F1F"/>
                            </a:solidFill>
                          </a:uFill>
                        </a:rPr>
                        <a:t>sets tasks and selects resources that build on previous knowledge and experience and engage interest</a:t>
                      </a:r>
                    </a:p>
                  </a:txBody>
                  <a:tcPr marL="50800" marR="50800" marT="50800" marB="50800" anchor="ctr" horzOverflow="overflow">
                    <a:lnL w="12700">
                      <a:miter lim="400000"/>
                    </a:lnL>
                    <a:lnR w="12700">
                      <a:miter lim="400000"/>
                    </a:lnR>
                    <a:lnT w="12700">
                      <a:miter lim="400000"/>
                    </a:lnT>
                    <a:lnB w="12700">
                      <a:miter lim="400000"/>
                    </a:lnB>
                    <a:solidFill>
                      <a:srgbClr val="F8CBAD"/>
                    </a:solidFill>
                  </a:tcPr>
                </a:tc>
                <a:tc>
                  <a:txBody>
                    <a:bodyPr/>
                    <a:lstStyle/>
                    <a:p>
                      <a:pPr algn="ctr">
                        <a:lnSpc>
                          <a:spcPct val="106666"/>
                        </a:lnSpc>
                        <a:spcBef>
                          <a:spcPts val="800"/>
                        </a:spcBef>
                      </a:pPr>
                      <a:r>
                        <a:rPr sz="1200">
                          <a:solidFill>
                            <a:srgbClr val="1F1F1F"/>
                          </a:solidFill>
                          <a:uFill>
                            <a:solidFill>
                              <a:srgbClr val="1F1F1F"/>
                            </a:solidFill>
                          </a:uFill>
                        </a:rPr>
                        <a:t>creates authentic contexts for learning</a:t>
                      </a:r>
                    </a:p>
                  </a:txBody>
                  <a:tcPr marL="50800" marR="50800" marT="50800" marB="50800" anchor="ctr" horzOverflow="overflow">
                    <a:lnL w="12700">
                      <a:miter lim="400000"/>
                    </a:lnL>
                    <a:lnR w="12700">
                      <a:miter lim="400000"/>
                    </a:lnR>
                    <a:lnT w="12700">
                      <a:miter lim="400000"/>
                    </a:lnT>
                    <a:lnB w="12700">
                      <a:miter lim="400000"/>
                    </a:lnB>
                    <a:solidFill>
                      <a:srgbClr val="FFE699"/>
                    </a:solidFill>
                  </a:tcPr>
                </a:tc>
                <a:tc>
                  <a:txBody>
                    <a:bodyPr/>
                    <a:lstStyle/>
                    <a:p>
                      <a:pPr algn="ctr">
                        <a:lnSpc>
                          <a:spcPct val="106666"/>
                        </a:lnSpc>
                        <a:spcBef>
                          <a:spcPts val="800"/>
                        </a:spcBef>
                      </a:pPr>
                      <a:r>
                        <a:rPr sz="1200">
                          <a:solidFill>
                            <a:srgbClr val="1F1F1F"/>
                          </a:solidFill>
                          <a:uFill>
                            <a:solidFill>
                              <a:srgbClr val="1F1F1F"/>
                            </a:solidFill>
                          </a:uFill>
                        </a:rPr>
                        <a:t>means employing assessment for learning principles</a:t>
                      </a:r>
                    </a:p>
                  </a:txBody>
                  <a:tcPr marL="50800" marR="50800" marT="50800" marB="50800" anchor="ctr" horzOverflow="overflow">
                    <a:lnL w="12700">
                      <a:miter lim="400000"/>
                    </a:lnL>
                    <a:lnR w="12700">
                      <a:miter lim="400000"/>
                    </a:lnR>
                    <a:lnT w="12700">
                      <a:miter lim="400000"/>
                    </a:lnT>
                    <a:lnB w="12700">
                      <a:miter lim="400000"/>
                    </a:lnB>
                    <a:solidFill>
                      <a:srgbClr val="EBD7E1"/>
                    </a:solidFill>
                  </a:tcPr>
                </a:tc>
                <a:tc>
                  <a:txBody>
                    <a:bodyPr/>
                    <a:lstStyle/>
                    <a:p>
                      <a:pPr algn="ctr">
                        <a:lnSpc>
                          <a:spcPct val="106666"/>
                        </a:lnSpc>
                        <a:spcBef>
                          <a:spcPts val="800"/>
                        </a:spcBef>
                      </a:pPr>
                      <a:r>
                        <a:rPr sz="1200">
                          <a:solidFill>
                            <a:srgbClr val="1F1F1F"/>
                          </a:solidFill>
                          <a:uFill>
                            <a:solidFill>
                              <a:srgbClr val="1F1F1F"/>
                            </a:solidFill>
                          </a:uFill>
                        </a:rPr>
                        <a:t>ranges within and across Areas</a:t>
                      </a:r>
                    </a:p>
                  </a:txBody>
                  <a:tcPr marL="50800" marR="50800" marT="50800" marB="50800" anchor="ctr" horzOverflow="overflow">
                    <a:lnL w="12700">
                      <a:miter lim="400000"/>
                    </a:lnL>
                    <a:lnR w="12700">
                      <a:miter lim="400000"/>
                    </a:lnR>
                    <a:lnT w="12700">
                      <a:miter lim="400000"/>
                    </a:lnT>
                    <a:lnB w="12700">
                      <a:miter lim="400000"/>
                    </a:lnB>
                    <a:solidFill>
                      <a:srgbClr val="BED7EF"/>
                    </a:solidFill>
                  </a:tcPr>
                </a:tc>
                <a:extLst>
                  <a:ext uri="{0D108BD9-81ED-4DB2-BD59-A6C34878D82A}">
                    <a16:rowId xmlns:a16="http://schemas.microsoft.com/office/drawing/2014/main" val="10002"/>
                  </a:ext>
                </a:extLst>
              </a:tr>
              <a:tr h="955777">
                <a:tc>
                  <a:txBody>
                    <a:bodyPr/>
                    <a:lstStyle/>
                    <a:p>
                      <a:pPr algn="ctr">
                        <a:lnSpc>
                          <a:spcPct val="107916"/>
                        </a:lnSpc>
                        <a:spcBef>
                          <a:spcPts val="800"/>
                        </a:spcBef>
                      </a:pPr>
                      <a:r>
                        <a:rPr sz="1200">
                          <a:solidFill>
                            <a:srgbClr val="1F1F1F"/>
                          </a:solidFill>
                          <a:uFill>
                            <a:solidFill>
                              <a:srgbClr val="1F1F1F"/>
                            </a:solidFill>
                          </a:uFill>
                        </a:rPr>
                        <a:t>regularly reinforces the cross-curricular skills of literacy, numeracy and digital </a:t>
                      </a:r>
                    </a:p>
                  </a:txBody>
                  <a:tcPr marL="50800" marR="50800" marT="50800" marB="50800" anchor="ctr" horzOverflow="overflow">
                    <a:lnL w="12700">
                      <a:miter lim="400000"/>
                    </a:lnL>
                    <a:lnR w="12700">
                      <a:miter lim="400000"/>
                    </a:lnR>
                    <a:lnT w="12700">
                      <a:miter lim="400000"/>
                    </a:lnT>
                    <a:lnB w="12700">
                      <a:miter lim="400000"/>
                    </a:lnB>
                    <a:solidFill>
                      <a:srgbClr val="FFDA66"/>
                    </a:solidFill>
                  </a:tcPr>
                </a:tc>
                <a:tc>
                  <a:txBody>
                    <a:bodyPr/>
                    <a:lstStyle/>
                    <a:p>
                      <a:pPr algn="ctr">
                        <a:lnSpc>
                          <a:spcPct val="106666"/>
                        </a:lnSpc>
                        <a:spcBef>
                          <a:spcPts val="800"/>
                        </a:spcBef>
                      </a:pPr>
                      <a:r>
                        <a:rPr sz="1200">
                          <a:solidFill>
                            <a:srgbClr val="1F1F1F"/>
                          </a:solidFill>
                          <a:uFill>
                            <a:solidFill>
                              <a:srgbClr val="1F1F1F"/>
                            </a:solidFill>
                          </a:uFill>
                        </a:rPr>
                        <a:t>encourages learners to take increasing responsibility for their own learning</a:t>
                      </a:r>
                    </a:p>
                  </a:txBody>
                  <a:tcPr marL="50800" marR="50800" marT="50800" marB="50800" anchor="ctr" horzOverflow="overflow">
                    <a:lnL w="12700">
                      <a:miter lim="400000"/>
                    </a:lnL>
                    <a:lnR w="12700">
                      <a:miter lim="400000"/>
                    </a:lnR>
                    <a:lnT w="12700">
                      <a:miter lim="400000"/>
                    </a:lnT>
                    <a:lnB w="12700">
                      <a:miter lim="400000"/>
                    </a:lnB>
                    <a:solidFill>
                      <a:srgbClr val="C285A3"/>
                    </a:solidFill>
                  </a:tcPr>
                </a:tc>
                <a:tc>
                  <a:txBody>
                    <a:bodyPr/>
                    <a:lstStyle/>
                    <a:p>
                      <a:pPr algn="ctr">
                        <a:lnSpc>
                          <a:spcPct val="106666"/>
                        </a:lnSpc>
                        <a:spcBef>
                          <a:spcPts val="800"/>
                        </a:spcBef>
                      </a:pPr>
                      <a:r>
                        <a:rPr sz="1200">
                          <a:solidFill>
                            <a:srgbClr val="1F1F1F"/>
                          </a:solidFill>
                          <a:uFill>
                            <a:solidFill>
                              <a:srgbClr val="1F1F1F"/>
                            </a:solidFill>
                          </a:uFill>
                        </a:rPr>
                        <a:t>supports social and emotional development and positive relationships</a:t>
                      </a:r>
                    </a:p>
                  </a:txBody>
                  <a:tcPr marL="50800" marR="50800" marT="50800" marB="50800" anchor="ctr" horzOverflow="overflow">
                    <a:lnL w="12700">
                      <a:miter lim="400000"/>
                    </a:lnL>
                    <a:lnR w="12700">
                      <a:miter lim="400000"/>
                    </a:lnR>
                    <a:lnT w="12700">
                      <a:miter lim="400000"/>
                    </a:lnT>
                    <a:lnB w="12700">
                      <a:miter lim="400000"/>
                    </a:lnB>
                    <a:solidFill>
                      <a:srgbClr val="9DC3E6"/>
                    </a:solidFill>
                  </a:tcPr>
                </a:tc>
                <a:tc>
                  <a:txBody>
                    <a:bodyPr/>
                    <a:lstStyle/>
                    <a:p>
                      <a:pPr algn="ctr">
                        <a:lnSpc>
                          <a:spcPct val="106666"/>
                        </a:lnSpc>
                        <a:spcBef>
                          <a:spcPts val="800"/>
                        </a:spcBef>
                      </a:pPr>
                      <a:r>
                        <a:rPr sz="1200">
                          <a:solidFill>
                            <a:srgbClr val="1F1F1F"/>
                          </a:solidFill>
                          <a:uFill>
                            <a:solidFill>
                              <a:srgbClr val="1F1F1F"/>
                            </a:solidFill>
                          </a:uFill>
                        </a:rPr>
                        <a:t>encourages collaboration</a:t>
                      </a:r>
                    </a:p>
                  </a:txBody>
                  <a:tcPr marL="50800" marR="50800" marT="50800" marB="50800" anchor="ctr" horzOverflow="overflow">
                    <a:lnL w="12700">
                      <a:miter lim="400000"/>
                    </a:lnL>
                    <a:lnR w="12700">
                      <a:miter lim="400000"/>
                    </a:lnR>
                    <a:lnT w="12700">
                      <a:miter lim="400000"/>
                    </a:lnT>
                    <a:lnB w="12700">
                      <a:miter lim="400000"/>
                    </a:lnB>
                    <a:solidFill>
                      <a:srgbClr val="F5B183"/>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74506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15EE9789-9123-B4A7-00B0-66F089F0B44C}"/>
              </a:ext>
            </a:extLst>
          </p:cNvPr>
          <p:cNvSpPr>
            <a:spLocks noGrp="1"/>
          </p:cNvSpPr>
          <p:nvPr>
            <p:ph type="title"/>
          </p:nvPr>
        </p:nvSpPr>
        <p:spPr/>
        <p:txBody>
          <a:bodyPr/>
          <a:lstStyle/>
          <a:p>
            <a:r>
              <a:rPr lang="cy-GB" dirty="0"/>
              <a:t>Personoli’r dysgu</a:t>
            </a:r>
            <a:br>
              <a:rPr lang="cy-GB" dirty="0"/>
            </a:br>
            <a:r>
              <a:rPr lang="cy-GB" dirty="0" err="1"/>
              <a:t>Personalising</a:t>
            </a:r>
            <a:r>
              <a:rPr lang="cy-GB" dirty="0"/>
              <a:t> the </a:t>
            </a:r>
            <a:r>
              <a:rPr lang="cy-GB" dirty="0" err="1"/>
              <a:t>learning</a:t>
            </a:r>
            <a:endParaRPr lang="cy-GB" dirty="0"/>
          </a:p>
        </p:txBody>
      </p:sp>
      <p:pic>
        <p:nvPicPr>
          <p:cNvPr id="8" name="Llun 7" descr="Llun yn cynnwys person, mwynhau, pwdin&#10;&#10;Wedi cynhyrchu’r disgrifiad yn awtomatig">
            <a:extLst>
              <a:ext uri="{FF2B5EF4-FFF2-40B4-BE49-F238E27FC236}">
                <a16:creationId xmlns:a16="http://schemas.microsoft.com/office/drawing/2014/main" id="{11EF63BE-48D7-B97B-5968-A42E201D7FAB}"/>
              </a:ext>
            </a:extLst>
          </p:cNvPr>
          <p:cNvPicPr>
            <a:picLocks noChangeAspect="1"/>
          </p:cNvPicPr>
          <p:nvPr/>
        </p:nvPicPr>
        <p:blipFill>
          <a:blip r:embed="rId2">
            <a:alphaModFix amt="35000"/>
            <a:extLst>
              <a:ext uri="{837473B0-CC2E-450A-ABE3-18F120FF3D39}">
                <a1611:picAttrSrcUrl xmlns:a1611="http://schemas.microsoft.com/office/drawing/2016/11/main" r:id="rId3"/>
              </a:ext>
            </a:extLst>
          </a:blip>
          <a:stretch>
            <a:fillRect/>
          </a:stretch>
        </p:blipFill>
        <p:spPr>
          <a:xfrm>
            <a:off x="0" y="0"/>
            <a:ext cx="9144000" cy="6098977"/>
          </a:xfrm>
          <a:prstGeom prst="rect">
            <a:avLst/>
          </a:prstGeom>
        </p:spPr>
      </p:pic>
      <p:sp>
        <p:nvSpPr>
          <p:cNvPr id="4" name="Dalfan Cynnwys 3">
            <a:extLst>
              <a:ext uri="{FF2B5EF4-FFF2-40B4-BE49-F238E27FC236}">
                <a16:creationId xmlns:a16="http://schemas.microsoft.com/office/drawing/2014/main" id="{A674EB70-15E1-693E-53F6-AF10AD3BEDA4}"/>
              </a:ext>
            </a:extLst>
          </p:cNvPr>
          <p:cNvSpPr>
            <a:spLocks noGrp="1"/>
          </p:cNvSpPr>
          <p:nvPr>
            <p:ph sz="half" idx="2"/>
          </p:nvPr>
        </p:nvSpPr>
        <p:spPr>
          <a:xfrm>
            <a:off x="566591" y="1825625"/>
            <a:ext cx="7948759" cy="4351338"/>
          </a:xfrm>
        </p:spPr>
        <p:txBody>
          <a:bodyPr/>
          <a:lstStyle/>
          <a:p>
            <a:pPr marL="0" indent="0">
              <a:buNone/>
            </a:pPr>
            <a:r>
              <a:rPr lang="cy-GB" dirty="0"/>
              <a:t>Dysgu Sylfaen                               </a:t>
            </a:r>
            <a:r>
              <a:rPr lang="cy-GB" dirty="0" err="1"/>
              <a:t>Foundation</a:t>
            </a:r>
            <a:r>
              <a:rPr lang="cy-GB" dirty="0"/>
              <a:t> </a:t>
            </a:r>
            <a:r>
              <a:rPr lang="cy-GB" dirty="0" err="1"/>
              <a:t>Learning</a:t>
            </a:r>
            <a:endParaRPr lang="cy-GB" dirty="0"/>
          </a:p>
          <a:p>
            <a:pPr marL="0" indent="0" algn="ctr">
              <a:buNone/>
            </a:pPr>
            <a:r>
              <a:rPr lang="cy-GB" dirty="0"/>
              <a:t>Te </a:t>
            </a:r>
            <a:r>
              <a:rPr lang="cy-GB" dirty="0" err="1"/>
              <a:t>Wh</a:t>
            </a:r>
            <a:r>
              <a:rPr lang="cy-GB" dirty="0" err="1">
                <a:latin typeface="Calibri" panose="020F0502020204030204" pitchFamily="34" charset="0"/>
                <a:cs typeface="Calibri" panose="020F0502020204030204" pitchFamily="34" charset="0"/>
              </a:rPr>
              <a:t>áriki</a:t>
            </a:r>
            <a:r>
              <a:rPr lang="cy-GB" dirty="0">
                <a:latin typeface="Calibri" panose="020F0502020204030204" pitchFamily="34" charset="0"/>
                <a:cs typeface="Calibri" panose="020F0502020204030204" pitchFamily="34" charset="0"/>
              </a:rPr>
              <a:t>   </a:t>
            </a:r>
            <a:r>
              <a:rPr lang="cy-GB" dirty="0"/>
              <a:t>    </a:t>
            </a:r>
            <a:r>
              <a:rPr lang="cy-GB" dirty="0" err="1"/>
              <a:t>Reggio</a:t>
            </a:r>
            <a:r>
              <a:rPr lang="cy-GB" dirty="0"/>
              <a:t> </a:t>
            </a:r>
            <a:r>
              <a:rPr lang="cy-GB" dirty="0" err="1"/>
              <a:t>Emilia</a:t>
            </a:r>
            <a:endParaRPr lang="cy-GB" dirty="0"/>
          </a:p>
          <a:p>
            <a:pPr marL="0" indent="0" algn="ctr">
              <a:buNone/>
            </a:pPr>
            <a:r>
              <a:rPr lang="cy-GB" dirty="0"/>
              <a:t>Dull </a:t>
            </a:r>
            <a:r>
              <a:rPr lang="cy-GB" dirty="0" err="1"/>
              <a:t>Montessori</a:t>
            </a:r>
            <a:r>
              <a:rPr lang="cy-GB" dirty="0"/>
              <a:t> </a:t>
            </a:r>
            <a:r>
              <a:rPr lang="cy-GB" dirty="0" err="1"/>
              <a:t>Approach</a:t>
            </a:r>
            <a:endParaRPr lang="cy-GB" dirty="0"/>
          </a:p>
          <a:p>
            <a:pPr marL="0" indent="0" algn="ctr">
              <a:buNone/>
            </a:pPr>
            <a:endParaRPr lang="cy-GB" dirty="0"/>
          </a:p>
          <a:p>
            <a:pPr marL="0" indent="0" algn="ctr">
              <a:buNone/>
            </a:pPr>
            <a:r>
              <a:rPr lang="cy-GB" dirty="0"/>
              <a:t>Y Cam Sylfaen           The </a:t>
            </a:r>
            <a:r>
              <a:rPr lang="cy-GB" dirty="0" err="1"/>
              <a:t>Foundation</a:t>
            </a:r>
            <a:r>
              <a:rPr lang="cy-GB" dirty="0"/>
              <a:t> </a:t>
            </a:r>
            <a:r>
              <a:rPr lang="cy-GB" dirty="0" err="1"/>
              <a:t>Stage</a:t>
            </a:r>
            <a:endParaRPr lang="cy-GB" dirty="0"/>
          </a:p>
          <a:p>
            <a:pPr marL="0" indent="0" algn="ctr">
              <a:buNone/>
            </a:pPr>
            <a:endParaRPr lang="cy-GB" dirty="0"/>
          </a:p>
          <a:p>
            <a:pPr marL="0" indent="0" algn="ctr">
              <a:buNone/>
            </a:pPr>
            <a:r>
              <a:rPr lang="cy-GB" dirty="0"/>
              <a:t>Dull </a:t>
            </a:r>
            <a:r>
              <a:rPr lang="cy-GB" dirty="0" err="1"/>
              <a:t>Steiner</a:t>
            </a:r>
            <a:r>
              <a:rPr lang="cy-GB" dirty="0"/>
              <a:t> </a:t>
            </a:r>
            <a:r>
              <a:rPr lang="cy-GB" dirty="0" err="1"/>
              <a:t>Approach</a:t>
            </a:r>
            <a:endParaRPr lang="cy-GB" dirty="0"/>
          </a:p>
          <a:p>
            <a:pPr marL="0" indent="0" algn="ctr">
              <a:buNone/>
            </a:pPr>
            <a:r>
              <a:rPr lang="cy-GB" b="1" dirty="0"/>
              <a:t>Effaith </a:t>
            </a:r>
            <a:r>
              <a:rPr lang="cy-GB" b="1" dirty="0" err="1"/>
              <a:t>Leonardo</a:t>
            </a:r>
            <a:r>
              <a:rPr lang="cy-GB" b="1" dirty="0"/>
              <a:t> </a:t>
            </a:r>
            <a:r>
              <a:rPr lang="cy-GB" b="1" dirty="0" err="1"/>
              <a:t>Effect</a:t>
            </a:r>
            <a:endParaRPr lang="cy-GB" b="1" dirty="0"/>
          </a:p>
          <a:p>
            <a:pPr marL="0" indent="0">
              <a:buNone/>
            </a:pPr>
            <a:r>
              <a:rPr lang="cy-GB" dirty="0"/>
              <a:t>                          </a:t>
            </a:r>
          </a:p>
          <a:p>
            <a:pPr marL="0" indent="0" algn="ctr">
              <a:buNone/>
            </a:pPr>
            <a:endParaRPr lang="cy-GB" dirty="0"/>
          </a:p>
        </p:txBody>
      </p:sp>
    </p:spTree>
    <p:extLst>
      <p:ext uri="{BB962C8B-B14F-4D97-AF65-F5344CB8AC3E}">
        <p14:creationId xmlns:p14="http://schemas.microsoft.com/office/powerpoint/2010/main" val="4118822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E803073B-4B4C-2494-450B-BBA23A139CFF}"/>
              </a:ext>
            </a:extLst>
          </p:cNvPr>
          <p:cNvPicPr>
            <a:picLocks noChangeAspect="1"/>
          </p:cNvPicPr>
          <p:nvPr/>
        </p:nvPicPr>
        <p:blipFill rotWithShape="1">
          <a:blip r:embed="rId2"/>
          <a:srcRect l="10368" t="16020" r="1717" b="9993"/>
          <a:stretch/>
        </p:blipFill>
        <p:spPr>
          <a:xfrm>
            <a:off x="179513" y="628298"/>
            <a:ext cx="8908744" cy="4998347"/>
          </a:xfrm>
          <a:prstGeom prst="rect">
            <a:avLst/>
          </a:prstGeom>
        </p:spPr>
      </p:pic>
    </p:spTree>
    <p:extLst>
      <p:ext uri="{BB962C8B-B14F-4D97-AF65-F5344CB8AC3E}">
        <p14:creationId xmlns:p14="http://schemas.microsoft.com/office/powerpoint/2010/main" val="2769310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0995BEB0-4E14-F054-14A7-44501D03675B}"/>
              </a:ext>
            </a:extLst>
          </p:cNvPr>
          <p:cNvPicPr>
            <a:picLocks noChangeAspect="1"/>
          </p:cNvPicPr>
          <p:nvPr/>
        </p:nvPicPr>
        <p:blipFill rotWithShape="1">
          <a:blip r:embed="rId2"/>
          <a:srcRect l="10430" t="16020" r="1228" b="9624"/>
          <a:stretch/>
        </p:blipFill>
        <p:spPr>
          <a:xfrm>
            <a:off x="100977" y="548140"/>
            <a:ext cx="8930828" cy="5011188"/>
          </a:xfrm>
          <a:prstGeom prst="rect">
            <a:avLst/>
          </a:prstGeom>
        </p:spPr>
      </p:pic>
    </p:spTree>
    <p:extLst>
      <p:ext uri="{BB962C8B-B14F-4D97-AF65-F5344CB8AC3E}">
        <p14:creationId xmlns:p14="http://schemas.microsoft.com/office/powerpoint/2010/main" val="3415170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10CC1905-2AC4-84CC-ECA3-DB6ACF868476}"/>
              </a:ext>
            </a:extLst>
          </p:cNvPr>
          <p:cNvSpPr>
            <a:spLocks noGrp="1"/>
          </p:cNvSpPr>
          <p:nvPr>
            <p:ph type="title"/>
          </p:nvPr>
        </p:nvSpPr>
        <p:spPr/>
        <p:txBody>
          <a:bodyPr/>
          <a:lstStyle/>
          <a:p>
            <a:r>
              <a:rPr lang="cy-GB" dirty="0"/>
              <a:t>Yr ymennydd</a:t>
            </a:r>
            <a:br>
              <a:rPr lang="cy-GB" dirty="0"/>
            </a:br>
            <a:r>
              <a:rPr lang="cy-GB" dirty="0"/>
              <a:t>The brain</a:t>
            </a:r>
          </a:p>
        </p:txBody>
      </p:sp>
      <p:sp>
        <p:nvSpPr>
          <p:cNvPr id="4" name="Dalfan Cynnwys 3">
            <a:extLst>
              <a:ext uri="{FF2B5EF4-FFF2-40B4-BE49-F238E27FC236}">
                <a16:creationId xmlns:a16="http://schemas.microsoft.com/office/drawing/2014/main" id="{8729240A-B00C-A762-80B2-D5AA3B2FBC1A}"/>
              </a:ext>
            </a:extLst>
          </p:cNvPr>
          <p:cNvSpPr>
            <a:spLocks noGrp="1"/>
          </p:cNvSpPr>
          <p:nvPr>
            <p:ph sz="half" idx="2"/>
          </p:nvPr>
        </p:nvSpPr>
        <p:spPr>
          <a:xfrm>
            <a:off x="5165309" y="1841369"/>
            <a:ext cx="3867150" cy="4351338"/>
          </a:xfrm>
        </p:spPr>
        <p:txBody>
          <a:bodyPr/>
          <a:lstStyle/>
          <a:p>
            <a:pPr marL="0" indent="0">
              <a:buNone/>
            </a:pPr>
            <a:r>
              <a:rPr lang="cy-GB" sz="2000" dirty="0"/>
              <a:t>Mae deall datblygiad y plentyn yn wybyddol, yn gorfforol,  yn ymddygiadol, yn ysbrydol ac yn foesol yn angenrheidiol fel y medrwn bersonoli’r dysgu.</a:t>
            </a:r>
          </a:p>
          <a:p>
            <a:pPr marL="0" indent="0">
              <a:buNone/>
            </a:pPr>
            <a:endParaRPr lang="cy-GB" sz="2000" dirty="0"/>
          </a:p>
          <a:p>
            <a:pPr marL="0" indent="0">
              <a:buNone/>
            </a:pPr>
            <a:r>
              <a:rPr lang="cy-GB" sz="2000" dirty="0" err="1"/>
              <a:t>Understanding</a:t>
            </a:r>
            <a:r>
              <a:rPr lang="cy-GB" sz="2000" dirty="0"/>
              <a:t> the </a:t>
            </a:r>
            <a:r>
              <a:rPr lang="cy-GB" sz="2000" dirty="0" err="1"/>
              <a:t>child’s</a:t>
            </a:r>
            <a:r>
              <a:rPr lang="cy-GB" sz="2000" dirty="0"/>
              <a:t> </a:t>
            </a:r>
            <a:r>
              <a:rPr lang="cy-GB" sz="2000" dirty="0" err="1"/>
              <a:t>cognitive</a:t>
            </a:r>
            <a:r>
              <a:rPr lang="cy-GB" sz="2000" dirty="0"/>
              <a:t>, </a:t>
            </a:r>
            <a:r>
              <a:rPr lang="cy-GB" sz="2000" dirty="0" err="1"/>
              <a:t>physical</a:t>
            </a:r>
            <a:r>
              <a:rPr lang="cy-GB" sz="2000" dirty="0"/>
              <a:t>, </a:t>
            </a:r>
            <a:r>
              <a:rPr lang="cy-GB" sz="2000" dirty="0" err="1"/>
              <a:t>behavioral</a:t>
            </a:r>
            <a:r>
              <a:rPr lang="cy-GB" sz="2000" dirty="0"/>
              <a:t>, </a:t>
            </a:r>
            <a:r>
              <a:rPr lang="cy-GB" sz="2000" dirty="0" err="1"/>
              <a:t>spiritual</a:t>
            </a:r>
            <a:r>
              <a:rPr lang="cy-GB" sz="2000" dirty="0"/>
              <a:t> </a:t>
            </a:r>
            <a:r>
              <a:rPr lang="cy-GB" sz="2000" dirty="0" err="1"/>
              <a:t>and</a:t>
            </a:r>
            <a:r>
              <a:rPr lang="cy-GB" sz="2000" dirty="0"/>
              <a:t>  </a:t>
            </a:r>
            <a:r>
              <a:rPr lang="cy-GB" sz="2000" dirty="0" err="1"/>
              <a:t>moral</a:t>
            </a:r>
            <a:r>
              <a:rPr lang="cy-GB" sz="2000" dirty="0"/>
              <a:t> </a:t>
            </a:r>
            <a:r>
              <a:rPr lang="cy-GB" sz="2000" dirty="0" err="1"/>
              <a:t>development</a:t>
            </a:r>
            <a:r>
              <a:rPr lang="cy-GB" sz="2000" dirty="0"/>
              <a:t> is </a:t>
            </a:r>
            <a:r>
              <a:rPr lang="cy-GB" sz="2000" dirty="0" err="1"/>
              <a:t>imperitive</a:t>
            </a:r>
            <a:r>
              <a:rPr lang="cy-GB" sz="2000" dirty="0"/>
              <a:t> </a:t>
            </a:r>
            <a:r>
              <a:rPr lang="cy-GB" sz="2000" dirty="0" err="1"/>
              <a:t>in</a:t>
            </a:r>
            <a:r>
              <a:rPr lang="cy-GB" sz="2000" dirty="0"/>
              <a:t> </a:t>
            </a:r>
            <a:r>
              <a:rPr lang="cy-GB" sz="2000" dirty="0" err="1"/>
              <a:t>order</a:t>
            </a:r>
            <a:r>
              <a:rPr lang="cy-GB" sz="2000" dirty="0"/>
              <a:t> to </a:t>
            </a:r>
            <a:r>
              <a:rPr lang="cy-GB" sz="2000" dirty="0" err="1"/>
              <a:t>personalise</a:t>
            </a:r>
            <a:r>
              <a:rPr lang="cy-GB" sz="2000" dirty="0"/>
              <a:t> the </a:t>
            </a:r>
            <a:r>
              <a:rPr lang="cy-GB" sz="2000" dirty="0" err="1"/>
              <a:t>learning</a:t>
            </a:r>
            <a:endParaRPr lang="cy-GB" sz="2000" dirty="0"/>
          </a:p>
        </p:txBody>
      </p:sp>
      <p:pic>
        <p:nvPicPr>
          <p:cNvPr id="1026" name="Picture 2" descr="human brain diagram Brain Parts And Functions, Brain Anatomy And Function, Human Brain Anatomy, Anatomy Organs, Brain Lobes Diagram, Human Brain Diagram, Body Diagram, Brain Pictures, Brain Images">
            <a:extLst>
              <a:ext uri="{FF2B5EF4-FFF2-40B4-BE49-F238E27FC236}">
                <a16:creationId xmlns:a16="http://schemas.microsoft.com/office/drawing/2014/main" id="{7529F0F8-1A21-A9A9-824B-48BD05D926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704" y="1760166"/>
            <a:ext cx="4842405" cy="3752864"/>
          </a:xfrm>
          <a:prstGeom prst="rect">
            <a:avLst/>
          </a:prstGeom>
          <a:noFill/>
          <a:extLst>
            <a:ext uri="{909E8E84-426E-40DD-AFC4-6F175D3DCCD1}">
              <a14:hiddenFill xmlns:a14="http://schemas.microsoft.com/office/drawing/2010/main">
                <a:solidFill>
                  <a:srgbClr val="FFFFFF"/>
                </a:solidFill>
              </a14:hiddenFill>
            </a:ext>
          </a:extLst>
        </p:spPr>
      </p:pic>
      <p:sp>
        <p:nvSpPr>
          <p:cNvPr id="3" name="Blwch Testun 2">
            <a:extLst>
              <a:ext uri="{FF2B5EF4-FFF2-40B4-BE49-F238E27FC236}">
                <a16:creationId xmlns:a16="http://schemas.microsoft.com/office/drawing/2014/main" id="{5BBA5F5C-0FC4-94D4-D9A9-C2CC66CE7F57}"/>
              </a:ext>
            </a:extLst>
          </p:cNvPr>
          <p:cNvSpPr txBox="1"/>
          <p:nvPr/>
        </p:nvSpPr>
        <p:spPr>
          <a:xfrm>
            <a:off x="3572466" y="1806629"/>
            <a:ext cx="1999068" cy="307777"/>
          </a:xfrm>
          <a:prstGeom prst="rect">
            <a:avLst/>
          </a:prstGeom>
          <a:noFill/>
        </p:spPr>
        <p:txBody>
          <a:bodyPr wrap="square" rtlCol="0">
            <a:spAutoFit/>
          </a:bodyPr>
          <a:lstStyle/>
          <a:p>
            <a:r>
              <a:rPr lang="cy-GB" sz="1400" dirty="0"/>
              <a:t>Llabed barwydol</a:t>
            </a:r>
          </a:p>
        </p:txBody>
      </p:sp>
      <p:sp>
        <p:nvSpPr>
          <p:cNvPr id="5" name="Blwch Testun 4">
            <a:extLst>
              <a:ext uri="{FF2B5EF4-FFF2-40B4-BE49-F238E27FC236}">
                <a16:creationId xmlns:a16="http://schemas.microsoft.com/office/drawing/2014/main" id="{98D2A2A2-A116-EAAD-5EEA-1C17DF2FCD05}"/>
              </a:ext>
            </a:extLst>
          </p:cNvPr>
          <p:cNvSpPr txBox="1"/>
          <p:nvPr/>
        </p:nvSpPr>
        <p:spPr>
          <a:xfrm>
            <a:off x="486629" y="1892913"/>
            <a:ext cx="1999068" cy="307777"/>
          </a:xfrm>
          <a:prstGeom prst="rect">
            <a:avLst/>
          </a:prstGeom>
          <a:noFill/>
        </p:spPr>
        <p:txBody>
          <a:bodyPr wrap="square" rtlCol="0">
            <a:spAutoFit/>
          </a:bodyPr>
          <a:lstStyle/>
          <a:p>
            <a:r>
              <a:rPr lang="cy-GB" sz="1400" dirty="0"/>
              <a:t>Llabed flaen</a:t>
            </a:r>
          </a:p>
        </p:txBody>
      </p:sp>
      <p:sp>
        <p:nvSpPr>
          <p:cNvPr id="6" name="Blwch Testun 5">
            <a:extLst>
              <a:ext uri="{FF2B5EF4-FFF2-40B4-BE49-F238E27FC236}">
                <a16:creationId xmlns:a16="http://schemas.microsoft.com/office/drawing/2014/main" id="{2E3B628A-81B9-24FB-C315-0D590115DBAA}"/>
              </a:ext>
            </a:extLst>
          </p:cNvPr>
          <p:cNvSpPr txBox="1"/>
          <p:nvPr/>
        </p:nvSpPr>
        <p:spPr>
          <a:xfrm>
            <a:off x="3753244" y="2531310"/>
            <a:ext cx="1999068" cy="307777"/>
          </a:xfrm>
          <a:prstGeom prst="rect">
            <a:avLst/>
          </a:prstGeom>
          <a:noFill/>
        </p:spPr>
        <p:txBody>
          <a:bodyPr wrap="square" rtlCol="0">
            <a:spAutoFit/>
          </a:bodyPr>
          <a:lstStyle/>
          <a:p>
            <a:r>
              <a:rPr lang="cy-GB" sz="1400" dirty="0"/>
              <a:t>Llabed yr </a:t>
            </a:r>
            <a:r>
              <a:rPr lang="cy-GB" sz="1400" dirty="0" err="1"/>
              <a:t>ocsipwt</a:t>
            </a:r>
            <a:endParaRPr lang="cy-GB" sz="1400" dirty="0"/>
          </a:p>
        </p:txBody>
      </p:sp>
      <p:sp>
        <p:nvSpPr>
          <p:cNvPr id="7" name="Blwch Testun 6">
            <a:extLst>
              <a:ext uri="{FF2B5EF4-FFF2-40B4-BE49-F238E27FC236}">
                <a16:creationId xmlns:a16="http://schemas.microsoft.com/office/drawing/2014/main" id="{5F0BF722-3540-C86F-2996-BC1C7F587327}"/>
              </a:ext>
            </a:extLst>
          </p:cNvPr>
          <p:cNvSpPr txBox="1"/>
          <p:nvPr/>
        </p:nvSpPr>
        <p:spPr>
          <a:xfrm>
            <a:off x="309004" y="4206240"/>
            <a:ext cx="1999068" cy="307777"/>
          </a:xfrm>
          <a:prstGeom prst="rect">
            <a:avLst/>
          </a:prstGeom>
          <a:noFill/>
        </p:spPr>
        <p:txBody>
          <a:bodyPr wrap="square" rtlCol="0">
            <a:spAutoFit/>
          </a:bodyPr>
          <a:lstStyle/>
          <a:p>
            <a:r>
              <a:rPr lang="cy-GB" sz="1400" dirty="0"/>
              <a:t>Llabed yr arlais</a:t>
            </a:r>
          </a:p>
        </p:txBody>
      </p:sp>
      <p:sp>
        <p:nvSpPr>
          <p:cNvPr id="8" name="Blwch Testun 7">
            <a:extLst>
              <a:ext uri="{FF2B5EF4-FFF2-40B4-BE49-F238E27FC236}">
                <a16:creationId xmlns:a16="http://schemas.microsoft.com/office/drawing/2014/main" id="{7651A1BE-9C0B-EF23-45EF-DCED56F86167}"/>
              </a:ext>
            </a:extLst>
          </p:cNvPr>
          <p:cNvSpPr txBox="1"/>
          <p:nvPr/>
        </p:nvSpPr>
        <p:spPr>
          <a:xfrm>
            <a:off x="3872011" y="4377819"/>
            <a:ext cx="1999068" cy="307777"/>
          </a:xfrm>
          <a:prstGeom prst="rect">
            <a:avLst/>
          </a:prstGeom>
          <a:noFill/>
        </p:spPr>
        <p:txBody>
          <a:bodyPr wrap="square" rtlCol="0">
            <a:spAutoFit/>
          </a:bodyPr>
          <a:lstStyle/>
          <a:p>
            <a:r>
              <a:rPr lang="cy-GB" sz="1400" dirty="0" err="1"/>
              <a:t>Cereblewm</a:t>
            </a:r>
            <a:endParaRPr lang="cy-GB" sz="1400" dirty="0"/>
          </a:p>
        </p:txBody>
      </p:sp>
      <p:sp>
        <p:nvSpPr>
          <p:cNvPr id="9" name="Blwch Testun 8">
            <a:extLst>
              <a:ext uri="{FF2B5EF4-FFF2-40B4-BE49-F238E27FC236}">
                <a16:creationId xmlns:a16="http://schemas.microsoft.com/office/drawing/2014/main" id="{8D9CF178-8B9E-CED3-4BEE-48A3F96FAD9C}"/>
              </a:ext>
            </a:extLst>
          </p:cNvPr>
          <p:cNvSpPr txBox="1"/>
          <p:nvPr/>
        </p:nvSpPr>
        <p:spPr>
          <a:xfrm>
            <a:off x="390985" y="4705746"/>
            <a:ext cx="1999068" cy="307777"/>
          </a:xfrm>
          <a:prstGeom prst="rect">
            <a:avLst/>
          </a:prstGeom>
          <a:noFill/>
        </p:spPr>
        <p:txBody>
          <a:bodyPr wrap="square" rtlCol="0">
            <a:spAutoFit/>
          </a:bodyPr>
          <a:lstStyle/>
          <a:p>
            <a:r>
              <a:rPr lang="cy-GB" sz="1400" dirty="0"/>
              <a:t>Coesyn yr ymennydd</a:t>
            </a:r>
          </a:p>
        </p:txBody>
      </p:sp>
    </p:spTree>
    <p:extLst>
      <p:ext uri="{BB962C8B-B14F-4D97-AF65-F5344CB8AC3E}">
        <p14:creationId xmlns:p14="http://schemas.microsoft.com/office/powerpoint/2010/main" val="2644338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o alt text provided for this image">
            <a:extLst>
              <a:ext uri="{FF2B5EF4-FFF2-40B4-BE49-F238E27FC236}">
                <a16:creationId xmlns:a16="http://schemas.microsoft.com/office/drawing/2014/main" id="{7C8B2381-8D6E-4832-2C40-B32EDAA1A0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713" y="479495"/>
            <a:ext cx="7449835" cy="4740216"/>
          </a:xfrm>
          <a:prstGeom prst="rect">
            <a:avLst/>
          </a:prstGeom>
          <a:noFill/>
          <a:extLst>
            <a:ext uri="{909E8E84-426E-40DD-AFC4-6F175D3DCCD1}">
              <a14:hiddenFill xmlns:a14="http://schemas.microsoft.com/office/drawing/2010/main">
                <a:solidFill>
                  <a:srgbClr val="FFFFFF"/>
                </a:solidFill>
              </a14:hiddenFill>
            </a:ext>
          </a:extLst>
        </p:spPr>
      </p:pic>
      <p:sp>
        <p:nvSpPr>
          <p:cNvPr id="2" name="Blwch Testun 1">
            <a:extLst>
              <a:ext uri="{FF2B5EF4-FFF2-40B4-BE49-F238E27FC236}">
                <a16:creationId xmlns:a16="http://schemas.microsoft.com/office/drawing/2014/main" id="{4D8E217B-6465-F82E-C733-208BA2795EA2}"/>
              </a:ext>
            </a:extLst>
          </p:cNvPr>
          <p:cNvSpPr txBox="1"/>
          <p:nvPr/>
        </p:nvSpPr>
        <p:spPr>
          <a:xfrm>
            <a:off x="3153351" y="211737"/>
            <a:ext cx="7730326" cy="369332"/>
          </a:xfrm>
          <a:prstGeom prst="rect">
            <a:avLst/>
          </a:prstGeom>
          <a:noFill/>
        </p:spPr>
        <p:txBody>
          <a:bodyPr wrap="square" rtlCol="0">
            <a:spAutoFit/>
          </a:bodyPr>
          <a:lstStyle/>
          <a:p>
            <a:r>
              <a:rPr lang="cy-GB" b="1" dirty="0"/>
              <a:t>Ymennydd </a:t>
            </a:r>
            <a:r>
              <a:rPr lang="cy-GB" b="1" dirty="0" err="1"/>
              <a:t>Triune</a:t>
            </a:r>
            <a:r>
              <a:rPr lang="cy-GB" b="1" dirty="0"/>
              <a:t> Brain</a:t>
            </a:r>
          </a:p>
        </p:txBody>
      </p:sp>
      <p:sp>
        <p:nvSpPr>
          <p:cNvPr id="3" name="Blwch Testun 2">
            <a:extLst>
              <a:ext uri="{FF2B5EF4-FFF2-40B4-BE49-F238E27FC236}">
                <a16:creationId xmlns:a16="http://schemas.microsoft.com/office/drawing/2014/main" id="{88568323-A85F-6268-76B5-6B146DB20B78}"/>
              </a:ext>
            </a:extLst>
          </p:cNvPr>
          <p:cNvSpPr txBox="1"/>
          <p:nvPr/>
        </p:nvSpPr>
        <p:spPr>
          <a:xfrm>
            <a:off x="1006929" y="217885"/>
            <a:ext cx="1404257" cy="523220"/>
          </a:xfrm>
          <a:prstGeom prst="rect">
            <a:avLst/>
          </a:prstGeom>
          <a:noFill/>
        </p:spPr>
        <p:txBody>
          <a:bodyPr wrap="square" rtlCol="0">
            <a:spAutoFit/>
          </a:bodyPr>
          <a:lstStyle/>
          <a:p>
            <a:r>
              <a:rPr lang="cy-GB" sz="1400" dirty="0"/>
              <a:t>Yr ymennydd  meddwl</a:t>
            </a:r>
          </a:p>
        </p:txBody>
      </p:sp>
      <p:sp>
        <p:nvSpPr>
          <p:cNvPr id="4" name="Blwch Testun 3">
            <a:extLst>
              <a:ext uri="{FF2B5EF4-FFF2-40B4-BE49-F238E27FC236}">
                <a16:creationId xmlns:a16="http://schemas.microsoft.com/office/drawing/2014/main" id="{F9E93E30-A200-2F07-33E4-15EE88B79D16}"/>
              </a:ext>
            </a:extLst>
          </p:cNvPr>
          <p:cNvSpPr txBox="1"/>
          <p:nvPr/>
        </p:nvSpPr>
        <p:spPr>
          <a:xfrm>
            <a:off x="1006929" y="1513285"/>
            <a:ext cx="1404257" cy="523220"/>
          </a:xfrm>
          <a:prstGeom prst="rect">
            <a:avLst/>
          </a:prstGeom>
          <a:noFill/>
        </p:spPr>
        <p:txBody>
          <a:bodyPr wrap="square" rtlCol="0">
            <a:spAutoFit/>
          </a:bodyPr>
          <a:lstStyle/>
          <a:p>
            <a:r>
              <a:rPr lang="cy-GB" sz="1400" dirty="0"/>
              <a:t>Yr ymennydd emosiynol</a:t>
            </a:r>
          </a:p>
        </p:txBody>
      </p:sp>
      <p:sp>
        <p:nvSpPr>
          <p:cNvPr id="5" name="Blwch Testun 4">
            <a:extLst>
              <a:ext uri="{FF2B5EF4-FFF2-40B4-BE49-F238E27FC236}">
                <a16:creationId xmlns:a16="http://schemas.microsoft.com/office/drawing/2014/main" id="{75BB6C47-5499-456F-D257-988A88212572}"/>
              </a:ext>
            </a:extLst>
          </p:cNvPr>
          <p:cNvSpPr txBox="1"/>
          <p:nvPr/>
        </p:nvSpPr>
        <p:spPr>
          <a:xfrm>
            <a:off x="1006929" y="2977414"/>
            <a:ext cx="1404257" cy="523220"/>
          </a:xfrm>
          <a:prstGeom prst="rect">
            <a:avLst/>
          </a:prstGeom>
          <a:noFill/>
        </p:spPr>
        <p:txBody>
          <a:bodyPr wrap="square" rtlCol="0">
            <a:spAutoFit/>
          </a:bodyPr>
          <a:lstStyle/>
          <a:p>
            <a:r>
              <a:rPr lang="cy-GB" sz="1400" dirty="0"/>
              <a:t>Yr ymennydd goroesiad</a:t>
            </a:r>
          </a:p>
        </p:txBody>
      </p:sp>
    </p:spTree>
    <p:extLst>
      <p:ext uri="{BB962C8B-B14F-4D97-AF65-F5344CB8AC3E}">
        <p14:creationId xmlns:p14="http://schemas.microsoft.com/office/powerpoint/2010/main" val="1421034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4D0C9A34-BD4D-D9F9-B3C8-7287F06B18DB}"/>
              </a:ext>
            </a:extLst>
          </p:cNvPr>
          <p:cNvPicPr>
            <a:picLocks noChangeAspect="1"/>
          </p:cNvPicPr>
          <p:nvPr/>
        </p:nvPicPr>
        <p:blipFill rotWithShape="1">
          <a:blip r:embed="rId2"/>
          <a:srcRect l="21241" t="15474" r="12552" b="28354"/>
          <a:stretch/>
        </p:blipFill>
        <p:spPr>
          <a:xfrm>
            <a:off x="245942" y="491034"/>
            <a:ext cx="8541702" cy="4831403"/>
          </a:xfrm>
          <a:prstGeom prst="rect">
            <a:avLst/>
          </a:prstGeom>
        </p:spPr>
      </p:pic>
      <p:sp>
        <p:nvSpPr>
          <p:cNvPr id="5" name="Blwch Testun 4">
            <a:extLst>
              <a:ext uri="{FF2B5EF4-FFF2-40B4-BE49-F238E27FC236}">
                <a16:creationId xmlns:a16="http://schemas.microsoft.com/office/drawing/2014/main" id="{1CCEC656-D698-C61F-B37A-19865646C6C4}"/>
              </a:ext>
            </a:extLst>
          </p:cNvPr>
          <p:cNvSpPr txBox="1"/>
          <p:nvPr/>
        </p:nvSpPr>
        <p:spPr>
          <a:xfrm>
            <a:off x="2595004" y="5541369"/>
            <a:ext cx="4572000" cy="646331"/>
          </a:xfrm>
          <a:prstGeom prst="rect">
            <a:avLst/>
          </a:prstGeom>
          <a:noFill/>
        </p:spPr>
        <p:txBody>
          <a:bodyPr wrap="square">
            <a:spAutoFit/>
          </a:bodyPr>
          <a:lstStyle/>
          <a:p>
            <a:r>
              <a:rPr lang="cy-GB" dirty="0">
                <a:hlinkClick r:id="rId3"/>
              </a:rPr>
              <a:t>https://youtu.be/RcTxHZNLrZQ</a:t>
            </a:r>
            <a:endParaRPr lang="cy-GB" dirty="0"/>
          </a:p>
          <a:p>
            <a:endParaRPr lang="cy-GB" dirty="0"/>
          </a:p>
        </p:txBody>
      </p:sp>
    </p:spTree>
    <p:extLst>
      <p:ext uri="{BB962C8B-B14F-4D97-AF65-F5344CB8AC3E}">
        <p14:creationId xmlns:p14="http://schemas.microsoft.com/office/powerpoint/2010/main" val="2554810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96271AFD-B127-C27D-78DA-7A36BFD2677E}"/>
              </a:ext>
            </a:extLst>
          </p:cNvPr>
          <p:cNvPicPr>
            <a:picLocks noChangeAspect="1"/>
          </p:cNvPicPr>
          <p:nvPr/>
        </p:nvPicPr>
        <p:blipFill rotWithShape="1">
          <a:blip r:embed="rId3"/>
          <a:srcRect l="21448" t="15784" r="12553" b="29181"/>
          <a:stretch/>
        </p:blipFill>
        <p:spPr>
          <a:xfrm>
            <a:off x="321617" y="431755"/>
            <a:ext cx="8480082" cy="4714110"/>
          </a:xfrm>
          <a:prstGeom prst="rect">
            <a:avLst/>
          </a:prstGeom>
        </p:spPr>
      </p:pic>
      <p:sp>
        <p:nvSpPr>
          <p:cNvPr id="5" name="Blwch Testun 4">
            <a:extLst>
              <a:ext uri="{FF2B5EF4-FFF2-40B4-BE49-F238E27FC236}">
                <a16:creationId xmlns:a16="http://schemas.microsoft.com/office/drawing/2014/main" id="{FCBDBA22-795C-E5FD-2714-F72C8D37C8FC}"/>
              </a:ext>
            </a:extLst>
          </p:cNvPr>
          <p:cNvSpPr txBox="1"/>
          <p:nvPr/>
        </p:nvSpPr>
        <p:spPr>
          <a:xfrm>
            <a:off x="2702209" y="5484614"/>
            <a:ext cx="4572000" cy="646331"/>
          </a:xfrm>
          <a:prstGeom prst="rect">
            <a:avLst/>
          </a:prstGeom>
          <a:noFill/>
        </p:spPr>
        <p:txBody>
          <a:bodyPr wrap="square">
            <a:spAutoFit/>
          </a:bodyPr>
          <a:lstStyle/>
          <a:p>
            <a:r>
              <a:rPr lang="cy-GB" dirty="0">
                <a:hlinkClick r:id="rId4"/>
              </a:rPr>
              <a:t>https://youtu.be/RcTxHZNLrZQ</a:t>
            </a:r>
            <a:endParaRPr lang="cy-GB" dirty="0"/>
          </a:p>
          <a:p>
            <a:endParaRPr lang="cy-GB" dirty="0"/>
          </a:p>
        </p:txBody>
      </p:sp>
    </p:spTree>
    <p:extLst>
      <p:ext uri="{BB962C8B-B14F-4D97-AF65-F5344CB8AC3E}">
        <p14:creationId xmlns:p14="http://schemas.microsoft.com/office/powerpoint/2010/main" val="30485116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01CD5DE3-3506-2DD2-B3CB-10D47EF77D90}"/>
              </a:ext>
            </a:extLst>
          </p:cNvPr>
          <p:cNvPicPr>
            <a:picLocks noChangeAspect="1"/>
          </p:cNvPicPr>
          <p:nvPr/>
        </p:nvPicPr>
        <p:blipFill rotWithShape="1">
          <a:blip r:embed="rId2"/>
          <a:srcRect l="21586" t="15578" r="12414" b="28147"/>
          <a:stretch/>
        </p:blipFill>
        <p:spPr>
          <a:xfrm>
            <a:off x="500567" y="699989"/>
            <a:ext cx="8142866" cy="4628755"/>
          </a:xfrm>
          <a:prstGeom prst="rect">
            <a:avLst/>
          </a:prstGeom>
        </p:spPr>
      </p:pic>
    </p:spTree>
    <p:extLst>
      <p:ext uri="{BB962C8B-B14F-4D97-AF65-F5344CB8AC3E}">
        <p14:creationId xmlns:p14="http://schemas.microsoft.com/office/powerpoint/2010/main" val="832781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1D0DEB4A-7590-5EEA-20B0-166342957850}"/>
              </a:ext>
            </a:extLst>
          </p:cNvPr>
          <p:cNvSpPr>
            <a:spLocks noGrp="1"/>
          </p:cNvSpPr>
          <p:nvPr>
            <p:ph type="title"/>
          </p:nvPr>
        </p:nvSpPr>
        <p:spPr>
          <a:xfrm>
            <a:off x="353148" y="365125"/>
            <a:ext cx="8162202" cy="1325563"/>
          </a:xfrm>
        </p:spPr>
        <p:txBody>
          <a:bodyPr/>
          <a:lstStyle/>
          <a:p>
            <a:r>
              <a:rPr lang="cy-GB" sz="4000" dirty="0"/>
              <a:t>Pa un sydd orau?     </a:t>
            </a:r>
            <a:r>
              <a:rPr lang="cy-GB" sz="4000" dirty="0" err="1"/>
              <a:t>Which</a:t>
            </a:r>
            <a:r>
              <a:rPr lang="cy-GB" sz="4000" dirty="0"/>
              <a:t> </a:t>
            </a:r>
            <a:r>
              <a:rPr lang="cy-GB" sz="4000" dirty="0" err="1"/>
              <a:t>one</a:t>
            </a:r>
            <a:r>
              <a:rPr lang="cy-GB" sz="4000" dirty="0"/>
              <a:t> is </a:t>
            </a:r>
            <a:r>
              <a:rPr lang="cy-GB" sz="4000" dirty="0" err="1"/>
              <a:t>best</a:t>
            </a:r>
            <a:r>
              <a:rPr lang="cy-GB" sz="4000" dirty="0"/>
              <a:t>?</a:t>
            </a:r>
          </a:p>
        </p:txBody>
      </p:sp>
      <p:sp>
        <p:nvSpPr>
          <p:cNvPr id="3" name="Dalfan Cynnwys 2">
            <a:extLst>
              <a:ext uri="{FF2B5EF4-FFF2-40B4-BE49-F238E27FC236}">
                <a16:creationId xmlns:a16="http://schemas.microsoft.com/office/drawing/2014/main" id="{5FC2A1DA-5C94-08DF-C488-D9154C1ABFA0}"/>
              </a:ext>
            </a:extLst>
          </p:cNvPr>
          <p:cNvSpPr>
            <a:spLocks noGrp="1"/>
          </p:cNvSpPr>
          <p:nvPr>
            <p:ph sz="half" idx="1"/>
          </p:nvPr>
        </p:nvSpPr>
        <p:spPr>
          <a:xfrm>
            <a:off x="420545" y="934846"/>
            <a:ext cx="3867150" cy="4351338"/>
          </a:xfrm>
        </p:spPr>
        <p:txBody>
          <a:bodyPr/>
          <a:lstStyle/>
          <a:p>
            <a:pPr marL="0" indent="0">
              <a:buNone/>
            </a:pPr>
            <a:r>
              <a:rPr lang="cy-GB" dirty="0"/>
              <a:t>PLENTYN GANOLOG</a:t>
            </a:r>
          </a:p>
          <a:p>
            <a:pPr marL="0" indent="0">
              <a:buNone/>
            </a:pPr>
            <a:r>
              <a:rPr lang="cy-GB" sz="1800" dirty="0"/>
              <a:t>Sgiliau cydweithio</a:t>
            </a:r>
          </a:p>
          <a:p>
            <a:pPr marL="0" indent="0">
              <a:buNone/>
            </a:pPr>
            <a:r>
              <a:rPr lang="cy-GB" sz="1800" dirty="0"/>
              <a:t>Arwain eu dysgu gan holi</a:t>
            </a:r>
          </a:p>
          <a:p>
            <a:pPr marL="0" indent="0">
              <a:buNone/>
            </a:pPr>
            <a:r>
              <a:rPr lang="cy-GB" sz="1800" dirty="0"/>
              <a:t>Datblygu annibyniaeth</a:t>
            </a:r>
          </a:p>
          <a:p>
            <a:pPr marL="0" indent="0">
              <a:buNone/>
            </a:pPr>
            <a:r>
              <a:rPr lang="cy-GB" sz="1800" dirty="0"/>
              <a:t>Diddordeb yn eu dysgu</a:t>
            </a:r>
          </a:p>
          <a:p>
            <a:pPr marL="0" indent="0">
              <a:buNone/>
            </a:pPr>
            <a:r>
              <a:rPr lang="cy-GB" sz="1800" dirty="0"/>
              <a:t>Cyfrannu at gynnwys y gweithgarwch</a:t>
            </a:r>
          </a:p>
          <a:p>
            <a:pPr marL="0" indent="0">
              <a:buNone/>
            </a:pPr>
            <a:endParaRPr lang="cy-GB" sz="1800" dirty="0"/>
          </a:p>
          <a:p>
            <a:pPr marL="0" indent="0">
              <a:buNone/>
            </a:pPr>
            <a:r>
              <a:rPr lang="cy-GB" sz="1800" dirty="0"/>
              <a:t>Mwy o sŵn a symud o achos y siarad</a:t>
            </a:r>
          </a:p>
          <a:p>
            <a:pPr marL="0" indent="0">
              <a:buNone/>
            </a:pPr>
            <a:r>
              <a:rPr lang="cy-GB" sz="1800" dirty="0"/>
              <a:t>Anodd cadw trefn ar nifer o weithgareddau</a:t>
            </a:r>
          </a:p>
          <a:p>
            <a:pPr marL="0" indent="0">
              <a:buNone/>
            </a:pPr>
            <a:r>
              <a:rPr lang="cy-GB" sz="1800" dirty="0"/>
              <a:t>Plant ar wahanol gyfnodau dysgu</a:t>
            </a:r>
          </a:p>
          <a:p>
            <a:pPr marL="0" indent="0">
              <a:buNone/>
            </a:pPr>
            <a:r>
              <a:rPr lang="cy-GB" sz="1800" dirty="0"/>
              <a:t>Gwell gan rai weithio’n annibynnol</a:t>
            </a:r>
          </a:p>
          <a:p>
            <a:pPr marL="0" indent="0">
              <a:buNone/>
            </a:pPr>
            <a:endParaRPr lang="cy-GB" sz="2000" dirty="0"/>
          </a:p>
          <a:p>
            <a:pPr marL="0" indent="0">
              <a:buNone/>
            </a:pPr>
            <a:endParaRPr lang="cy-GB" sz="2000" dirty="0"/>
          </a:p>
          <a:p>
            <a:pPr marL="0" indent="0">
              <a:buNone/>
            </a:pPr>
            <a:endParaRPr lang="cy-GB" sz="2000" dirty="0"/>
          </a:p>
        </p:txBody>
      </p:sp>
      <p:sp>
        <p:nvSpPr>
          <p:cNvPr id="4" name="Dalfan Cynnwys 3">
            <a:extLst>
              <a:ext uri="{FF2B5EF4-FFF2-40B4-BE49-F238E27FC236}">
                <a16:creationId xmlns:a16="http://schemas.microsoft.com/office/drawing/2014/main" id="{6813BC42-2751-7848-DF5A-538F83DE21E1}"/>
              </a:ext>
            </a:extLst>
          </p:cNvPr>
          <p:cNvSpPr>
            <a:spLocks noGrp="1"/>
          </p:cNvSpPr>
          <p:nvPr>
            <p:ph sz="half" idx="2"/>
          </p:nvPr>
        </p:nvSpPr>
        <p:spPr>
          <a:xfrm>
            <a:off x="4730180" y="925408"/>
            <a:ext cx="3867150" cy="4351338"/>
          </a:xfrm>
        </p:spPr>
        <p:txBody>
          <a:bodyPr/>
          <a:lstStyle/>
          <a:p>
            <a:pPr marL="0" indent="0">
              <a:buNone/>
            </a:pPr>
            <a:r>
              <a:rPr lang="cy-GB" dirty="0"/>
              <a:t>CHILD CENTERED</a:t>
            </a:r>
          </a:p>
          <a:p>
            <a:pPr marL="0" indent="0">
              <a:buNone/>
            </a:pPr>
            <a:r>
              <a:rPr lang="cy-GB" sz="1800" dirty="0" err="1"/>
              <a:t>Collaborative</a:t>
            </a:r>
            <a:r>
              <a:rPr lang="cy-GB" sz="1800" dirty="0"/>
              <a:t> </a:t>
            </a:r>
            <a:r>
              <a:rPr lang="cy-GB" sz="1800" dirty="0" err="1"/>
              <a:t>skills</a:t>
            </a:r>
            <a:endParaRPr lang="cy-GB" sz="1800" dirty="0"/>
          </a:p>
          <a:p>
            <a:pPr marL="0" indent="0">
              <a:buNone/>
            </a:pPr>
            <a:r>
              <a:rPr lang="cy-GB" sz="1800" dirty="0" err="1"/>
              <a:t>Direct</a:t>
            </a:r>
            <a:r>
              <a:rPr lang="cy-GB" sz="1800" dirty="0"/>
              <a:t> </a:t>
            </a:r>
            <a:r>
              <a:rPr lang="cy-GB" sz="1800" dirty="0" err="1"/>
              <a:t>their</a:t>
            </a:r>
            <a:r>
              <a:rPr lang="cy-GB" sz="1800" dirty="0"/>
              <a:t> </a:t>
            </a:r>
            <a:r>
              <a:rPr lang="cy-GB" sz="1800" dirty="0" err="1"/>
              <a:t>own</a:t>
            </a:r>
            <a:r>
              <a:rPr lang="cy-GB" sz="1800" dirty="0"/>
              <a:t> </a:t>
            </a:r>
            <a:r>
              <a:rPr lang="cy-GB" sz="1800" dirty="0" err="1"/>
              <a:t>learning</a:t>
            </a:r>
            <a:r>
              <a:rPr lang="cy-GB" sz="1800" dirty="0"/>
              <a:t> &amp; </a:t>
            </a:r>
            <a:r>
              <a:rPr lang="cy-GB" sz="1800" dirty="0" err="1"/>
              <a:t>questioning</a:t>
            </a:r>
            <a:endParaRPr lang="cy-GB" sz="1800" dirty="0"/>
          </a:p>
          <a:p>
            <a:pPr marL="0" indent="0">
              <a:buNone/>
            </a:pPr>
            <a:r>
              <a:rPr lang="cy-GB" sz="1800" dirty="0" err="1"/>
              <a:t>Develops</a:t>
            </a:r>
            <a:r>
              <a:rPr lang="cy-GB" sz="1800" dirty="0"/>
              <a:t> </a:t>
            </a:r>
            <a:r>
              <a:rPr lang="cy-GB" sz="1800" dirty="0" err="1"/>
              <a:t>independence</a:t>
            </a:r>
            <a:endParaRPr lang="cy-GB" sz="1800" dirty="0"/>
          </a:p>
          <a:p>
            <a:pPr marL="0" indent="0">
              <a:buNone/>
            </a:pPr>
            <a:r>
              <a:rPr lang="cy-GB" sz="1800" dirty="0"/>
              <a:t>More </a:t>
            </a:r>
            <a:r>
              <a:rPr lang="cy-GB" sz="1800" dirty="0" err="1"/>
              <a:t>interested</a:t>
            </a:r>
            <a:r>
              <a:rPr lang="cy-GB" sz="1800" dirty="0"/>
              <a:t> </a:t>
            </a:r>
            <a:r>
              <a:rPr lang="cy-GB" sz="1800" dirty="0" err="1"/>
              <a:t>in</a:t>
            </a:r>
            <a:r>
              <a:rPr lang="cy-GB" sz="1800" dirty="0"/>
              <a:t> </a:t>
            </a:r>
            <a:r>
              <a:rPr lang="cy-GB" sz="1800" dirty="0" err="1"/>
              <a:t>learning</a:t>
            </a:r>
            <a:endParaRPr lang="cy-GB" sz="1800" dirty="0"/>
          </a:p>
          <a:p>
            <a:pPr marL="0" indent="0">
              <a:buNone/>
            </a:pPr>
            <a:r>
              <a:rPr lang="cy-GB" sz="1800" dirty="0" err="1"/>
              <a:t>Contribute</a:t>
            </a:r>
            <a:r>
              <a:rPr lang="cy-GB" sz="1800" dirty="0"/>
              <a:t> to the </a:t>
            </a:r>
            <a:r>
              <a:rPr lang="cy-GB" sz="1800" dirty="0" err="1"/>
              <a:t>content</a:t>
            </a:r>
            <a:r>
              <a:rPr lang="cy-GB" sz="1800" dirty="0"/>
              <a:t> of </a:t>
            </a:r>
            <a:r>
              <a:rPr lang="cy-GB" sz="1800" dirty="0" err="1"/>
              <a:t>activities</a:t>
            </a:r>
            <a:endParaRPr lang="cy-GB" sz="1800" dirty="0"/>
          </a:p>
          <a:p>
            <a:pPr marL="0" indent="0">
              <a:buNone/>
            </a:pPr>
            <a:endParaRPr lang="cy-GB" sz="1800" dirty="0"/>
          </a:p>
          <a:p>
            <a:pPr marL="0" indent="0">
              <a:buNone/>
            </a:pPr>
            <a:r>
              <a:rPr lang="cy-GB" sz="1800" dirty="0" err="1"/>
              <a:t>Because</a:t>
            </a:r>
            <a:r>
              <a:rPr lang="cy-GB" sz="1800" dirty="0"/>
              <a:t> </a:t>
            </a:r>
            <a:r>
              <a:rPr lang="cy-GB" sz="1800" dirty="0" err="1"/>
              <a:t>learners</a:t>
            </a:r>
            <a:r>
              <a:rPr lang="cy-GB" sz="1800" dirty="0"/>
              <a:t> </a:t>
            </a:r>
            <a:r>
              <a:rPr lang="cy-GB" sz="1800" dirty="0" err="1"/>
              <a:t>are</a:t>
            </a:r>
            <a:r>
              <a:rPr lang="cy-GB" sz="1800" dirty="0"/>
              <a:t> </a:t>
            </a:r>
            <a:r>
              <a:rPr lang="cy-GB" sz="1800" dirty="0" err="1"/>
              <a:t>talking</a:t>
            </a:r>
            <a:r>
              <a:rPr lang="cy-GB" sz="1800" dirty="0"/>
              <a:t>, </a:t>
            </a:r>
            <a:r>
              <a:rPr lang="cy-GB" sz="1800" dirty="0" err="1"/>
              <a:t>classrooms</a:t>
            </a:r>
            <a:r>
              <a:rPr lang="cy-GB" sz="1800" dirty="0"/>
              <a:t> </a:t>
            </a:r>
            <a:r>
              <a:rPr lang="cy-GB" sz="1800" dirty="0" err="1"/>
              <a:t>are</a:t>
            </a:r>
            <a:r>
              <a:rPr lang="cy-GB" sz="1800" dirty="0"/>
              <a:t> </a:t>
            </a:r>
            <a:r>
              <a:rPr lang="cy-GB" sz="1800" dirty="0" err="1"/>
              <a:t>noisy</a:t>
            </a:r>
            <a:endParaRPr lang="cy-GB" sz="1800" dirty="0"/>
          </a:p>
          <a:p>
            <a:pPr marL="0" indent="0">
              <a:buNone/>
            </a:pPr>
            <a:r>
              <a:rPr lang="cy-GB" sz="1800" dirty="0" err="1"/>
              <a:t>Teachers</a:t>
            </a:r>
            <a:r>
              <a:rPr lang="cy-GB" sz="1800" dirty="0"/>
              <a:t> </a:t>
            </a:r>
            <a:r>
              <a:rPr lang="cy-GB" sz="1800" dirty="0" err="1"/>
              <a:t>may</a:t>
            </a:r>
            <a:r>
              <a:rPr lang="cy-GB" sz="1800" dirty="0"/>
              <a:t> </a:t>
            </a:r>
            <a:r>
              <a:rPr lang="cy-GB" sz="1800" dirty="0" err="1"/>
              <a:t>have</a:t>
            </a:r>
            <a:r>
              <a:rPr lang="cy-GB" sz="1800" dirty="0"/>
              <a:t> to </a:t>
            </a:r>
            <a:r>
              <a:rPr lang="cy-GB" sz="1800" dirty="0" err="1"/>
              <a:t>manage</a:t>
            </a:r>
            <a:r>
              <a:rPr lang="cy-GB" sz="1800" dirty="0"/>
              <a:t> </a:t>
            </a:r>
            <a:r>
              <a:rPr lang="cy-GB" sz="1800" dirty="0" err="1"/>
              <a:t>many</a:t>
            </a:r>
            <a:r>
              <a:rPr lang="cy-GB" sz="1800" dirty="0"/>
              <a:t> </a:t>
            </a:r>
            <a:r>
              <a:rPr lang="cy-GB" sz="1800" dirty="0" err="1"/>
              <a:t>activities</a:t>
            </a:r>
            <a:r>
              <a:rPr lang="cy-GB" sz="1800" dirty="0"/>
              <a:t> at </a:t>
            </a:r>
            <a:r>
              <a:rPr lang="cy-GB" sz="1800" dirty="0" err="1"/>
              <a:t>once</a:t>
            </a:r>
            <a:endParaRPr lang="cy-GB" sz="1800" dirty="0"/>
          </a:p>
          <a:p>
            <a:pPr marL="0" indent="0">
              <a:buNone/>
            </a:pPr>
            <a:r>
              <a:rPr lang="cy-GB" sz="1800" dirty="0" err="1"/>
              <a:t>Children</a:t>
            </a:r>
            <a:r>
              <a:rPr lang="cy-GB" sz="1800" dirty="0"/>
              <a:t> at </a:t>
            </a:r>
            <a:r>
              <a:rPr lang="cy-GB" sz="1800" dirty="0" err="1"/>
              <a:t>different</a:t>
            </a:r>
            <a:r>
              <a:rPr lang="cy-GB" sz="1800" dirty="0"/>
              <a:t> </a:t>
            </a:r>
            <a:r>
              <a:rPr lang="cy-GB" sz="1800" dirty="0" err="1"/>
              <a:t>point</a:t>
            </a:r>
            <a:r>
              <a:rPr lang="cy-GB" sz="1800" dirty="0"/>
              <a:t> </a:t>
            </a:r>
            <a:r>
              <a:rPr lang="cy-GB" sz="1800" dirty="0" err="1"/>
              <a:t>in</a:t>
            </a:r>
            <a:r>
              <a:rPr lang="cy-GB" sz="1800" dirty="0"/>
              <a:t> </a:t>
            </a:r>
            <a:r>
              <a:rPr lang="cy-GB" sz="1800" dirty="0" err="1"/>
              <a:t>their</a:t>
            </a:r>
            <a:r>
              <a:rPr lang="cy-GB" sz="1800" dirty="0"/>
              <a:t> </a:t>
            </a:r>
            <a:r>
              <a:rPr lang="cy-GB" sz="1800" dirty="0" err="1"/>
              <a:t>learning</a:t>
            </a:r>
            <a:endParaRPr lang="cy-GB" sz="1800" dirty="0"/>
          </a:p>
          <a:p>
            <a:pPr marL="0" indent="0">
              <a:buNone/>
            </a:pPr>
            <a:r>
              <a:rPr lang="cy-GB" sz="1800" dirty="0" err="1"/>
              <a:t>Some</a:t>
            </a:r>
            <a:r>
              <a:rPr lang="cy-GB" sz="1800" dirty="0"/>
              <a:t> </a:t>
            </a:r>
            <a:r>
              <a:rPr lang="cy-GB" sz="1800" dirty="0" err="1"/>
              <a:t>learners</a:t>
            </a:r>
            <a:r>
              <a:rPr lang="cy-GB" sz="1800" dirty="0"/>
              <a:t> </a:t>
            </a:r>
            <a:r>
              <a:rPr lang="cy-GB" sz="1800" dirty="0" err="1"/>
              <a:t>prefer</a:t>
            </a:r>
            <a:r>
              <a:rPr lang="cy-GB" sz="1800" dirty="0"/>
              <a:t> to </a:t>
            </a:r>
            <a:r>
              <a:rPr lang="cy-GB" sz="1800" dirty="0" err="1"/>
              <a:t>work</a:t>
            </a:r>
            <a:r>
              <a:rPr lang="cy-GB" sz="1800" dirty="0"/>
              <a:t> </a:t>
            </a:r>
            <a:r>
              <a:rPr lang="cy-GB" sz="1800" dirty="0" err="1"/>
              <a:t>alone</a:t>
            </a:r>
            <a:endParaRPr lang="cy-GB" sz="1800" dirty="0"/>
          </a:p>
        </p:txBody>
      </p:sp>
    </p:spTree>
    <p:extLst>
      <p:ext uri="{BB962C8B-B14F-4D97-AF65-F5344CB8AC3E}">
        <p14:creationId xmlns:p14="http://schemas.microsoft.com/office/powerpoint/2010/main" val="3768630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C8308AF4-3B0C-527F-5417-D187F41F088F}"/>
              </a:ext>
            </a:extLst>
          </p:cNvPr>
          <p:cNvSpPr>
            <a:spLocks noGrp="1"/>
          </p:cNvSpPr>
          <p:nvPr>
            <p:ph type="title"/>
          </p:nvPr>
        </p:nvSpPr>
        <p:spPr/>
        <p:txBody>
          <a:bodyPr/>
          <a:lstStyle/>
          <a:p>
            <a:r>
              <a:rPr lang="cy-GB" dirty="0"/>
              <a:t>Dysgu ffurfiol      </a:t>
            </a:r>
            <a:r>
              <a:rPr lang="cy-GB" dirty="0" err="1"/>
              <a:t>Didactic</a:t>
            </a:r>
            <a:r>
              <a:rPr lang="cy-GB" dirty="0"/>
              <a:t> </a:t>
            </a:r>
            <a:r>
              <a:rPr lang="cy-GB" dirty="0" err="1"/>
              <a:t>Teaching</a:t>
            </a:r>
            <a:endParaRPr lang="cy-GB" dirty="0"/>
          </a:p>
        </p:txBody>
      </p:sp>
      <p:sp>
        <p:nvSpPr>
          <p:cNvPr id="3" name="Dalfan Cynnwys 2">
            <a:extLst>
              <a:ext uri="{FF2B5EF4-FFF2-40B4-BE49-F238E27FC236}">
                <a16:creationId xmlns:a16="http://schemas.microsoft.com/office/drawing/2014/main" id="{3827DAEA-A23D-AD2D-76E1-FD4928F32D6C}"/>
              </a:ext>
            </a:extLst>
          </p:cNvPr>
          <p:cNvSpPr>
            <a:spLocks noGrp="1"/>
          </p:cNvSpPr>
          <p:nvPr>
            <p:ph sz="half" idx="1"/>
          </p:nvPr>
        </p:nvSpPr>
        <p:spPr>
          <a:xfrm>
            <a:off x="464688" y="1422028"/>
            <a:ext cx="3867150" cy="4351338"/>
          </a:xfrm>
        </p:spPr>
        <p:txBody>
          <a:bodyPr/>
          <a:lstStyle/>
          <a:p>
            <a:r>
              <a:rPr lang="cy-GB" sz="1600" dirty="0"/>
              <a:t>Dosbarth tawel a threfnus</a:t>
            </a:r>
          </a:p>
          <a:p>
            <a:r>
              <a:rPr lang="cy-GB" sz="1600" dirty="0"/>
              <a:t>Disgyblion tawel, oedolyn yn rheoli heb trafferth</a:t>
            </a:r>
          </a:p>
          <a:p>
            <a:r>
              <a:rPr lang="cy-GB" sz="1600" dirty="0"/>
              <a:t>Gwna’r dysgwyr ddysgu annibyniaeth am eu bod yn dysgu ar eu pen eu hunain</a:t>
            </a:r>
          </a:p>
          <a:p>
            <a:r>
              <a:rPr lang="cy-GB" sz="1600" dirty="0"/>
              <a:t>Ni fydd y dysgwyr yn colli unrhyw wybodaeth</a:t>
            </a:r>
          </a:p>
          <a:p>
            <a:endParaRPr lang="cy-GB" sz="1600" dirty="0"/>
          </a:p>
          <a:p>
            <a:r>
              <a:rPr lang="cy-GB" sz="1600" dirty="0"/>
              <a:t>Ni wna’r plant weithio gydag eraill</a:t>
            </a:r>
          </a:p>
          <a:p>
            <a:r>
              <a:rPr lang="cy-GB" sz="1600" dirty="0"/>
              <a:t>Gallai eu sgiliau cyfathrebu ddioddef</a:t>
            </a:r>
          </a:p>
          <a:p>
            <a:r>
              <a:rPr lang="cy-GB" sz="1600" dirty="0"/>
              <a:t>Gall dysgu ffurfiol syrffedu plant</a:t>
            </a:r>
          </a:p>
          <a:p>
            <a:r>
              <a:rPr lang="cy-GB" sz="1600" dirty="0"/>
              <a:t>Nid yw’n galluogi i’r plant gyfleu eu hunain, i holi na lywio eu dysgu eu hunain</a:t>
            </a:r>
          </a:p>
          <a:p>
            <a:pPr marL="0" indent="0">
              <a:buNone/>
            </a:pPr>
            <a:endParaRPr lang="cy-GB" sz="1800" dirty="0"/>
          </a:p>
          <a:p>
            <a:endParaRPr lang="cy-GB" sz="1800" dirty="0"/>
          </a:p>
          <a:p>
            <a:endParaRPr lang="cy-GB" dirty="0"/>
          </a:p>
        </p:txBody>
      </p:sp>
      <p:sp>
        <p:nvSpPr>
          <p:cNvPr id="4" name="Dalfan Cynnwys 3">
            <a:extLst>
              <a:ext uri="{FF2B5EF4-FFF2-40B4-BE49-F238E27FC236}">
                <a16:creationId xmlns:a16="http://schemas.microsoft.com/office/drawing/2014/main" id="{8F70CD4F-3F39-318F-5A3D-42D1DAA4289E}"/>
              </a:ext>
            </a:extLst>
          </p:cNvPr>
          <p:cNvSpPr>
            <a:spLocks noGrp="1"/>
          </p:cNvSpPr>
          <p:nvPr>
            <p:ph sz="half" idx="2"/>
          </p:nvPr>
        </p:nvSpPr>
        <p:spPr>
          <a:xfrm>
            <a:off x="4572000" y="1327429"/>
            <a:ext cx="3867150" cy="4351338"/>
          </a:xfrm>
        </p:spPr>
        <p:txBody>
          <a:bodyPr/>
          <a:lstStyle/>
          <a:p>
            <a:r>
              <a:rPr lang="en-GB" sz="1600" dirty="0"/>
              <a:t>The classroom remains orderly</a:t>
            </a:r>
          </a:p>
          <a:p>
            <a:r>
              <a:rPr lang="en-GB" sz="1600" dirty="0"/>
              <a:t>Learners are quiet and you remain in control</a:t>
            </a:r>
          </a:p>
          <a:p>
            <a:r>
              <a:rPr lang="en-GB" sz="1600" dirty="0"/>
              <a:t>Learners learn on their own, they learn independence and make their own decisions</a:t>
            </a:r>
          </a:p>
          <a:p>
            <a:r>
              <a:rPr lang="en-GB" sz="1600" dirty="0"/>
              <a:t>Learners won’t miss an important topic</a:t>
            </a:r>
          </a:p>
          <a:p>
            <a:endParaRPr lang="en-GB" sz="1600" dirty="0"/>
          </a:p>
          <a:p>
            <a:r>
              <a:rPr lang="en-GB" sz="1600" dirty="0"/>
              <a:t>They don’t have to collaborate with other pupils</a:t>
            </a:r>
          </a:p>
          <a:p>
            <a:r>
              <a:rPr lang="en-GB" sz="1600" dirty="0"/>
              <a:t>Communication skills may suffer</a:t>
            </a:r>
          </a:p>
          <a:p>
            <a:r>
              <a:rPr lang="en-GB" sz="1600" dirty="0"/>
              <a:t>Didactic teaching can be boring for learners</a:t>
            </a:r>
          </a:p>
          <a:p>
            <a:r>
              <a:rPr lang="en-GB" sz="1600" dirty="0"/>
              <a:t>Didactic instruction doesn’t allow students to Express themselves, ask questions and direct their own learning</a:t>
            </a:r>
          </a:p>
          <a:p>
            <a:endParaRPr lang="cy-GB" sz="1800" dirty="0"/>
          </a:p>
          <a:p>
            <a:endParaRPr lang="cy-GB" sz="1800" dirty="0"/>
          </a:p>
          <a:p>
            <a:endParaRPr lang="cy-GB" sz="1800" dirty="0"/>
          </a:p>
          <a:p>
            <a:endParaRPr lang="cy-GB" sz="1800" dirty="0"/>
          </a:p>
        </p:txBody>
      </p:sp>
    </p:spTree>
    <p:extLst>
      <p:ext uri="{BB962C8B-B14F-4D97-AF65-F5344CB8AC3E}">
        <p14:creationId xmlns:p14="http://schemas.microsoft.com/office/powerpoint/2010/main" val="35017847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1">
            <a:extLst>
              <a:ext uri="{FF2B5EF4-FFF2-40B4-BE49-F238E27FC236}">
                <a16:creationId xmlns:a16="http://schemas.microsoft.com/office/drawing/2014/main" id="{5ECBDB80-773D-25AF-7D7B-D4B66A7677F0}"/>
              </a:ext>
            </a:extLst>
          </p:cNvPr>
          <p:cNvSpPr txBox="1">
            <a:spLocks/>
          </p:cNvSpPr>
          <p:nvPr/>
        </p:nvSpPr>
        <p:spPr>
          <a:xfrm>
            <a:off x="628650" y="365125"/>
            <a:ext cx="7886700" cy="132556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600" dirty="0">
                <a:cs typeface="Calibri Light"/>
              </a:rPr>
              <a:t>Beth sy'n rhaid ystyried er mwyn personoli'r dysgu?</a:t>
            </a:r>
          </a:p>
          <a:p>
            <a:r>
              <a:rPr lang="en-GB" sz="3600" dirty="0">
                <a:cs typeface="Calibri Light"/>
              </a:rPr>
              <a:t>What are the considerations in order to personalise the learning?</a:t>
            </a:r>
          </a:p>
        </p:txBody>
      </p:sp>
      <p:graphicFrame>
        <p:nvGraphicFramePr>
          <p:cNvPr id="5" name="Table 5">
            <a:extLst>
              <a:ext uri="{FF2B5EF4-FFF2-40B4-BE49-F238E27FC236}">
                <a16:creationId xmlns:a16="http://schemas.microsoft.com/office/drawing/2014/main" id="{26DB9D35-B480-8617-B508-68F601A1A287}"/>
              </a:ext>
            </a:extLst>
          </p:cNvPr>
          <p:cNvGraphicFramePr>
            <a:graphicFrameLocks noGrp="1"/>
          </p:cNvGraphicFramePr>
          <p:nvPr>
            <p:extLst>
              <p:ext uri="{D42A27DB-BD31-4B8C-83A1-F6EECF244321}">
                <p14:modId xmlns:p14="http://schemas.microsoft.com/office/powerpoint/2010/main" val="1189168334"/>
              </p:ext>
            </p:extLst>
          </p:nvPr>
        </p:nvGraphicFramePr>
        <p:xfrm>
          <a:off x="5344815" y="2772402"/>
          <a:ext cx="2775614" cy="2776479"/>
        </p:xfrm>
        <a:graphic>
          <a:graphicData uri="http://schemas.openxmlformats.org/drawingml/2006/table">
            <a:tbl>
              <a:tblPr firstRow="1" bandRow="1">
                <a:tableStyleId>{5C22544A-7EE6-4342-B048-85BDC9FD1C3A}</a:tableStyleId>
              </a:tblPr>
              <a:tblGrid>
                <a:gridCol w="2775614">
                  <a:extLst>
                    <a:ext uri="{9D8B030D-6E8A-4147-A177-3AD203B41FA5}">
                      <a16:colId xmlns:a16="http://schemas.microsoft.com/office/drawing/2014/main" val="130062681"/>
                    </a:ext>
                  </a:extLst>
                </a:gridCol>
              </a:tblGrid>
              <a:tr h="390084">
                <a:tc>
                  <a:txBody>
                    <a:bodyPr/>
                    <a:lstStyle/>
                    <a:p>
                      <a:r>
                        <a:rPr lang="en-GB"/>
                        <a:t>Considerations</a:t>
                      </a:r>
                    </a:p>
                  </a:txBody>
                  <a:tcPr/>
                </a:tc>
                <a:extLst>
                  <a:ext uri="{0D108BD9-81ED-4DB2-BD59-A6C34878D82A}">
                    <a16:rowId xmlns:a16="http://schemas.microsoft.com/office/drawing/2014/main" val="4080975998"/>
                  </a:ext>
                </a:extLst>
              </a:tr>
              <a:tr h="2386395">
                <a:tc>
                  <a:txBody>
                    <a:bodyPr/>
                    <a:lstStyle/>
                    <a:p>
                      <a:r>
                        <a:rPr lang="en-GB"/>
                        <a:t>Age</a:t>
                      </a:r>
                    </a:p>
                    <a:p>
                      <a:pPr lvl="0">
                        <a:buNone/>
                      </a:pPr>
                      <a:r>
                        <a:rPr lang="en-GB"/>
                        <a:t>Understanding</a:t>
                      </a:r>
                    </a:p>
                    <a:p>
                      <a:pPr lvl="0">
                        <a:buNone/>
                      </a:pPr>
                      <a:r>
                        <a:rPr lang="en-GB"/>
                        <a:t>Experience</a:t>
                      </a:r>
                    </a:p>
                    <a:p>
                      <a:pPr lvl="0">
                        <a:buNone/>
                      </a:pPr>
                      <a:r>
                        <a:rPr lang="en-GB"/>
                        <a:t>Background</a:t>
                      </a:r>
                    </a:p>
                    <a:p>
                      <a:pPr lvl="0">
                        <a:buNone/>
                      </a:pPr>
                      <a:r>
                        <a:rPr lang="en-GB"/>
                        <a:t>Location</a:t>
                      </a:r>
                    </a:p>
                    <a:p>
                      <a:pPr lvl="0">
                        <a:buNone/>
                      </a:pPr>
                      <a:r>
                        <a:rPr lang="en-GB"/>
                        <a:t>Interests</a:t>
                      </a:r>
                    </a:p>
                    <a:p>
                      <a:pPr lvl="0">
                        <a:buNone/>
                      </a:pPr>
                      <a:r>
                        <a:rPr lang="en-GB"/>
                        <a:t>Enthusiasm/Dispositions</a:t>
                      </a:r>
                    </a:p>
                    <a:p>
                      <a:pPr lvl="0">
                        <a:buNone/>
                      </a:pPr>
                      <a:endParaRPr lang="en-GB"/>
                    </a:p>
                  </a:txBody>
                  <a:tcPr/>
                </a:tc>
                <a:extLst>
                  <a:ext uri="{0D108BD9-81ED-4DB2-BD59-A6C34878D82A}">
                    <a16:rowId xmlns:a16="http://schemas.microsoft.com/office/drawing/2014/main" val="3434470545"/>
                  </a:ext>
                </a:extLst>
              </a:tr>
            </a:tbl>
          </a:graphicData>
        </a:graphic>
      </p:graphicFrame>
      <p:graphicFrame>
        <p:nvGraphicFramePr>
          <p:cNvPr id="6" name="Table 5">
            <a:extLst>
              <a:ext uri="{FF2B5EF4-FFF2-40B4-BE49-F238E27FC236}">
                <a16:creationId xmlns:a16="http://schemas.microsoft.com/office/drawing/2014/main" id="{C0803981-C383-7194-808F-89161D74D036}"/>
              </a:ext>
            </a:extLst>
          </p:cNvPr>
          <p:cNvGraphicFramePr>
            <a:graphicFrameLocks noGrp="1"/>
          </p:cNvGraphicFramePr>
          <p:nvPr>
            <p:extLst>
              <p:ext uri="{D42A27DB-BD31-4B8C-83A1-F6EECF244321}">
                <p14:modId xmlns:p14="http://schemas.microsoft.com/office/powerpoint/2010/main" val="718014532"/>
              </p:ext>
            </p:extLst>
          </p:nvPr>
        </p:nvGraphicFramePr>
        <p:xfrm>
          <a:off x="1128251" y="2765323"/>
          <a:ext cx="2775614" cy="2752155"/>
        </p:xfrm>
        <a:graphic>
          <a:graphicData uri="http://schemas.openxmlformats.org/drawingml/2006/table">
            <a:tbl>
              <a:tblPr firstRow="1" bandRow="1">
                <a:tableStyleId>{5C22544A-7EE6-4342-B048-85BDC9FD1C3A}</a:tableStyleId>
              </a:tblPr>
              <a:tblGrid>
                <a:gridCol w="2775614">
                  <a:extLst>
                    <a:ext uri="{9D8B030D-6E8A-4147-A177-3AD203B41FA5}">
                      <a16:colId xmlns:a16="http://schemas.microsoft.com/office/drawing/2014/main" val="130062681"/>
                    </a:ext>
                  </a:extLst>
                </a:gridCol>
              </a:tblGrid>
              <a:tr h="365022">
                <a:tc>
                  <a:txBody>
                    <a:bodyPr/>
                    <a:lstStyle/>
                    <a:p>
                      <a:r>
                        <a:rPr lang="en-GB"/>
                        <a:t>Ystyriaethau</a:t>
                      </a:r>
                      <a:endParaRPr lang="en-GB" err="1"/>
                    </a:p>
                  </a:txBody>
                  <a:tcPr/>
                </a:tc>
                <a:extLst>
                  <a:ext uri="{0D108BD9-81ED-4DB2-BD59-A6C34878D82A}">
                    <a16:rowId xmlns:a16="http://schemas.microsoft.com/office/drawing/2014/main" val="4080975998"/>
                  </a:ext>
                </a:extLst>
              </a:tr>
              <a:tr h="2386395">
                <a:tc>
                  <a:txBody>
                    <a:bodyPr/>
                    <a:lstStyle/>
                    <a:p>
                      <a:r>
                        <a:rPr lang="en-GB"/>
                        <a:t>Oed</a:t>
                      </a:r>
                    </a:p>
                    <a:p>
                      <a:pPr lvl="0">
                        <a:buNone/>
                      </a:pPr>
                      <a:r>
                        <a:rPr lang="en-GB"/>
                        <a:t>Dealltwriaeth</a:t>
                      </a:r>
                    </a:p>
                    <a:p>
                      <a:pPr lvl="0">
                        <a:buNone/>
                      </a:pPr>
                      <a:r>
                        <a:rPr lang="en-GB"/>
                        <a:t>Profiad</a:t>
                      </a:r>
                    </a:p>
                    <a:p>
                      <a:pPr lvl="0">
                        <a:buNone/>
                      </a:pPr>
                      <a:r>
                        <a:rPr lang="en-GB"/>
                        <a:t>Cefndir</a:t>
                      </a:r>
                    </a:p>
                    <a:p>
                      <a:pPr lvl="0">
                        <a:buNone/>
                      </a:pPr>
                      <a:r>
                        <a:rPr lang="en-GB"/>
                        <a:t>Lleoliad</a:t>
                      </a:r>
                    </a:p>
                    <a:p>
                      <a:pPr lvl="0">
                        <a:buNone/>
                      </a:pPr>
                      <a:r>
                        <a:rPr lang="en-GB"/>
                        <a:t>Diddordebau</a:t>
                      </a:r>
                    </a:p>
                    <a:p>
                      <a:pPr lvl="0">
                        <a:buNone/>
                      </a:pPr>
                      <a:r>
                        <a:rPr lang="en-GB"/>
                        <a:t>Awydd/ Anianawdau</a:t>
                      </a:r>
                      <a:endParaRPr lang="en-GB" err="1"/>
                    </a:p>
                  </a:txBody>
                  <a:tcPr/>
                </a:tc>
                <a:extLst>
                  <a:ext uri="{0D108BD9-81ED-4DB2-BD59-A6C34878D82A}">
                    <a16:rowId xmlns:a16="http://schemas.microsoft.com/office/drawing/2014/main" val="3434470545"/>
                  </a:ext>
                </a:extLst>
              </a:tr>
            </a:tbl>
          </a:graphicData>
        </a:graphic>
      </p:graphicFrame>
    </p:spTree>
    <p:extLst>
      <p:ext uri="{BB962C8B-B14F-4D97-AF65-F5344CB8AC3E}">
        <p14:creationId xmlns:p14="http://schemas.microsoft.com/office/powerpoint/2010/main" val="2373836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3E8219-4AE3-1C82-32E6-4B5265122537}"/>
              </a:ext>
            </a:extLst>
          </p:cNvPr>
          <p:cNvSpPr txBox="1"/>
          <p:nvPr/>
        </p:nvSpPr>
        <p:spPr>
          <a:xfrm>
            <a:off x="992733" y="2280737"/>
            <a:ext cx="464514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How can you find out about the students in your class so that you can personalise their learning?</a:t>
            </a:r>
          </a:p>
          <a:p>
            <a:endParaRPr lang="en-GB" dirty="0">
              <a:cs typeface="Calibri"/>
            </a:endParaRPr>
          </a:p>
          <a:p>
            <a:r>
              <a:rPr lang="en-GB" dirty="0">
                <a:ea typeface="+mn-lt"/>
                <a:cs typeface="+mn-lt"/>
              </a:rPr>
              <a:t>Sut </a:t>
            </a:r>
            <a:r>
              <a:rPr lang="en-GB" dirty="0" err="1">
                <a:ea typeface="+mn-lt"/>
                <a:cs typeface="+mn-lt"/>
              </a:rPr>
              <a:t>allwch</a:t>
            </a:r>
            <a:r>
              <a:rPr lang="en-GB" dirty="0">
                <a:ea typeface="+mn-lt"/>
                <a:cs typeface="+mn-lt"/>
              </a:rPr>
              <a:t> chi </a:t>
            </a:r>
            <a:r>
              <a:rPr lang="en-GB" dirty="0" err="1">
                <a:ea typeface="+mn-lt"/>
                <a:cs typeface="+mn-lt"/>
              </a:rPr>
              <a:t>ddysgu</a:t>
            </a:r>
            <a:r>
              <a:rPr lang="en-GB" dirty="0">
                <a:ea typeface="+mn-lt"/>
                <a:cs typeface="+mn-lt"/>
              </a:rPr>
              <a:t> am y </a:t>
            </a:r>
            <a:r>
              <a:rPr lang="en-GB" dirty="0" err="1">
                <a:ea typeface="+mn-lt"/>
                <a:cs typeface="+mn-lt"/>
              </a:rPr>
              <a:t>myfyrwyr</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dosbarth</a:t>
            </a:r>
            <a:r>
              <a:rPr lang="en-GB" dirty="0">
                <a:ea typeface="+mn-lt"/>
                <a:cs typeface="+mn-lt"/>
              </a:rPr>
              <a:t> er </a:t>
            </a:r>
            <a:r>
              <a:rPr lang="en-GB" dirty="0" err="1">
                <a:ea typeface="+mn-lt"/>
                <a:cs typeface="+mn-lt"/>
              </a:rPr>
              <a:t>mwyn</a:t>
            </a:r>
            <a:r>
              <a:rPr lang="en-GB" dirty="0">
                <a:ea typeface="+mn-lt"/>
                <a:cs typeface="+mn-lt"/>
              </a:rPr>
              <a:t> </a:t>
            </a:r>
            <a:r>
              <a:rPr lang="en-GB" dirty="0" err="1">
                <a:ea typeface="+mn-lt"/>
                <a:cs typeface="+mn-lt"/>
              </a:rPr>
              <a:t>i</a:t>
            </a:r>
            <a:r>
              <a:rPr lang="en-GB" dirty="0">
                <a:ea typeface="+mn-lt"/>
                <a:cs typeface="+mn-lt"/>
              </a:rPr>
              <a:t> chi </a:t>
            </a:r>
            <a:r>
              <a:rPr lang="en-GB" dirty="0" err="1">
                <a:ea typeface="+mn-lt"/>
                <a:cs typeface="+mn-lt"/>
              </a:rPr>
              <a:t>allu</a:t>
            </a:r>
            <a:r>
              <a:rPr lang="en-GB" dirty="0">
                <a:ea typeface="+mn-lt"/>
                <a:cs typeface="+mn-lt"/>
              </a:rPr>
              <a:t> </a:t>
            </a:r>
            <a:r>
              <a:rPr lang="en-GB" dirty="0" err="1">
                <a:ea typeface="+mn-lt"/>
                <a:cs typeface="+mn-lt"/>
              </a:rPr>
              <a:t>personoli</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dysgu</a:t>
            </a:r>
            <a:r>
              <a:rPr lang="en-GB" dirty="0">
                <a:ea typeface="+mn-lt"/>
                <a:cs typeface="+mn-lt"/>
              </a:rPr>
              <a:t>?</a:t>
            </a:r>
            <a:endParaRPr lang="en-GB" dirty="0"/>
          </a:p>
          <a:p>
            <a:endParaRPr lang="en-GB" dirty="0">
              <a:cs typeface="Calibri"/>
            </a:endParaRPr>
          </a:p>
        </p:txBody>
      </p:sp>
      <p:sp>
        <p:nvSpPr>
          <p:cNvPr id="3" name="TextBox 2">
            <a:extLst>
              <a:ext uri="{FF2B5EF4-FFF2-40B4-BE49-F238E27FC236}">
                <a16:creationId xmlns:a16="http://schemas.microsoft.com/office/drawing/2014/main" id="{E2FA069B-6253-1A7A-94A5-AD233E043809}"/>
              </a:ext>
            </a:extLst>
          </p:cNvPr>
          <p:cNvSpPr txBox="1"/>
          <p:nvPr/>
        </p:nvSpPr>
        <p:spPr>
          <a:xfrm>
            <a:off x="6548804" y="356143"/>
            <a:ext cx="272725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One Page Profile</a:t>
            </a:r>
          </a:p>
          <a:p>
            <a:endParaRPr lang="en-GB" dirty="0">
              <a:ea typeface="+mn-lt"/>
              <a:cs typeface="+mn-lt"/>
            </a:endParaRPr>
          </a:p>
          <a:p>
            <a:r>
              <a:rPr lang="en-GB" dirty="0" err="1">
                <a:ea typeface="+mn-lt"/>
                <a:cs typeface="+mn-lt"/>
              </a:rPr>
              <a:t>Proffil</a:t>
            </a:r>
            <a:r>
              <a:rPr lang="en-GB" dirty="0">
                <a:ea typeface="+mn-lt"/>
                <a:cs typeface="+mn-lt"/>
              </a:rPr>
              <a:t> un </a:t>
            </a:r>
            <a:r>
              <a:rPr lang="en-GB" dirty="0" err="1">
                <a:ea typeface="+mn-lt"/>
                <a:cs typeface="+mn-lt"/>
              </a:rPr>
              <a:t>tudalen</a:t>
            </a:r>
            <a:endParaRPr lang="en-GB" dirty="0">
              <a:cs typeface="Calibri"/>
            </a:endParaRPr>
          </a:p>
        </p:txBody>
      </p:sp>
      <p:sp>
        <p:nvSpPr>
          <p:cNvPr id="5" name="Arrow: Up 4">
            <a:extLst>
              <a:ext uri="{FF2B5EF4-FFF2-40B4-BE49-F238E27FC236}">
                <a16:creationId xmlns:a16="http://schemas.microsoft.com/office/drawing/2014/main" id="{9DFDD034-FADE-42F1-F4A6-FAFB21570661}"/>
              </a:ext>
            </a:extLst>
          </p:cNvPr>
          <p:cNvSpPr/>
          <p:nvPr/>
        </p:nvSpPr>
        <p:spPr>
          <a:xfrm rot="2340000">
            <a:off x="5592131" y="734575"/>
            <a:ext cx="382772" cy="123951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7" descr="Text&#10;&#10;Description automatically generated">
            <a:extLst>
              <a:ext uri="{FF2B5EF4-FFF2-40B4-BE49-F238E27FC236}">
                <a16:creationId xmlns:a16="http://schemas.microsoft.com/office/drawing/2014/main" id="{97F616C7-B4DA-6844-6208-BCEB3E4A8D34}"/>
              </a:ext>
            </a:extLst>
          </p:cNvPr>
          <p:cNvPicPr>
            <a:picLocks noChangeAspect="1"/>
          </p:cNvPicPr>
          <p:nvPr/>
        </p:nvPicPr>
        <p:blipFill>
          <a:blip r:embed="rId3"/>
          <a:stretch>
            <a:fillRect/>
          </a:stretch>
        </p:blipFill>
        <p:spPr>
          <a:xfrm>
            <a:off x="6003509" y="1512491"/>
            <a:ext cx="2956137" cy="4165600"/>
          </a:xfrm>
          <a:prstGeom prst="rect">
            <a:avLst/>
          </a:prstGeom>
        </p:spPr>
      </p:pic>
    </p:spTree>
    <p:extLst>
      <p:ext uri="{BB962C8B-B14F-4D97-AF65-F5344CB8AC3E}">
        <p14:creationId xmlns:p14="http://schemas.microsoft.com/office/powerpoint/2010/main" val="704029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A611F1-7686-D0A7-5A69-47351A30E197}"/>
              </a:ext>
            </a:extLst>
          </p:cNvPr>
          <p:cNvSpPr txBox="1"/>
          <p:nvPr/>
        </p:nvSpPr>
        <p:spPr>
          <a:xfrm>
            <a:off x="220718" y="335145"/>
            <a:ext cx="4198763"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dirty="0">
                <a:cs typeface="Calibri"/>
              </a:rPr>
              <a:t>Yr Aseiniad</a:t>
            </a:r>
          </a:p>
          <a:p>
            <a:endParaRPr lang="cy-GB" sz="2400" dirty="0">
              <a:cs typeface="Calibri"/>
            </a:endParaRPr>
          </a:p>
          <a:p>
            <a:r>
              <a:rPr lang="cy-GB" sz="2400" dirty="0">
                <a:cs typeface="Calibri"/>
              </a:rPr>
              <a:t>Ymyrraeth</a:t>
            </a:r>
          </a:p>
          <a:p>
            <a:endParaRPr lang="cy-GB" sz="2400" dirty="0">
              <a:cs typeface="Calibri"/>
            </a:endParaRPr>
          </a:p>
          <a:p>
            <a:r>
              <a:rPr lang="cy-GB" sz="2400" dirty="0">
                <a:cs typeface="Calibri"/>
              </a:rPr>
              <a:t>Dewiswch ymyrraeth sydd yn cefnogi dysgu a datblygiad disgybl/gr</a:t>
            </a:r>
            <a:r>
              <a:rPr lang="cy-GB" sz="2400" dirty="0">
                <a:latin typeface="Calibri" panose="020F0502020204030204" pitchFamily="34" charset="0"/>
                <a:cs typeface="Calibri" panose="020F0502020204030204" pitchFamily="34" charset="0"/>
              </a:rPr>
              <a:t>ŵ</a:t>
            </a:r>
            <a:r>
              <a:rPr lang="cy-GB" sz="2400" dirty="0">
                <a:cs typeface="Calibri"/>
              </a:rPr>
              <a:t>p o ddisgyblion. Adfyfyriwch yn feirniadol ar ei botensial i sicrhau cynnydd disgyblion a'r heriau posib all ymddangos.</a:t>
            </a:r>
          </a:p>
          <a:p>
            <a:endParaRPr lang="cy-GB" sz="2400" dirty="0">
              <a:cs typeface="Calibri"/>
            </a:endParaRPr>
          </a:p>
          <a:p>
            <a:r>
              <a:rPr lang="cy-GB" sz="2400" dirty="0">
                <a:cs typeface="Calibri"/>
              </a:rPr>
              <a:t>Fideo ar gael ar ‘</a:t>
            </a:r>
            <a:r>
              <a:rPr lang="cy-GB" sz="2400" dirty="0" err="1">
                <a:cs typeface="Calibri"/>
              </a:rPr>
              <a:t>Moodle</a:t>
            </a:r>
            <a:r>
              <a:rPr lang="cy-GB" sz="2400" dirty="0">
                <a:cs typeface="Calibri"/>
              </a:rPr>
              <a:t>’:</a:t>
            </a:r>
          </a:p>
          <a:p>
            <a:r>
              <a:rPr lang="en-GB" sz="2400" dirty="0">
                <a:hlinkClick r:id="rId2"/>
              </a:rPr>
              <a:t>Watch '</a:t>
            </a:r>
            <a:r>
              <a:rPr lang="en-GB" sz="2400" dirty="0" err="1">
                <a:hlinkClick r:id="rId2"/>
              </a:rPr>
              <a:t>Cyfarfod</a:t>
            </a:r>
            <a:r>
              <a:rPr lang="en-GB" sz="2400" dirty="0">
                <a:hlinkClick r:id="rId2"/>
              </a:rPr>
              <a:t> </a:t>
            </a:r>
            <a:r>
              <a:rPr lang="en-GB" sz="2400" dirty="0" err="1">
                <a:hlinkClick r:id="rId2"/>
              </a:rPr>
              <a:t>yn</a:t>
            </a:r>
            <a:r>
              <a:rPr lang="en-GB" sz="2400" dirty="0">
                <a:hlinkClick r:id="rId2"/>
              </a:rPr>
              <a:t> "General" ' | Microsoft Stream (Classic)</a:t>
            </a:r>
            <a:endParaRPr lang="cy-GB" sz="2400" dirty="0">
              <a:cs typeface="Calibri"/>
            </a:endParaRPr>
          </a:p>
        </p:txBody>
      </p:sp>
      <p:sp>
        <p:nvSpPr>
          <p:cNvPr id="4" name="TextBox 3">
            <a:extLst>
              <a:ext uri="{FF2B5EF4-FFF2-40B4-BE49-F238E27FC236}">
                <a16:creationId xmlns:a16="http://schemas.microsoft.com/office/drawing/2014/main" id="{391E5DC8-A3A3-B6E6-FDA8-56CF177A2DB0}"/>
              </a:ext>
            </a:extLst>
          </p:cNvPr>
          <p:cNvSpPr txBox="1"/>
          <p:nvPr/>
        </p:nvSpPr>
        <p:spPr>
          <a:xfrm>
            <a:off x="4623622" y="358583"/>
            <a:ext cx="4413172"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The Assignment</a:t>
            </a:r>
          </a:p>
          <a:p>
            <a:br>
              <a:rPr lang="en-GB" sz="2400" dirty="0">
                <a:cs typeface="Calibri"/>
              </a:rPr>
            </a:br>
            <a:r>
              <a:rPr lang="en-GB" sz="2400" dirty="0">
                <a:cs typeface="Calibri"/>
              </a:rPr>
              <a:t>An Intervention</a:t>
            </a:r>
          </a:p>
          <a:p>
            <a:endParaRPr lang="en-GB" sz="2400" dirty="0">
              <a:cs typeface="Calibri"/>
            </a:endParaRPr>
          </a:p>
          <a:p>
            <a:r>
              <a:rPr lang="en-GB" sz="2400" dirty="0">
                <a:cs typeface="Calibri"/>
              </a:rPr>
              <a:t>Choose and intervention that supports the learning and development of a pupil/group of pupils. Reflect critically on its potential for ensuring pupil progression and the possible challenges that may arise. </a:t>
            </a:r>
          </a:p>
          <a:p>
            <a:endParaRPr lang="en-GB" sz="2400" dirty="0">
              <a:cs typeface="Calibri"/>
            </a:endParaRPr>
          </a:p>
          <a:p>
            <a:r>
              <a:rPr lang="en-GB" sz="2400" dirty="0">
                <a:cs typeface="Calibri"/>
              </a:rPr>
              <a:t>Video available on Moodle: </a:t>
            </a:r>
            <a:r>
              <a:rPr lang="en-GB" sz="2400" dirty="0">
                <a:hlinkClick r:id="rId3"/>
              </a:rPr>
              <a:t>Watch '</a:t>
            </a:r>
            <a:r>
              <a:rPr lang="en-GB" sz="2400" dirty="0" err="1">
                <a:hlinkClick r:id="rId3"/>
              </a:rPr>
              <a:t>Cyfarfod</a:t>
            </a:r>
            <a:r>
              <a:rPr lang="en-GB" sz="2400" dirty="0">
                <a:hlinkClick r:id="rId3"/>
              </a:rPr>
              <a:t> </a:t>
            </a:r>
            <a:r>
              <a:rPr lang="en-GB" sz="2400" dirty="0" err="1">
                <a:hlinkClick r:id="rId3"/>
              </a:rPr>
              <a:t>sianel</a:t>
            </a:r>
            <a:r>
              <a:rPr lang="en-GB" sz="2400" dirty="0">
                <a:hlinkClick r:id="rId3"/>
              </a:rPr>
              <a:t> </a:t>
            </a:r>
            <a:r>
              <a:rPr lang="en-GB" sz="2400" dirty="0" err="1">
                <a:hlinkClick r:id="rId3"/>
              </a:rPr>
              <a:t>newydd</a:t>
            </a:r>
            <a:r>
              <a:rPr lang="en-GB" sz="2400" dirty="0">
                <a:hlinkClick r:id="rId3"/>
              </a:rPr>
              <a:t>' | Microsoft Stream (Classic)</a:t>
            </a:r>
            <a:endParaRPr lang="en-GB" sz="2400" dirty="0">
              <a:cs typeface="Calibri"/>
            </a:endParaRPr>
          </a:p>
        </p:txBody>
      </p:sp>
    </p:spTree>
    <p:extLst>
      <p:ext uri="{BB962C8B-B14F-4D97-AF65-F5344CB8AC3E}">
        <p14:creationId xmlns:p14="http://schemas.microsoft.com/office/powerpoint/2010/main" val="27979842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60BF8AE1-308E-7358-F242-F6B569117B91}"/>
              </a:ext>
            </a:extLst>
          </p:cNvPr>
          <p:cNvSpPr txBox="1"/>
          <p:nvPr/>
        </p:nvSpPr>
        <p:spPr>
          <a:xfrm>
            <a:off x="504496" y="844431"/>
            <a:ext cx="8135007" cy="646331"/>
          </a:xfrm>
          <a:prstGeom prst="rect">
            <a:avLst/>
          </a:prstGeom>
          <a:noFill/>
        </p:spPr>
        <p:txBody>
          <a:bodyPr wrap="square">
            <a:spAutoFit/>
          </a:bodyPr>
          <a:lstStyle/>
          <a:p>
            <a:endParaRPr lang="cy-GB" dirty="0"/>
          </a:p>
          <a:p>
            <a:r>
              <a:rPr lang="cy-GB" dirty="0"/>
              <a:t>  </a:t>
            </a:r>
          </a:p>
        </p:txBody>
      </p:sp>
      <p:sp>
        <p:nvSpPr>
          <p:cNvPr id="2" name="TextBox 1">
            <a:extLst>
              <a:ext uri="{FF2B5EF4-FFF2-40B4-BE49-F238E27FC236}">
                <a16:creationId xmlns:a16="http://schemas.microsoft.com/office/drawing/2014/main" id="{AC13A726-B276-34FF-7999-D67938D45BCD}"/>
              </a:ext>
            </a:extLst>
          </p:cNvPr>
          <p:cNvSpPr txBox="1"/>
          <p:nvPr/>
        </p:nvSpPr>
        <p:spPr>
          <a:xfrm>
            <a:off x="602241" y="3845921"/>
            <a:ext cx="813373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22222"/>
                </a:solidFill>
                <a:latin typeface="Arial"/>
                <a:cs typeface="Arial"/>
              </a:rPr>
              <a:t>Siraj, I., Taggart, B., </a:t>
            </a:r>
            <a:r>
              <a:rPr lang="en-US" dirty="0" err="1">
                <a:solidFill>
                  <a:srgbClr val="222222"/>
                </a:solidFill>
                <a:latin typeface="Arial"/>
                <a:cs typeface="Arial"/>
              </a:rPr>
              <a:t>Melhuish</a:t>
            </a:r>
            <a:r>
              <a:rPr lang="en-US" dirty="0">
                <a:solidFill>
                  <a:srgbClr val="222222"/>
                </a:solidFill>
                <a:latin typeface="Arial"/>
                <a:cs typeface="Arial"/>
              </a:rPr>
              <a:t>, E., Sammons, P. and Sylva, K., (2014) Exploring effective pedagogy in primary schools: Evidence from research. </a:t>
            </a:r>
            <a:r>
              <a:rPr lang="en-US" i="1" dirty="0">
                <a:solidFill>
                  <a:srgbClr val="222222"/>
                </a:solidFill>
                <a:latin typeface="Arial"/>
                <a:cs typeface="Arial"/>
              </a:rPr>
              <a:t>London, Great Britain: Pearson (</a:t>
            </a:r>
            <a:r>
              <a:rPr lang="en-US" i="1" dirty="0" err="1">
                <a:solidFill>
                  <a:srgbClr val="222222"/>
                </a:solidFill>
                <a:latin typeface="Arial"/>
                <a:cs typeface="Arial"/>
              </a:rPr>
              <a:t>eng</a:t>
            </a:r>
            <a:r>
              <a:rPr lang="en-US" i="1" dirty="0">
                <a:solidFill>
                  <a:srgbClr val="222222"/>
                </a:solidFill>
                <a:latin typeface="Arial"/>
                <a:cs typeface="Arial"/>
              </a:rPr>
              <a:t>)</a:t>
            </a:r>
            <a:r>
              <a:rPr lang="en-US" dirty="0">
                <a:solidFill>
                  <a:srgbClr val="222222"/>
                </a:solidFill>
                <a:latin typeface="Arial"/>
                <a:cs typeface="Arial"/>
              </a:rPr>
              <a:t>.</a:t>
            </a:r>
            <a:endParaRPr lang="en-US" dirty="0"/>
          </a:p>
        </p:txBody>
      </p:sp>
      <p:sp>
        <p:nvSpPr>
          <p:cNvPr id="9" name="Blwch Testun 8">
            <a:extLst>
              <a:ext uri="{FF2B5EF4-FFF2-40B4-BE49-F238E27FC236}">
                <a16:creationId xmlns:a16="http://schemas.microsoft.com/office/drawing/2014/main" id="{A9EEFD72-4C2B-C1A8-6D77-D712BFD78B7A}"/>
              </a:ext>
            </a:extLst>
          </p:cNvPr>
          <p:cNvSpPr txBox="1"/>
          <p:nvPr/>
        </p:nvSpPr>
        <p:spPr>
          <a:xfrm>
            <a:off x="602241" y="1742297"/>
            <a:ext cx="7939515" cy="1754326"/>
          </a:xfrm>
          <a:prstGeom prst="rect">
            <a:avLst/>
          </a:prstGeom>
          <a:noFill/>
        </p:spPr>
        <p:txBody>
          <a:bodyPr wrap="square">
            <a:spAutoFit/>
          </a:bodyPr>
          <a:lstStyle/>
          <a:p>
            <a:r>
              <a:rPr lang="en-GB" b="0" i="0" dirty="0">
                <a:solidFill>
                  <a:srgbClr val="333333"/>
                </a:solidFill>
                <a:effectLst/>
                <a:latin typeface="Arial" panose="020B0604020202020204" pitchFamily="34" charset="0"/>
              </a:rPr>
              <a:t>Gordon, N. A. (2010). Enabling Personalised Learning through Formative and Summative Assessment. In J. O'Donoghue (Ed.), </a:t>
            </a:r>
            <a:r>
              <a:rPr lang="en-GB" b="0" i="1" dirty="0">
                <a:solidFill>
                  <a:srgbClr val="333333"/>
                </a:solidFill>
                <a:effectLst/>
                <a:latin typeface="Arial" panose="020B0604020202020204" pitchFamily="34" charset="0"/>
              </a:rPr>
              <a:t>Technology-Supported Environments for Personalized Learning: Methods and Case Studies</a:t>
            </a:r>
            <a:r>
              <a:rPr lang="en-GB" b="0" i="0" dirty="0">
                <a:solidFill>
                  <a:srgbClr val="333333"/>
                </a:solidFill>
                <a:effectLst/>
                <a:latin typeface="Arial" panose="020B0604020202020204" pitchFamily="34" charset="0"/>
              </a:rPr>
              <a:t> (pp. 268-284). IGI Global. </a:t>
            </a:r>
            <a:r>
              <a:rPr lang="en-GB" b="0" i="0" dirty="0">
                <a:solidFill>
                  <a:srgbClr val="333333"/>
                </a:solidFill>
                <a:effectLst/>
                <a:latin typeface="Arial" panose="020B0604020202020204" pitchFamily="34" charset="0"/>
                <a:hlinkClick r:id="rId2"/>
              </a:rPr>
              <a:t>https://doi-org.ezproxy.uwtsd.ac.uk/10.4018/978-1-60566-884-0.ch015</a:t>
            </a:r>
            <a:endParaRPr lang="en-GB" b="0" i="0" dirty="0">
              <a:solidFill>
                <a:srgbClr val="333333"/>
              </a:solidFill>
              <a:effectLst/>
              <a:latin typeface="Arial" panose="020B0604020202020204" pitchFamily="34" charset="0"/>
            </a:endParaRPr>
          </a:p>
          <a:p>
            <a:endParaRPr lang="cy-GB" dirty="0"/>
          </a:p>
        </p:txBody>
      </p:sp>
      <p:sp>
        <p:nvSpPr>
          <p:cNvPr id="10" name="Blwch Testun 9">
            <a:extLst>
              <a:ext uri="{FF2B5EF4-FFF2-40B4-BE49-F238E27FC236}">
                <a16:creationId xmlns:a16="http://schemas.microsoft.com/office/drawing/2014/main" id="{5992F170-68C4-7981-2727-8CEFE2A50101}"/>
              </a:ext>
            </a:extLst>
          </p:cNvPr>
          <p:cNvSpPr txBox="1"/>
          <p:nvPr/>
        </p:nvSpPr>
        <p:spPr>
          <a:xfrm>
            <a:off x="857644" y="674764"/>
            <a:ext cx="6905297" cy="646331"/>
          </a:xfrm>
          <a:prstGeom prst="rect">
            <a:avLst/>
          </a:prstGeom>
          <a:noFill/>
        </p:spPr>
        <p:txBody>
          <a:bodyPr wrap="square" rtlCol="0">
            <a:spAutoFit/>
          </a:bodyPr>
          <a:lstStyle/>
          <a:p>
            <a:r>
              <a:rPr lang="cy-GB" sz="3600" dirty="0"/>
              <a:t>Darllen pellach    </a:t>
            </a:r>
            <a:r>
              <a:rPr lang="cy-GB" sz="3600" dirty="0" err="1"/>
              <a:t>Further</a:t>
            </a:r>
            <a:r>
              <a:rPr lang="cy-GB" sz="3600" dirty="0"/>
              <a:t> </a:t>
            </a:r>
            <a:r>
              <a:rPr lang="cy-GB" sz="3600" dirty="0" err="1"/>
              <a:t>reading</a:t>
            </a:r>
            <a:endParaRPr lang="cy-GB" sz="3600" dirty="0"/>
          </a:p>
        </p:txBody>
      </p:sp>
    </p:spTree>
    <p:extLst>
      <p:ext uri="{BB962C8B-B14F-4D97-AF65-F5344CB8AC3E}">
        <p14:creationId xmlns:p14="http://schemas.microsoft.com/office/powerpoint/2010/main" val="11266512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Blwch Testun 3">
            <a:extLst>
              <a:ext uri="{FF2B5EF4-FFF2-40B4-BE49-F238E27FC236}">
                <a16:creationId xmlns:a16="http://schemas.microsoft.com/office/drawing/2014/main" id="{983101B9-C5D3-E70D-01D7-BAC9E786016F}"/>
              </a:ext>
            </a:extLst>
          </p:cNvPr>
          <p:cNvSpPr txBox="1"/>
          <p:nvPr/>
        </p:nvSpPr>
        <p:spPr>
          <a:xfrm>
            <a:off x="771525" y="1967266"/>
            <a:ext cx="1971675"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1900" kern="1200">
                <a:solidFill>
                  <a:srgbClr val="FFFFFF"/>
                </a:solidFill>
                <a:latin typeface="+mj-lt"/>
                <a:ea typeface="+mj-ea"/>
                <a:cs typeface="+mj-cs"/>
              </a:rPr>
              <a:t>Cwblhewch yr holiadur canol-modwl os gwelwch yn dda.</a:t>
            </a:r>
          </a:p>
          <a:p>
            <a:pPr algn="ctr" defTabSz="914400">
              <a:lnSpc>
                <a:spcPct val="90000"/>
              </a:lnSpc>
              <a:spcBef>
                <a:spcPct val="0"/>
              </a:spcBef>
              <a:spcAft>
                <a:spcPts val="600"/>
              </a:spcAft>
            </a:pPr>
            <a:r>
              <a:rPr lang="en-US" sz="1900" kern="1200">
                <a:solidFill>
                  <a:srgbClr val="FFFFFF"/>
                </a:solidFill>
                <a:latin typeface="+mj-lt"/>
                <a:ea typeface="+mj-ea"/>
                <a:cs typeface="+mj-cs"/>
              </a:rPr>
              <a:t>Please complete the mid-module questionnaire.</a:t>
            </a:r>
          </a:p>
        </p:txBody>
      </p:sp>
      <p:pic>
        <p:nvPicPr>
          <p:cNvPr id="3" name="Llun 2">
            <a:extLst>
              <a:ext uri="{FF2B5EF4-FFF2-40B4-BE49-F238E27FC236}">
                <a16:creationId xmlns:a16="http://schemas.microsoft.com/office/drawing/2014/main" id="{CA7A77C4-7818-16BE-3C92-68933D4690A1}"/>
              </a:ext>
            </a:extLst>
          </p:cNvPr>
          <p:cNvPicPr>
            <a:picLocks noChangeAspect="1"/>
          </p:cNvPicPr>
          <p:nvPr/>
        </p:nvPicPr>
        <p:blipFill>
          <a:blip r:embed="rId2"/>
          <a:stretch>
            <a:fillRect/>
          </a:stretch>
        </p:blipFill>
        <p:spPr>
          <a:xfrm>
            <a:off x="3582987" y="885073"/>
            <a:ext cx="5085525" cy="5085525"/>
          </a:xfrm>
          <a:prstGeom prst="rect">
            <a:avLst/>
          </a:prstGeom>
        </p:spPr>
      </p:pic>
    </p:spTree>
    <p:extLst>
      <p:ext uri="{BB962C8B-B14F-4D97-AF65-F5344CB8AC3E}">
        <p14:creationId xmlns:p14="http://schemas.microsoft.com/office/powerpoint/2010/main" val="308556433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4" ma:contentTypeDescription="Create a new document." ma:contentTypeScope="" ma:versionID="a24609377eccf1077b4bbe3014c82635">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7e77f8ba3a9de2a01fbb0641ab8d669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D3B6BE-0169-40B2-AB0A-30A9EB7AFBC2}">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6AC034A-3081-4627-90D1-1EE0CF555E4C}">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9F5F860-CDB4-46E0-8A4F-FF3A3AB32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1857</Words>
  <Application>Microsoft Office PowerPoint</Application>
  <PresentationFormat>Sioe Ar-sgrin (4:3)</PresentationFormat>
  <Paragraphs>243</Paragraphs>
  <Slides>24</Slides>
  <Notes>5</Notes>
  <HiddenSlides>0</HiddenSlides>
  <MMClips>0</MMClips>
  <ScaleCrop>false</ScaleCrop>
  <HeadingPairs>
    <vt:vector size="6" baseType="variant">
      <vt:variant>
        <vt:lpstr>Ffontiau a Ddefnyddiwyd</vt:lpstr>
      </vt:variant>
      <vt:variant>
        <vt:i4>7</vt:i4>
      </vt:variant>
      <vt:variant>
        <vt:lpstr>Thema</vt:lpstr>
      </vt:variant>
      <vt:variant>
        <vt:i4>12</vt:i4>
      </vt:variant>
      <vt:variant>
        <vt:lpstr>Teitlau Sleidiau</vt:lpstr>
      </vt:variant>
      <vt:variant>
        <vt:i4>24</vt:i4>
      </vt:variant>
    </vt:vector>
  </HeadingPairs>
  <TitlesOfParts>
    <vt:vector size="43" baseType="lpstr">
      <vt:lpstr>-apple-system</vt:lpstr>
      <vt:lpstr>Proxima Nova</vt:lpstr>
      <vt:lpstr>Arial</vt:lpstr>
      <vt:lpstr>Calibri</vt:lpstr>
      <vt:lpstr>Calibri Light</vt:lpstr>
      <vt:lpstr>Georgia</vt:lpstr>
      <vt:lpstr>Source Serif Pro</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Cyflwyniad PowerPoint</vt:lpstr>
      <vt:lpstr>Cyflwyniad PowerPoint</vt:lpstr>
      <vt:lpstr>Beth a wyddom yn barod am blant? What do we already know about children?</vt:lpstr>
      <vt:lpstr>Cyflwyniad PowerPoint</vt:lpstr>
      <vt:lpstr>Cyflwyniad PowerPoint</vt:lpstr>
      <vt:lpstr>Cyflwyniad PowerPoint</vt:lpstr>
      <vt:lpstr>  Addysgeg                Pedagogy</vt:lpstr>
      <vt:lpstr>Strategaethau Addysgu : Y Deuddeg Egwyddor Addysgegol</vt:lpstr>
      <vt:lpstr>Cyflwyniad PowerPoint</vt:lpstr>
      <vt:lpstr>Personoli’r dysgu Personalising the learning</vt:lpstr>
      <vt:lpstr>Cyflwyniad PowerPoint</vt:lpstr>
      <vt:lpstr>Cyflwyniad PowerPoint</vt:lpstr>
      <vt:lpstr>Yr ymennydd The brain</vt:lpstr>
      <vt:lpstr>Cyflwyniad PowerPoint</vt:lpstr>
      <vt:lpstr>Cyflwyniad PowerPoint</vt:lpstr>
      <vt:lpstr>Cyflwyniad PowerPoint</vt:lpstr>
      <vt:lpstr>Cyflwyniad PowerPoint</vt:lpstr>
      <vt:lpstr>Pa un sydd orau?     Which one is best?</vt:lpstr>
      <vt:lpstr>Dysgu ffurfiol      Didactic Teaching</vt:lpstr>
      <vt:lpstr>Cyflwyniad PowerPoint</vt:lpstr>
      <vt:lpstr>Cyflwyniad PowerPoint</vt:lpstr>
      <vt:lpstr>Cyflwyniad PowerPoint</vt:lpstr>
      <vt:lpstr>Cyflwyniad PowerPoint</vt:lpstr>
      <vt:lpstr>Cyflwyniad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Meryl Bowen</cp:lastModifiedBy>
  <cp:revision>15</cp:revision>
  <cp:lastPrinted>2023-01-25T14:03:31Z</cp:lastPrinted>
  <dcterms:created xsi:type="dcterms:W3CDTF">2021-03-10T12:10:47Z</dcterms:created>
  <dcterms:modified xsi:type="dcterms:W3CDTF">2023-01-25T17:36:52Z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