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28"/>
  </p:notesMasterIdLst>
  <p:handoutMasterIdLst>
    <p:handoutMasterId r:id="rId29"/>
  </p:handoutMasterIdLst>
  <p:sldIdLst>
    <p:sldId id="256" r:id="rId2"/>
    <p:sldId id="269" r:id="rId3"/>
    <p:sldId id="270" r:id="rId4"/>
    <p:sldId id="289" r:id="rId5"/>
    <p:sldId id="271" r:id="rId6"/>
    <p:sldId id="300" r:id="rId7"/>
    <p:sldId id="273" r:id="rId8"/>
    <p:sldId id="301" r:id="rId9"/>
    <p:sldId id="275" r:id="rId10"/>
    <p:sldId id="292" r:id="rId11"/>
    <p:sldId id="302" r:id="rId12"/>
    <p:sldId id="303" r:id="rId13"/>
    <p:sldId id="293" r:id="rId14"/>
    <p:sldId id="281" r:id="rId15"/>
    <p:sldId id="280" r:id="rId16"/>
    <p:sldId id="298" r:id="rId17"/>
    <p:sldId id="304" r:id="rId18"/>
    <p:sldId id="282" r:id="rId19"/>
    <p:sldId id="294" r:id="rId20"/>
    <p:sldId id="283" r:id="rId21"/>
    <p:sldId id="284" r:id="rId22"/>
    <p:sldId id="285" r:id="rId23"/>
    <p:sldId id="286" r:id="rId24"/>
    <p:sldId id="287" r:id="rId25"/>
    <p:sldId id="288" r:id="rId26"/>
    <p:sldId id="295" r:id="rId27"/>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56A5B0-2670-4FBD-A441-813F1A1524D3}" v="23" dt="2023-10-20T10:07:32.7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4660"/>
  </p:normalViewPr>
  <p:slideViewPr>
    <p:cSldViewPr snapToGrid="0">
      <p:cViewPr varScale="1">
        <p:scale>
          <a:sx n="108" d="100"/>
          <a:sy n="108" d="100"/>
        </p:scale>
        <p:origin x="684" y="126"/>
      </p:cViewPr>
      <p:guideLst/>
    </p:cSldViewPr>
  </p:slideViewPr>
  <p:notesTextViewPr>
    <p:cViewPr>
      <p:scale>
        <a:sx n="1" d="1"/>
        <a:sy n="1" d="1"/>
      </p:scale>
      <p:origin x="0" y="0"/>
    </p:cViewPr>
  </p:notesTextViewPr>
  <p:sorterViewPr>
    <p:cViewPr>
      <p:scale>
        <a:sx n="180" d="100"/>
        <a:sy n="1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882A4B41-36F9-40FF-8A64-E9D2B373B378}"/>
    <pc:docChg chg="addSld delSld modSld">
      <pc:chgData name="Joanna Holmes" userId="6b6db50b-dc44-48df-bfed-0aa86fd86d37" providerId="ADAL" clId="{882A4B41-36F9-40FF-8A64-E9D2B373B378}" dt="2023-10-18T11:28:51.484" v="5"/>
      <pc:docMkLst>
        <pc:docMk/>
      </pc:docMkLst>
      <pc:sldChg chg="add del">
        <pc:chgData name="Joanna Holmes" userId="6b6db50b-dc44-48df-bfed-0aa86fd86d37" providerId="ADAL" clId="{882A4B41-36F9-40FF-8A64-E9D2B373B378}" dt="2023-10-18T11:28:51.484" v="5"/>
        <pc:sldMkLst>
          <pc:docMk/>
          <pc:sldMk cId="3476194930" sldId="259"/>
        </pc:sldMkLst>
      </pc:sldChg>
      <pc:sldChg chg="add del">
        <pc:chgData name="Joanna Holmes" userId="6b6db50b-dc44-48df-bfed-0aa86fd86d37" providerId="ADAL" clId="{882A4B41-36F9-40FF-8A64-E9D2B373B378}" dt="2023-10-18T11:28:51.484" v="5"/>
        <pc:sldMkLst>
          <pc:docMk/>
          <pc:sldMk cId="2662080811" sldId="261"/>
        </pc:sldMkLst>
      </pc:sldChg>
      <pc:sldChg chg="add del">
        <pc:chgData name="Joanna Holmes" userId="6b6db50b-dc44-48df-bfed-0aa86fd86d37" providerId="ADAL" clId="{882A4B41-36F9-40FF-8A64-E9D2B373B378}" dt="2023-10-18T11:28:51.484" v="5"/>
        <pc:sldMkLst>
          <pc:docMk/>
          <pc:sldMk cId="828847956" sldId="262"/>
        </pc:sldMkLst>
      </pc:sldChg>
      <pc:sldChg chg="add del">
        <pc:chgData name="Joanna Holmes" userId="6b6db50b-dc44-48df-bfed-0aa86fd86d37" providerId="ADAL" clId="{882A4B41-36F9-40FF-8A64-E9D2B373B378}" dt="2023-10-18T11:28:51.484" v="5"/>
        <pc:sldMkLst>
          <pc:docMk/>
          <pc:sldMk cId="783582866" sldId="263"/>
        </pc:sldMkLst>
      </pc:sldChg>
      <pc:sldChg chg="add del">
        <pc:chgData name="Joanna Holmes" userId="6b6db50b-dc44-48df-bfed-0aa86fd86d37" providerId="ADAL" clId="{882A4B41-36F9-40FF-8A64-E9D2B373B378}" dt="2023-10-18T11:28:51.484" v="5"/>
        <pc:sldMkLst>
          <pc:docMk/>
          <pc:sldMk cId="1516972207" sldId="264"/>
        </pc:sldMkLst>
      </pc:sldChg>
      <pc:sldChg chg="add del">
        <pc:chgData name="Joanna Holmes" userId="6b6db50b-dc44-48df-bfed-0aa86fd86d37" providerId="ADAL" clId="{882A4B41-36F9-40FF-8A64-E9D2B373B378}" dt="2023-10-18T11:28:51.484" v="5"/>
        <pc:sldMkLst>
          <pc:docMk/>
          <pc:sldMk cId="1533307715" sldId="266"/>
        </pc:sldMkLst>
      </pc:sldChg>
      <pc:sldChg chg="add del">
        <pc:chgData name="Joanna Holmes" userId="6b6db50b-dc44-48df-bfed-0aa86fd86d37" providerId="ADAL" clId="{882A4B41-36F9-40FF-8A64-E9D2B373B378}" dt="2023-10-18T11:28:51.484" v="5"/>
        <pc:sldMkLst>
          <pc:docMk/>
          <pc:sldMk cId="3756102332" sldId="267"/>
        </pc:sldMkLst>
      </pc:sldChg>
      <pc:sldChg chg="add del">
        <pc:chgData name="Joanna Holmes" userId="6b6db50b-dc44-48df-bfed-0aa86fd86d37" providerId="ADAL" clId="{882A4B41-36F9-40FF-8A64-E9D2B373B378}" dt="2023-10-18T11:28:51.484" v="5"/>
        <pc:sldMkLst>
          <pc:docMk/>
          <pc:sldMk cId="490016888" sldId="268"/>
        </pc:sldMkLst>
      </pc:sldChg>
      <pc:sldChg chg="add del">
        <pc:chgData name="Joanna Holmes" userId="6b6db50b-dc44-48df-bfed-0aa86fd86d37" providerId="ADAL" clId="{882A4B41-36F9-40FF-8A64-E9D2B373B378}" dt="2023-10-18T11:28:51.484" v="5"/>
        <pc:sldMkLst>
          <pc:docMk/>
          <pc:sldMk cId="2697577673" sldId="269"/>
        </pc:sldMkLst>
      </pc:sldChg>
      <pc:sldChg chg="add del">
        <pc:chgData name="Joanna Holmes" userId="6b6db50b-dc44-48df-bfed-0aa86fd86d37" providerId="ADAL" clId="{882A4B41-36F9-40FF-8A64-E9D2B373B378}" dt="2023-10-18T11:28:51.484" v="5"/>
        <pc:sldMkLst>
          <pc:docMk/>
          <pc:sldMk cId="2774495433" sldId="270"/>
        </pc:sldMkLst>
      </pc:sldChg>
      <pc:sldChg chg="add del">
        <pc:chgData name="Joanna Holmes" userId="6b6db50b-dc44-48df-bfed-0aa86fd86d37" providerId="ADAL" clId="{882A4B41-36F9-40FF-8A64-E9D2B373B378}" dt="2023-10-18T11:28:51.484" v="5"/>
        <pc:sldMkLst>
          <pc:docMk/>
          <pc:sldMk cId="2473639350" sldId="271"/>
        </pc:sldMkLst>
      </pc:sldChg>
      <pc:sldChg chg="add del">
        <pc:chgData name="Joanna Holmes" userId="6b6db50b-dc44-48df-bfed-0aa86fd86d37" providerId="ADAL" clId="{882A4B41-36F9-40FF-8A64-E9D2B373B378}" dt="2023-10-18T11:28:51.484" v="5"/>
        <pc:sldMkLst>
          <pc:docMk/>
          <pc:sldMk cId="3663642614" sldId="272"/>
        </pc:sldMkLst>
      </pc:sldChg>
      <pc:sldChg chg="add del">
        <pc:chgData name="Joanna Holmes" userId="6b6db50b-dc44-48df-bfed-0aa86fd86d37" providerId="ADAL" clId="{882A4B41-36F9-40FF-8A64-E9D2B373B378}" dt="2023-10-18T11:28:51.484" v="5"/>
        <pc:sldMkLst>
          <pc:docMk/>
          <pc:sldMk cId="274684319" sldId="273"/>
        </pc:sldMkLst>
      </pc:sldChg>
      <pc:sldChg chg="del">
        <pc:chgData name="Joanna Holmes" userId="6b6db50b-dc44-48df-bfed-0aa86fd86d37" providerId="ADAL" clId="{882A4B41-36F9-40FF-8A64-E9D2B373B378}" dt="2023-10-18T11:28:08.564" v="0" actId="47"/>
        <pc:sldMkLst>
          <pc:docMk/>
          <pc:sldMk cId="1310538965" sldId="273"/>
        </pc:sldMkLst>
      </pc:sldChg>
      <pc:sldChg chg="add del">
        <pc:chgData name="Joanna Holmes" userId="6b6db50b-dc44-48df-bfed-0aa86fd86d37" providerId="ADAL" clId="{882A4B41-36F9-40FF-8A64-E9D2B373B378}" dt="2023-10-18T11:28:51.484" v="5"/>
        <pc:sldMkLst>
          <pc:docMk/>
          <pc:sldMk cId="3858270797" sldId="274"/>
        </pc:sldMkLst>
      </pc:sldChg>
      <pc:sldChg chg="add del">
        <pc:chgData name="Joanna Holmes" userId="6b6db50b-dc44-48df-bfed-0aa86fd86d37" providerId="ADAL" clId="{882A4B41-36F9-40FF-8A64-E9D2B373B378}" dt="2023-10-18T11:28:51.484" v="5"/>
        <pc:sldMkLst>
          <pc:docMk/>
          <pc:sldMk cId="2067169550" sldId="275"/>
        </pc:sldMkLst>
      </pc:sldChg>
      <pc:sldChg chg="add del">
        <pc:chgData name="Joanna Holmes" userId="6b6db50b-dc44-48df-bfed-0aa86fd86d37" providerId="ADAL" clId="{882A4B41-36F9-40FF-8A64-E9D2B373B378}" dt="2023-10-18T11:28:51.484" v="5"/>
        <pc:sldMkLst>
          <pc:docMk/>
          <pc:sldMk cId="2495336505" sldId="276"/>
        </pc:sldMkLst>
      </pc:sldChg>
      <pc:sldChg chg="add del">
        <pc:chgData name="Joanna Holmes" userId="6b6db50b-dc44-48df-bfed-0aa86fd86d37" providerId="ADAL" clId="{882A4B41-36F9-40FF-8A64-E9D2B373B378}" dt="2023-10-18T11:28:51.484" v="5"/>
        <pc:sldMkLst>
          <pc:docMk/>
          <pc:sldMk cId="927605961" sldId="277"/>
        </pc:sldMkLst>
      </pc:sldChg>
      <pc:sldChg chg="add del">
        <pc:chgData name="Joanna Holmes" userId="6b6db50b-dc44-48df-bfed-0aa86fd86d37" providerId="ADAL" clId="{882A4B41-36F9-40FF-8A64-E9D2B373B378}" dt="2023-10-18T11:28:51.484" v="5"/>
        <pc:sldMkLst>
          <pc:docMk/>
          <pc:sldMk cId="789982669" sldId="279"/>
        </pc:sldMkLst>
      </pc:sldChg>
      <pc:sldChg chg="add del">
        <pc:chgData name="Joanna Holmes" userId="6b6db50b-dc44-48df-bfed-0aa86fd86d37" providerId="ADAL" clId="{882A4B41-36F9-40FF-8A64-E9D2B373B378}" dt="2023-10-18T11:28:51.484" v="5"/>
        <pc:sldMkLst>
          <pc:docMk/>
          <pc:sldMk cId="1230369031" sldId="280"/>
        </pc:sldMkLst>
      </pc:sldChg>
      <pc:sldChg chg="add del">
        <pc:chgData name="Joanna Holmes" userId="6b6db50b-dc44-48df-bfed-0aa86fd86d37" providerId="ADAL" clId="{882A4B41-36F9-40FF-8A64-E9D2B373B378}" dt="2023-10-18T11:28:51.484" v="5"/>
        <pc:sldMkLst>
          <pc:docMk/>
          <pc:sldMk cId="2937866435" sldId="281"/>
        </pc:sldMkLst>
      </pc:sldChg>
      <pc:sldChg chg="add del">
        <pc:chgData name="Joanna Holmes" userId="6b6db50b-dc44-48df-bfed-0aa86fd86d37" providerId="ADAL" clId="{882A4B41-36F9-40FF-8A64-E9D2B373B378}" dt="2023-10-18T11:28:51.484" v="5"/>
        <pc:sldMkLst>
          <pc:docMk/>
          <pc:sldMk cId="184329097" sldId="282"/>
        </pc:sldMkLst>
      </pc:sldChg>
      <pc:sldChg chg="add del">
        <pc:chgData name="Joanna Holmes" userId="6b6db50b-dc44-48df-bfed-0aa86fd86d37" providerId="ADAL" clId="{882A4B41-36F9-40FF-8A64-E9D2B373B378}" dt="2023-10-18T11:28:51.484" v="5"/>
        <pc:sldMkLst>
          <pc:docMk/>
          <pc:sldMk cId="1733307375" sldId="283"/>
        </pc:sldMkLst>
      </pc:sldChg>
      <pc:sldChg chg="add del">
        <pc:chgData name="Joanna Holmes" userId="6b6db50b-dc44-48df-bfed-0aa86fd86d37" providerId="ADAL" clId="{882A4B41-36F9-40FF-8A64-E9D2B373B378}" dt="2023-10-18T11:28:51.484" v="5"/>
        <pc:sldMkLst>
          <pc:docMk/>
          <pc:sldMk cId="2781103513" sldId="284"/>
        </pc:sldMkLst>
      </pc:sldChg>
      <pc:sldChg chg="del">
        <pc:chgData name="Joanna Holmes" userId="6b6db50b-dc44-48df-bfed-0aa86fd86d37" providerId="ADAL" clId="{882A4B41-36F9-40FF-8A64-E9D2B373B378}" dt="2023-10-18T11:28:08.564" v="0" actId="47"/>
        <pc:sldMkLst>
          <pc:docMk/>
          <pc:sldMk cId="3043070791" sldId="285"/>
        </pc:sldMkLst>
      </pc:sldChg>
      <pc:sldChg chg="add del">
        <pc:chgData name="Joanna Holmes" userId="6b6db50b-dc44-48df-bfed-0aa86fd86d37" providerId="ADAL" clId="{882A4B41-36F9-40FF-8A64-E9D2B373B378}" dt="2023-10-18T11:28:51.484" v="5"/>
        <pc:sldMkLst>
          <pc:docMk/>
          <pc:sldMk cId="3237252638" sldId="285"/>
        </pc:sldMkLst>
      </pc:sldChg>
      <pc:sldChg chg="add del">
        <pc:chgData name="Joanna Holmes" userId="6b6db50b-dc44-48df-bfed-0aa86fd86d37" providerId="ADAL" clId="{882A4B41-36F9-40FF-8A64-E9D2B373B378}" dt="2023-10-18T11:28:51.484" v="5"/>
        <pc:sldMkLst>
          <pc:docMk/>
          <pc:sldMk cId="2628353600" sldId="286"/>
        </pc:sldMkLst>
      </pc:sldChg>
      <pc:sldChg chg="add del">
        <pc:chgData name="Joanna Holmes" userId="6b6db50b-dc44-48df-bfed-0aa86fd86d37" providerId="ADAL" clId="{882A4B41-36F9-40FF-8A64-E9D2B373B378}" dt="2023-10-18T11:28:51.484" v="5"/>
        <pc:sldMkLst>
          <pc:docMk/>
          <pc:sldMk cId="478487938" sldId="287"/>
        </pc:sldMkLst>
      </pc:sldChg>
      <pc:sldChg chg="del">
        <pc:chgData name="Joanna Holmes" userId="6b6db50b-dc44-48df-bfed-0aa86fd86d37" providerId="ADAL" clId="{882A4B41-36F9-40FF-8A64-E9D2B373B378}" dt="2023-10-18T11:28:08.564" v="0" actId="47"/>
        <pc:sldMkLst>
          <pc:docMk/>
          <pc:sldMk cId="2634774506" sldId="287"/>
        </pc:sldMkLst>
      </pc:sldChg>
      <pc:sldChg chg="add del">
        <pc:chgData name="Joanna Holmes" userId="6b6db50b-dc44-48df-bfed-0aa86fd86d37" providerId="ADAL" clId="{882A4B41-36F9-40FF-8A64-E9D2B373B378}" dt="2023-10-18T11:28:51.484" v="5"/>
        <pc:sldMkLst>
          <pc:docMk/>
          <pc:sldMk cId="456887314" sldId="288"/>
        </pc:sldMkLst>
      </pc:sldChg>
      <pc:sldChg chg="del">
        <pc:chgData name="Joanna Holmes" userId="6b6db50b-dc44-48df-bfed-0aa86fd86d37" providerId="ADAL" clId="{882A4B41-36F9-40FF-8A64-E9D2B373B378}" dt="2023-10-18T11:28:08.564" v="0" actId="47"/>
        <pc:sldMkLst>
          <pc:docMk/>
          <pc:sldMk cId="1361981433" sldId="288"/>
        </pc:sldMkLst>
      </pc:sldChg>
      <pc:sldChg chg="add del">
        <pc:chgData name="Joanna Holmes" userId="6b6db50b-dc44-48df-bfed-0aa86fd86d37" providerId="ADAL" clId="{882A4B41-36F9-40FF-8A64-E9D2B373B378}" dt="2023-10-18T11:28:51.484" v="5"/>
        <pc:sldMkLst>
          <pc:docMk/>
          <pc:sldMk cId="327723919" sldId="289"/>
        </pc:sldMkLst>
      </pc:sldChg>
      <pc:sldChg chg="del">
        <pc:chgData name="Joanna Holmes" userId="6b6db50b-dc44-48df-bfed-0aa86fd86d37" providerId="ADAL" clId="{882A4B41-36F9-40FF-8A64-E9D2B373B378}" dt="2023-10-18T11:28:08.564" v="0" actId="47"/>
        <pc:sldMkLst>
          <pc:docMk/>
          <pc:sldMk cId="3828747729" sldId="290"/>
        </pc:sldMkLst>
      </pc:sldChg>
      <pc:sldChg chg="del">
        <pc:chgData name="Joanna Holmes" userId="6b6db50b-dc44-48df-bfed-0aa86fd86d37" providerId="ADAL" clId="{882A4B41-36F9-40FF-8A64-E9D2B373B378}" dt="2023-10-18T11:28:08.564" v="0" actId="47"/>
        <pc:sldMkLst>
          <pc:docMk/>
          <pc:sldMk cId="892863678" sldId="291"/>
        </pc:sldMkLst>
      </pc:sldChg>
      <pc:sldChg chg="add del">
        <pc:chgData name="Joanna Holmes" userId="6b6db50b-dc44-48df-bfed-0aa86fd86d37" providerId="ADAL" clId="{882A4B41-36F9-40FF-8A64-E9D2B373B378}" dt="2023-10-18T11:28:51.484" v="5"/>
        <pc:sldMkLst>
          <pc:docMk/>
          <pc:sldMk cId="628302441" sldId="292"/>
        </pc:sldMkLst>
      </pc:sldChg>
      <pc:sldChg chg="add del">
        <pc:chgData name="Joanna Holmes" userId="6b6db50b-dc44-48df-bfed-0aa86fd86d37" providerId="ADAL" clId="{882A4B41-36F9-40FF-8A64-E9D2B373B378}" dt="2023-10-18T11:28:51.484" v="5"/>
        <pc:sldMkLst>
          <pc:docMk/>
          <pc:sldMk cId="4281938506" sldId="293"/>
        </pc:sldMkLst>
      </pc:sldChg>
      <pc:sldChg chg="add del">
        <pc:chgData name="Joanna Holmes" userId="6b6db50b-dc44-48df-bfed-0aa86fd86d37" providerId="ADAL" clId="{882A4B41-36F9-40FF-8A64-E9D2B373B378}" dt="2023-10-18T11:28:51.484" v="5"/>
        <pc:sldMkLst>
          <pc:docMk/>
          <pc:sldMk cId="3409909409" sldId="294"/>
        </pc:sldMkLst>
      </pc:sldChg>
      <pc:sldChg chg="del">
        <pc:chgData name="Joanna Holmes" userId="6b6db50b-dc44-48df-bfed-0aa86fd86d37" providerId="ADAL" clId="{882A4B41-36F9-40FF-8A64-E9D2B373B378}" dt="2023-10-18T11:28:08.564" v="0" actId="47"/>
        <pc:sldMkLst>
          <pc:docMk/>
          <pc:sldMk cId="3526546079" sldId="295"/>
        </pc:sldMkLst>
      </pc:sldChg>
      <pc:sldChg chg="add del">
        <pc:chgData name="Joanna Holmes" userId="6b6db50b-dc44-48df-bfed-0aa86fd86d37" providerId="ADAL" clId="{882A4B41-36F9-40FF-8A64-E9D2B373B378}" dt="2023-10-18T11:28:51.484" v="5"/>
        <pc:sldMkLst>
          <pc:docMk/>
          <pc:sldMk cId="3955383849" sldId="295"/>
        </pc:sldMkLst>
      </pc:sldChg>
      <pc:sldChg chg="add del">
        <pc:chgData name="Joanna Holmes" userId="6b6db50b-dc44-48df-bfed-0aa86fd86d37" providerId="ADAL" clId="{882A4B41-36F9-40FF-8A64-E9D2B373B378}" dt="2023-10-18T11:28:51.484" v="5"/>
        <pc:sldMkLst>
          <pc:docMk/>
          <pc:sldMk cId="3043647159" sldId="296"/>
        </pc:sldMkLst>
      </pc:sldChg>
      <pc:sldChg chg="del">
        <pc:chgData name="Joanna Holmes" userId="6b6db50b-dc44-48df-bfed-0aa86fd86d37" providerId="ADAL" clId="{882A4B41-36F9-40FF-8A64-E9D2B373B378}" dt="2023-10-18T11:28:08.564" v="0" actId="47"/>
        <pc:sldMkLst>
          <pc:docMk/>
          <pc:sldMk cId="529160974" sldId="297"/>
        </pc:sldMkLst>
      </pc:sldChg>
      <pc:sldChg chg="add del">
        <pc:chgData name="Joanna Holmes" userId="6b6db50b-dc44-48df-bfed-0aa86fd86d37" providerId="ADAL" clId="{882A4B41-36F9-40FF-8A64-E9D2B373B378}" dt="2023-10-18T11:28:51.484" v="5"/>
        <pc:sldMkLst>
          <pc:docMk/>
          <pc:sldMk cId="855131289" sldId="297"/>
        </pc:sldMkLst>
      </pc:sldChg>
      <pc:sldChg chg="add del">
        <pc:chgData name="Joanna Holmes" userId="6b6db50b-dc44-48df-bfed-0aa86fd86d37" providerId="ADAL" clId="{882A4B41-36F9-40FF-8A64-E9D2B373B378}" dt="2023-10-18T11:28:51.484" v="5"/>
        <pc:sldMkLst>
          <pc:docMk/>
          <pc:sldMk cId="1346008357" sldId="298"/>
        </pc:sldMkLst>
      </pc:sldChg>
      <pc:sldChg chg="del">
        <pc:chgData name="Joanna Holmes" userId="6b6db50b-dc44-48df-bfed-0aa86fd86d37" providerId="ADAL" clId="{882A4B41-36F9-40FF-8A64-E9D2B373B378}" dt="2023-10-18T11:28:08.564" v="0" actId="47"/>
        <pc:sldMkLst>
          <pc:docMk/>
          <pc:sldMk cId="1378546505" sldId="313"/>
        </pc:sldMkLst>
      </pc:sldChg>
      <pc:sldChg chg="del">
        <pc:chgData name="Joanna Holmes" userId="6b6db50b-dc44-48df-bfed-0aa86fd86d37" providerId="ADAL" clId="{882A4B41-36F9-40FF-8A64-E9D2B373B378}" dt="2023-10-18T11:28:08.564" v="0" actId="47"/>
        <pc:sldMkLst>
          <pc:docMk/>
          <pc:sldMk cId="3303820126" sldId="314"/>
        </pc:sldMkLst>
      </pc:sldChg>
      <pc:sldChg chg="del">
        <pc:chgData name="Joanna Holmes" userId="6b6db50b-dc44-48df-bfed-0aa86fd86d37" providerId="ADAL" clId="{882A4B41-36F9-40FF-8A64-E9D2B373B378}" dt="2023-10-18T11:28:08.564" v="0" actId="47"/>
        <pc:sldMkLst>
          <pc:docMk/>
          <pc:sldMk cId="4161266301" sldId="315"/>
        </pc:sldMkLst>
      </pc:sldChg>
      <pc:sldChg chg="del">
        <pc:chgData name="Joanna Holmes" userId="6b6db50b-dc44-48df-bfed-0aa86fd86d37" providerId="ADAL" clId="{882A4B41-36F9-40FF-8A64-E9D2B373B378}" dt="2023-10-18T11:28:08.564" v="0" actId="47"/>
        <pc:sldMkLst>
          <pc:docMk/>
          <pc:sldMk cId="1665239186" sldId="316"/>
        </pc:sldMkLst>
      </pc:sldChg>
      <pc:sldChg chg="del">
        <pc:chgData name="Joanna Holmes" userId="6b6db50b-dc44-48df-bfed-0aa86fd86d37" providerId="ADAL" clId="{882A4B41-36F9-40FF-8A64-E9D2B373B378}" dt="2023-10-18T11:28:08.564" v="0" actId="47"/>
        <pc:sldMkLst>
          <pc:docMk/>
          <pc:sldMk cId="3312346065" sldId="317"/>
        </pc:sldMkLst>
      </pc:sldChg>
      <pc:sldChg chg="del">
        <pc:chgData name="Joanna Holmes" userId="6b6db50b-dc44-48df-bfed-0aa86fd86d37" providerId="ADAL" clId="{882A4B41-36F9-40FF-8A64-E9D2B373B378}" dt="2023-10-18T11:28:08.564" v="0" actId="47"/>
        <pc:sldMkLst>
          <pc:docMk/>
          <pc:sldMk cId="640688799" sldId="318"/>
        </pc:sldMkLst>
      </pc:sldChg>
      <pc:sldChg chg="del">
        <pc:chgData name="Joanna Holmes" userId="6b6db50b-dc44-48df-bfed-0aa86fd86d37" providerId="ADAL" clId="{882A4B41-36F9-40FF-8A64-E9D2B373B378}" dt="2023-10-18T11:28:08.564" v="0" actId="47"/>
        <pc:sldMkLst>
          <pc:docMk/>
          <pc:sldMk cId="1287621831" sldId="319"/>
        </pc:sldMkLst>
      </pc:sldChg>
      <pc:sldChg chg="del">
        <pc:chgData name="Joanna Holmes" userId="6b6db50b-dc44-48df-bfed-0aa86fd86d37" providerId="ADAL" clId="{882A4B41-36F9-40FF-8A64-E9D2B373B378}" dt="2023-10-18T11:28:08.564" v="0" actId="47"/>
        <pc:sldMkLst>
          <pc:docMk/>
          <pc:sldMk cId="2303045518" sldId="320"/>
        </pc:sldMkLst>
      </pc:sldChg>
      <pc:sldChg chg="del">
        <pc:chgData name="Joanna Holmes" userId="6b6db50b-dc44-48df-bfed-0aa86fd86d37" providerId="ADAL" clId="{882A4B41-36F9-40FF-8A64-E9D2B373B378}" dt="2023-10-18T11:28:08.564" v="0" actId="47"/>
        <pc:sldMkLst>
          <pc:docMk/>
          <pc:sldMk cId="4166322792" sldId="321"/>
        </pc:sldMkLst>
      </pc:sldChg>
      <pc:sldChg chg="del">
        <pc:chgData name="Joanna Holmes" userId="6b6db50b-dc44-48df-bfed-0aa86fd86d37" providerId="ADAL" clId="{882A4B41-36F9-40FF-8A64-E9D2B373B378}" dt="2023-10-18T11:28:08.564" v="0" actId="47"/>
        <pc:sldMkLst>
          <pc:docMk/>
          <pc:sldMk cId="3880645903" sldId="322"/>
        </pc:sldMkLst>
      </pc:sldChg>
    </pc:docChg>
  </pc:docChgLst>
  <pc:docChgLst>
    <pc:chgData name="Joanna Holmes" userId="6b6db50b-dc44-48df-bfed-0aa86fd86d37" providerId="ADAL" clId="{9256A5B0-2670-4FBD-A441-813F1A1524D3}"/>
    <pc:docChg chg="undo custSel addSld delSld modSld">
      <pc:chgData name="Joanna Holmes" userId="6b6db50b-dc44-48df-bfed-0aa86fd86d37" providerId="ADAL" clId="{9256A5B0-2670-4FBD-A441-813F1A1524D3}" dt="2023-10-20T10:08:31.809" v="1129" actId="1076"/>
      <pc:docMkLst>
        <pc:docMk/>
      </pc:docMkLst>
      <pc:sldChg chg="modSp mod">
        <pc:chgData name="Joanna Holmes" userId="6b6db50b-dc44-48df-bfed-0aa86fd86d37" providerId="ADAL" clId="{9256A5B0-2670-4FBD-A441-813F1A1524D3}" dt="2023-10-20T08:20:03.412" v="36" actId="20577"/>
        <pc:sldMkLst>
          <pc:docMk/>
          <pc:sldMk cId="109857222" sldId="256"/>
        </pc:sldMkLst>
        <pc:spChg chg="mod">
          <ac:chgData name="Joanna Holmes" userId="6b6db50b-dc44-48df-bfed-0aa86fd86d37" providerId="ADAL" clId="{9256A5B0-2670-4FBD-A441-813F1A1524D3}" dt="2023-10-20T08:20:03.412" v="36" actId="20577"/>
          <ac:spMkLst>
            <pc:docMk/>
            <pc:sldMk cId="109857222" sldId="256"/>
            <ac:spMk id="2" creationId="{00000000-0000-0000-0000-000000000000}"/>
          </ac:spMkLst>
        </pc:spChg>
        <pc:spChg chg="mod">
          <ac:chgData name="Joanna Holmes" userId="6b6db50b-dc44-48df-bfed-0aa86fd86d37" providerId="ADAL" clId="{9256A5B0-2670-4FBD-A441-813F1A1524D3}" dt="2023-10-20T08:19:57.412" v="35" actId="20577"/>
          <ac:spMkLst>
            <pc:docMk/>
            <pc:sldMk cId="109857222" sldId="256"/>
            <ac:spMk id="3" creationId="{00000000-0000-0000-0000-000000000000}"/>
          </ac:spMkLst>
        </pc:spChg>
      </pc:sldChg>
      <pc:sldChg chg="modSp del mod">
        <pc:chgData name="Joanna Holmes" userId="6b6db50b-dc44-48df-bfed-0aa86fd86d37" providerId="ADAL" clId="{9256A5B0-2670-4FBD-A441-813F1A1524D3}" dt="2023-10-20T09:46:46.699" v="773" actId="47"/>
        <pc:sldMkLst>
          <pc:docMk/>
          <pc:sldMk cId="3476194930" sldId="259"/>
        </pc:sldMkLst>
        <pc:spChg chg="mod">
          <ac:chgData name="Joanna Holmes" userId="6b6db50b-dc44-48df-bfed-0aa86fd86d37" providerId="ADAL" clId="{9256A5B0-2670-4FBD-A441-813F1A1524D3}" dt="2023-10-20T08:21:04.969" v="40" actId="14100"/>
          <ac:spMkLst>
            <pc:docMk/>
            <pc:sldMk cId="3476194930" sldId="259"/>
            <ac:spMk id="2" creationId="{00000000-0000-0000-0000-000000000000}"/>
          </ac:spMkLst>
        </pc:spChg>
      </pc:sldChg>
      <pc:sldChg chg="del">
        <pc:chgData name="Joanna Holmes" userId="6b6db50b-dc44-48df-bfed-0aa86fd86d37" providerId="ADAL" clId="{9256A5B0-2670-4FBD-A441-813F1A1524D3}" dt="2023-10-20T08:20:36.190" v="37" actId="47"/>
        <pc:sldMkLst>
          <pc:docMk/>
          <pc:sldMk cId="2662080811" sldId="261"/>
        </pc:sldMkLst>
      </pc:sldChg>
      <pc:sldChg chg="del">
        <pc:chgData name="Joanna Holmes" userId="6b6db50b-dc44-48df-bfed-0aa86fd86d37" providerId="ADAL" clId="{9256A5B0-2670-4FBD-A441-813F1A1524D3}" dt="2023-10-20T08:20:36.190" v="37" actId="47"/>
        <pc:sldMkLst>
          <pc:docMk/>
          <pc:sldMk cId="828847956" sldId="262"/>
        </pc:sldMkLst>
      </pc:sldChg>
      <pc:sldChg chg="del">
        <pc:chgData name="Joanna Holmes" userId="6b6db50b-dc44-48df-bfed-0aa86fd86d37" providerId="ADAL" clId="{9256A5B0-2670-4FBD-A441-813F1A1524D3}" dt="2023-10-20T08:20:36.190" v="37" actId="47"/>
        <pc:sldMkLst>
          <pc:docMk/>
          <pc:sldMk cId="783582866" sldId="263"/>
        </pc:sldMkLst>
      </pc:sldChg>
      <pc:sldChg chg="del">
        <pc:chgData name="Joanna Holmes" userId="6b6db50b-dc44-48df-bfed-0aa86fd86d37" providerId="ADAL" clId="{9256A5B0-2670-4FBD-A441-813F1A1524D3}" dt="2023-10-20T08:20:36.190" v="37" actId="47"/>
        <pc:sldMkLst>
          <pc:docMk/>
          <pc:sldMk cId="1516972207" sldId="264"/>
        </pc:sldMkLst>
      </pc:sldChg>
      <pc:sldChg chg="del">
        <pc:chgData name="Joanna Holmes" userId="6b6db50b-dc44-48df-bfed-0aa86fd86d37" providerId="ADAL" clId="{9256A5B0-2670-4FBD-A441-813F1A1524D3}" dt="2023-10-20T08:20:36.190" v="37" actId="47"/>
        <pc:sldMkLst>
          <pc:docMk/>
          <pc:sldMk cId="1533307715" sldId="266"/>
        </pc:sldMkLst>
      </pc:sldChg>
      <pc:sldChg chg="del">
        <pc:chgData name="Joanna Holmes" userId="6b6db50b-dc44-48df-bfed-0aa86fd86d37" providerId="ADAL" clId="{9256A5B0-2670-4FBD-A441-813F1A1524D3}" dt="2023-10-20T08:20:36.190" v="37" actId="47"/>
        <pc:sldMkLst>
          <pc:docMk/>
          <pc:sldMk cId="3756102332" sldId="267"/>
        </pc:sldMkLst>
      </pc:sldChg>
      <pc:sldChg chg="del">
        <pc:chgData name="Joanna Holmes" userId="6b6db50b-dc44-48df-bfed-0aa86fd86d37" providerId="ADAL" clId="{9256A5B0-2670-4FBD-A441-813F1A1524D3}" dt="2023-10-20T08:20:36.190" v="37" actId="47"/>
        <pc:sldMkLst>
          <pc:docMk/>
          <pc:sldMk cId="490016888" sldId="268"/>
        </pc:sldMkLst>
      </pc:sldChg>
      <pc:sldChg chg="modSp mod">
        <pc:chgData name="Joanna Holmes" userId="6b6db50b-dc44-48df-bfed-0aa86fd86d37" providerId="ADAL" clId="{9256A5B0-2670-4FBD-A441-813F1A1524D3}" dt="2023-10-20T10:01:02.505" v="1070" actId="114"/>
        <pc:sldMkLst>
          <pc:docMk/>
          <pc:sldMk cId="2697577673" sldId="269"/>
        </pc:sldMkLst>
        <pc:spChg chg="mod">
          <ac:chgData name="Joanna Holmes" userId="6b6db50b-dc44-48df-bfed-0aa86fd86d37" providerId="ADAL" clId="{9256A5B0-2670-4FBD-A441-813F1A1524D3}" dt="2023-10-20T10:01:02.505" v="1070" actId="114"/>
          <ac:spMkLst>
            <pc:docMk/>
            <pc:sldMk cId="2697577673" sldId="269"/>
            <ac:spMk id="2" creationId="{00000000-0000-0000-0000-000000000000}"/>
          </ac:spMkLst>
        </pc:spChg>
      </pc:sldChg>
      <pc:sldChg chg="modSp mod">
        <pc:chgData name="Joanna Holmes" userId="6b6db50b-dc44-48df-bfed-0aa86fd86d37" providerId="ADAL" clId="{9256A5B0-2670-4FBD-A441-813F1A1524D3}" dt="2023-10-20T08:23:34.419" v="61" actId="1076"/>
        <pc:sldMkLst>
          <pc:docMk/>
          <pc:sldMk cId="2774495433" sldId="270"/>
        </pc:sldMkLst>
        <pc:spChg chg="mod">
          <ac:chgData name="Joanna Holmes" userId="6b6db50b-dc44-48df-bfed-0aa86fd86d37" providerId="ADAL" clId="{9256A5B0-2670-4FBD-A441-813F1A1524D3}" dt="2023-10-20T08:22:51.132" v="59" actId="14100"/>
          <ac:spMkLst>
            <pc:docMk/>
            <pc:sldMk cId="2774495433" sldId="270"/>
            <ac:spMk id="2" creationId="{00000000-0000-0000-0000-000000000000}"/>
          </ac:spMkLst>
        </pc:spChg>
        <pc:spChg chg="mod">
          <ac:chgData name="Joanna Holmes" userId="6b6db50b-dc44-48df-bfed-0aa86fd86d37" providerId="ADAL" clId="{9256A5B0-2670-4FBD-A441-813F1A1524D3}" dt="2023-10-20T08:23:30.112" v="60" actId="1076"/>
          <ac:spMkLst>
            <pc:docMk/>
            <pc:sldMk cId="2774495433" sldId="270"/>
            <ac:spMk id="3" creationId="{00000000-0000-0000-0000-000000000000}"/>
          </ac:spMkLst>
        </pc:spChg>
        <pc:spChg chg="mod">
          <ac:chgData name="Joanna Holmes" userId="6b6db50b-dc44-48df-bfed-0aa86fd86d37" providerId="ADAL" clId="{9256A5B0-2670-4FBD-A441-813F1A1524D3}" dt="2023-10-20T08:23:34.419" v="61" actId="1076"/>
          <ac:spMkLst>
            <pc:docMk/>
            <pc:sldMk cId="2774495433" sldId="270"/>
            <ac:spMk id="4" creationId="{00000000-0000-0000-0000-000000000000}"/>
          </ac:spMkLst>
        </pc:spChg>
      </pc:sldChg>
      <pc:sldChg chg="addSp delSp modSp mod">
        <pc:chgData name="Joanna Holmes" userId="6b6db50b-dc44-48df-bfed-0aa86fd86d37" providerId="ADAL" clId="{9256A5B0-2670-4FBD-A441-813F1A1524D3}" dt="2023-10-20T09:11:35.703" v="184" actId="20577"/>
        <pc:sldMkLst>
          <pc:docMk/>
          <pc:sldMk cId="2473639350" sldId="271"/>
        </pc:sldMkLst>
        <pc:spChg chg="mod">
          <ac:chgData name="Joanna Holmes" userId="6b6db50b-dc44-48df-bfed-0aa86fd86d37" providerId="ADAL" clId="{9256A5B0-2670-4FBD-A441-813F1A1524D3}" dt="2023-10-20T09:11:35.703" v="184" actId="20577"/>
          <ac:spMkLst>
            <pc:docMk/>
            <pc:sldMk cId="2473639350" sldId="271"/>
            <ac:spMk id="2" creationId="{00000000-0000-0000-0000-000000000000}"/>
          </ac:spMkLst>
        </pc:spChg>
        <pc:spChg chg="del">
          <ac:chgData name="Joanna Holmes" userId="6b6db50b-dc44-48df-bfed-0aa86fd86d37" providerId="ADAL" clId="{9256A5B0-2670-4FBD-A441-813F1A1524D3}" dt="2023-10-20T09:06:05.852" v="86" actId="478"/>
          <ac:spMkLst>
            <pc:docMk/>
            <pc:sldMk cId="2473639350" sldId="271"/>
            <ac:spMk id="3" creationId="{00000000-0000-0000-0000-000000000000}"/>
          </ac:spMkLst>
        </pc:spChg>
        <pc:spChg chg="add del mod">
          <ac:chgData name="Joanna Holmes" userId="6b6db50b-dc44-48df-bfed-0aa86fd86d37" providerId="ADAL" clId="{9256A5B0-2670-4FBD-A441-813F1A1524D3}" dt="2023-10-20T09:06:08.111" v="87" actId="478"/>
          <ac:spMkLst>
            <pc:docMk/>
            <pc:sldMk cId="2473639350" sldId="271"/>
            <ac:spMk id="5" creationId="{3D599107-C1B3-2CB4-3481-4F8567575E9B}"/>
          </ac:spMkLst>
        </pc:spChg>
        <pc:picChg chg="del">
          <ac:chgData name="Joanna Holmes" userId="6b6db50b-dc44-48df-bfed-0aa86fd86d37" providerId="ADAL" clId="{9256A5B0-2670-4FBD-A441-813F1A1524D3}" dt="2023-10-20T09:05:57.797" v="76" actId="478"/>
          <ac:picMkLst>
            <pc:docMk/>
            <pc:sldMk cId="2473639350" sldId="271"/>
            <ac:picMk id="12291" creationId="{00000000-0000-0000-0000-000000000000}"/>
          </ac:picMkLst>
        </pc:picChg>
      </pc:sldChg>
      <pc:sldChg chg="delSp del">
        <pc:chgData name="Joanna Holmes" userId="6b6db50b-dc44-48df-bfed-0aa86fd86d37" providerId="ADAL" clId="{9256A5B0-2670-4FBD-A441-813F1A1524D3}" dt="2023-10-20T09:09:01.353" v="158" actId="47"/>
        <pc:sldMkLst>
          <pc:docMk/>
          <pc:sldMk cId="3663642614" sldId="272"/>
        </pc:sldMkLst>
        <pc:picChg chg="del">
          <ac:chgData name="Joanna Holmes" userId="6b6db50b-dc44-48df-bfed-0aa86fd86d37" providerId="ADAL" clId="{9256A5B0-2670-4FBD-A441-813F1A1524D3}" dt="2023-10-20T09:06:32.989" v="115" actId="478"/>
          <ac:picMkLst>
            <pc:docMk/>
            <pc:sldMk cId="3663642614" sldId="272"/>
            <ac:picMk id="12291" creationId="{00000000-0000-0000-0000-000000000000}"/>
          </ac:picMkLst>
        </pc:picChg>
      </pc:sldChg>
      <pc:sldChg chg="delSp modSp mod">
        <pc:chgData name="Joanna Holmes" userId="6b6db50b-dc44-48df-bfed-0aa86fd86d37" providerId="ADAL" clId="{9256A5B0-2670-4FBD-A441-813F1A1524D3}" dt="2023-10-20T10:01:44.268" v="1080" actId="404"/>
        <pc:sldMkLst>
          <pc:docMk/>
          <pc:sldMk cId="274684319" sldId="273"/>
        </pc:sldMkLst>
        <pc:spChg chg="mod">
          <ac:chgData name="Joanna Holmes" userId="6b6db50b-dc44-48df-bfed-0aa86fd86d37" providerId="ADAL" clId="{9256A5B0-2670-4FBD-A441-813F1A1524D3}" dt="2023-10-20T09:27:11.604" v="254" actId="14100"/>
          <ac:spMkLst>
            <pc:docMk/>
            <pc:sldMk cId="274684319" sldId="273"/>
            <ac:spMk id="2" creationId="{00000000-0000-0000-0000-000000000000}"/>
          </ac:spMkLst>
        </pc:spChg>
        <pc:spChg chg="mod">
          <ac:chgData name="Joanna Holmes" userId="6b6db50b-dc44-48df-bfed-0aa86fd86d37" providerId="ADAL" clId="{9256A5B0-2670-4FBD-A441-813F1A1524D3}" dt="2023-10-20T10:01:44.268" v="1080" actId="404"/>
          <ac:spMkLst>
            <pc:docMk/>
            <pc:sldMk cId="274684319" sldId="273"/>
            <ac:spMk id="3" creationId="{00000000-0000-0000-0000-000000000000}"/>
          </ac:spMkLst>
        </pc:spChg>
        <pc:picChg chg="del">
          <ac:chgData name="Joanna Holmes" userId="6b6db50b-dc44-48df-bfed-0aa86fd86d37" providerId="ADAL" clId="{9256A5B0-2670-4FBD-A441-813F1A1524D3}" dt="2023-10-20T09:09:06.487" v="159" actId="478"/>
          <ac:picMkLst>
            <pc:docMk/>
            <pc:sldMk cId="274684319" sldId="273"/>
            <ac:picMk id="12291" creationId="{00000000-0000-0000-0000-000000000000}"/>
          </ac:picMkLst>
        </pc:picChg>
      </pc:sldChg>
      <pc:sldChg chg="addSp delSp modSp del mod">
        <pc:chgData name="Joanna Holmes" userId="6b6db50b-dc44-48df-bfed-0aa86fd86d37" providerId="ADAL" clId="{9256A5B0-2670-4FBD-A441-813F1A1524D3}" dt="2023-10-20T09:27:40.105" v="257" actId="47"/>
        <pc:sldMkLst>
          <pc:docMk/>
          <pc:sldMk cId="3858270797" sldId="274"/>
        </pc:sldMkLst>
        <pc:spChg chg="del mod">
          <ac:chgData name="Joanna Holmes" userId="6b6db50b-dc44-48df-bfed-0aa86fd86d37" providerId="ADAL" clId="{9256A5B0-2670-4FBD-A441-813F1A1524D3}" dt="2023-10-20T09:27:25.477" v="255" actId="478"/>
          <ac:spMkLst>
            <pc:docMk/>
            <pc:sldMk cId="3858270797" sldId="274"/>
            <ac:spMk id="2" creationId="{00000000-0000-0000-0000-000000000000}"/>
          </ac:spMkLst>
        </pc:spChg>
        <pc:spChg chg="mod">
          <ac:chgData name="Joanna Holmes" userId="6b6db50b-dc44-48df-bfed-0aa86fd86d37" providerId="ADAL" clId="{9256A5B0-2670-4FBD-A441-813F1A1524D3}" dt="2023-10-20T09:09:28.928" v="164" actId="1076"/>
          <ac:spMkLst>
            <pc:docMk/>
            <pc:sldMk cId="3858270797" sldId="274"/>
            <ac:spMk id="3" creationId="{00000000-0000-0000-0000-000000000000}"/>
          </ac:spMkLst>
        </pc:spChg>
        <pc:spChg chg="add del mod">
          <ac:chgData name="Joanna Holmes" userId="6b6db50b-dc44-48df-bfed-0aa86fd86d37" providerId="ADAL" clId="{9256A5B0-2670-4FBD-A441-813F1A1524D3}" dt="2023-10-20T09:27:29.357" v="256" actId="478"/>
          <ac:spMkLst>
            <pc:docMk/>
            <pc:sldMk cId="3858270797" sldId="274"/>
            <ac:spMk id="5" creationId="{E54D1FD9-71A9-3F8B-34B7-C9BABA9836F1}"/>
          </ac:spMkLst>
        </pc:spChg>
        <pc:picChg chg="del">
          <ac:chgData name="Joanna Holmes" userId="6b6db50b-dc44-48df-bfed-0aa86fd86d37" providerId="ADAL" clId="{9256A5B0-2670-4FBD-A441-813F1A1524D3}" dt="2023-10-20T09:09:26.274" v="163" actId="478"/>
          <ac:picMkLst>
            <pc:docMk/>
            <pc:sldMk cId="3858270797" sldId="274"/>
            <ac:picMk id="12291" creationId="{00000000-0000-0000-0000-000000000000}"/>
          </ac:picMkLst>
        </pc:picChg>
      </pc:sldChg>
      <pc:sldChg chg="modSp mod">
        <pc:chgData name="Joanna Holmes" userId="6b6db50b-dc44-48df-bfed-0aa86fd86d37" providerId="ADAL" clId="{9256A5B0-2670-4FBD-A441-813F1A1524D3}" dt="2023-10-20T09:43:37.723" v="745" actId="27636"/>
        <pc:sldMkLst>
          <pc:docMk/>
          <pc:sldMk cId="2067169550" sldId="275"/>
        </pc:sldMkLst>
        <pc:spChg chg="mod">
          <ac:chgData name="Joanna Holmes" userId="6b6db50b-dc44-48df-bfed-0aa86fd86d37" providerId="ADAL" clId="{9256A5B0-2670-4FBD-A441-813F1A1524D3}" dt="2023-10-20T09:37:09.545" v="597" actId="2711"/>
          <ac:spMkLst>
            <pc:docMk/>
            <pc:sldMk cId="2067169550" sldId="275"/>
            <ac:spMk id="2" creationId="{00000000-0000-0000-0000-000000000000}"/>
          </ac:spMkLst>
        </pc:spChg>
        <pc:spChg chg="mod">
          <ac:chgData name="Joanna Holmes" userId="6b6db50b-dc44-48df-bfed-0aa86fd86d37" providerId="ADAL" clId="{9256A5B0-2670-4FBD-A441-813F1A1524D3}" dt="2023-10-20T09:43:37.723" v="745" actId="27636"/>
          <ac:spMkLst>
            <pc:docMk/>
            <pc:sldMk cId="2067169550" sldId="275"/>
            <ac:spMk id="3" creationId="{00000000-0000-0000-0000-000000000000}"/>
          </ac:spMkLst>
        </pc:spChg>
      </pc:sldChg>
      <pc:sldChg chg="modSp del mod">
        <pc:chgData name="Joanna Holmes" userId="6b6db50b-dc44-48df-bfed-0aa86fd86d37" providerId="ADAL" clId="{9256A5B0-2670-4FBD-A441-813F1A1524D3}" dt="2023-10-20T09:45:35.619" v="761" actId="47"/>
        <pc:sldMkLst>
          <pc:docMk/>
          <pc:sldMk cId="2495336505" sldId="276"/>
        </pc:sldMkLst>
        <pc:spChg chg="mod">
          <ac:chgData name="Joanna Holmes" userId="6b6db50b-dc44-48df-bfed-0aa86fd86d37" providerId="ADAL" clId="{9256A5B0-2670-4FBD-A441-813F1A1524D3}" dt="2023-10-20T09:44:51.524" v="754" actId="20577"/>
          <ac:spMkLst>
            <pc:docMk/>
            <pc:sldMk cId="2495336505" sldId="276"/>
            <ac:spMk id="2" creationId="{00000000-0000-0000-0000-000000000000}"/>
          </ac:spMkLst>
        </pc:spChg>
        <pc:spChg chg="mod">
          <ac:chgData name="Joanna Holmes" userId="6b6db50b-dc44-48df-bfed-0aa86fd86d37" providerId="ADAL" clId="{9256A5B0-2670-4FBD-A441-813F1A1524D3}" dt="2023-10-20T09:45:14.427" v="755" actId="21"/>
          <ac:spMkLst>
            <pc:docMk/>
            <pc:sldMk cId="2495336505" sldId="276"/>
            <ac:spMk id="3" creationId="{00000000-0000-0000-0000-000000000000}"/>
          </ac:spMkLst>
        </pc:spChg>
      </pc:sldChg>
      <pc:sldChg chg="modSp del mod">
        <pc:chgData name="Joanna Holmes" userId="6b6db50b-dc44-48df-bfed-0aa86fd86d37" providerId="ADAL" clId="{9256A5B0-2670-4FBD-A441-813F1A1524D3}" dt="2023-10-20T09:46:20.448" v="772" actId="47"/>
        <pc:sldMkLst>
          <pc:docMk/>
          <pc:sldMk cId="927605961" sldId="277"/>
        </pc:sldMkLst>
        <pc:spChg chg="mod">
          <ac:chgData name="Joanna Holmes" userId="6b6db50b-dc44-48df-bfed-0aa86fd86d37" providerId="ADAL" clId="{9256A5B0-2670-4FBD-A441-813F1A1524D3}" dt="2023-10-20T09:45:55.507" v="764" actId="21"/>
          <ac:spMkLst>
            <pc:docMk/>
            <pc:sldMk cId="927605961" sldId="277"/>
            <ac:spMk id="3" creationId="{00000000-0000-0000-0000-000000000000}"/>
          </ac:spMkLst>
        </pc:spChg>
      </pc:sldChg>
      <pc:sldChg chg="modSp del mod">
        <pc:chgData name="Joanna Holmes" userId="6b6db50b-dc44-48df-bfed-0aa86fd86d37" providerId="ADAL" clId="{9256A5B0-2670-4FBD-A441-813F1A1524D3}" dt="2023-10-20T09:50:44.656" v="878" actId="47"/>
        <pc:sldMkLst>
          <pc:docMk/>
          <pc:sldMk cId="789982669" sldId="279"/>
        </pc:sldMkLst>
        <pc:spChg chg="mod">
          <ac:chgData name="Joanna Holmes" userId="6b6db50b-dc44-48df-bfed-0aa86fd86d37" providerId="ADAL" clId="{9256A5B0-2670-4FBD-A441-813F1A1524D3}" dt="2023-10-20T09:50:13.653" v="872" actId="21"/>
          <ac:spMkLst>
            <pc:docMk/>
            <pc:sldMk cId="789982669" sldId="279"/>
            <ac:spMk id="3" creationId="{00000000-0000-0000-0000-000000000000}"/>
          </ac:spMkLst>
        </pc:spChg>
      </pc:sldChg>
      <pc:sldChg chg="modSp mod">
        <pc:chgData name="Joanna Holmes" userId="6b6db50b-dc44-48df-bfed-0aa86fd86d37" providerId="ADAL" clId="{9256A5B0-2670-4FBD-A441-813F1A1524D3}" dt="2023-10-20T09:59:37.273" v="1025" actId="20577"/>
        <pc:sldMkLst>
          <pc:docMk/>
          <pc:sldMk cId="1230369031" sldId="280"/>
        </pc:sldMkLst>
        <pc:spChg chg="mod">
          <ac:chgData name="Joanna Holmes" userId="6b6db50b-dc44-48df-bfed-0aa86fd86d37" providerId="ADAL" clId="{9256A5B0-2670-4FBD-A441-813F1A1524D3}" dt="2023-10-20T09:58:10.783" v="1006" actId="14100"/>
          <ac:spMkLst>
            <pc:docMk/>
            <pc:sldMk cId="1230369031" sldId="280"/>
            <ac:spMk id="2" creationId="{00000000-0000-0000-0000-000000000000}"/>
          </ac:spMkLst>
        </pc:spChg>
        <pc:spChg chg="mod">
          <ac:chgData name="Joanna Holmes" userId="6b6db50b-dc44-48df-bfed-0aa86fd86d37" providerId="ADAL" clId="{9256A5B0-2670-4FBD-A441-813F1A1524D3}" dt="2023-10-20T09:59:37.273" v="1025" actId="20577"/>
          <ac:spMkLst>
            <pc:docMk/>
            <pc:sldMk cId="1230369031" sldId="280"/>
            <ac:spMk id="3" creationId="{00000000-0000-0000-0000-000000000000}"/>
          </ac:spMkLst>
        </pc:spChg>
      </pc:sldChg>
      <pc:sldChg chg="modSp mod">
        <pc:chgData name="Joanna Holmes" userId="6b6db50b-dc44-48df-bfed-0aa86fd86d37" providerId="ADAL" clId="{9256A5B0-2670-4FBD-A441-813F1A1524D3}" dt="2023-10-20T10:02:56.522" v="1093" actId="20577"/>
        <pc:sldMkLst>
          <pc:docMk/>
          <pc:sldMk cId="2937866435" sldId="281"/>
        </pc:sldMkLst>
        <pc:spChg chg="mod">
          <ac:chgData name="Joanna Holmes" userId="6b6db50b-dc44-48df-bfed-0aa86fd86d37" providerId="ADAL" clId="{9256A5B0-2670-4FBD-A441-813F1A1524D3}" dt="2023-10-20T09:57:59.975" v="1004" actId="2711"/>
          <ac:spMkLst>
            <pc:docMk/>
            <pc:sldMk cId="2937866435" sldId="281"/>
            <ac:spMk id="2" creationId="{00000000-0000-0000-0000-000000000000}"/>
          </ac:spMkLst>
        </pc:spChg>
        <pc:spChg chg="mod">
          <ac:chgData name="Joanna Holmes" userId="6b6db50b-dc44-48df-bfed-0aa86fd86d37" providerId="ADAL" clId="{9256A5B0-2670-4FBD-A441-813F1A1524D3}" dt="2023-10-20T10:02:56.522" v="1093" actId="20577"/>
          <ac:spMkLst>
            <pc:docMk/>
            <pc:sldMk cId="2937866435" sldId="281"/>
            <ac:spMk id="3" creationId="{00000000-0000-0000-0000-000000000000}"/>
          </ac:spMkLst>
        </pc:spChg>
      </pc:sldChg>
      <pc:sldChg chg="modSp mod">
        <pc:chgData name="Joanna Holmes" userId="6b6db50b-dc44-48df-bfed-0aa86fd86d37" providerId="ADAL" clId="{9256A5B0-2670-4FBD-A441-813F1A1524D3}" dt="2023-10-20T09:59:15.112" v="1018" actId="20577"/>
        <pc:sldMkLst>
          <pc:docMk/>
          <pc:sldMk cId="184329097" sldId="282"/>
        </pc:sldMkLst>
        <pc:spChg chg="mod">
          <ac:chgData name="Joanna Holmes" userId="6b6db50b-dc44-48df-bfed-0aa86fd86d37" providerId="ADAL" clId="{9256A5B0-2670-4FBD-A441-813F1A1524D3}" dt="2023-10-20T09:59:09.597" v="1016" actId="14100"/>
          <ac:spMkLst>
            <pc:docMk/>
            <pc:sldMk cId="184329097" sldId="282"/>
            <ac:spMk id="2" creationId="{00000000-0000-0000-0000-000000000000}"/>
          </ac:spMkLst>
        </pc:spChg>
        <pc:spChg chg="mod">
          <ac:chgData name="Joanna Holmes" userId="6b6db50b-dc44-48df-bfed-0aa86fd86d37" providerId="ADAL" clId="{9256A5B0-2670-4FBD-A441-813F1A1524D3}" dt="2023-10-20T09:59:15.112" v="1018" actId="20577"/>
          <ac:spMkLst>
            <pc:docMk/>
            <pc:sldMk cId="184329097" sldId="282"/>
            <ac:spMk id="3" creationId="{00000000-0000-0000-0000-000000000000}"/>
          </ac:spMkLst>
        </pc:spChg>
      </pc:sldChg>
      <pc:sldChg chg="modSp mod">
        <pc:chgData name="Joanna Holmes" userId="6b6db50b-dc44-48df-bfed-0aa86fd86d37" providerId="ADAL" clId="{9256A5B0-2670-4FBD-A441-813F1A1524D3}" dt="2023-10-20T09:56:11.806" v="944" actId="27636"/>
        <pc:sldMkLst>
          <pc:docMk/>
          <pc:sldMk cId="1733307375" sldId="283"/>
        </pc:sldMkLst>
        <pc:spChg chg="mod">
          <ac:chgData name="Joanna Holmes" userId="6b6db50b-dc44-48df-bfed-0aa86fd86d37" providerId="ADAL" clId="{9256A5B0-2670-4FBD-A441-813F1A1524D3}" dt="2023-10-20T09:56:01.430" v="940" actId="2711"/>
          <ac:spMkLst>
            <pc:docMk/>
            <pc:sldMk cId="1733307375" sldId="283"/>
            <ac:spMk id="2" creationId="{00000000-0000-0000-0000-000000000000}"/>
          </ac:spMkLst>
        </pc:spChg>
        <pc:spChg chg="mod">
          <ac:chgData name="Joanna Holmes" userId="6b6db50b-dc44-48df-bfed-0aa86fd86d37" providerId="ADAL" clId="{9256A5B0-2670-4FBD-A441-813F1A1524D3}" dt="2023-10-20T09:56:11.806" v="944" actId="27636"/>
          <ac:spMkLst>
            <pc:docMk/>
            <pc:sldMk cId="1733307375" sldId="283"/>
            <ac:spMk id="3" creationId="{00000000-0000-0000-0000-000000000000}"/>
          </ac:spMkLst>
        </pc:spChg>
      </pc:sldChg>
      <pc:sldChg chg="modSp mod">
        <pc:chgData name="Joanna Holmes" userId="6b6db50b-dc44-48df-bfed-0aa86fd86d37" providerId="ADAL" clId="{9256A5B0-2670-4FBD-A441-813F1A1524D3}" dt="2023-10-20T09:55:52.120" v="939" actId="20577"/>
        <pc:sldMkLst>
          <pc:docMk/>
          <pc:sldMk cId="2781103513" sldId="284"/>
        </pc:sldMkLst>
        <pc:spChg chg="mod">
          <ac:chgData name="Joanna Holmes" userId="6b6db50b-dc44-48df-bfed-0aa86fd86d37" providerId="ADAL" clId="{9256A5B0-2670-4FBD-A441-813F1A1524D3}" dt="2023-10-20T09:55:39.744" v="936" actId="2711"/>
          <ac:spMkLst>
            <pc:docMk/>
            <pc:sldMk cId="2781103513" sldId="284"/>
            <ac:spMk id="2" creationId="{00000000-0000-0000-0000-000000000000}"/>
          </ac:spMkLst>
        </pc:spChg>
        <pc:spChg chg="mod">
          <ac:chgData name="Joanna Holmes" userId="6b6db50b-dc44-48df-bfed-0aa86fd86d37" providerId="ADAL" clId="{9256A5B0-2670-4FBD-A441-813F1A1524D3}" dt="2023-10-20T09:55:52.120" v="939" actId="20577"/>
          <ac:spMkLst>
            <pc:docMk/>
            <pc:sldMk cId="2781103513" sldId="284"/>
            <ac:spMk id="3" creationId="{00000000-0000-0000-0000-000000000000}"/>
          </ac:spMkLst>
        </pc:spChg>
      </pc:sldChg>
      <pc:sldChg chg="modSp mod">
        <pc:chgData name="Joanna Holmes" userId="6b6db50b-dc44-48df-bfed-0aa86fd86d37" providerId="ADAL" clId="{9256A5B0-2670-4FBD-A441-813F1A1524D3}" dt="2023-10-20T09:55:14.703" v="931" actId="403"/>
        <pc:sldMkLst>
          <pc:docMk/>
          <pc:sldMk cId="3237252638" sldId="285"/>
        </pc:sldMkLst>
        <pc:spChg chg="mod">
          <ac:chgData name="Joanna Holmes" userId="6b6db50b-dc44-48df-bfed-0aa86fd86d37" providerId="ADAL" clId="{9256A5B0-2670-4FBD-A441-813F1A1524D3}" dt="2023-10-20T09:54:58.355" v="921" actId="14100"/>
          <ac:spMkLst>
            <pc:docMk/>
            <pc:sldMk cId="3237252638" sldId="285"/>
            <ac:spMk id="2" creationId="{00000000-0000-0000-0000-000000000000}"/>
          </ac:spMkLst>
        </pc:spChg>
        <pc:spChg chg="mod">
          <ac:chgData name="Joanna Holmes" userId="6b6db50b-dc44-48df-bfed-0aa86fd86d37" providerId="ADAL" clId="{9256A5B0-2670-4FBD-A441-813F1A1524D3}" dt="2023-10-20T09:55:14.703" v="931" actId="403"/>
          <ac:spMkLst>
            <pc:docMk/>
            <pc:sldMk cId="3237252638" sldId="285"/>
            <ac:spMk id="3" creationId="{00000000-0000-0000-0000-000000000000}"/>
          </ac:spMkLst>
        </pc:spChg>
      </pc:sldChg>
      <pc:sldChg chg="modSp mod">
        <pc:chgData name="Joanna Holmes" userId="6b6db50b-dc44-48df-bfed-0aa86fd86d37" providerId="ADAL" clId="{9256A5B0-2670-4FBD-A441-813F1A1524D3}" dt="2023-10-20T09:54:31.803" v="917" actId="403"/>
        <pc:sldMkLst>
          <pc:docMk/>
          <pc:sldMk cId="2628353600" sldId="286"/>
        </pc:sldMkLst>
        <pc:spChg chg="mod">
          <ac:chgData name="Joanna Holmes" userId="6b6db50b-dc44-48df-bfed-0aa86fd86d37" providerId="ADAL" clId="{9256A5B0-2670-4FBD-A441-813F1A1524D3}" dt="2023-10-20T09:54:07.352" v="911" actId="2711"/>
          <ac:spMkLst>
            <pc:docMk/>
            <pc:sldMk cId="2628353600" sldId="286"/>
            <ac:spMk id="2" creationId="{00000000-0000-0000-0000-000000000000}"/>
          </ac:spMkLst>
        </pc:spChg>
        <pc:spChg chg="mod">
          <ac:chgData name="Joanna Holmes" userId="6b6db50b-dc44-48df-bfed-0aa86fd86d37" providerId="ADAL" clId="{9256A5B0-2670-4FBD-A441-813F1A1524D3}" dt="2023-10-20T09:54:31.803" v="917" actId="403"/>
          <ac:spMkLst>
            <pc:docMk/>
            <pc:sldMk cId="2628353600" sldId="286"/>
            <ac:spMk id="3" creationId="{00000000-0000-0000-0000-000000000000}"/>
          </ac:spMkLst>
        </pc:spChg>
      </pc:sldChg>
      <pc:sldChg chg="modSp mod">
        <pc:chgData name="Joanna Holmes" userId="6b6db50b-dc44-48df-bfed-0aa86fd86d37" providerId="ADAL" clId="{9256A5B0-2670-4FBD-A441-813F1A1524D3}" dt="2023-10-20T09:40:40.442" v="667" actId="403"/>
        <pc:sldMkLst>
          <pc:docMk/>
          <pc:sldMk cId="478487938" sldId="287"/>
        </pc:sldMkLst>
        <pc:spChg chg="mod">
          <ac:chgData name="Joanna Holmes" userId="6b6db50b-dc44-48df-bfed-0aa86fd86d37" providerId="ADAL" clId="{9256A5B0-2670-4FBD-A441-813F1A1524D3}" dt="2023-10-20T09:40:14.918" v="656" actId="2711"/>
          <ac:spMkLst>
            <pc:docMk/>
            <pc:sldMk cId="478487938" sldId="287"/>
            <ac:spMk id="2" creationId="{00000000-0000-0000-0000-000000000000}"/>
          </ac:spMkLst>
        </pc:spChg>
        <pc:spChg chg="mod">
          <ac:chgData name="Joanna Holmes" userId="6b6db50b-dc44-48df-bfed-0aa86fd86d37" providerId="ADAL" clId="{9256A5B0-2670-4FBD-A441-813F1A1524D3}" dt="2023-10-20T09:40:40.442" v="667" actId="403"/>
          <ac:spMkLst>
            <pc:docMk/>
            <pc:sldMk cId="478487938" sldId="287"/>
            <ac:spMk id="3" creationId="{00000000-0000-0000-0000-000000000000}"/>
          </ac:spMkLst>
        </pc:spChg>
      </pc:sldChg>
      <pc:sldChg chg="modSp mod">
        <pc:chgData name="Joanna Holmes" userId="6b6db50b-dc44-48df-bfed-0aa86fd86d37" providerId="ADAL" clId="{9256A5B0-2670-4FBD-A441-813F1A1524D3}" dt="2023-10-20T09:51:16.921" v="883" actId="403"/>
        <pc:sldMkLst>
          <pc:docMk/>
          <pc:sldMk cId="456887314" sldId="288"/>
        </pc:sldMkLst>
        <pc:spChg chg="mod">
          <ac:chgData name="Joanna Holmes" userId="6b6db50b-dc44-48df-bfed-0aa86fd86d37" providerId="ADAL" clId="{9256A5B0-2670-4FBD-A441-813F1A1524D3}" dt="2023-10-20T09:39:17.612" v="645" actId="2711"/>
          <ac:spMkLst>
            <pc:docMk/>
            <pc:sldMk cId="456887314" sldId="288"/>
            <ac:spMk id="2" creationId="{00000000-0000-0000-0000-000000000000}"/>
          </ac:spMkLst>
        </pc:spChg>
        <pc:spChg chg="mod">
          <ac:chgData name="Joanna Holmes" userId="6b6db50b-dc44-48df-bfed-0aa86fd86d37" providerId="ADAL" clId="{9256A5B0-2670-4FBD-A441-813F1A1524D3}" dt="2023-10-20T09:51:16.921" v="883" actId="403"/>
          <ac:spMkLst>
            <pc:docMk/>
            <pc:sldMk cId="456887314" sldId="288"/>
            <ac:spMk id="3" creationId="{00000000-0000-0000-0000-000000000000}"/>
          </ac:spMkLst>
        </pc:spChg>
      </pc:sldChg>
      <pc:sldChg chg="modSp mod">
        <pc:chgData name="Joanna Holmes" userId="6b6db50b-dc44-48df-bfed-0aa86fd86d37" providerId="ADAL" clId="{9256A5B0-2670-4FBD-A441-813F1A1524D3}" dt="2023-10-20T09:13:25.211" v="206" actId="1076"/>
        <pc:sldMkLst>
          <pc:docMk/>
          <pc:sldMk cId="327723919" sldId="289"/>
        </pc:sldMkLst>
        <pc:spChg chg="mod">
          <ac:chgData name="Joanna Holmes" userId="6b6db50b-dc44-48df-bfed-0aa86fd86d37" providerId="ADAL" clId="{9256A5B0-2670-4FBD-A441-813F1A1524D3}" dt="2023-10-20T08:24:05.703" v="65" actId="14100"/>
          <ac:spMkLst>
            <pc:docMk/>
            <pc:sldMk cId="327723919" sldId="289"/>
            <ac:spMk id="2" creationId="{00000000-0000-0000-0000-000000000000}"/>
          </ac:spMkLst>
        </pc:spChg>
        <pc:picChg chg="mod">
          <ac:chgData name="Joanna Holmes" userId="6b6db50b-dc44-48df-bfed-0aa86fd86d37" providerId="ADAL" clId="{9256A5B0-2670-4FBD-A441-813F1A1524D3}" dt="2023-10-20T09:13:25.211" v="206" actId="1076"/>
          <ac:picMkLst>
            <pc:docMk/>
            <pc:sldMk cId="327723919" sldId="289"/>
            <ac:picMk id="14339" creationId="{00000000-0000-0000-0000-000000000000}"/>
          </ac:picMkLst>
        </pc:picChg>
      </pc:sldChg>
      <pc:sldChg chg="modSp mod">
        <pc:chgData name="Joanna Holmes" userId="6b6db50b-dc44-48df-bfed-0aa86fd86d37" providerId="ADAL" clId="{9256A5B0-2670-4FBD-A441-813F1A1524D3}" dt="2023-10-20T09:45:25.400" v="760" actId="113"/>
        <pc:sldMkLst>
          <pc:docMk/>
          <pc:sldMk cId="628302441" sldId="292"/>
        </pc:sldMkLst>
        <pc:spChg chg="mod">
          <ac:chgData name="Joanna Holmes" userId="6b6db50b-dc44-48df-bfed-0aa86fd86d37" providerId="ADAL" clId="{9256A5B0-2670-4FBD-A441-813F1A1524D3}" dt="2023-10-20T09:44:34.727" v="751" actId="2711"/>
          <ac:spMkLst>
            <pc:docMk/>
            <pc:sldMk cId="628302441" sldId="292"/>
            <ac:spMk id="2" creationId="{00000000-0000-0000-0000-000000000000}"/>
          </ac:spMkLst>
        </pc:spChg>
        <pc:spChg chg="mod">
          <ac:chgData name="Joanna Holmes" userId="6b6db50b-dc44-48df-bfed-0aa86fd86d37" providerId="ADAL" clId="{9256A5B0-2670-4FBD-A441-813F1A1524D3}" dt="2023-10-20T09:45:25.400" v="760" actId="113"/>
          <ac:spMkLst>
            <pc:docMk/>
            <pc:sldMk cId="628302441" sldId="292"/>
            <ac:spMk id="3" creationId="{00000000-0000-0000-0000-000000000000}"/>
          </ac:spMkLst>
        </pc:spChg>
      </pc:sldChg>
      <pc:sldChg chg="modSp mod">
        <pc:chgData name="Joanna Holmes" userId="6b6db50b-dc44-48df-bfed-0aa86fd86d37" providerId="ADAL" clId="{9256A5B0-2670-4FBD-A441-813F1A1524D3}" dt="2023-10-20T09:49:13.493" v="864" actId="403"/>
        <pc:sldMkLst>
          <pc:docMk/>
          <pc:sldMk cId="4281938506" sldId="293"/>
        </pc:sldMkLst>
        <pc:spChg chg="mod">
          <ac:chgData name="Joanna Holmes" userId="6b6db50b-dc44-48df-bfed-0aa86fd86d37" providerId="ADAL" clId="{9256A5B0-2670-4FBD-A441-813F1A1524D3}" dt="2023-10-20T09:48:56.855" v="857" actId="2711"/>
          <ac:spMkLst>
            <pc:docMk/>
            <pc:sldMk cId="4281938506" sldId="293"/>
            <ac:spMk id="2" creationId="{00000000-0000-0000-0000-000000000000}"/>
          </ac:spMkLst>
        </pc:spChg>
        <pc:spChg chg="mod">
          <ac:chgData name="Joanna Holmes" userId="6b6db50b-dc44-48df-bfed-0aa86fd86d37" providerId="ADAL" clId="{9256A5B0-2670-4FBD-A441-813F1A1524D3}" dt="2023-10-20T09:49:13.493" v="864" actId="403"/>
          <ac:spMkLst>
            <pc:docMk/>
            <pc:sldMk cId="4281938506" sldId="293"/>
            <ac:spMk id="3" creationId="{00000000-0000-0000-0000-000000000000}"/>
          </ac:spMkLst>
        </pc:spChg>
      </pc:sldChg>
      <pc:sldChg chg="modSp mod">
        <pc:chgData name="Joanna Holmes" userId="6b6db50b-dc44-48df-bfed-0aa86fd86d37" providerId="ADAL" clId="{9256A5B0-2670-4FBD-A441-813F1A1524D3}" dt="2023-10-20T09:56:43.693" v="948" actId="14100"/>
        <pc:sldMkLst>
          <pc:docMk/>
          <pc:sldMk cId="3409909409" sldId="294"/>
        </pc:sldMkLst>
        <pc:spChg chg="mod">
          <ac:chgData name="Joanna Holmes" userId="6b6db50b-dc44-48df-bfed-0aa86fd86d37" providerId="ADAL" clId="{9256A5B0-2670-4FBD-A441-813F1A1524D3}" dt="2023-10-20T09:56:43.693" v="948" actId="14100"/>
          <ac:spMkLst>
            <pc:docMk/>
            <pc:sldMk cId="3409909409" sldId="294"/>
            <ac:spMk id="2" creationId="{00000000-0000-0000-0000-000000000000}"/>
          </ac:spMkLst>
        </pc:spChg>
        <pc:spChg chg="mod">
          <ac:chgData name="Joanna Holmes" userId="6b6db50b-dc44-48df-bfed-0aa86fd86d37" providerId="ADAL" clId="{9256A5B0-2670-4FBD-A441-813F1A1524D3}" dt="2023-10-20T09:56:30.272" v="946" actId="2711"/>
          <ac:spMkLst>
            <pc:docMk/>
            <pc:sldMk cId="3409909409" sldId="294"/>
            <ac:spMk id="3" creationId="{00000000-0000-0000-0000-000000000000}"/>
          </ac:spMkLst>
        </pc:spChg>
      </pc:sldChg>
      <pc:sldChg chg="modSp mod">
        <pc:chgData name="Joanna Holmes" userId="6b6db50b-dc44-48df-bfed-0aa86fd86d37" providerId="ADAL" clId="{9256A5B0-2670-4FBD-A441-813F1A1524D3}" dt="2023-10-20T09:53:45.672" v="910" actId="2711"/>
        <pc:sldMkLst>
          <pc:docMk/>
          <pc:sldMk cId="3955383849" sldId="295"/>
        </pc:sldMkLst>
        <pc:spChg chg="mod">
          <ac:chgData name="Joanna Holmes" userId="6b6db50b-dc44-48df-bfed-0aa86fd86d37" providerId="ADAL" clId="{9256A5B0-2670-4FBD-A441-813F1A1524D3}" dt="2023-10-20T09:53:40.685" v="909" actId="2711"/>
          <ac:spMkLst>
            <pc:docMk/>
            <pc:sldMk cId="3955383849" sldId="295"/>
            <ac:spMk id="2" creationId="{00000000-0000-0000-0000-000000000000}"/>
          </ac:spMkLst>
        </pc:spChg>
        <pc:spChg chg="mod">
          <ac:chgData name="Joanna Holmes" userId="6b6db50b-dc44-48df-bfed-0aa86fd86d37" providerId="ADAL" clId="{9256A5B0-2670-4FBD-A441-813F1A1524D3}" dt="2023-10-20T09:53:45.672" v="910" actId="2711"/>
          <ac:spMkLst>
            <pc:docMk/>
            <pc:sldMk cId="3955383849" sldId="295"/>
            <ac:spMk id="3" creationId="{00000000-0000-0000-0000-000000000000}"/>
          </ac:spMkLst>
        </pc:spChg>
      </pc:sldChg>
      <pc:sldChg chg="modSp del mod">
        <pc:chgData name="Joanna Holmes" userId="6b6db50b-dc44-48df-bfed-0aa86fd86d37" providerId="ADAL" clId="{9256A5B0-2670-4FBD-A441-813F1A1524D3}" dt="2023-10-20T09:38:54.003" v="641" actId="47"/>
        <pc:sldMkLst>
          <pc:docMk/>
          <pc:sldMk cId="3043647159" sldId="296"/>
        </pc:sldMkLst>
        <pc:spChg chg="mod">
          <ac:chgData name="Joanna Holmes" userId="6b6db50b-dc44-48df-bfed-0aa86fd86d37" providerId="ADAL" clId="{9256A5B0-2670-4FBD-A441-813F1A1524D3}" dt="2023-10-20T09:05:58.345" v="85" actId="27636"/>
          <ac:spMkLst>
            <pc:docMk/>
            <pc:sldMk cId="3043647159" sldId="296"/>
            <ac:spMk id="3" creationId="{00000000-0000-0000-0000-000000000000}"/>
          </ac:spMkLst>
        </pc:spChg>
      </pc:sldChg>
      <pc:sldChg chg="del">
        <pc:chgData name="Joanna Holmes" userId="6b6db50b-dc44-48df-bfed-0aa86fd86d37" providerId="ADAL" clId="{9256A5B0-2670-4FBD-A441-813F1A1524D3}" dt="2023-10-20T08:24:35.779" v="66" actId="47"/>
        <pc:sldMkLst>
          <pc:docMk/>
          <pc:sldMk cId="855131289" sldId="297"/>
        </pc:sldMkLst>
      </pc:sldChg>
      <pc:sldChg chg="modSp mod">
        <pc:chgData name="Joanna Holmes" userId="6b6db50b-dc44-48df-bfed-0aa86fd86d37" providerId="ADAL" clId="{9256A5B0-2670-4FBD-A441-813F1A1524D3}" dt="2023-10-20T10:00:12.046" v="1038" actId="27636"/>
        <pc:sldMkLst>
          <pc:docMk/>
          <pc:sldMk cId="1346008357" sldId="298"/>
        </pc:sldMkLst>
        <pc:spChg chg="mod">
          <ac:chgData name="Joanna Holmes" userId="6b6db50b-dc44-48df-bfed-0aa86fd86d37" providerId="ADAL" clId="{9256A5B0-2670-4FBD-A441-813F1A1524D3}" dt="2023-10-20T09:58:44.984" v="1011" actId="14100"/>
          <ac:spMkLst>
            <pc:docMk/>
            <pc:sldMk cId="1346008357" sldId="298"/>
            <ac:spMk id="2" creationId="{00000000-0000-0000-0000-000000000000}"/>
          </ac:spMkLst>
        </pc:spChg>
        <pc:spChg chg="mod">
          <ac:chgData name="Joanna Holmes" userId="6b6db50b-dc44-48df-bfed-0aa86fd86d37" providerId="ADAL" clId="{9256A5B0-2670-4FBD-A441-813F1A1524D3}" dt="2023-10-20T10:00:12.046" v="1038" actId="27636"/>
          <ac:spMkLst>
            <pc:docMk/>
            <pc:sldMk cId="1346008357" sldId="298"/>
            <ac:spMk id="3" creationId="{00000000-0000-0000-0000-000000000000}"/>
          </ac:spMkLst>
        </pc:spChg>
      </pc:sldChg>
      <pc:sldChg chg="modSp new del mod">
        <pc:chgData name="Joanna Holmes" userId="6b6db50b-dc44-48df-bfed-0aa86fd86d37" providerId="ADAL" clId="{9256A5B0-2670-4FBD-A441-813F1A1524D3}" dt="2023-10-20T09:47:53.103" v="775" actId="47"/>
        <pc:sldMkLst>
          <pc:docMk/>
          <pc:sldMk cId="660196345" sldId="299"/>
        </pc:sldMkLst>
        <pc:spChg chg="mod">
          <ac:chgData name="Joanna Holmes" userId="6b6db50b-dc44-48df-bfed-0aa86fd86d37" providerId="ADAL" clId="{9256A5B0-2670-4FBD-A441-813F1A1524D3}" dt="2023-10-20T09:26:27.288" v="243" actId="2711"/>
          <ac:spMkLst>
            <pc:docMk/>
            <pc:sldMk cId="660196345" sldId="299"/>
            <ac:spMk id="2" creationId="{4AA5C390-2DCF-8FD0-A3DC-6B29EF542D49}"/>
          </ac:spMkLst>
        </pc:spChg>
      </pc:sldChg>
      <pc:sldChg chg="modSp new mod">
        <pc:chgData name="Joanna Holmes" userId="6b6db50b-dc44-48df-bfed-0aa86fd86d37" providerId="ADAL" clId="{9256A5B0-2670-4FBD-A441-813F1A1524D3}" dt="2023-10-20T09:42:17.506" v="687" actId="5793"/>
        <pc:sldMkLst>
          <pc:docMk/>
          <pc:sldMk cId="890247551" sldId="300"/>
        </pc:sldMkLst>
        <pc:spChg chg="mod">
          <ac:chgData name="Joanna Holmes" userId="6b6db50b-dc44-48df-bfed-0aa86fd86d37" providerId="ADAL" clId="{9256A5B0-2670-4FBD-A441-813F1A1524D3}" dt="2023-10-20T09:42:17.506" v="687" actId="5793"/>
          <ac:spMkLst>
            <pc:docMk/>
            <pc:sldMk cId="890247551" sldId="300"/>
            <ac:spMk id="2" creationId="{96694D30-3BA0-C71A-DE14-061949648D2F}"/>
          </ac:spMkLst>
        </pc:spChg>
        <pc:spChg chg="mod">
          <ac:chgData name="Joanna Holmes" userId="6b6db50b-dc44-48df-bfed-0aa86fd86d37" providerId="ADAL" clId="{9256A5B0-2670-4FBD-A441-813F1A1524D3}" dt="2023-10-20T09:27:54.388" v="259" actId="1076"/>
          <ac:spMkLst>
            <pc:docMk/>
            <pc:sldMk cId="890247551" sldId="300"/>
            <ac:spMk id="3" creationId="{BA764F23-7586-7FE4-BB2B-98C50A64E675}"/>
          </ac:spMkLst>
        </pc:spChg>
      </pc:sldChg>
      <pc:sldChg chg="addSp delSp modSp new mod modAnim">
        <pc:chgData name="Joanna Holmes" userId="6b6db50b-dc44-48df-bfed-0aa86fd86d37" providerId="ADAL" clId="{9256A5B0-2670-4FBD-A441-813F1A1524D3}" dt="2023-10-20T09:47:31.137" v="774" actId="113"/>
        <pc:sldMkLst>
          <pc:docMk/>
          <pc:sldMk cId="513220774" sldId="301"/>
        </pc:sldMkLst>
        <pc:spChg chg="mod">
          <ac:chgData name="Joanna Holmes" userId="6b6db50b-dc44-48df-bfed-0aa86fd86d37" providerId="ADAL" clId="{9256A5B0-2670-4FBD-A441-813F1A1524D3}" dt="2023-10-20T09:36:49.872" v="596" actId="14100"/>
          <ac:spMkLst>
            <pc:docMk/>
            <pc:sldMk cId="513220774" sldId="301"/>
            <ac:spMk id="2" creationId="{9E42D906-07C1-2EBA-CEB9-34E164E7DB1B}"/>
          </ac:spMkLst>
        </pc:spChg>
        <pc:spChg chg="mod">
          <ac:chgData name="Joanna Holmes" userId="6b6db50b-dc44-48df-bfed-0aa86fd86d37" providerId="ADAL" clId="{9256A5B0-2670-4FBD-A441-813F1A1524D3}" dt="2023-10-20T09:36:46.811" v="595" actId="27636"/>
          <ac:spMkLst>
            <pc:docMk/>
            <pc:sldMk cId="513220774" sldId="301"/>
            <ac:spMk id="3" creationId="{6B6C8479-57AA-F005-44FB-0F1419838965}"/>
          </ac:spMkLst>
        </pc:spChg>
        <pc:spChg chg="add mod">
          <ac:chgData name="Joanna Holmes" userId="6b6db50b-dc44-48df-bfed-0aa86fd86d37" providerId="ADAL" clId="{9256A5B0-2670-4FBD-A441-813F1A1524D3}" dt="2023-10-20T09:47:31.137" v="774" actId="113"/>
          <ac:spMkLst>
            <pc:docMk/>
            <pc:sldMk cId="513220774" sldId="301"/>
            <ac:spMk id="4" creationId="{E8033D56-D755-D2AA-3149-E4B31764D51D}"/>
          </ac:spMkLst>
        </pc:spChg>
        <pc:spChg chg="add del">
          <ac:chgData name="Joanna Holmes" userId="6b6db50b-dc44-48df-bfed-0aa86fd86d37" providerId="ADAL" clId="{9256A5B0-2670-4FBD-A441-813F1A1524D3}" dt="2023-10-20T09:34:24.137" v="566" actId="22"/>
          <ac:spMkLst>
            <pc:docMk/>
            <pc:sldMk cId="513220774" sldId="301"/>
            <ac:spMk id="6" creationId="{E08092A4-7011-1206-B74E-63324AA3F7A6}"/>
          </ac:spMkLst>
        </pc:spChg>
      </pc:sldChg>
      <pc:sldChg chg="addSp modSp mod">
        <pc:chgData name="Joanna Holmes" userId="6b6db50b-dc44-48df-bfed-0aa86fd86d37" providerId="ADAL" clId="{9256A5B0-2670-4FBD-A441-813F1A1524D3}" dt="2023-10-20T09:46:14.446" v="771" actId="403"/>
        <pc:sldMkLst>
          <pc:docMk/>
          <pc:sldMk cId="1145079843" sldId="302"/>
        </pc:sldMkLst>
        <pc:spChg chg="mod">
          <ac:chgData name="Joanna Holmes" userId="6b6db50b-dc44-48df-bfed-0aa86fd86d37" providerId="ADAL" clId="{9256A5B0-2670-4FBD-A441-813F1A1524D3}" dt="2023-10-20T09:45:49.837" v="763" actId="27636"/>
          <ac:spMkLst>
            <pc:docMk/>
            <pc:sldMk cId="1145079843" sldId="302"/>
            <ac:spMk id="3" creationId="{00000000-0000-0000-0000-000000000000}"/>
          </ac:spMkLst>
        </pc:spChg>
        <pc:spChg chg="add mod">
          <ac:chgData name="Joanna Holmes" userId="6b6db50b-dc44-48df-bfed-0aa86fd86d37" providerId="ADAL" clId="{9256A5B0-2670-4FBD-A441-813F1A1524D3}" dt="2023-10-20T09:46:14.446" v="771" actId="403"/>
          <ac:spMkLst>
            <pc:docMk/>
            <pc:sldMk cId="1145079843" sldId="302"/>
            <ac:spMk id="5" creationId="{FF065594-9DDC-2BEE-2877-876C05AD108B}"/>
          </ac:spMkLst>
        </pc:spChg>
      </pc:sldChg>
      <pc:sldChg chg="new del">
        <pc:chgData name="Joanna Holmes" userId="6b6db50b-dc44-48df-bfed-0aa86fd86d37" providerId="ADAL" clId="{9256A5B0-2670-4FBD-A441-813F1A1524D3}" dt="2023-10-20T09:49:59.427" v="868" actId="680"/>
        <pc:sldMkLst>
          <pc:docMk/>
          <pc:sldMk cId="1094968871" sldId="303"/>
        </pc:sldMkLst>
      </pc:sldChg>
      <pc:sldChg chg="addSp delSp modSp mod">
        <pc:chgData name="Joanna Holmes" userId="6b6db50b-dc44-48df-bfed-0aa86fd86d37" providerId="ADAL" clId="{9256A5B0-2670-4FBD-A441-813F1A1524D3}" dt="2023-10-20T09:50:51.660" v="881" actId="403"/>
        <pc:sldMkLst>
          <pc:docMk/>
          <pc:sldMk cId="2573538231" sldId="303"/>
        </pc:sldMkLst>
        <pc:spChg chg="del mod">
          <ac:chgData name="Joanna Holmes" userId="6b6db50b-dc44-48df-bfed-0aa86fd86d37" providerId="ADAL" clId="{9256A5B0-2670-4FBD-A441-813F1A1524D3}" dt="2023-10-20T09:50:09.492" v="871"/>
          <ac:spMkLst>
            <pc:docMk/>
            <pc:sldMk cId="2573538231" sldId="303"/>
            <ac:spMk id="5" creationId="{FF065594-9DDC-2BEE-2877-876C05AD108B}"/>
          </ac:spMkLst>
        </pc:spChg>
        <pc:spChg chg="add mod">
          <ac:chgData name="Joanna Holmes" userId="6b6db50b-dc44-48df-bfed-0aa86fd86d37" providerId="ADAL" clId="{9256A5B0-2670-4FBD-A441-813F1A1524D3}" dt="2023-10-20T09:50:51.660" v="881" actId="403"/>
          <ac:spMkLst>
            <pc:docMk/>
            <pc:sldMk cId="2573538231" sldId="303"/>
            <ac:spMk id="6" creationId="{4D77A174-60CC-0C7F-8D30-0680C302E029}"/>
          </ac:spMkLst>
        </pc:spChg>
      </pc:sldChg>
      <pc:sldChg chg="new del">
        <pc:chgData name="Joanna Holmes" userId="6b6db50b-dc44-48df-bfed-0aa86fd86d37" providerId="ADAL" clId="{9256A5B0-2670-4FBD-A441-813F1A1524D3}" dt="2023-10-20T09:49:40.233" v="866" actId="47"/>
        <pc:sldMkLst>
          <pc:docMk/>
          <pc:sldMk cId="3538475231" sldId="303"/>
        </pc:sldMkLst>
      </pc:sldChg>
      <pc:sldChg chg="modSp mod">
        <pc:chgData name="Joanna Holmes" userId="6b6db50b-dc44-48df-bfed-0aa86fd86d37" providerId="ADAL" clId="{9256A5B0-2670-4FBD-A441-813F1A1524D3}" dt="2023-10-20T10:08:31.809" v="1129" actId="1076"/>
        <pc:sldMkLst>
          <pc:docMk/>
          <pc:sldMk cId="3928059676" sldId="304"/>
        </pc:sldMkLst>
        <pc:spChg chg="mod">
          <ac:chgData name="Joanna Holmes" userId="6b6db50b-dc44-48df-bfed-0aa86fd86d37" providerId="ADAL" clId="{9256A5B0-2670-4FBD-A441-813F1A1524D3}" dt="2023-10-20T10:08:31.809" v="1129" actId="1076"/>
          <ac:spMkLst>
            <pc:docMk/>
            <pc:sldMk cId="3928059676" sldId="304"/>
            <ac:spMk id="2" creationId="{00000000-0000-0000-0000-000000000000}"/>
          </ac:spMkLst>
        </pc:spChg>
        <pc:spChg chg="mod">
          <ac:chgData name="Joanna Holmes" userId="6b6db50b-dc44-48df-bfed-0aa86fd86d37" providerId="ADAL" clId="{9256A5B0-2670-4FBD-A441-813F1A1524D3}" dt="2023-10-20T10:08:05.491" v="1128" actId="1076"/>
          <ac:spMkLst>
            <pc:docMk/>
            <pc:sldMk cId="3928059676" sldId="304"/>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1A10386-EAE3-4C6D-B327-DAC9FBC08E75}" type="datetimeFigureOut">
              <a:rPr lang="en-GB" smtClean="0"/>
              <a:t>20/10/2023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6392503-5F71-4E01-9721-BDC4D2FE8DE6}" type="slidenum">
              <a:rPr lang="en-GB" smtClean="0"/>
              <a:t>‹#›</a:t>
            </a:fld>
            <a:endParaRPr lang="en-GB"/>
          </a:p>
        </p:txBody>
      </p:sp>
    </p:spTree>
    <p:extLst>
      <p:ext uri="{BB962C8B-B14F-4D97-AF65-F5344CB8AC3E}">
        <p14:creationId xmlns:p14="http://schemas.microsoft.com/office/powerpoint/2010/main" val="813803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22F8E6C-154E-4ABE-BD6F-99FC50953EB4}" type="datetimeFigureOut">
              <a:rPr lang="en-GB" smtClean="0"/>
              <a:t>20/10/2023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8307554-19D1-4F79-8C40-6F8A9CB63D43}" type="slidenum">
              <a:rPr lang="en-GB" smtClean="0"/>
              <a:t>‹#›</a:t>
            </a:fld>
            <a:endParaRPr lang="en-GB"/>
          </a:p>
        </p:txBody>
      </p:sp>
    </p:spTree>
    <p:extLst>
      <p:ext uri="{BB962C8B-B14F-4D97-AF65-F5344CB8AC3E}">
        <p14:creationId xmlns:p14="http://schemas.microsoft.com/office/powerpoint/2010/main" val="1336173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2</a:t>
            </a:fld>
            <a:endParaRPr lang="en-GB"/>
          </a:p>
        </p:txBody>
      </p:sp>
    </p:spTree>
    <p:extLst>
      <p:ext uri="{BB962C8B-B14F-4D97-AF65-F5344CB8AC3E}">
        <p14:creationId xmlns:p14="http://schemas.microsoft.com/office/powerpoint/2010/main" val="1259185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7</a:t>
            </a:fld>
            <a:endParaRPr lang="en-GB"/>
          </a:p>
        </p:txBody>
      </p:sp>
    </p:spTree>
    <p:extLst>
      <p:ext uri="{BB962C8B-B14F-4D97-AF65-F5344CB8AC3E}">
        <p14:creationId xmlns:p14="http://schemas.microsoft.com/office/powerpoint/2010/main" val="1408930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15</a:t>
            </a:fld>
            <a:endParaRPr lang="en-GB"/>
          </a:p>
        </p:txBody>
      </p:sp>
    </p:spTree>
    <p:extLst>
      <p:ext uri="{BB962C8B-B14F-4D97-AF65-F5344CB8AC3E}">
        <p14:creationId xmlns:p14="http://schemas.microsoft.com/office/powerpoint/2010/main" val="2491643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16</a:t>
            </a:fld>
            <a:endParaRPr lang="en-GB"/>
          </a:p>
        </p:txBody>
      </p:sp>
    </p:spTree>
    <p:extLst>
      <p:ext uri="{BB962C8B-B14F-4D97-AF65-F5344CB8AC3E}">
        <p14:creationId xmlns:p14="http://schemas.microsoft.com/office/powerpoint/2010/main" val="450755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17</a:t>
            </a:fld>
            <a:endParaRPr lang="en-GB"/>
          </a:p>
        </p:txBody>
      </p:sp>
    </p:spTree>
    <p:extLst>
      <p:ext uri="{BB962C8B-B14F-4D97-AF65-F5344CB8AC3E}">
        <p14:creationId xmlns:p14="http://schemas.microsoft.com/office/powerpoint/2010/main" val="972445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18</a:t>
            </a:fld>
            <a:endParaRPr lang="en-GB"/>
          </a:p>
        </p:txBody>
      </p:sp>
    </p:spTree>
    <p:extLst>
      <p:ext uri="{BB962C8B-B14F-4D97-AF65-F5344CB8AC3E}">
        <p14:creationId xmlns:p14="http://schemas.microsoft.com/office/powerpoint/2010/main" val="2491643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F857B7-3F5C-441F-B169-E78EFFFBF0B5}" type="slidenum">
              <a:rPr lang="en-GB" smtClean="0"/>
              <a:t>19</a:t>
            </a:fld>
            <a:endParaRPr lang="en-GB"/>
          </a:p>
        </p:txBody>
      </p:sp>
    </p:spTree>
    <p:extLst>
      <p:ext uri="{BB962C8B-B14F-4D97-AF65-F5344CB8AC3E}">
        <p14:creationId xmlns:p14="http://schemas.microsoft.com/office/powerpoint/2010/main" val="4117992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10/20/2023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261628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46258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06545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48905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51874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75196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6316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81493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5371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3914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9638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10/20/2023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886335732"/>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channel/UCYeVXnLfNshZ6iKd7Bm3yiw/videos" TargetMode="External"/><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8">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20" y="10"/>
            <a:ext cx="12191675" cy="6857990"/>
          </a:xfrm>
          <a:prstGeom prst="rect">
            <a:avLst/>
          </a:prstGeom>
        </p:spPr>
      </p:pic>
      <p:sp>
        <p:nvSpPr>
          <p:cNvPr id="2" name="Title 1"/>
          <p:cNvSpPr>
            <a:spLocks noGrp="1"/>
          </p:cNvSpPr>
          <p:nvPr>
            <p:ph type="ctrTitle"/>
          </p:nvPr>
        </p:nvSpPr>
        <p:spPr>
          <a:xfrm>
            <a:off x="1261872" y="758952"/>
            <a:ext cx="9418320" cy="4041648"/>
          </a:xfrm>
        </p:spPr>
        <p:txBody>
          <a:bodyPr>
            <a:normAutofit/>
          </a:bodyPr>
          <a:lstStyle/>
          <a:p>
            <a:r>
              <a:rPr lang="en-GB" dirty="0"/>
              <a:t>Reading/</a:t>
            </a:r>
            <a:br>
              <a:rPr lang="en-GB" dirty="0"/>
            </a:br>
            <a:r>
              <a:rPr lang="en-GB" dirty="0"/>
              <a:t>Summarising</a:t>
            </a:r>
          </a:p>
        </p:txBody>
      </p:sp>
      <p:sp>
        <p:nvSpPr>
          <p:cNvPr id="3" name="Subtitle 2"/>
          <p:cNvSpPr>
            <a:spLocks noGrp="1"/>
          </p:cNvSpPr>
          <p:nvPr>
            <p:ph type="subTitle" idx="1"/>
          </p:nvPr>
        </p:nvSpPr>
        <p:spPr>
          <a:xfrm>
            <a:off x="1261872" y="4800600"/>
            <a:ext cx="9418320" cy="1691640"/>
          </a:xfrm>
        </p:spPr>
        <p:txBody>
          <a:bodyPr>
            <a:normAutofit/>
          </a:bodyPr>
          <a:lstStyle/>
          <a:p>
            <a:endParaRPr lang="en-GB" dirty="0">
              <a:solidFill>
                <a:schemeClr val="tx1"/>
              </a:solidFill>
              <a:cs typeface="Arial"/>
            </a:endParaRPr>
          </a:p>
          <a:p>
            <a:r>
              <a:rPr lang="en-GB" dirty="0">
                <a:solidFill>
                  <a:schemeClr val="tx1"/>
                </a:solidFill>
                <a:cs typeface="Arial"/>
              </a:rPr>
              <a:t>Academic Survival Skills, Block 2 Week 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br>
              <a:rPr lang="en-GB" sz="4000" dirty="0"/>
            </a:br>
            <a:br>
              <a:rPr lang="en-GB" sz="4000" dirty="0"/>
            </a:br>
            <a:r>
              <a:rPr lang="en-GB" sz="8800" dirty="0">
                <a:latin typeface="Arial" panose="020B0604020202020204" pitchFamily="34" charset="0"/>
                <a:cs typeface="Arial" panose="020B0604020202020204" pitchFamily="34" charset="0"/>
              </a:rPr>
              <a:t>READING</a:t>
            </a:r>
            <a:br>
              <a:rPr lang="en-GB" sz="6600" dirty="0">
                <a:latin typeface="Arial" panose="020B0604020202020204" pitchFamily="34" charset="0"/>
                <a:cs typeface="Arial" panose="020B0604020202020204" pitchFamily="34" charset="0"/>
              </a:rPr>
            </a:br>
            <a:r>
              <a:rPr lang="en-GB" sz="6600" dirty="0">
                <a:latin typeface="Arial" panose="020B0604020202020204" pitchFamily="34" charset="0"/>
                <a:cs typeface="Arial" panose="020B0604020202020204" pitchFamily="34" charset="0"/>
              </a:rPr>
              <a:t>is incredibly important:</a:t>
            </a:r>
            <a:br>
              <a:rPr lang="en-GB" sz="6600" dirty="0">
                <a:latin typeface="Arial" panose="020B0604020202020204" pitchFamily="34" charset="0"/>
                <a:cs typeface="Arial" panose="020B0604020202020204" pitchFamily="34" charset="0"/>
              </a:rPr>
            </a:br>
            <a:r>
              <a:rPr lang="en-GB" sz="6600" dirty="0">
                <a:latin typeface="Arial" panose="020B0604020202020204" pitchFamily="34" charset="0"/>
                <a:cs typeface="Arial" panose="020B0604020202020204" pitchFamily="34" charset="0"/>
              </a:rPr>
              <a:t>You </a:t>
            </a:r>
            <a:r>
              <a:rPr lang="en-GB" sz="6600" i="1" dirty="0">
                <a:latin typeface="Arial" panose="020B0604020202020204" pitchFamily="34" charset="0"/>
                <a:cs typeface="Arial" panose="020B0604020202020204" pitchFamily="34" charset="0"/>
              </a:rPr>
              <a:t>read </a:t>
            </a:r>
            <a:r>
              <a:rPr lang="en-GB" sz="6600" dirty="0">
                <a:latin typeface="Arial" panose="020B0604020202020204" pitchFamily="34" charset="0"/>
                <a:cs typeface="Arial" panose="020B0604020202020204" pitchFamily="34" charset="0"/>
              </a:rPr>
              <a:t>for your degree! </a:t>
            </a:r>
            <a:endParaRPr lang="en-GB" dirty="0">
              <a:latin typeface="Arial" panose="020B0604020202020204" pitchFamily="34" charset="0"/>
              <a:cs typeface="Arial" panose="020B0604020202020204" pitchFamily="34" charset="0"/>
            </a:endParaRPr>
          </a:p>
        </p:txBody>
      </p:sp>
      <p:pic>
        <p:nvPicPr>
          <p:cNvPr id="15362" name="Picture 2" descr="C:\Users\Alex\AppData\Local\Microsoft\Windows\Temporary Internet Files\Content.IE5\QJAV8O2U\0_-mdJbY69L1Dob7bD[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5733256"/>
            <a:ext cx="1714500" cy="85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57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939257"/>
          </a:xfrm>
        </p:spPr>
        <p:txBody>
          <a:bodyPr/>
          <a:lstStyle/>
          <a:p>
            <a:r>
              <a:rPr lang="en-GB" dirty="0">
                <a:latin typeface="Arial" panose="020B0604020202020204" pitchFamily="34" charset="0"/>
                <a:cs typeface="Arial" panose="020B0604020202020204" pitchFamily="34" charset="0"/>
              </a:rPr>
              <a:t>What: Module reading lists</a:t>
            </a:r>
          </a:p>
        </p:txBody>
      </p:sp>
      <p:sp>
        <p:nvSpPr>
          <p:cNvPr id="3" name="Content Placeholder 2"/>
          <p:cNvSpPr>
            <a:spLocks noGrp="1"/>
          </p:cNvSpPr>
          <p:nvPr>
            <p:ph sz="half" idx="1"/>
          </p:nvPr>
        </p:nvSpPr>
        <p:spPr>
          <a:xfrm>
            <a:off x="1584960" y="1855433"/>
            <a:ext cx="4480560" cy="4351337"/>
          </a:xfrm>
        </p:spPr>
        <p:txBody>
          <a:bodyPr>
            <a:normAutofit/>
          </a:bodyPr>
          <a:lstStyle/>
          <a:p>
            <a:r>
              <a:rPr lang="en-GB" sz="2400" b="1" dirty="0">
                <a:latin typeface="Arial" panose="020B0604020202020204" pitchFamily="34" charset="0"/>
                <a:cs typeface="Arial" panose="020B0604020202020204" pitchFamily="34" charset="0"/>
              </a:rPr>
              <a:t>Required readings: </a:t>
            </a:r>
            <a:r>
              <a:rPr lang="en-GB" sz="2400" dirty="0">
                <a:latin typeface="Arial" panose="020B0604020202020204" pitchFamily="34" charset="0"/>
                <a:cs typeface="Arial" panose="020B0604020202020204" pitchFamily="34" charset="0"/>
              </a:rPr>
              <a:t>absolutely necessary; likely to have lectures structured around them</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Recommended readings: </a:t>
            </a:r>
            <a:r>
              <a:rPr lang="en-GB" sz="2400" dirty="0">
                <a:latin typeface="Arial" panose="020B0604020202020204" pitchFamily="34" charset="0"/>
                <a:cs typeface="Arial" panose="020B0604020202020204" pitchFamily="34" charset="0"/>
              </a:rPr>
              <a:t>valuable reading and knowledge about topic in general (but not necessarily crucial to lecture)</a:t>
            </a:r>
            <a:endParaRPr lang="en-GB" sz="24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77401" y="1855433"/>
            <a:ext cx="4480560" cy="4351337"/>
          </a:xfrm>
        </p:spPr>
        <p:txBody>
          <a:bodyPr>
            <a:normAutofit/>
          </a:bodyPr>
          <a:lstStyle/>
          <a:p>
            <a:r>
              <a:rPr lang="en-GB" sz="2400" b="1" dirty="0">
                <a:latin typeface="Arial" panose="020B0604020202020204" pitchFamily="34" charset="0"/>
                <a:cs typeface="Arial" panose="020B0604020202020204" pitchFamily="34" charset="0"/>
              </a:rPr>
              <a:t>Background readings: </a:t>
            </a:r>
            <a:r>
              <a:rPr lang="en-GB" sz="2400" dirty="0">
                <a:latin typeface="Arial" panose="020B0604020202020204" pitchFamily="34" charset="0"/>
                <a:cs typeface="Arial" panose="020B0604020202020204" pitchFamily="34" charset="0"/>
              </a:rPr>
              <a:t>provide contextual information about a given author/topic; may help you understand required or recommended readings</a:t>
            </a:r>
          </a:p>
          <a:p>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Select</a:t>
            </a:r>
            <a:r>
              <a:rPr lang="en-GB" sz="2400" b="1" dirty="0">
                <a:latin typeface="Arial" panose="020B0604020202020204" pitchFamily="34" charset="0"/>
                <a:cs typeface="Arial" panose="020B0604020202020204" pitchFamily="34" charset="0"/>
              </a:rPr>
              <a:t> bibliographies: </a:t>
            </a:r>
            <a:r>
              <a:rPr lang="en-GB" sz="2400" dirty="0">
                <a:latin typeface="Arial" panose="020B0604020202020204" pitchFamily="34" charset="0"/>
                <a:cs typeface="Arial" panose="020B0604020202020204" pitchFamily="34" charset="0"/>
              </a:rPr>
              <a:t>a digested synopsis of types of materials that are available to you – </a:t>
            </a:r>
            <a:r>
              <a:rPr lang="en-GB" sz="2400" b="1" dirty="0">
                <a:latin typeface="Arial" panose="020B0604020202020204" pitchFamily="34" charset="0"/>
                <a:cs typeface="Arial" panose="020B0604020202020204" pitchFamily="34" charset="0"/>
              </a:rPr>
              <a:t>but never exhaustive.</a:t>
            </a:r>
          </a:p>
        </p:txBody>
      </p:sp>
    </p:spTree>
    <p:extLst>
      <p:ext uri="{BB962C8B-B14F-4D97-AF65-F5344CB8AC3E}">
        <p14:creationId xmlns:p14="http://schemas.microsoft.com/office/powerpoint/2010/main" val="2774495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1133" y="764705"/>
            <a:ext cx="10795247" cy="2111660"/>
          </a:xfrm>
        </p:spPr>
        <p:txBody>
          <a:bodyPr>
            <a:noAutofit/>
          </a:bodyPr>
          <a:lstStyle/>
          <a:p>
            <a:r>
              <a:rPr lang="en-GB" sz="3200" b="1" dirty="0">
                <a:latin typeface="Arial" panose="020B0604020202020204" pitchFamily="34" charset="0"/>
                <a:cs typeface="Arial" panose="020B0604020202020204" pitchFamily="34" charset="0"/>
              </a:rPr>
              <a:t>But also be prepared to read broadly and to follow your own (informed) intuition.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Be creative. Be persistent. Be intrepid.</a:t>
            </a:r>
            <a:r>
              <a:rPr lang="en-GB" sz="3200" b="1" i="1" dirty="0">
                <a:latin typeface="Arial" panose="020B0604020202020204" pitchFamily="34" charset="0"/>
                <a:cs typeface="Arial" panose="020B0604020202020204" pitchFamily="34" charset="0"/>
              </a:rPr>
              <a:t> </a:t>
            </a:r>
            <a:br>
              <a:rPr lang="en-GB" sz="3200" b="1" i="1" dirty="0">
                <a:latin typeface="Arial" panose="020B0604020202020204" pitchFamily="34" charset="0"/>
                <a:cs typeface="Arial" panose="020B0604020202020204" pitchFamily="34" charset="0"/>
              </a:rPr>
            </a:br>
            <a:r>
              <a:rPr lang="en-GB" sz="3200" b="1" i="1" dirty="0">
                <a:latin typeface="Arial" panose="020B0604020202020204" pitchFamily="34" charset="0"/>
                <a:cs typeface="Arial" panose="020B0604020202020204" pitchFamily="34" charset="0"/>
              </a:rPr>
              <a:t>USE THE LIBRARY. </a:t>
            </a:r>
            <a:endParaRPr lang="en-GB" sz="3200" b="1" dirty="0">
              <a:latin typeface="Arial" panose="020B0604020202020204" pitchFamily="34" charset="0"/>
              <a:cs typeface="Arial" panose="020B0604020202020204" pitchFamily="34" charset="0"/>
            </a:endParaRPr>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4750" y="3070934"/>
            <a:ext cx="4762500" cy="3305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723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1468" y="1771006"/>
            <a:ext cx="9418320" cy="4041648"/>
          </a:xfrm>
        </p:spPr>
        <p:txBody>
          <a:bodyPr>
            <a:normAutofit fontScale="90000"/>
          </a:bodyPr>
          <a:lstStyle/>
          <a:p>
            <a:br>
              <a:rPr lang="en-GB" b="1" dirty="0"/>
            </a:br>
            <a:r>
              <a:rPr lang="en-GB" b="1" dirty="0">
                <a:latin typeface="Arial" panose="020B0604020202020204" pitchFamily="34" charset="0"/>
                <a:cs typeface="Arial" panose="020B0604020202020204" pitchFamily="34" charset="0"/>
              </a:rPr>
              <a:t>What to read for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pleasure and/or purpose.</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Academic reading usually has purpose</a:t>
            </a:r>
          </a:p>
        </p:txBody>
      </p:sp>
    </p:spTree>
    <p:extLst>
      <p:ext uri="{BB962C8B-B14F-4D97-AF65-F5344CB8AC3E}">
        <p14:creationId xmlns:p14="http://schemas.microsoft.com/office/powerpoint/2010/main" val="2473639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94D30-3BA0-C71A-DE14-061949648D2F}"/>
              </a:ext>
            </a:extLst>
          </p:cNvPr>
          <p:cNvSpPr>
            <a:spLocks noGrp="1"/>
          </p:cNvSpPr>
          <p:nvPr>
            <p:ph type="title"/>
          </p:nvPr>
        </p:nvSpPr>
        <p:spPr>
          <a:xfrm>
            <a:off x="560537" y="365760"/>
            <a:ext cx="9692640" cy="1325562"/>
          </a:xfrm>
        </p:spPr>
        <p:txBody>
          <a:bodyPr/>
          <a:lstStyle/>
          <a:p>
            <a:r>
              <a:rPr lang="en-GB" dirty="0">
                <a:latin typeface="Arial" panose="020B0604020202020204" pitchFamily="34" charset="0"/>
                <a:cs typeface="Arial" panose="020B0604020202020204" pitchFamily="34" charset="0"/>
              </a:rPr>
              <a:t>Academic Reading (Critical Reading)</a:t>
            </a:r>
          </a:p>
        </p:txBody>
      </p:sp>
      <p:sp>
        <p:nvSpPr>
          <p:cNvPr id="3" name="Content Placeholder 2">
            <a:extLst>
              <a:ext uri="{FF2B5EF4-FFF2-40B4-BE49-F238E27FC236}">
                <a16:creationId xmlns:a16="http://schemas.microsoft.com/office/drawing/2014/main" id="{BA764F23-7586-7FE4-BB2B-98C50A64E675}"/>
              </a:ext>
            </a:extLst>
          </p:cNvPr>
          <p:cNvSpPr>
            <a:spLocks noGrp="1"/>
          </p:cNvSpPr>
          <p:nvPr>
            <p:ph idx="1"/>
          </p:nvPr>
        </p:nvSpPr>
        <p:spPr>
          <a:xfrm>
            <a:off x="560537" y="1837678"/>
            <a:ext cx="9692640" cy="4351337"/>
          </a:xfrm>
        </p:spPr>
        <p:txBody>
          <a:bodyPr>
            <a:normAutofit/>
          </a:bodyPr>
          <a:lstStyle/>
          <a:p>
            <a:r>
              <a:rPr lang="en-GB" sz="2800" dirty="0">
                <a:latin typeface="Arial" panose="020B0604020202020204" pitchFamily="34" charset="0"/>
                <a:cs typeface="Arial" panose="020B0604020202020204" pitchFamily="34" charset="0"/>
              </a:rPr>
              <a:t>Academic reading forms a crucial part of academic study and can be distinguished from general reading by various criteria including the type of text read, the process of engagement, and the desired outcome of the engagement process.</a:t>
            </a:r>
          </a:p>
          <a:p>
            <a:r>
              <a:rPr lang="en-GB" sz="2800" dirty="0">
                <a:latin typeface="Arial" panose="020B0604020202020204" pitchFamily="34" charset="0"/>
                <a:cs typeface="Arial" panose="020B0604020202020204" pitchFamily="34" charset="0"/>
              </a:rPr>
              <a:t>It is discipline-specific, purposeful, and critical. Academic reading therefore constitutes a distinct skill that can be learnt, requiring effort, practice, and guidance.</a:t>
            </a:r>
          </a:p>
        </p:txBody>
      </p:sp>
    </p:spTree>
    <p:extLst>
      <p:ext uri="{BB962C8B-B14F-4D97-AF65-F5344CB8AC3E}">
        <p14:creationId xmlns:p14="http://schemas.microsoft.com/office/powerpoint/2010/main" val="890247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812396"/>
          </a:xfrm>
        </p:spPr>
        <p:txBody>
          <a:bodyPr>
            <a:normAutofit fontScale="90000"/>
          </a:bodyPr>
          <a:lstStyle/>
          <a:p>
            <a:br>
              <a:rPr lang="en-GB" b="1" dirty="0"/>
            </a:br>
            <a:r>
              <a:rPr lang="en-GB" b="1" dirty="0">
                <a:latin typeface="Arial" panose="020B0604020202020204" pitchFamily="34" charset="0"/>
                <a:cs typeface="Arial" panose="020B0604020202020204" pitchFamily="34" charset="0"/>
              </a:rPr>
              <a:t>What to read…</a:t>
            </a:r>
          </a:p>
        </p:txBody>
      </p:sp>
      <p:sp>
        <p:nvSpPr>
          <p:cNvPr id="3" name="Subtitle 2"/>
          <p:cNvSpPr>
            <a:spLocks noGrp="1"/>
          </p:cNvSpPr>
          <p:nvPr>
            <p:ph type="subTitle" idx="1"/>
          </p:nvPr>
        </p:nvSpPr>
        <p:spPr>
          <a:xfrm>
            <a:off x="1261872" y="2148396"/>
            <a:ext cx="9668256" cy="3908483"/>
          </a:xfrm>
        </p:spPr>
        <p:txBody>
          <a:bodyPr vert="horz" lIns="360000" tIns="45720" rIns="360000" bIns="45720" rtlCol="0">
            <a:normAutofit/>
          </a:bodyPr>
          <a:lstStyle/>
          <a:p>
            <a:r>
              <a:rPr lang="en-GB" sz="4800" b="1" i="1" dirty="0">
                <a:solidFill>
                  <a:schemeClr val="tx1"/>
                </a:solidFill>
                <a:latin typeface="Arial" panose="020B0604020202020204" pitchFamily="34" charset="0"/>
                <a:cs typeface="Arial" panose="020B0604020202020204" pitchFamily="34" charset="0"/>
              </a:rPr>
              <a:t>Yes, </a:t>
            </a:r>
            <a:r>
              <a:rPr lang="en-GB" sz="4800" b="1" dirty="0">
                <a:solidFill>
                  <a:schemeClr val="tx1"/>
                </a:solidFill>
                <a:latin typeface="Arial" panose="020B0604020202020204" pitchFamily="34" charset="0"/>
                <a:cs typeface="Arial" panose="020B0604020202020204" pitchFamily="34" charset="0"/>
              </a:rPr>
              <a:t>read for pleasure/interest.</a:t>
            </a:r>
          </a:p>
          <a:p>
            <a:r>
              <a:rPr lang="en-GB" sz="5400" b="1" dirty="0">
                <a:solidFill>
                  <a:schemeClr val="tx1"/>
                </a:solidFill>
                <a:latin typeface="Arial" panose="020B0604020202020204" pitchFamily="34" charset="0"/>
                <a:cs typeface="Arial" panose="020B0604020202020204" pitchFamily="34" charset="0"/>
              </a:rPr>
              <a:t>But also read </a:t>
            </a:r>
            <a:r>
              <a:rPr lang="en-GB" sz="5400" b="1" u="sng" dirty="0">
                <a:solidFill>
                  <a:srgbClr val="FF0000"/>
                </a:solidFill>
                <a:latin typeface="Arial" panose="020B0604020202020204" pitchFamily="34" charset="0"/>
                <a:cs typeface="Arial" panose="020B0604020202020204" pitchFamily="34" charset="0"/>
              </a:rPr>
              <a:t>strategically</a:t>
            </a:r>
            <a:r>
              <a:rPr lang="en-GB" sz="32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74684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2D906-07C1-2EBA-CEB9-34E164E7DB1B}"/>
              </a:ext>
            </a:extLst>
          </p:cNvPr>
          <p:cNvSpPr>
            <a:spLocks noGrp="1"/>
          </p:cNvSpPr>
          <p:nvPr>
            <p:ph type="title"/>
          </p:nvPr>
        </p:nvSpPr>
        <p:spPr>
          <a:xfrm>
            <a:off x="736847" y="365760"/>
            <a:ext cx="10217665" cy="1325562"/>
          </a:xfrm>
        </p:spPr>
        <p:txBody>
          <a:bodyPr>
            <a:normAutofit/>
          </a:bodyPr>
          <a:lstStyle/>
          <a:p>
            <a:r>
              <a:rPr lang="en-GB" sz="4000" dirty="0">
                <a:latin typeface="Arial" panose="020B0604020202020204" pitchFamily="34" charset="0"/>
                <a:cs typeface="Arial" panose="020B0604020202020204" pitchFamily="34" charset="0"/>
              </a:rPr>
              <a:t>Why are you reading a particular text?</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(Discuss) </a:t>
            </a:r>
            <a:endParaRPr lang="en-GB" dirty="0"/>
          </a:p>
        </p:txBody>
      </p:sp>
      <p:sp>
        <p:nvSpPr>
          <p:cNvPr id="3" name="Content Placeholder 2">
            <a:extLst>
              <a:ext uri="{FF2B5EF4-FFF2-40B4-BE49-F238E27FC236}">
                <a16:creationId xmlns:a16="http://schemas.microsoft.com/office/drawing/2014/main" id="{6B6C8479-57AA-F005-44FB-0F1419838965}"/>
              </a:ext>
            </a:extLst>
          </p:cNvPr>
          <p:cNvSpPr>
            <a:spLocks noGrp="1"/>
          </p:cNvSpPr>
          <p:nvPr>
            <p:ph idx="1"/>
          </p:nvPr>
        </p:nvSpPr>
        <p:spPr>
          <a:xfrm>
            <a:off x="736847" y="2272683"/>
            <a:ext cx="4856085" cy="3907454"/>
          </a:xfrm>
        </p:spPr>
        <p:txBody>
          <a:bodyPr>
            <a:normAutofit fontScale="85000" lnSpcReduction="10000"/>
          </a:bodyPr>
          <a:lstStyle/>
          <a:p>
            <a:r>
              <a:rPr lang="en-GB" sz="2100" dirty="0">
                <a:latin typeface="Arial" panose="020B0604020202020204" pitchFamily="34" charset="0"/>
                <a:cs typeface="Arial" panose="020B0604020202020204" pitchFamily="34" charset="0"/>
              </a:rPr>
              <a:t>Do you need to read it all? </a:t>
            </a:r>
          </a:p>
          <a:p>
            <a:r>
              <a:rPr lang="en-GB" sz="2100" dirty="0">
                <a:latin typeface="Arial" panose="020B0604020202020204" pitchFamily="34" charset="0"/>
                <a:cs typeface="Arial" panose="020B0604020202020204" pitchFamily="34" charset="0"/>
              </a:rPr>
              <a:t>Essential for a class?</a:t>
            </a:r>
          </a:p>
          <a:p>
            <a:r>
              <a:rPr lang="en-GB" sz="2100" dirty="0">
                <a:latin typeface="Arial" panose="020B0604020202020204" pitchFamily="34" charset="0"/>
                <a:cs typeface="Arial" panose="020B0604020202020204" pitchFamily="34" charset="0"/>
              </a:rPr>
              <a:t>Recommended?</a:t>
            </a:r>
          </a:p>
          <a:p>
            <a:r>
              <a:rPr lang="en-GB" sz="2100" dirty="0">
                <a:latin typeface="Arial" panose="020B0604020202020204" pitchFamily="34" charset="0"/>
                <a:cs typeface="Arial" panose="020B0604020202020204" pitchFamily="34" charset="0"/>
              </a:rPr>
              <a:t>Answer a question?</a:t>
            </a:r>
          </a:p>
          <a:p>
            <a:r>
              <a:rPr lang="en-GB" sz="2100" dirty="0">
                <a:latin typeface="Arial" panose="020B0604020202020204" pitchFamily="34" charset="0"/>
                <a:cs typeface="Arial" panose="020B0604020202020204" pitchFamily="34" charset="0"/>
              </a:rPr>
              <a:t>Interest?</a:t>
            </a:r>
          </a:p>
          <a:p>
            <a:r>
              <a:rPr lang="en-GB" sz="2100" dirty="0">
                <a:latin typeface="Arial" panose="020B0604020202020204" pitchFamily="34" charset="0"/>
                <a:cs typeface="Arial" panose="020B0604020202020204" pitchFamily="34" charset="0"/>
              </a:rPr>
              <a:t>What do you want to achieve by doing so? </a:t>
            </a:r>
          </a:p>
          <a:p>
            <a:r>
              <a:rPr lang="en-GB" sz="2100" dirty="0">
                <a:latin typeface="Arial" panose="020B0604020202020204" pitchFamily="34" charset="0"/>
                <a:cs typeface="Arial" panose="020B0604020202020204" pitchFamily="34" charset="0"/>
              </a:rPr>
              <a:t>What information do you hope to extricate? </a:t>
            </a:r>
          </a:p>
          <a:p>
            <a:r>
              <a:rPr lang="en-GB" sz="2100" dirty="0">
                <a:latin typeface="Arial" panose="020B0604020202020204" pitchFamily="34" charset="0"/>
                <a:cs typeface="Arial" panose="020B0604020202020204" pitchFamily="34" charset="0"/>
              </a:rPr>
              <a:t>How is reading this particular book, article, essay, page, paragraph, sentence going to help you with your studies?</a:t>
            </a:r>
          </a:p>
          <a:p>
            <a:endParaRPr lang="en-GB" dirty="0"/>
          </a:p>
        </p:txBody>
      </p:sp>
      <p:sp>
        <p:nvSpPr>
          <p:cNvPr id="4" name="Content Placeholder 2">
            <a:extLst>
              <a:ext uri="{FF2B5EF4-FFF2-40B4-BE49-F238E27FC236}">
                <a16:creationId xmlns:a16="http://schemas.microsoft.com/office/drawing/2014/main" id="{E8033D56-D755-D2AA-3149-E4B31764D51D}"/>
              </a:ext>
            </a:extLst>
          </p:cNvPr>
          <p:cNvSpPr txBox="1">
            <a:spLocks/>
          </p:cNvSpPr>
          <p:nvPr/>
        </p:nvSpPr>
        <p:spPr>
          <a:xfrm>
            <a:off x="6108192" y="2149875"/>
            <a:ext cx="4438480" cy="3907454"/>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GB" dirty="0">
                <a:latin typeface="Arial" panose="020B0604020202020204" pitchFamily="34" charset="0"/>
                <a:cs typeface="Arial" panose="020B0604020202020204" pitchFamily="34" charset="0"/>
              </a:rPr>
              <a:t>So </a:t>
            </a:r>
            <a:r>
              <a:rPr lang="en-GB" b="1" dirty="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do you need to read it?</a:t>
            </a:r>
          </a:p>
          <a:p>
            <a:r>
              <a:rPr lang="en-GB" dirty="0">
                <a:latin typeface="Arial" panose="020B0604020202020204" pitchFamily="34" charset="0"/>
                <a:cs typeface="Arial" panose="020B0604020202020204" pitchFamily="34" charset="0"/>
              </a:rPr>
              <a:t>Detailed with numerous notes?</a:t>
            </a:r>
          </a:p>
          <a:p>
            <a:r>
              <a:rPr lang="en-GB" dirty="0">
                <a:latin typeface="Arial" panose="020B0604020202020204" pitchFamily="34" charset="0"/>
                <a:cs typeface="Arial" panose="020B0604020202020204" pitchFamily="34" charset="0"/>
              </a:rPr>
              <a:t>One section on a particular topic?</a:t>
            </a:r>
          </a:p>
          <a:p>
            <a:r>
              <a:rPr lang="en-GB" dirty="0">
                <a:latin typeface="Arial" panose="020B0604020202020204" pitchFamily="34" charset="0"/>
                <a:cs typeface="Arial" panose="020B0604020202020204" pitchFamily="34" charset="0"/>
              </a:rPr>
              <a:t>Skimming to see if it will support your line of enquiry?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322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hangingPunct="0"/>
            <a:r>
              <a:rPr lang="en-GB" dirty="0">
                <a:latin typeface="Arial" panose="020B0604020202020204" pitchFamily="34" charset="0"/>
                <a:cs typeface="Arial" panose="020B0604020202020204" pitchFamily="34" charset="0"/>
              </a:rPr>
              <a:t>Some important things to be conscious of when reading anything:</a:t>
            </a:r>
          </a:p>
        </p:txBody>
      </p:sp>
      <p:sp>
        <p:nvSpPr>
          <p:cNvPr id="3" name="Content Placeholder 2"/>
          <p:cNvSpPr>
            <a:spLocks noGrp="1"/>
          </p:cNvSpPr>
          <p:nvPr>
            <p:ph idx="1"/>
          </p:nvPr>
        </p:nvSpPr>
        <p:spPr>
          <a:xfrm>
            <a:off x="1261872" y="1600200"/>
            <a:ext cx="8948928" cy="4709120"/>
          </a:xfrm>
        </p:spPr>
        <p:txBody>
          <a:bodyPr>
            <a:normAutofit fontScale="77500" lnSpcReduction="20000"/>
          </a:bodyPr>
          <a:lstStyle/>
          <a:p>
            <a:pPr lvl="0" hangingPunct="0"/>
            <a:endParaRPr lang="en-GB" dirty="0"/>
          </a:p>
          <a:p>
            <a:pPr lvl="0" hangingPunct="0"/>
            <a:r>
              <a:rPr lang="en-GB" sz="3300" b="1" dirty="0">
                <a:latin typeface="Arial" panose="020B0604020202020204" pitchFamily="34" charset="0"/>
                <a:cs typeface="Arial" panose="020B0604020202020204" pitchFamily="34" charset="0"/>
              </a:rPr>
              <a:t>Who</a:t>
            </a:r>
            <a:r>
              <a:rPr lang="en-GB" sz="3300" dirty="0">
                <a:latin typeface="Arial" panose="020B0604020202020204" pitchFamily="34" charset="0"/>
                <a:cs typeface="Arial" panose="020B0604020202020204" pitchFamily="34" charset="0"/>
              </a:rPr>
              <a:t> wrote this text?  </a:t>
            </a:r>
            <a:r>
              <a:rPr lang="en-GB" sz="3300" b="1" dirty="0">
                <a:latin typeface="Arial" panose="020B0604020202020204" pitchFamily="34" charset="0"/>
                <a:cs typeface="Arial" panose="020B0604020202020204" pitchFamily="34" charset="0"/>
              </a:rPr>
              <a:t>When, where and by whom was it published</a:t>
            </a:r>
            <a:r>
              <a:rPr lang="en-GB" sz="3300" dirty="0">
                <a:latin typeface="Arial" panose="020B0604020202020204" pitchFamily="34" charset="0"/>
                <a:cs typeface="Arial" panose="020B0604020202020204" pitchFamily="34" charset="0"/>
              </a:rPr>
              <a:t>?  Has this writer published anything else?  Are there contextual issues which might help to understand and interpret the text? What insights can you glean about the author’s </a:t>
            </a:r>
            <a:r>
              <a:rPr lang="en-GB" sz="3300" b="1" dirty="0">
                <a:latin typeface="Arial" panose="020B0604020202020204" pitchFamily="34" charset="0"/>
                <a:cs typeface="Arial" panose="020B0604020202020204" pitchFamily="34" charset="0"/>
              </a:rPr>
              <a:t>subjectivity </a:t>
            </a:r>
            <a:r>
              <a:rPr lang="en-GB" sz="3300" dirty="0">
                <a:latin typeface="Arial" panose="020B0604020202020204" pitchFamily="34" charset="0"/>
                <a:cs typeface="Arial" panose="020B0604020202020204" pitchFamily="34" charset="0"/>
              </a:rPr>
              <a:t>or </a:t>
            </a:r>
            <a:r>
              <a:rPr lang="en-GB" sz="3300" b="1" dirty="0">
                <a:latin typeface="Arial" panose="020B0604020202020204" pitchFamily="34" charset="0"/>
                <a:cs typeface="Arial" panose="020B0604020202020204" pitchFamily="34" charset="0"/>
              </a:rPr>
              <a:t>positionality? </a:t>
            </a:r>
            <a:r>
              <a:rPr lang="en-GB" sz="3300" dirty="0">
                <a:latin typeface="Arial" panose="020B0604020202020204" pitchFamily="34" charset="0"/>
                <a:cs typeface="Arial" panose="020B0604020202020204" pitchFamily="34" charset="0"/>
              </a:rPr>
              <a:t>(Try to think in these terms rather than an author’s ‘bias’)</a:t>
            </a:r>
          </a:p>
          <a:p>
            <a:pPr lvl="0" hangingPunct="0"/>
            <a:endParaRPr lang="en-GB" sz="2400" dirty="0">
              <a:latin typeface="Arial" panose="020B0604020202020204" pitchFamily="34" charset="0"/>
              <a:cs typeface="Arial" panose="020B0604020202020204" pitchFamily="34" charset="0"/>
            </a:endParaRPr>
          </a:p>
          <a:p>
            <a:pPr lvl="0" hangingPunct="0"/>
            <a:endParaRPr lang="en-GB" sz="2400" dirty="0">
              <a:latin typeface="Arial" panose="020B0604020202020204" pitchFamily="34" charset="0"/>
              <a:cs typeface="Arial" panose="020B0604020202020204" pitchFamily="34" charset="0"/>
            </a:endParaRPr>
          </a:p>
          <a:p>
            <a:pPr lvl="0" hangingPunct="0"/>
            <a:endParaRPr lang="en-GB" sz="2400" dirty="0">
              <a:latin typeface="Arial" panose="020B0604020202020204" pitchFamily="34" charset="0"/>
              <a:cs typeface="Arial" panose="020B0604020202020204" pitchFamily="34" charset="0"/>
            </a:endParaRPr>
          </a:p>
          <a:p>
            <a:pPr lvl="0" hangingPunct="0"/>
            <a:r>
              <a:rPr lang="en-GB" sz="4000" dirty="0">
                <a:latin typeface="Arial" panose="020B0604020202020204" pitchFamily="34" charset="0"/>
                <a:cs typeface="Arial" panose="020B0604020202020204" pitchFamily="34" charset="0"/>
              </a:rPr>
              <a:t>Do you believe everything you read? This is part of being </a:t>
            </a:r>
            <a:r>
              <a:rPr lang="en-GB" sz="4000" b="1" dirty="0">
                <a:latin typeface="Arial" panose="020B0604020202020204" pitchFamily="34" charset="0"/>
                <a:cs typeface="Arial" panose="020B0604020202020204" pitchFamily="34" charset="0"/>
              </a:rPr>
              <a:t>critical</a:t>
            </a:r>
            <a:r>
              <a:rPr lang="en-GB" sz="4000" dirty="0">
                <a:latin typeface="Arial" panose="020B0604020202020204" pitchFamily="34" charset="0"/>
                <a:cs typeface="Arial" panose="020B0604020202020204" pitchFamily="34" charset="0"/>
              </a:rPr>
              <a:t> in your reading.</a:t>
            </a:r>
          </a:p>
          <a:p>
            <a:pPr lvl="0" hangingPunct="0"/>
            <a:endParaRPr lang="en-GB" dirty="0"/>
          </a:p>
          <a:p>
            <a:pPr lvl="0" hangingPunct="0"/>
            <a:endParaRPr lang="en-GB" dirty="0"/>
          </a:p>
        </p:txBody>
      </p:sp>
    </p:spTree>
    <p:extLst>
      <p:ext uri="{BB962C8B-B14F-4D97-AF65-F5344CB8AC3E}">
        <p14:creationId xmlns:p14="http://schemas.microsoft.com/office/powerpoint/2010/main" val="2067169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hangingPunct="0"/>
            <a:r>
              <a:rPr lang="en-GB" dirty="0">
                <a:latin typeface="Arial" panose="020B0604020202020204" pitchFamily="34" charset="0"/>
                <a:cs typeface="Arial" panose="020B0604020202020204" pitchFamily="34" charset="0"/>
              </a:rPr>
              <a:t>Some important things to be conscious of when reading:</a:t>
            </a:r>
          </a:p>
        </p:txBody>
      </p:sp>
      <p:sp>
        <p:nvSpPr>
          <p:cNvPr id="3" name="Content Placeholder 2"/>
          <p:cNvSpPr>
            <a:spLocks noGrp="1"/>
          </p:cNvSpPr>
          <p:nvPr>
            <p:ph idx="1"/>
          </p:nvPr>
        </p:nvSpPr>
        <p:spPr>
          <a:xfrm>
            <a:off x="1154097" y="1600200"/>
            <a:ext cx="9056703" cy="4709120"/>
          </a:xfrm>
        </p:spPr>
        <p:txBody>
          <a:bodyPr>
            <a:normAutofit fontScale="77500" lnSpcReduction="20000"/>
          </a:bodyPr>
          <a:lstStyle/>
          <a:p>
            <a:pPr lvl="0" hangingPunct="0"/>
            <a:endParaRPr lang="en-GB" sz="4400" dirty="0">
              <a:latin typeface="Arial" panose="020B0604020202020204" pitchFamily="34" charset="0"/>
              <a:cs typeface="Arial" panose="020B0604020202020204" pitchFamily="34" charset="0"/>
            </a:endParaRPr>
          </a:p>
          <a:p>
            <a:pPr lvl="0" hangingPunct="0"/>
            <a:r>
              <a:rPr lang="en-GB" sz="4400" dirty="0">
                <a:latin typeface="Arial" panose="020B0604020202020204" pitchFamily="34" charset="0"/>
                <a:cs typeface="Arial" panose="020B0604020202020204" pitchFamily="34" charset="0"/>
              </a:rPr>
              <a:t>What and who was the intended audience/market for the text?</a:t>
            </a:r>
          </a:p>
          <a:p>
            <a:pPr lvl="0" hangingPunct="0"/>
            <a:endParaRPr lang="en-GB" sz="4400" b="1" dirty="0">
              <a:latin typeface="Arial" panose="020B0604020202020204" pitchFamily="34" charset="0"/>
              <a:cs typeface="Arial" panose="020B0604020202020204" pitchFamily="34" charset="0"/>
            </a:endParaRPr>
          </a:p>
          <a:p>
            <a:pPr lvl="0" hangingPunct="0"/>
            <a:r>
              <a:rPr lang="en-GB" sz="4400" dirty="0">
                <a:latin typeface="Arial" panose="020B0604020202020204" pitchFamily="34" charset="0"/>
                <a:cs typeface="Arial" panose="020B0604020202020204" pitchFamily="34" charset="0"/>
              </a:rPr>
              <a:t>What is the text’s general argument?  Can you locate a thesis statement for the book (“this book/article will argue,” “my key contention is,” etc.)?  The thesis statement can usually be found in the introduction or in the first chapter. </a:t>
            </a: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302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hangingPunct="0"/>
            <a:r>
              <a:rPr lang="en-GB" dirty="0">
                <a:latin typeface="Arial" panose="020B0604020202020204" pitchFamily="34" charset="0"/>
                <a:cs typeface="Arial" panose="020B0604020202020204" pitchFamily="34" charset="0"/>
              </a:rPr>
              <a:t>Some important things to be conscious of when reading:</a:t>
            </a:r>
          </a:p>
        </p:txBody>
      </p:sp>
      <p:sp>
        <p:nvSpPr>
          <p:cNvPr id="3" name="Content Placeholder 2"/>
          <p:cNvSpPr>
            <a:spLocks noGrp="1"/>
          </p:cNvSpPr>
          <p:nvPr>
            <p:ph idx="1"/>
          </p:nvPr>
        </p:nvSpPr>
        <p:spPr>
          <a:xfrm>
            <a:off x="1154097" y="1600200"/>
            <a:ext cx="9056703" cy="4709120"/>
          </a:xfrm>
        </p:spPr>
        <p:txBody>
          <a:bodyPr>
            <a:normAutofit/>
          </a:bodyPr>
          <a:lstStyle/>
          <a:p>
            <a:pPr lvl="0" hangingPunct="0"/>
            <a:endParaRPr lang="en-GB" sz="4400"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F065594-9DDC-2BEE-2877-876C05AD108B}"/>
              </a:ext>
            </a:extLst>
          </p:cNvPr>
          <p:cNvSpPr txBox="1"/>
          <p:nvPr/>
        </p:nvSpPr>
        <p:spPr>
          <a:xfrm>
            <a:off x="1261872" y="2277057"/>
            <a:ext cx="9187145" cy="3539430"/>
          </a:xfrm>
          <a:prstGeom prst="rect">
            <a:avLst/>
          </a:prstGeom>
          <a:noFill/>
        </p:spPr>
        <p:txBody>
          <a:bodyPr wrap="square">
            <a:spAutoFit/>
          </a:bodyPr>
          <a:lstStyle/>
          <a:p>
            <a:pPr lvl="0" hangingPunct="0"/>
            <a:r>
              <a:rPr lang="en-GB" sz="2800" dirty="0">
                <a:latin typeface="Arial" panose="020B0604020202020204" pitchFamily="34" charset="0"/>
                <a:cs typeface="Arial" panose="020B0604020202020204" pitchFamily="34" charset="0"/>
              </a:rPr>
              <a:t>Can you list identify </a:t>
            </a:r>
            <a:r>
              <a:rPr lang="en-GB" sz="2800" b="1" dirty="0">
                <a:latin typeface="Arial" panose="020B0604020202020204" pitchFamily="34" charset="0"/>
                <a:cs typeface="Arial" panose="020B0604020202020204" pitchFamily="34" charset="0"/>
              </a:rPr>
              <a:t>key points</a:t>
            </a:r>
            <a:r>
              <a:rPr lang="en-GB" sz="2800" dirty="0">
                <a:latin typeface="Arial" panose="020B0604020202020204" pitchFamily="34" charset="0"/>
                <a:cs typeface="Arial" panose="020B0604020202020204" pitchFamily="34" charset="0"/>
              </a:rPr>
              <a:t>? </a:t>
            </a:r>
          </a:p>
          <a:p>
            <a:pPr lvl="0" hangingPunct="0"/>
            <a:endParaRPr lang="en-GB" sz="2800" dirty="0">
              <a:latin typeface="Arial" panose="020B0604020202020204" pitchFamily="34" charset="0"/>
              <a:cs typeface="Arial" panose="020B0604020202020204" pitchFamily="34" charset="0"/>
            </a:endParaRPr>
          </a:p>
          <a:p>
            <a:pPr lvl="0" hangingPunct="0"/>
            <a:r>
              <a:rPr lang="en-GB" sz="2800" dirty="0">
                <a:latin typeface="Arial" panose="020B0604020202020204" pitchFamily="34" charset="0"/>
                <a:cs typeface="Arial" panose="020B0604020202020204" pitchFamily="34" charset="0"/>
              </a:rPr>
              <a:t>Can you identify the types of </a:t>
            </a:r>
            <a:r>
              <a:rPr lang="en-GB" sz="2800" b="1" dirty="0">
                <a:latin typeface="Arial" panose="020B0604020202020204" pitchFamily="34" charset="0"/>
                <a:cs typeface="Arial" panose="020B0604020202020204" pitchFamily="34" charset="0"/>
              </a:rPr>
              <a:t>evidence</a:t>
            </a:r>
            <a:r>
              <a:rPr lang="en-GB" sz="2800" dirty="0">
                <a:latin typeface="Arial" panose="020B0604020202020204" pitchFamily="34" charset="0"/>
                <a:cs typeface="Arial" panose="020B0604020202020204" pitchFamily="34" charset="0"/>
              </a:rPr>
              <a:t> and </a:t>
            </a:r>
            <a:r>
              <a:rPr lang="en-GB" sz="2800" b="1" dirty="0">
                <a:latin typeface="Arial" panose="020B0604020202020204" pitchFamily="34" charset="0"/>
                <a:cs typeface="Arial" panose="020B0604020202020204" pitchFamily="34" charset="0"/>
              </a:rPr>
              <a:t>sources </a:t>
            </a:r>
            <a:r>
              <a:rPr lang="en-GB" sz="2800" dirty="0">
                <a:latin typeface="Arial" panose="020B0604020202020204" pitchFamily="34" charset="0"/>
                <a:cs typeface="Arial" panose="020B0604020202020204" pitchFamily="34" charset="0"/>
              </a:rPr>
              <a:t>that the author has used?</a:t>
            </a:r>
          </a:p>
          <a:p>
            <a:pPr lvl="0" hangingPunct="0"/>
            <a:endParaRPr lang="en-GB" sz="2800" dirty="0">
              <a:latin typeface="Arial" panose="020B0604020202020204" pitchFamily="34" charset="0"/>
              <a:cs typeface="Arial" panose="020B0604020202020204" pitchFamily="34" charset="0"/>
            </a:endParaRPr>
          </a:p>
          <a:p>
            <a:pPr lvl="0" hangingPunct="0"/>
            <a:r>
              <a:rPr lang="en-GB" sz="2800" dirty="0">
                <a:latin typeface="Arial" panose="020B0604020202020204" pitchFamily="34" charset="0"/>
                <a:cs typeface="Arial" panose="020B0604020202020204" pitchFamily="34" charset="0"/>
              </a:rPr>
              <a:t>How does the author </a:t>
            </a:r>
            <a:r>
              <a:rPr lang="en-GB" sz="2800" b="1" dirty="0">
                <a:latin typeface="Arial" panose="020B0604020202020204" pitchFamily="34" charset="0"/>
                <a:cs typeface="Arial" panose="020B0604020202020204" pitchFamily="34" charset="0"/>
              </a:rPr>
              <a:t>interpret</a:t>
            </a:r>
            <a:r>
              <a:rPr lang="en-GB" sz="2800" dirty="0">
                <a:latin typeface="Arial" panose="020B0604020202020204" pitchFamily="34" charset="0"/>
                <a:cs typeface="Arial" panose="020B0604020202020204" pitchFamily="34" charset="0"/>
              </a:rPr>
              <a:t> their evidence and sources? How </a:t>
            </a:r>
            <a:r>
              <a:rPr lang="en-GB" sz="2800" b="1" dirty="0">
                <a:latin typeface="Arial" panose="020B0604020202020204" pitchFamily="34" charset="0"/>
                <a:cs typeface="Arial" panose="020B0604020202020204" pitchFamily="34" charset="0"/>
              </a:rPr>
              <a:t>effective</a:t>
            </a:r>
            <a:r>
              <a:rPr lang="en-GB" sz="2800" dirty="0">
                <a:latin typeface="Arial" panose="020B0604020202020204" pitchFamily="34" charset="0"/>
                <a:cs typeface="Arial" panose="020B0604020202020204" pitchFamily="34" charset="0"/>
              </a:rPr>
              <a:t> is the authors’ use of evidence and source?</a:t>
            </a:r>
          </a:p>
        </p:txBody>
      </p:sp>
    </p:spTree>
    <p:extLst>
      <p:ext uri="{BB962C8B-B14F-4D97-AF65-F5344CB8AC3E}">
        <p14:creationId xmlns:p14="http://schemas.microsoft.com/office/powerpoint/2010/main" val="1145079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hangingPunct="0"/>
            <a:r>
              <a:rPr lang="en-GB" dirty="0">
                <a:latin typeface="Arial" panose="020B0604020202020204" pitchFamily="34" charset="0"/>
                <a:cs typeface="Arial" panose="020B0604020202020204" pitchFamily="34" charset="0"/>
              </a:rPr>
              <a:t>Some important things to be conscious of when reading:</a:t>
            </a:r>
          </a:p>
        </p:txBody>
      </p:sp>
      <p:sp>
        <p:nvSpPr>
          <p:cNvPr id="3" name="Content Placeholder 2"/>
          <p:cNvSpPr>
            <a:spLocks noGrp="1"/>
          </p:cNvSpPr>
          <p:nvPr>
            <p:ph idx="1"/>
          </p:nvPr>
        </p:nvSpPr>
        <p:spPr>
          <a:xfrm>
            <a:off x="1154097" y="1600200"/>
            <a:ext cx="9056703" cy="4709120"/>
          </a:xfrm>
        </p:spPr>
        <p:txBody>
          <a:bodyPr>
            <a:normAutofit/>
          </a:bodyPr>
          <a:lstStyle/>
          <a:p>
            <a:pPr lvl="0" hangingPunct="0"/>
            <a:endParaRPr lang="en-GB" sz="4400"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D77A174-60CC-0C7F-8D30-0680C302E029}"/>
              </a:ext>
            </a:extLst>
          </p:cNvPr>
          <p:cNvSpPr txBox="1"/>
          <p:nvPr/>
        </p:nvSpPr>
        <p:spPr>
          <a:xfrm>
            <a:off x="1376039" y="2554056"/>
            <a:ext cx="8398276" cy="3108543"/>
          </a:xfrm>
          <a:prstGeom prst="rect">
            <a:avLst/>
          </a:prstGeom>
          <a:noFill/>
        </p:spPr>
        <p:txBody>
          <a:bodyPr wrap="square">
            <a:spAutoFit/>
          </a:bodyPr>
          <a:lstStyle/>
          <a:p>
            <a:pPr lvl="0" hangingPunct="0"/>
            <a:r>
              <a:rPr lang="en-GB" sz="2800" dirty="0">
                <a:latin typeface="Arial" panose="020B0604020202020204" pitchFamily="34" charset="0"/>
                <a:cs typeface="Arial" panose="020B0604020202020204" pitchFamily="34" charset="0"/>
              </a:rPr>
              <a:t>Has the text attracted reviews, and if so. how has it been received? How has the text been received by the broader academic world?  What do the reviewers have to say about this text? Has the text influenced other authors? Do reviewers or other authors take issue with the text’s key claims, and if so, how?</a:t>
            </a:r>
          </a:p>
        </p:txBody>
      </p:sp>
    </p:spTree>
    <p:extLst>
      <p:ext uri="{BB962C8B-B14F-4D97-AF65-F5344CB8AC3E}">
        <p14:creationId xmlns:p14="http://schemas.microsoft.com/office/powerpoint/2010/main" val="2573538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dirty="0">
                <a:latin typeface="Arial" panose="020B0604020202020204" pitchFamily="34" charset="0"/>
                <a:cs typeface="Arial" panose="020B0604020202020204" pitchFamily="34" charset="0"/>
              </a:rPr>
              <a:t>It’s not working for me…</a:t>
            </a:r>
          </a:p>
        </p:txBody>
      </p:sp>
      <p:sp>
        <p:nvSpPr>
          <p:cNvPr id="3" name="Content Placeholder 2"/>
          <p:cNvSpPr>
            <a:spLocks noGrp="1"/>
          </p:cNvSpPr>
          <p:nvPr>
            <p:ph idx="1"/>
          </p:nvPr>
        </p:nvSpPr>
        <p:spPr>
          <a:xfrm>
            <a:off x="896645" y="1417639"/>
            <a:ext cx="9314155" cy="5097165"/>
          </a:xfrm>
        </p:spPr>
        <p:txBody>
          <a:bodyPr>
            <a:normAutofit/>
          </a:bodyPr>
          <a:lstStyle/>
          <a:p>
            <a:pPr marL="0" indent="0" hangingPunct="0">
              <a:buNone/>
            </a:pPr>
            <a:endParaRPr lang="en-GB" dirty="0">
              <a:latin typeface="Arial" panose="020B0604020202020204" pitchFamily="34" charset="0"/>
              <a:cs typeface="Arial" panose="020B0604020202020204" pitchFamily="34" charset="0"/>
            </a:endParaRPr>
          </a:p>
          <a:p>
            <a:pPr lvl="0" hangingPunct="0"/>
            <a:r>
              <a:rPr lang="en-GB" sz="2800" dirty="0">
                <a:latin typeface="Arial" panose="020B0604020202020204" pitchFamily="34" charset="0"/>
                <a:cs typeface="Arial" panose="020B0604020202020204" pitchFamily="34" charset="0"/>
              </a:rPr>
              <a:t>If you can</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t identify the key points, and you have really tried to get behind what may be a difficult piece of writing, it may be a sign of poor writing.  </a:t>
            </a:r>
          </a:p>
          <a:p>
            <a:pPr lvl="0" hangingPunct="0"/>
            <a:r>
              <a:rPr lang="en-GB" sz="2800" dirty="0">
                <a:latin typeface="Arial" panose="020B0604020202020204" pitchFamily="34" charset="0"/>
                <a:cs typeface="Arial" panose="020B0604020202020204" pitchFamily="34" charset="0"/>
              </a:rPr>
              <a:t>If you don</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t understand a text, be prepared to say so, but be prepared to explain </a:t>
            </a:r>
            <a:r>
              <a:rPr lang="en-GB" sz="2800" i="1" dirty="0">
                <a:latin typeface="Arial" panose="020B0604020202020204" pitchFamily="34" charset="0"/>
                <a:cs typeface="Arial" panose="020B0604020202020204" pitchFamily="34" charset="0"/>
              </a:rPr>
              <a:t>why</a:t>
            </a:r>
            <a:r>
              <a:rPr lang="en-GB" sz="2800" dirty="0">
                <a:latin typeface="Arial" panose="020B0604020202020204" pitchFamily="34" charset="0"/>
                <a:cs typeface="Arial" panose="020B0604020202020204" pitchFamily="34" charset="0"/>
              </a:rPr>
              <a:t> you don</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t understand it.</a:t>
            </a:r>
          </a:p>
          <a:p>
            <a:pPr hangingPunct="0"/>
            <a:r>
              <a:rPr lang="en-GB" sz="2800" dirty="0">
                <a:latin typeface="Arial" panose="020B0604020202020204" pitchFamily="34" charset="0"/>
                <a:cs typeface="Arial" panose="020B0604020202020204" pitchFamily="34" charset="0"/>
              </a:rPr>
              <a:t>If you don</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t like a book, be prepared to say so, but be prepared to explain and substantiate </a:t>
            </a:r>
            <a:r>
              <a:rPr lang="en-GB" sz="2800" i="1" dirty="0">
                <a:latin typeface="Arial" panose="020B0604020202020204" pitchFamily="34" charset="0"/>
                <a:cs typeface="Arial" panose="020B0604020202020204" pitchFamily="34" charset="0"/>
              </a:rPr>
              <a:t>why</a:t>
            </a:r>
            <a:r>
              <a:rPr lang="en-GB" sz="2800" dirty="0">
                <a:latin typeface="Arial" panose="020B0604020202020204" pitchFamily="34" charset="0"/>
                <a:cs typeface="Arial" panose="020B0604020202020204" pitchFamily="34" charset="0"/>
              </a:rPr>
              <a:t> you don</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t like it.</a:t>
            </a: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1938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hangingPunct="0"/>
            <a:r>
              <a:rPr lang="en-GB" b="1" dirty="0">
                <a:latin typeface="Arial" panose="020B0604020202020204" pitchFamily="34" charset="0"/>
                <a:cs typeface="Arial" panose="020B0604020202020204" pitchFamily="34" charset="0"/>
              </a:rPr>
              <a:t>Strategic reading</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37488" y="1890944"/>
            <a:ext cx="8962968" cy="4967056"/>
          </a:xfrm>
        </p:spPr>
        <p:txBody>
          <a:bodyPr>
            <a:normAutofit/>
          </a:bodyPr>
          <a:lstStyle/>
          <a:p>
            <a:pPr algn="just" hangingPunct="0"/>
            <a:r>
              <a:rPr lang="en-GB" sz="2400" dirty="0">
                <a:latin typeface="Arial" panose="020B0604020202020204" pitchFamily="34" charset="0"/>
                <a:cs typeface="Arial" panose="020B0604020202020204" pitchFamily="34" charset="0"/>
              </a:rPr>
              <a:t>When confronted by a large quantity of reading material, as you will be at university, it is important to think about a </a:t>
            </a:r>
            <a:r>
              <a:rPr lang="en-GB" sz="2400" b="1" i="1" dirty="0">
                <a:latin typeface="Arial" panose="020B0604020202020204" pitchFamily="34" charset="0"/>
                <a:cs typeface="Arial" panose="020B0604020202020204" pitchFamily="34" charset="0"/>
              </a:rPr>
              <a:t>reading strategy</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What follows are some tips for practices below can help you to disassemble and reassemble any text that you confront in your studies</a:t>
            </a:r>
          </a:p>
          <a:p>
            <a:pPr algn="just" hangingPunct="0"/>
            <a:endParaRPr lang="en-GB" dirty="0">
              <a:latin typeface="Arial" panose="020B0604020202020204" pitchFamily="34" charset="0"/>
              <a:cs typeface="Arial" panose="020B0604020202020204" pitchFamily="34" charset="0"/>
            </a:endParaRPr>
          </a:p>
          <a:p>
            <a:pPr algn="just" hangingPunct="0"/>
            <a:r>
              <a:rPr lang="en-GB" sz="3200" dirty="0">
                <a:latin typeface="Arial" panose="020B0604020202020204" pitchFamily="34" charset="0"/>
                <a:cs typeface="Arial" panose="020B0604020202020204" pitchFamily="34" charset="0"/>
              </a:rPr>
              <a:t>(In other words, you can't read everything!)</a:t>
            </a:r>
          </a:p>
        </p:txBody>
      </p:sp>
    </p:spTree>
    <p:extLst>
      <p:ext uri="{BB962C8B-B14F-4D97-AF65-F5344CB8AC3E}">
        <p14:creationId xmlns:p14="http://schemas.microsoft.com/office/powerpoint/2010/main" val="2937866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30992"/>
          </a:xfrm>
        </p:spPr>
        <p:txBody>
          <a:bodyPr/>
          <a:lstStyle/>
          <a:p>
            <a:pPr hangingPunct="0"/>
            <a:r>
              <a:rPr lang="en-GB" b="1" dirty="0">
                <a:latin typeface="Arial" panose="020B0604020202020204" pitchFamily="34" charset="0"/>
                <a:cs typeface="Arial" panose="020B0604020202020204" pitchFamily="34" charset="0"/>
              </a:rPr>
              <a:t>Previewing</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 book</a:t>
            </a:r>
          </a:p>
        </p:txBody>
      </p:sp>
      <p:sp>
        <p:nvSpPr>
          <p:cNvPr id="3" name="Content Placeholder 2"/>
          <p:cNvSpPr>
            <a:spLocks noGrp="1"/>
          </p:cNvSpPr>
          <p:nvPr>
            <p:ph idx="1"/>
          </p:nvPr>
        </p:nvSpPr>
        <p:spPr>
          <a:xfrm>
            <a:off x="985421" y="1196752"/>
            <a:ext cx="9225379" cy="5257800"/>
          </a:xfrm>
        </p:spPr>
        <p:txBody>
          <a:bodyPr>
            <a:normAutofit fontScale="55000" lnSpcReduction="20000"/>
          </a:bodyPr>
          <a:lstStyle/>
          <a:p>
            <a:pPr marL="0" indent="0" hangingPunct="0">
              <a:buNone/>
            </a:pPr>
            <a:r>
              <a:rPr lang="en-GB" sz="4200" dirty="0">
                <a:latin typeface="Arial" panose="020B0604020202020204" pitchFamily="34" charset="0"/>
                <a:cs typeface="Arial" panose="020B0604020202020204" pitchFamily="34" charset="0"/>
              </a:rPr>
              <a:t> </a:t>
            </a:r>
            <a:endParaRPr lang="en-GB" sz="4800" dirty="0">
              <a:latin typeface="Arial" panose="020B0604020202020204" pitchFamily="34" charset="0"/>
              <a:cs typeface="Arial" panose="020B0604020202020204" pitchFamily="34" charset="0"/>
            </a:endParaRPr>
          </a:p>
          <a:p>
            <a:pPr marL="0" indent="0" hangingPunct="0">
              <a:buNone/>
            </a:pPr>
            <a:r>
              <a:rPr lang="en-GB" sz="4800" dirty="0">
                <a:latin typeface="Arial" panose="020B0604020202020204" pitchFamily="34" charset="0"/>
                <a:cs typeface="Arial" panose="020B0604020202020204" pitchFamily="34" charset="0"/>
              </a:rPr>
              <a:t>An active reader has a </a:t>
            </a:r>
            <a:r>
              <a:rPr lang="en-GB" sz="4800" b="1" dirty="0">
                <a:latin typeface="Arial" panose="020B0604020202020204" pitchFamily="34" charset="0"/>
                <a:cs typeface="Arial" panose="020B0604020202020204" pitchFamily="34" charset="0"/>
              </a:rPr>
              <a:t>purpose</a:t>
            </a:r>
            <a:r>
              <a:rPr lang="en-GB" sz="4800" dirty="0">
                <a:latin typeface="Arial" panose="020B0604020202020204" pitchFamily="34" charset="0"/>
                <a:cs typeface="Arial" panose="020B0604020202020204" pitchFamily="34" charset="0"/>
              </a:rPr>
              <a:t> when they read, always reading </a:t>
            </a:r>
            <a:r>
              <a:rPr lang="en-GB" sz="4800" i="1" dirty="0">
                <a:latin typeface="Arial" panose="020B0604020202020204" pitchFamily="34" charset="0"/>
                <a:cs typeface="Arial" panose="020B0604020202020204" pitchFamily="34" charset="0"/>
              </a:rPr>
              <a:t>from an angle or perspective</a:t>
            </a:r>
            <a:r>
              <a:rPr lang="en-US" sz="4800" dirty="0">
                <a:latin typeface="Arial" panose="020B0604020202020204" pitchFamily="34" charset="0"/>
                <a:cs typeface="Arial" panose="020B0604020202020204" pitchFamily="34" charset="0"/>
              </a:rPr>
              <a:t>—</a:t>
            </a:r>
            <a:r>
              <a:rPr lang="en-GB" sz="4800" b="1" dirty="0">
                <a:latin typeface="Arial" panose="020B0604020202020204" pitchFamily="34" charset="0"/>
                <a:cs typeface="Arial" panose="020B0604020202020204" pitchFamily="34" charset="0"/>
              </a:rPr>
              <a:t>previewing</a:t>
            </a:r>
            <a:r>
              <a:rPr lang="en-GB" sz="4800" dirty="0">
                <a:latin typeface="Arial" panose="020B0604020202020204" pitchFamily="34" charset="0"/>
                <a:cs typeface="Arial" panose="020B0604020202020204" pitchFamily="34" charset="0"/>
              </a:rPr>
              <a:t> a book helps to attain that perspective.</a:t>
            </a:r>
          </a:p>
          <a:p>
            <a:pPr marL="0" indent="0" hangingPunct="0">
              <a:buNone/>
            </a:pPr>
            <a:endParaRPr lang="en-GB" sz="4800" dirty="0">
              <a:latin typeface="Arial" panose="020B0604020202020204" pitchFamily="34" charset="0"/>
              <a:cs typeface="Arial" panose="020B0604020202020204" pitchFamily="34" charset="0"/>
            </a:endParaRPr>
          </a:p>
          <a:p>
            <a:pPr marL="0" indent="0" hangingPunct="0">
              <a:buNone/>
            </a:pPr>
            <a:r>
              <a:rPr lang="en-GB" sz="4800" dirty="0">
                <a:latin typeface="Arial" panose="020B0604020202020204" pitchFamily="34" charset="0"/>
                <a:cs typeface="Arial" panose="020B0604020202020204" pitchFamily="34" charset="0"/>
              </a:rPr>
              <a:t>A)  Four steps for comprehensively previewing non-fiction materials: </a:t>
            </a:r>
          </a:p>
          <a:p>
            <a:pPr marL="400050" lvl="1" indent="0" hangingPunct="0">
              <a:buNone/>
            </a:pPr>
            <a:r>
              <a:rPr lang="en-GB" sz="4800" dirty="0">
                <a:latin typeface="Arial" panose="020B0604020202020204" pitchFamily="34" charset="0"/>
                <a:cs typeface="Arial" panose="020B0604020202020204" pitchFamily="34" charset="0"/>
              </a:rPr>
              <a:t>1)  Read the front and back covers, flaps, inside covers.</a:t>
            </a:r>
          </a:p>
          <a:p>
            <a:pPr marL="400050" lvl="1" indent="0" hangingPunct="0">
              <a:buNone/>
            </a:pPr>
            <a:r>
              <a:rPr lang="en-GB" sz="4800" dirty="0">
                <a:latin typeface="Arial" panose="020B0604020202020204" pitchFamily="34" charset="0"/>
                <a:cs typeface="Arial" panose="020B0604020202020204" pitchFamily="34" charset="0"/>
              </a:rPr>
              <a:t>2)  Read everything before chapter 1 (Introduction, Preface, Contents, etc.).</a:t>
            </a:r>
          </a:p>
          <a:p>
            <a:pPr marL="400050" lvl="1" indent="0" hangingPunct="0">
              <a:buNone/>
            </a:pPr>
            <a:r>
              <a:rPr lang="en-GB" sz="4800" dirty="0">
                <a:latin typeface="Arial" panose="020B0604020202020204" pitchFamily="34" charset="0"/>
                <a:cs typeface="Arial" panose="020B0604020202020204" pitchFamily="34" charset="0"/>
              </a:rPr>
              <a:t>3)  Read the conclusion (epilogue, author</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notes, etc.).</a:t>
            </a:r>
          </a:p>
          <a:p>
            <a:pPr marL="400050" lvl="1" indent="0" hangingPunct="0">
              <a:buNone/>
            </a:pPr>
            <a:r>
              <a:rPr lang="en-GB" sz="4800" dirty="0">
                <a:latin typeface="Arial" panose="020B0604020202020204" pitchFamily="34" charset="0"/>
                <a:cs typeface="Arial" panose="020B0604020202020204" pitchFamily="34" charset="0"/>
              </a:rPr>
              <a:t>4)  Read chapter 1.</a:t>
            </a:r>
          </a:p>
          <a:p>
            <a:pPr marL="400050" lvl="1" indent="0" hangingPunct="0">
              <a:buNone/>
            </a:pPr>
            <a:r>
              <a:rPr lang="en-GB" sz="4800" dirty="0">
                <a:latin typeface="Arial" panose="020B0604020202020204" pitchFamily="34" charset="0"/>
                <a:cs typeface="Arial" panose="020B0604020202020204" pitchFamily="34" charset="0"/>
              </a:rPr>
              <a:t> </a:t>
            </a:r>
          </a:p>
          <a:p>
            <a:pPr marL="0" indent="0" hangingPunct="0">
              <a:buNone/>
            </a:pPr>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0369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761704"/>
          </a:xfrm>
        </p:spPr>
        <p:txBody>
          <a:bodyPr/>
          <a:lstStyle/>
          <a:p>
            <a:pPr hangingPunct="0"/>
            <a:r>
              <a:rPr lang="en-GB" b="1" dirty="0">
                <a:latin typeface="Arial" panose="020B0604020202020204" pitchFamily="34" charset="0"/>
                <a:cs typeface="Arial" panose="020B0604020202020204" pitchFamily="34" charset="0"/>
              </a:rPr>
              <a:t>Previewing</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 book</a:t>
            </a:r>
          </a:p>
        </p:txBody>
      </p:sp>
      <p:sp>
        <p:nvSpPr>
          <p:cNvPr id="3" name="Content Placeholder 2"/>
          <p:cNvSpPr>
            <a:spLocks noGrp="1"/>
          </p:cNvSpPr>
          <p:nvPr>
            <p:ph idx="1"/>
          </p:nvPr>
        </p:nvSpPr>
        <p:spPr>
          <a:xfrm>
            <a:off x="1136342" y="1196752"/>
            <a:ext cx="9074458" cy="5257800"/>
          </a:xfrm>
        </p:spPr>
        <p:txBody>
          <a:bodyPr>
            <a:normAutofit fontScale="55000" lnSpcReduction="20000"/>
          </a:bodyPr>
          <a:lstStyle/>
          <a:p>
            <a:pPr marL="0" indent="0" hangingPunct="0">
              <a:buNone/>
            </a:pPr>
            <a:r>
              <a:rPr lang="en-GB" sz="4200" dirty="0">
                <a:latin typeface="Arial" panose="020B0604020202020204" pitchFamily="34" charset="0"/>
                <a:cs typeface="Arial" panose="020B0604020202020204" pitchFamily="34" charset="0"/>
              </a:rPr>
              <a:t> </a:t>
            </a:r>
            <a:endParaRPr lang="en-GB" sz="4800" dirty="0">
              <a:latin typeface="Arial" panose="020B0604020202020204" pitchFamily="34" charset="0"/>
              <a:cs typeface="Arial" panose="020B0604020202020204" pitchFamily="34" charset="0"/>
            </a:endParaRPr>
          </a:p>
          <a:p>
            <a:pPr marL="0" indent="0" hangingPunct="0">
              <a:buNone/>
            </a:pPr>
            <a:r>
              <a:rPr lang="en-GB" sz="4800" dirty="0">
                <a:latin typeface="Arial" panose="020B0604020202020204" pitchFamily="34" charset="0"/>
                <a:cs typeface="Arial" panose="020B0604020202020204" pitchFamily="34" charset="0"/>
              </a:rPr>
              <a:t>An active reader has a </a:t>
            </a:r>
            <a:r>
              <a:rPr lang="en-GB" sz="4800" b="1" dirty="0">
                <a:latin typeface="Arial" panose="020B0604020202020204" pitchFamily="34" charset="0"/>
                <a:cs typeface="Arial" panose="020B0604020202020204" pitchFamily="34" charset="0"/>
              </a:rPr>
              <a:t>purpose</a:t>
            </a:r>
            <a:r>
              <a:rPr lang="en-GB" sz="4800" dirty="0">
                <a:latin typeface="Arial" panose="020B0604020202020204" pitchFamily="34" charset="0"/>
                <a:cs typeface="Arial" panose="020B0604020202020204" pitchFamily="34" charset="0"/>
              </a:rPr>
              <a:t> when they read, always reading </a:t>
            </a:r>
            <a:r>
              <a:rPr lang="en-GB" sz="4800" i="1" dirty="0">
                <a:latin typeface="Arial" panose="020B0604020202020204" pitchFamily="34" charset="0"/>
                <a:cs typeface="Arial" panose="020B0604020202020204" pitchFamily="34" charset="0"/>
              </a:rPr>
              <a:t>from an angle or perspective</a:t>
            </a:r>
            <a:r>
              <a:rPr lang="en-US" sz="4800" dirty="0">
                <a:latin typeface="Arial" panose="020B0604020202020204" pitchFamily="34" charset="0"/>
                <a:cs typeface="Arial" panose="020B0604020202020204" pitchFamily="34" charset="0"/>
              </a:rPr>
              <a:t>—</a:t>
            </a:r>
            <a:r>
              <a:rPr lang="en-GB" sz="4800" b="1" dirty="0">
                <a:latin typeface="Arial" panose="020B0604020202020204" pitchFamily="34" charset="0"/>
                <a:cs typeface="Arial" panose="020B0604020202020204" pitchFamily="34" charset="0"/>
              </a:rPr>
              <a:t>previewing</a:t>
            </a:r>
            <a:r>
              <a:rPr lang="en-GB" sz="4800" dirty="0">
                <a:latin typeface="Arial" panose="020B0604020202020204" pitchFamily="34" charset="0"/>
                <a:cs typeface="Arial" panose="020B0604020202020204" pitchFamily="34" charset="0"/>
              </a:rPr>
              <a:t> a book helps to attain that perspective.</a:t>
            </a:r>
          </a:p>
          <a:p>
            <a:pPr marL="400050" lvl="1" indent="0" hangingPunct="0">
              <a:buNone/>
            </a:pPr>
            <a:r>
              <a:rPr lang="en-GB" sz="4800" dirty="0">
                <a:latin typeface="Arial" panose="020B0604020202020204" pitchFamily="34" charset="0"/>
                <a:cs typeface="Arial" panose="020B0604020202020204" pitchFamily="34" charset="0"/>
              </a:rPr>
              <a:t> </a:t>
            </a:r>
          </a:p>
          <a:p>
            <a:pPr marL="0" indent="0" hangingPunct="0">
              <a:buNone/>
            </a:pPr>
            <a:r>
              <a:rPr lang="en-GB" sz="4800" dirty="0">
                <a:latin typeface="Arial" panose="020B0604020202020204" pitchFamily="34" charset="0"/>
                <a:cs typeface="Arial" panose="020B0604020202020204" pitchFamily="34" charset="0"/>
              </a:rPr>
              <a:t>B)  While you preview look for any information about: </a:t>
            </a:r>
          </a:p>
          <a:p>
            <a:pPr marL="914400" lvl="1" indent="-514350" hangingPunct="0">
              <a:buAutoNum type="arabicParenR"/>
            </a:pPr>
            <a:r>
              <a:rPr lang="en-GB" sz="4800" dirty="0">
                <a:latin typeface="Arial" panose="020B0604020202020204" pitchFamily="34" charset="0"/>
                <a:cs typeface="Arial" panose="020B0604020202020204" pitchFamily="34" charset="0"/>
              </a:rPr>
              <a:t>The author (what else they have written, when did they write, what were their influences, e.g. social, cultural and political?)</a:t>
            </a:r>
          </a:p>
          <a:p>
            <a:pPr marL="914400" lvl="1" indent="-514350" hangingPunct="0">
              <a:buAutoNum type="arabicParenR"/>
            </a:pPr>
            <a:r>
              <a:rPr lang="en-GB" sz="4800" dirty="0">
                <a:latin typeface="Arial" panose="020B0604020202020204" pitchFamily="34" charset="0"/>
                <a:cs typeface="Arial" panose="020B0604020202020204" pitchFamily="34" charset="0"/>
              </a:rPr>
              <a:t>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subject (topic, problem/question, thesis/</a:t>
            </a:r>
            <a:r>
              <a:rPr lang="en-GB" sz="4800" dirty="0" err="1">
                <a:latin typeface="Arial" panose="020B0604020202020204" pitchFamily="34" charset="0"/>
                <a:cs typeface="Arial" panose="020B0604020202020204" pitchFamily="34" charset="0"/>
              </a:rPr>
              <a:t>es</a:t>
            </a:r>
            <a:r>
              <a:rPr lang="en-GB" sz="4800" dirty="0">
                <a:latin typeface="Arial" panose="020B0604020202020204" pitchFamily="34" charset="0"/>
                <a:cs typeface="Arial" panose="020B0604020202020204" pitchFamily="34" charset="0"/>
              </a:rPr>
              <a:t> of the book)</a:t>
            </a:r>
          </a:p>
          <a:p>
            <a:pPr marL="914400" lvl="1" indent="-514350" hangingPunct="0">
              <a:buAutoNum type="arabicParenR"/>
            </a:pPr>
            <a:r>
              <a:rPr lang="en-GB" sz="4800" dirty="0">
                <a:latin typeface="Arial" panose="020B0604020202020204" pitchFamily="34" charset="0"/>
                <a:cs typeface="Arial" panose="020B0604020202020204" pitchFamily="34" charset="0"/>
              </a:rPr>
              <a:t>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purpose (why did they write the book, what did the author want to demonstrate?)</a:t>
            </a:r>
          </a:p>
          <a:p>
            <a:pPr marL="914400" lvl="1" indent="-514350" hangingPunct="0">
              <a:buAutoNum type="arabicParenR"/>
            </a:pPr>
            <a:r>
              <a:rPr lang="en-GB" sz="4800" dirty="0">
                <a:latin typeface="Arial" panose="020B0604020202020204" pitchFamily="34" charset="0"/>
                <a:cs typeface="Arial" panose="020B0604020202020204" pitchFamily="34" charset="0"/>
              </a:rPr>
              <a:t>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evidence (on what is the book</a:t>
            </a:r>
            <a:r>
              <a:rPr lang="en-US" sz="4800" dirty="0">
                <a:latin typeface="Arial" panose="020B0604020202020204" pitchFamily="34" charset="0"/>
                <a:cs typeface="Arial" panose="020B0604020202020204" pitchFamily="34" charset="0"/>
              </a:rPr>
              <a:t>’</a:t>
            </a:r>
            <a:r>
              <a:rPr lang="en-GB" sz="4800" dirty="0">
                <a:latin typeface="Arial" panose="020B0604020202020204" pitchFamily="34" charset="0"/>
                <a:cs typeface="Arial" panose="020B0604020202020204" pitchFamily="34" charset="0"/>
              </a:rPr>
              <a:t>s argument based?)</a:t>
            </a:r>
          </a:p>
          <a:p>
            <a:pPr lvl="0" hangingPunct="0"/>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6008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680" y="472293"/>
            <a:ext cx="9692640" cy="761704"/>
          </a:xfrm>
        </p:spPr>
        <p:txBody>
          <a:bodyPr>
            <a:normAutofit fontScale="90000"/>
          </a:bodyPr>
          <a:lstStyle/>
          <a:p>
            <a:pPr hangingPunct="0"/>
            <a:r>
              <a:rPr lang="en-GB" b="1" dirty="0">
                <a:latin typeface="Arial" panose="020B0604020202020204" pitchFamily="34" charset="0"/>
                <a:cs typeface="Arial" panose="020B0604020202020204" pitchFamily="34" charset="0"/>
              </a:rPr>
              <a:t>Previewing</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an article: </a:t>
            </a:r>
            <a:r>
              <a:rPr lang="en-GB" b="1" dirty="0">
                <a:solidFill>
                  <a:srgbClr val="2F2F2F"/>
                </a:solidFill>
                <a:latin typeface="Arial" panose="020B0604020202020204" pitchFamily="34" charset="0"/>
                <a:cs typeface="Arial" panose="020B0604020202020204" pitchFamily="34" charset="0"/>
              </a:rPr>
              <a:t>Is This Article Relevant to My Research?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5220" y="1392061"/>
            <a:ext cx="9074458" cy="5257800"/>
          </a:xfrm>
        </p:spPr>
        <p:txBody>
          <a:bodyPr>
            <a:normAutofit fontScale="92500" lnSpcReduction="20000"/>
          </a:bodyPr>
          <a:lstStyle/>
          <a:p>
            <a:pPr marL="0" indent="0" algn="l">
              <a:buNone/>
            </a:pPr>
            <a:r>
              <a:rPr lang="en-GB" b="1" i="0" dirty="0">
                <a:solidFill>
                  <a:srgbClr val="2F2F2F"/>
                </a:solidFill>
                <a:effectLst/>
                <a:latin typeface="Arial" panose="020B0604020202020204" pitchFamily="34" charset="0"/>
                <a:cs typeface="Arial" panose="020B0604020202020204" pitchFamily="34" charset="0"/>
              </a:rPr>
              <a:t>Step 1: Read the Abstract</a:t>
            </a:r>
          </a:p>
          <a:p>
            <a:pPr algn="l"/>
            <a:r>
              <a:rPr lang="en-GB" b="0" i="0" dirty="0">
                <a:solidFill>
                  <a:srgbClr val="000000"/>
                </a:solidFill>
                <a:effectLst/>
                <a:latin typeface="Arial" panose="020B0604020202020204" pitchFamily="34" charset="0"/>
                <a:cs typeface="Arial" panose="020B0604020202020204" pitchFamily="34" charset="0"/>
              </a:rPr>
              <a:t>The abstract is a summary of the article. By reading this, you can get a sense of the content, the scope of the research, the author's methodology and the academic level of the article.</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2: Read the Conclusion</a:t>
            </a:r>
          </a:p>
          <a:p>
            <a:pPr algn="l"/>
            <a:r>
              <a:rPr lang="en-GB" b="0" i="0" dirty="0">
                <a:solidFill>
                  <a:srgbClr val="000000"/>
                </a:solidFill>
                <a:effectLst/>
                <a:latin typeface="Arial" panose="020B0604020202020204" pitchFamily="34" charset="0"/>
                <a:cs typeface="Arial" panose="020B0604020202020204" pitchFamily="34" charset="0"/>
              </a:rPr>
              <a:t>Authors usually repeat their main ideas and their final findings in the conclusion. This will give you an overview of the article and help determine if it is relevant to your research.</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3: Read the First Paragraph or the Introduction</a:t>
            </a:r>
          </a:p>
          <a:p>
            <a:pPr algn="l"/>
            <a:r>
              <a:rPr lang="en-GB" b="0" i="0" dirty="0">
                <a:solidFill>
                  <a:srgbClr val="000000"/>
                </a:solidFill>
                <a:effectLst/>
                <a:latin typeface="Arial" panose="020B0604020202020204" pitchFamily="34" charset="0"/>
                <a:cs typeface="Arial" panose="020B0604020202020204" pitchFamily="34" charset="0"/>
              </a:rPr>
              <a:t>This is where an author usually lays out his or her plan for the rest of the article. This can help you determine what the article contributes to the field.</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4: Read the First Sentence of Every Paragraph</a:t>
            </a:r>
          </a:p>
          <a:p>
            <a:pPr algn="l"/>
            <a:r>
              <a:rPr lang="en-GB" b="0" i="0" dirty="0">
                <a:solidFill>
                  <a:srgbClr val="000000"/>
                </a:solidFill>
                <a:effectLst/>
                <a:latin typeface="Arial" panose="020B0604020202020204" pitchFamily="34" charset="0"/>
                <a:cs typeface="Arial" panose="020B0604020202020204" pitchFamily="34" charset="0"/>
              </a:rPr>
              <a:t>The first sentence (or topic sentence) will convey the main idea for that paragraph. See something interesting? Read the rest.</a:t>
            </a:r>
          </a:p>
          <a:p>
            <a:pPr marL="0" indent="0" algn="l">
              <a:buNone/>
            </a:pPr>
            <a:r>
              <a:rPr lang="en-GB" b="1" i="0" dirty="0">
                <a:solidFill>
                  <a:srgbClr val="2F2F2F"/>
                </a:solidFill>
                <a:effectLst/>
                <a:latin typeface="Arial" panose="020B0604020202020204" pitchFamily="34" charset="0"/>
                <a:cs typeface="Arial" panose="020B0604020202020204" pitchFamily="34" charset="0"/>
              </a:rPr>
              <a:t>Step 5: The Rest of the Article</a:t>
            </a:r>
          </a:p>
          <a:p>
            <a:pPr algn="l"/>
            <a:r>
              <a:rPr lang="en-GB" b="0" i="0" dirty="0">
                <a:solidFill>
                  <a:srgbClr val="000000"/>
                </a:solidFill>
                <a:effectLst/>
                <a:latin typeface="Arial" panose="020B0604020202020204" pitchFamily="34" charset="0"/>
                <a:cs typeface="Arial" panose="020B0604020202020204" pitchFamily="34" charset="0"/>
              </a:rPr>
              <a:t>Once you have determined if an article is relevant to your research, read more carefully, paying attention to the author's argument and evidence.</a:t>
            </a:r>
          </a:p>
          <a:p>
            <a:pPr marL="0" indent="0" hangingPunct="0">
              <a:buNone/>
            </a:pPr>
            <a:endParaRPr lang="en-GB" dirty="0">
              <a:latin typeface="Arial" panose="020B0604020202020204" pitchFamily="34" charset="0"/>
              <a:cs typeface="Arial" panose="020B0604020202020204" pitchFamily="34" charset="0"/>
            </a:endParaRPr>
          </a:p>
          <a:p>
            <a:pPr lvl="0" hangingPunct="0"/>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8059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30992"/>
          </a:xfrm>
        </p:spPr>
        <p:txBody>
          <a:bodyPr/>
          <a:lstStyle/>
          <a:p>
            <a:pPr hangingPunct="0"/>
            <a:r>
              <a:rPr lang="en-GB" b="1" dirty="0">
                <a:latin typeface="Arial" panose="020B0604020202020204" pitchFamily="34" charset="0"/>
                <a:cs typeface="Arial" panose="020B0604020202020204" pitchFamily="34" charset="0"/>
              </a:rPr>
              <a:t>Marking texts</a:t>
            </a:r>
          </a:p>
        </p:txBody>
      </p:sp>
      <p:sp>
        <p:nvSpPr>
          <p:cNvPr id="3" name="Content Placeholder 2"/>
          <p:cNvSpPr>
            <a:spLocks noGrp="1"/>
          </p:cNvSpPr>
          <p:nvPr>
            <p:ph idx="1"/>
          </p:nvPr>
        </p:nvSpPr>
        <p:spPr>
          <a:xfrm>
            <a:off x="870012" y="1196752"/>
            <a:ext cx="9340788" cy="5257800"/>
          </a:xfrm>
        </p:spPr>
        <p:txBody>
          <a:bodyPr>
            <a:noAutofit/>
          </a:bodyPr>
          <a:lstStyle/>
          <a:p>
            <a:pPr marL="0" indent="0" algn="just" hangingPunct="0">
              <a:buNone/>
            </a:pPr>
            <a:r>
              <a:rPr lang="en-GB" sz="2800" dirty="0">
                <a:latin typeface="Arial" panose="020B0604020202020204" pitchFamily="34" charset="0"/>
                <a:cs typeface="Arial" panose="020B0604020202020204" pitchFamily="34" charset="0"/>
              </a:rPr>
              <a:t>Now that you are </a:t>
            </a:r>
            <a:r>
              <a:rPr lang="en-GB" sz="2800" u="sng" dirty="0">
                <a:latin typeface="Arial" panose="020B0604020202020204" pitchFamily="34" charset="0"/>
                <a:cs typeface="Arial" panose="020B0604020202020204" pitchFamily="34" charset="0"/>
              </a:rPr>
              <a:t>reading with a purpose, </a:t>
            </a:r>
            <a:r>
              <a:rPr lang="en-GB" sz="2800" dirty="0">
                <a:latin typeface="Arial" panose="020B0604020202020204" pitchFamily="34" charset="0"/>
                <a:cs typeface="Arial" panose="020B0604020202020204" pitchFamily="34" charset="0"/>
              </a:rPr>
              <a:t>marking the text will be more directed and therefore more useful.</a:t>
            </a:r>
          </a:p>
          <a:p>
            <a:pPr marL="0" indent="0" algn="just" hangingPunct="0">
              <a:buNone/>
            </a:pPr>
            <a:endParaRPr lang="en-GB" sz="2800" dirty="0">
              <a:latin typeface="Arial" panose="020B0604020202020204" pitchFamily="34" charset="0"/>
              <a:cs typeface="Arial" panose="020B0604020202020204" pitchFamily="34" charset="0"/>
            </a:endParaRPr>
          </a:p>
          <a:p>
            <a:pPr algn="just" hangingPunct="0"/>
            <a:r>
              <a:rPr lang="en-GB" sz="2800" dirty="0">
                <a:latin typeface="Arial" panose="020B0604020202020204" pitchFamily="34" charset="0"/>
                <a:cs typeface="Arial" panose="020B0604020202020204" pitchFamily="34" charset="0"/>
              </a:rPr>
              <a:t>Provide </a:t>
            </a:r>
            <a:r>
              <a:rPr lang="en-GB" sz="2800" b="1" dirty="0">
                <a:latin typeface="Arial" panose="020B0604020202020204" pitchFamily="34" charset="0"/>
                <a:cs typeface="Arial" panose="020B0604020202020204" pitchFamily="34" charset="0"/>
              </a:rPr>
              <a:t>visual reminders </a:t>
            </a:r>
          </a:p>
          <a:p>
            <a:pPr algn="just" hangingPunct="0"/>
            <a:r>
              <a:rPr lang="en-GB" sz="2800" dirty="0">
                <a:latin typeface="Arial" panose="020B0604020202020204" pitchFamily="34" charset="0"/>
                <a:cs typeface="Arial" panose="020B0604020202020204" pitchFamily="34" charset="0"/>
              </a:rPr>
              <a:t>Help </a:t>
            </a:r>
            <a:r>
              <a:rPr lang="en-GB" sz="2800" b="1" dirty="0">
                <a:latin typeface="Arial" panose="020B0604020202020204" pitchFamily="34" charset="0"/>
                <a:cs typeface="Arial" panose="020B0604020202020204" pitchFamily="34" charset="0"/>
              </a:rPr>
              <a:t>navigate </a:t>
            </a:r>
            <a:r>
              <a:rPr lang="en-GB" sz="2800" dirty="0">
                <a:latin typeface="Arial" panose="020B0604020202020204" pitchFamily="34" charset="0"/>
                <a:cs typeface="Arial" panose="020B0604020202020204" pitchFamily="34" charset="0"/>
              </a:rPr>
              <a:t>text and to </a:t>
            </a:r>
            <a:r>
              <a:rPr lang="en-GB" sz="2800" b="1" dirty="0">
                <a:latin typeface="Arial" panose="020B0604020202020204" pitchFamily="34" charset="0"/>
                <a:cs typeface="Arial" panose="020B0604020202020204" pitchFamily="34" charset="0"/>
              </a:rPr>
              <a:t>locate key points</a:t>
            </a:r>
          </a:p>
          <a:p>
            <a:pPr algn="just" hangingPunct="0"/>
            <a:r>
              <a:rPr lang="en-GB" sz="2800" dirty="0">
                <a:latin typeface="Arial" panose="020B0604020202020204" pitchFamily="34" charset="0"/>
                <a:cs typeface="Arial" panose="020B0604020202020204" pitchFamily="34" charset="0"/>
              </a:rPr>
              <a:t>Highlight </a:t>
            </a:r>
            <a:r>
              <a:rPr lang="en-GB" sz="2800" b="1" dirty="0">
                <a:latin typeface="Arial" panose="020B0604020202020204" pitchFamily="34" charset="0"/>
                <a:cs typeface="Arial" panose="020B0604020202020204" pitchFamily="34" charset="0"/>
              </a:rPr>
              <a:t>quotations </a:t>
            </a:r>
            <a:r>
              <a:rPr lang="en-GB" sz="2800" dirty="0">
                <a:latin typeface="Arial" panose="020B0604020202020204" pitchFamily="34" charset="0"/>
                <a:cs typeface="Arial" panose="020B0604020202020204" pitchFamily="34" charset="0"/>
              </a:rPr>
              <a:t>and information to use in coursework</a:t>
            </a:r>
          </a:p>
          <a:p>
            <a:pPr marL="0" indent="0" algn="just" hangingPunct="0">
              <a:buNone/>
            </a:pPr>
            <a:endParaRPr lang="en-GB" sz="2800" b="1" dirty="0">
              <a:latin typeface="Arial" panose="020B0604020202020204" pitchFamily="34" charset="0"/>
              <a:cs typeface="Arial" panose="020B0604020202020204" pitchFamily="34" charset="0"/>
            </a:endParaRPr>
          </a:p>
          <a:p>
            <a:pPr marL="0" indent="0" algn="just" hangingPunct="0">
              <a:buNone/>
            </a:pPr>
            <a:r>
              <a:rPr lang="en-GB" sz="2800" b="1" dirty="0">
                <a:latin typeface="Arial" panose="020B0604020202020204" pitchFamily="34" charset="0"/>
                <a:cs typeface="Arial" panose="020B0604020202020204" pitchFamily="34" charset="0"/>
              </a:rPr>
              <a:t>Don’t mark everything; </a:t>
            </a:r>
            <a:r>
              <a:rPr lang="en-GB" sz="2800" dirty="0">
                <a:latin typeface="Arial" panose="020B0604020202020204" pitchFamily="34" charset="0"/>
                <a:cs typeface="Arial" panose="020B0604020202020204" pitchFamily="34" charset="0"/>
              </a:rPr>
              <a:t>doing so defeats the objective of acting as an </a:t>
            </a:r>
            <a:r>
              <a:rPr lang="en-GB" sz="2800" i="1" dirty="0">
                <a:latin typeface="Arial" panose="020B0604020202020204" pitchFamily="34" charset="0"/>
                <a:cs typeface="Arial" panose="020B0604020202020204" pitchFamily="34" charset="0"/>
              </a:rPr>
              <a:t>aide-memoire </a:t>
            </a:r>
            <a:r>
              <a:rPr lang="en-GB" sz="2800" dirty="0">
                <a:latin typeface="Arial" panose="020B0604020202020204" pitchFamily="34" charset="0"/>
                <a:cs typeface="Arial" panose="020B0604020202020204" pitchFamily="34" charset="0"/>
              </a:rPr>
              <a:t>for key points.</a:t>
            </a:r>
          </a:p>
          <a:p>
            <a:pPr marL="0" indent="0" hangingPunct="0">
              <a:buNone/>
            </a:pPr>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4329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830992"/>
          </a:xfrm>
        </p:spPr>
        <p:txBody>
          <a:bodyPr/>
          <a:lstStyle/>
          <a:p>
            <a:pPr hangingPunct="0"/>
            <a:r>
              <a:rPr lang="en-GB" b="1" dirty="0">
                <a:latin typeface="Arial" panose="020B0604020202020204" pitchFamily="34" charset="0"/>
                <a:cs typeface="Arial" panose="020B0604020202020204" pitchFamily="34" charset="0"/>
              </a:rPr>
              <a:t>Marking texts</a:t>
            </a:r>
          </a:p>
        </p:txBody>
      </p:sp>
      <p:sp>
        <p:nvSpPr>
          <p:cNvPr id="3" name="Content Placeholder 2"/>
          <p:cNvSpPr>
            <a:spLocks noGrp="1"/>
          </p:cNvSpPr>
          <p:nvPr>
            <p:ph idx="1"/>
          </p:nvPr>
        </p:nvSpPr>
        <p:spPr>
          <a:xfrm>
            <a:off x="958788" y="1196752"/>
            <a:ext cx="9252012" cy="5257800"/>
          </a:xfrm>
        </p:spPr>
        <p:txBody>
          <a:bodyPr>
            <a:noAutofit/>
          </a:bodyPr>
          <a:lstStyle/>
          <a:p>
            <a:pPr hangingPunct="0"/>
            <a:endParaRPr lang="en-GB" sz="2800" dirty="0">
              <a:latin typeface="Arial" panose="020B0604020202020204" pitchFamily="34" charset="0"/>
              <a:cs typeface="Arial" panose="020B0604020202020204" pitchFamily="34" charset="0"/>
            </a:endParaRPr>
          </a:p>
          <a:p>
            <a:pPr hangingPunct="0"/>
            <a:r>
              <a:rPr lang="en-GB" sz="2800" dirty="0">
                <a:latin typeface="Arial" panose="020B0604020202020204" pitchFamily="34" charset="0"/>
                <a:cs typeface="Arial" panose="020B0604020202020204" pitchFamily="34" charset="0"/>
              </a:rPr>
              <a:t>Use both a pen/pencil </a:t>
            </a:r>
            <a:r>
              <a:rPr lang="en-GB" sz="2800" i="1" dirty="0">
                <a:latin typeface="Arial" panose="020B0604020202020204" pitchFamily="34" charset="0"/>
                <a:cs typeface="Arial" panose="020B0604020202020204" pitchFamily="34" charset="0"/>
              </a:rPr>
              <a:t>and</a:t>
            </a:r>
            <a:r>
              <a:rPr lang="en-GB" sz="2800" dirty="0">
                <a:latin typeface="Arial" panose="020B0604020202020204" pitchFamily="34" charset="0"/>
                <a:cs typeface="Arial" panose="020B0604020202020204" pitchFamily="34" charset="0"/>
              </a:rPr>
              <a:t> a highlighter.</a:t>
            </a:r>
          </a:p>
          <a:p>
            <a:pPr hangingPunct="0"/>
            <a:r>
              <a:rPr lang="en-GB" sz="2800" dirty="0">
                <a:latin typeface="Arial" panose="020B0604020202020204" pitchFamily="34" charset="0"/>
                <a:cs typeface="Arial" panose="020B0604020202020204" pitchFamily="34" charset="0"/>
              </a:rPr>
              <a:t>Use a ruler to underline key points, phrases, etc.</a:t>
            </a:r>
          </a:p>
          <a:p>
            <a:pPr hangingPunct="0"/>
            <a:r>
              <a:rPr lang="en-GB" sz="2800" dirty="0">
                <a:latin typeface="Arial" panose="020B0604020202020204" pitchFamily="34" charset="0"/>
                <a:cs typeface="Arial" panose="020B0604020202020204" pitchFamily="34" charset="0"/>
              </a:rPr>
              <a:t>Use your own words to summarize the text's most important points in the margins (or, on sticky notes that are pasted in the margins).</a:t>
            </a:r>
          </a:p>
          <a:p>
            <a:pPr lvl="0" hangingPunct="0"/>
            <a:endParaRPr lang="en-GB" sz="2800" dirty="0">
              <a:latin typeface="Arial" panose="020B0604020202020204" pitchFamily="34" charset="0"/>
              <a:cs typeface="Arial" panose="020B0604020202020204" pitchFamily="34" charset="0"/>
            </a:endParaRPr>
          </a:p>
          <a:p>
            <a:pPr marL="0" indent="0" hangingPunct="0">
              <a:buNone/>
            </a:pPr>
            <a:r>
              <a:rPr lang="en-GB" sz="2800" b="1" dirty="0">
                <a:latin typeface="Arial" panose="020B0604020202020204" pitchFamily="34" charset="0"/>
                <a:cs typeface="Arial" panose="020B0604020202020204" pitchFamily="34" charset="0"/>
              </a:rPr>
              <a:t>Please don’t do the above for library books. </a:t>
            </a:r>
            <a:r>
              <a:rPr lang="en-GB" sz="2800" dirty="0">
                <a:latin typeface="Arial" panose="020B0604020202020204" pitchFamily="34" charset="0"/>
                <a:cs typeface="Arial" panose="020B0604020202020204" pitchFamily="34" charset="0"/>
              </a:rPr>
              <a:t>Keep a detailed notebook at hand when using borrowed materials. </a:t>
            </a:r>
            <a:r>
              <a:rPr lang="en-GB" sz="2800" b="1" dirty="0">
                <a:latin typeface="Arial" panose="020B0604020202020204" pitchFamily="34" charset="0"/>
                <a:cs typeface="Arial" panose="020B0604020202020204" pitchFamily="34" charset="0"/>
              </a:rPr>
              <a:t>(And try not to get distracted by other peoples’ marginalia!)</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909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Notetaking </a:t>
            </a:r>
          </a:p>
        </p:txBody>
      </p:sp>
      <p:sp>
        <p:nvSpPr>
          <p:cNvPr id="3" name="Content Placeholder 2"/>
          <p:cNvSpPr>
            <a:spLocks noGrp="1"/>
          </p:cNvSpPr>
          <p:nvPr>
            <p:ph idx="1"/>
          </p:nvPr>
        </p:nvSpPr>
        <p:spPr/>
        <p:txBody>
          <a:bodyPr>
            <a:normAutofit lnSpcReduction="10000"/>
          </a:bodyPr>
          <a:lstStyle/>
          <a:p>
            <a:pPr marL="0" indent="0" hangingPunct="0">
              <a:buNone/>
            </a:pPr>
            <a:r>
              <a:rPr lang="en-GB" sz="2400" b="1" dirty="0">
                <a:latin typeface="Arial" panose="020B0604020202020204" pitchFamily="34" charset="0"/>
                <a:cs typeface="Arial" panose="020B0604020202020204" pitchFamily="34" charset="0"/>
              </a:rPr>
              <a:t>Tips for taking notes.</a:t>
            </a:r>
            <a:r>
              <a:rPr lang="en-GB" sz="2400" dirty="0">
                <a:latin typeface="Arial" panose="020B0604020202020204" pitchFamily="34" charset="0"/>
                <a:cs typeface="Arial" panose="020B0604020202020204" pitchFamily="34" charset="0"/>
              </a:rPr>
              <a:t> </a:t>
            </a:r>
          </a:p>
          <a:p>
            <a:pPr marL="514350" indent="-514350" hangingPunct="0">
              <a:buAutoNum type="alphaUcParenR"/>
            </a:pPr>
            <a:r>
              <a:rPr lang="en-GB" sz="2400" dirty="0">
                <a:latin typeface="Arial" panose="020B0604020202020204" pitchFamily="34" charset="0"/>
                <a:cs typeface="Arial" panose="020B0604020202020204" pitchFamily="34" charset="0"/>
              </a:rPr>
              <a:t>Pick out key words, quotes, arguments, neat turns of phrase </a:t>
            </a:r>
          </a:p>
          <a:p>
            <a:pPr marL="514350" indent="-514350" hangingPunct="0">
              <a:buAutoNum type="alphaUcParenR"/>
            </a:pPr>
            <a:r>
              <a:rPr lang="en-GB" sz="2400" dirty="0">
                <a:latin typeface="Arial" panose="020B0604020202020204" pitchFamily="34" charset="0"/>
                <a:cs typeface="Arial" panose="020B0604020202020204" pitchFamily="34" charset="0"/>
              </a:rPr>
              <a:t>Try to put key words, quotes, arguments into your own words – how do </a:t>
            </a:r>
            <a:r>
              <a:rPr lang="en-GB" sz="2400" b="1" i="1" u="sng" dirty="0">
                <a:latin typeface="Arial" panose="020B0604020202020204" pitchFamily="34" charset="0"/>
                <a:cs typeface="Arial" panose="020B0604020202020204" pitchFamily="34" charset="0"/>
              </a:rPr>
              <a:t>you</a:t>
            </a:r>
            <a:r>
              <a:rPr lang="en-GB" sz="2400" dirty="0">
                <a:latin typeface="Arial" panose="020B0604020202020204" pitchFamily="34" charset="0"/>
                <a:cs typeface="Arial" panose="020B0604020202020204" pitchFamily="34" charset="0"/>
              </a:rPr>
              <a:t> make sense of them?</a:t>
            </a:r>
          </a:p>
          <a:p>
            <a:pPr marL="514350" indent="-514350" hangingPunct="0">
              <a:buAutoNum type="alphaUcParenR"/>
            </a:pPr>
            <a:r>
              <a:rPr lang="en-GB" sz="2400" dirty="0">
                <a:latin typeface="Arial" panose="020B0604020202020204" pitchFamily="34" charset="0"/>
                <a:cs typeface="Arial" panose="020B0604020202020204" pitchFamily="34" charset="0"/>
              </a:rPr>
              <a:t>Colour code: </a:t>
            </a:r>
            <a:r>
              <a:rPr lang="en-GB" sz="2400" b="1" dirty="0">
                <a:solidFill>
                  <a:srgbClr val="FF0000"/>
                </a:solidFill>
                <a:latin typeface="Arial" panose="020B0604020202020204" pitchFamily="34" charset="0"/>
                <a:cs typeface="Arial" panose="020B0604020202020204" pitchFamily="34" charset="0"/>
              </a:rPr>
              <a:t>one colour for direct quotes</a:t>
            </a:r>
            <a:r>
              <a:rPr lang="en-GB" sz="2400" b="1" dirty="0">
                <a:latin typeface="Arial" panose="020B0604020202020204" pitchFamily="34" charset="0"/>
                <a:cs typeface="Arial" panose="020B0604020202020204" pitchFamily="34" charset="0"/>
              </a:rPr>
              <a:t>; </a:t>
            </a:r>
            <a:r>
              <a:rPr lang="en-GB" sz="2400" b="1" dirty="0">
                <a:solidFill>
                  <a:srgbClr val="00B050"/>
                </a:solidFill>
                <a:latin typeface="Arial" panose="020B0604020202020204" pitchFamily="34" charset="0"/>
                <a:cs typeface="Arial" panose="020B0604020202020204" pitchFamily="34" charset="0"/>
              </a:rPr>
              <a:t>one colour for your own words</a:t>
            </a:r>
            <a:r>
              <a:rPr lang="en-GB" sz="2400" b="1" dirty="0">
                <a:latin typeface="Arial" panose="020B0604020202020204" pitchFamily="34" charset="0"/>
                <a:cs typeface="Arial" panose="020B0604020202020204" pitchFamily="34" charset="0"/>
              </a:rPr>
              <a:t>; </a:t>
            </a:r>
            <a:r>
              <a:rPr lang="en-GB" sz="2400" b="1" dirty="0">
                <a:solidFill>
                  <a:srgbClr val="7030A0"/>
                </a:solidFill>
                <a:latin typeface="Arial" panose="020B0604020202020204" pitchFamily="34" charset="0"/>
                <a:cs typeface="Arial" panose="020B0604020202020204" pitchFamily="34" charset="0"/>
              </a:rPr>
              <a:t>one colour for information that is cited from another author</a:t>
            </a:r>
            <a:r>
              <a:rPr lang="en-GB" sz="2400" b="1" dirty="0">
                <a:latin typeface="Arial" panose="020B0604020202020204" pitchFamily="34" charset="0"/>
                <a:cs typeface="Arial" panose="020B0604020202020204" pitchFamily="34" charset="0"/>
              </a:rPr>
              <a:t> </a:t>
            </a:r>
          </a:p>
          <a:p>
            <a:pPr marL="514350" indent="-514350" hangingPunct="0">
              <a:buAutoNum type="alphaUcParenR"/>
            </a:pPr>
            <a:r>
              <a:rPr lang="en-GB" sz="2400" dirty="0">
                <a:latin typeface="Arial" panose="020B0604020202020204" pitchFamily="34" charset="0"/>
                <a:cs typeface="Arial" panose="020B0604020202020204" pitchFamily="34" charset="0"/>
              </a:rPr>
              <a:t>Begin each note with the page number – </a:t>
            </a:r>
            <a:r>
              <a:rPr lang="en-GB" sz="2400" b="1" dirty="0">
                <a:latin typeface="Arial" panose="020B0604020202020204" pitchFamily="34" charset="0"/>
                <a:cs typeface="Arial" panose="020B0604020202020204" pitchFamily="34" charset="0"/>
              </a:rPr>
              <a:t>this helps locate quotes and information later down the line</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307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Skimming</a:t>
            </a:r>
          </a:p>
        </p:txBody>
      </p:sp>
      <p:sp>
        <p:nvSpPr>
          <p:cNvPr id="3" name="Content Placeholder 2"/>
          <p:cNvSpPr>
            <a:spLocks noGrp="1"/>
          </p:cNvSpPr>
          <p:nvPr>
            <p:ph idx="1"/>
          </p:nvPr>
        </p:nvSpPr>
        <p:spPr/>
        <p:txBody>
          <a:bodyPr>
            <a:normAutofit/>
          </a:bodyPr>
          <a:lstStyle/>
          <a:p>
            <a:pPr marL="0" indent="0" algn="just">
              <a:buNone/>
            </a:pPr>
            <a:r>
              <a:rPr lang="en-GB" sz="2000" dirty="0">
                <a:latin typeface="Arial" panose="020B0604020202020204" pitchFamily="34" charset="0"/>
                <a:cs typeface="Arial" panose="020B0604020202020204" pitchFamily="34" charset="0"/>
              </a:rPr>
              <a:t>As your academic career, you will find that knowing what</a:t>
            </a:r>
            <a:r>
              <a:rPr lang="en-GB" sz="2000" b="1" dirty="0">
                <a:latin typeface="Arial" panose="020B0604020202020204" pitchFamily="34" charset="0"/>
                <a:cs typeface="Arial" panose="020B0604020202020204" pitchFamily="34" charset="0"/>
              </a:rPr>
              <a:t> not to </a:t>
            </a:r>
            <a:r>
              <a:rPr lang="en-GB" sz="2000" dirty="0">
                <a:latin typeface="Arial" panose="020B0604020202020204" pitchFamily="34" charset="0"/>
                <a:cs typeface="Arial" panose="020B0604020202020204" pitchFamily="34" charset="0"/>
              </a:rPr>
              <a:t>read can be as important as knowing what to read. Likewise, knowing how to </a:t>
            </a:r>
            <a:r>
              <a:rPr lang="en-GB" sz="2000" b="1" dirty="0">
                <a:latin typeface="Arial" panose="020B0604020202020204" pitchFamily="34" charset="0"/>
                <a:cs typeface="Arial" panose="020B0604020202020204" pitchFamily="34" charset="0"/>
              </a:rPr>
              <a:t>navigate</a:t>
            </a:r>
            <a:r>
              <a:rPr lang="en-GB" sz="2000" dirty="0">
                <a:latin typeface="Arial" panose="020B0604020202020204" pitchFamily="34" charset="0"/>
                <a:cs typeface="Arial" panose="020B0604020202020204" pitchFamily="34" charset="0"/>
              </a:rPr>
              <a:t> a book is a skill.</a:t>
            </a:r>
          </a:p>
          <a:p>
            <a:pPr marL="0" indent="0" algn="just">
              <a:buNone/>
            </a:pPr>
            <a:r>
              <a:rPr lang="en-GB" sz="2000" dirty="0">
                <a:latin typeface="Arial" panose="020B0604020202020204" pitchFamily="34" charset="0"/>
                <a:cs typeface="Arial" panose="020B0604020202020204" pitchFamily="34" charset="0"/>
              </a:rPr>
              <a:t>Skimming – or less pejoratively, </a:t>
            </a:r>
            <a:r>
              <a:rPr lang="en-GB" sz="2000" i="1" dirty="0">
                <a:latin typeface="Arial" panose="020B0604020202020204" pitchFamily="34" charset="0"/>
                <a:cs typeface="Arial" panose="020B0604020202020204" pitchFamily="34" charset="0"/>
              </a:rPr>
              <a:t>surveying</a:t>
            </a:r>
            <a:r>
              <a:rPr lang="en-GB" sz="2000" dirty="0">
                <a:latin typeface="Arial" panose="020B0604020202020204" pitchFamily="34" charset="0"/>
                <a:cs typeface="Arial" panose="020B0604020202020204" pitchFamily="34" charset="0"/>
              </a:rPr>
              <a:t> – is not (always) cheating, but represents an important element of active reading.</a:t>
            </a:r>
          </a:p>
        </p:txBody>
      </p:sp>
    </p:spTree>
    <p:extLst>
      <p:ext uri="{BB962C8B-B14F-4D97-AF65-F5344CB8AC3E}">
        <p14:creationId xmlns:p14="http://schemas.microsoft.com/office/powerpoint/2010/main" val="2781103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948135"/>
          </a:xfrm>
        </p:spPr>
        <p:txBody>
          <a:bodyPr/>
          <a:lstStyle/>
          <a:p>
            <a:r>
              <a:rPr lang="en-GB" b="1" dirty="0">
                <a:latin typeface="Arial" panose="020B0604020202020204" pitchFamily="34" charset="0"/>
                <a:cs typeface="Arial" panose="020B0604020202020204" pitchFamily="34" charset="0"/>
              </a:rPr>
              <a:t>Skimming</a:t>
            </a:r>
          </a:p>
        </p:txBody>
      </p:sp>
      <p:sp>
        <p:nvSpPr>
          <p:cNvPr id="3" name="Content Placeholder 2"/>
          <p:cNvSpPr>
            <a:spLocks noGrp="1"/>
          </p:cNvSpPr>
          <p:nvPr>
            <p:ph idx="1"/>
          </p:nvPr>
        </p:nvSpPr>
        <p:spPr>
          <a:xfrm>
            <a:off x="1237488" y="1600200"/>
            <a:ext cx="9584392" cy="4997152"/>
          </a:xfrm>
        </p:spPr>
        <p:txBody>
          <a:bodyPr>
            <a:normAutofit fontScale="25000" lnSpcReduction="20000"/>
          </a:bodyPr>
          <a:lstStyle/>
          <a:p>
            <a:pPr marL="0" indent="0" hangingPunct="0">
              <a:buNone/>
            </a:pPr>
            <a:r>
              <a:rPr lang="en-GB" sz="7200" dirty="0">
                <a:latin typeface="Arial" panose="020B0604020202020204" pitchFamily="34" charset="0"/>
                <a:cs typeface="Arial" panose="020B0604020202020204" pitchFamily="34" charset="0"/>
              </a:rPr>
              <a:t>As you read through a text, don</a:t>
            </a:r>
            <a:r>
              <a:rPr lang="en-US" sz="7200" dirty="0">
                <a:latin typeface="Arial" panose="020B0604020202020204" pitchFamily="34" charset="0"/>
                <a:cs typeface="Arial" panose="020B0604020202020204" pitchFamily="34" charset="0"/>
              </a:rPr>
              <a:t>’</a:t>
            </a:r>
            <a:r>
              <a:rPr lang="en-GB" sz="7200" dirty="0">
                <a:latin typeface="Arial" panose="020B0604020202020204" pitchFamily="34" charset="0"/>
                <a:cs typeface="Arial" panose="020B0604020202020204" pitchFamily="34" charset="0"/>
              </a:rPr>
              <a:t>t forget your previewing practice.  You can do a brief preview of each chapter and even of each section, or a </a:t>
            </a:r>
            <a:r>
              <a:rPr lang="en-GB" sz="7200" i="1" dirty="0">
                <a:latin typeface="Arial" panose="020B0604020202020204" pitchFamily="34" charset="0"/>
                <a:cs typeface="Arial" panose="020B0604020202020204" pitchFamily="34" charset="0"/>
              </a:rPr>
              <a:t>survey</a:t>
            </a:r>
            <a:r>
              <a:rPr lang="en-GB" sz="7200" dirty="0">
                <a:latin typeface="Arial" panose="020B0604020202020204" pitchFamily="34" charset="0"/>
                <a:cs typeface="Arial" panose="020B0604020202020204" pitchFamily="34" charset="0"/>
              </a:rPr>
              <a:t>.</a:t>
            </a:r>
          </a:p>
          <a:p>
            <a:pPr marL="0" indent="0" hangingPunct="0">
              <a:buNone/>
            </a:pPr>
            <a:r>
              <a:rPr lang="en-GB" sz="7200" b="1" dirty="0">
                <a:latin typeface="Arial" panose="020B0604020202020204" pitchFamily="34" charset="0"/>
                <a:cs typeface="Arial" panose="020B0604020202020204" pitchFamily="34" charset="0"/>
              </a:rPr>
              <a:t>A)  Chapter survey</a:t>
            </a:r>
          </a:p>
          <a:p>
            <a:pPr marL="914400" lvl="1" indent="-514350" hangingPunct="0">
              <a:buAutoNum type="arabicParenR"/>
            </a:pPr>
            <a:r>
              <a:rPr lang="en-GB" sz="7200" dirty="0">
                <a:latin typeface="Arial" panose="020B0604020202020204" pitchFamily="34" charset="0"/>
                <a:cs typeface="Arial" panose="020B0604020202020204" pitchFamily="34" charset="0"/>
              </a:rPr>
              <a:t>Read the introduction or the first couple of paragraphs of the chapter.</a:t>
            </a:r>
          </a:p>
          <a:p>
            <a:pPr marL="914400" lvl="1" indent="-514350" hangingPunct="0">
              <a:buAutoNum type="arabicParenR"/>
            </a:pPr>
            <a:r>
              <a:rPr lang="en-GB" sz="7200" dirty="0">
                <a:latin typeface="Arial" panose="020B0604020202020204" pitchFamily="34" charset="0"/>
                <a:cs typeface="Arial" panose="020B0604020202020204" pitchFamily="34" charset="0"/>
              </a:rPr>
              <a:t>Thumb through the chapter looking at any charts, graphs, illustrations, bold headings, etc.</a:t>
            </a:r>
          </a:p>
          <a:p>
            <a:pPr marL="914400" lvl="1" indent="-514350" hangingPunct="0">
              <a:buAutoNum type="arabicParenR"/>
            </a:pPr>
            <a:r>
              <a:rPr lang="en-GB" sz="7200" dirty="0">
                <a:latin typeface="Arial" panose="020B0604020202020204" pitchFamily="34" charset="0"/>
                <a:cs typeface="Arial" panose="020B0604020202020204" pitchFamily="34" charset="0"/>
              </a:rPr>
              <a:t>Read the conclusion or the last few paragraphs of the chapter.</a:t>
            </a:r>
          </a:p>
          <a:p>
            <a:pPr marL="0" indent="0" hangingPunct="0">
              <a:buNone/>
            </a:pPr>
            <a:r>
              <a:rPr lang="en-GB" sz="7200" b="1" dirty="0">
                <a:latin typeface="Arial" panose="020B0604020202020204" pitchFamily="34" charset="0"/>
                <a:cs typeface="Arial" panose="020B0604020202020204" pitchFamily="34" charset="0"/>
              </a:rPr>
              <a:t>B)  Section survey</a:t>
            </a:r>
          </a:p>
          <a:p>
            <a:pPr marL="914400" lvl="1" indent="-514350" hangingPunct="0">
              <a:buAutoNum type="arabicParenR"/>
            </a:pPr>
            <a:r>
              <a:rPr lang="en-GB" sz="7200" dirty="0">
                <a:latin typeface="Arial" panose="020B0604020202020204" pitchFamily="34" charset="0"/>
                <a:cs typeface="Arial" panose="020B0604020202020204" pitchFamily="34" charset="0"/>
              </a:rPr>
              <a:t>Read the first paragraph.</a:t>
            </a:r>
          </a:p>
          <a:p>
            <a:pPr marL="914400" lvl="1" indent="-514350" hangingPunct="0">
              <a:buAutoNum type="arabicParenR"/>
            </a:pPr>
            <a:r>
              <a:rPr lang="en-GB" sz="7200" dirty="0">
                <a:latin typeface="Arial" panose="020B0604020202020204" pitchFamily="34" charset="0"/>
                <a:cs typeface="Arial" panose="020B0604020202020204" pitchFamily="34" charset="0"/>
              </a:rPr>
              <a:t>Read the first sentence of each of the following paragraphs.</a:t>
            </a:r>
          </a:p>
          <a:p>
            <a:pPr marL="914400" lvl="1" indent="-514350" hangingPunct="0">
              <a:buAutoNum type="arabicParenR"/>
            </a:pPr>
            <a:r>
              <a:rPr lang="en-GB" sz="7200" dirty="0">
                <a:latin typeface="Arial" panose="020B0604020202020204" pitchFamily="34" charset="0"/>
                <a:cs typeface="Arial" panose="020B0604020202020204" pitchFamily="34" charset="0"/>
              </a:rPr>
              <a:t>Read the last paragraph.</a:t>
            </a:r>
          </a:p>
          <a:p>
            <a:pPr marL="0" indent="0" hangingPunct="0">
              <a:buNone/>
            </a:pPr>
            <a:r>
              <a:rPr lang="en-GB" sz="7200" b="1" dirty="0">
                <a:latin typeface="Arial" panose="020B0604020202020204" pitchFamily="34" charset="0"/>
                <a:cs typeface="Arial" panose="020B0604020202020204" pitchFamily="34" charset="0"/>
              </a:rPr>
              <a:t>C) Paragraph survey</a:t>
            </a:r>
          </a:p>
          <a:p>
            <a:pPr marL="914400" lvl="1" indent="-514350" hangingPunct="0">
              <a:buAutoNum type="arabicParenR"/>
            </a:pPr>
            <a:r>
              <a:rPr lang="en-GB" sz="7200" dirty="0">
                <a:latin typeface="Arial" panose="020B0604020202020204" pitchFamily="34" charset="0"/>
                <a:cs typeface="Arial" panose="020B0604020202020204" pitchFamily="34" charset="0"/>
              </a:rPr>
              <a:t>Read the first sentence</a:t>
            </a:r>
          </a:p>
          <a:p>
            <a:pPr marL="914400" lvl="1" indent="-514350" hangingPunct="0">
              <a:buAutoNum type="arabicParenR"/>
            </a:pPr>
            <a:r>
              <a:rPr lang="en-GB" sz="7200" dirty="0">
                <a:latin typeface="Arial" panose="020B0604020202020204" pitchFamily="34" charset="0"/>
                <a:cs typeface="Arial" panose="020B0604020202020204" pitchFamily="34" charset="0"/>
              </a:rPr>
              <a:t>Read the last sentence</a:t>
            </a:r>
          </a:p>
          <a:p>
            <a:pPr marL="914400" lvl="1" indent="-514350" hangingPunct="0">
              <a:buAutoNum type="arabicParenR"/>
            </a:pPr>
            <a:r>
              <a:rPr lang="en-GB" sz="7200" dirty="0">
                <a:latin typeface="Arial" panose="020B0604020202020204" pitchFamily="34" charset="0"/>
                <a:cs typeface="Arial" panose="020B0604020202020204" pitchFamily="34" charset="0"/>
              </a:rPr>
              <a:t>Are the above interesting/important? Do they make sense or can you skip forwards?</a:t>
            </a:r>
          </a:p>
          <a:p>
            <a:pPr marL="0" indent="0" hangingPunct="0">
              <a:buNone/>
            </a:pPr>
            <a:endParaRPr lang="en-GB" dirty="0"/>
          </a:p>
          <a:p>
            <a:pPr marL="0" indent="0" hangingPunct="0">
              <a:buNone/>
            </a:pPr>
            <a:r>
              <a:rPr lang="en-GB" dirty="0"/>
              <a:t> </a:t>
            </a:r>
          </a:p>
        </p:txBody>
      </p:sp>
    </p:spTree>
    <p:extLst>
      <p:ext uri="{BB962C8B-B14F-4D97-AF65-F5344CB8AC3E}">
        <p14:creationId xmlns:p14="http://schemas.microsoft.com/office/powerpoint/2010/main" val="3237252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Indexes and Contents</a:t>
            </a:r>
          </a:p>
        </p:txBody>
      </p:sp>
      <p:sp>
        <p:nvSpPr>
          <p:cNvPr id="3" name="Content Placeholder 2"/>
          <p:cNvSpPr>
            <a:spLocks noGrp="1"/>
          </p:cNvSpPr>
          <p:nvPr>
            <p:ph idx="1"/>
          </p:nvPr>
        </p:nvSpPr>
        <p:spPr>
          <a:xfrm>
            <a:off x="1261872" y="1855432"/>
            <a:ext cx="8866576" cy="4741919"/>
          </a:xfrm>
        </p:spPr>
        <p:txBody>
          <a:bodyPr>
            <a:normAutofit/>
          </a:bodyPr>
          <a:lstStyle/>
          <a:p>
            <a:pPr marL="0" indent="0" algn="just" hangingPunct="0">
              <a:buNone/>
            </a:pPr>
            <a:r>
              <a:rPr lang="en-GB" sz="2000" dirty="0">
                <a:latin typeface="Arial" panose="020B0604020202020204" pitchFamily="34" charset="0"/>
                <a:cs typeface="Arial" panose="020B0604020202020204" pitchFamily="34" charset="0"/>
              </a:rPr>
              <a:t>Checking indexes (aka indices) and contents sections may also help you locate information more speedily.</a:t>
            </a:r>
          </a:p>
          <a:p>
            <a:pPr marL="0" indent="0" algn="just" hangingPunct="0">
              <a:buNone/>
            </a:pPr>
            <a:r>
              <a:rPr lang="en-GB" sz="2000" i="1" dirty="0">
                <a:latin typeface="Arial" panose="020B0604020202020204" pitchFamily="34" charset="0"/>
                <a:cs typeface="Arial" panose="020B0604020202020204" pitchFamily="34" charset="0"/>
              </a:rPr>
              <a:t>Using the index of a general textbook or reference work to locate relevant information about a theme, person, topic, etc. can be a useful way to kick of your research or essay preparation.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83536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2" y="365760"/>
            <a:ext cx="9692640" cy="1010367"/>
          </a:xfrm>
        </p:spPr>
        <p:txBody>
          <a:bodyPr/>
          <a:lstStyle/>
          <a:p>
            <a:r>
              <a:rPr lang="en-GB" b="1" dirty="0">
                <a:latin typeface="Arial" panose="020B0604020202020204" pitchFamily="34" charset="0"/>
                <a:cs typeface="Arial" panose="020B0604020202020204" pitchFamily="34" charset="0"/>
              </a:rPr>
              <a:t>Footnotes and bibliographies</a:t>
            </a:r>
          </a:p>
        </p:txBody>
      </p:sp>
      <p:sp>
        <p:nvSpPr>
          <p:cNvPr id="3" name="Content Placeholder 2"/>
          <p:cNvSpPr>
            <a:spLocks noGrp="1"/>
          </p:cNvSpPr>
          <p:nvPr>
            <p:ph idx="1"/>
          </p:nvPr>
        </p:nvSpPr>
        <p:spPr>
          <a:xfrm>
            <a:off x="1261872" y="1600200"/>
            <a:ext cx="8866576" cy="4997152"/>
          </a:xfrm>
        </p:spPr>
        <p:txBody>
          <a:bodyPr>
            <a:normAutofit/>
          </a:bodyPr>
          <a:lstStyle/>
          <a:p>
            <a:pPr marL="0" indent="0" algn="just" hangingPunct="0">
              <a:buNone/>
            </a:pPr>
            <a:r>
              <a:rPr lang="en-GB" sz="2400" dirty="0">
                <a:latin typeface="Arial" panose="020B0604020202020204" pitchFamily="34" charset="0"/>
                <a:cs typeface="Arial" panose="020B0604020202020204" pitchFamily="34" charset="0"/>
              </a:rPr>
              <a:t>Footnotes and bibliographies are not just encumbrances sent to befuddle and infuriate undergraduates. They have a utility to you as a writer </a:t>
            </a:r>
            <a:r>
              <a:rPr lang="en-GB" sz="2400" b="1" i="1" dirty="0">
                <a:latin typeface="Arial" panose="020B0604020202020204" pitchFamily="34" charset="0"/>
                <a:cs typeface="Arial" panose="020B0604020202020204" pitchFamily="34" charset="0"/>
              </a:rPr>
              <a:t>and as a reader</a:t>
            </a:r>
            <a:r>
              <a:rPr lang="en-GB" sz="2400" i="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Checking authors’ footnotes and bibliography let’s you know where information is sourced (and thus if it’s ‘reliable’) and can provide insights into how authors’ ideas are formulated.</a:t>
            </a:r>
          </a:p>
          <a:p>
            <a:pPr marL="0" indent="0" algn="just" hangingPunct="0">
              <a:buNone/>
            </a:pPr>
            <a:r>
              <a:rPr lang="en-GB" sz="4400" b="1" dirty="0">
                <a:latin typeface="Arial" panose="020B0604020202020204" pitchFamily="34" charset="0"/>
                <a:cs typeface="Arial" panose="020B0604020202020204" pitchFamily="34" charset="0"/>
              </a:rPr>
              <a:t>They can also act as a guide to further reading and research.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8487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a:t>
            </a:r>
          </a:p>
        </p:txBody>
      </p:sp>
      <p:sp>
        <p:nvSpPr>
          <p:cNvPr id="3" name="Content Placeholder 2"/>
          <p:cNvSpPr>
            <a:spLocks noGrp="1"/>
          </p:cNvSpPr>
          <p:nvPr>
            <p:ph idx="1"/>
          </p:nvPr>
        </p:nvSpPr>
        <p:spPr>
          <a:xfrm>
            <a:off x="1261872" y="2145670"/>
            <a:ext cx="8866576" cy="4451681"/>
          </a:xfrm>
        </p:spPr>
        <p:txBody>
          <a:bodyPr>
            <a:normAutofit/>
          </a:bodyPr>
          <a:lstStyle/>
          <a:p>
            <a:pPr marL="0" indent="0" algn="just" hangingPunct="0">
              <a:buNone/>
            </a:pPr>
            <a:r>
              <a:rPr lang="en-GB" sz="2400" dirty="0">
                <a:latin typeface="Arial" panose="020B0604020202020204" pitchFamily="34" charset="0"/>
                <a:cs typeface="Arial" panose="020B0604020202020204" pitchFamily="34" charset="0"/>
              </a:rPr>
              <a:t>Adopting some or all of these strategies, which are much simpler in practice than in explanation, will improve the speed and efficiency of your reading. </a:t>
            </a:r>
          </a:p>
          <a:p>
            <a:pPr marL="0" indent="0" algn="just" hangingPunct="0">
              <a:buNone/>
            </a:pPr>
            <a:r>
              <a:rPr lang="en-GB" sz="2400" dirty="0">
                <a:latin typeface="Arial" panose="020B0604020202020204" pitchFamily="34" charset="0"/>
                <a:cs typeface="Arial" panose="020B0604020202020204" pitchFamily="34" charset="0"/>
              </a:rPr>
              <a:t>They aren’t hard-and-fast rules, or guarantees for success, but can hopefully point you in the right direction.</a:t>
            </a:r>
          </a:p>
        </p:txBody>
      </p:sp>
    </p:spTree>
    <p:extLst>
      <p:ext uri="{BB962C8B-B14F-4D97-AF65-F5344CB8AC3E}">
        <p14:creationId xmlns:p14="http://schemas.microsoft.com/office/powerpoint/2010/main" val="456887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Further Support</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hlinkClick r:id="rId2"/>
              </a:rPr>
              <a:t>https://www.uwtsd.ac.uk/library/</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See the UWTSD Library YouTube channel:</a:t>
            </a:r>
          </a:p>
          <a:p>
            <a:pPr marL="0" indent="0">
              <a:buNone/>
            </a:pPr>
            <a:r>
              <a:rPr lang="en-GB" dirty="0">
                <a:latin typeface="Arial" panose="020B0604020202020204" pitchFamily="34" charset="0"/>
                <a:cs typeface="Arial" panose="020B0604020202020204" pitchFamily="34" charset="0"/>
                <a:hlinkClick r:id="rId3"/>
              </a:rPr>
              <a:t>https://www.youtube.com/channel/UCYeVXnLfNshZ6iKd7Bm3yiw/videos</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538384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146</TotalTime>
  <Words>1893</Words>
  <Application>Microsoft Office PowerPoint</Application>
  <PresentationFormat>Widescreen</PresentationFormat>
  <Paragraphs>160</Paragraphs>
  <Slides>26</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Schoolbook</vt:lpstr>
      <vt:lpstr>Wingdings 2</vt:lpstr>
      <vt:lpstr>View</vt:lpstr>
      <vt:lpstr>Reading/ Summarising</vt:lpstr>
      <vt:lpstr>  READING is incredibly important: You read for your degree! </vt:lpstr>
      <vt:lpstr>What: Module reading lists</vt:lpstr>
      <vt:lpstr>But also be prepared to read broadly and to follow your own (informed) intuition.  Be creative. Be persistent. Be intrepid.  USE THE LIBRARY. </vt:lpstr>
      <vt:lpstr> What to read for … pleasure and/or purpose.  Academic reading usually has purpose</vt:lpstr>
      <vt:lpstr>Academic Reading (Critical Reading)</vt:lpstr>
      <vt:lpstr> What to read…</vt:lpstr>
      <vt:lpstr>Why are you reading a particular text? (Discuss) </vt:lpstr>
      <vt:lpstr>Some important things to be conscious of when reading anything:</vt:lpstr>
      <vt:lpstr>Some important things to be conscious of when reading:</vt:lpstr>
      <vt:lpstr>Some important things to be conscious of when reading:</vt:lpstr>
      <vt:lpstr>Some important things to be conscious of when reading:</vt:lpstr>
      <vt:lpstr>It’s not working for me…</vt:lpstr>
      <vt:lpstr>Strategic reading</vt:lpstr>
      <vt:lpstr>Previewing a book</vt:lpstr>
      <vt:lpstr>Previewing a book</vt:lpstr>
      <vt:lpstr>Previewing an article: Is This Article Relevant to My Research? </vt:lpstr>
      <vt:lpstr>Marking texts</vt:lpstr>
      <vt:lpstr>Marking texts</vt:lpstr>
      <vt:lpstr>Notetaking </vt:lpstr>
      <vt:lpstr>Skimming</vt:lpstr>
      <vt:lpstr>Skimming</vt:lpstr>
      <vt:lpstr>Indexes and Contents</vt:lpstr>
      <vt:lpstr>Footnotes and bibliographies</vt:lpstr>
      <vt:lpstr>Summary</vt:lpstr>
      <vt:lpstr>Further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Joanna Holmes</cp:lastModifiedBy>
  <cp:revision>702</cp:revision>
  <cp:lastPrinted>2020-09-30T12:36:36Z</cp:lastPrinted>
  <dcterms:created xsi:type="dcterms:W3CDTF">2020-08-03T10:09:29Z</dcterms:created>
  <dcterms:modified xsi:type="dcterms:W3CDTF">2023-10-20T10:08:42Z</dcterms:modified>
</cp:coreProperties>
</file>