
<file path=[Content_Types].xml><?xml version="1.0" encoding="utf-8"?>
<Types xmlns="http://schemas.openxmlformats.org/package/2006/content-types">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strictFirstAndLastChars="0" saveSubsetFonts="1">
  <p:sldMasterIdLst>
    <p:sldMasterId id="2147483659"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_rels/presentation.xml.rels><?xml version="1.0" encoding="UTF-8" standalone="yes"?><Relationships xmlns="http://schemas.openxmlformats.org/package/2006/relationships"><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5" name="Shape 55"/>
        <p:cNvGrpSpPr/>
        <p:nvPr/>
      </p:nvGrpSpPr>
      <p:grpSpPr>
        <a:xfrm>
          <a:off x="0" y="0"/>
          <a:ext cx="0" cy="0"/>
          <a:chOff x="0" y="0"/>
          <a:chExt cx="0" cy="0"/>
        </a:xfrm>
      </p:grpSpPr>
      <p:sp>
        <p:nvSpPr>
          <p:cNvPr id="56" name="Google Shape;56;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7" name="Google Shape;57;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1" name="Shape 61"/>
        <p:cNvGrpSpPr/>
        <p:nvPr/>
      </p:nvGrpSpPr>
      <p:grpSpPr>
        <a:xfrm>
          <a:off x="0" y="0"/>
          <a:ext cx="0" cy="0"/>
          <a:chOff x="0" y="0"/>
          <a:chExt cx="0" cy="0"/>
        </a:xfrm>
      </p:grpSpPr>
      <p:sp>
        <p:nvSpPr>
          <p:cNvPr id="62" name="Google Shape;62;g4c966073a6_0_20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3" name="Google Shape;63;g4c966073a6_0_20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7" name="Shape 67"/>
        <p:cNvGrpSpPr/>
        <p:nvPr/>
      </p:nvGrpSpPr>
      <p:grpSpPr>
        <a:xfrm>
          <a:off x="0" y="0"/>
          <a:ext cx="0" cy="0"/>
          <a:chOff x="0" y="0"/>
          <a:chExt cx="0" cy="0"/>
        </a:xfrm>
      </p:grpSpPr>
      <p:sp>
        <p:nvSpPr>
          <p:cNvPr id="68" name="Google Shape;68;g4c966073a6_0_23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9" name="Google Shape;69;g4c966073a6_0_23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3" name="Shape 73"/>
        <p:cNvGrpSpPr/>
        <p:nvPr/>
      </p:nvGrpSpPr>
      <p:grpSpPr>
        <a:xfrm>
          <a:off x="0" y="0"/>
          <a:ext cx="0" cy="0"/>
          <a:chOff x="0" y="0"/>
          <a:chExt cx="0" cy="0"/>
        </a:xfrm>
      </p:grpSpPr>
      <p:sp>
        <p:nvSpPr>
          <p:cNvPr id="74" name="Google Shape;74;g4c966073a6_0_24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5" name="Google Shape;75;g4c966073a6_0_24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9" name="Shape 79"/>
        <p:cNvGrpSpPr/>
        <p:nvPr/>
      </p:nvGrpSpPr>
      <p:grpSpPr>
        <a:xfrm>
          <a:off x="0" y="0"/>
          <a:ext cx="0" cy="0"/>
          <a:chOff x="0" y="0"/>
          <a:chExt cx="0" cy="0"/>
        </a:xfrm>
      </p:grpSpPr>
      <p:sp>
        <p:nvSpPr>
          <p:cNvPr id="80" name="Google Shape;80;g4c966073a6_0_24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1" name="Google Shape;81;g4c966073a6_0_24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6" name="Shape 86"/>
        <p:cNvGrpSpPr/>
        <p:nvPr/>
      </p:nvGrpSpPr>
      <p:grpSpPr>
        <a:xfrm>
          <a:off x="0" y="0"/>
          <a:ext cx="0" cy="0"/>
          <a:chOff x="0" y="0"/>
          <a:chExt cx="0" cy="0"/>
        </a:xfrm>
      </p:grpSpPr>
      <p:sp>
        <p:nvSpPr>
          <p:cNvPr id="87" name="Google Shape;87;g4c966073a6_0_25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8" name="Google Shape;88;g4c966073a6_0_25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2" name="Shape 92"/>
        <p:cNvGrpSpPr/>
        <p:nvPr/>
      </p:nvGrpSpPr>
      <p:grpSpPr>
        <a:xfrm>
          <a:off x="0" y="0"/>
          <a:ext cx="0" cy="0"/>
          <a:chOff x="0" y="0"/>
          <a:chExt cx="0" cy="0"/>
        </a:xfrm>
      </p:grpSpPr>
      <p:sp>
        <p:nvSpPr>
          <p:cNvPr id="93" name="Google Shape;93;g4c966073a6_0_25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4" name="Google Shape;94;g4c966073a6_0_25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8" name="Shape 98"/>
        <p:cNvGrpSpPr/>
        <p:nvPr/>
      </p:nvGrpSpPr>
      <p:grpSpPr>
        <a:xfrm>
          <a:off x="0" y="0"/>
          <a:ext cx="0" cy="0"/>
          <a:chOff x="0" y="0"/>
          <a:chExt cx="0" cy="0"/>
        </a:xfrm>
      </p:grpSpPr>
      <p:sp>
        <p:nvSpPr>
          <p:cNvPr id="99" name="Google Shape;99;g4c966073a6_0_26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0" name="Google Shape;100;g4c966073a6_0_26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4" name="Shape 104"/>
        <p:cNvGrpSpPr/>
        <p:nvPr/>
      </p:nvGrpSpPr>
      <p:grpSpPr>
        <a:xfrm>
          <a:off x="0" y="0"/>
          <a:ext cx="0" cy="0"/>
          <a:chOff x="0" y="0"/>
          <a:chExt cx="0" cy="0"/>
        </a:xfrm>
      </p:grpSpPr>
      <p:sp>
        <p:nvSpPr>
          <p:cNvPr id="105" name="Google Shape;105;g4c966073a6_0_27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6" name="Google Shape;106;g4c966073a6_0_27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0" name="Shape 110"/>
        <p:cNvGrpSpPr/>
        <p:nvPr/>
      </p:nvGrpSpPr>
      <p:grpSpPr>
        <a:xfrm>
          <a:off x="0" y="0"/>
          <a:ext cx="0" cy="0"/>
          <a:chOff x="0" y="0"/>
          <a:chExt cx="0" cy="0"/>
        </a:xfrm>
      </p:grpSpPr>
      <p:sp>
        <p:nvSpPr>
          <p:cNvPr id="111" name="Google Shape;111;g4c966073a6_0_28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2" name="Google Shape;112;g4c966073a6_0_28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6" name="Shape 116"/>
        <p:cNvGrpSpPr/>
        <p:nvPr/>
      </p:nvGrpSpPr>
      <p:grpSpPr>
        <a:xfrm>
          <a:off x="0" y="0"/>
          <a:ext cx="0" cy="0"/>
          <a:chOff x="0" y="0"/>
          <a:chExt cx="0" cy="0"/>
        </a:xfrm>
      </p:grpSpPr>
      <p:sp>
        <p:nvSpPr>
          <p:cNvPr id="117" name="Google Shape;117;g4c966073a6_0_29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8" name="Google Shape;118;g4c966073a6_0_29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2" name="Shape 122"/>
        <p:cNvGrpSpPr/>
        <p:nvPr/>
      </p:nvGrpSpPr>
      <p:grpSpPr>
        <a:xfrm>
          <a:off x="0" y="0"/>
          <a:ext cx="0" cy="0"/>
          <a:chOff x="0" y="0"/>
          <a:chExt cx="0" cy="0"/>
        </a:xfrm>
      </p:grpSpPr>
      <p:sp>
        <p:nvSpPr>
          <p:cNvPr id="123" name="Google Shape;123;g4c966073a6_0_30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4" name="Google Shape;124;g4c966073a6_0_30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8" name="Shape 128"/>
        <p:cNvGrpSpPr/>
        <p:nvPr/>
      </p:nvGrpSpPr>
      <p:grpSpPr>
        <a:xfrm>
          <a:off x="0" y="0"/>
          <a:ext cx="0" cy="0"/>
          <a:chOff x="0" y="0"/>
          <a:chExt cx="0" cy="0"/>
        </a:xfrm>
      </p:grpSpPr>
      <p:sp>
        <p:nvSpPr>
          <p:cNvPr id="129" name="Google Shape;129;g4c966073a6_0_22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0" name="Google Shape;130;g4c966073a6_0_22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spTree>
      <p:nvGrpSpPr>
        <p:cNvPr id="9" name="Shape 9"/>
        <p:cNvGrpSpPr/>
        <p:nvPr/>
      </p:nvGrpSpPr>
      <p:grpSpPr>
        <a:xfrm>
          <a:off x="0" y="0"/>
          <a:ext cx="0" cy="0"/>
          <a:chOff x="0" y="0"/>
          <a:chExt cx="0" cy="0"/>
        </a:xfrm>
      </p:grpSpPr>
      <p:grpSp>
        <p:nvGrpSpPr>
          <p:cNvPr id="10" name="Google Shape;10;p2"/>
          <p:cNvGrpSpPr/>
          <p:nvPr/>
        </p:nvGrpSpPr>
        <p:grpSpPr>
          <a:xfrm>
            <a:off x="4350279" y="2855377"/>
            <a:ext cx="443589" cy="105632"/>
            <a:chOff x="4137525" y="2915950"/>
            <a:chExt cx="869100" cy="207000"/>
          </a:xfrm>
        </p:grpSpPr>
        <p:sp>
          <p:nvSpPr>
            <p:cNvPr id="11" name="Google Shape;11;p2"/>
            <p:cNvSpPr/>
            <p:nvPr/>
          </p:nvSpPr>
          <p:spPr>
            <a:xfrm>
              <a:off x="4468575" y="2915950"/>
              <a:ext cx="207000" cy="2070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 name="Google Shape;12;p2"/>
            <p:cNvSpPr/>
            <p:nvPr/>
          </p:nvSpPr>
          <p:spPr>
            <a:xfrm>
              <a:off x="4799625" y="2915950"/>
              <a:ext cx="207000" cy="2070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
            <p:cNvSpPr/>
            <p:nvPr/>
          </p:nvSpPr>
          <p:spPr>
            <a:xfrm>
              <a:off x="4137525" y="2915950"/>
              <a:ext cx="207000" cy="2070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4" name="Google Shape;14;p2"/>
          <p:cNvSpPr txBox="1"/>
          <p:nvPr>
            <p:ph type="ctrTitle"/>
          </p:nvPr>
        </p:nvSpPr>
        <p:spPr>
          <a:xfrm>
            <a:off x="671258" y="990800"/>
            <a:ext cx="7801500" cy="1730100"/>
          </a:xfrm>
          <a:prstGeom prst="rect">
            <a:avLst/>
          </a:prstGeom>
        </p:spPr>
        <p:txBody>
          <a:bodyPr anchorCtr="0" anchor="b" bIns="91425" lIns="91425" spcFirstLastPara="1" rIns="91425" wrap="square" tIns="91425"/>
          <a:lstStyle>
            <a:lvl1pPr lvl="0" algn="ctr">
              <a:spcBef>
                <a:spcPts val="0"/>
              </a:spcBef>
              <a:spcAft>
                <a:spcPts val="0"/>
              </a:spcAft>
              <a:buSzPts val="4800"/>
              <a:buNone/>
              <a:defRPr sz="48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p:txBody>
      </p:sp>
      <p:sp>
        <p:nvSpPr>
          <p:cNvPr id="15" name="Google Shape;15;p2"/>
          <p:cNvSpPr txBox="1"/>
          <p:nvPr>
            <p:ph idx="1" type="subTitle"/>
          </p:nvPr>
        </p:nvSpPr>
        <p:spPr>
          <a:xfrm>
            <a:off x="671250" y="3174876"/>
            <a:ext cx="7801500" cy="792600"/>
          </a:xfrm>
          <a:prstGeom prst="rect">
            <a:avLst/>
          </a:prstGeom>
        </p:spPr>
        <p:txBody>
          <a:bodyPr anchorCtr="0" anchor="t" bIns="91425" lIns="91425" spcFirstLastPara="1" rIns="91425" wrap="square" tIns="91425"/>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16" name="Google Shape;16;p2"/>
          <p:cNvSpPr txBox="1"/>
          <p:nvPr>
            <p:ph idx="12" type="sldNum"/>
          </p:nvPr>
        </p:nvSpPr>
        <p:spPr>
          <a:xfrm>
            <a:off x="8490250" y="468100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spTree>
      <p:nvGrpSpPr>
        <p:cNvPr id="17" name="Shape 17"/>
        <p:cNvGrpSpPr/>
        <p:nvPr/>
      </p:nvGrpSpPr>
      <p:grpSpPr>
        <a:xfrm>
          <a:off x="0" y="0"/>
          <a:ext cx="0" cy="0"/>
          <a:chOff x="0" y="0"/>
          <a:chExt cx="0" cy="0"/>
        </a:xfrm>
      </p:grpSpPr>
      <p:sp>
        <p:nvSpPr>
          <p:cNvPr id="18" name="Google Shape;18;p3"/>
          <p:cNvSpPr txBox="1"/>
          <p:nvPr>
            <p:ph type="title"/>
          </p:nvPr>
        </p:nvSpPr>
        <p:spPr>
          <a:xfrm>
            <a:off x="671250" y="2141250"/>
            <a:ext cx="7852200" cy="861000"/>
          </a:xfrm>
          <a:prstGeom prst="rect">
            <a:avLst/>
          </a:prstGeom>
        </p:spPr>
        <p:txBody>
          <a:bodyPr anchorCtr="0" anchor="ctr" bIns="91425" lIns="91425" spcFirstLastPara="1" rIns="91425" wrap="square" tIns="91425"/>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9" name="Google Shape;19;p3"/>
          <p:cNvSpPr txBox="1"/>
          <p:nvPr>
            <p:ph idx="12" type="sldNum"/>
          </p:nvPr>
        </p:nvSpPr>
        <p:spPr>
          <a:xfrm>
            <a:off x="8490250" y="468100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body" type="tx">
  <p:cSld name="TITLE_AND_BODY">
    <p:spTree>
      <p:nvGrpSpPr>
        <p:cNvPr id="20" name="Shape 20"/>
        <p:cNvGrpSpPr/>
        <p:nvPr/>
      </p:nvGrpSpPr>
      <p:grpSpPr>
        <a:xfrm>
          <a:off x="0" y="0"/>
          <a:ext cx="0" cy="0"/>
          <a:chOff x="0" y="0"/>
          <a:chExt cx="0" cy="0"/>
        </a:xfrm>
      </p:grpSpPr>
      <p:sp>
        <p:nvSpPr>
          <p:cNvPr id="21" name="Google Shape;21;p4"/>
          <p:cNvSpPr txBox="1"/>
          <p:nvPr>
            <p:ph type="title"/>
          </p:nvPr>
        </p:nvSpPr>
        <p:spPr>
          <a:xfrm>
            <a:off x="311700" y="445025"/>
            <a:ext cx="8520600" cy="572700"/>
          </a:xfrm>
          <a:prstGeom prst="rect">
            <a:avLst/>
          </a:prstGeom>
        </p:spPr>
        <p:txBody>
          <a:bodyPr anchorCtr="0" anchor="t" bIns="91425" lIns="91425" spcFirstLastPara="1" rIns="91425" wrap="square" tIns="91425"/>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2" name="Google Shape;22;p4"/>
          <p:cNvSpPr txBox="1"/>
          <p:nvPr>
            <p:ph idx="1" type="body"/>
          </p:nvPr>
        </p:nvSpPr>
        <p:spPr>
          <a:xfrm>
            <a:off x="311700" y="1152475"/>
            <a:ext cx="8520600" cy="3416400"/>
          </a:xfrm>
          <a:prstGeom prst="rect">
            <a:avLst/>
          </a:prstGeom>
        </p:spPr>
        <p:txBody>
          <a:bodyPr anchorCtr="0" anchor="t" bIns="91425" lIns="91425" spcFirstLastPara="1" rIns="91425" wrap="square" tIns="91425"/>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23" name="Google Shape;23;p4"/>
          <p:cNvSpPr txBox="1"/>
          <p:nvPr>
            <p:ph idx="12" type="sldNum"/>
          </p:nvPr>
        </p:nvSpPr>
        <p:spPr>
          <a:xfrm>
            <a:off x="8490250" y="468100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two columns" type="twoColTx">
  <p:cSld name="TITLE_AND_TWO_COLUMNS">
    <p:spTree>
      <p:nvGrpSpPr>
        <p:cNvPr id="24" name="Shape 24"/>
        <p:cNvGrpSpPr/>
        <p:nvPr/>
      </p:nvGrpSpPr>
      <p:grpSpPr>
        <a:xfrm>
          <a:off x="0" y="0"/>
          <a:ext cx="0" cy="0"/>
          <a:chOff x="0" y="0"/>
          <a:chExt cx="0" cy="0"/>
        </a:xfrm>
      </p:grpSpPr>
      <p:sp>
        <p:nvSpPr>
          <p:cNvPr id="25" name="Google Shape;25;p5"/>
          <p:cNvSpPr txBox="1"/>
          <p:nvPr>
            <p:ph type="title"/>
          </p:nvPr>
        </p:nvSpPr>
        <p:spPr>
          <a:xfrm>
            <a:off x="311700" y="445025"/>
            <a:ext cx="8520600" cy="572700"/>
          </a:xfrm>
          <a:prstGeom prst="rect">
            <a:avLst/>
          </a:prstGeom>
        </p:spPr>
        <p:txBody>
          <a:bodyPr anchorCtr="0" anchor="t" bIns="91425" lIns="91425" spcFirstLastPara="1" rIns="91425" wrap="square" tIns="91425"/>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6" name="Google Shape;26;p5"/>
          <p:cNvSpPr txBox="1"/>
          <p:nvPr>
            <p:ph idx="1" type="body"/>
          </p:nvPr>
        </p:nvSpPr>
        <p:spPr>
          <a:xfrm>
            <a:off x="311700" y="1152475"/>
            <a:ext cx="3999900" cy="3416400"/>
          </a:xfrm>
          <a:prstGeom prst="rect">
            <a:avLst/>
          </a:prstGeom>
        </p:spPr>
        <p:txBody>
          <a:bodyPr anchorCtr="0" anchor="t" bIns="91425" lIns="91425" spcFirstLastPara="1" rIns="91425" wrap="square" tIns="91425"/>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7" name="Google Shape;27;p5"/>
          <p:cNvSpPr txBox="1"/>
          <p:nvPr>
            <p:ph idx="2" type="body"/>
          </p:nvPr>
        </p:nvSpPr>
        <p:spPr>
          <a:xfrm>
            <a:off x="4832400" y="1152475"/>
            <a:ext cx="3999900" cy="3416400"/>
          </a:xfrm>
          <a:prstGeom prst="rect">
            <a:avLst/>
          </a:prstGeom>
        </p:spPr>
        <p:txBody>
          <a:bodyPr anchorCtr="0" anchor="t" bIns="91425" lIns="91425" spcFirstLastPara="1" rIns="91425" wrap="square" tIns="91425"/>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8" name="Google Shape;28;p5"/>
          <p:cNvSpPr txBox="1"/>
          <p:nvPr>
            <p:ph idx="12" type="sldNum"/>
          </p:nvPr>
        </p:nvSpPr>
        <p:spPr>
          <a:xfrm>
            <a:off x="8490250" y="468100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29" name="Shape 29"/>
        <p:cNvGrpSpPr/>
        <p:nvPr/>
      </p:nvGrpSpPr>
      <p:grpSpPr>
        <a:xfrm>
          <a:off x="0" y="0"/>
          <a:ext cx="0" cy="0"/>
          <a:chOff x="0" y="0"/>
          <a:chExt cx="0" cy="0"/>
        </a:xfrm>
      </p:grpSpPr>
      <p:sp>
        <p:nvSpPr>
          <p:cNvPr id="30" name="Google Shape;30;p6"/>
          <p:cNvSpPr txBox="1"/>
          <p:nvPr>
            <p:ph type="title"/>
          </p:nvPr>
        </p:nvSpPr>
        <p:spPr>
          <a:xfrm>
            <a:off x="311700" y="445025"/>
            <a:ext cx="8520600" cy="572700"/>
          </a:xfrm>
          <a:prstGeom prst="rect">
            <a:avLst/>
          </a:prstGeom>
        </p:spPr>
        <p:txBody>
          <a:bodyPr anchorCtr="0" anchor="t" bIns="91425" lIns="91425" spcFirstLastPara="1" rIns="91425" wrap="square" tIns="91425"/>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31" name="Google Shape;31;p6"/>
          <p:cNvSpPr txBox="1"/>
          <p:nvPr>
            <p:ph idx="12" type="sldNum"/>
          </p:nvPr>
        </p:nvSpPr>
        <p:spPr>
          <a:xfrm>
            <a:off x="8490250" y="468100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One column text">
  <p:cSld name="ONE_COLUMN_TEXT">
    <p:spTree>
      <p:nvGrpSpPr>
        <p:cNvPr id="32" name="Shape 32"/>
        <p:cNvGrpSpPr/>
        <p:nvPr/>
      </p:nvGrpSpPr>
      <p:grpSpPr>
        <a:xfrm>
          <a:off x="0" y="0"/>
          <a:ext cx="0" cy="0"/>
          <a:chOff x="0" y="0"/>
          <a:chExt cx="0" cy="0"/>
        </a:xfrm>
      </p:grpSpPr>
      <p:sp>
        <p:nvSpPr>
          <p:cNvPr id="33" name="Google Shape;33;p7"/>
          <p:cNvSpPr txBox="1"/>
          <p:nvPr>
            <p:ph type="title"/>
          </p:nvPr>
        </p:nvSpPr>
        <p:spPr>
          <a:xfrm>
            <a:off x="311700" y="555600"/>
            <a:ext cx="2808000" cy="755700"/>
          </a:xfrm>
          <a:prstGeom prst="rect">
            <a:avLst/>
          </a:prstGeom>
        </p:spPr>
        <p:txBody>
          <a:bodyPr anchorCtr="0" anchor="b" bIns="91425" lIns="91425" spcFirstLastPara="1" rIns="91425" wrap="square" tIns="91425"/>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4" name="Google Shape;34;p7"/>
          <p:cNvSpPr txBox="1"/>
          <p:nvPr>
            <p:ph idx="1" type="body"/>
          </p:nvPr>
        </p:nvSpPr>
        <p:spPr>
          <a:xfrm>
            <a:off x="311700" y="1389600"/>
            <a:ext cx="2808000" cy="3179400"/>
          </a:xfrm>
          <a:prstGeom prst="rect">
            <a:avLst/>
          </a:prstGeom>
        </p:spPr>
        <p:txBody>
          <a:bodyPr anchorCtr="0" anchor="t" bIns="91425" lIns="91425" spcFirstLastPara="1" rIns="91425" wrap="square" tIns="91425"/>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35" name="Google Shape;35;p7"/>
          <p:cNvSpPr txBox="1"/>
          <p:nvPr>
            <p:ph idx="12" type="sldNum"/>
          </p:nvPr>
        </p:nvSpPr>
        <p:spPr>
          <a:xfrm>
            <a:off x="8490250" y="468100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Main point">
  <p:cSld name="MAIN_POINT">
    <p:bg>
      <p:bgPr>
        <a:solidFill>
          <a:schemeClr val="lt2"/>
        </a:solidFill>
      </p:bgPr>
    </p:bg>
    <p:spTree>
      <p:nvGrpSpPr>
        <p:cNvPr id="36" name="Shape 36"/>
        <p:cNvGrpSpPr/>
        <p:nvPr/>
      </p:nvGrpSpPr>
      <p:grpSpPr>
        <a:xfrm>
          <a:off x="0" y="0"/>
          <a:ext cx="0" cy="0"/>
          <a:chOff x="0" y="0"/>
          <a:chExt cx="0" cy="0"/>
        </a:xfrm>
      </p:grpSpPr>
      <p:sp>
        <p:nvSpPr>
          <p:cNvPr id="37" name="Google Shape;37;p8"/>
          <p:cNvSpPr txBox="1"/>
          <p:nvPr>
            <p:ph type="title"/>
          </p:nvPr>
        </p:nvSpPr>
        <p:spPr>
          <a:xfrm>
            <a:off x="490250" y="526350"/>
            <a:ext cx="6227100" cy="4090800"/>
          </a:xfrm>
          <a:prstGeom prst="rect">
            <a:avLst/>
          </a:prstGeom>
        </p:spPr>
        <p:txBody>
          <a:bodyPr anchorCtr="0" anchor="ctr" bIns="91425" lIns="91425" spcFirstLastPara="1" rIns="91425" wrap="square" tIns="91425"/>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p:txBody>
      </p:sp>
      <p:sp>
        <p:nvSpPr>
          <p:cNvPr id="38" name="Google Shape;38;p8"/>
          <p:cNvSpPr txBox="1"/>
          <p:nvPr>
            <p:ph idx="12" type="sldNum"/>
          </p:nvPr>
        </p:nvSpPr>
        <p:spPr>
          <a:xfrm>
            <a:off x="8490250" y="4681009"/>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title and description">
  <p:cSld name="SECTION_TITLE_AND_DESCRIPTION">
    <p:spTree>
      <p:nvGrpSpPr>
        <p:cNvPr id="39" name="Shape 39"/>
        <p:cNvGrpSpPr/>
        <p:nvPr/>
      </p:nvGrpSpPr>
      <p:grpSpPr>
        <a:xfrm>
          <a:off x="0" y="0"/>
          <a:ext cx="0" cy="0"/>
          <a:chOff x="0" y="0"/>
          <a:chExt cx="0" cy="0"/>
        </a:xfrm>
      </p:grpSpPr>
      <p:sp>
        <p:nvSpPr>
          <p:cNvPr id="40" name="Google Shape;40;p9"/>
          <p:cNvSpPr/>
          <p:nvPr/>
        </p:nvSpPr>
        <p:spPr>
          <a:xfrm>
            <a:off x="4572000" y="0"/>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41" name="Google Shape;41;p9"/>
          <p:cNvCxnSpPr/>
          <p:nvPr/>
        </p:nvCxnSpPr>
        <p:spPr>
          <a:xfrm>
            <a:off x="5029675" y="4495500"/>
            <a:ext cx="468300" cy="0"/>
          </a:xfrm>
          <a:prstGeom prst="straightConnector1">
            <a:avLst/>
          </a:prstGeom>
          <a:noFill/>
          <a:ln cap="flat" cmpd="sng" w="19050">
            <a:solidFill>
              <a:schemeClr val="lt1"/>
            </a:solidFill>
            <a:prstDash val="solid"/>
            <a:round/>
            <a:headEnd len="sm" w="sm" type="none"/>
            <a:tailEnd len="sm" w="sm" type="none"/>
          </a:ln>
        </p:spPr>
      </p:cxnSp>
      <p:sp>
        <p:nvSpPr>
          <p:cNvPr id="42" name="Google Shape;42;p9"/>
          <p:cNvSpPr txBox="1"/>
          <p:nvPr>
            <p:ph type="title"/>
          </p:nvPr>
        </p:nvSpPr>
        <p:spPr>
          <a:xfrm>
            <a:off x="265500" y="1081400"/>
            <a:ext cx="4045200" cy="1710300"/>
          </a:xfrm>
          <a:prstGeom prst="rect">
            <a:avLst/>
          </a:prstGeom>
        </p:spPr>
        <p:txBody>
          <a:bodyPr anchorCtr="0" anchor="b" bIns="91425" lIns="91425" spcFirstLastPara="1" rIns="91425" wrap="square" tIns="91425"/>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43" name="Google Shape;43;p9"/>
          <p:cNvSpPr txBox="1"/>
          <p:nvPr>
            <p:ph idx="1" type="subTitle"/>
          </p:nvPr>
        </p:nvSpPr>
        <p:spPr>
          <a:xfrm>
            <a:off x="265500" y="2845201"/>
            <a:ext cx="4045200" cy="1345500"/>
          </a:xfrm>
          <a:prstGeom prst="rect">
            <a:avLst/>
          </a:prstGeom>
        </p:spPr>
        <p:txBody>
          <a:bodyPr anchorCtr="0" anchor="t" bIns="91425" lIns="91425" spcFirstLastPara="1" rIns="91425" wrap="square" tIns="91425"/>
          <a:lstStyle>
            <a:lvl1pPr lvl="0" algn="ctr">
              <a:lnSpc>
                <a:spcPct val="100000"/>
              </a:lnSpc>
              <a:spcBef>
                <a:spcPts val="0"/>
              </a:spcBef>
              <a:spcAft>
                <a:spcPts val="0"/>
              </a:spcAft>
              <a:buClr>
                <a:schemeClr val="dk1"/>
              </a:buClr>
              <a:buSzPts val="2100"/>
              <a:buNone/>
              <a:defRPr sz="2100">
                <a:solidFill>
                  <a:schemeClr val="dk1"/>
                </a:solidFill>
              </a:defRPr>
            </a:lvl1pPr>
            <a:lvl2pPr lvl="1" algn="ctr">
              <a:lnSpc>
                <a:spcPct val="100000"/>
              </a:lnSpc>
              <a:spcBef>
                <a:spcPts val="0"/>
              </a:spcBef>
              <a:spcAft>
                <a:spcPts val="0"/>
              </a:spcAft>
              <a:buClr>
                <a:schemeClr val="dk1"/>
              </a:buClr>
              <a:buSzPts val="2100"/>
              <a:buNone/>
              <a:defRPr sz="2100">
                <a:solidFill>
                  <a:schemeClr val="dk1"/>
                </a:solidFill>
              </a:defRPr>
            </a:lvl2pPr>
            <a:lvl3pPr lvl="2" algn="ctr">
              <a:lnSpc>
                <a:spcPct val="100000"/>
              </a:lnSpc>
              <a:spcBef>
                <a:spcPts val="0"/>
              </a:spcBef>
              <a:spcAft>
                <a:spcPts val="0"/>
              </a:spcAft>
              <a:buClr>
                <a:schemeClr val="dk1"/>
              </a:buClr>
              <a:buSzPts val="2100"/>
              <a:buNone/>
              <a:defRPr sz="2100">
                <a:solidFill>
                  <a:schemeClr val="dk1"/>
                </a:solidFill>
              </a:defRPr>
            </a:lvl3pPr>
            <a:lvl4pPr lvl="3" algn="ctr">
              <a:lnSpc>
                <a:spcPct val="100000"/>
              </a:lnSpc>
              <a:spcBef>
                <a:spcPts val="0"/>
              </a:spcBef>
              <a:spcAft>
                <a:spcPts val="0"/>
              </a:spcAft>
              <a:buClr>
                <a:schemeClr val="dk1"/>
              </a:buClr>
              <a:buSzPts val="2100"/>
              <a:buNone/>
              <a:defRPr sz="2100">
                <a:solidFill>
                  <a:schemeClr val="dk1"/>
                </a:solidFill>
              </a:defRPr>
            </a:lvl4pPr>
            <a:lvl5pPr lvl="4" algn="ctr">
              <a:lnSpc>
                <a:spcPct val="100000"/>
              </a:lnSpc>
              <a:spcBef>
                <a:spcPts val="0"/>
              </a:spcBef>
              <a:spcAft>
                <a:spcPts val="0"/>
              </a:spcAft>
              <a:buClr>
                <a:schemeClr val="dk1"/>
              </a:buClr>
              <a:buSzPts val="2100"/>
              <a:buNone/>
              <a:defRPr sz="2100">
                <a:solidFill>
                  <a:schemeClr val="dk1"/>
                </a:solidFill>
              </a:defRPr>
            </a:lvl5pPr>
            <a:lvl6pPr lvl="5" algn="ctr">
              <a:lnSpc>
                <a:spcPct val="100000"/>
              </a:lnSpc>
              <a:spcBef>
                <a:spcPts val="0"/>
              </a:spcBef>
              <a:spcAft>
                <a:spcPts val="0"/>
              </a:spcAft>
              <a:buClr>
                <a:schemeClr val="dk1"/>
              </a:buClr>
              <a:buSzPts val="2100"/>
              <a:buNone/>
              <a:defRPr sz="2100">
                <a:solidFill>
                  <a:schemeClr val="dk1"/>
                </a:solidFill>
              </a:defRPr>
            </a:lvl6pPr>
            <a:lvl7pPr lvl="6" algn="ctr">
              <a:lnSpc>
                <a:spcPct val="100000"/>
              </a:lnSpc>
              <a:spcBef>
                <a:spcPts val="0"/>
              </a:spcBef>
              <a:spcAft>
                <a:spcPts val="0"/>
              </a:spcAft>
              <a:buClr>
                <a:schemeClr val="dk1"/>
              </a:buClr>
              <a:buSzPts val="2100"/>
              <a:buNone/>
              <a:defRPr sz="2100">
                <a:solidFill>
                  <a:schemeClr val="dk1"/>
                </a:solidFill>
              </a:defRPr>
            </a:lvl7pPr>
            <a:lvl8pPr lvl="7" algn="ctr">
              <a:lnSpc>
                <a:spcPct val="100000"/>
              </a:lnSpc>
              <a:spcBef>
                <a:spcPts val="0"/>
              </a:spcBef>
              <a:spcAft>
                <a:spcPts val="0"/>
              </a:spcAft>
              <a:buClr>
                <a:schemeClr val="dk1"/>
              </a:buClr>
              <a:buSzPts val="2100"/>
              <a:buNone/>
              <a:defRPr sz="2100">
                <a:solidFill>
                  <a:schemeClr val="dk1"/>
                </a:solidFill>
              </a:defRPr>
            </a:lvl8pPr>
            <a:lvl9pPr lvl="8" algn="ctr">
              <a:lnSpc>
                <a:spcPct val="100000"/>
              </a:lnSpc>
              <a:spcBef>
                <a:spcPts val="0"/>
              </a:spcBef>
              <a:spcAft>
                <a:spcPts val="0"/>
              </a:spcAft>
              <a:buClr>
                <a:schemeClr val="dk1"/>
              </a:buClr>
              <a:buSzPts val="2100"/>
              <a:buNone/>
              <a:defRPr sz="2100">
                <a:solidFill>
                  <a:schemeClr val="dk1"/>
                </a:solidFill>
              </a:defRPr>
            </a:lvl9pPr>
          </a:lstStyle>
          <a:p/>
        </p:txBody>
      </p:sp>
      <p:sp>
        <p:nvSpPr>
          <p:cNvPr id="44" name="Google Shape;44;p9"/>
          <p:cNvSpPr txBox="1"/>
          <p:nvPr>
            <p:ph idx="2" type="body"/>
          </p:nvPr>
        </p:nvSpPr>
        <p:spPr>
          <a:xfrm>
            <a:off x="4939500" y="724200"/>
            <a:ext cx="3837000" cy="3695100"/>
          </a:xfrm>
          <a:prstGeom prst="rect">
            <a:avLst/>
          </a:prstGeom>
        </p:spPr>
        <p:txBody>
          <a:bodyPr anchorCtr="0" anchor="ctr" bIns="91425" lIns="91425" spcFirstLastPara="1" rIns="91425" wrap="square" tIns="91425"/>
          <a:lstStyle>
            <a:lvl1pPr indent="-342900" lvl="0" marL="457200">
              <a:spcBef>
                <a:spcPts val="0"/>
              </a:spcBef>
              <a:spcAft>
                <a:spcPts val="0"/>
              </a:spcAft>
              <a:buClr>
                <a:schemeClr val="lt1"/>
              </a:buClr>
              <a:buSzPts val="1800"/>
              <a:buChar char="●"/>
              <a:defRPr>
                <a:solidFill>
                  <a:schemeClr val="lt1"/>
                </a:solidFill>
              </a:defRPr>
            </a:lvl1pPr>
            <a:lvl2pPr indent="-317500" lvl="1" marL="914400">
              <a:spcBef>
                <a:spcPts val="1600"/>
              </a:spcBef>
              <a:spcAft>
                <a:spcPts val="0"/>
              </a:spcAft>
              <a:buClr>
                <a:schemeClr val="lt1"/>
              </a:buClr>
              <a:buSzPts val="1400"/>
              <a:buChar char="○"/>
              <a:defRPr>
                <a:solidFill>
                  <a:schemeClr val="lt1"/>
                </a:solidFill>
              </a:defRPr>
            </a:lvl2pPr>
            <a:lvl3pPr indent="-317500" lvl="2" marL="1371600">
              <a:spcBef>
                <a:spcPts val="1600"/>
              </a:spcBef>
              <a:spcAft>
                <a:spcPts val="0"/>
              </a:spcAft>
              <a:buClr>
                <a:schemeClr val="lt1"/>
              </a:buClr>
              <a:buSzPts val="1400"/>
              <a:buChar char="■"/>
              <a:defRPr>
                <a:solidFill>
                  <a:schemeClr val="lt1"/>
                </a:solidFill>
              </a:defRPr>
            </a:lvl3pPr>
            <a:lvl4pPr indent="-317500" lvl="3" marL="1828800">
              <a:spcBef>
                <a:spcPts val="1600"/>
              </a:spcBef>
              <a:spcAft>
                <a:spcPts val="0"/>
              </a:spcAft>
              <a:buClr>
                <a:schemeClr val="lt1"/>
              </a:buClr>
              <a:buSzPts val="1400"/>
              <a:buChar char="●"/>
              <a:defRPr>
                <a:solidFill>
                  <a:schemeClr val="lt1"/>
                </a:solidFill>
              </a:defRPr>
            </a:lvl4pPr>
            <a:lvl5pPr indent="-317500" lvl="4" marL="2286000">
              <a:spcBef>
                <a:spcPts val="1600"/>
              </a:spcBef>
              <a:spcAft>
                <a:spcPts val="0"/>
              </a:spcAft>
              <a:buClr>
                <a:schemeClr val="lt1"/>
              </a:buClr>
              <a:buSzPts val="1400"/>
              <a:buChar char="○"/>
              <a:defRPr>
                <a:solidFill>
                  <a:schemeClr val="lt1"/>
                </a:solidFill>
              </a:defRPr>
            </a:lvl5pPr>
            <a:lvl6pPr indent="-317500" lvl="5" marL="2743200">
              <a:spcBef>
                <a:spcPts val="1600"/>
              </a:spcBef>
              <a:spcAft>
                <a:spcPts val="0"/>
              </a:spcAft>
              <a:buClr>
                <a:schemeClr val="lt1"/>
              </a:buClr>
              <a:buSzPts val="1400"/>
              <a:buChar char="■"/>
              <a:defRPr>
                <a:solidFill>
                  <a:schemeClr val="lt1"/>
                </a:solidFill>
              </a:defRPr>
            </a:lvl6pPr>
            <a:lvl7pPr indent="-317500" lvl="6" marL="3200400">
              <a:spcBef>
                <a:spcPts val="1600"/>
              </a:spcBef>
              <a:spcAft>
                <a:spcPts val="0"/>
              </a:spcAft>
              <a:buClr>
                <a:schemeClr val="lt1"/>
              </a:buClr>
              <a:buSzPts val="1400"/>
              <a:buChar char="●"/>
              <a:defRPr>
                <a:solidFill>
                  <a:schemeClr val="lt1"/>
                </a:solidFill>
              </a:defRPr>
            </a:lvl7pPr>
            <a:lvl8pPr indent="-317500" lvl="7" marL="3657600">
              <a:spcBef>
                <a:spcPts val="1600"/>
              </a:spcBef>
              <a:spcAft>
                <a:spcPts val="0"/>
              </a:spcAft>
              <a:buClr>
                <a:schemeClr val="lt1"/>
              </a:buClr>
              <a:buSzPts val="1400"/>
              <a:buChar char="○"/>
              <a:defRPr>
                <a:solidFill>
                  <a:schemeClr val="lt1"/>
                </a:solidFill>
              </a:defRPr>
            </a:lvl8pPr>
            <a:lvl9pPr indent="-317500" lvl="8" marL="4114800">
              <a:spcBef>
                <a:spcPts val="1600"/>
              </a:spcBef>
              <a:spcAft>
                <a:spcPts val="1600"/>
              </a:spcAft>
              <a:buClr>
                <a:schemeClr val="lt1"/>
              </a:buClr>
              <a:buSzPts val="1400"/>
              <a:buChar char="■"/>
              <a:defRPr>
                <a:solidFill>
                  <a:schemeClr val="lt1"/>
                </a:solidFill>
              </a:defRPr>
            </a:lvl9pPr>
          </a:lstStyle>
          <a:p/>
        </p:txBody>
      </p:sp>
      <p:sp>
        <p:nvSpPr>
          <p:cNvPr id="45" name="Google Shape;45;p9"/>
          <p:cNvSpPr txBox="1"/>
          <p:nvPr>
            <p:ph idx="12" type="sldNum"/>
          </p:nvPr>
        </p:nvSpPr>
        <p:spPr>
          <a:xfrm>
            <a:off x="8490250" y="4681009"/>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aption">
  <p:cSld name="CAPTION_ONLY">
    <p:spTree>
      <p:nvGrpSpPr>
        <p:cNvPr id="46" name="Shape 46"/>
        <p:cNvGrpSpPr/>
        <p:nvPr/>
      </p:nvGrpSpPr>
      <p:grpSpPr>
        <a:xfrm>
          <a:off x="0" y="0"/>
          <a:ext cx="0" cy="0"/>
          <a:chOff x="0" y="0"/>
          <a:chExt cx="0" cy="0"/>
        </a:xfrm>
      </p:grpSpPr>
      <p:sp>
        <p:nvSpPr>
          <p:cNvPr id="47" name="Google Shape;47;p10"/>
          <p:cNvSpPr txBox="1"/>
          <p:nvPr>
            <p:ph idx="1" type="body"/>
          </p:nvPr>
        </p:nvSpPr>
        <p:spPr>
          <a:xfrm>
            <a:off x="311700" y="4230575"/>
            <a:ext cx="5998800" cy="605100"/>
          </a:xfrm>
          <a:prstGeom prst="rect">
            <a:avLst/>
          </a:prstGeom>
        </p:spPr>
        <p:txBody>
          <a:bodyPr anchorCtr="0" anchor="ctr" bIns="91425" lIns="91425" spcFirstLastPara="1" rIns="91425" wrap="square" tIns="91425"/>
          <a:lstStyle>
            <a:lvl1pPr indent="-228600" lvl="0" marL="457200">
              <a:lnSpc>
                <a:spcPct val="100000"/>
              </a:lnSpc>
              <a:spcBef>
                <a:spcPts val="0"/>
              </a:spcBef>
              <a:spcAft>
                <a:spcPts val="0"/>
              </a:spcAft>
              <a:buClr>
                <a:schemeClr val="dk1"/>
              </a:buClr>
              <a:buSzPts val="2100"/>
              <a:buFont typeface="Oswald"/>
              <a:buNone/>
              <a:defRPr sz="2100">
                <a:solidFill>
                  <a:schemeClr val="dk1"/>
                </a:solidFill>
                <a:latin typeface="Oswald"/>
                <a:ea typeface="Oswald"/>
                <a:cs typeface="Oswald"/>
                <a:sym typeface="Oswald"/>
              </a:defRPr>
            </a:lvl1pPr>
          </a:lstStyle>
          <a:p/>
        </p:txBody>
      </p:sp>
      <p:sp>
        <p:nvSpPr>
          <p:cNvPr id="48" name="Google Shape;48;p10"/>
          <p:cNvSpPr txBox="1"/>
          <p:nvPr>
            <p:ph idx="12" type="sldNum"/>
          </p:nvPr>
        </p:nvSpPr>
        <p:spPr>
          <a:xfrm>
            <a:off x="8490250" y="468100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ig number">
  <p:cSld name="BIG_NUMBER">
    <p:spTree>
      <p:nvGrpSpPr>
        <p:cNvPr id="49" name="Shape 49"/>
        <p:cNvGrpSpPr/>
        <p:nvPr/>
      </p:nvGrpSpPr>
      <p:grpSpPr>
        <a:xfrm>
          <a:off x="0" y="0"/>
          <a:ext cx="0" cy="0"/>
          <a:chOff x="0" y="0"/>
          <a:chExt cx="0" cy="0"/>
        </a:xfrm>
      </p:grpSpPr>
      <p:sp>
        <p:nvSpPr>
          <p:cNvPr id="50" name="Google Shape;50;p11"/>
          <p:cNvSpPr txBox="1"/>
          <p:nvPr>
            <p:ph hasCustomPrompt="1" type="title"/>
          </p:nvPr>
        </p:nvSpPr>
        <p:spPr>
          <a:xfrm>
            <a:off x="311700" y="1255275"/>
            <a:ext cx="8520600" cy="1890600"/>
          </a:xfrm>
          <a:prstGeom prst="rect">
            <a:avLst/>
          </a:prstGeom>
        </p:spPr>
        <p:txBody>
          <a:bodyPr anchorCtr="0" anchor="b" bIns="91425" lIns="91425" spcFirstLastPara="1" rIns="91425" wrap="square" tIns="91425"/>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51" name="Google Shape;51;p11"/>
          <p:cNvSpPr txBox="1"/>
          <p:nvPr>
            <p:ph idx="1" type="body"/>
          </p:nvPr>
        </p:nvSpPr>
        <p:spPr>
          <a:xfrm>
            <a:off x="311700" y="3228425"/>
            <a:ext cx="8520600" cy="1300800"/>
          </a:xfrm>
          <a:prstGeom prst="rect">
            <a:avLst/>
          </a:prstGeom>
        </p:spPr>
        <p:txBody>
          <a:bodyPr anchorCtr="0" anchor="t" bIns="91425" lIns="91425" spcFirstLastPara="1" rIns="91425" wrap="square" tIns="91425"/>
          <a:lstStyle>
            <a:lvl1pPr indent="-342900" lvl="0" marL="457200" algn="ctr">
              <a:spcBef>
                <a:spcPts val="0"/>
              </a:spcBef>
              <a:spcAft>
                <a:spcPts val="0"/>
              </a:spcAft>
              <a:buSzPts val="1800"/>
              <a:buChar char="●"/>
              <a:defRPr/>
            </a:lvl1pPr>
            <a:lvl2pPr indent="-317500" lvl="1" marL="914400" algn="ctr">
              <a:spcBef>
                <a:spcPts val="1600"/>
              </a:spcBef>
              <a:spcAft>
                <a:spcPts val="0"/>
              </a:spcAft>
              <a:buSzPts val="1400"/>
              <a:buChar char="○"/>
              <a:defRPr/>
            </a:lvl2pPr>
            <a:lvl3pPr indent="-317500" lvl="2" marL="1371600" algn="ctr">
              <a:spcBef>
                <a:spcPts val="1600"/>
              </a:spcBef>
              <a:spcAft>
                <a:spcPts val="0"/>
              </a:spcAft>
              <a:buSzPts val="1400"/>
              <a:buChar char="■"/>
              <a:defRPr/>
            </a:lvl3pPr>
            <a:lvl4pPr indent="-317500" lvl="3" marL="1828800" algn="ctr">
              <a:spcBef>
                <a:spcPts val="1600"/>
              </a:spcBef>
              <a:spcAft>
                <a:spcPts val="0"/>
              </a:spcAft>
              <a:buSzPts val="1400"/>
              <a:buChar char="●"/>
              <a:defRPr/>
            </a:lvl4pPr>
            <a:lvl5pPr indent="-317500" lvl="4" marL="2286000" algn="ctr">
              <a:spcBef>
                <a:spcPts val="1600"/>
              </a:spcBef>
              <a:spcAft>
                <a:spcPts val="0"/>
              </a:spcAft>
              <a:buSzPts val="1400"/>
              <a:buChar char="○"/>
              <a:defRPr/>
            </a:lvl5pPr>
            <a:lvl6pPr indent="-317500" lvl="5" marL="2743200" algn="ctr">
              <a:spcBef>
                <a:spcPts val="1600"/>
              </a:spcBef>
              <a:spcAft>
                <a:spcPts val="0"/>
              </a:spcAft>
              <a:buSzPts val="1400"/>
              <a:buChar char="■"/>
              <a:defRPr/>
            </a:lvl6pPr>
            <a:lvl7pPr indent="-317500" lvl="6" marL="3200400" algn="ctr">
              <a:spcBef>
                <a:spcPts val="1600"/>
              </a:spcBef>
              <a:spcAft>
                <a:spcPts val="0"/>
              </a:spcAft>
              <a:buSzPts val="1400"/>
              <a:buChar char="●"/>
              <a:defRPr/>
            </a:lvl7pPr>
            <a:lvl8pPr indent="-317500" lvl="7" marL="3657600" algn="ctr">
              <a:spcBef>
                <a:spcPts val="1600"/>
              </a:spcBef>
              <a:spcAft>
                <a:spcPts val="0"/>
              </a:spcAft>
              <a:buSzPts val="1400"/>
              <a:buChar char="○"/>
              <a:defRPr/>
            </a:lvl8pPr>
            <a:lvl9pPr indent="-317500" lvl="8" marL="4114800" algn="ctr">
              <a:spcBef>
                <a:spcPts val="1600"/>
              </a:spcBef>
              <a:spcAft>
                <a:spcPts val="1600"/>
              </a:spcAft>
              <a:buSzPts val="1400"/>
              <a:buChar char="■"/>
              <a:defRPr/>
            </a:lvl9pPr>
          </a:lstStyle>
          <a:p/>
        </p:txBody>
      </p:sp>
      <p:sp>
        <p:nvSpPr>
          <p:cNvPr id="52" name="Google Shape;52;p11"/>
          <p:cNvSpPr txBox="1"/>
          <p:nvPr>
            <p:ph idx="12" type="sldNum"/>
          </p:nvPr>
        </p:nvSpPr>
        <p:spPr>
          <a:xfrm>
            <a:off x="8490250" y="468100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53" name="Shape 53"/>
        <p:cNvGrpSpPr/>
        <p:nvPr/>
      </p:nvGrpSpPr>
      <p:grpSpPr>
        <a:xfrm>
          <a:off x="0" y="0"/>
          <a:ext cx="0" cy="0"/>
          <a:chOff x="0" y="0"/>
          <a:chExt cx="0" cy="0"/>
        </a:xfrm>
      </p:grpSpPr>
      <p:sp>
        <p:nvSpPr>
          <p:cNvPr id="54" name="Google Shape;54;p12"/>
          <p:cNvSpPr txBox="1"/>
          <p:nvPr>
            <p:ph idx="12" type="sldNum"/>
          </p:nvPr>
        </p:nvSpPr>
        <p:spPr>
          <a:xfrm>
            <a:off x="8490250" y="468100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slate">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lstStyle>
            <a:lvl1pPr lvl="0">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1pPr>
            <a:lvl2pPr lvl="1">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2pPr>
            <a:lvl3pPr lvl="2">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3pPr>
            <a:lvl4pPr lvl="3">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4pPr>
            <a:lvl5pPr lvl="4">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5pPr>
            <a:lvl6pPr lvl="5">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6pPr>
            <a:lvl7pPr lvl="6">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7pPr>
            <a:lvl8pPr lvl="7">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8pPr>
            <a:lvl9pPr lvl="8">
              <a:spcBef>
                <a:spcPts val="0"/>
              </a:spcBef>
              <a:spcAft>
                <a:spcPts val="0"/>
              </a:spcAft>
              <a:buClr>
                <a:schemeClr val="dk1"/>
              </a:buClr>
              <a:buSzPts val="3000"/>
              <a:buFont typeface="Oswald"/>
              <a:buNone/>
              <a:defRPr sz="3000">
                <a:solidFill>
                  <a:schemeClr val="dk1"/>
                </a:solidFill>
                <a:latin typeface="Oswald"/>
                <a:ea typeface="Oswald"/>
                <a:cs typeface="Oswald"/>
                <a:sym typeface="Oswald"/>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lstStyle>
            <a:lvl1pPr indent="-342900" lvl="0" marL="457200">
              <a:lnSpc>
                <a:spcPct val="115000"/>
              </a:lnSpc>
              <a:spcBef>
                <a:spcPts val="0"/>
              </a:spcBef>
              <a:spcAft>
                <a:spcPts val="0"/>
              </a:spcAft>
              <a:buClr>
                <a:schemeClr val="accent3"/>
              </a:buClr>
              <a:buSzPts val="1800"/>
              <a:buFont typeface="Average"/>
              <a:buChar char="●"/>
              <a:defRPr sz="1800">
                <a:solidFill>
                  <a:schemeClr val="accent3"/>
                </a:solidFill>
                <a:latin typeface="Average"/>
                <a:ea typeface="Average"/>
                <a:cs typeface="Average"/>
                <a:sym typeface="Average"/>
              </a:defRPr>
            </a:lvl1pPr>
            <a:lvl2pPr indent="-317500" lvl="1" marL="914400">
              <a:lnSpc>
                <a:spcPct val="115000"/>
              </a:lnSpc>
              <a:spcBef>
                <a:spcPts val="1600"/>
              </a:spcBef>
              <a:spcAft>
                <a:spcPts val="0"/>
              </a:spcAft>
              <a:buClr>
                <a:schemeClr val="accent3"/>
              </a:buClr>
              <a:buSzPts val="1400"/>
              <a:buFont typeface="Average"/>
              <a:buChar char="○"/>
              <a:defRPr>
                <a:solidFill>
                  <a:schemeClr val="accent3"/>
                </a:solidFill>
                <a:latin typeface="Average"/>
                <a:ea typeface="Average"/>
                <a:cs typeface="Average"/>
                <a:sym typeface="Average"/>
              </a:defRPr>
            </a:lvl2pPr>
            <a:lvl3pPr indent="-317500" lvl="2" marL="1371600">
              <a:lnSpc>
                <a:spcPct val="115000"/>
              </a:lnSpc>
              <a:spcBef>
                <a:spcPts val="1600"/>
              </a:spcBef>
              <a:spcAft>
                <a:spcPts val="0"/>
              </a:spcAft>
              <a:buClr>
                <a:schemeClr val="accent3"/>
              </a:buClr>
              <a:buSzPts val="1400"/>
              <a:buFont typeface="Average"/>
              <a:buChar char="■"/>
              <a:defRPr>
                <a:solidFill>
                  <a:schemeClr val="accent3"/>
                </a:solidFill>
                <a:latin typeface="Average"/>
                <a:ea typeface="Average"/>
                <a:cs typeface="Average"/>
                <a:sym typeface="Average"/>
              </a:defRPr>
            </a:lvl3pPr>
            <a:lvl4pPr indent="-317500" lvl="3" marL="1828800">
              <a:lnSpc>
                <a:spcPct val="115000"/>
              </a:lnSpc>
              <a:spcBef>
                <a:spcPts val="1600"/>
              </a:spcBef>
              <a:spcAft>
                <a:spcPts val="0"/>
              </a:spcAft>
              <a:buClr>
                <a:schemeClr val="accent3"/>
              </a:buClr>
              <a:buSzPts val="1400"/>
              <a:buFont typeface="Average"/>
              <a:buChar char="●"/>
              <a:defRPr>
                <a:solidFill>
                  <a:schemeClr val="accent3"/>
                </a:solidFill>
                <a:latin typeface="Average"/>
                <a:ea typeface="Average"/>
                <a:cs typeface="Average"/>
                <a:sym typeface="Average"/>
              </a:defRPr>
            </a:lvl4pPr>
            <a:lvl5pPr indent="-317500" lvl="4" marL="2286000">
              <a:lnSpc>
                <a:spcPct val="115000"/>
              </a:lnSpc>
              <a:spcBef>
                <a:spcPts val="1600"/>
              </a:spcBef>
              <a:spcAft>
                <a:spcPts val="0"/>
              </a:spcAft>
              <a:buClr>
                <a:schemeClr val="accent3"/>
              </a:buClr>
              <a:buSzPts val="1400"/>
              <a:buFont typeface="Average"/>
              <a:buChar char="○"/>
              <a:defRPr>
                <a:solidFill>
                  <a:schemeClr val="accent3"/>
                </a:solidFill>
                <a:latin typeface="Average"/>
                <a:ea typeface="Average"/>
                <a:cs typeface="Average"/>
                <a:sym typeface="Average"/>
              </a:defRPr>
            </a:lvl5pPr>
            <a:lvl6pPr indent="-317500" lvl="5" marL="2743200">
              <a:lnSpc>
                <a:spcPct val="115000"/>
              </a:lnSpc>
              <a:spcBef>
                <a:spcPts val="1600"/>
              </a:spcBef>
              <a:spcAft>
                <a:spcPts val="0"/>
              </a:spcAft>
              <a:buClr>
                <a:schemeClr val="accent3"/>
              </a:buClr>
              <a:buSzPts val="1400"/>
              <a:buFont typeface="Average"/>
              <a:buChar char="■"/>
              <a:defRPr>
                <a:solidFill>
                  <a:schemeClr val="accent3"/>
                </a:solidFill>
                <a:latin typeface="Average"/>
                <a:ea typeface="Average"/>
                <a:cs typeface="Average"/>
                <a:sym typeface="Average"/>
              </a:defRPr>
            </a:lvl6pPr>
            <a:lvl7pPr indent="-317500" lvl="6" marL="3200400">
              <a:lnSpc>
                <a:spcPct val="115000"/>
              </a:lnSpc>
              <a:spcBef>
                <a:spcPts val="1600"/>
              </a:spcBef>
              <a:spcAft>
                <a:spcPts val="0"/>
              </a:spcAft>
              <a:buClr>
                <a:schemeClr val="accent3"/>
              </a:buClr>
              <a:buSzPts val="1400"/>
              <a:buFont typeface="Average"/>
              <a:buChar char="●"/>
              <a:defRPr>
                <a:solidFill>
                  <a:schemeClr val="accent3"/>
                </a:solidFill>
                <a:latin typeface="Average"/>
                <a:ea typeface="Average"/>
                <a:cs typeface="Average"/>
                <a:sym typeface="Average"/>
              </a:defRPr>
            </a:lvl7pPr>
            <a:lvl8pPr indent="-317500" lvl="7" marL="3657600">
              <a:lnSpc>
                <a:spcPct val="115000"/>
              </a:lnSpc>
              <a:spcBef>
                <a:spcPts val="1600"/>
              </a:spcBef>
              <a:spcAft>
                <a:spcPts val="0"/>
              </a:spcAft>
              <a:buClr>
                <a:schemeClr val="accent3"/>
              </a:buClr>
              <a:buSzPts val="1400"/>
              <a:buFont typeface="Average"/>
              <a:buChar char="○"/>
              <a:defRPr>
                <a:solidFill>
                  <a:schemeClr val="accent3"/>
                </a:solidFill>
                <a:latin typeface="Average"/>
                <a:ea typeface="Average"/>
                <a:cs typeface="Average"/>
                <a:sym typeface="Average"/>
              </a:defRPr>
            </a:lvl8pPr>
            <a:lvl9pPr indent="-317500" lvl="8" marL="4114800">
              <a:lnSpc>
                <a:spcPct val="115000"/>
              </a:lnSpc>
              <a:spcBef>
                <a:spcPts val="1600"/>
              </a:spcBef>
              <a:spcAft>
                <a:spcPts val="1600"/>
              </a:spcAft>
              <a:buClr>
                <a:schemeClr val="accent3"/>
              </a:buClr>
              <a:buSzPts val="1400"/>
              <a:buFont typeface="Average"/>
              <a:buChar char="■"/>
              <a:defRPr>
                <a:solidFill>
                  <a:schemeClr val="accent3"/>
                </a:solidFill>
                <a:latin typeface="Average"/>
                <a:ea typeface="Average"/>
                <a:cs typeface="Average"/>
                <a:sym typeface="Average"/>
              </a:defRPr>
            </a:lvl9pPr>
          </a:lstStyle>
          <a:p/>
        </p:txBody>
      </p:sp>
      <p:sp>
        <p:nvSpPr>
          <p:cNvPr id="8" name="Google Shape;8;p1"/>
          <p:cNvSpPr txBox="1"/>
          <p:nvPr>
            <p:ph idx="12" type="sldNum"/>
          </p:nvPr>
        </p:nvSpPr>
        <p:spPr>
          <a:xfrm>
            <a:off x="8490250" y="4681009"/>
            <a:ext cx="548700" cy="393600"/>
          </a:xfrm>
          <a:prstGeom prst="rect">
            <a:avLst/>
          </a:prstGeom>
          <a:noFill/>
          <a:ln>
            <a:noFill/>
          </a:ln>
        </p:spPr>
        <p:txBody>
          <a:bodyPr anchorCtr="0" anchor="ctr" bIns="91425" lIns="91425" spcFirstLastPara="1" rIns="91425" wrap="square" tIns="91425">
            <a:noAutofit/>
          </a:bodyPr>
          <a:lstStyle>
            <a:lvl1pPr lvl="0" algn="r">
              <a:buNone/>
              <a:defRPr sz="1000">
                <a:solidFill>
                  <a:schemeClr val="accent3"/>
                </a:solidFill>
                <a:latin typeface="Average"/>
                <a:ea typeface="Average"/>
                <a:cs typeface="Average"/>
                <a:sym typeface="Average"/>
              </a:defRPr>
            </a:lvl1pPr>
            <a:lvl2pPr lvl="1" algn="r">
              <a:buNone/>
              <a:defRPr sz="1000">
                <a:solidFill>
                  <a:schemeClr val="accent3"/>
                </a:solidFill>
                <a:latin typeface="Average"/>
                <a:ea typeface="Average"/>
                <a:cs typeface="Average"/>
                <a:sym typeface="Average"/>
              </a:defRPr>
            </a:lvl2pPr>
            <a:lvl3pPr lvl="2" algn="r">
              <a:buNone/>
              <a:defRPr sz="1000">
                <a:solidFill>
                  <a:schemeClr val="accent3"/>
                </a:solidFill>
                <a:latin typeface="Average"/>
                <a:ea typeface="Average"/>
                <a:cs typeface="Average"/>
                <a:sym typeface="Average"/>
              </a:defRPr>
            </a:lvl3pPr>
            <a:lvl4pPr lvl="3" algn="r">
              <a:buNone/>
              <a:defRPr sz="1000">
                <a:solidFill>
                  <a:schemeClr val="accent3"/>
                </a:solidFill>
                <a:latin typeface="Average"/>
                <a:ea typeface="Average"/>
                <a:cs typeface="Average"/>
                <a:sym typeface="Average"/>
              </a:defRPr>
            </a:lvl4pPr>
            <a:lvl5pPr lvl="4" algn="r">
              <a:buNone/>
              <a:defRPr sz="1000">
                <a:solidFill>
                  <a:schemeClr val="accent3"/>
                </a:solidFill>
                <a:latin typeface="Average"/>
                <a:ea typeface="Average"/>
                <a:cs typeface="Average"/>
                <a:sym typeface="Average"/>
              </a:defRPr>
            </a:lvl5pPr>
            <a:lvl6pPr lvl="5" algn="r">
              <a:buNone/>
              <a:defRPr sz="1000">
                <a:solidFill>
                  <a:schemeClr val="accent3"/>
                </a:solidFill>
                <a:latin typeface="Average"/>
                <a:ea typeface="Average"/>
                <a:cs typeface="Average"/>
                <a:sym typeface="Average"/>
              </a:defRPr>
            </a:lvl6pPr>
            <a:lvl7pPr lvl="6" algn="r">
              <a:buNone/>
              <a:defRPr sz="1000">
                <a:solidFill>
                  <a:schemeClr val="accent3"/>
                </a:solidFill>
                <a:latin typeface="Average"/>
                <a:ea typeface="Average"/>
                <a:cs typeface="Average"/>
                <a:sym typeface="Average"/>
              </a:defRPr>
            </a:lvl7pPr>
            <a:lvl8pPr lvl="7" algn="r">
              <a:buNone/>
              <a:defRPr sz="1000">
                <a:solidFill>
                  <a:schemeClr val="accent3"/>
                </a:solidFill>
                <a:latin typeface="Average"/>
                <a:ea typeface="Average"/>
                <a:cs typeface="Average"/>
                <a:sym typeface="Average"/>
              </a:defRPr>
            </a:lvl8pPr>
            <a:lvl9pPr lvl="8" algn="r">
              <a:buNone/>
              <a:defRPr sz="1000">
                <a:solidFill>
                  <a:schemeClr val="accent3"/>
                </a:solidFill>
                <a:latin typeface="Average"/>
                <a:ea typeface="Average"/>
                <a:cs typeface="Average"/>
                <a:sym typeface="Average"/>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 Id="rId3" Type="http://schemas.openxmlformats.org/officeDocument/2006/relationships/hyperlink" Target="http://www.plosmedicine.org/article/info%3Adoi%2F10.1371%2Fjournal.pmed.1000316"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58" name="Shape 58"/>
        <p:cNvGrpSpPr/>
        <p:nvPr/>
      </p:nvGrpSpPr>
      <p:grpSpPr>
        <a:xfrm>
          <a:off x="0" y="0"/>
          <a:ext cx="0" cy="0"/>
          <a:chOff x="0" y="0"/>
          <a:chExt cx="0" cy="0"/>
        </a:xfrm>
      </p:grpSpPr>
      <p:sp>
        <p:nvSpPr>
          <p:cNvPr id="59" name="Google Shape;59;p13"/>
          <p:cNvSpPr txBox="1"/>
          <p:nvPr>
            <p:ph type="ctrTitle"/>
          </p:nvPr>
        </p:nvSpPr>
        <p:spPr>
          <a:xfrm>
            <a:off x="671258" y="990800"/>
            <a:ext cx="7801500" cy="17301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t>Impact of Isolation</a:t>
            </a:r>
            <a:endParaRPr/>
          </a:p>
        </p:txBody>
      </p:sp>
      <p:sp>
        <p:nvSpPr>
          <p:cNvPr id="60" name="Google Shape;60;p13"/>
          <p:cNvSpPr txBox="1"/>
          <p:nvPr>
            <p:ph idx="1" type="subTitle"/>
          </p:nvPr>
        </p:nvSpPr>
        <p:spPr>
          <a:xfrm>
            <a:off x="671250" y="3174876"/>
            <a:ext cx="7801500" cy="7926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A look at social and psychological theories</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64" name="Shape 64"/>
        <p:cNvGrpSpPr/>
        <p:nvPr/>
      </p:nvGrpSpPr>
      <p:grpSpPr>
        <a:xfrm>
          <a:off x="0" y="0"/>
          <a:ext cx="0" cy="0"/>
          <a:chOff x="0" y="0"/>
          <a:chExt cx="0" cy="0"/>
        </a:xfrm>
      </p:grpSpPr>
      <p:sp>
        <p:nvSpPr>
          <p:cNvPr id="65" name="Google Shape;65;p14"/>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What is isolation?</a:t>
            </a:r>
            <a:endParaRPr/>
          </a:p>
        </p:txBody>
      </p:sp>
      <p:sp>
        <p:nvSpPr>
          <p:cNvPr id="66" name="Google Shape;66;p14"/>
          <p:cNvSpPr txBox="1"/>
          <p:nvPr>
            <p:ph idx="1" type="body"/>
          </p:nvPr>
        </p:nvSpPr>
        <p:spPr>
          <a:xfrm>
            <a:off x="311700" y="1327950"/>
            <a:ext cx="8520600" cy="3416400"/>
          </a:xfrm>
          <a:prstGeom prst="rect">
            <a:avLst/>
          </a:prstGeom>
        </p:spPr>
        <p:txBody>
          <a:bodyPr anchorCtr="0" anchor="t" bIns="91425" lIns="91425" spcFirstLastPara="1" rIns="91425" wrap="square" tIns="91425">
            <a:noAutofit/>
          </a:bodyPr>
          <a:lstStyle/>
          <a:p>
            <a:pPr indent="0" lvl="0" marL="0" rtl="0" algn="l">
              <a:spcBef>
                <a:spcPts val="0"/>
              </a:spcBef>
              <a:spcAft>
                <a:spcPts val="1600"/>
              </a:spcAft>
              <a:buNone/>
            </a:pPr>
            <a:r>
              <a:rPr lang="en" sz="2400"/>
              <a:t>Social isolation: “Social isolation is a state of complete or near-complete lack of contact between an individual and society. It differs from loneliness, which reflects a temporary lack of contact with other humans. Social isolation can be an issue for individuals of any age, though symptoms may differ by age group.” (Ageuk.org.uk)</a:t>
            </a:r>
            <a:endParaRPr sz="240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70" name="Shape 70"/>
        <p:cNvGrpSpPr/>
        <p:nvPr/>
      </p:nvGrpSpPr>
      <p:grpSpPr>
        <a:xfrm>
          <a:off x="0" y="0"/>
          <a:ext cx="0" cy="0"/>
          <a:chOff x="0" y="0"/>
          <a:chExt cx="0" cy="0"/>
        </a:xfrm>
      </p:grpSpPr>
      <p:sp>
        <p:nvSpPr>
          <p:cNvPr id="71" name="Google Shape;71;p15"/>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What is </a:t>
            </a:r>
            <a:r>
              <a:rPr lang="en"/>
              <a:t>loneliness?</a:t>
            </a:r>
            <a:r>
              <a:rPr lang="en"/>
              <a:t> </a:t>
            </a:r>
            <a:endParaRPr/>
          </a:p>
        </p:txBody>
      </p:sp>
      <p:sp>
        <p:nvSpPr>
          <p:cNvPr id="72" name="Google Shape;72;p15"/>
          <p:cNvSpPr txBox="1"/>
          <p:nvPr>
            <p:ph idx="1" type="body"/>
          </p:nvPr>
        </p:nvSpPr>
        <p:spPr>
          <a:xfrm>
            <a:off x="311700" y="1384125"/>
            <a:ext cx="8520600" cy="3416400"/>
          </a:xfrm>
          <a:prstGeom prst="rect">
            <a:avLst/>
          </a:prstGeom>
        </p:spPr>
        <p:txBody>
          <a:bodyPr anchorCtr="0" anchor="t" bIns="91425" lIns="91425" spcFirstLastPara="1" rIns="91425" wrap="square" tIns="91425">
            <a:noAutofit/>
          </a:bodyPr>
          <a:lstStyle/>
          <a:p>
            <a:pPr indent="0" lvl="0" marL="0" rtl="0" algn="l">
              <a:spcBef>
                <a:spcPts val="0"/>
              </a:spcBef>
              <a:spcAft>
                <a:spcPts val="1600"/>
              </a:spcAft>
              <a:buNone/>
            </a:pPr>
            <a:r>
              <a:rPr lang="en" sz="2400"/>
              <a:t>“Loneliness is a subjective feeling about the gap between a person’s desired levels of social contact and their actual level of social contact. It refers to the perceived quality of the person’s relationships. Loneliness is never desired and lessening these feelings can take a long time.” (nytimes.com)</a:t>
            </a:r>
            <a:endParaRPr sz="2400"/>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76" name="Shape 76"/>
        <p:cNvGrpSpPr/>
        <p:nvPr/>
      </p:nvGrpSpPr>
      <p:grpSpPr>
        <a:xfrm>
          <a:off x="0" y="0"/>
          <a:ext cx="0" cy="0"/>
          <a:chOff x="0" y="0"/>
          <a:chExt cx="0" cy="0"/>
        </a:xfrm>
      </p:grpSpPr>
      <p:sp>
        <p:nvSpPr>
          <p:cNvPr id="77" name="Google Shape;77;p16"/>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Types of social isolation</a:t>
            </a:r>
            <a:endParaRPr/>
          </a:p>
        </p:txBody>
      </p:sp>
      <p:sp>
        <p:nvSpPr>
          <p:cNvPr id="78" name="Google Shape;78;p16"/>
          <p:cNvSpPr txBox="1"/>
          <p:nvPr>
            <p:ph idx="1" type="body"/>
          </p:nvPr>
        </p:nvSpPr>
        <p:spPr>
          <a:xfrm>
            <a:off x="311700" y="1328975"/>
            <a:ext cx="8520600" cy="3416400"/>
          </a:xfrm>
          <a:prstGeom prst="rect">
            <a:avLst/>
          </a:prstGeom>
        </p:spPr>
        <p:txBody>
          <a:bodyPr anchorCtr="0" anchor="t" bIns="91425" lIns="91425" spcFirstLastPara="1" rIns="91425" wrap="square" tIns="91425">
            <a:noAutofit/>
          </a:bodyPr>
          <a:lstStyle/>
          <a:p>
            <a:pPr indent="-457200" lvl="0" marL="457200" rtl="0" algn="l">
              <a:lnSpc>
                <a:spcPct val="200000"/>
              </a:lnSpc>
              <a:spcBef>
                <a:spcPts val="0"/>
              </a:spcBef>
              <a:spcAft>
                <a:spcPts val="0"/>
              </a:spcAft>
              <a:buSzPts val="3600"/>
              <a:buChar char="●"/>
            </a:pPr>
            <a:r>
              <a:rPr lang="en" sz="3600"/>
              <a:t>Social capital</a:t>
            </a:r>
            <a:endParaRPr sz="3600"/>
          </a:p>
          <a:p>
            <a:pPr indent="-457200" lvl="0" marL="457200" rtl="0" algn="l">
              <a:lnSpc>
                <a:spcPct val="200000"/>
              </a:lnSpc>
              <a:spcBef>
                <a:spcPts val="0"/>
              </a:spcBef>
              <a:spcAft>
                <a:spcPts val="0"/>
              </a:spcAft>
              <a:buSzPts val="3600"/>
              <a:buChar char="●"/>
            </a:pPr>
            <a:r>
              <a:rPr lang="en" sz="3600"/>
              <a:t>Social cohesion</a:t>
            </a:r>
            <a:endParaRPr sz="3600"/>
          </a:p>
          <a:p>
            <a:pPr indent="-457200" lvl="0" marL="457200" rtl="0" algn="l">
              <a:lnSpc>
                <a:spcPct val="200000"/>
              </a:lnSpc>
              <a:spcBef>
                <a:spcPts val="0"/>
              </a:spcBef>
              <a:spcAft>
                <a:spcPts val="0"/>
              </a:spcAft>
              <a:buSzPts val="3600"/>
              <a:buChar char="●"/>
            </a:pPr>
            <a:r>
              <a:rPr lang="en" sz="3600"/>
              <a:t>Social exclusion</a:t>
            </a:r>
            <a:endParaRPr sz="360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2" name="Shape 82"/>
        <p:cNvGrpSpPr/>
        <p:nvPr/>
      </p:nvGrpSpPr>
      <p:grpSpPr>
        <a:xfrm>
          <a:off x="0" y="0"/>
          <a:ext cx="0" cy="0"/>
          <a:chOff x="0" y="0"/>
          <a:chExt cx="0" cy="0"/>
        </a:xfrm>
      </p:grpSpPr>
      <p:sp>
        <p:nvSpPr>
          <p:cNvPr id="83" name="Google Shape;83;p17"/>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Difference between loneliness and social isolation</a:t>
            </a:r>
            <a:endParaRPr/>
          </a:p>
        </p:txBody>
      </p:sp>
      <p:sp>
        <p:nvSpPr>
          <p:cNvPr id="84" name="Google Shape;84;p17"/>
          <p:cNvSpPr txBox="1"/>
          <p:nvPr>
            <p:ph idx="1" type="body"/>
          </p:nvPr>
        </p:nvSpPr>
        <p:spPr>
          <a:xfrm>
            <a:off x="311700" y="1670900"/>
            <a:ext cx="8520600" cy="3416400"/>
          </a:xfrm>
          <a:prstGeom prst="rect">
            <a:avLst/>
          </a:prstGeom>
        </p:spPr>
        <p:txBody>
          <a:bodyPr anchorCtr="0" anchor="t" bIns="91425" lIns="91425" spcFirstLastPara="1" rIns="91425" wrap="square" tIns="91425">
            <a:noAutofit/>
          </a:bodyPr>
          <a:lstStyle/>
          <a:p>
            <a:pPr indent="-419100" lvl="0" marL="457200" rtl="0" algn="l">
              <a:spcBef>
                <a:spcPts val="0"/>
              </a:spcBef>
              <a:spcAft>
                <a:spcPts val="0"/>
              </a:spcAft>
              <a:buSzPts val="3000"/>
              <a:buChar char="●"/>
            </a:pPr>
            <a:r>
              <a:rPr lang="en" sz="3000"/>
              <a:t>Isolation can lead to loneliness</a:t>
            </a:r>
            <a:endParaRPr sz="3000"/>
          </a:p>
          <a:p>
            <a:pPr indent="-419100" lvl="0" marL="457200" rtl="0" algn="l">
              <a:spcBef>
                <a:spcPts val="0"/>
              </a:spcBef>
              <a:spcAft>
                <a:spcPts val="0"/>
              </a:spcAft>
              <a:buSzPts val="3000"/>
              <a:buChar char="●"/>
            </a:pPr>
            <a:r>
              <a:rPr lang="en" sz="3000"/>
              <a:t>Isolation is the lack of communication</a:t>
            </a:r>
            <a:endParaRPr sz="3000"/>
          </a:p>
          <a:p>
            <a:pPr indent="-419100" lvl="0" marL="457200" rtl="0" algn="l">
              <a:spcBef>
                <a:spcPts val="0"/>
              </a:spcBef>
              <a:spcAft>
                <a:spcPts val="0"/>
              </a:spcAft>
              <a:buSzPts val="3000"/>
              <a:buChar char="●"/>
            </a:pPr>
            <a:r>
              <a:rPr lang="en" sz="3000"/>
              <a:t>Loneliness is a sad sense of solitude</a:t>
            </a:r>
            <a:endParaRPr sz="3000"/>
          </a:p>
          <a:p>
            <a:pPr indent="-419100" lvl="0" marL="457200" rtl="0" algn="l">
              <a:spcBef>
                <a:spcPts val="0"/>
              </a:spcBef>
              <a:spcAft>
                <a:spcPts val="0"/>
              </a:spcAft>
              <a:buSzPts val="3000"/>
              <a:buChar char="●"/>
            </a:pPr>
            <a:r>
              <a:rPr lang="en" sz="3000"/>
              <a:t>You may be having regular communications, but still feel a sense of loneliness</a:t>
            </a:r>
            <a:endParaRPr sz="3000"/>
          </a:p>
          <a:p>
            <a:pPr indent="0" lvl="0" marL="0" rtl="0" algn="r">
              <a:spcBef>
                <a:spcPts val="1600"/>
              </a:spcBef>
              <a:spcAft>
                <a:spcPts val="1600"/>
              </a:spcAft>
              <a:buNone/>
            </a:pPr>
            <a:r>
              <a:rPr lang="en"/>
              <a:t>(Breeding, B)</a:t>
            </a:r>
            <a:endParaRPr/>
          </a:p>
        </p:txBody>
      </p:sp>
      <p:pic>
        <p:nvPicPr>
          <p:cNvPr id="85" name="Google Shape;85;p17"/>
          <p:cNvPicPr preferRelativeResize="0"/>
          <p:nvPr/>
        </p:nvPicPr>
        <p:blipFill>
          <a:blip r:embed="rId3">
            <a:alphaModFix/>
          </a:blip>
          <a:stretch>
            <a:fillRect/>
          </a:stretch>
        </p:blipFill>
        <p:spPr>
          <a:xfrm>
            <a:off x="6018325" y="1083382"/>
            <a:ext cx="2990450" cy="1159019"/>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9" name="Shape 89"/>
        <p:cNvGrpSpPr/>
        <p:nvPr/>
      </p:nvGrpSpPr>
      <p:grpSpPr>
        <a:xfrm>
          <a:off x="0" y="0"/>
          <a:ext cx="0" cy="0"/>
          <a:chOff x="0" y="0"/>
          <a:chExt cx="0" cy="0"/>
        </a:xfrm>
      </p:grpSpPr>
      <p:sp>
        <p:nvSpPr>
          <p:cNvPr id="90" name="Google Shape;90;p18"/>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Causes</a:t>
            </a:r>
            <a:endParaRPr/>
          </a:p>
        </p:txBody>
      </p:sp>
      <p:sp>
        <p:nvSpPr>
          <p:cNvPr id="91" name="Google Shape;91;p18"/>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p>
            <a:pPr indent="-381000" lvl="0" marL="457200" rtl="0" algn="l">
              <a:spcBef>
                <a:spcPts val="0"/>
              </a:spcBef>
              <a:spcAft>
                <a:spcPts val="0"/>
              </a:spcAft>
              <a:buSzPts val="2400"/>
              <a:buChar char="●"/>
            </a:pPr>
            <a:r>
              <a:rPr lang="en" sz="2400"/>
              <a:t>Life events such as bereavement or moving into residential care.</a:t>
            </a:r>
            <a:endParaRPr sz="2400"/>
          </a:p>
          <a:p>
            <a:pPr indent="-381000" lvl="0" marL="457200" rtl="0" algn="l">
              <a:spcBef>
                <a:spcPts val="0"/>
              </a:spcBef>
              <a:spcAft>
                <a:spcPts val="0"/>
              </a:spcAft>
              <a:buSzPts val="2400"/>
              <a:buChar char="●"/>
            </a:pPr>
            <a:r>
              <a:rPr lang="en" sz="2400"/>
              <a:t>Personal circumstances such as windows or people who have no children.</a:t>
            </a:r>
            <a:endParaRPr sz="2400"/>
          </a:p>
          <a:p>
            <a:pPr indent="-381000" lvl="0" marL="457200" rtl="0" algn="l">
              <a:spcBef>
                <a:spcPts val="0"/>
              </a:spcBef>
              <a:spcAft>
                <a:spcPts val="0"/>
              </a:spcAft>
              <a:buSzPts val="2400"/>
              <a:buChar char="●"/>
            </a:pPr>
            <a:r>
              <a:rPr lang="en" sz="2400"/>
              <a:t>Poor physical and/or mental health.</a:t>
            </a:r>
            <a:endParaRPr sz="2400"/>
          </a:p>
          <a:p>
            <a:pPr indent="-381000" lvl="0" marL="457200" rtl="0" algn="l">
              <a:spcBef>
                <a:spcPts val="0"/>
              </a:spcBef>
              <a:spcAft>
                <a:spcPts val="0"/>
              </a:spcAft>
              <a:buSzPts val="2400"/>
              <a:buChar char="●"/>
            </a:pPr>
            <a:r>
              <a:rPr lang="en" sz="2400"/>
              <a:t>Stressful events can lead to a person becoming more isolated from </a:t>
            </a:r>
            <a:r>
              <a:rPr lang="en" sz="2400"/>
              <a:t>society</a:t>
            </a:r>
            <a:endParaRPr sz="2400"/>
          </a:p>
          <a:p>
            <a:pPr indent="-381000" lvl="0" marL="457200" rtl="0" algn="l">
              <a:spcBef>
                <a:spcPts val="0"/>
              </a:spcBef>
              <a:spcAft>
                <a:spcPts val="0"/>
              </a:spcAft>
              <a:buSzPts val="2400"/>
              <a:buChar char="●"/>
            </a:pPr>
            <a:r>
              <a:rPr lang="en" sz="2400"/>
              <a:t>Finding it difficult to interact due to shyness or social anxiety</a:t>
            </a:r>
            <a:endParaRPr sz="2400"/>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95" name="Shape 95"/>
        <p:cNvGrpSpPr/>
        <p:nvPr/>
      </p:nvGrpSpPr>
      <p:grpSpPr>
        <a:xfrm>
          <a:off x="0" y="0"/>
          <a:ext cx="0" cy="0"/>
          <a:chOff x="0" y="0"/>
          <a:chExt cx="0" cy="0"/>
        </a:xfrm>
      </p:grpSpPr>
      <p:sp>
        <p:nvSpPr>
          <p:cNvPr id="96" name="Google Shape;96;p19"/>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Health risks</a:t>
            </a:r>
            <a:endParaRPr/>
          </a:p>
        </p:txBody>
      </p:sp>
      <p:sp>
        <p:nvSpPr>
          <p:cNvPr id="97" name="Google Shape;97;p19"/>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sz="2400"/>
          </a:p>
          <a:p>
            <a:pPr indent="-381000" lvl="0" marL="457200" rtl="0" algn="l">
              <a:spcBef>
                <a:spcPts val="1600"/>
              </a:spcBef>
              <a:spcAft>
                <a:spcPts val="0"/>
              </a:spcAft>
              <a:buSzPts val="2400"/>
              <a:buChar char="●"/>
            </a:pPr>
            <a:r>
              <a:rPr lang="en" sz="2400"/>
              <a:t>Lack of sleep</a:t>
            </a:r>
            <a:endParaRPr sz="2400"/>
          </a:p>
          <a:p>
            <a:pPr indent="-381000" lvl="0" marL="457200" rtl="0" algn="l">
              <a:spcBef>
                <a:spcPts val="0"/>
              </a:spcBef>
              <a:spcAft>
                <a:spcPts val="0"/>
              </a:spcAft>
              <a:buSzPts val="2400"/>
              <a:buChar char="●"/>
            </a:pPr>
            <a:r>
              <a:rPr lang="en" sz="2400"/>
              <a:t>Development of depression</a:t>
            </a:r>
            <a:endParaRPr sz="2400"/>
          </a:p>
          <a:p>
            <a:pPr indent="-381000" lvl="0" marL="457200" rtl="0" algn="l">
              <a:spcBef>
                <a:spcPts val="0"/>
              </a:spcBef>
              <a:spcAft>
                <a:spcPts val="0"/>
              </a:spcAft>
              <a:buSzPts val="2400"/>
              <a:buChar char="●"/>
            </a:pPr>
            <a:r>
              <a:rPr lang="en" sz="2400"/>
              <a:t>Risk of dementia doubled</a:t>
            </a:r>
            <a:endParaRPr sz="2400"/>
          </a:p>
          <a:p>
            <a:pPr indent="-381000" lvl="0" marL="457200" rtl="0" algn="l">
              <a:spcBef>
                <a:spcPts val="0"/>
              </a:spcBef>
              <a:spcAft>
                <a:spcPts val="0"/>
              </a:spcAft>
              <a:buSzPts val="2400"/>
              <a:buChar char="●"/>
            </a:pPr>
            <a:r>
              <a:rPr lang="en" sz="2400"/>
              <a:t>The cycle of social exclusion can cause a downward spiral to loneliness and ill-health.</a:t>
            </a:r>
            <a:endParaRPr sz="2400"/>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1" name="Shape 101"/>
        <p:cNvGrpSpPr/>
        <p:nvPr/>
      </p:nvGrpSpPr>
      <p:grpSpPr>
        <a:xfrm>
          <a:off x="0" y="0"/>
          <a:ext cx="0" cy="0"/>
          <a:chOff x="0" y="0"/>
          <a:chExt cx="0" cy="0"/>
        </a:xfrm>
      </p:grpSpPr>
      <p:sp>
        <p:nvSpPr>
          <p:cNvPr id="102" name="Google Shape;102;p20"/>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Impact of isolation and loneliness</a:t>
            </a:r>
            <a:endParaRPr/>
          </a:p>
        </p:txBody>
      </p:sp>
      <p:sp>
        <p:nvSpPr>
          <p:cNvPr id="103" name="Google Shape;103;p20"/>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a:t>
            </a:r>
            <a:r>
              <a:rPr lang="en"/>
              <a:t>Loneliness and social isolation are harmful to our health: research shows that lacking social connections is as damaging to our health as smoking 15 cigarettes a day” (Holt-Lunstad, 2015). </a:t>
            </a:r>
            <a:endParaRPr/>
          </a:p>
          <a:p>
            <a:pPr indent="0" lvl="0" marL="0" rtl="0" algn="l">
              <a:spcBef>
                <a:spcPts val="1600"/>
              </a:spcBef>
              <a:spcAft>
                <a:spcPts val="1600"/>
              </a:spcAft>
              <a:buNone/>
            </a:pPr>
            <a:r>
              <a:rPr lang="en"/>
              <a:t>“Social networks and friendships not only have an impact on reducing the risk of mortality or developing certain diseases, but they also help individuals to recover when they do fall ill” (Marmot, 2010).</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7" name="Shape 107"/>
        <p:cNvGrpSpPr/>
        <p:nvPr/>
      </p:nvGrpSpPr>
      <p:grpSpPr>
        <a:xfrm>
          <a:off x="0" y="0"/>
          <a:ext cx="0" cy="0"/>
          <a:chOff x="0" y="0"/>
          <a:chExt cx="0" cy="0"/>
        </a:xfrm>
      </p:grpSpPr>
      <p:sp>
        <p:nvSpPr>
          <p:cNvPr id="108" name="Google Shape;108;p21"/>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Impact of isolation and loneliness cont.</a:t>
            </a:r>
            <a:endParaRPr/>
          </a:p>
        </p:txBody>
      </p:sp>
      <p:sp>
        <p:nvSpPr>
          <p:cNvPr id="109" name="Google Shape;109;p21"/>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p>
            <a:pPr indent="-342900" lvl="0" marL="457200" rtl="0" algn="l">
              <a:spcBef>
                <a:spcPts val="0"/>
              </a:spcBef>
              <a:spcAft>
                <a:spcPts val="0"/>
              </a:spcAft>
              <a:buSzPts val="1800"/>
              <a:buChar char="●"/>
            </a:pPr>
            <a:r>
              <a:rPr lang="en"/>
              <a:t>Loneliness increases the likelihood of mortality by 26% (Holt-Lunstad, 2015)</a:t>
            </a:r>
            <a:endParaRPr/>
          </a:p>
          <a:p>
            <a:pPr indent="-342900" lvl="0" marL="457200" rtl="0" algn="l">
              <a:spcBef>
                <a:spcPts val="0"/>
              </a:spcBef>
              <a:spcAft>
                <a:spcPts val="0"/>
              </a:spcAft>
              <a:buSzPts val="1800"/>
              <a:buChar char="●"/>
            </a:pPr>
            <a:r>
              <a:rPr lang="en"/>
              <a:t>The effect of loneliness and isolation on mortality is comparable to the impact of well-known risk factors such as obesity, and has a similar influence as cigarette smoking (Holt-Lunstad, 2010)</a:t>
            </a:r>
            <a:endParaRPr/>
          </a:p>
          <a:p>
            <a:pPr indent="-342900" lvl="0" marL="457200" rtl="0" algn="l">
              <a:spcBef>
                <a:spcPts val="0"/>
              </a:spcBef>
              <a:spcAft>
                <a:spcPts val="0"/>
              </a:spcAft>
              <a:buSzPts val="1800"/>
              <a:buChar char="●"/>
            </a:pPr>
            <a:r>
              <a:rPr lang="en"/>
              <a:t>One study concludes lonely people have a 64% increased chance of developing clinical dementia (Holwerda et al, 2012)</a:t>
            </a:r>
            <a:endParaRPr/>
          </a:p>
          <a:p>
            <a:pPr indent="-342900" lvl="0" marL="457200" rtl="0" algn="l">
              <a:spcBef>
                <a:spcPts val="0"/>
              </a:spcBef>
              <a:spcAft>
                <a:spcPts val="0"/>
              </a:spcAft>
              <a:buSzPts val="1800"/>
              <a:buChar char="●"/>
            </a:pPr>
            <a:r>
              <a:rPr lang="en"/>
              <a:t>Isolation can lead to longer recovery times</a:t>
            </a:r>
            <a:endParaRPr/>
          </a:p>
          <a:p>
            <a:pPr indent="-342900" lvl="0" marL="457200" rtl="0" algn="l">
              <a:spcBef>
                <a:spcPts val="0"/>
              </a:spcBef>
              <a:spcAft>
                <a:spcPts val="0"/>
              </a:spcAft>
              <a:buSzPts val="1800"/>
              <a:buChar char="●"/>
            </a:pPr>
            <a:r>
              <a:rPr lang="en"/>
              <a:t>Isolation generally results in decreased feeling of vitality, less energy and feeling tired more often</a:t>
            </a:r>
            <a:endParaRPr/>
          </a:p>
          <a:p>
            <a:pPr indent="-342900" lvl="0" marL="457200" rtl="0" algn="l">
              <a:spcBef>
                <a:spcPts val="0"/>
              </a:spcBef>
              <a:spcAft>
                <a:spcPts val="0"/>
              </a:spcAft>
              <a:buSzPts val="1800"/>
              <a:buChar char="●"/>
            </a:pPr>
            <a:r>
              <a:rPr lang="en"/>
              <a:t>Isolation can ultimately lead to loneliness and eventually depression</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3" name="Shape 113"/>
        <p:cNvGrpSpPr/>
        <p:nvPr/>
      </p:nvGrpSpPr>
      <p:grpSpPr>
        <a:xfrm>
          <a:off x="0" y="0"/>
          <a:ext cx="0" cy="0"/>
          <a:chOff x="0" y="0"/>
          <a:chExt cx="0" cy="0"/>
        </a:xfrm>
      </p:grpSpPr>
      <p:sp>
        <p:nvSpPr>
          <p:cNvPr id="114" name="Google Shape;114;p22"/>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Preventative practices</a:t>
            </a:r>
            <a:endParaRPr/>
          </a:p>
        </p:txBody>
      </p:sp>
      <p:sp>
        <p:nvSpPr>
          <p:cNvPr id="115" name="Google Shape;115;p22"/>
          <p:cNvSpPr txBox="1"/>
          <p:nvPr>
            <p:ph idx="1" type="body"/>
          </p:nvPr>
        </p:nvSpPr>
        <p:spPr>
          <a:xfrm>
            <a:off x="311700" y="1381075"/>
            <a:ext cx="8520600" cy="3416400"/>
          </a:xfrm>
          <a:prstGeom prst="rect">
            <a:avLst/>
          </a:prstGeom>
        </p:spPr>
        <p:txBody>
          <a:bodyPr anchorCtr="0" anchor="t" bIns="91425" lIns="91425" spcFirstLastPara="1" rIns="91425" wrap="square" tIns="91425">
            <a:noAutofit/>
          </a:bodyPr>
          <a:lstStyle/>
          <a:p>
            <a:pPr indent="-457200" lvl="0" marL="457200" rtl="0" algn="l">
              <a:lnSpc>
                <a:spcPct val="200000"/>
              </a:lnSpc>
              <a:spcBef>
                <a:spcPts val="0"/>
              </a:spcBef>
              <a:spcAft>
                <a:spcPts val="0"/>
              </a:spcAft>
              <a:buSzPts val="3600"/>
              <a:buChar char="●"/>
            </a:pPr>
            <a:r>
              <a:rPr lang="en" sz="3600"/>
              <a:t>One-to-one</a:t>
            </a:r>
            <a:endParaRPr sz="3600"/>
          </a:p>
          <a:p>
            <a:pPr indent="-457200" lvl="0" marL="457200" rtl="0" algn="l">
              <a:lnSpc>
                <a:spcPct val="200000"/>
              </a:lnSpc>
              <a:spcBef>
                <a:spcPts val="0"/>
              </a:spcBef>
              <a:spcAft>
                <a:spcPts val="0"/>
              </a:spcAft>
              <a:buSzPts val="3600"/>
              <a:buChar char="●"/>
            </a:pPr>
            <a:r>
              <a:rPr lang="en" sz="3600"/>
              <a:t>Group services</a:t>
            </a:r>
            <a:endParaRPr sz="3600"/>
          </a:p>
          <a:p>
            <a:pPr indent="-457200" lvl="0" marL="457200" rtl="0" algn="l">
              <a:lnSpc>
                <a:spcPct val="200000"/>
              </a:lnSpc>
              <a:spcBef>
                <a:spcPts val="0"/>
              </a:spcBef>
              <a:spcAft>
                <a:spcPts val="0"/>
              </a:spcAft>
              <a:buSzPts val="3600"/>
              <a:buChar char="●"/>
            </a:pPr>
            <a:r>
              <a:rPr lang="en" sz="3600"/>
              <a:t>Community engagement</a:t>
            </a:r>
            <a:endParaRPr sz="3600"/>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9" name="Shape 119"/>
        <p:cNvGrpSpPr/>
        <p:nvPr/>
      </p:nvGrpSpPr>
      <p:grpSpPr>
        <a:xfrm>
          <a:off x="0" y="0"/>
          <a:ext cx="0" cy="0"/>
          <a:chOff x="0" y="0"/>
          <a:chExt cx="0" cy="0"/>
        </a:xfrm>
      </p:grpSpPr>
      <p:sp>
        <p:nvSpPr>
          <p:cNvPr id="120" name="Google Shape;120;p23"/>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Key facts</a:t>
            </a:r>
            <a:endParaRPr/>
          </a:p>
        </p:txBody>
      </p:sp>
      <p:sp>
        <p:nvSpPr>
          <p:cNvPr id="121" name="Google Shape;121;p23"/>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p>
            <a:pPr indent="-342900" lvl="0" marL="457200" rtl="0" algn="l">
              <a:spcBef>
                <a:spcPts val="0"/>
              </a:spcBef>
              <a:spcAft>
                <a:spcPts val="0"/>
              </a:spcAft>
              <a:buSzPts val="1800"/>
              <a:buChar char="●"/>
            </a:pPr>
            <a:r>
              <a:rPr lang="en"/>
              <a:t>Nearly half of all people aged 75 or over live alone.</a:t>
            </a:r>
            <a:endParaRPr/>
          </a:p>
          <a:p>
            <a:pPr indent="-342900" lvl="0" marL="457200" rtl="0" algn="l">
              <a:spcBef>
                <a:spcPts val="0"/>
              </a:spcBef>
              <a:spcAft>
                <a:spcPts val="0"/>
              </a:spcAft>
              <a:buSzPts val="1800"/>
              <a:buChar char="●"/>
            </a:pPr>
            <a:r>
              <a:rPr lang="en"/>
              <a:t>6% of older people leave their house once a week or less.</a:t>
            </a:r>
            <a:endParaRPr/>
          </a:p>
          <a:p>
            <a:pPr indent="-342900" lvl="0" marL="457200" rtl="0" algn="l">
              <a:spcBef>
                <a:spcPts val="0"/>
              </a:spcBef>
              <a:spcAft>
                <a:spcPts val="0"/>
              </a:spcAft>
              <a:buSzPts val="1800"/>
              <a:buChar char="●"/>
            </a:pPr>
            <a:r>
              <a:rPr lang="en"/>
              <a:t>17% of older people have less than weekly contact with family, friends or neighbour (ageuk.org.uk)</a:t>
            </a:r>
            <a:endParaRPr/>
          </a:p>
          <a:p>
            <a:pPr indent="-342900" lvl="0" marL="457200" rtl="0" algn="l">
              <a:spcBef>
                <a:spcPts val="0"/>
              </a:spcBef>
              <a:spcAft>
                <a:spcPts val="0"/>
              </a:spcAft>
              <a:buSzPts val="1800"/>
              <a:buChar char="●"/>
            </a:pPr>
            <a:r>
              <a:rPr lang="en"/>
              <a:t>Loneliness and low social interaction are predictive of suicide in older age (O’Connell et al, 2004)</a:t>
            </a:r>
            <a:endParaRPr/>
          </a:p>
          <a:p>
            <a:pPr indent="-342900" lvl="0" marL="457200" rtl="0" algn="l">
              <a:spcBef>
                <a:spcPts val="0"/>
              </a:spcBef>
              <a:spcAft>
                <a:spcPts val="0"/>
              </a:spcAft>
              <a:buSzPts val="1800"/>
              <a:buChar char="●"/>
            </a:pPr>
            <a:r>
              <a:rPr lang="en"/>
              <a:t>Older people who are suffering from loneliness or isolation are more likely to visit their GP, have higher use of medication, higher incidence of falls and increased risk factors for long term care (Cohen, 2006)</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25" name="Shape 125"/>
        <p:cNvGrpSpPr/>
        <p:nvPr/>
      </p:nvGrpSpPr>
      <p:grpSpPr>
        <a:xfrm>
          <a:off x="0" y="0"/>
          <a:ext cx="0" cy="0"/>
          <a:chOff x="0" y="0"/>
          <a:chExt cx="0" cy="0"/>
        </a:xfrm>
      </p:grpSpPr>
      <p:sp>
        <p:nvSpPr>
          <p:cNvPr id="126" name="Google Shape;126;p24"/>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Conclusion</a:t>
            </a:r>
            <a:endParaRPr/>
          </a:p>
        </p:txBody>
      </p:sp>
      <p:sp>
        <p:nvSpPr>
          <p:cNvPr id="127" name="Google Shape;127;p24"/>
          <p:cNvSpPr txBox="1"/>
          <p:nvPr>
            <p:ph idx="1" type="body"/>
          </p:nvPr>
        </p:nvSpPr>
        <p:spPr>
          <a:xfrm>
            <a:off x="311700" y="1152475"/>
            <a:ext cx="8520600" cy="3877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The effects that isolation and loneliness has on individuals in a care setting is serious. Older people in particular are affected by this as the older you get the more likely you are to lose people closer to you and become distance to family, and friends. When going to a care home you are likely to have minimal communications with </a:t>
            </a:r>
            <a:r>
              <a:rPr lang="en"/>
              <a:t>familiar faces, which is going to cause isolation.</a:t>
            </a:r>
            <a:endParaRPr/>
          </a:p>
          <a:p>
            <a:pPr indent="0" lvl="0" marL="0" rtl="0" algn="l">
              <a:spcBef>
                <a:spcPts val="1600"/>
              </a:spcBef>
              <a:spcAft>
                <a:spcPts val="0"/>
              </a:spcAft>
              <a:buNone/>
            </a:pPr>
            <a:r>
              <a:rPr lang="en"/>
              <a:t>The effects from isolation is potentially fatal. Early dementia is possible, and early death is inevitable for older people suffering from this. Depression is a common effect, which can lead to higher chances of illness and more visits to the GP. </a:t>
            </a:r>
            <a:endParaRPr/>
          </a:p>
          <a:p>
            <a:pPr indent="0" lvl="0" marL="0" rtl="0" algn="l">
              <a:spcBef>
                <a:spcPts val="1600"/>
              </a:spcBef>
              <a:spcAft>
                <a:spcPts val="1600"/>
              </a:spcAft>
              <a:buNone/>
            </a:pPr>
            <a:r>
              <a:rPr lang="en"/>
              <a:t>Foundations have put together information and services to help older people from being affected by this, and preventative measures are being put in place to reduce the likelihood. </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1" name="Shape 131"/>
        <p:cNvGrpSpPr/>
        <p:nvPr/>
      </p:nvGrpSpPr>
      <p:grpSpPr>
        <a:xfrm>
          <a:off x="0" y="0"/>
          <a:ext cx="0" cy="0"/>
          <a:chOff x="0" y="0"/>
          <a:chExt cx="0" cy="0"/>
        </a:xfrm>
      </p:grpSpPr>
      <p:sp>
        <p:nvSpPr>
          <p:cNvPr id="132" name="Google Shape;132;p25"/>
          <p:cNvSpPr txBox="1"/>
          <p:nvPr>
            <p:ph type="title"/>
          </p:nvPr>
        </p:nvSpPr>
        <p:spPr>
          <a:xfrm>
            <a:off x="0" y="0"/>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Reference List</a:t>
            </a:r>
            <a:endParaRPr/>
          </a:p>
        </p:txBody>
      </p:sp>
      <p:sp>
        <p:nvSpPr>
          <p:cNvPr id="133" name="Google Shape;133;p25"/>
          <p:cNvSpPr txBox="1"/>
          <p:nvPr/>
        </p:nvSpPr>
        <p:spPr>
          <a:xfrm>
            <a:off x="143400" y="606650"/>
            <a:ext cx="8890200" cy="4345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050">
                <a:solidFill>
                  <a:srgbClr val="FFFFFF"/>
                </a:solidFill>
              </a:rPr>
              <a:t>Ageuk.org.uk. (n.d.). The difference between loneliness and isolation - and why it matters. [online] Available at: https://www.ageuk.org.uk/our-impact/policy-research/loneliness-research-and-resources/loneliness-isolation-understanding-the-difference-why-it-matters/ [Accessed 12 Jan. 2019].</a:t>
            </a:r>
            <a:endParaRPr sz="1050">
              <a:solidFill>
                <a:srgbClr val="FFFFFF"/>
              </a:solidFill>
            </a:endParaRPr>
          </a:p>
          <a:p>
            <a:pPr indent="0" lvl="0" marL="0" rtl="0" algn="l">
              <a:spcBef>
                <a:spcPts val="0"/>
              </a:spcBef>
              <a:spcAft>
                <a:spcPts val="0"/>
              </a:spcAft>
              <a:buNone/>
            </a:pPr>
            <a:r>
              <a:t/>
            </a:r>
            <a:endParaRPr sz="1050">
              <a:solidFill>
                <a:srgbClr val="FFFFFF"/>
              </a:solidFill>
            </a:endParaRPr>
          </a:p>
          <a:p>
            <a:pPr indent="0" lvl="0" marL="0" rtl="0" algn="l">
              <a:spcBef>
                <a:spcPts val="0"/>
              </a:spcBef>
              <a:spcAft>
                <a:spcPts val="0"/>
              </a:spcAft>
              <a:buNone/>
            </a:pPr>
            <a:r>
              <a:rPr lang="en" sz="1050">
                <a:solidFill>
                  <a:srgbClr val="FFFFFF"/>
                </a:solidFill>
              </a:rPr>
              <a:t>Breeding, B. (n.d.). The Key Difference Between Social Isolation &amp; Loneliness | myLifeSite. [online] myLifeSite. Available at: https://www.mylifesite.net/blog/post/difference-between-social-isolation-loneliness/ [Accessed 13 Jan. 2019].</a:t>
            </a:r>
            <a:endParaRPr sz="1050">
              <a:solidFill>
                <a:srgbClr val="FFFFFF"/>
              </a:solidFill>
            </a:endParaRPr>
          </a:p>
          <a:p>
            <a:pPr indent="0" lvl="0" marL="0" rtl="0" algn="l">
              <a:spcBef>
                <a:spcPts val="0"/>
              </a:spcBef>
              <a:spcAft>
                <a:spcPts val="0"/>
              </a:spcAft>
              <a:buNone/>
            </a:pPr>
            <a:r>
              <a:t/>
            </a:r>
            <a:endParaRPr sz="1050">
              <a:solidFill>
                <a:srgbClr val="FFFFFF"/>
              </a:solidFill>
            </a:endParaRPr>
          </a:p>
          <a:p>
            <a:pPr indent="0" lvl="0" marL="0" rtl="0" algn="l">
              <a:spcBef>
                <a:spcPts val="0"/>
              </a:spcBef>
              <a:spcAft>
                <a:spcPts val="0"/>
              </a:spcAft>
              <a:buNone/>
            </a:pPr>
            <a:r>
              <a:rPr lang="en" sz="1050">
                <a:solidFill>
                  <a:srgbClr val="FFFFFF"/>
                </a:solidFill>
              </a:rPr>
              <a:t>Campaigntoendloneliness.org. (n.d.). [online] Available at: https://www.campaigntoendloneliness.org/threat-to-health/ [Accessed 10 Jan. 2019].</a:t>
            </a:r>
            <a:endParaRPr sz="1050">
              <a:solidFill>
                <a:srgbClr val="FFFFFF"/>
              </a:solidFill>
            </a:endParaRPr>
          </a:p>
          <a:p>
            <a:pPr indent="0" lvl="0" marL="0" rtl="0" algn="l">
              <a:spcBef>
                <a:spcPts val="0"/>
              </a:spcBef>
              <a:spcAft>
                <a:spcPts val="0"/>
              </a:spcAft>
              <a:buNone/>
            </a:pPr>
            <a:r>
              <a:t/>
            </a:r>
            <a:endParaRPr sz="1050">
              <a:solidFill>
                <a:srgbClr val="FFFFFF"/>
              </a:solidFill>
            </a:endParaRPr>
          </a:p>
          <a:p>
            <a:pPr indent="0" lvl="0" marL="0" rtl="0" algn="l">
              <a:spcBef>
                <a:spcPts val="0"/>
              </a:spcBef>
              <a:spcAft>
                <a:spcPts val="0"/>
              </a:spcAft>
              <a:buNone/>
            </a:pPr>
            <a:r>
              <a:rPr lang="en" sz="1050">
                <a:solidFill>
                  <a:srgbClr val="FFFFFF"/>
                </a:solidFill>
              </a:rPr>
              <a:t>Care Roadshows. (n.d.). How Can Care Homes Overcome Isolation?. [online] Available at: https://www.careroadshows.co.uk/can-care-homes-overcome-isolation/ [Accessed 11 Jan. 2019].</a:t>
            </a:r>
            <a:endParaRPr sz="1050">
              <a:solidFill>
                <a:srgbClr val="FFFFFF"/>
              </a:solidFill>
            </a:endParaRPr>
          </a:p>
          <a:p>
            <a:pPr indent="0" lvl="0" marL="0" rtl="0" algn="l">
              <a:spcBef>
                <a:spcPts val="0"/>
              </a:spcBef>
              <a:spcAft>
                <a:spcPts val="0"/>
              </a:spcAft>
              <a:buNone/>
            </a:pPr>
            <a:r>
              <a:t/>
            </a:r>
            <a:endParaRPr sz="1050">
              <a:solidFill>
                <a:srgbClr val="FFFFFF"/>
              </a:solidFill>
            </a:endParaRPr>
          </a:p>
          <a:p>
            <a:pPr indent="0" lvl="0" marL="0" rtl="0" algn="l">
              <a:spcBef>
                <a:spcPts val="0"/>
              </a:spcBef>
              <a:spcAft>
                <a:spcPts val="0"/>
              </a:spcAft>
              <a:buNone/>
            </a:pPr>
            <a:r>
              <a:rPr lang="en" sz="1050">
                <a:solidFill>
                  <a:srgbClr val="FFFFFF"/>
                </a:solidFill>
              </a:rPr>
              <a:t>Cohen, G.D. et al. 2006 ‘The impact of professionally conducted cultural programs on the physical health, mental health, and social functioning of older adults’ The Gerontologist 46 (6) http://gerontologist.oxfordjournals.org/content/46/6/726</a:t>
            </a:r>
            <a:endParaRPr sz="1050">
              <a:solidFill>
                <a:srgbClr val="FFFFFF"/>
              </a:solidFill>
            </a:endParaRPr>
          </a:p>
          <a:p>
            <a:pPr indent="0" lvl="0" marL="0" rtl="0" algn="l">
              <a:spcBef>
                <a:spcPts val="0"/>
              </a:spcBef>
              <a:spcAft>
                <a:spcPts val="0"/>
              </a:spcAft>
              <a:buNone/>
            </a:pPr>
            <a:r>
              <a:t/>
            </a:r>
            <a:endParaRPr sz="1050">
              <a:solidFill>
                <a:srgbClr val="FFFFFF"/>
              </a:solidFill>
            </a:endParaRPr>
          </a:p>
          <a:p>
            <a:pPr indent="0" lvl="0" marL="0" rtl="0" algn="l">
              <a:spcBef>
                <a:spcPts val="0"/>
              </a:spcBef>
              <a:spcAft>
                <a:spcPts val="0"/>
              </a:spcAft>
              <a:buNone/>
            </a:pPr>
            <a:r>
              <a:rPr lang="en" sz="1050">
                <a:solidFill>
                  <a:srgbClr val="FFFFFF"/>
                </a:solidFill>
              </a:rPr>
              <a:t>Holt-Lunstad J, TB, Layton JB. 2010. Social relationships and mortality risk: a meta-analytic review. PLoS Medicine 7 </a:t>
            </a:r>
            <a:r>
              <a:rPr lang="en" sz="1050" u="sng">
                <a:solidFill>
                  <a:schemeClr val="hlink"/>
                </a:solidFill>
                <a:hlinkClick r:id="rId3"/>
              </a:rPr>
              <a:t>http://www.plosmedicine.org/article/info%3Adoi%2F10.1371%2Fjournal.pmed.1000316</a:t>
            </a:r>
            <a:endParaRPr sz="1050">
              <a:solidFill>
                <a:srgbClr val="FFFFFF"/>
              </a:solidFill>
            </a:endParaRPr>
          </a:p>
          <a:p>
            <a:pPr indent="0" lvl="0" marL="0" rtl="0" algn="l">
              <a:spcBef>
                <a:spcPts val="0"/>
              </a:spcBef>
              <a:spcAft>
                <a:spcPts val="0"/>
              </a:spcAft>
              <a:buNone/>
            </a:pPr>
            <a:r>
              <a:t/>
            </a:r>
            <a:endParaRPr sz="1050">
              <a:solidFill>
                <a:srgbClr val="FFFFFF"/>
              </a:solidFill>
            </a:endParaRPr>
          </a:p>
          <a:p>
            <a:pPr indent="0" lvl="0" marL="0" rtl="0" algn="l">
              <a:spcBef>
                <a:spcPts val="0"/>
              </a:spcBef>
              <a:spcAft>
                <a:spcPts val="0"/>
              </a:spcAft>
              <a:buNone/>
            </a:pPr>
            <a:r>
              <a:rPr lang="en" sz="1050">
                <a:solidFill>
                  <a:srgbClr val="FFFFFF"/>
                </a:solidFill>
              </a:rPr>
              <a:t>Marmot, M. 2010. Fair Society, Healthy Lives, the Marmot Review (The Marmot Review: London) http://www.instituteofhealthequity.org/projects/fair-society-healthy-lives-the-marmot-review</a:t>
            </a:r>
            <a:endParaRPr sz="1050">
              <a:solidFill>
                <a:srgbClr val="FFFFFF"/>
              </a:solidFill>
            </a:endParaRPr>
          </a:p>
          <a:p>
            <a:pPr indent="0" lvl="0" marL="0" rtl="0" algn="l">
              <a:spcBef>
                <a:spcPts val="0"/>
              </a:spcBef>
              <a:spcAft>
                <a:spcPts val="0"/>
              </a:spcAft>
              <a:buNone/>
            </a:pPr>
            <a:r>
              <a:t/>
            </a:r>
            <a:endParaRPr sz="1050">
              <a:solidFill>
                <a:srgbClr val="FFFFFF"/>
              </a:solidFill>
            </a:endParaRPr>
          </a:p>
          <a:p>
            <a:pPr indent="0" lvl="0" marL="0" rtl="0" algn="l">
              <a:spcBef>
                <a:spcPts val="0"/>
              </a:spcBef>
              <a:spcAft>
                <a:spcPts val="0"/>
              </a:spcAft>
              <a:buNone/>
            </a:pPr>
            <a:r>
              <a:rPr lang="en" sz="1050">
                <a:solidFill>
                  <a:srgbClr val="FFFFFF"/>
                </a:solidFill>
              </a:rPr>
              <a:t>Nytimes.com. (n.d.). How Social Isolation Is Killing Us. [online] Available at: https://www.nytimes.com/2016/12/22/upshot/how-social-isolation-is-killing-us.html [Accessed 12 Jan. 2019].</a:t>
            </a:r>
            <a:endParaRPr sz="1050">
              <a:solidFill>
                <a:srgbClr val="FFFFFF"/>
              </a:solidFill>
            </a:endParaRPr>
          </a:p>
          <a:p>
            <a:pPr indent="0" lvl="0" marL="0" rtl="0" algn="l">
              <a:spcBef>
                <a:spcPts val="0"/>
              </a:spcBef>
              <a:spcAft>
                <a:spcPts val="0"/>
              </a:spcAft>
              <a:buNone/>
            </a:pPr>
            <a:r>
              <a:t/>
            </a:r>
            <a:endParaRPr sz="1050">
              <a:solidFill>
                <a:srgbClr val="FFFFFF"/>
              </a:solidFill>
            </a:endParaRPr>
          </a:p>
          <a:p>
            <a:pPr indent="0" lvl="0" marL="0" rtl="0" algn="l">
              <a:spcBef>
                <a:spcPts val="0"/>
              </a:spcBef>
              <a:spcAft>
                <a:spcPts val="0"/>
              </a:spcAft>
              <a:buNone/>
            </a:pPr>
            <a:r>
              <a:rPr lang="en" sz="1050">
                <a:solidFill>
                  <a:srgbClr val="FFFFFF"/>
                </a:solidFill>
              </a:rPr>
              <a:t>O’Connell, H., Chin, A., Cunnigham, C and Lawlor, B. 2004. Recent developments: Suicide in older people British Medical Journal 29 pp.895–9</a:t>
            </a:r>
            <a:endParaRPr sz="1050">
              <a:solidFill>
                <a:srgbClr val="FFFFFF"/>
              </a:solidFill>
            </a:endParaRPr>
          </a:p>
          <a:p>
            <a:pPr indent="0" lvl="0" marL="0" rtl="0" algn="l">
              <a:spcBef>
                <a:spcPts val="0"/>
              </a:spcBef>
              <a:spcAft>
                <a:spcPts val="0"/>
              </a:spcAft>
              <a:buNone/>
            </a:pPr>
            <a:r>
              <a:t/>
            </a:r>
            <a:endParaRPr sz="1050">
              <a:solidFill>
                <a:srgbClr val="FFFFFF"/>
              </a:solidFill>
            </a:endParaRPr>
          </a:p>
          <a:p>
            <a:pPr indent="0" lvl="0" marL="0" rtl="0" algn="l">
              <a:spcBef>
                <a:spcPts val="0"/>
              </a:spcBef>
              <a:spcAft>
                <a:spcPts val="0"/>
              </a:spcAft>
              <a:buNone/>
            </a:pPr>
            <a:r>
              <a:t/>
            </a:r>
            <a:endParaRPr sz="1050">
              <a:solidFill>
                <a:srgbClr val="FFFFFF"/>
              </a:solidFill>
            </a:endParaRPr>
          </a:p>
          <a:p>
            <a:pPr indent="0" lvl="0" marL="0" rtl="0" algn="l">
              <a:spcBef>
                <a:spcPts val="0"/>
              </a:spcBef>
              <a:spcAft>
                <a:spcPts val="0"/>
              </a:spcAft>
              <a:buNone/>
            </a:pPr>
            <a:r>
              <a:t/>
            </a:r>
            <a:endParaRPr sz="1050">
              <a:solidFill>
                <a:srgbClr val="FFFFFF"/>
              </a:solidFill>
            </a:endParaRPr>
          </a:p>
          <a:p>
            <a:pPr indent="0" lvl="0" marL="0" rtl="0" algn="l">
              <a:spcBef>
                <a:spcPts val="0"/>
              </a:spcBef>
              <a:spcAft>
                <a:spcPts val="0"/>
              </a:spcAft>
              <a:buNone/>
            </a:pPr>
            <a:r>
              <a:t/>
            </a:r>
            <a:endParaRPr sz="1050">
              <a:solidFill>
                <a:srgbClr val="FFFFFF"/>
              </a:solidFill>
            </a:endParaRPr>
          </a:p>
          <a:p>
            <a:pPr indent="0" lvl="0" marL="0" rtl="0" algn="l">
              <a:spcBef>
                <a:spcPts val="0"/>
              </a:spcBef>
              <a:spcAft>
                <a:spcPts val="0"/>
              </a:spcAft>
              <a:buNone/>
            </a:pPr>
            <a:r>
              <a:t/>
            </a:r>
            <a:endParaRPr sz="1050">
              <a:solidFill>
                <a:srgbClr val="FFFFFF"/>
              </a:solidFill>
            </a:endParaRPr>
          </a:p>
          <a:p>
            <a:pPr indent="0" lvl="0" marL="0" rtl="0" algn="l">
              <a:spcBef>
                <a:spcPts val="0"/>
              </a:spcBef>
              <a:spcAft>
                <a:spcPts val="0"/>
              </a:spcAft>
              <a:buNone/>
            </a:pPr>
            <a:r>
              <a:t/>
            </a:r>
            <a:endParaRPr sz="1050">
              <a:solidFill>
                <a:srgbClr val="FFFFFF"/>
              </a:solidFill>
            </a:endParaRPr>
          </a:p>
          <a:p>
            <a:pPr indent="0" lvl="0" marL="0" rtl="0" algn="l">
              <a:spcBef>
                <a:spcPts val="0"/>
              </a:spcBef>
              <a:spcAft>
                <a:spcPts val="0"/>
              </a:spcAft>
              <a:buNone/>
            </a:pPr>
            <a:r>
              <a:t/>
            </a:r>
            <a:endParaRPr sz="1050">
              <a:solidFill>
                <a:srgbClr val="FFFFFF"/>
              </a:solidFill>
            </a:endParaRPr>
          </a:p>
          <a:p>
            <a:pPr indent="0" lvl="0" marL="0" rtl="0" algn="l">
              <a:spcBef>
                <a:spcPts val="0"/>
              </a:spcBef>
              <a:spcAft>
                <a:spcPts val="0"/>
              </a:spcAft>
              <a:buNone/>
            </a:pPr>
            <a:r>
              <a:t/>
            </a:r>
            <a:endParaRPr sz="1050">
              <a:solidFill>
                <a:srgbClr val="FFFFFF"/>
              </a:solidFill>
            </a:endParaRPr>
          </a:p>
          <a:p>
            <a:pPr indent="0" lvl="0" marL="0" rtl="0" algn="l">
              <a:spcBef>
                <a:spcPts val="0"/>
              </a:spcBef>
              <a:spcAft>
                <a:spcPts val="0"/>
              </a:spcAft>
              <a:buNone/>
            </a:pPr>
            <a:r>
              <a:t/>
            </a:r>
            <a:endParaRPr sz="1050">
              <a:solidFill>
                <a:srgbClr val="FFFFFF"/>
              </a:solidFill>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late">
  <a:themeElements>
    <a:clrScheme name="Slate">
      <a:dk1>
        <a:srgbClr val="FFFFFF"/>
      </a:dk1>
      <a:lt1>
        <a:srgbClr val="37474F"/>
      </a:lt1>
      <a:dk2>
        <a:srgbClr val="9E9E9E"/>
      </a:dk2>
      <a:lt2>
        <a:srgbClr val="E0E0E0"/>
      </a:lt2>
      <a:accent1>
        <a:srgbClr val="616161"/>
      </a:accent1>
      <a:accent2>
        <a:srgbClr val="78909C"/>
      </a:accent2>
      <a:accent3>
        <a:srgbClr val="CACACA"/>
      </a:accent3>
      <a:accent4>
        <a:srgbClr val="64FFDA"/>
      </a:accent4>
      <a:accent5>
        <a:srgbClr val="FFD966"/>
      </a:accent5>
      <a:accent6>
        <a:srgbClr val="F5F5F5"/>
      </a:accent6>
      <a:hlink>
        <a:srgbClr val="FFD966"/>
      </a:hlink>
      <a:folHlink>
        <a:srgbClr val="FFD966"/>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