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3" r:id="rId2"/>
  </p:sldMasterIdLst>
  <p:sldIdLst>
    <p:sldId id="364" r:id="rId3"/>
    <p:sldId id="399" r:id="rId4"/>
    <p:sldId id="270" r:id="rId5"/>
    <p:sldId id="40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1492DA-33BC-4E4C-8B33-B48B877BD005}" v="23" dt="2023-10-18T20:50:00.3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804"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19"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l Williams" userId="20fce3b0-e6e7-4042-8d1b-a7d8d4ce4d38" providerId="ADAL" clId="{B81492DA-33BC-4E4C-8B33-B48B877BD005}"/>
    <pc:docChg chg="undo custSel addSld delSld modSld sldOrd">
      <pc:chgData name="Darrel Williams" userId="20fce3b0-e6e7-4042-8d1b-a7d8d4ce4d38" providerId="ADAL" clId="{B81492DA-33BC-4E4C-8B33-B48B877BD005}" dt="2023-10-18T20:50:00.323" v="64" actId="2711"/>
      <pc:docMkLst>
        <pc:docMk/>
      </pc:docMkLst>
      <pc:sldChg chg="addSp delSp del">
        <pc:chgData name="Darrel Williams" userId="20fce3b0-e6e7-4042-8d1b-a7d8d4ce4d38" providerId="ADAL" clId="{B81492DA-33BC-4E4C-8B33-B48B877BD005}" dt="2023-10-18T20:45:51.217" v="36" actId="47"/>
        <pc:sldMkLst>
          <pc:docMk/>
          <pc:sldMk cId="0" sldId="260"/>
        </pc:sldMkLst>
        <pc:picChg chg="add del">
          <ac:chgData name="Darrel Williams" userId="20fce3b0-e6e7-4042-8d1b-a7d8d4ce4d38" providerId="ADAL" clId="{B81492DA-33BC-4E4C-8B33-B48B877BD005}" dt="2023-10-18T20:44:47.390" v="13"/>
          <ac:picMkLst>
            <pc:docMk/>
            <pc:sldMk cId="0" sldId="260"/>
            <ac:picMk id="2" creationId="{429519F7-900A-3A7F-F00D-1988BE5CDA93}"/>
          </ac:picMkLst>
        </pc:picChg>
      </pc:sldChg>
      <pc:sldChg chg="modSp">
        <pc:chgData name="Darrel Williams" userId="20fce3b0-e6e7-4042-8d1b-a7d8d4ce4d38" providerId="ADAL" clId="{B81492DA-33BC-4E4C-8B33-B48B877BD005}" dt="2023-10-18T20:49:24.690" v="60" actId="2711"/>
        <pc:sldMkLst>
          <pc:docMk/>
          <pc:sldMk cId="0" sldId="261"/>
        </pc:sldMkLst>
        <pc:spChg chg="mod">
          <ac:chgData name="Darrel Williams" userId="20fce3b0-e6e7-4042-8d1b-a7d8d4ce4d38" providerId="ADAL" clId="{B81492DA-33BC-4E4C-8B33-B48B877BD005}" dt="2023-10-18T20:49:16.490" v="59" actId="2711"/>
          <ac:spMkLst>
            <pc:docMk/>
            <pc:sldMk cId="0" sldId="261"/>
            <ac:spMk id="5122" creationId="{125B305E-A0F3-1411-F9D0-CF8100DF1208}"/>
          </ac:spMkLst>
        </pc:spChg>
        <pc:spChg chg="mod">
          <ac:chgData name="Darrel Williams" userId="20fce3b0-e6e7-4042-8d1b-a7d8d4ce4d38" providerId="ADAL" clId="{B81492DA-33BC-4E4C-8B33-B48B877BD005}" dt="2023-10-18T20:49:24.690" v="60" actId="2711"/>
          <ac:spMkLst>
            <pc:docMk/>
            <pc:sldMk cId="0" sldId="261"/>
            <ac:spMk id="7171" creationId="{EA969719-D635-6FD7-B16D-F47857DC5C8C}"/>
          </ac:spMkLst>
        </pc:spChg>
      </pc:sldChg>
      <pc:sldChg chg="modSp">
        <pc:chgData name="Darrel Williams" userId="20fce3b0-e6e7-4042-8d1b-a7d8d4ce4d38" providerId="ADAL" clId="{B81492DA-33BC-4E4C-8B33-B48B877BD005}" dt="2023-10-18T20:49:42.806" v="62" actId="2711"/>
        <pc:sldMkLst>
          <pc:docMk/>
          <pc:sldMk cId="0" sldId="262"/>
        </pc:sldMkLst>
        <pc:spChg chg="mod">
          <ac:chgData name="Darrel Williams" userId="20fce3b0-e6e7-4042-8d1b-a7d8d4ce4d38" providerId="ADAL" clId="{B81492DA-33BC-4E4C-8B33-B48B877BD005}" dt="2023-10-18T20:49:42.806" v="62" actId="2711"/>
          <ac:spMkLst>
            <pc:docMk/>
            <pc:sldMk cId="0" sldId="262"/>
            <ac:spMk id="6146" creationId="{23D976C7-9AE0-5075-C511-EC96EBD2531D}"/>
          </ac:spMkLst>
        </pc:spChg>
        <pc:spChg chg="mod">
          <ac:chgData name="Darrel Williams" userId="20fce3b0-e6e7-4042-8d1b-a7d8d4ce4d38" providerId="ADAL" clId="{B81492DA-33BC-4E4C-8B33-B48B877BD005}" dt="2023-10-18T20:49:34.261" v="61" actId="2711"/>
          <ac:spMkLst>
            <pc:docMk/>
            <pc:sldMk cId="0" sldId="262"/>
            <ac:spMk id="8195" creationId="{4C49C297-B6C1-F993-9338-A464C3A4F339}"/>
          </ac:spMkLst>
        </pc:spChg>
      </pc:sldChg>
      <pc:sldChg chg="modSp">
        <pc:chgData name="Darrel Williams" userId="20fce3b0-e6e7-4042-8d1b-a7d8d4ce4d38" providerId="ADAL" clId="{B81492DA-33BC-4E4C-8B33-B48B877BD005}" dt="2023-10-18T20:50:00.323" v="64" actId="2711"/>
        <pc:sldMkLst>
          <pc:docMk/>
          <pc:sldMk cId="0" sldId="263"/>
        </pc:sldMkLst>
        <pc:spChg chg="mod">
          <ac:chgData name="Darrel Williams" userId="20fce3b0-e6e7-4042-8d1b-a7d8d4ce4d38" providerId="ADAL" clId="{B81492DA-33BC-4E4C-8B33-B48B877BD005}" dt="2023-10-18T20:50:00.323" v="64" actId="2711"/>
          <ac:spMkLst>
            <pc:docMk/>
            <pc:sldMk cId="0" sldId="263"/>
            <ac:spMk id="7170" creationId="{5A2D0167-2B03-D7D2-47BA-343A3743B285}"/>
          </ac:spMkLst>
        </pc:spChg>
        <pc:spChg chg="mod">
          <ac:chgData name="Darrel Williams" userId="20fce3b0-e6e7-4042-8d1b-a7d8d4ce4d38" providerId="ADAL" clId="{B81492DA-33BC-4E4C-8B33-B48B877BD005}" dt="2023-10-18T20:49:51.193" v="63" actId="2711"/>
          <ac:spMkLst>
            <pc:docMk/>
            <pc:sldMk cId="0" sldId="263"/>
            <ac:spMk id="9219" creationId="{F780EE3A-93CE-6AEF-DEA0-0AC04B2B71CB}"/>
          </ac:spMkLst>
        </pc:spChg>
      </pc:sldChg>
      <pc:sldChg chg="modSp">
        <pc:chgData name="Darrel Williams" userId="20fce3b0-e6e7-4042-8d1b-a7d8d4ce4d38" providerId="ADAL" clId="{B81492DA-33BC-4E4C-8B33-B48B877BD005}" dt="2023-10-18T20:48:11.978" v="52" actId="2711"/>
        <pc:sldMkLst>
          <pc:docMk/>
          <pc:sldMk cId="0" sldId="264"/>
        </pc:sldMkLst>
        <pc:spChg chg="mod">
          <ac:chgData name="Darrel Williams" userId="20fce3b0-e6e7-4042-8d1b-a7d8d4ce4d38" providerId="ADAL" clId="{B81492DA-33BC-4E4C-8B33-B48B877BD005}" dt="2023-10-18T20:47:55.642" v="51" actId="2711"/>
          <ac:spMkLst>
            <pc:docMk/>
            <pc:sldMk cId="0" sldId="264"/>
            <ac:spMk id="8194" creationId="{87684178-2D18-F435-A456-FA6857617991}"/>
          </ac:spMkLst>
        </pc:spChg>
        <pc:spChg chg="mod">
          <ac:chgData name="Darrel Williams" userId="20fce3b0-e6e7-4042-8d1b-a7d8d4ce4d38" providerId="ADAL" clId="{B81492DA-33BC-4E4C-8B33-B48B877BD005}" dt="2023-10-18T20:48:11.978" v="52" actId="2711"/>
          <ac:spMkLst>
            <pc:docMk/>
            <pc:sldMk cId="0" sldId="264"/>
            <ac:spMk id="10243" creationId="{A95566CC-6B5F-86D4-570D-DDF3D978C81D}"/>
          </ac:spMkLst>
        </pc:spChg>
      </pc:sldChg>
      <pc:sldChg chg="modSp">
        <pc:chgData name="Darrel Williams" userId="20fce3b0-e6e7-4042-8d1b-a7d8d4ce4d38" providerId="ADAL" clId="{B81492DA-33BC-4E4C-8B33-B48B877BD005}" dt="2023-10-18T20:47:41.360" v="50" actId="2711"/>
        <pc:sldMkLst>
          <pc:docMk/>
          <pc:sldMk cId="0" sldId="265"/>
        </pc:sldMkLst>
        <pc:spChg chg="mod">
          <ac:chgData name="Darrel Williams" userId="20fce3b0-e6e7-4042-8d1b-a7d8d4ce4d38" providerId="ADAL" clId="{B81492DA-33BC-4E4C-8B33-B48B877BD005}" dt="2023-10-18T20:47:41.360" v="50" actId="2711"/>
          <ac:spMkLst>
            <pc:docMk/>
            <pc:sldMk cId="0" sldId="265"/>
            <ac:spMk id="9218" creationId="{B554BFD1-1EB0-FB12-D02A-2843DE770BE1}"/>
          </ac:spMkLst>
        </pc:spChg>
        <pc:spChg chg="mod">
          <ac:chgData name="Darrel Williams" userId="20fce3b0-e6e7-4042-8d1b-a7d8d4ce4d38" providerId="ADAL" clId="{B81492DA-33BC-4E4C-8B33-B48B877BD005}" dt="2023-10-18T20:47:29.638" v="49" actId="2711"/>
          <ac:spMkLst>
            <pc:docMk/>
            <pc:sldMk cId="0" sldId="265"/>
            <ac:spMk id="9219" creationId="{447CFE26-B8ED-EA39-2FC5-4D87153A7216}"/>
          </ac:spMkLst>
        </pc:spChg>
      </pc:sldChg>
      <pc:sldChg chg="modSp">
        <pc:chgData name="Darrel Williams" userId="20fce3b0-e6e7-4042-8d1b-a7d8d4ce4d38" providerId="ADAL" clId="{B81492DA-33BC-4E4C-8B33-B48B877BD005}" dt="2023-10-18T20:48:24.030" v="53" actId="1076"/>
        <pc:sldMkLst>
          <pc:docMk/>
          <pc:sldMk cId="0" sldId="267"/>
        </pc:sldMkLst>
        <pc:spChg chg="mod">
          <ac:chgData name="Darrel Williams" userId="20fce3b0-e6e7-4042-8d1b-a7d8d4ce4d38" providerId="ADAL" clId="{B81492DA-33BC-4E4C-8B33-B48B877BD005}" dt="2023-10-18T20:48:24.030" v="53" actId="1076"/>
          <ac:spMkLst>
            <pc:docMk/>
            <pc:sldMk cId="0" sldId="267"/>
            <ac:spMk id="11266" creationId="{498132D7-9D41-B079-55F5-591DC54C4C0F}"/>
          </ac:spMkLst>
        </pc:spChg>
      </pc:sldChg>
      <pc:sldChg chg="ord">
        <pc:chgData name="Darrel Williams" userId="20fce3b0-e6e7-4042-8d1b-a7d8d4ce4d38" providerId="ADAL" clId="{B81492DA-33BC-4E4C-8B33-B48B877BD005}" dt="2023-10-18T20:46:07.196" v="39"/>
        <pc:sldMkLst>
          <pc:docMk/>
          <pc:sldMk cId="0" sldId="270"/>
        </pc:sldMkLst>
      </pc:sldChg>
      <pc:sldChg chg="del">
        <pc:chgData name="Darrel Williams" userId="20fce3b0-e6e7-4042-8d1b-a7d8d4ce4d38" providerId="ADAL" clId="{B81492DA-33BC-4E4C-8B33-B48B877BD005}" dt="2023-10-18T20:46:40.955" v="48" actId="47"/>
        <pc:sldMkLst>
          <pc:docMk/>
          <pc:sldMk cId="0" sldId="271"/>
        </pc:sldMkLst>
      </pc:sldChg>
      <pc:sldChg chg="new del">
        <pc:chgData name="Darrel Williams" userId="20fce3b0-e6e7-4042-8d1b-a7d8d4ce4d38" providerId="ADAL" clId="{B81492DA-33BC-4E4C-8B33-B48B877BD005}" dt="2023-10-18T20:45:54.340" v="37" actId="47"/>
        <pc:sldMkLst>
          <pc:docMk/>
          <pc:sldMk cId="156019356" sldId="272"/>
        </pc:sldMkLst>
      </pc:sldChg>
      <pc:sldChg chg="add ord">
        <pc:chgData name="Darrel Williams" userId="20fce3b0-e6e7-4042-8d1b-a7d8d4ce4d38" providerId="ADAL" clId="{B81492DA-33BC-4E4C-8B33-B48B877BD005}" dt="2023-10-18T20:43:21.665" v="3"/>
        <pc:sldMkLst>
          <pc:docMk/>
          <pc:sldMk cId="2695073393" sldId="364"/>
        </pc:sldMkLst>
      </pc:sldChg>
      <pc:sldChg chg="addSp delSp modSp add del mod ord">
        <pc:chgData name="Darrel Williams" userId="20fce3b0-e6e7-4042-8d1b-a7d8d4ce4d38" providerId="ADAL" clId="{B81492DA-33BC-4E4C-8B33-B48B877BD005}" dt="2023-10-18T20:45:41.496" v="34" actId="1036"/>
        <pc:sldMkLst>
          <pc:docMk/>
          <pc:sldMk cId="1953079761" sldId="399"/>
        </pc:sldMkLst>
        <pc:spChg chg="del">
          <ac:chgData name="Darrel Williams" userId="20fce3b0-e6e7-4042-8d1b-a7d8d4ce4d38" providerId="ADAL" clId="{B81492DA-33BC-4E4C-8B33-B48B877BD005}" dt="2023-10-18T20:45:06.193" v="16" actId="478"/>
          <ac:spMkLst>
            <pc:docMk/>
            <pc:sldMk cId="1953079761" sldId="399"/>
            <ac:spMk id="2" creationId="{00000000-0000-0000-0000-000000000000}"/>
          </ac:spMkLst>
        </pc:spChg>
        <pc:spChg chg="del mod">
          <ac:chgData name="Darrel Williams" userId="20fce3b0-e6e7-4042-8d1b-a7d8d4ce4d38" providerId="ADAL" clId="{B81492DA-33BC-4E4C-8B33-B48B877BD005}" dt="2023-10-18T20:45:12.046" v="18" actId="478"/>
          <ac:spMkLst>
            <pc:docMk/>
            <pc:sldMk cId="1953079761" sldId="399"/>
            <ac:spMk id="3" creationId="{00000000-0000-0000-0000-000000000000}"/>
          </ac:spMkLst>
        </pc:spChg>
        <pc:spChg chg="del">
          <ac:chgData name="Darrel Williams" userId="20fce3b0-e6e7-4042-8d1b-a7d8d4ce4d38" providerId="ADAL" clId="{B81492DA-33BC-4E4C-8B33-B48B877BD005}" dt="2023-10-18T20:45:09.571" v="17" actId="478"/>
          <ac:spMkLst>
            <pc:docMk/>
            <pc:sldMk cId="1953079761" sldId="399"/>
            <ac:spMk id="4" creationId="{A094F5AA-56FC-37A8-AA45-0C6668BF9890}"/>
          </ac:spMkLst>
        </pc:spChg>
        <pc:spChg chg="add mod">
          <ac:chgData name="Darrel Williams" userId="20fce3b0-e6e7-4042-8d1b-a7d8d4ce4d38" providerId="ADAL" clId="{B81492DA-33BC-4E4C-8B33-B48B877BD005}" dt="2023-10-18T20:45:41.496" v="34" actId="1036"/>
          <ac:spMkLst>
            <pc:docMk/>
            <pc:sldMk cId="1953079761" sldId="399"/>
            <ac:spMk id="6" creationId="{9104A925-86EE-D0B6-D2FE-1080B903CD37}"/>
          </ac:spMkLst>
        </pc:spChg>
        <pc:spChg chg="add del mod">
          <ac:chgData name="Darrel Williams" userId="20fce3b0-e6e7-4042-8d1b-a7d8d4ce4d38" providerId="ADAL" clId="{B81492DA-33BC-4E4C-8B33-B48B877BD005}" dt="2023-10-18T20:45:36.265" v="23" actId="478"/>
          <ac:spMkLst>
            <pc:docMk/>
            <pc:sldMk cId="1953079761" sldId="399"/>
            <ac:spMk id="8" creationId="{9878C497-803D-5322-57C9-CB227B739DA9}"/>
          </ac:spMkLst>
        </pc:spChg>
        <pc:spChg chg="del">
          <ac:chgData name="Darrel Williams" userId="20fce3b0-e6e7-4042-8d1b-a7d8d4ce4d38" providerId="ADAL" clId="{B81492DA-33BC-4E4C-8B33-B48B877BD005}" dt="2023-10-18T20:45:03.729" v="15" actId="478"/>
          <ac:spMkLst>
            <pc:docMk/>
            <pc:sldMk cId="1953079761" sldId="399"/>
            <ac:spMk id="9" creationId="{DF080A20-E584-97A7-6064-3230D58D7D39}"/>
          </ac:spMkLst>
        </pc:spChg>
      </pc:sldChg>
      <pc:sldChg chg="addSp delSp modSp new mod">
        <pc:chgData name="Darrel Williams" userId="20fce3b0-e6e7-4042-8d1b-a7d8d4ce4d38" providerId="ADAL" clId="{B81492DA-33BC-4E4C-8B33-B48B877BD005}" dt="2023-10-18T20:46:36.979" v="47" actId="478"/>
        <pc:sldMkLst>
          <pc:docMk/>
          <pc:sldMk cId="4021560432" sldId="400"/>
        </pc:sldMkLst>
        <pc:spChg chg="del">
          <ac:chgData name="Darrel Williams" userId="20fce3b0-e6e7-4042-8d1b-a7d8d4ce4d38" providerId="ADAL" clId="{B81492DA-33BC-4E4C-8B33-B48B877BD005}" dt="2023-10-18T20:46:36.979" v="47" actId="478"/>
          <ac:spMkLst>
            <pc:docMk/>
            <pc:sldMk cId="4021560432" sldId="400"/>
            <ac:spMk id="2" creationId="{D95E237B-D8DE-F2B3-FACB-D2497F96AD28}"/>
          </ac:spMkLst>
        </pc:spChg>
        <pc:spChg chg="del mod">
          <ac:chgData name="Darrel Williams" userId="20fce3b0-e6e7-4042-8d1b-a7d8d4ce4d38" providerId="ADAL" clId="{B81492DA-33BC-4E4C-8B33-B48B877BD005}" dt="2023-10-18T20:46:17.922" v="41"/>
          <ac:spMkLst>
            <pc:docMk/>
            <pc:sldMk cId="4021560432" sldId="400"/>
            <ac:spMk id="3" creationId="{95A08788-3510-E869-C256-53E255B0049A}"/>
          </ac:spMkLst>
        </pc:spChg>
        <pc:picChg chg="add mod">
          <ac:chgData name="Darrel Williams" userId="20fce3b0-e6e7-4042-8d1b-a7d8d4ce4d38" providerId="ADAL" clId="{B81492DA-33BC-4E4C-8B33-B48B877BD005}" dt="2023-10-18T20:46:34.809" v="46" actId="1076"/>
          <ac:picMkLst>
            <pc:docMk/>
            <pc:sldMk cId="4021560432" sldId="400"/>
            <ac:picMk id="4" creationId="{CF78E569-1841-736B-9EA7-9B5C20AB90DD}"/>
          </ac:picMkLst>
        </pc:picChg>
      </pc:sldChg>
      <pc:sldChg chg="addSp delSp modSp new del mod">
        <pc:chgData name="Darrel Williams" userId="20fce3b0-e6e7-4042-8d1b-a7d8d4ce4d38" providerId="ADAL" clId="{B81492DA-33BC-4E4C-8B33-B48B877BD005}" dt="2023-10-18T20:49:01.238" v="58" actId="47"/>
        <pc:sldMkLst>
          <pc:docMk/>
          <pc:sldMk cId="3161012194" sldId="401"/>
        </pc:sldMkLst>
        <pc:spChg chg="add del mod">
          <ac:chgData name="Darrel Williams" userId="20fce3b0-e6e7-4042-8d1b-a7d8d4ce4d38" providerId="ADAL" clId="{B81492DA-33BC-4E4C-8B33-B48B877BD005}" dt="2023-10-18T20:48:51.396" v="57"/>
          <ac:spMkLst>
            <pc:docMk/>
            <pc:sldMk cId="3161012194" sldId="401"/>
            <ac:spMk id="3" creationId="{FBAAB0F5-9F04-3D75-B6C2-80A88248F300}"/>
          </ac:spMkLst>
        </pc:spChg>
        <pc:spChg chg="add del mod">
          <ac:chgData name="Darrel Williams" userId="20fce3b0-e6e7-4042-8d1b-a7d8d4ce4d38" providerId="ADAL" clId="{B81492DA-33BC-4E4C-8B33-B48B877BD005}" dt="2023-10-18T20:48:51.396" v="57"/>
          <ac:spMkLst>
            <pc:docMk/>
            <pc:sldMk cId="3161012194" sldId="401"/>
            <ac:spMk id="4" creationId="{C6F69BC8-5450-69E1-C4F5-940FDB79CA2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a:extLst>
              <a:ext uri="{FF2B5EF4-FFF2-40B4-BE49-F238E27FC236}">
                <a16:creationId xmlns:a16="http://schemas.microsoft.com/office/drawing/2014/main" id="{B9FA0928-F230-0147-5DCB-83D43A4BF788}"/>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7F1D154C-D84B-FF1B-4494-80D6774AEC4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91B31DDA-E825-6047-A20D-683CB8E84C9C}"/>
              </a:ext>
            </a:extLst>
          </p:cNvPr>
          <p:cNvSpPr>
            <a:spLocks noGrp="1" noChangeArrowheads="1"/>
          </p:cNvSpPr>
          <p:nvPr>
            <p:ph type="sldNum" sz="quarter" idx="12"/>
          </p:nvPr>
        </p:nvSpPr>
        <p:spPr>
          <a:ln/>
        </p:spPr>
        <p:txBody>
          <a:bodyPr/>
          <a:lstStyle>
            <a:lvl1pPr>
              <a:defRPr/>
            </a:lvl1pPr>
          </a:lstStyle>
          <a:p>
            <a:fld id="{C1386948-AB7D-431B-9FDE-BC818CEDE0D1}" type="slidenum">
              <a:rPr lang="en-US" altLang="en-US"/>
              <a:pPr/>
              <a:t>‹#›</a:t>
            </a:fld>
            <a:endParaRPr lang="en-US" altLang="en-US"/>
          </a:p>
        </p:txBody>
      </p:sp>
    </p:spTree>
    <p:extLst>
      <p:ext uri="{BB962C8B-B14F-4D97-AF65-F5344CB8AC3E}">
        <p14:creationId xmlns:p14="http://schemas.microsoft.com/office/powerpoint/2010/main" val="24161640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77FB679F-27DA-1423-C322-C31FD2ACAB65}"/>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29C55C4A-F552-FBE9-64C9-90439A39BC5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B9660583-BB76-859C-1538-CB60685839F7}"/>
              </a:ext>
            </a:extLst>
          </p:cNvPr>
          <p:cNvSpPr>
            <a:spLocks noGrp="1" noChangeArrowheads="1"/>
          </p:cNvSpPr>
          <p:nvPr>
            <p:ph type="sldNum" sz="quarter" idx="12"/>
          </p:nvPr>
        </p:nvSpPr>
        <p:spPr>
          <a:ln/>
        </p:spPr>
        <p:txBody>
          <a:bodyPr/>
          <a:lstStyle>
            <a:lvl1pPr>
              <a:defRPr/>
            </a:lvl1pPr>
          </a:lstStyle>
          <a:p>
            <a:fld id="{29FFE71A-E616-4644-AA36-A76FF2E2FE7D}" type="slidenum">
              <a:rPr lang="en-US" altLang="en-US"/>
              <a:pPr/>
              <a:t>‹#›</a:t>
            </a:fld>
            <a:endParaRPr lang="en-US" altLang="en-US"/>
          </a:p>
        </p:txBody>
      </p:sp>
    </p:spTree>
    <p:extLst>
      <p:ext uri="{BB962C8B-B14F-4D97-AF65-F5344CB8AC3E}">
        <p14:creationId xmlns:p14="http://schemas.microsoft.com/office/powerpoint/2010/main" val="3636544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13C8141C-3716-4DC4-11BD-17C243224B0A}"/>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93138EDE-1DA2-5C20-D463-96E724264B9C}"/>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FF2CA41D-B668-60E8-BDAE-9AEF1BE6DBD2}"/>
              </a:ext>
            </a:extLst>
          </p:cNvPr>
          <p:cNvSpPr>
            <a:spLocks noGrp="1" noChangeArrowheads="1"/>
          </p:cNvSpPr>
          <p:nvPr>
            <p:ph type="sldNum" sz="quarter" idx="12"/>
          </p:nvPr>
        </p:nvSpPr>
        <p:spPr>
          <a:ln/>
        </p:spPr>
        <p:txBody>
          <a:bodyPr/>
          <a:lstStyle>
            <a:lvl1pPr>
              <a:defRPr/>
            </a:lvl1pPr>
          </a:lstStyle>
          <a:p>
            <a:fld id="{3424E0EC-0E90-4AF9-8C9F-5B516C0FCC95}" type="slidenum">
              <a:rPr lang="en-US" altLang="en-US"/>
              <a:pPr/>
              <a:t>‹#›</a:t>
            </a:fld>
            <a:endParaRPr lang="en-US" altLang="en-US"/>
          </a:p>
        </p:txBody>
      </p:sp>
    </p:spTree>
    <p:extLst>
      <p:ext uri="{BB962C8B-B14F-4D97-AF65-F5344CB8AC3E}">
        <p14:creationId xmlns:p14="http://schemas.microsoft.com/office/powerpoint/2010/main" val="1364061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7848C6CC-88F2-BA27-66CE-382E5083B3AB}"/>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AADD4021-9261-7169-77A4-04BA254FA1D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174470BA-6B4A-ECAF-51DA-74BD5C67D355}"/>
              </a:ext>
            </a:extLst>
          </p:cNvPr>
          <p:cNvSpPr>
            <a:spLocks noGrp="1" noChangeArrowheads="1"/>
          </p:cNvSpPr>
          <p:nvPr>
            <p:ph type="sldNum" sz="quarter" idx="12"/>
          </p:nvPr>
        </p:nvSpPr>
        <p:spPr>
          <a:ln/>
        </p:spPr>
        <p:txBody>
          <a:bodyPr/>
          <a:lstStyle>
            <a:lvl1pPr>
              <a:defRPr/>
            </a:lvl1pPr>
          </a:lstStyle>
          <a:p>
            <a:fld id="{FF9C7B7A-D8C1-4002-8837-8B4E79EB517B}" type="slidenum">
              <a:rPr lang="en-US" altLang="en-US"/>
              <a:pPr/>
              <a:t>‹#›</a:t>
            </a:fld>
            <a:endParaRPr lang="en-US" altLang="en-US"/>
          </a:p>
        </p:txBody>
      </p:sp>
    </p:spTree>
    <p:extLst>
      <p:ext uri="{BB962C8B-B14F-4D97-AF65-F5344CB8AC3E}">
        <p14:creationId xmlns:p14="http://schemas.microsoft.com/office/powerpoint/2010/main" val="35117363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8434A525-B12A-4DC0-0AF6-C5A94E31D398}"/>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A2021642-A2F1-7447-27FD-2CC6411CC86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C3927B16-BE04-B1E4-B433-3A8FA9AF95EC}"/>
              </a:ext>
            </a:extLst>
          </p:cNvPr>
          <p:cNvSpPr>
            <a:spLocks noGrp="1" noChangeArrowheads="1"/>
          </p:cNvSpPr>
          <p:nvPr>
            <p:ph type="sldNum" sz="quarter" idx="12"/>
          </p:nvPr>
        </p:nvSpPr>
        <p:spPr>
          <a:ln/>
        </p:spPr>
        <p:txBody>
          <a:bodyPr/>
          <a:lstStyle>
            <a:lvl1pPr>
              <a:defRPr/>
            </a:lvl1pPr>
          </a:lstStyle>
          <a:p>
            <a:fld id="{FBAD4C20-13F7-41DE-93DB-1EBC2A0B90E2}" type="slidenum">
              <a:rPr lang="en-US" altLang="en-US"/>
              <a:pPr/>
              <a:t>‹#›</a:t>
            </a:fld>
            <a:endParaRPr lang="en-US" altLang="en-US"/>
          </a:p>
        </p:txBody>
      </p:sp>
    </p:spTree>
    <p:extLst>
      <p:ext uri="{BB962C8B-B14F-4D97-AF65-F5344CB8AC3E}">
        <p14:creationId xmlns:p14="http://schemas.microsoft.com/office/powerpoint/2010/main" val="2067093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D0AF3CD1-DBC8-C9E4-33A2-99C5DACB8EA0}"/>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F55E150E-8540-262B-96D8-95644792C39B}"/>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F07BB156-24BC-14C2-4B1E-26DCB1A536B9}"/>
              </a:ext>
            </a:extLst>
          </p:cNvPr>
          <p:cNvSpPr>
            <a:spLocks noGrp="1" noChangeArrowheads="1"/>
          </p:cNvSpPr>
          <p:nvPr>
            <p:ph type="sldNum" sz="quarter" idx="12"/>
          </p:nvPr>
        </p:nvSpPr>
        <p:spPr>
          <a:ln/>
        </p:spPr>
        <p:txBody>
          <a:bodyPr/>
          <a:lstStyle>
            <a:lvl1pPr>
              <a:defRPr/>
            </a:lvl1pPr>
          </a:lstStyle>
          <a:p>
            <a:fld id="{8F43FBAE-3C7A-4130-AC06-4816EB9AD7DB}" type="slidenum">
              <a:rPr lang="en-US" altLang="en-US"/>
              <a:pPr/>
              <a:t>‹#›</a:t>
            </a:fld>
            <a:endParaRPr lang="en-US" altLang="en-US"/>
          </a:p>
        </p:txBody>
      </p:sp>
    </p:spTree>
    <p:extLst>
      <p:ext uri="{BB962C8B-B14F-4D97-AF65-F5344CB8AC3E}">
        <p14:creationId xmlns:p14="http://schemas.microsoft.com/office/powerpoint/2010/main" val="4110872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C9A739D5-279C-6CFB-A932-049E834AF986}"/>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3763813B-EAF8-0FCF-B7AB-44BDBEFDA73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29ADC120-4011-A34F-90B7-9A3C1885147E}"/>
              </a:ext>
            </a:extLst>
          </p:cNvPr>
          <p:cNvSpPr>
            <a:spLocks noGrp="1" noChangeArrowheads="1"/>
          </p:cNvSpPr>
          <p:nvPr>
            <p:ph type="sldNum" sz="quarter" idx="12"/>
          </p:nvPr>
        </p:nvSpPr>
        <p:spPr>
          <a:ln/>
        </p:spPr>
        <p:txBody>
          <a:bodyPr/>
          <a:lstStyle>
            <a:lvl1pPr>
              <a:defRPr/>
            </a:lvl1pPr>
          </a:lstStyle>
          <a:p>
            <a:fld id="{CA36FCDB-1488-4544-8ABB-A93151DAE529}" type="slidenum">
              <a:rPr lang="en-US" altLang="en-US"/>
              <a:pPr/>
              <a:t>‹#›</a:t>
            </a:fld>
            <a:endParaRPr lang="en-US" altLang="en-US"/>
          </a:p>
        </p:txBody>
      </p:sp>
    </p:spTree>
    <p:extLst>
      <p:ext uri="{BB962C8B-B14F-4D97-AF65-F5344CB8AC3E}">
        <p14:creationId xmlns:p14="http://schemas.microsoft.com/office/powerpoint/2010/main" val="2081388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86E89644-AF39-F266-AE77-C376568D21BA}"/>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755CED66-1209-80A7-D8F7-68840EFD4F1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5948FCBB-3CE6-FE4C-CA43-5456BCCDC1BB}"/>
              </a:ext>
            </a:extLst>
          </p:cNvPr>
          <p:cNvSpPr>
            <a:spLocks noGrp="1" noChangeArrowheads="1"/>
          </p:cNvSpPr>
          <p:nvPr>
            <p:ph type="sldNum" sz="quarter" idx="12"/>
          </p:nvPr>
        </p:nvSpPr>
        <p:spPr>
          <a:ln/>
        </p:spPr>
        <p:txBody>
          <a:bodyPr/>
          <a:lstStyle>
            <a:lvl1pPr>
              <a:defRPr/>
            </a:lvl1pPr>
          </a:lstStyle>
          <a:p>
            <a:fld id="{4D2E2B2F-EE15-4861-AE96-1DACF3382476}" type="slidenum">
              <a:rPr lang="en-US" altLang="en-US"/>
              <a:pPr/>
              <a:t>‹#›</a:t>
            </a:fld>
            <a:endParaRPr lang="en-US" altLang="en-US"/>
          </a:p>
        </p:txBody>
      </p:sp>
    </p:spTree>
    <p:extLst>
      <p:ext uri="{BB962C8B-B14F-4D97-AF65-F5344CB8AC3E}">
        <p14:creationId xmlns:p14="http://schemas.microsoft.com/office/powerpoint/2010/main" val="3821052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CF3D1F98-E1AD-8E27-E3A2-61AB26D48E50}"/>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0362035A-1E79-C339-7D14-4FF6CA2BED0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E7E536E6-3A37-949F-27D4-0398E7C2DAD0}"/>
              </a:ext>
            </a:extLst>
          </p:cNvPr>
          <p:cNvSpPr>
            <a:spLocks noGrp="1" noChangeArrowheads="1"/>
          </p:cNvSpPr>
          <p:nvPr>
            <p:ph type="sldNum" sz="quarter" idx="12"/>
          </p:nvPr>
        </p:nvSpPr>
        <p:spPr>
          <a:ln/>
        </p:spPr>
        <p:txBody>
          <a:bodyPr/>
          <a:lstStyle>
            <a:lvl1pPr>
              <a:defRPr/>
            </a:lvl1pPr>
          </a:lstStyle>
          <a:p>
            <a:fld id="{29D477A8-7E54-4F14-BA68-B3B4B094D44B}" type="slidenum">
              <a:rPr lang="en-US" altLang="en-US"/>
              <a:pPr/>
              <a:t>‹#›</a:t>
            </a:fld>
            <a:endParaRPr lang="en-US" altLang="en-US"/>
          </a:p>
        </p:txBody>
      </p:sp>
    </p:spTree>
    <p:extLst>
      <p:ext uri="{BB962C8B-B14F-4D97-AF65-F5344CB8AC3E}">
        <p14:creationId xmlns:p14="http://schemas.microsoft.com/office/powerpoint/2010/main" val="18361837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49E0141F-7D8F-E949-E233-B5381FDC8B4F}"/>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2B61D395-6BC4-87D5-B419-08B27CD723E7}"/>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55792E13-F1D7-93BA-1EA3-113EEB49A1DC}"/>
              </a:ext>
            </a:extLst>
          </p:cNvPr>
          <p:cNvSpPr>
            <a:spLocks noGrp="1" noChangeArrowheads="1"/>
          </p:cNvSpPr>
          <p:nvPr>
            <p:ph type="sldNum" sz="quarter" idx="12"/>
          </p:nvPr>
        </p:nvSpPr>
        <p:spPr>
          <a:ln/>
        </p:spPr>
        <p:txBody>
          <a:bodyPr/>
          <a:lstStyle>
            <a:lvl1pPr>
              <a:defRPr/>
            </a:lvl1pPr>
          </a:lstStyle>
          <a:p>
            <a:fld id="{DBC8D4D6-CE8E-41AA-9D59-069EEC7099F5}" type="slidenum">
              <a:rPr lang="en-US" altLang="en-US"/>
              <a:pPr/>
              <a:t>‹#›</a:t>
            </a:fld>
            <a:endParaRPr lang="en-US" altLang="en-US"/>
          </a:p>
        </p:txBody>
      </p:sp>
    </p:spTree>
    <p:extLst>
      <p:ext uri="{BB962C8B-B14F-4D97-AF65-F5344CB8AC3E}">
        <p14:creationId xmlns:p14="http://schemas.microsoft.com/office/powerpoint/2010/main" val="1008021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695F3D21-5BB1-AB10-8E7E-B62F51FC35D0}"/>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68A58C0C-BD67-3FD7-29A9-C66151E710FB}"/>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431BB024-8936-6EDD-C777-79170420B0E7}"/>
              </a:ext>
            </a:extLst>
          </p:cNvPr>
          <p:cNvSpPr>
            <a:spLocks noGrp="1" noChangeArrowheads="1"/>
          </p:cNvSpPr>
          <p:nvPr>
            <p:ph type="sldNum" sz="quarter" idx="12"/>
          </p:nvPr>
        </p:nvSpPr>
        <p:spPr>
          <a:ln/>
        </p:spPr>
        <p:txBody>
          <a:bodyPr/>
          <a:lstStyle>
            <a:lvl1pPr>
              <a:defRPr/>
            </a:lvl1pPr>
          </a:lstStyle>
          <a:p>
            <a:fld id="{EB768FE1-C7A0-4B5F-9DF9-A80BCE5B20C1}" type="slidenum">
              <a:rPr lang="en-US" altLang="en-US"/>
              <a:pPr/>
              <a:t>‹#›</a:t>
            </a:fld>
            <a:endParaRPr lang="en-US" altLang="en-US"/>
          </a:p>
        </p:txBody>
      </p:sp>
    </p:spTree>
    <p:extLst>
      <p:ext uri="{BB962C8B-B14F-4D97-AF65-F5344CB8AC3E}">
        <p14:creationId xmlns:p14="http://schemas.microsoft.com/office/powerpoint/2010/main" val="1620703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457200" y="1600200"/>
            <a:ext cx="4038600" cy="4525963"/>
          </a:xfrm>
        </p:spPr>
        <p:txBody>
          <a:bodyPr/>
          <a:lstStyle/>
          <a:p>
            <a:pPr lvl="0"/>
            <a:endParaRPr lang="en-GB" noProof="0"/>
          </a:p>
        </p:txBody>
      </p:sp>
      <p:sp>
        <p:nvSpPr>
          <p:cNvPr id="4" name="Text Placeholder 3"/>
          <p:cNvSpPr>
            <a:spLocks noGrp="1"/>
          </p:cNvSpPr>
          <p:nvPr>
            <p:ph type="body"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A670A963-06D7-E23F-C4E0-60FCDFD05217}"/>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ABDC68E6-DC21-82D3-ABD2-CA8AC411B15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55E1E04D-5BCC-892B-949D-B84D9A0F98F6}"/>
              </a:ext>
            </a:extLst>
          </p:cNvPr>
          <p:cNvSpPr>
            <a:spLocks noGrp="1" noChangeArrowheads="1"/>
          </p:cNvSpPr>
          <p:nvPr>
            <p:ph type="sldNum" sz="quarter" idx="12"/>
          </p:nvPr>
        </p:nvSpPr>
        <p:spPr>
          <a:ln/>
        </p:spPr>
        <p:txBody>
          <a:bodyPr/>
          <a:lstStyle>
            <a:lvl1pPr>
              <a:defRPr/>
            </a:lvl1pPr>
          </a:lstStyle>
          <a:p>
            <a:fld id="{B003B9D9-F72F-499A-88B7-2C0077072641}" type="slidenum">
              <a:rPr lang="en-US" altLang="en-US"/>
              <a:pPr/>
              <a:t>‹#›</a:t>
            </a:fld>
            <a:endParaRPr lang="en-US" altLang="en-US"/>
          </a:p>
        </p:txBody>
      </p:sp>
    </p:spTree>
    <p:extLst>
      <p:ext uri="{BB962C8B-B14F-4D97-AF65-F5344CB8AC3E}">
        <p14:creationId xmlns:p14="http://schemas.microsoft.com/office/powerpoint/2010/main" val="39195950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8200" y="1600200"/>
            <a:ext cx="4038600" cy="4525963"/>
          </a:xfrm>
        </p:spPr>
        <p:txBody>
          <a:bodyPr/>
          <a:lstStyle/>
          <a:p>
            <a:pPr lvl="0"/>
            <a:endParaRPr lang="en-GB" noProof="0"/>
          </a:p>
        </p:txBody>
      </p:sp>
      <p:sp>
        <p:nvSpPr>
          <p:cNvPr id="5" name="Rectangle 4">
            <a:extLst>
              <a:ext uri="{FF2B5EF4-FFF2-40B4-BE49-F238E27FC236}">
                <a16:creationId xmlns:a16="http://schemas.microsoft.com/office/drawing/2014/main" id="{29058ED3-BEE6-CFBC-3A85-3DA746512275}"/>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4C5CFB54-B10C-AA6D-7131-C938E821E970}"/>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6468F168-B888-20ED-4BDB-1D34E58C2ED3}"/>
              </a:ext>
            </a:extLst>
          </p:cNvPr>
          <p:cNvSpPr>
            <a:spLocks noGrp="1" noChangeArrowheads="1"/>
          </p:cNvSpPr>
          <p:nvPr>
            <p:ph type="sldNum" sz="quarter" idx="12"/>
          </p:nvPr>
        </p:nvSpPr>
        <p:spPr>
          <a:ln/>
        </p:spPr>
        <p:txBody>
          <a:bodyPr/>
          <a:lstStyle>
            <a:lvl1pPr>
              <a:defRPr/>
            </a:lvl1pPr>
          </a:lstStyle>
          <a:p>
            <a:fld id="{326203CB-5769-4357-97CE-0366761EC1BF}" type="slidenum">
              <a:rPr lang="en-US" altLang="en-US"/>
              <a:pPr/>
              <a:t>‹#›</a:t>
            </a:fld>
            <a:endParaRPr lang="en-US" altLang="en-US"/>
          </a:p>
        </p:txBody>
      </p:sp>
    </p:spTree>
    <p:extLst>
      <p:ext uri="{BB962C8B-B14F-4D97-AF65-F5344CB8AC3E}">
        <p14:creationId xmlns:p14="http://schemas.microsoft.com/office/powerpoint/2010/main" val="12473517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7078409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18/10/2023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9113969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18/10/2023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7547270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18/10/2023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007156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18/10/2023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31558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18/10/2023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9612760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18/10/2023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181292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18/10/2023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54097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18/10/2023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2912076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18/10/2023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17763802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18/10/2023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8450413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18/10/2023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1535840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81079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theme" Target="../theme/theme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D4B0F602-34CB-E111-B942-B78745E61E02}"/>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BB4C1B2B-A3A4-B7C2-1571-2733D79EA914}"/>
              </a:ext>
            </a:extLst>
          </p:cNvPr>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B02E588E-BE48-B151-6ADF-4D2A6B173E9D}"/>
              </a:ext>
            </a:extLst>
          </p:cNvPr>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Arial" charset="0"/>
                <a:cs typeface="Arial" charset="0"/>
              </a:defRPr>
            </a:lvl1pPr>
          </a:lstStyle>
          <a:p>
            <a:pPr>
              <a:defRPr/>
            </a:pPr>
            <a:endParaRPr lang="en-US"/>
          </a:p>
        </p:txBody>
      </p:sp>
      <p:sp>
        <p:nvSpPr>
          <p:cNvPr id="1029" name="Rectangle 5">
            <a:extLst>
              <a:ext uri="{FF2B5EF4-FFF2-40B4-BE49-F238E27FC236}">
                <a16:creationId xmlns:a16="http://schemas.microsoft.com/office/drawing/2014/main" id="{1254DDE5-4B32-EB7B-EFAA-DBE295EB8A2F}"/>
              </a:ext>
            </a:extLst>
          </p:cNvPr>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Arial" charset="0"/>
                <a:cs typeface="Arial" charset="0"/>
              </a:defRPr>
            </a:lvl1pPr>
          </a:lstStyle>
          <a:p>
            <a:pPr>
              <a:defRPr/>
            </a:pPr>
            <a:endParaRPr lang="en-US"/>
          </a:p>
        </p:txBody>
      </p:sp>
      <p:sp>
        <p:nvSpPr>
          <p:cNvPr id="1030" name="Rectangle 6">
            <a:extLst>
              <a:ext uri="{FF2B5EF4-FFF2-40B4-BE49-F238E27FC236}">
                <a16:creationId xmlns:a16="http://schemas.microsoft.com/office/drawing/2014/main" id="{9F4980D5-B2AD-DE54-4656-76266B281A08}"/>
              </a:ext>
            </a:extLst>
          </p:cNvPr>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vl1pPr>
          </a:lstStyle>
          <a:p>
            <a:fld id="{FE5C18F0-DFD3-4CA7-90C5-C4FFD95400B1}"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cs typeface="Arial" charset="0"/>
        </a:defRPr>
      </a:lvl2pPr>
      <a:lvl3pPr algn="ctr" rtl="0" eaLnBrk="0" fontAlgn="base" hangingPunct="0">
        <a:spcBef>
          <a:spcPct val="0"/>
        </a:spcBef>
        <a:spcAft>
          <a:spcPct val="0"/>
        </a:spcAft>
        <a:defRPr sz="4400">
          <a:solidFill>
            <a:schemeClr val="tx2"/>
          </a:solidFill>
          <a:latin typeface="Arial" charset="0"/>
          <a:cs typeface="Arial" charset="0"/>
        </a:defRPr>
      </a:lvl3pPr>
      <a:lvl4pPr algn="ctr" rtl="0" eaLnBrk="0" fontAlgn="base" hangingPunct="0">
        <a:spcBef>
          <a:spcPct val="0"/>
        </a:spcBef>
        <a:spcAft>
          <a:spcPct val="0"/>
        </a:spcAft>
        <a:defRPr sz="4400">
          <a:solidFill>
            <a:schemeClr val="tx2"/>
          </a:solidFill>
          <a:latin typeface="Arial" charset="0"/>
          <a:cs typeface="Arial" charset="0"/>
        </a:defRPr>
      </a:lvl4pPr>
      <a:lvl5pPr algn="ctr" rtl="0" eaLnBrk="0" fontAlgn="base" hangingPunct="0">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903B507-B5A5-4EB8-9ED0-F32979F097C2}" type="datetimeFigureOut">
              <a:rPr lang="en-GB" smtClean="0"/>
              <a:t>18/10/2023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8298656" y="0"/>
            <a:ext cx="866775" cy="115416"/>
          </a:xfrm>
          <a:prstGeom prst="rect">
            <a:avLst/>
          </a:prstGeom>
        </p:spPr>
        <p:txBody>
          <a:bodyPr horzOverflow="overflow" lIns="0" tIns="0" rIns="0" bIns="0">
            <a:spAutoFit/>
          </a:bodyPr>
          <a:lstStyle/>
          <a:p>
            <a:pPr algn="r"/>
            <a:r>
              <a:rPr lang="en-GB" sz="75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1431" y="5713837"/>
            <a:ext cx="9144000" cy="1196127"/>
          </a:xfrm>
          <a:prstGeom prst="rect">
            <a:avLst/>
          </a:prstGeom>
        </p:spPr>
      </p:pic>
    </p:spTree>
    <p:extLst>
      <p:ext uri="{BB962C8B-B14F-4D97-AF65-F5344CB8AC3E}">
        <p14:creationId xmlns:p14="http://schemas.microsoft.com/office/powerpoint/2010/main" val="3624857229"/>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104A925-86EE-D0B6-D2FE-1080B903CD37}"/>
              </a:ext>
            </a:extLst>
          </p:cNvPr>
          <p:cNvSpPr>
            <a:spLocks noGrp="1"/>
          </p:cNvSpPr>
          <p:nvPr>
            <p:ph type="ctrTitle"/>
          </p:nvPr>
        </p:nvSpPr>
        <p:spPr>
          <a:xfrm>
            <a:off x="1143000" y="1905496"/>
            <a:ext cx="6858000" cy="2387600"/>
          </a:xfrm>
        </p:spPr>
        <p:txBody>
          <a:bodyPr>
            <a:normAutofit fontScale="90000"/>
          </a:bodyPr>
          <a:lstStyle/>
          <a:p>
            <a:r>
              <a:rPr lang="en-GB" altLang="en-US" sz="4800" dirty="0">
                <a:latin typeface="Arial" panose="020B0604020202020204" pitchFamily="34" charset="0"/>
                <a:cs typeface="Arial" panose="020B0604020202020204" pitchFamily="34" charset="0"/>
              </a:rPr>
              <a:t>Organisations</a:t>
            </a:r>
            <a:br>
              <a:rPr lang="en-GB" altLang="en-US" sz="4800" dirty="0">
                <a:latin typeface="Arial" panose="020B0604020202020204" pitchFamily="34" charset="0"/>
                <a:cs typeface="Arial" panose="020B0604020202020204" pitchFamily="34" charset="0"/>
              </a:rPr>
            </a:br>
            <a:br>
              <a:rPr lang="en-GB" altLang="en-US" sz="4800" dirty="0">
                <a:latin typeface="Arial" panose="020B0604020202020204" pitchFamily="34" charset="0"/>
                <a:cs typeface="Arial" panose="020B0604020202020204" pitchFamily="34" charset="0"/>
              </a:rPr>
            </a:br>
            <a:r>
              <a:rPr lang="en-GB" altLang="en-US" sz="4800" dirty="0">
                <a:latin typeface="Arial" panose="020B0604020202020204" pitchFamily="34" charset="0"/>
                <a:cs typeface="Arial" panose="020B0604020202020204" pitchFamily="34" charset="0"/>
              </a:rPr>
              <a:t>Understanding Culture and Structure </a:t>
            </a:r>
            <a:endParaRPr lang="en-GB" dirty="0"/>
          </a:p>
        </p:txBody>
      </p:sp>
    </p:spTree>
    <p:extLst>
      <p:ext uri="{BB962C8B-B14F-4D97-AF65-F5344CB8AC3E}">
        <p14:creationId xmlns:p14="http://schemas.microsoft.com/office/powerpoint/2010/main" val="19530797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a:extLst>
              <a:ext uri="{FF2B5EF4-FFF2-40B4-BE49-F238E27FC236}">
                <a16:creationId xmlns:a16="http://schemas.microsoft.com/office/drawing/2014/main" id="{E85EAC66-1007-4273-A3D3-12670B6DB45C}"/>
              </a:ext>
            </a:extLst>
          </p:cNvPr>
          <p:cNvPicPr>
            <a:picLocks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68313" y="349250"/>
            <a:ext cx="8280400" cy="6094413"/>
          </a:xfr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CF78E569-1841-736B-9EA7-9B5C20AB90D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051720" y="692696"/>
            <a:ext cx="5362451" cy="4767958"/>
          </a:xfrm>
          <a:noFill/>
        </p:spPr>
      </p:pic>
    </p:spTree>
    <p:extLst>
      <p:ext uri="{BB962C8B-B14F-4D97-AF65-F5344CB8AC3E}">
        <p14:creationId xmlns:p14="http://schemas.microsoft.com/office/powerpoint/2010/main" val="4021560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125B305E-A0F3-1411-F9D0-CF8100DF1208}"/>
              </a:ext>
            </a:extLst>
          </p:cNvPr>
          <p:cNvSpPr>
            <a:spLocks noGrp="1" noChangeArrowheads="1"/>
          </p:cNvSpPr>
          <p:nvPr>
            <p:ph type="title"/>
          </p:nvPr>
        </p:nvSpPr>
        <p:spPr/>
        <p:txBody>
          <a:bodyPr/>
          <a:lstStyle/>
          <a:p>
            <a:pPr eaLnBrk="1" hangingPunct="1"/>
            <a:r>
              <a:rPr lang="en-GB" altLang="en-US" dirty="0">
                <a:latin typeface="Arial" panose="020B0604020202020204" pitchFamily="34" charset="0"/>
                <a:cs typeface="Arial" panose="020B0604020202020204" pitchFamily="34" charset="0"/>
              </a:rPr>
              <a:t>The Club Tribe</a:t>
            </a:r>
          </a:p>
        </p:txBody>
      </p:sp>
      <p:sp>
        <p:nvSpPr>
          <p:cNvPr id="7171" name="Rectangle 3">
            <a:extLst>
              <a:ext uri="{FF2B5EF4-FFF2-40B4-BE49-F238E27FC236}">
                <a16:creationId xmlns:a16="http://schemas.microsoft.com/office/drawing/2014/main" id="{EA969719-D635-6FD7-B16D-F47857DC5C8C}"/>
              </a:ext>
            </a:extLst>
          </p:cNvPr>
          <p:cNvSpPr>
            <a:spLocks noGrp="1" noChangeArrowheads="1"/>
          </p:cNvSpPr>
          <p:nvPr>
            <p:ph type="body" sz="half" idx="2"/>
          </p:nvPr>
        </p:nvSpPr>
        <p:spPr>
          <a:xfrm>
            <a:off x="4652963" y="1600200"/>
            <a:ext cx="4033837" cy="4525963"/>
          </a:xfrm>
        </p:spPr>
        <p:txBody>
          <a:bodyPr/>
          <a:lstStyle/>
          <a:p>
            <a:pPr eaLnBrk="1" hangingPunct="1"/>
            <a:r>
              <a:rPr lang="en-GB" altLang="en-US" sz="2400" dirty="0">
                <a:latin typeface="Arial" panose="020B0604020202020204" pitchFamily="34" charset="0"/>
                <a:cs typeface="Arial" panose="020B0604020202020204" pitchFamily="34" charset="0"/>
              </a:rPr>
              <a:t>The closer you are to the spider, the more influence you have.  These sorts of organisations are extensions of the spider at the centre.  This tribe has to share the values and beliefs of the spider.</a:t>
            </a:r>
          </a:p>
        </p:txBody>
      </p:sp>
      <p:sp>
        <p:nvSpPr>
          <p:cNvPr id="5124" name="AutoShape 4" descr="0154">
            <a:extLst>
              <a:ext uri="{FF2B5EF4-FFF2-40B4-BE49-F238E27FC236}">
                <a16:creationId xmlns:a16="http://schemas.microsoft.com/office/drawing/2014/main" id="{FD9EB91F-7457-6D47-08B2-5C2A0F625F42}"/>
              </a:ext>
            </a:extLst>
          </p:cNvPr>
          <p:cNvSpPr>
            <a:spLocks noChangeAspect="1" noChangeArrowheads="1"/>
          </p:cNvSpPr>
          <p:nvPr/>
        </p:nvSpPr>
        <p:spPr bwMode="auto">
          <a:xfrm>
            <a:off x="4467225" y="1997075"/>
            <a:ext cx="296863" cy="296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125" name="AutoShape 5" descr="0154">
            <a:extLst>
              <a:ext uri="{FF2B5EF4-FFF2-40B4-BE49-F238E27FC236}">
                <a16:creationId xmlns:a16="http://schemas.microsoft.com/office/drawing/2014/main" id="{4097E7AE-1B10-5BE4-A3EF-2A2BDB954359}"/>
              </a:ext>
            </a:extLst>
          </p:cNvPr>
          <p:cNvSpPr>
            <a:spLocks noChangeAspect="1" noChangeArrowheads="1"/>
          </p:cNvSpPr>
          <p:nvPr/>
        </p:nvSpPr>
        <p:spPr bwMode="auto">
          <a:xfrm>
            <a:off x="4467225" y="1997075"/>
            <a:ext cx="296863" cy="296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grpSp>
        <p:nvGrpSpPr>
          <p:cNvPr id="5126" name="Group 6">
            <a:extLst>
              <a:ext uri="{FF2B5EF4-FFF2-40B4-BE49-F238E27FC236}">
                <a16:creationId xmlns:a16="http://schemas.microsoft.com/office/drawing/2014/main" id="{FF7C9AE1-61BE-C762-34B5-10400B4AF525}"/>
              </a:ext>
            </a:extLst>
          </p:cNvPr>
          <p:cNvGrpSpPr>
            <a:grpSpLocks/>
          </p:cNvGrpSpPr>
          <p:nvPr/>
        </p:nvGrpSpPr>
        <p:grpSpPr bwMode="auto">
          <a:xfrm>
            <a:off x="457200" y="1981200"/>
            <a:ext cx="3962400" cy="4267200"/>
            <a:chOff x="3217" y="2802"/>
            <a:chExt cx="3490" cy="3493"/>
          </a:xfrm>
        </p:grpSpPr>
        <p:sp>
          <p:nvSpPr>
            <p:cNvPr id="5127" name="Freeform 7">
              <a:extLst>
                <a:ext uri="{FF2B5EF4-FFF2-40B4-BE49-F238E27FC236}">
                  <a16:creationId xmlns:a16="http://schemas.microsoft.com/office/drawing/2014/main" id="{75BBD984-1B78-EDA7-331E-32654322931D}"/>
                </a:ext>
              </a:extLst>
            </p:cNvPr>
            <p:cNvSpPr>
              <a:spLocks/>
            </p:cNvSpPr>
            <p:nvPr/>
          </p:nvSpPr>
          <p:spPr bwMode="auto">
            <a:xfrm>
              <a:off x="3358" y="2860"/>
              <a:ext cx="3327" cy="3435"/>
            </a:xfrm>
            <a:custGeom>
              <a:avLst/>
              <a:gdLst>
                <a:gd name="T0" fmla="*/ 2442 w 3829"/>
                <a:gd name="T1" fmla="*/ 364 h 3865"/>
                <a:gd name="T2" fmla="*/ 2485 w 3829"/>
                <a:gd name="T3" fmla="*/ 882 h 3865"/>
                <a:gd name="T4" fmla="*/ 2641 w 3829"/>
                <a:gd name="T5" fmla="*/ 1488 h 3865"/>
                <a:gd name="T6" fmla="*/ 2668 w 3829"/>
                <a:gd name="T7" fmla="*/ 1576 h 3865"/>
                <a:gd name="T8" fmla="*/ 2696 w 3829"/>
                <a:gd name="T9" fmla="*/ 1620 h 3865"/>
                <a:gd name="T10" fmla="*/ 2795 w 3829"/>
                <a:gd name="T11" fmla="*/ 1827 h 3865"/>
                <a:gd name="T12" fmla="*/ 2866 w 3829"/>
                <a:gd name="T13" fmla="*/ 1990 h 3865"/>
                <a:gd name="T14" fmla="*/ 2880 w 3829"/>
                <a:gd name="T15" fmla="*/ 2034 h 3865"/>
                <a:gd name="T16" fmla="*/ 2795 w 3829"/>
                <a:gd name="T17" fmla="*/ 2063 h 3865"/>
                <a:gd name="T18" fmla="*/ 2682 w 3829"/>
                <a:gd name="T19" fmla="*/ 2137 h 3865"/>
                <a:gd name="T20" fmla="*/ 2527 w 3829"/>
                <a:gd name="T21" fmla="*/ 2240 h 3865"/>
                <a:gd name="T22" fmla="*/ 2343 w 3829"/>
                <a:gd name="T23" fmla="*/ 2388 h 3865"/>
                <a:gd name="T24" fmla="*/ 2287 w 3829"/>
                <a:gd name="T25" fmla="*/ 2447 h 3865"/>
                <a:gd name="T26" fmla="*/ 2160 w 3829"/>
                <a:gd name="T27" fmla="*/ 2536 h 3865"/>
                <a:gd name="T28" fmla="*/ 2131 w 3829"/>
                <a:gd name="T29" fmla="*/ 2566 h 3865"/>
                <a:gd name="T30" fmla="*/ 2089 w 3829"/>
                <a:gd name="T31" fmla="*/ 2581 h 3865"/>
                <a:gd name="T32" fmla="*/ 1849 w 3829"/>
                <a:gd name="T33" fmla="*/ 2758 h 3865"/>
                <a:gd name="T34" fmla="*/ 1765 w 3829"/>
                <a:gd name="T35" fmla="*/ 2876 h 3865"/>
                <a:gd name="T36" fmla="*/ 1680 w 3829"/>
                <a:gd name="T37" fmla="*/ 3053 h 3865"/>
                <a:gd name="T38" fmla="*/ 1623 w 3829"/>
                <a:gd name="T39" fmla="*/ 2979 h 3865"/>
                <a:gd name="T40" fmla="*/ 1567 w 3829"/>
                <a:gd name="T41" fmla="*/ 2920 h 3865"/>
                <a:gd name="T42" fmla="*/ 1524 w 3829"/>
                <a:gd name="T43" fmla="*/ 2905 h 3865"/>
                <a:gd name="T44" fmla="*/ 1440 w 3829"/>
                <a:gd name="T45" fmla="*/ 2846 h 3865"/>
                <a:gd name="T46" fmla="*/ 1355 w 3829"/>
                <a:gd name="T47" fmla="*/ 2801 h 3865"/>
                <a:gd name="T48" fmla="*/ 1298 w 3829"/>
                <a:gd name="T49" fmla="*/ 2743 h 3865"/>
                <a:gd name="T50" fmla="*/ 1256 w 3829"/>
                <a:gd name="T51" fmla="*/ 2713 h 3865"/>
                <a:gd name="T52" fmla="*/ 1157 w 3829"/>
                <a:gd name="T53" fmla="*/ 2639 h 3865"/>
                <a:gd name="T54" fmla="*/ 1087 w 3829"/>
                <a:gd name="T55" fmla="*/ 2581 h 3865"/>
                <a:gd name="T56" fmla="*/ 1058 w 3829"/>
                <a:gd name="T57" fmla="*/ 2551 h 3865"/>
                <a:gd name="T58" fmla="*/ 974 w 3829"/>
                <a:gd name="T59" fmla="*/ 2506 h 3865"/>
                <a:gd name="T60" fmla="*/ 903 w 3829"/>
                <a:gd name="T61" fmla="*/ 2462 h 3865"/>
                <a:gd name="T62" fmla="*/ 861 w 3829"/>
                <a:gd name="T63" fmla="*/ 2432 h 3865"/>
                <a:gd name="T64" fmla="*/ 734 w 3829"/>
                <a:gd name="T65" fmla="*/ 2388 h 3865"/>
                <a:gd name="T66" fmla="*/ 663 w 3829"/>
                <a:gd name="T67" fmla="*/ 2329 h 3865"/>
                <a:gd name="T68" fmla="*/ 579 w 3829"/>
                <a:gd name="T69" fmla="*/ 2299 h 3865"/>
                <a:gd name="T70" fmla="*/ 480 w 3829"/>
                <a:gd name="T71" fmla="*/ 2211 h 3865"/>
                <a:gd name="T72" fmla="*/ 437 w 3829"/>
                <a:gd name="T73" fmla="*/ 2196 h 3865"/>
                <a:gd name="T74" fmla="*/ 394 w 3829"/>
                <a:gd name="T75" fmla="*/ 2167 h 3865"/>
                <a:gd name="T76" fmla="*/ 353 w 3829"/>
                <a:gd name="T77" fmla="*/ 2152 h 3865"/>
                <a:gd name="T78" fmla="*/ 282 w 3829"/>
                <a:gd name="T79" fmla="*/ 2092 h 3865"/>
                <a:gd name="T80" fmla="*/ 112 w 3829"/>
                <a:gd name="T81" fmla="*/ 2004 h 3865"/>
                <a:gd name="T82" fmla="*/ 28 w 3829"/>
                <a:gd name="T83" fmla="*/ 1975 h 3865"/>
                <a:gd name="T84" fmla="*/ 0 w 3829"/>
                <a:gd name="T85" fmla="*/ 1945 h 3865"/>
                <a:gd name="T86" fmla="*/ 28 w 3829"/>
                <a:gd name="T87" fmla="*/ 1900 h 3865"/>
                <a:gd name="T88" fmla="*/ 127 w 3829"/>
                <a:gd name="T89" fmla="*/ 1783 h 3865"/>
                <a:gd name="T90" fmla="*/ 197 w 3829"/>
                <a:gd name="T91" fmla="*/ 1605 h 3865"/>
                <a:gd name="T92" fmla="*/ 282 w 3829"/>
                <a:gd name="T93" fmla="*/ 1310 h 3865"/>
                <a:gd name="T94" fmla="*/ 325 w 3829"/>
                <a:gd name="T95" fmla="*/ 1177 h 3865"/>
                <a:gd name="T96" fmla="*/ 353 w 3829"/>
                <a:gd name="T97" fmla="*/ 1132 h 3865"/>
                <a:gd name="T98" fmla="*/ 409 w 3829"/>
                <a:gd name="T99" fmla="*/ 1000 h 3865"/>
                <a:gd name="T100" fmla="*/ 466 w 3829"/>
                <a:gd name="T101" fmla="*/ 867 h 3865"/>
                <a:gd name="T102" fmla="*/ 521 w 3829"/>
                <a:gd name="T103" fmla="*/ 556 h 3865"/>
                <a:gd name="T104" fmla="*/ 607 w 3829"/>
                <a:gd name="T105" fmla="*/ 188 h 3865"/>
                <a:gd name="T106" fmla="*/ 620 w 3829"/>
                <a:gd name="T107" fmla="*/ 25 h 3865"/>
                <a:gd name="T108" fmla="*/ 706 w 3829"/>
                <a:gd name="T109" fmla="*/ 39 h 3865"/>
                <a:gd name="T110" fmla="*/ 945 w 3829"/>
                <a:gd name="T111" fmla="*/ 99 h 3865"/>
                <a:gd name="T112" fmla="*/ 1341 w 3829"/>
                <a:gd name="T113" fmla="*/ 172 h 3865"/>
                <a:gd name="T114" fmla="*/ 1425 w 3829"/>
                <a:gd name="T115" fmla="*/ 203 h 3865"/>
                <a:gd name="T116" fmla="*/ 1468 w 3829"/>
                <a:gd name="T117" fmla="*/ 217 h 3865"/>
                <a:gd name="T118" fmla="*/ 1863 w 3829"/>
                <a:gd name="T119" fmla="*/ 320 h 3865"/>
                <a:gd name="T120" fmla="*/ 2272 w 3829"/>
                <a:gd name="T121" fmla="*/ 364 h 3865"/>
                <a:gd name="T122" fmla="*/ 2442 w 3829"/>
                <a:gd name="T123" fmla="*/ 364 h 3865"/>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3829"/>
                <a:gd name="T187" fmla="*/ 0 h 3865"/>
                <a:gd name="T188" fmla="*/ 3829 w 3829"/>
                <a:gd name="T189" fmla="*/ 3865 h 3865"/>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3829" h="3865">
                  <a:moveTo>
                    <a:pt x="3235" y="461"/>
                  </a:moveTo>
                  <a:cubicBezTo>
                    <a:pt x="3267" y="679"/>
                    <a:pt x="3268" y="897"/>
                    <a:pt x="3291" y="1116"/>
                  </a:cubicBezTo>
                  <a:cubicBezTo>
                    <a:pt x="3318" y="1381"/>
                    <a:pt x="3414" y="1632"/>
                    <a:pt x="3497" y="1883"/>
                  </a:cubicBezTo>
                  <a:cubicBezTo>
                    <a:pt x="3546" y="2033"/>
                    <a:pt x="3483" y="1845"/>
                    <a:pt x="3534" y="1995"/>
                  </a:cubicBezTo>
                  <a:cubicBezTo>
                    <a:pt x="3541" y="2016"/>
                    <a:pt x="3562" y="2031"/>
                    <a:pt x="3571" y="2051"/>
                  </a:cubicBezTo>
                  <a:cubicBezTo>
                    <a:pt x="3612" y="2143"/>
                    <a:pt x="3630" y="2239"/>
                    <a:pt x="3702" y="2313"/>
                  </a:cubicBezTo>
                  <a:cubicBezTo>
                    <a:pt x="3731" y="2398"/>
                    <a:pt x="3736" y="2459"/>
                    <a:pt x="3796" y="2519"/>
                  </a:cubicBezTo>
                  <a:cubicBezTo>
                    <a:pt x="3802" y="2538"/>
                    <a:pt x="3829" y="2561"/>
                    <a:pt x="3815" y="2575"/>
                  </a:cubicBezTo>
                  <a:cubicBezTo>
                    <a:pt x="3787" y="2603"/>
                    <a:pt x="3735" y="2590"/>
                    <a:pt x="3702" y="2612"/>
                  </a:cubicBezTo>
                  <a:cubicBezTo>
                    <a:pt x="3646" y="2649"/>
                    <a:pt x="3616" y="2685"/>
                    <a:pt x="3553" y="2706"/>
                  </a:cubicBezTo>
                  <a:cubicBezTo>
                    <a:pt x="3490" y="2768"/>
                    <a:pt x="3415" y="2768"/>
                    <a:pt x="3347" y="2836"/>
                  </a:cubicBezTo>
                  <a:cubicBezTo>
                    <a:pt x="3271" y="2912"/>
                    <a:pt x="3194" y="2963"/>
                    <a:pt x="3104" y="3023"/>
                  </a:cubicBezTo>
                  <a:cubicBezTo>
                    <a:pt x="3075" y="3042"/>
                    <a:pt x="3054" y="3073"/>
                    <a:pt x="3029" y="3098"/>
                  </a:cubicBezTo>
                  <a:cubicBezTo>
                    <a:pt x="3026" y="3101"/>
                    <a:pt x="2891" y="3190"/>
                    <a:pt x="2861" y="3210"/>
                  </a:cubicBezTo>
                  <a:cubicBezTo>
                    <a:pt x="2846" y="3220"/>
                    <a:pt x="2838" y="3239"/>
                    <a:pt x="2823" y="3248"/>
                  </a:cubicBezTo>
                  <a:cubicBezTo>
                    <a:pt x="2806" y="3258"/>
                    <a:pt x="2784" y="3257"/>
                    <a:pt x="2767" y="3267"/>
                  </a:cubicBezTo>
                  <a:cubicBezTo>
                    <a:pt x="2652" y="3331"/>
                    <a:pt x="2557" y="3420"/>
                    <a:pt x="2449" y="3491"/>
                  </a:cubicBezTo>
                  <a:cubicBezTo>
                    <a:pt x="2365" y="3618"/>
                    <a:pt x="2407" y="3571"/>
                    <a:pt x="2337" y="3641"/>
                  </a:cubicBezTo>
                  <a:cubicBezTo>
                    <a:pt x="2309" y="3723"/>
                    <a:pt x="2253" y="3783"/>
                    <a:pt x="2225" y="3865"/>
                  </a:cubicBezTo>
                  <a:cubicBezTo>
                    <a:pt x="2193" y="3770"/>
                    <a:pt x="2229" y="3840"/>
                    <a:pt x="2150" y="3772"/>
                  </a:cubicBezTo>
                  <a:cubicBezTo>
                    <a:pt x="2123" y="3749"/>
                    <a:pt x="2100" y="3722"/>
                    <a:pt x="2075" y="3697"/>
                  </a:cubicBezTo>
                  <a:cubicBezTo>
                    <a:pt x="2061" y="3683"/>
                    <a:pt x="2036" y="3688"/>
                    <a:pt x="2019" y="3678"/>
                  </a:cubicBezTo>
                  <a:cubicBezTo>
                    <a:pt x="1980" y="3656"/>
                    <a:pt x="1944" y="3628"/>
                    <a:pt x="1907" y="3603"/>
                  </a:cubicBezTo>
                  <a:cubicBezTo>
                    <a:pt x="1759" y="3504"/>
                    <a:pt x="1948" y="3678"/>
                    <a:pt x="1795" y="3547"/>
                  </a:cubicBezTo>
                  <a:cubicBezTo>
                    <a:pt x="1768" y="3524"/>
                    <a:pt x="1749" y="3491"/>
                    <a:pt x="1720" y="3472"/>
                  </a:cubicBezTo>
                  <a:cubicBezTo>
                    <a:pt x="1701" y="3460"/>
                    <a:pt x="1681" y="3450"/>
                    <a:pt x="1664" y="3435"/>
                  </a:cubicBezTo>
                  <a:cubicBezTo>
                    <a:pt x="1550" y="3338"/>
                    <a:pt x="1636" y="3376"/>
                    <a:pt x="1533" y="3341"/>
                  </a:cubicBezTo>
                  <a:cubicBezTo>
                    <a:pt x="1459" y="3229"/>
                    <a:pt x="1540" y="3327"/>
                    <a:pt x="1440" y="3267"/>
                  </a:cubicBezTo>
                  <a:cubicBezTo>
                    <a:pt x="1425" y="3258"/>
                    <a:pt x="1416" y="3240"/>
                    <a:pt x="1402" y="3229"/>
                  </a:cubicBezTo>
                  <a:cubicBezTo>
                    <a:pt x="1351" y="3188"/>
                    <a:pt x="1348" y="3193"/>
                    <a:pt x="1290" y="3173"/>
                  </a:cubicBezTo>
                  <a:cubicBezTo>
                    <a:pt x="1216" y="3101"/>
                    <a:pt x="1293" y="3166"/>
                    <a:pt x="1196" y="3117"/>
                  </a:cubicBezTo>
                  <a:cubicBezTo>
                    <a:pt x="1176" y="3107"/>
                    <a:pt x="1160" y="3089"/>
                    <a:pt x="1140" y="3080"/>
                  </a:cubicBezTo>
                  <a:cubicBezTo>
                    <a:pt x="1086" y="3056"/>
                    <a:pt x="1028" y="3042"/>
                    <a:pt x="972" y="3023"/>
                  </a:cubicBezTo>
                  <a:cubicBezTo>
                    <a:pt x="841" y="2979"/>
                    <a:pt x="979" y="3000"/>
                    <a:pt x="878" y="2949"/>
                  </a:cubicBezTo>
                  <a:cubicBezTo>
                    <a:pt x="843" y="2931"/>
                    <a:pt x="799" y="2933"/>
                    <a:pt x="766" y="2911"/>
                  </a:cubicBezTo>
                  <a:cubicBezTo>
                    <a:pt x="681" y="2855"/>
                    <a:pt x="726" y="2890"/>
                    <a:pt x="635" y="2799"/>
                  </a:cubicBezTo>
                  <a:cubicBezTo>
                    <a:pt x="621" y="2785"/>
                    <a:pt x="597" y="2789"/>
                    <a:pt x="579" y="2780"/>
                  </a:cubicBezTo>
                  <a:cubicBezTo>
                    <a:pt x="559" y="2770"/>
                    <a:pt x="543" y="2753"/>
                    <a:pt x="523" y="2743"/>
                  </a:cubicBezTo>
                  <a:cubicBezTo>
                    <a:pt x="505" y="2734"/>
                    <a:pt x="485" y="2733"/>
                    <a:pt x="467" y="2724"/>
                  </a:cubicBezTo>
                  <a:cubicBezTo>
                    <a:pt x="431" y="2706"/>
                    <a:pt x="410" y="2667"/>
                    <a:pt x="374" y="2649"/>
                  </a:cubicBezTo>
                  <a:cubicBezTo>
                    <a:pt x="60" y="2492"/>
                    <a:pt x="473" y="2754"/>
                    <a:pt x="149" y="2537"/>
                  </a:cubicBezTo>
                  <a:cubicBezTo>
                    <a:pt x="116" y="2515"/>
                    <a:pt x="37" y="2500"/>
                    <a:pt x="37" y="2500"/>
                  </a:cubicBezTo>
                  <a:cubicBezTo>
                    <a:pt x="25" y="2487"/>
                    <a:pt x="0" y="2480"/>
                    <a:pt x="0" y="2462"/>
                  </a:cubicBezTo>
                  <a:cubicBezTo>
                    <a:pt x="0" y="2440"/>
                    <a:pt x="23" y="2423"/>
                    <a:pt x="37" y="2406"/>
                  </a:cubicBezTo>
                  <a:cubicBezTo>
                    <a:pt x="77" y="2357"/>
                    <a:pt x="123" y="2301"/>
                    <a:pt x="168" y="2257"/>
                  </a:cubicBezTo>
                  <a:cubicBezTo>
                    <a:pt x="196" y="2176"/>
                    <a:pt x="239" y="2119"/>
                    <a:pt x="261" y="2032"/>
                  </a:cubicBezTo>
                  <a:cubicBezTo>
                    <a:pt x="293" y="1905"/>
                    <a:pt x="333" y="1782"/>
                    <a:pt x="374" y="1658"/>
                  </a:cubicBezTo>
                  <a:cubicBezTo>
                    <a:pt x="390" y="1609"/>
                    <a:pt x="402" y="1533"/>
                    <a:pt x="430" y="1490"/>
                  </a:cubicBezTo>
                  <a:cubicBezTo>
                    <a:pt x="442" y="1471"/>
                    <a:pt x="458" y="1454"/>
                    <a:pt x="467" y="1434"/>
                  </a:cubicBezTo>
                  <a:cubicBezTo>
                    <a:pt x="553" y="1239"/>
                    <a:pt x="458" y="1390"/>
                    <a:pt x="542" y="1266"/>
                  </a:cubicBezTo>
                  <a:cubicBezTo>
                    <a:pt x="586" y="1132"/>
                    <a:pt x="557" y="1186"/>
                    <a:pt x="617" y="1097"/>
                  </a:cubicBezTo>
                  <a:cubicBezTo>
                    <a:pt x="658" y="970"/>
                    <a:pt x="649" y="829"/>
                    <a:pt x="691" y="704"/>
                  </a:cubicBezTo>
                  <a:cubicBezTo>
                    <a:pt x="744" y="548"/>
                    <a:pt x="771" y="399"/>
                    <a:pt x="804" y="237"/>
                  </a:cubicBezTo>
                  <a:cubicBezTo>
                    <a:pt x="810" y="168"/>
                    <a:pt x="782" y="87"/>
                    <a:pt x="822" y="31"/>
                  </a:cubicBezTo>
                  <a:cubicBezTo>
                    <a:pt x="844" y="0"/>
                    <a:pt x="898" y="41"/>
                    <a:pt x="935" y="50"/>
                  </a:cubicBezTo>
                  <a:cubicBezTo>
                    <a:pt x="1044" y="77"/>
                    <a:pt x="1139" y="109"/>
                    <a:pt x="1252" y="125"/>
                  </a:cubicBezTo>
                  <a:cubicBezTo>
                    <a:pt x="1430" y="150"/>
                    <a:pt x="1600" y="183"/>
                    <a:pt x="1776" y="218"/>
                  </a:cubicBezTo>
                  <a:cubicBezTo>
                    <a:pt x="1815" y="226"/>
                    <a:pt x="1851" y="244"/>
                    <a:pt x="1888" y="256"/>
                  </a:cubicBezTo>
                  <a:cubicBezTo>
                    <a:pt x="1907" y="262"/>
                    <a:pt x="1925" y="270"/>
                    <a:pt x="1944" y="274"/>
                  </a:cubicBezTo>
                  <a:cubicBezTo>
                    <a:pt x="2120" y="310"/>
                    <a:pt x="2289" y="380"/>
                    <a:pt x="2468" y="405"/>
                  </a:cubicBezTo>
                  <a:cubicBezTo>
                    <a:pt x="2647" y="430"/>
                    <a:pt x="2830" y="447"/>
                    <a:pt x="3010" y="461"/>
                  </a:cubicBezTo>
                  <a:cubicBezTo>
                    <a:pt x="3160" y="486"/>
                    <a:pt x="3085" y="486"/>
                    <a:pt x="3235" y="461"/>
                  </a:cubicBezTo>
                  <a:close/>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128" name="Freeform 8">
              <a:extLst>
                <a:ext uri="{FF2B5EF4-FFF2-40B4-BE49-F238E27FC236}">
                  <a16:creationId xmlns:a16="http://schemas.microsoft.com/office/drawing/2014/main" id="{6333EB45-01C1-F654-9AE7-5EE133C714E4}"/>
                </a:ext>
              </a:extLst>
            </p:cNvPr>
            <p:cNvSpPr>
              <a:spLocks/>
            </p:cNvSpPr>
            <p:nvPr/>
          </p:nvSpPr>
          <p:spPr bwMode="auto">
            <a:xfrm>
              <a:off x="3612" y="3103"/>
              <a:ext cx="2589" cy="2967"/>
            </a:xfrm>
            <a:custGeom>
              <a:avLst/>
              <a:gdLst>
                <a:gd name="T0" fmla="*/ 584 w 2980"/>
                <a:gd name="T1" fmla="*/ 0 h 3338"/>
                <a:gd name="T2" fmla="*/ 513 w 2980"/>
                <a:gd name="T3" fmla="*/ 473 h 3338"/>
                <a:gd name="T4" fmla="*/ 442 w 2980"/>
                <a:gd name="T5" fmla="*/ 636 h 3338"/>
                <a:gd name="T6" fmla="*/ 372 w 2980"/>
                <a:gd name="T7" fmla="*/ 813 h 3338"/>
                <a:gd name="T8" fmla="*/ 344 w 2980"/>
                <a:gd name="T9" fmla="*/ 857 h 3338"/>
                <a:gd name="T10" fmla="*/ 301 w 2980"/>
                <a:gd name="T11" fmla="*/ 932 h 3338"/>
                <a:gd name="T12" fmla="*/ 231 w 2980"/>
                <a:gd name="T13" fmla="*/ 1049 h 3338"/>
                <a:gd name="T14" fmla="*/ 189 w 2980"/>
                <a:gd name="T15" fmla="*/ 1124 h 3338"/>
                <a:gd name="T16" fmla="*/ 118 w 2980"/>
                <a:gd name="T17" fmla="*/ 1345 h 3338"/>
                <a:gd name="T18" fmla="*/ 89 w 2980"/>
                <a:gd name="T19" fmla="*/ 1389 h 3338"/>
                <a:gd name="T20" fmla="*/ 19 w 2980"/>
                <a:gd name="T21" fmla="*/ 1567 h 3338"/>
                <a:gd name="T22" fmla="*/ 48 w 2980"/>
                <a:gd name="T23" fmla="*/ 1684 h 3338"/>
                <a:gd name="T24" fmla="*/ 89 w 2980"/>
                <a:gd name="T25" fmla="*/ 1699 h 3338"/>
                <a:gd name="T26" fmla="*/ 259 w 2980"/>
                <a:gd name="T27" fmla="*/ 1803 h 3338"/>
                <a:gd name="T28" fmla="*/ 330 w 2980"/>
                <a:gd name="T29" fmla="*/ 1847 h 3338"/>
                <a:gd name="T30" fmla="*/ 541 w 2980"/>
                <a:gd name="T31" fmla="*/ 1979 h 3338"/>
                <a:gd name="T32" fmla="*/ 753 w 2980"/>
                <a:gd name="T33" fmla="*/ 2171 h 3338"/>
                <a:gd name="T34" fmla="*/ 964 w 2980"/>
                <a:gd name="T35" fmla="*/ 2320 h 3338"/>
                <a:gd name="T36" fmla="*/ 1106 w 2980"/>
                <a:gd name="T37" fmla="*/ 2423 h 3338"/>
                <a:gd name="T38" fmla="*/ 1149 w 2980"/>
                <a:gd name="T39" fmla="*/ 2453 h 3338"/>
                <a:gd name="T40" fmla="*/ 1191 w 2980"/>
                <a:gd name="T41" fmla="*/ 2467 h 3338"/>
                <a:gd name="T42" fmla="*/ 1219 w 2980"/>
                <a:gd name="T43" fmla="*/ 2498 h 3338"/>
                <a:gd name="T44" fmla="*/ 1261 w 2980"/>
                <a:gd name="T45" fmla="*/ 2513 h 3338"/>
                <a:gd name="T46" fmla="*/ 1346 w 2980"/>
                <a:gd name="T47" fmla="*/ 2556 h 3338"/>
                <a:gd name="T48" fmla="*/ 1417 w 2980"/>
                <a:gd name="T49" fmla="*/ 2615 h 3338"/>
                <a:gd name="T50" fmla="*/ 1459 w 2980"/>
                <a:gd name="T51" fmla="*/ 2571 h 3338"/>
                <a:gd name="T52" fmla="*/ 1544 w 2980"/>
                <a:gd name="T53" fmla="*/ 2467 h 3338"/>
                <a:gd name="T54" fmla="*/ 1699 w 2980"/>
                <a:gd name="T55" fmla="*/ 2349 h 3338"/>
                <a:gd name="T56" fmla="*/ 1910 w 2980"/>
                <a:gd name="T57" fmla="*/ 2157 h 3338"/>
                <a:gd name="T58" fmla="*/ 2023 w 2980"/>
                <a:gd name="T59" fmla="*/ 2010 h 3338"/>
                <a:gd name="T60" fmla="*/ 2122 w 2980"/>
                <a:gd name="T61" fmla="*/ 1891 h 3338"/>
                <a:gd name="T62" fmla="*/ 2150 w 2980"/>
                <a:gd name="T63" fmla="*/ 1847 h 3338"/>
                <a:gd name="T64" fmla="*/ 2207 w 2980"/>
                <a:gd name="T65" fmla="*/ 1787 h 3338"/>
                <a:gd name="T66" fmla="*/ 2222 w 2980"/>
                <a:gd name="T67" fmla="*/ 1744 h 3338"/>
                <a:gd name="T68" fmla="*/ 2249 w 2980"/>
                <a:gd name="T69" fmla="*/ 1699 h 3338"/>
                <a:gd name="T70" fmla="*/ 2193 w 2980"/>
                <a:gd name="T71" fmla="*/ 1626 h 3338"/>
                <a:gd name="T72" fmla="*/ 2165 w 2980"/>
                <a:gd name="T73" fmla="*/ 1537 h 3338"/>
                <a:gd name="T74" fmla="*/ 2150 w 2980"/>
                <a:gd name="T75" fmla="*/ 1492 h 3338"/>
                <a:gd name="T76" fmla="*/ 2137 w 2980"/>
                <a:gd name="T77" fmla="*/ 1448 h 3338"/>
                <a:gd name="T78" fmla="*/ 2066 w 2980"/>
                <a:gd name="T79" fmla="*/ 976 h 3338"/>
                <a:gd name="T80" fmla="*/ 2051 w 2980"/>
                <a:gd name="T81" fmla="*/ 916 h 3338"/>
                <a:gd name="T82" fmla="*/ 2023 w 2980"/>
                <a:gd name="T83" fmla="*/ 739 h 3338"/>
                <a:gd name="T84" fmla="*/ 1897 w 2980"/>
                <a:gd name="T85" fmla="*/ 502 h 3338"/>
                <a:gd name="T86" fmla="*/ 1685 w 2980"/>
                <a:gd name="T87" fmla="*/ 473 h 3338"/>
                <a:gd name="T88" fmla="*/ 1346 w 2980"/>
                <a:gd name="T89" fmla="*/ 355 h 3338"/>
                <a:gd name="T90" fmla="*/ 1261 w 2980"/>
                <a:gd name="T91" fmla="*/ 310 h 3338"/>
                <a:gd name="T92" fmla="*/ 1176 w 2980"/>
                <a:gd name="T93" fmla="*/ 281 h 3338"/>
                <a:gd name="T94" fmla="*/ 1135 w 2980"/>
                <a:gd name="T95" fmla="*/ 267 h 3338"/>
                <a:gd name="T96" fmla="*/ 1092 w 2980"/>
                <a:gd name="T97" fmla="*/ 252 h 3338"/>
                <a:gd name="T98" fmla="*/ 895 w 2980"/>
                <a:gd name="T99" fmla="*/ 163 h 3338"/>
                <a:gd name="T100" fmla="*/ 852 w 2980"/>
                <a:gd name="T101" fmla="*/ 133 h 3338"/>
                <a:gd name="T102" fmla="*/ 768 w 2980"/>
                <a:gd name="T103" fmla="*/ 103 h 3338"/>
                <a:gd name="T104" fmla="*/ 725 w 2980"/>
                <a:gd name="T105" fmla="*/ 89 h 3338"/>
                <a:gd name="T106" fmla="*/ 584 w 2980"/>
                <a:gd name="T107" fmla="*/ 0 h 333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980"/>
                <a:gd name="T163" fmla="*/ 0 h 3338"/>
                <a:gd name="T164" fmla="*/ 2980 w 2980"/>
                <a:gd name="T165" fmla="*/ 3338 h 333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980" h="3338">
                  <a:moveTo>
                    <a:pt x="773" y="0"/>
                  </a:moveTo>
                  <a:cubicBezTo>
                    <a:pt x="749" y="199"/>
                    <a:pt x="738" y="406"/>
                    <a:pt x="680" y="599"/>
                  </a:cubicBezTo>
                  <a:cubicBezTo>
                    <a:pt x="655" y="683"/>
                    <a:pt x="645" y="746"/>
                    <a:pt x="586" y="805"/>
                  </a:cubicBezTo>
                  <a:cubicBezTo>
                    <a:pt x="559" y="887"/>
                    <a:pt x="531" y="953"/>
                    <a:pt x="493" y="1029"/>
                  </a:cubicBezTo>
                  <a:cubicBezTo>
                    <a:pt x="483" y="1049"/>
                    <a:pt x="466" y="1065"/>
                    <a:pt x="456" y="1085"/>
                  </a:cubicBezTo>
                  <a:cubicBezTo>
                    <a:pt x="408" y="1181"/>
                    <a:pt x="472" y="1106"/>
                    <a:pt x="399" y="1179"/>
                  </a:cubicBezTo>
                  <a:cubicBezTo>
                    <a:pt x="373" y="1261"/>
                    <a:pt x="342" y="1255"/>
                    <a:pt x="306" y="1328"/>
                  </a:cubicBezTo>
                  <a:cubicBezTo>
                    <a:pt x="257" y="1425"/>
                    <a:pt x="322" y="1348"/>
                    <a:pt x="250" y="1422"/>
                  </a:cubicBezTo>
                  <a:cubicBezTo>
                    <a:pt x="218" y="1515"/>
                    <a:pt x="188" y="1609"/>
                    <a:pt x="156" y="1702"/>
                  </a:cubicBezTo>
                  <a:cubicBezTo>
                    <a:pt x="149" y="1723"/>
                    <a:pt x="128" y="1738"/>
                    <a:pt x="119" y="1758"/>
                  </a:cubicBezTo>
                  <a:cubicBezTo>
                    <a:pt x="81" y="1844"/>
                    <a:pt x="76" y="1908"/>
                    <a:pt x="25" y="1983"/>
                  </a:cubicBezTo>
                  <a:cubicBezTo>
                    <a:pt x="6" y="2042"/>
                    <a:pt x="0" y="2095"/>
                    <a:pt x="63" y="2132"/>
                  </a:cubicBezTo>
                  <a:cubicBezTo>
                    <a:pt x="80" y="2142"/>
                    <a:pt x="102" y="2141"/>
                    <a:pt x="119" y="2151"/>
                  </a:cubicBezTo>
                  <a:cubicBezTo>
                    <a:pt x="202" y="2197"/>
                    <a:pt x="255" y="2252"/>
                    <a:pt x="343" y="2282"/>
                  </a:cubicBezTo>
                  <a:cubicBezTo>
                    <a:pt x="430" y="2367"/>
                    <a:pt x="326" y="2276"/>
                    <a:pt x="437" y="2338"/>
                  </a:cubicBezTo>
                  <a:cubicBezTo>
                    <a:pt x="534" y="2392"/>
                    <a:pt x="610" y="2472"/>
                    <a:pt x="717" y="2506"/>
                  </a:cubicBezTo>
                  <a:cubicBezTo>
                    <a:pt x="805" y="2594"/>
                    <a:pt x="899" y="2675"/>
                    <a:pt x="998" y="2749"/>
                  </a:cubicBezTo>
                  <a:cubicBezTo>
                    <a:pt x="1069" y="2802"/>
                    <a:pt x="1216" y="2874"/>
                    <a:pt x="1278" y="2936"/>
                  </a:cubicBezTo>
                  <a:cubicBezTo>
                    <a:pt x="1332" y="2990"/>
                    <a:pt x="1393" y="3044"/>
                    <a:pt x="1465" y="3067"/>
                  </a:cubicBezTo>
                  <a:cubicBezTo>
                    <a:pt x="1484" y="3080"/>
                    <a:pt x="1502" y="3095"/>
                    <a:pt x="1522" y="3105"/>
                  </a:cubicBezTo>
                  <a:cubicBezTo>
                    <a:pt x="1540" y="3114"/>
                    <a:pt x="1561" y="3113"/>
                    <a:pt x="1578" y="3123"/>
                  </a:cubicBezTo>
                  <a:cubicBezTo>
                    <a:pt x="1593" y="3132"/>
                    <a:pt x="1600" y="3152"/>
                    <a:pt x="1615" y="3161"/>
                  </a:cubicBezTo>
                  <a:cubicBezTo>
                    <a:pt x="1632" y="3171"/>
                    <a:pt x="1653" y="3171"/>
                    <a:pt x="1671" y="3180"/>
                  </a:cubicBezTo>
                  <a:cubicBezTo>
                    <a:pt x="1816" y="3252"/>
                    <a:pt x="1642" y="3188"/>
                    <a:pt x="1783" y="3236"/>
                  </a:cubicBezTo>
                  <a:cubicBezTo>
                    <a:pt x="1796" y="3249"/>
                    <a:pt x="1858" y="3313"/>
                    <a:pt x="1877" y="3310"/>
                  </a:cubicBezTo>
                  <a:cubicBezTo>
                    <a:pt x="1903" y="3306"/>
                    <a:pt x="1916" y="3274"/>
                    <a:pt x="1933" y="3254"/>
                  </a:cubicBezTo>
                  <a:cubicBezTo>
                    <a:pt x="2069" y="3090"/>
                    <a:pt x="1828" y="3338"/>
                    <a:pt x="2045" y="3123"/>
                  </a:cubicBezTo>
                  <a:cubicBezTo>
                    <a:pt x="2106" y="3063"/>
                    <a:pt x="2192" y="3033"/>
                    <a:pt x="2251" y="2974"/>
                  </a:cubicBezTo>
                  <a:cubicBezTo>
                    <a:pt x="2335" y="2890"/>
                    <a:pt x="2416" y="2768"/>
                    <a:pt x="2531" y="2731"/>
                  </a:cubicBezTo>
                  <a:cubicBezTo>
                    <a:pt x="2588" y="2674"/>
                    <a:pt x="2631" y="2607"/>
                    <a:pt x="2681" y="2544"/>
                  </a:cubicBezTo>
                  <a:cubicBezTo>
                    <a:pt x="2722" y="2492"/>
                    <a:pt x="2770" y="2445"/>
                    <a:pt x="2812" y="2394"/>
                  </a:cubicBezTo>
                  <a:cubicBezTo>
                    <a:pt x="2826" y="2377"/>
                    <a:pt x="2834" y="2355"/>
                    <a:pt x="2849" y="2338"/>
                  </a:cubicBezTo>
                  <a:cubicBezTo>
                    <a:pt x="2872" y="2311"/>
                    <a:pt x="2924" y="2263"/>
                    <a:pt x="2924" y="2263"/>
                  </a:cubicBezTo>
                  <a:cubicBezTo>
                    <a:pt x="2930" y="2244"/>
                    <a:pt x="2934" y="2225"/>
                    <a:pt x="2943" y="2207"/>
                  </a:cubicBezTo>
                  <a:cubicBezTo>
                    <a:pt x="2953" y="2187"/>
                    <a:pt x="2980" y="2173"/>
                    <a:pt x="2980" y="2151"/>
                  </a:cubicBezTo>
                  <a:cubicBezTo>
                    <a:pt x="2980" y="2126"/>
                    <a:pt x="2922" y="2075"/>
                    <a:pt x="2905" y="2058"/>
                  </a:cubicBezTo>
                  <a:cubicBezTo>
                    <a:pt x="2893" y="2020"/>
                    <a:pt x="2880" y="1983"/>
                    <a:pt x="2868" y="1945"/>
                  </a:cubicBezTo>
                  <a:cubicBezTo>
                    <a:pt x="2862" y="1926"/>
                    <a:pt x="2855" y="1908"/>
                    <a:pt x="2849" y="1889"/>
                  </a:cubicBezTo>
                  <a:cubicBezTo>
                    <a:pt x="2843" y="1870"/>
                    <a:pt x="2831" y="1833"/>
                    <a:pt x="2831" y="1833"/>
                  </a:cubicBezTo>
                  <a:cubicBezTo>
                    <a:pt x="2815" y="1628"/>
                    <a:pt x="2803" y="1430"/>
                    <a:pt x="2737" y="1235"/>
                  </a:cubicBezTo>
                  <a:cubicBezTo>
                    <a:pt x="2729" y="1211"/>
                    <a:pt x="2723" y="1185"/>
                    <a:pt x="2718" y="1160"/>
                  </a:cubicBezTo>
                  <a:cubicBezTo>
                    <a:pt x="2704" y="1085"/>
                    <a:pt x="2681" y="935"/>
                    <a:pt x="2681" y="935"/>
                  </a:cubicBezTo>
                  <a:cubicBezTo>
                    <a:pt x="2658" y="519"/>
                    <a:pt x="2757" y="589"/>
                    <a:pt x="2513" y="636"/>
                  </a:cubicBezTo>
                  <a:cubicBezTo>
                    <a:pt x="2420" y="627"/>
                    <a:pt x="2323" y="624"/>
                    <a:pt x="2232" y="599"/>
                  </a:cubicBezTo>
                  <a:cubicBezTo>
                    <a:pt x="2081" y="557"/>
                    <a:pt x="1931" y="499"/>
                    <a:pt x="1783" y="449"/>
                  </a:cubicBezTo>
                  <a:cubicBezTo>
                    <a:pt x="1567" y="376"/>
                    <a:pt x="1901" y="494"/>
                    <a:pt x="1671" y="393"/>
                  </a:cubicBezTo>
                  <a:cubicBezTo>
                    <a:pt x="1635" y="377"/>
                    <a:pt x="1596" y="368"/>
                    <a:pt x="1559" y="356"/>
                  </a:cubicBezTo>
                  <a:cubicBezTo>
                    <a:pt x="1540" y="350"/>
                    <a:pt x="1522" y="343"/>
                    <a:pt x="1503" y="337"/>
                  </a:cubicBezTo>
                  <a:cubicBezTo>
                    <a:pt x="1484" y="331"/>
                    <a:pt x="1447" y="318"/>
                    <a:pt x="1447" y="318"/>
                  </a:cubicBezTo>
                  <a:cubicBezTo>
                    <a:pt x="1378" y="251"/>
                    <a:pt x="1275" y="237"/>
                    <a:pt x="1185" y="206"/>
                  </a:cubicBezTo>
                  <a:cubicBezTo>
                    <a:pt x="1164" y="199"/>
                    <a:pt x="1149" y="178"/>
                    <a:pt x="1129" y="169"/>
                  </a:cubicBezTo>
                  <a:cubicBezTo>
                    <a:pt x="1093" y="153"/>
                    <a:pt x="1054" y="143"/>
                    <a:pt x="1017" y="131"/>
                  </a:cubicBezTo>
                  <a:cubicBezTo>
                    <a:pt x="998" y="125"/>
                    <a:pt x="960" y="113"/>
                    <a:pt x="960" y="113"/>
                  </a:cubicBezTo>
                  <a:cubicBezTo>
                    <a:pt x="895" y="46"/>
                    <a:pt x="840" y="67"/>
                    <a:pt x="773" y="0"/>
                  </a:cubicBezTo>
                  <a:close/>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129" name="Freeform 9">
              <a:extLst>
                <a:ext uri="{FF2B5EF4-FFF2-40B4-BE49-F238E27FC236}">
                  <a16:creationId xmlns:a16="http://schemas.microsoft.com/office/drawing/2014/main" id="{2640A05B-9975-DFF4-E464-BD21767783B5}"/>
                </a:ext>
              </a:extLst>
            </p:cNvPr>
            <p:cNvSpPr>
              <a:spLocks/>
            </p:cNvSpPr>
            <p:nvPr/>
          </p:nvSpPr>
          <p:spPr bwMode="auto">
            <a:xfrm>
              <a:off x="4182" y="3602"/>
              <a:ext cx="1670" cy="1962"/>
            </a:xfrm>
            <a:custGeom>
              <a:avLst/>
              <a:gdLst>
                <a:gd name="T0" fmla="*/ 1218 w 1922"/>
                <a:gd name="T1" fmla="*/ 252 h 2207"/>
                <a:gd name="T2" fmla="*/ 1218 w 1922"/>
                <a:gd name="T3" fmla="*/ 502 h 2207"/>
                <a:gd name="T4" fmla="*/ 1261 w 1922"/>
                <a:gd name="T5" fmla="*/ 637 h 2207"/>
                <a:gd name="T6" fmla="*/ 1360 w 1922"/>
                <a:gd name="T7" fmla="*/ 961 h 2207"/>
                <a:gd name="T8" fmla="*/ 1388 w 1922"/>
                <a:gd name="T9" fmla="*/ 1005 h 2207"/>
                <a:gd name="T10" fmla="*/ 1430 w 1922"/>
                <a:gd name="T11" fmla="*/ 1079 h 2207"/>
                <a:gd name="T12" fmla="*/ 1444 w 1922"/>
                <a:gd name="T13" fmla="*/ 1124 h 2207"/>
                <a:gd name="T14" fmla="*/ 1402 w 1922"/>
                <a:gd name="T15" fmla="*/ 1138 h 2207"/>
                <a:gd name="T16" fmla="*/ 1204 w 1922"/>
                <a:gd name="T17" fmla="*/ 1197 h 2207"/>
                <a:gd name="T18" fmla="*/ 1162 w 1922"/>
                <a:gd name="T19" fmla="*/ 1213 h 2207"/>
                <a:gd name="T20" fmla="*/ 1120 w 1922"/>
                <a:gd name="T21" fmla="*/ 1228 h 2207"/>
                <a:gd name="T22" fmla="*/ 1049 w 1922"/>
                <a:gd name="T23" fmla="*/ 1271 h 2207"/>
                <a:gd name="T24" fmla="*/ 978 w 1922"/>
                <a:gd name="T25" fmla="*/ 1331 h 2207"/>
                <a:gd name="T26" fmla="*/ 907 w 1922"/>
                <a:gd name="T27" fmla="*/ 1449 h 2207"/>
                <a:gd name="T28" fmla="*/ 838 w 1922"/>
                <a:gd name="T29" fmla="*/ 1612 h 2207"/>
                <a:gd name="T30" fmla="*/ 780 w 1922"/>
                <a:gd name="T31" fmla="*/ 1744 h 2207"/>
                <a:gd name="T32" fmla="*/ 498 w 1922"/>
                <a:gd name="T33" fmla="*/ 1389 h 2207"/>
                <a:gd name="T34" fmla="*/ 357 w 1922"/>
                <a:gd name="T35" fmla="*/ 1213 h 2207"/>
                <a:gd name="T36" fmla="*/ 301 w 1922"/>
                <a:gd name="T37" fmla="*/ 1153 h 2207"/>
                <a:gd name="T38" fmla="*/ 216 w 1922"/>
                <a:gd name="T39" fmla="*/ 1124 h 2207"/>
                <a:gd name="T40" fmla="*/ 46 w 1922"/>
                <a:gd name="T41" fmla="*/ 1079 h 2207"/>
                <a:gd name="T42" fmla="*/ 3 w 1922"/>
                <a:gd name="T43" fmla="*/ 1064 h 2207"/>
                <a:gd name="T44" fmla="*/ 32 w 1922"/>
                <a:gd name="T45" fmla="*/ 1035 h 2207"/>
                <a:gd name="T46" fmla="*/ 61 w 1922"/>
                <a:gd name="T47" fmla="*/ 990 h 2207"/>
                <a:gd name="T48" fmla="*/ 89 w 1922"/>
                <a:gd name="T49" fmla="*/ 901 h 2207"/>
                <a:gd name="T50" fmla="*/ 216 w 1922"/>
                <a:gd name="T51" fmla="*/ 399 h 2207"/>
                <a:gd name="T52" fmla="*/ 258 w 1922"/>
                <a:gd name="T53" fmla="*/ 310 h 2207"/>
                <a:gd name="T54" fmla="*/ 315 w 1922"/>
                <a:gd name="T55" fmla="*/ 133 h 2207"/>
                <a:gd name="T56" fmla="*/ 328 w 1922"/>
                <a:gd name="T57" fmla="*/ 89 h 2207"/>
                <a:gd name="T58" fmla="*/ 342 w 1922"/>
                <a:gd name="T59" fmla="*/ 45 h 2207"/>
                <a:gd name="T60" fmla="*/ 357 w 1922"/>
                <a:gd name="T61" fmla="*/ 0 h 2207"/>
                <a:gd name="T62" fmla="*/ 456 w 1922"/>
                <a:gd name="T63" fmla="*/ 75 h 2207"/>
                <a:gd name="T64" fmla="*/ 498 w 1922"/>
                <a:gd name="T65" fmla="*/ 89 h 2207"/>
                <a:gd name="T66" fmla="*/ 540 w 1922"/>
                <a:gd name="T67" fmla="*/ 118 h 2207"/>
                <a:gd name="T68" fmla="*/ 978 w 1922"/>
                <a:gd name="T69" fmla="*/ 237 h 2207"/>
                <a:gd name="T70" fmla="*/ 1133 w 1922"/>
                <a:gd name="T71" fmla="*/ 267 h 2207"/>
                <a:gd name="T72" fmla="*/ 1176 w 1922"/>
                <a:gd name="T73" fmla="*/ 281 h 2207"/>
                <a:gd name="T74" fmla="*/ 1218 w 1922"/>
                <a:gd name="T75" fmla="*/ 252 h 220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922"/>
                <a:gd name="T115" fmla="*/ 0 h 2207"/>
                <a:gd name="T116" fmla="*/ 1922 w 1922"/>
                <a:gd name="T117" fmla="*/ 2207 h 220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922" h="2207">
                  <a:moveTo>
                    <a:pt x="1614" y="318"/>
                  </a:moveTo>
                  <a:cubicBezTo>
                    <a:pt x="1570" y="447"/>
                    <a:pt x="1578" y="399"/>
                    <a:pt x="1614" y="636"/>
                  </a:cubicBezTo>
                  <a:cubicBezTo>
                    <a:pt x="1622" y="692"/>
                    <a:pt x="1656" y="749"/>
                    <a:pt x="1670" y="805"/>
                  </a:cubicBezTo>
                  <a:cubicBezTo>
                    <a:pt x="1704" y="944"/>
                    <a:pt x="1755" y="1080"/>
                    <a:pt x="1801" y="1216"/>
                  </a:cubicBezTo>
                  <a:cubicBezTo>
                    <a:pt x="1808" y="1237"/>
                    <a:pt x="1828" y="1252"/>
                    <a:pt x="1838" y="1272"/>
                  </a:cubicBezTo>
                  <a:cubicBezTo>
                    <a:pt x="1887" y="1369"/>
                    <a:pt x="1822" y="1292"/>
                    <a:pt x="1894" y="1366"/>
                  </a:cubicBezTo>
                  <a:cubicBezTo>
                    <a:pt x="1900" y="1385"/>
                    <a:pt x="1922" y="1404"/>
                    <a:pt x="1913" y="1422"/>
                  </a:cubicBezTo>
                  <a:cubicBezTo>
                    <a:pt x="1904" y="1440"/>
                    <a:pt x="1876" y="1435"/>
                    <a:pt x="1857" y="1440"/>
                  </a:cubicBezTo>
                  <a:cubicBezTo>
                    <a:pt x="1768" y="1462"/>
                    <a:pt x="1682" y="1486"/>
                    <a:pt x="1595" y="1515"/>
                  </a:cubicBezTo>
                  <a:cubicBezTo>
                    <a:pt x="1576" y="1521"/>
                    <a:pt x="1558" y="1528"/>
                    <a:pt x="1539" y="1534"/>
                  </a:cubicBezTo>
                  <a:cubicBezTo>
                    <a:pt x="1520" y="1540"/>
                    <a:pt x="1483" y="1553"/>
                    <a:pt x="1483" y="1553"/>
                  </a:cubicBezTo>
                  <a:cubicBezTo>
                    <a:pt x="1409" y="1625"/>
                    <a:pt x="1486" y="1560"/>
                    <a:pt x="1389" y="1609"/>
                  </a:cubicBezTo>
                  <a:cubicBezTo>
                    <a:pt x="1340" y="1634"/>
                    <a:pt x="1332" y="1647"/>
                    <a:pt x="1296" y="1684"/>
                  </a:cubicBezTo>
                  <a:cubicBezTo>
                    <a:pt x="1275" y="1747"/>
                    <a:pt x="1250" y="1787"/>
                    <a:pt x="1202" y="1833"/>
                  </a:cubicBezTo>
                  <a:cubicBezTo>
                    <a:pt x="1174" y="1917"/>
                    <a:pt x="1168" y="1979"/>
                    <a:pt x="1109" y="2039"/>
                  </a:cubicBezTo>
                  <a:cubicBezTo>
                    <a:pt x="1088" y="2100"/>
                    <a:pt x="1055" y="2146"/>
                    <a:pt x="1034" y="2207"/>
                  </a:cubicBezTo>
                  <a:cubicBezTo>
                    <a:pt x="896" y="2069"/>
                    <a:pt x="798" y="1896"/>
                    <a:pt x="660" y="1758"/>
                  </a:cubicBezTo>
                  <a:cubicBezTo>
                    <a:pt x="620" y="1641"/>
                    <a:pt x="559" y="1607"/>
                    <a:pt x="473" y="1534"/>
                  </a:cubicBezTo>
                  <a:cubicBezTo>
                    <a:pt x="446" y="1511"/>
                    <a:pt x="423" y="1484"/>
                    <a:pt x="398" y="1459"/>
                  </a:cubicBezTo>
                  <a:cubicBezTo>
                    <a:pt x="370" y="1431"/>
                    <a:pt x="323" y="1434"/>
                    <a:pt x="286" y="1422"/>
                  </a:cubicBezTo>
                  <a:cubicBezTo>
                    <a:pt x="205" y="1395"/>
                    <a:pt x="148" y="1380"/>
                    <a:pt x="61" y="1366"/>
                  </a:cubicBezTo>
                  <a:cubicBezTo>
                    <a:pt x="42" y="1360"/>
                    <a:pt x="11" y="1366"/>
                    <a:pt x="5" y="1347"/>
                  </a:cubicBezTo>
                  <a:cubicBezTo>
                    <a:pt x="0" y="1330"/>
                    <a:pt x="32" y="1323"/>
                    <a:pt x="43" y="1309"/>
                  </a:cubicBezTo>
                  <a:cubicBezTo>
                    <a:pt x="57" y="1292"/>
                    <a:pt x="71" y="1273"/>
                    <a:pt x="80" y="1253"/>
                  </a:cubicBezTo>
                  <a:cubicBezTo>
                    <a:pt x="96" y="1217"/>
                    <a:pt x="117" y="1141"/>
                    <a:pt x="117" y="1141"/>
                  </a:cubicBezTo>
                  <a:cubicBezTo>
                    <a:pt x="139" y="968"/>
                    <a:pt x="186" y="652"/>
                    <a:pt x="286" y="505"/>
                  </a:cubicBezTo>
                  <a:cubicBezTo>
                    <a:pt x="348" y="311"/>
                    <a:pt x="250" y="599"/>
                    <a:pt x="342" y="393"/>
                  </a:cubicBezTo>
                  <a:cubicBezTo>
                    <a:pt x="373" y="325"/>
                    <a:pt x="393" y="241"/>
                    <a:pt x="417" y="169"/>
                  </a:cubicBezTo>
                  <a:cubicBezTo>
                    <a:pt x="423" y="150"/>
                    <a:pt x="429" y="132"/>
                    <a:pt x="435" y="113"/>
                  </a:cubicBezTo>
                  <a:cubicBezTo>
                    <a:pt x="441" y="94"/>
                    <a:pt x="448" y="76"/>
                    <a:pt x="454" y="57"/>
                  </a:cubicBezTo>
                  <a:cubicBezTo>
                    <a:pt x="460" y="38"/>
                    <a:pt x="473" y="0"/>
                    <a:pt x="473" y="0"/>
                  </a:cubicBezTo>
                  <a:cubicBezTo>
                    <a:pt x="562" y="30"/>
                    <a:pt x="515" y="5"/>
                    <a:pt x="604" y="94"/>
                  </a:cubicBezTo>
                  <a:cubicBezTo>
                    <a:pt x="618" y="108"/>
                    <a:pt x="642" y="104"/>
                    <a:pt x="660" y="113"/>
                  </a:cubicBezTo>
                  <a:cubicBezTo>
                    <a:pt x="680" y="123"/>
                    <a:pt x="696" y="141"/>
                    <a:pt x="716" y="150"/>
                  </a:cubicBezTo>
                  <a:cubicBezTo>
                    <a:pt x="900" y="231"/>
                    <a:pt x="1098" y="272"/>
                    <a:pt x="1296" y="300"/>
                  </a:cubicBezTo>
                  <a:cubicBezTo>
                    <a:pt x="1345" y="307"/>
                    <a:pt x="1449" y="324"/>
                    <a:pt x="1501" y="337"/>
                  </a:cubicBezTo>
                  <a:cubicBezTo>
                    <a:pt x="1520" y="342"/>
                    <a:pt x="1538" y="359"/>
                    <a:pt x="1557" y="356"/>
                  </a:cubicBezTo>
                  <a:cubicBezTo>
                    <a:pt x="1580" y="352"/>
                    <a:pt x="1595" y="331"/>
                    <a:pt x="1614" y="318"/>
                  </a:cubicBezTo>
                  <a:close/>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130" name="Freeform 10">
              <a:extLst>
                <a:ext uri="{FF2B5EF4-FFF2-40B4-BE49-F238E27FC236}">
                  <a16:creationId xmlns:a16="http://schemas.microsoft.com/office/drawing/2014/main" id="{7BC38785-D4E9-64F3-D466-CB1A0C3012DC}"/>
                </a:ext>
              </a:extLst>
            </p:cNvPr>
            <p:cNvSpPr>
              <a:spLocks/>
            </p:cNvSpPr>
            <p:nvPr/>
          </p:nvSpPr>
          <p:spPr bwMode="auto">
            <a:xfrm>
              <a:off x="4576" y="4084"/>
              <a:ext cx="813" cy="864"/>
            </a:xfrm>
            <a:custGeom>
              <a:avLst/>
              <a:gdLst>
                <a:gd name="T0" fmla="*/ 580 w 935"/>
                <a:gd name="T1" fmla="*/ 0 h 972"/>
                <a:gd name="T2" fmla="*/ 623 w 935"/>
                <a:gd name="T3" fmla="*/ 252 h 972"/>
                <a:gd name="T4" fmla="*/ 664 w 935"/>
                <a:gd name="T5" fmla="*/ 384 h 972"/>
                <a:gd name="T6" fmla="*/ 692 w 935"/>
                <a:gd name="T7" fmla="*/ 428 h 972"/>
                <a:gd name="T8" fmla="*/ 707 w 935"/>
                <a:gd name="T9" fmla="*/ 473 h 972"/>
                <a:gd name="T10" fmla="*/ 650 w 935"/>
                <a:gd name="T11" fmla="*/ 487 h 972"/>
                <a:gd name="T12" fmla="*/ 565 w 935"/>
                <a:gd name="T13" fmla="*/ 516 h 972"/>
                <a:gd name="T14" fmla="*/ 466 w 935"/>
                <a:gd name="T15" fmla="*/ 605 h 972"/>
                <a:gd name="T16" fmla="*/ 453 w 935"/>
                <a:gd name="T17" fmla="*/ 651 h 972"/>
                <a:gd name="T18" fmla="*/ 424 w 935"/>
                <a:gd name="T19" fmla="*/ 679 h 972"/>
                <a:gd name="T20" fmla="*/ 397 w 935"/>
                <a:gd name="T21" fmla="*/ 768 h 972"/>
                <a:gd name="T22" fmla="*/ 325 w 935"/>
                <a:gd name="T23" fmla="*/ 724 h 972"/>
                <a:gd name="T24" fmla="*/ 241 w 935"/>
                <a:gd name="T25" fmla="*/ 620 h 972"/>
                <a:gd name="T26" fmla="*/ 0 w 935"/>
                <a:gd name="T27" fmla="*/ 547 h 972"/>
                <a:gd name="T28" fmla="*/ 84 w 935"/>
                <a:gd name="T29" fmla="*/ 384 h 972"/>
                <a:gd name="T30" fmla="*/ 99 w 935"/>
                <a:gd name="T31" fmla="*/ 340 h 972"/>
                <a:gd name="T32" fmla="*/ 113 w 935"/>
                <a:gd name="T33" fmla="*/ 295 h 972"/>
                <a:gd name="T34" fmla="*/ 57 w 935"/>
                <a:gd name="T35" fmla="*/ 29 h 972"/>
                <a:gd name="T36" fmla="*/ 183 w 935"/>
                <a:gd name="T37" fmla="*/ 44 h 972"/>
                <a:gd name="T38" fmla="*/ 226 w 935"/>
                <a:gd name="T39" fmla="*/ 60 h 972"/>
                <a:gd name="T40" fmla="*/ 269 w 935"/>
                <a:gd name="T41" fmla="*/ 74 h 972"/>
                <a:gd name="T42" fmla="*/ 580 w 935"/>
                <a:gd name="T43" fmla="*/ 0 h 972"/>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935"/>
                <a:gd name="T67" fmla="*/ 0 h 972"/>
                <a:gd name="T68" fmla="*/ 935 w 935"/>
                <a:gd name="T69" fmla="*/ 972 h 972"/>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935" h="972">
                  <a:moveTo>
                    <a:pt x="767" y="0"/>
                  </a:moveTo>
                  <a:cubicBezTo>
                    <a:pt x="730" y="108"/>
                    <a:pt x="743" y="236"/>
                    <a:pt x="823" y="318"/>
                  </a:cubicBezTo>
                  <a:cubicBezTo>
                    <a:pt x="866" y="449"/>
                    <a:pt x="847" y="393"/>
                    <a:pt x="879" y="486"/>
                  </a:cubicBezTo>
                  <a:cubicBezTo>
                    <a:pt x="886" y="507"/>
                    <a:pt x="906" y="522"/>
                    <a:pt x="916" y="542"/>
                  </a:cubicBezTo>
                  <a:cubicBezTo>
                    <a:pt x="925" y="560"/>
                    <a:pt x="929" y="579"/>
                    <a:pt x="935" y="598"/>
                  </a:cubicBezTo>
                  <a:cubicBezTo>
                    <a:pt x="910" y="604"/>
                    <a:pt x="885" y="610"/>
                    <a:pt x="860" y="617"/>
                  </a:cubicBezTo>
                  <a:cubicBezTo>
                    <a:pt x="822" y="628"/>
                    <a:pt x="748" y="654"/>
                    <a:pt x="748" y="654"/>
                  </a:cubicBezTo>
                  <a:cubicBezTo>
                    <a:pt x="707" y="696"/>
                    <a:pt x="659" y="725"/>
                    <a:pt x="617" y="766"/>
                  </a:cubicBezTo>
                  <a:cubicBezTo>
                    <a:pt x="611" y="785"/>
                    <a:pt x="609" y="806"/>
                    <a:pt x="599" y="823"/>
                  </a:cubicBezTo>
                  <a:cubicBezTo>
                    <a:pt x="590" y="838"/>
                    <a:pt x="569" y="844"/>
                    <a:pt x="561" y="860"/>
                  </a:cubicBezTo>
                  <a:cubicBezTo>
                    <a:pt x="543" y="895"/>
                    <a:pt x="524" y="972"/>
                    <a:pt x="524" y="972"/>
                  </a:cubicBezTo>
                  <a:cubicBezTo>
                    <a:pt x="466" y="953"/>
                    <a:pt x="468" y="963"/>
                    <a:pt x="430" y="916"/>
                  </a:cubicBezTo>
                  <a:cubicBezTo>
                    <a:pt x="399" y="878"/>
                    <a:pt x="368" y="802"/>
                    <a:pt x="318" y="785"/>
                  </a:cubicBezTo>
                  <a:cubicBezTo>
                    <a:pt x="213" y="750"/>
                    <a:pt x="108" y="718"/>
                    <a:pt x="0" y="692"/>
                  </a:cubicBezTo>
                  <a:cubicBezTo>
                    <a:pt x="66" y="626"/>
                    <a:pt x="81" y="579"/>
                    <a:pt x="112" y="486"/>
                  </a:cubicBezTo>
                  <a:cubicBezTo>
                    <a:pt x="118" y="467"/>
                    <a:pt x="125" y="449"/>
                    <a:pt x="131" y="430"/>
                  </a:cubicBezTo>
                  <a:cubicBezTo>
                    <a:pt x="137" y="411"/>
                    <a:pt x="150" y="374"/>
                    <a:pt x="150" y="374"/>
                  </a:cubicBezTo>
                  <a:cubicBezTo>
                    <a:pt x="135" y="255"/>
                    <a:pt x="113" y="150"/>
                    <a:pt x="75" y="37"/>
                  </a:cubicBezTo>
                  <a:cubicBezTo>
                    <a:pt x="168" y="5"/>
                    <a:pt x="112" y="12"/>
                    <a:pt x="243" y="56"/>
                  </a:cubicBezTo>
                  <a:cubicBezTo>
                    <a:pt x="262" y="62"/>
                    <a:pt x="280" y="69"/>
                    <a:pt x="299" y="75"/>
                  </a:cubicBezTo>
                  <a:cubicBezTo>
                    <a:pt x="318" y="81"/>
                    <a:pt x="355" y="93"/>
                    <a:pt x="355" y="93"/>
                  </a:cubicBezTo>
                  <a:cubicBezTo>
                    <a:pt x="464" y="80"/>
                    <a:pt x="681" y="81"/>
                    <a:pt x="767" y="0"/>
                  </a:cubicBezTo>
                  <a:close/>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nvGrpSpPr>
            <p:cNvPr id="5131" name="Group 11">
              <a:extLst>
                <a:ext uri="{FF2B5EF4-FFF2-40B4-BE49-F238E27FC236}">
                  <a16:creationId xmlns:a16="http://schemas.microsoft.com/office/drawing/2014/main" id="{D7F882D4-2CDC-B859-9AE3-1AA38A869700}"/>
                </a:ext>
              </a:extLst>
            </p:cNvPr>
            <p:cNvGrpSpPr>
              <a:grpSpLocks/>
            </p:cNvGrpSpPr>
            <p:nvPr/>
          </p:nvGrpSpPr>
          <p:grpSpPr bwMode="auto">
            <a:xfrm>
              <a:off x="3217" y="2802"/>
              <a:ext cx="3490" cy="3490"/>
              <a:chOff x="3217" y="2802"/>
              <a:chExt cx="3490" cy="3490"/>
            </a:xfrm>
          </p:grpSpPr>
          <p:sp>
            <p:nvSpPr>
              <p:cNvPr id="5132" name="Freeform 12">
                <a:extLst>
                  <a:ext uri="{FF2B5EF4-FFF2-40B4-BE49-F238E27FC236}">
                    <a16:creationId xmlns:a16="http://schemas.microsoft.com/office/drawing/2014/main" id="{CFF9B97E-5AD5-9CC3-E622-AE5647259AA7}"/>
                  </a:ext>
                </a:extLst>
              </p:cNvPr>
              <p:cNvSpPr>
                <a:spLocks/>
              </p:cNvSpPr>
              <p:nvPr/>
            </p:nvSpPr>
            <p:spPr bwMode="auto">
              <a:xfrm>
                <a:off x="3861" y="2802"/>
                <a:ext cx="2325" cy="1631"/>
              </a:xfrm>
              <a:custGeom>
                <a:avLst/>
                <a:gdLst>
                  <a:gd name="T0" fmla="*/ 56 w 2675"/>
                  <a:gd name="T1" fmla="*/ 32 h 1835"/>
                  <a:gd name="T2" fmla="*/ 170 w 2675"/>
                  <a:gd name="T3" fmla="*/ 76 h 1835"/>
                  <a:gd name="T4" fmla="*/ 198 w 2675"/>
                  <a:gd name="T5" fmla="*/ 106 h 1835"/>
                  <a:gd name="T6" fmla="*/ 240 w 2675"/>
                  <a:gd name="T7" fmla="*/ 135 h 1835"/>
                  <a:gd name="T8" fmla="*/ 311 w 2675"/>
                  <a:gd name="T9" fmla="*/ 210 h 1835"/>
                  <a:gd name="T10" fmla="*/ 367 w 2675"/>
                  <a:gd name="T11" fmla="*/ 238 h 1835"/>
                  <a:gd name="T12" fmla="*/ 481 w 2675"/>
                  <a:gd name="T13" fmla="*/ 357 h 1835"/>
                  <a:gd name="T14" fmla="*/ 621 w 2675"/>
                  <a:gd name="T15" fmla="*/ 594 h 1835"/>
                  <a:gd name="T16" fmla="*/ 679 w 2675"/>
                  <a:gd name="T17" fmla="*/ 844 h 1835"/>
                  <a:gd name="T18" fmla="*/ 721 w 2675"/>
                  <a:gd name="T19" fmla="*/ 948 h 1835"/>
                  <a:gd name="T20" fmla="*/ 763 w 2675"/>
                  <a:gd name="T21" fmla="*/ 1110 h 1835"/>
                  <a:gd name="T22" fmla="*/ 777 w 2675"/>
                  <a:gd name="T23" fmla="*/ 1184 h 1835"/>
                  <a:gd name="T24" fmla="*/ 961 w 2675"/>
                  <a:gd name="T25" fmla="*/ 1450 h 1835"/>
                  <a:gd name="T26" fmla="*/ 1018 w 2675"/>
                  <a:gd name="T27" fmla="*/ 1302 h 1835"/>
                  <a:gd name="T28" fmla="*/ 1258 w 2675"/>
                  <a:gd name="T29" fmla="*/ 1110 h 1835"/>
                  <a:gd name="T30" fmla="*/ 1385 w 2675"/>
                  <a:gd name="T31" fmla="*/ 1036 h 1835"/>
                  <a:gd name="T32" fmla="*/ 1455 w 2675"/>
                  <a:gd name="T33" fmla="*/ 992 h 1835"/>
                  <a:gd name="T34" fmla="*/ 1554 w 2675"/>
                  <a:gd name="T35" fmla="*/ 948 h 1835"/>
                  <a:gd name="T36" fmla="*/ 1724 w 2675"/>
                  <a:gd name="T37" fmla="*/ 829 h 1835"/>
                  <a:gd name="T38" fmla="*/ 1809 w 2675"/>
                  <a:gd name="T39" fmla="*/ 741 h 1835"/>
                  <a:gd name="T40" fmla="*/ 1837 w 2675"/>
                  <a:gd name="T41" fmla="*/ 697 h 1835"/>
                  <a:gd name="T42" fmla="*/ 1922 w 2675"/>
                  <a:gd name="T43" fmla="*/ 622 h 1835"/>
                  <a:gd name="T44" fmla="*/ 1936 w 2675"/>
                  <a:gd name="T45" fmla="*/ 579 h 1835"/>
                  <a:gd name="T46" fmla="*/ 1964 w 2675"/>
                  <a:gd name="T47" fmla="*/ 549 h 1835"/>
                  <a:gd name="T48" fmla="*/ 2021 w 2675"/>
                  <a:gd name="T49" fmla="*/ 283 h 183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675"/>
                  <a:gd name="T76" fmla="*/ 0 h 1835"/>
                  <a:gd name="T77" fmla="*/ 2675 w 2675"/>
                  <a:gd name="T78" fmla="*/ 1835 h 183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675" h="1835">
                    <a:moveTo>
                      <a:pt x="75" y="40"/>
                    </a:moveTo>
                    <a:cubicBezTo>
                      <a:pt x="235" y="148"/>
                      <a:pt x="0" y="0"/>
                      <a:pt x="225" y="96"/>
                    </a:cubicBezTo>
                    <a:cubicBezTo>
                      <a:pt x="241" y="103"/>
                      <a:pt x="248" y="123"/>
                      <a:pt x="262" y="134"/>
                    </a:cubicBezTo>
                    <a:cubicBezTo>
                      <a:pt x="279" y="148"/>
                      <a:pt x="301" y="156"/>
                      <a:pt x="318" y="171"/>
                    </a:cubicBezTo>
                    <a:cubicBezTo>
                      <a:pt x="351" y="200"/>
                      <a:pt x="372" y="245"/>
                      <a:pt x="412" y="265"/>
                    </a:cubicBezTo>
                    <a:cubicBezTo>
                      <a:pt x="437" y="277"/>
                      <a:pt x="464" y="286"/>
                      <a:pt x="486" y="302"/>
                    </a:cubicBezTo>
                    <a:cubicBezTo>
                      <a:pt x="554" y="350"/>
                      <a:pt x="561" y="401"/>
                      <a:pt x="636" y="452"/>
                    </a:cubicBezTo>
                    <a:cubicBezTo>
                      <a:pt x="698" y="545"/>
                      <a:pt x="783" y="644"/>
                      <a:pt x="823" y="751"/>
                    </a:cubicBezTo>
                    <a:cubicBezTo>
                      <a:pt x="858" y="844"/>
                      <a:pt x="858" y="988"/>
                      <a:pt x="898" y="1069"/>
                    </a:cubicBezTo>
                    <a:cubicBezTo>
                      <a:pt x="944" y="1162"/>
                      <a:pt x="926" y="1118"/>
                      <a:pt x="954" y="1200"/>
                    </a:cubicBezTo>
                    <a:cubicBezTo>
                      <a:pt x="1000" y="1519"/>
                      <a:pt x="939" y="1191"/>
                      <a:pt x="1010" y="1405"/>
                    </a:cubicBezTo>
                    <a:cubicBezTo>
                      <a:pt x="1020" y="1435"/>
                      <a:pt x="1021" y="1468"/>
                      <a:pt x="1029" y="1499"/>
                    </a:cubicBezTo>
                    <a:cubicBezTo>
                      <a:pt x="1061" y="1624"/>
                      <a:pt x="1141" y="1793"/>
                      <a:pt x="1272" y="1835"/>
                    </a:cubicBezTo>
                    <a:cubicBezTo>
                      <a:pt x="1285" y="1796"/>
                      <a:pt x="1315" y="1687"/>
                      <a:pt x="1347" y="1648"/>
                    </a:cubicBezTo>
                    <a:cubicBezTo>
                      <a:pt x="1442" y="1532"/>
                      <a:pt x="1542" y="1479"/>
                      <a:pt x="1665" y="1405"/>
                    </a:cubicBezTo>
                    <a:cubicBezTo>
                      <a:pt x="1824" y="1310"/>
                      <a:pt x="1721" y="1350"/>
                      <a:pt x="1833" y="1312"/>
                    </a:cubicBezTo>
                    <a:cubicBezTo>
                      <a:pt x="1905" y="1238"/>
                      <a:pt x="1829" y="1304"/>
                      <a:pt x="1926" y="1256"/>
                    </a:cubicBezTo>
                    <a:cubicBezTo>
                      <a:pt x="2057" y="1191"/>
                      <a:pt x="1902" y="1238"/>
                      <a:pt x="2057" y="1200"/>
                    </a:cubicBezTo>
                    <a:cubicBezTo>
                      <a:pt x="2117" y="1160"/>
                      <a:pt x="2227" y="1105"/>
                      <a:pt x="2282" y="1050"/>
                    </a:cubicBezTo>
                    <a:cubicBezTo>
                      <a:pt x="2319" y="1013"/>
                      <a:pt x="2365" y="982"/>
                      <a:pt x="2394" y="938"/>
                    </a:cubicBezTo>
                    <a:cubicBezTo>
                      <a:pt x="2406" y="919"/>
                      <a:pt x="2415" y="898"/>
                      <a:pt x="2431" y="882"/>
                    </a:cubicBezTo>
                    <a:cubicBezTo>
                      <a:pt x="2466" y="847"/>
                      <a:pt x="2509" y="823"/>
                      <a:pt x="2544" y="788"/>
                    </a:cubicBezTo>
                    <a:cubicBezTo>
                      <a:pt x="2550" y="769"/>
                      <a:pt x="2552" y="749"/>
                      <a:pt x="2562" y="732"/>
                    </a:cubicBezTo>
                    <a:cubicBezTo>
                      <a:pt x="2571" y="717"/>
                      <a:pt x="2592" y="711"/>
                      <a:pt x="2600" y="695"/>
                    </a:cubicBezTo>
                    <a:cubicBezTo>
                      <a:pt x="2654" y="587"/>
                      <a:pt x="2675" y="476"/>
                      <a:pt x="2675" y="358"/>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133" name="Freeform 13">
                <a:extLst>
                  <a:ext uri="{FF2B5EF4-FFF2-40B4-BE49-F238E27FC236}">
                    <a16:creationId xmlns:a16="http://schemas.microsoft.com/office/drawing/2014/main" id="{3F359457-DC7B-6747-DC8B-D3DF9F5F0599}"/>
                  </a:ext>
                </a:extLst>
              </p:cNvPr>
              <p:cNvSpPr>
                <a:spLocks/>
              </p:cNvSpPr>
              <p:nvPr/>
            </p:nvSpPr>
            <p:spPr bwMode="auto">
              <a:xfrm>
                <a:off x="3217" y="4484"/>
                <a:ext cx="2093" cy="1808"/>
              </a:xfrm>
              <a:custGeom>
                <a:avLst/>
                <a:gdLst>
                  <a:gd name="T0" fmla="*/ 94 w 2409"/>
                  <a:gd name="T1" fmla="*/ 516 h 2035"/>
                  <a:gd name="T2" fmla="*/ 178 w 2409"/>
                  <a:gd name="T3" fmla="*/ 472 h 2035"/>
                  <a:gd name="T4" fmla="*/ 306 w 2409"/>
                  <a:gd name="T5" fmla="*/ 428 h 2035"/>
                  <a:gd name="T6" fmla="*/ 474 w 2409"/>
                  <a:gd name="T7" fmla="*/ 399 h 2035"/>
                  <a:gd name="T8" fmla="*/ 997 w 2409"/>
                  <a:gd name="T9" fmla="*/ 266 h 2035"/>
                  <a:gd name="T10" fmla="*/ 1181 w 2409"/>
                  <a:gd name="T11" fmla="*/ 192 h 2035"/>
                  <a:gd name="T12" fmla="*/ 1280 w 2409"/>
                  <a:gd name="T13" fmla="*/ 147 h 2035"/>
                  <a:gd name="T14" fmla="*/ 1321 w 2409"/>
                  <a:gd name="T15" fmla="*/ 117 h 2035"/>
                  <a:gd name="T16" fmla="*/ 1364 w 2409"/>
                  <a:gd name="T17" fmla="*/ 102 h 2035"/>
                  <a:gd name="T18" fmla="*/ 1520 w 2409"/>
                  <a:gd name="T19" fmla="*/ 0 h 2035"/>
                  <a:gd name="T20" fmla="*/ 1562 w 2409"/>
                  <a:gd name="T21" fmla="*/ 236 h 2035"/>
                  <a:gd name="T22" fmla="*/ 1689 w 2409"/>
                  <a:gd name="T23" fmla="*/ 1166 h 2035"/>
                  <a:gd name="T24" fmla="*/ 1774 w 2409"/>
                  <a:gd name="T25" fmla="*/ 1505 h 2035"/>
                  <a:gd name="T26" fmla="*/ 1816 w 2409"/>
                  <a:gd name="T27" fmla="*/ 1580 h 2035"/>
                  <a:gd name="T28" fmla="*/ 1816 w 2409"/>
                  <a:gd name="T29" fmla="*/ 1594 h 203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409"/>
                  <a:gd name="T46" fmla="*/ 0 h 2035"/>
                  <a:gd name="T47" fmla="*/ 2409 w 2409"/>
                  <a:gd name="T48" fmla="*/ 2035 h 203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409" h="2035">
                    <a:moveTo>
                      <a:pt x="124" y="654"/>
                    </a:moveTo>
                    <a:cubicBezTo>
                      <a:pt x="345" y="579"/>
                      <a:pt x="0" y="701"/>
                      <a:pt x="236" y="598"/>
                    </a:cubicBezTo>
                    <a:cubicBezTo>
                      <a:pt x="290" y="574"/>
                      <a:pt x="349" y="561"/>
                      <a:pt x="405" y="542"/>
                    </a:cubicBezTo>
                    <a:cubicBezTo>
                      <a:pt x="477" y="518"/>
                      <a:pt x="629" y="505"/>
                      <a:pt x="629" y="505"/>
                    </a:cubicBezTo>
                    <a:cubicBezTo>
                      <a:pt x="860" y="427"/>
                      <a:pt x="1091" y="405"/>
                      <a:pt x="1321" y="336"/>
                    </a:cubicBezTo>
                    <a:cubicBezTo>
                      <a:pt x="1407" y="310"/>
                      <a:pt x="1480" y="270"/>
                      <a:pt x="1564" y="243"/>
                    </a:cubicBezTo>
                    <a:cubicBezTo>
                      <a:pt x="1705" y="147"/>
                      <a:pt x="1526" y="259"/>
                      <a:pt x="1695" y="187"/>
                    </a:cubicBezTo>
                    <a:cubicBezTo>
                      <a:pt x="1716" y="178"/>
                      <a:pt x="1731" y="159"/>
                      <a:pt x="1751" y="149"/>
                    </a:cubicBezTo>
                    <a:cubicBezTo>
                      <a:pt x="1769" y="140"/>
                      <a:pt x="1788" y="136"/>
                      <a:pt x="1807" y="130"/>
                    </a:cubicBezTo>
                    <a:cubicBezTo>
                      <a:pt x="1870" y="69"/>
                      <a:pt x="1941" y="47"/>
                      <a:pt x="2013" y="0"/>
                    </a:cubicBezTo>
                    <a:cubicBezTo>
                      <a:pt x="2070" y="171"/>
                      <a:pt x="2046" y="73"/>
                      <a:pt x="2069" y="299"/>
                    </a:cubicBezTo>
                    <a:cubicBezTo>
                      <a:pt x="2078" y="592"/>
                      <a:pt x="2036" y="1172"/>
                      <a:pt x="2237" y="1477"/>
                    </a:cubicBezTo>
                    <a:cubicBezTo>
                      <a:pt x="2267" y="1622"/>
                      <a:pt x="2303" y="1766"/>
                      <a:pt x="2350" y="1907"/>
                    </a:cubicBezTo>
                    <a:cubicBezTo>
                      <a:pt x="2393" y="2035"/>
                      <a:pt x="2336" y="1899"/>
                      <a:pt x="2406" y="2001"/>
                    </a:cubicBezTo>
                    <a:cubicBezTo>
                      <a:pt x="2409" y="2006"/>
                      <a:pt x="2406" y="2013"/>
                      <a:pt x="2406" y="2019"/>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134" name="Freeform 14">
                <a:extLst>
                  <a:ext uri="{FF2B5EF4-FFF2-40B4-BE49-F238E27FC236}">
                    <a16:creationId xmlns:a16="http://schemas.microsoft.com/office/drawing/2014/main" id="{ED0FAAD3-E148-1582-FB68-3A9EFDC5FE0F}"/>
                  </a:ext>
                </a:extLst>
              </p:cNvPr>
              <p:cNvSpPr>
                <a:spLocks/>
              </p:cNvSpPr>
              <p:nvPr/>
            </p:nvSpPr>
            <p:spPr bwMode="auto">
              <a:xfrm>
                <a:off x="4966" y="4450"/>
                <a:ext cx="1741" cy="683"/>
              </a:xfrm>
              <a:custGeom>
                <a:avLst/>
                <a:gdLst>
                  <a:gd name="T0" fmla="*/ 0 w 2003"/>
                  <a:gd name="T1" fmla="*/ 0 h 769"/>
                  <a:gd name="T2" fmla="*/ 84 w 2003"/>
                  <a:gd name="T3" fmla="*/ 44 h 769"/>
                  <a:gd name="T4" fmla="*/ 169 w 2003"/>
                  <a:gd name="T5" fmla="*/ 60 h 769"/>
                  <a:gd name="T6" fmla="*/ 255 w 2003"/>
                  <a:gd name="T7" fmla="*/ 103 h 769"/>
                  <a:gd name="T8" fmla="*/ 339 w 2003"/>
                  <a:gd name="T9" fmla="*/ 132 h 769"/>
                  <a:gd name="T10" fmla="*/ 763 w 2003"/>
                  <a:gd name="T11" fmla="*/ 369 h 769"/>
                  <a:gd name="T12" fmla="*/ 1003 w 2003"/>
                  <a:gd name="T13" fmla="*/ 473 h 769"/>
                  <a:gd name="T14" fmla="*/ 1102 w 2003"/>
                  <a:gd name="T15" fmla="*/ 517 h 769"/>
                  <a:gd name="T16" fmla="*/ 1272 w 2003"/>
                  <a:gd name="T17" fmla="*/ 576 h 769"/>
                  <a:gd name="T18" fmla="*/ 1399 w 2003"/>
                  <a:gd name="T19" fmla="*/ 590 h 769"/>
                  <a:gd name="T20" fmla="*/ 1498 w 2003"/>
                  <a:gd name="T21" fmla="*/ 605 h 76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003"/>
                  <a:gd name="T34" fmla="*/ 0 h 769"/>
                  <a:gd name="T35" fmla="*/ 2003 w 2003"/>
                  <a:gd name="T36" fmla="*/ 769 h 76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003" h="769">
                    <a:moveTo>
                      <a:pt x="0" y="0"/>
                    </a:moveTo>
                    <a:cubicBezTo>
                      <a:pt x="40" y="13"/>
                      <a:pt x="72" y="43"/>
                      <a:pt x="112" y="56"/>
                    </a:cubicBezTo>
                    <a:cubicBezTo>
                      <a:pt x="148" y="68"/>
                      <a:pt x="187" y="67"/>
                      <a:pt x="224" y="75"/>
                    </a:cubicBezTo>
                    <a:cubicBezTo>
                      <a:pt x="324" y="98"/>
                      <a:pt x="238" y="87"/>
                      <a:pt x="337" y="131"/>
                    </a:cubicBezTo>
                    <a:cubicBezTo>
                      <a:pt x="373" y="147"/>
                      <a:pt x="412" y="156"/>
                      <a:pt x="449" y="168"/>
                    </a:cubicBezTo>
                    <a:cubicBezTo>
                      <a:pt x="623" y="286"/>
                      <a:pt x="823" y="375"/>
                      <a:pt x="1010" y="468"/>
                    </a:cubicBezTo>
                    <a:cubicBezTo>
                      <a:pt x="1118" y="522"/>
                      <a:pt x="1210" y="575"/>
                      <a:pt x="1328" y="599"/>
                    </a:cubicBezTo>
                    <a:cubicBezTo>
                      <a:pt x="1416" y="657"/>
                      <a:pt x="1350" y="622"/>
                      <a:pt x="1459" y="655"/>
                    </a:cubicBezTo>
                    <a:cubicBezTo>
                      <a:pt x="1534" y="678"/>
                      <a:pt x="1609" y="705"/>
                      <a:pt x="1683" y="730"/>
                    </a:cubicBezTo>
                    <a:cubicBezTo>
                      <a:pt x="1736" y="748"/>
                      <a:pt x="1795" y="740"/>
                      <a:pt x="1851" y="748"/>
                    </a:cubicBezTo>
                    <a:cubicBezTo>
                      <a:pt x="2003" y="769"/>
                      <a:pt x="1895" y="767"/>
                      <a:pt x="1982" y="767"/>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717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23D976C7-9AE0-5075-C511-EC96EBD2531D}"/>
              </a:ext>
            </a:extLst>
          </p:cNvPr>
          <p:cNvSpPr>
            <a:spLocks noGrp="1" noChangeArrowheads="1"/>
          </p:cNvSpPr>
          <p:nvPr>
            <p:ph type="title"/>
          </p:nvPr>
        </p:nvSpPr>
        <p:spPr/>
        <p:txBody>
          <a:bodyPr/>
          <a:lstStyle/>
          <a:p>
            <a:pPr eaLnBrk="1" hangingPunct="1"/>
            <a:r>
              <a:rPr lang="en-GB" altLang="en-US" sz="4000" dirty="0">
                <a:latin typeface="Arial" panose="020B0604020202020204" pitchFamily="34" charset="0"/>
                <a:cs typeface="Arial" panose="020B0604020202020204" pitchFamily="34" charset="0"/>
              </a:rPr>
              <a:t>The Role Tribe</a:t>
            </a:r>
          </a:p>
        </p:txBody>
      </p:sp>
      <p:sp>
        <p:nvSpPr>
          <p:cNvPr id="8195" name="Rectangle 3">
            <a:extLst>
              <a:ext uri="{FF2B5EF4-FFF2-40B4-BE49-F238E27FC236}">
                <a16:creationId xmlns:a16="http://schemas.microsoft.com/office/drawing/2014/main" id="{4C49C297-B6C1-F993-9338-A464C3A4F339}"/>
              </a:ext>
            </a:extLst>
          </p:cNvPr>
          <p:cNvSpPr>
            <a:spLocks noGrp="1" noChangeArrowheads="1"/>
          </p:cNvSpPr>
          <p:nvPr>
            <p:ph type="body" sz="half" idx="1"/>
          </p:nvPr>
        </p:nvSpPr>
        <p:spPr>
          <a:xfrm>
            <a:off x="533400" y="1905000"/>
            <a:ext cx="3124200" cy="4114800"/>
          </a:xfrm>
        </p:spPr>
        <p:txBody>
          <a:bodyPr/>
          <a:lstStyle/>
          <a:p>
            <a:pPr eaLnBrk="1" hangingPunct="1">
              <a:lnSpc>
                <a:spcPct val="90000"/>
              </a:lnSpc>
            </a:pPr>
            <a:r>
              <a:rPr lang="en-GB" altLang="en-US" sz="2400" dirty="0">
                <a:latin typeface="Arial" panose="020B0604020202020204" pitchFamily="34" charset="0"/>
                <a:cs typeface="Arial" panose="020B0604020202020204" pitchFamily="34" charset="0"/>
              </a:rPr>
              <a:t>The underlying idea here is that roles and job boxes join together to get the job done.  Here the organisation is a piece of engineering, role piled on role.  Who likes being in a box?</a:t>
            </a:r>
          </a:p>
        </p:txBody>
      </p:sp>
      <p:grpSp>
        <p:nvGrpSpPr>
          <p:cNvPr id="6148" name="Group 4">
            <a:extLst>
              <a:ext uri="{FF2B5EF4-FFF2-40B4-BE49-F238E27FC236}">
                <a16:creationId xmlns:a16="http://schemas.microsoft.com/office/drawing/2014/main" id="{4B4B3774-C8C9-84D7-63A4-33AEC9A3ACC3}"/>
              </a:ext>
            </a:extLst>
          </p:cNvPr>
          <p:cNvGrpSpPr>
            <a:grpSpLocks/>
          </p:cNvGrpSpPr>
          <p:nvPr/>
        </p:nvGrpSpPr>
        <p:grpSpPr bwMode="auto">
          <a:xfrm>
            <a:off x="3733800" y="2209800"/>
            <a:ext cx="4849813" cy="2971800"/>
            <a:chOff x="2880" y="2066"/>
            <a:chExt cx="6637" cy="4160"/>
          </a:xfrm>
        </p:grpSpPr>
        <p:sp>
          <p:nvSpPr>
            <p:cNvPr id="6149" name="Line 5">
              <a:extLst>
                <a:ext uri="{FF2B5EF4-FFF2-40B4-BE49-F238E27FC236}">
                  <a16:creationId xmlns:a16="http://schemas.microsoft.com/office/drawing/2014/main" id="{F6853CAA-B64C-4E12-25E8-BA072CB43182}"/>
                </a:ext>
              </a:extLst>
            </p:cNvPr>
            <p:cNvSpPr>
              <a:spLocks noChangeShapeType="1"/>
            </p:cNvSpPr>
            <p:nvPr/>
          </p:nvSpPr>
          <p:spPr bwMode="auto">
            <a:xfrm>
              <a:off x="5901" y="3346"/>
              <a:ext cx="0" cy="128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50" name="Text Box 6">
              <a:extLst>
                <a:ext uri="{FF2B5EF4-FFF2-40B4-BE49-F238E27FC236}">
                  <a16:creationId xmlns:a16="http://schemas.microsoft.com/office/drawing/2014/main" id="{405FA421-4329-00A1-26A2-6E3A6F8F21C7}"/>
                </a:ext>
              </a:extLst>
            </p:cNvPr>
            <p:cNvSpPr txBox="1">
              <a:spLocks noChangeArrowheads="1"/>
            </p:cNvSpPr>
            <p:nvPr/>
          </p:nvSpPr>
          <p:spPr bwMode="auto">
            <a:xfrm>
              <a:off x="4861" y="2066"/>
              <a:ext cx="2179" cy="1440"/>
            </a:xfrm>
            <a:prstGeom prst="rect">
              <a:avLst/>
            </a:prstGeom>
            <a:solidFill>
              <a:srgbClr val="FFFFFF"/>
            </a:solidFill>
            <a:ln w="9525">
              <a:solidFill>
                <a:srgbClr val="000000"/>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endParaRPr lang="en-US" altLang="en-US" sz="1200">
                <a:latin typeface="Times New Roman" panose="02020603050405020304" pitchFamily="18" charset="0"/>
              </a:endParaRPr>
            </a:p>
          </p:txBody>
        </p:sp>
        <p:sp>
          <p:nvSpPr>
            <p:cNvPr id="6151" name="Text Box 7">
              <a:extLst>
                <a:ext uri="{FF2B5EF4-FFF2-40B4-BE49-F238E27FC236}">
                  <a16:creationId xmlns:a16="http://schemas.microsoft.com/office/drawing/2014/main" id="{E26F164A-5121-2C2A-4C2F-B4B6A96E4B1E}"/>
                </a:ext>
              </a:extLst>
            </p:cNvPr>
            <p:cNvSpPr txBox="1">
              <a:spLocks noChangeArrowheads="1"/>
            </p:cNvSpPr>
            <p:nvPr/>
          </p:nvSpPr>
          <p:spPr bwMode="auto">
            <a:xfrm>
              <a:off x="2880" y="4466"/>
              <a:ext cx="2080" cy="1760"/>
            </a:xfrm>
            <a:prstGeom prst="rect">
              <a:avLst/>
            </a:prstGeom>
            <a:solidFill>
              <a:srgbClr val="FFFFFF"/>
            </a:solidFill>
            <a:ln w="9525">
              <a:solidFill>
                <a:srgbClr val="000000"/>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endParaRPr lang="en-US" altLang="en-US" sz="1200">
                <a:latin typeface="Times New Roman" panose="02020603050405020304" pitchFamily="18" charset="0"/>
              </a:endParaRPr>
            </a:p>
          </p:txBody>
        </p:sp>
        <p:sp>
          <p:nvSpPr>
            <p:cNvPr id="6152" name="Text Box 8">
              <a:extLst>
                <a:ext uri="{FF2B5EF4-FFF2-40B4-BE49-F238E27FC236}">
                  <a16:creationId xmlns:a16="http://schemas.microsoft.com/office/drawing/2014/main" id="{36FDA446-5D20-1448-BFCE-9B84106AA193}"/>
                </a:ext>
              </a:extLst>
            </p:cNvPr>
            <p:cNvSpPr txBox="1">
              <a:spLocks noChangeArrowheads="1"/>
            </p:cNvSpPr>
            <p:nvPr/>
          </p:nvSpPr>
          <p:spPr bwMode="auto">
            <a:xfrm>
              <a:off x="5257" y="4466"/>
              <a:ext cx="2031" cy="1760"/>
            </a:xfrm>
            <a:prstGeom prst="rect">
              <a:avLst/>
            </a:prstGeom>
            <a:solidFill>
              <a:srgbClr val="FFFFFF"/>
            </a:solidFill>
            <a:ln w="9525">
              <a:solidFill>
                <a:srgbClr val="000000"/>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endParaRPr lang="en-US" altLang="en-US" sz="1200">
                <a:latin typeface="Times New Roman" panose="02020603050405020304" pitchFamily="18" charset="0"/>
              </a:endParaRPr>
            </a:p>
          </p:txBody>
        </p:sp>
        <p:sp>
          <p:nvSpPr>
            <p:cNvPr id="6153" name="Text Box 9">
              <a:extLst>
                <a:ext uri="{FF2B5EF4-FFF2-40B4-BE49-F238E27FC236}">
                  <a16:creationId xmlns:a16="http://schemas.microsoft.com/office/drawing/2014/main" id="{519EB3E3-D39D-7CD6-F81E-240260E7DF82}"/>
                </a:ext>
              </a:extLst>
            </p:cNvPr>
            <p:cNvSpPr txBox="1">
              <a:spLocks noChangeArrowheads="1"/>
            </p:cNvSpPr>
            <p:nvPr/>
          </p:nvSpPr>
          <p:spPr bwMode="auto">
            <a:xfrm>
              <a:off x="7585" y="4466"/>
              <a:ext cx="1932" cy="1760"/>
            </a:xfrm>
            <a:prstGeom prst="rect">
              <a:avLst/>
            </a:prstGeom>
            <a:solidFill>
              <a:srgbClr val="FFFFFF"/>
            </a:solidFill>
            <a:ln w="9525">
              <a:solidFill>
                <a:srgbClr val="000000"/>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endParaRPr lang="en-US" altLang="en-US" sz="1200">
                <a:latin typeface="Times New Roman" panose="02020603050405020304" pitchFamily="18" charset="0"/>
              </a:endParaRPr>
            </a:p>
          </p:txBody>
        </p:sp>
        <p:sp>
          <p:nvSpPr>
            <p:cNvPr id="6154" name="Line 10">
              <a:extLst>
                <a:ext uri="{FF2B5EF4-FFF2-40B4-BE49-F238E27FC236}">
                  <a16:creationId xmlns:a16="http://schemas.microsoft.com/office/drawing/2014/main" id="{48D58BE0-C508-DC4A-6C22-8C5412B6AC1A}"/>
                </a:ext>
              </a:extLst>
            </p:cNvPr>
            <p:cNvSpPr>
              <a:spLocks noChangeShapeType="1"/>
            </p:cNvSpPr>
            <p:nvPr/>
          </p:nvSpPr>
          <p:spPr bwMode="auto">
            <a:xfrm>
              <a:off x="3722" y="3986"/>
              <a:ext cx="4903"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55" name="Line 11">
              <a:extLst>
                <a:ext uri="{FF2B5EF4-FFF2-40B4-BE49-F238E27FC236}">
                  <a16:creationId xmlns:a16="http://schemas.microsoft.com/office/drawing/2014/main" id="{C75362EF-1B3C-B42C-E9C8-B51A9C1BA4A8}"/>
                </a:ext>
              </a:extLst>
            </p:cNvPr>
            <p:cNvSpPr>
              <a:spLocks noChangeShapeType="1"/>
            </p:cNvSpPr>
            <p:nvPr/>
          </p:nvSpPr>
          <p:spPr bwMode="auto">
            <a:xfrm>
              <a:off x="3722" y="3986"/>
              <a:ext cx="0" cy="48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56" name="Line 12">
              <a:extLst>
                <a:ext uri="{FF2B5EF4-FFF2-40B4-BE49-F238E27FC236}">
                  <a16:creationId xmlns:a16="http://schemas.microsoft.com/office/drawing/2014/main" id="{1577E39F-6D12-067E-45CC-FEAD8166FFD3}"/>
                </a:ext>
              </a:extLst>
            </p:cNvPr>
            <p:cNvSpPr>
              <a:spLocks noChangeShapeType="1"/>
            </p:cNvSpPr>
            <p:nvPr/>
          </p:nvSpPr>
          <p:spPr bwMode="auto">
            <a:xfrm>
              <a:off x="8625" y="3986"/>
              <a:ext cx="0" cy="48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819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5A2D0167-2B03-D7D2-47BA-343A3743B285}"/>
              </a:ext>
            </a:extLst>
          </p:cNvPr>
          <p:cNvSpPr>
            <a:spLocks noGrp="1" noChangeArrowheads="1"/>
          </p:cNvSpPr>
          <p:nvPr>
            <p:ph type="title"/>
          </p:nvPr>
        </p:nvSpPr>
        <p:spPr/>
        <p:txBody>
          <a:bodyPr/>
          <a:lstStyle/>
          <a:p>
            <a:pPr eaLnBrk="1" hangingPunct="1"/>
            <a:r>
              <a:rPr lang="en-GB" altLang="en-US" dirty="0">
                <a:latin typeface="Arial" panose="020B0604020202020204" pitchFamily="34" charset="0"/>
                <a:cs typeface="Arial" panose="020B0604020202020204" pitchFamily="34" charset="0"/>
              </a:rPr>
              <a:t>The Person Tribe</a:t>
            </a:r>
          </a:p>
        </p:txBody>
      </p:sp>
      <p:sp>
        <p:nvSpPr>
          <p:cNvPr id="9219" name="Rectangle 3">
            <a:extLst>
              <a:ext uri="{FF2B5EF4-FFF2-40B4-BE49-F238E27FC236}">
                <a16:creationId xmlns:a16="http://schemas.microsoft.com/office/drawing/2014/main" id="{F780EE3A-93CE-6AEF-DEA0-0AC04B2B71CB}"/>
              </a:ext>
            </a:extLst>
          </p:cNvPr>
          <p:cNvSpPr>
            <a:spLocks noGrp="1" noChangeArrowheads="1"/>
          </p:cNvSpPr>
          <p:nvPr>
            <p:ph type="body" sz="half" idx="2"/>
          </p:nvPr>
        </p:nvSpPr>
        <p:spPr>
          <a:xfrm>
            <a:off x="4652963" y="1600200"/>
            <a:ext cx="4033837" cy="4525963"/>
          </a:xfrm>
        </p:spPr>
        <p:txBody>
          <a:bodyPr/>
          <a:lstStyle/>
          <a:p>
            <a:pPr marL="0" indent="0" eaLnBrk="1" hangingPunct="1">
              <a:buFontTx/>
              <a:buNone/>
            </a:pPr>
            <a:r>
              <a:rPr lang="en-GB" altLang="en-US" sz="2800" dirty="0">
                <a:latin typeface="Arial" panose="020B0604020202020204" pitchFamily="34" charset="0"/>
                <a:cs typeface="Arial" panose="020B0604020202020204" pitchFamily="34" charset="0"/>
              </a:rPr>
              <a:t>The idea behind this is that the individual is all important but must be serviced by some minimal form of organisation.  Person style groups do not like to be called organisations.</a:t>
            </a:r>
          </a:p>
        </p:txBody>
      </p:sp>
      <p:grpSp>
        <p:nvGrpSpPr>
          <p:cNvPr id="7172" name="Group 4">
            <a:extLst>
              <a:ext uri="{FF2B5EF4-FFF2-40B4-BE49-F238E27FC236}">
                <a16:creationId xmlns:a16="http://schemas.microsoft.com/office/drawing/2014/main" id="{939D97CD-BE4D-3855-F94A-618A39393900}"/>
              </a:ext>
            </a:extLst>
          </p:cNvPr>
          <p:cNvGrpSpPr>
            <a:grpSpLocks/>
          </p:cNvGrpSpPr>
          <p:nvPr/>
        </p:nvGrpSpPr>
        <p:grpSpPr bwMode="auto">
          <a:xfrm>
            <a:off x="762000" y="2057400"/>
            <a:ext cx="3581400" cy="3886200"/>
            <a:chOff x="3735" y="6659"/>
            <a:chExt cx="3648" cy="3458"/>
          </a:xfrm>
        </p:grpSpPr>
        <p:sp>
          <p:nvSpPr>
            <p:cNvPr id="9221" name="AutoShape 5">
              <a:extLst>
                <a:ext uri="{FF2B5EF4-FFF2-40B4-BE49-F238E27FC236}">
                  <a16:creationId xmlns:a16="http://schemas.microsoft.com/office/drawing/2014/main" id="{36E1BF4C-0174-9A3C-13A7-F7B9186BADB5}"/>
                </a:ext>
              </a:extLst>
            </p:cNvPr>
            <p:cNvSpPr>
              <a:spLocks noChangeArrowheads="1"/>
            </p:cNvSpPr>
            <p:nvPr/>
          </p:nvSpPr>
          <p:spPr bwMode="auto">
            <a:xfrm rot="-5400000">
              <a:off x="5641" y="6692"/>
              <a:ext cx="938" cy="872"/>
            </a:xfrm>
            <a:prstGeom prst="star5">
              <a:avLst/>
            </a:prstGeom>
            <a:solidFill>
              <a:srgbClr val="000000"/>
            </a:solidFill>
            <a:ln w="9525">
              <a:solidFill>
                <a:srgbClr val="000000"/>
              </a:solidFill>
              <a:miter lim="800000"/>
              <a:headEnd/>
              <a:tailEnd/>
            </a:ln>
          </p:spPr>
          <p:txBody>
            <a:bodyPr/>
            <a:lstStyle/>
            <a:p>
              <a:pPr eaLnBrk="1" hangingPunct="1">
                <a:defRPr/>
              </a:pPr>
              <a:endParaRPr lang="en-GB">
                <a:latin typeface="Arial" charset="0"/>
                <a:cs typeface="Arial" charset="0"/>
              </a:endParaRPr>
            </a:p>
          </p:txBody>
        </p:sp>
        <p:sp>
          <p:nvSpPr>
            <p:cNvPr id="9222" name="AutoShape 6">
              <a:extLst>
                <a:ext uri="{FF2B5EF4-FFF2-40B4-BE49-F238E27FC236}">
                  <a16:creationId xmlns:a16="http://schemas.microsoft.com/office/drawing/2014/main" id="{E4664399-6189-1774-C3F8-BFEC85D91C75}"/>
                </a:ext>
              </a:extLst>
            </p:cNvPr>
            <p:cNvSpPr>
              <a:spLocks noChangeArrowheads="1"/>
            </p:cNvSpPr>
            <p:nvPr/>
          </p:nvSpPr>
          <p:spPr bwMode="auto">
            <a:xfrm rot="-5400000">
              <a:off x="4182" y="7871"/>
              <a:ext cx="360" cy="456"/>
            </a:xfrm>
            <a:prstGeom prst="star5">
              <a:avLst/>
            </a:prstGeom>
            <a:solidFill>
              <a:srgbClr val="000000"/>
            </a:solidFill>
            <a:ln w="9525">
              <a:solidFill>
                <a:srgbClr val="000000"/>
              </a:solidFill>
              <a:miter lim="800000"/>
              <a:headEnd/>
              <a:tailEnd/>
            </a:ln>
          </p:spPr>
          <p:txBody>
            <a:bodyPr/>
            <a:lstStyle/>
            <a:p>
              <a:pPr eaLnBrk="1" hangingPunct="1">
                <a:defRPr/>
              </a:pPr>
              <a:endParaRPr lang="en-GB">
                <a:latin typeface="Arial" charset="0"/>
                <a:cs typeface="Arial" charset="0"/>
              </a:endParaRPr>
            </a:p>
          </p:txBody>
        </p:sp>
        <p:sp>
          <p:nvSpPr>
            <p:cNvPr id="9223" name="AutoShape 7">
              <a:extLst>
                <a:ext uri="{FF2B5EF4-FFF2-40B4-BE49-F238E27FC236}">
                  <a16:creationId xmlns:a16="http://schemas.microsoft.com/office/drawing/2014/main" id="{55ADAE7E-BF42-EFDD-6781-9DC9988C3EB5}"/>
                </a:ext>
              </a:extLst>
            </p:cNvPr>
            <p:cNvSpPr>
              <a:spLocks noChangeArrowheads="1"/>
            </p:cNvSpPr>
            <p:nvPr/>
          </p:nvSpPr>
          <p:spPr bwMode="auto">
            <a:xfrm rot="-5400000">
              <a:off x="3988" y="9212"/>
              <a:ext cx="938" cy="875"/>
            </a:xfrm>
            <a:prstGeom prst="star5">
              <a:avLst/>
            </a:prstGeom>
            <a:solidFill>
              <a:srgbClr val="000000"/>
            </a:solidFill>
            <a:ln w="9525">
              <a:solidFill>
                <a:srgbClr val="000000"/>
              </a:solidFill>
              <a:miter lim="800000"/>
              <a:headEnd/>
              <a:tailEnd/>
            </a:ln>
          </p:spPr>
          <p:txBody>
            <a:bodyPr/>
            <a:lstStyle/>
            <a:p>
              <a:pPr eaLnBrk="1" hangingPunct="1">
                <a:defRPr/>
              </a:pPr>
              <a:endParaRPr lang="en-GB">
                <a:latin typeface="Arial" charset="0"/>
                <a:cs typeface="Arial" charset="0"/>
              </a:endParaRPr>
            </a:p>
          </p:txBody>
        </p:sp>
        <p:sp>
          <p:nvSpPr>
            <p:cNvPr id="9224" name="AutoShape 8">
              <a:extLst>
                <a:ext uri="{FF2B5EF4-FFF2-40B4-BE49-F238E27FC236}">
                  <a16:creationId xmlns:a16="http://schemas.microsoft.com/office/drawing/2014/main" id="{34F01E7B-8182-0AAA-6FDE-A66E9552F62F}"/>
                </a:ext>
              </a:extLst>
            </p:cNvPr>
            <p:cNvSpPr>
              <a:spLocks noChangeArrowheads="1"/>
            </p:cNvSpPr>
            <p:nvPr/>
          </p:nvSpPr>
          <p:spPr bwMode="auto">
            <a:xfrm rot="-5400000">
              <a:off x="4979" y="7511"/>
              <a:ext cx="360" cy="456"/>
            </a:xfrm>
            <a:prstGeom prst="star5">
              <a:avLst/>
            </a:prstGeom>
            <a:solidFill>
              <a:srgbClr val="000000"/>
            </a:solidFill>
            <a:ln w="9525">
              <a:solidFill>
                <a:srgbClr val="000000"/>
              </a:solidFill>
              <a:miter lim="800000"/>
              <a:headEnd/>
              <a:tailEnd/>
            </a:ln>
          </p:spPr>
          <p:txBody>
            <a:bodyPr/>
            <a:lstStyle/>
            <a:p>
              <a:pPr eaLnBrk="1" hangingPunct="1">
                <a:defRPr/>
              </a:pPr>
              <a:endParaRPr lang="en-GB">
                <a:latin typeface="Arial" charset="0"/>
                <a:cs typeface="Arial" charset="0"/>
              </a:endParaRPr>
            </a:p>
          </p:txBody>
        </p:sp>
        <p:sp>
          <p:nvSpPr>
            <p:cNvPr id="9225" name="AutoShape 9">
              <a:extLst>
                <a:ext uri="{FF2B5EF4-FFF2-40B4-BE49-F238E27FC236}">
                  <a16:creationId xmlns:a16="http://schemas.microsoft.com/office/drawing/2014/main" id="{960A05F9-4493-DB11-7BA1-2C5518B56515}"/>
                </a:ext>
              </a:extLst>
            </p:cNvPr>
            <p:cNvSpPr>
              <a:spLocks noChangeArrowheads="1"/>
            </p:cNvSpPr>
            <p:nvPr/>
          </p:nvSpPr>
          <p:spPr bwMode="auto">
            <a:xfrm rot="-5400000">
              <a:off x="5207" y="8051"/>
              <a:ext cx="360" cy="456"/>
            </a:xfrm>
            <a:prstGeom prst="star5">
              <a:avLst/>
            </a:prstGeom>
            <a:solidFill>
              <a:srgbClr val="000000"/>
            </a:solidFill>
            <a:ln w="9525">
              <a:solidFill>
                <a:srgbClr val="000000"/>
              </a:solidFill>
              <a:miter lim="800000"/>
              <a:headEnd/>
              <a:tailEnd/>
            </a:ln>
          </p:spPr>
          <p:txBody>
            <a:bodyPr/>
            <a:lstStyle/>
            <a:p>
              <a:pPr eaLnBrk="1" hangingPunct="1">
                <a:defRPr/>
              </a:pPr>
              <a:endParaRPr lang="en-GB">
                <a:latin typeface="Arial" charset="0"/>
                <a:cs typeface="Arial" charset="0"/>
              </a:endParaRPr>
            </a:p>
          </p:txBody>
        </p:sp>
        <p:sp>
          <p:nvSpPr>
            <p:cNvPr id="9226" name="AutoShape 10">
              <a:extLst>
                <a:ext uri="{FF2B5EF4-FFF2-40B4-BE49-F238E27FC236}">
                  <a16:creationId xmlns:a16="http://schemas.microsoft.com/office/drawing/2014/main" id="{BB9D9C48-EA5A-5133-7D32-4DBCC9590FFD}"/>
                </a:ext>
              </a:extLst>
            </p:cNvPr>
            <p:cNvSpPr>
              <a:spLocks noChangeArrowheads="1"/>
            </p:cNvSpPr>
            <p:nvPr/>
          </p:nvSpPr>
          <p:spPr bwMode="auto">
            <a:xfrm rot="-5400000">
              <a:off x="5004" y="8711"/>
              <a:ext cx="359" cy="456"/>
            </a:xfrm>
            <a:prstGeom prst="star5">
              <a:avLst/>
            </a:prstGeom>
            <a:solidFill>
              <a:srgbClr val="000000"/>
            </a:solidFill>
            <a:ln w="9525">
              <a:solidFill>
                <a:srgbClr val="000000"/>
              </a:solidFill>
              <a:miter lim="800000"/>
              <a:headEnd/>
              <a:tailEnd/>
            </a:ln>
          </p:spPr>
          <p:txBody>
            <a:bodyPr/>
            <a:lstStyle/>
            <a:p>
              <a:pPr eaLnBrk="1" hangingPunct="1">
                <a:defRPr/>
              </a:pPr>
              <a:endParaRPr lang="en-GB">
                <a:latin typeface="Arial" charset="0"/>
                <a:cs typeface="Arial" charset="0"/>
              </a:endParaRPr>
            </a:p>
          </p:txBody>
        </p:sp>
        <p:sp>
          <p:nvSpPr>
            <p:cNvPr id="9227" name="AutoShape 11">
              <a:extLst>
                <a:ext uri="{FF2B5EF4-FFF2-40B4-BE49-F238E27FC236}">
                  <a16:creationId xmlns:a16="http://schemas.microsoft.com/office/drawing/2014/main" id="{B4EB17A7-4B20-8CBF-EC3B-414763C628DF}"/>
                </a:ext>
              </a:extLst>
            </p:cNvPr>
            <p:cNvSpPr>
              <a:spLocks noChangeArrowheads="1"/>
            </p:cNvSpPr>
            <p:nvPr/>
          </p:nvSpPr>
          <p:spPr bwMode="auto">
            <a:xfrm rot="-5400000">
              <a:off x="5494" y="8592"/>
              <a:ext cx="360" cy="456"/>
            </a:xfrm>
            <a:prstGeom prst="star5">
              <a:avLst/>
            </a:prstGeom>
            <a:solidFill>
              <a:srgbClr val="000000"/>
            </a:solidFill>
            <a:ln w="9525">
              <a:solidFill>
                <a:srgbClr val="000000"/>
              </a:solidFill>
              <a:miter lim="800000"/>
              <a:headEnd/>
              <a:tailEnd/>
            </a:ln>
          </p:spPr>
          <p:txBody>
            <a:bodyPr/>
            <a:lstStyle/>
            <a:p>
              <a:pPr eaLnBrk="1" hangingPunct="1">
                <a:defRPr/>
              </a:pPr>
              <a:endParaRPr lang="en-GB">
                <a:latin typeface="Arial" charset="0"/>
                <a:cs typeface="Arial" charset="0"/>
              </a:endParaRPr>
            </a:p>
          </p:txBody>
        </p:sp>
        <p:sp>
          <p:nvSpPr>
            <p:cNvPr id="9228" name="AutoShape 12">
              <a:extLst>
                <a:ext uri="{FF2B5EF4-FFF2-40B4-BE49-F238E27FC236}">
                  <a16:creationId xmlns:a16="http://schemas.microsoft.com/office/drawing/2014/main" id="{B31FD1F5-1347-EC30-CF1A-5208A9632800}"/>
                </a:ext>
              </a:extLst>
            </p:cNvPr>
            <p:cNvSpPr>
              <a:spLocks noChangeArrowheads="1"/>
            </p:cNvSpPr>
            <p:nvPr/>
          </p:nvSpPr>
          <p:spPr bwMode="auto">
            <a:xfrm rot="-5400000">
              <a:off x="6119" y="8592"/>
              <a:ext cx="360" cy="456"/>
            </a:xfrm>
            <a:prstGeom prst="star5">
              <a:avLst/>
            </a:prstGeom>
            <a:solidFill>
              <a:srgbClr val="000000"/>
            </a:solidFill>
            <a:ln w="9525">
              <a:solidFill>
                <a:srgbClr val="000000"/>
              </a:solidFill>
              <a:miter lim="800000"/>
              <a:headEnd/>
              <a:tailEnd/>
            </a:ln>
          </p:spPr>
          <p:txBody>
            <a:bodyPr/>
            <a:lstStyle/>
            <a:p>
              <a:pPr eaLnBrk="1" hangingPunct="1">
                <a:defRPr/>
              </a:pPr>
              <a:endParaRPr lang="en-GB">
                <a:latin typeface="Arial" charset="0"/>
                <a:cs typeface="Arial" charset="0"/>
              </a:endParaRPr>
            </a:p>
          </p:txBody>
        </p:sp>
        <p:sp>
          <p:nvSpPr>
            <p:cNvPr id="9229" name="AutoShape 13">
              <a:extLst>
                <a:ext uri="{FF2B5EF4-FFF2-40B4-BE49-F238E27FC236}">
                  <a16:creationId xmlns:a16="http://schemas.microsoft.com/office/drawing/2014/main" id="{E8BEC5D6-F65C-092D-CC17-7E691DC3A90D}"/>
                </a:ext>
              </a:extLst>
            </p:cNvPr>
            <p:cNvSpPr>
              <a:spLocks noChangeArrowheads="1"/>
            </p:cNvSpPr>
            <p:nvPr/>
          </p:nvSpPr>
          <p:spPr bwMode="auto">
            <a:xfrm rot="-5400000">
              <a:off x="4523" y="8231"/>
              <a:ext cx="360" cy="456"/>
            </a:xfrm>
            <a:prstGeom prst="star5">
              <a:avLst/>
            </a:prstGeom>
            <a:solidFill>
              <a:srgbClr val="000000"/>
            </a:solidFill>
            <a:ln w="9525">
              <a:solidFill>
                <a:srgbClr val="000000"/>
              </a:solidFill>
              <a:miter lim="800000"/>
              <a:headEnd/>
              <a:tailEnd/>
            </a:ln>
          </p:spPr>
          <p:txBody>
            <a:bodyPr/>
            <a:lstStyle/>
            <a:p>
              <a:pPr eaLnBrk="1" hangingPunct="1">
                <a:defRPr/>
              </a:pPr>
              <a:endParaRPr lang="en-GB">
                <a:latin typeface="Arial" charset="0"/>
                <a:cs typeface="Arial" charset="0"/>
              </a:endParaRPr>
            </a:p>
          </p:txBody>
        </p:sp>
        <p:sp>
          <p:nvSpPr>
            <p:cNvPr id="9230" name="AutoShape 14">
              <a:extLst>
                <a:ext uri="{FF2B5EF4-FFF2-40B4-BE49-F238E27FC236}">
                  <a16:creationId xmlns:a16="http://schemas.microsoft.com/office/drawing/2014/main" id="{FA1F63D7-D158-C552-E8A8-D440A6447727}"/>
                </a:ext>
              </a:extLst>
            </p:cNvPr>
            <p:cNvSpPr>
              <a:spLocks noChangeArrowheads="1"/>
            </p:cNvSpPr>
            <p:nvPr/>
          </p:nvSpPr>
          <p:spPr bwMode="auto">
            <a:xfrm rot="-5400000">
              <a:off x="5835" y="8051"/>
              <a:ext cx="360" cy="456"/>
            </a:xfrm>
            <a:prstGeom prst="star5">
              <a:avLst/>
            </a:prstGeom>
            <a:solidFill>
              <a:srgbClr val="000000"/>
            </a:solidFill>
            <a:ln w="9525">
              <a:solidFill>
                <a:srgbClr val="000000"/>
              </a:solidFill>
              <a:miter lim="800000"/>
              <a:headEnd/>
              <a:tailEnd/>
            </a:ln>
          </p:spPr>
          <p:txBody>
            <a:bodyPr/>
            <a:lstStyle/>
            <a:p>
              <a:pPr eaLnBrk="1" hangingPunct="1">
                <a:defRPr/>
              </a:pPr>
              <a:endParaRPr lang="en-GB">
                <a:latin typeface="Arial" charset="0"/>
                <a:cs typeface="Arial" charset="0"/>
              </a:endParaRPr>
            </a:p>
          </p:txBody>
        </p:sp>
        <p:sp>
          <p:nvSpPr>
            <p:cNvPr id="9231" name="AutoShape 15">
              <a:extLst>
                <a:ext uri="{FF2B5EF4-FFF2-40B4-BE49-F238E27FC236}">
                  <a16:creationId xmlns:a16="http://schemas.microsoft.com/office/drawing/2014/main" id="{5CF2E4EE-4280-E958-9D98-0B6EF3371A7C}"/>
                </a:ext>
              </a:extLst>
            </p:cNvPr>
            <p:cNvSpPr>
              <a:spLocks noChangeArrowheads="1"/>
            </p:cNvSpPr>
            <p:nvPr/>
          </p:nvSpPr>
          <p:spPr bwMode="auto">
            <a:xfrm rot="-5400000">
              <a:off x="5379" y="7151"/>
              <a:ext cx="360" cy="456"/>
            </a:xfrm>
            <a:prstGeom prst="star5">
              <a:avLst/>
            </a:prstGeom>
            <a:solidFill>
              <a:srgbClr val="000000"/>
            </a:solidFill>
            <a:ln w="9525">
              <a:solidFill>
                <a:srgbClr val="000000"/>
              </a:solidFill>
              <a:miter lim="800000"/>
              <a:headEnd/>
              <a:tailEnd/>
            </a:ln>
          </p:spPr>
          <p:txBody>
            <a:bodyPr/>
            <a:lstStyle/>
            <a:p>
              <a:pPr eaLnBrk="1" hangingPunct="1">
                <a:defRPr/>
              </a:pPr>
              <a:endParaRPr lang="en-GB">
                <a:latin typeface="Arial" charset="0"/>
                <a:cs typeface="Arial" charset="0"/>
              </a:endParaRPr>
            </a:p>
          </p:txBody>
        </p:sp>
        <p:sp>
          <p:nvSpPr>
            <p:cNvPr id="9232" name="AutoShape 16">
              <a:extLst>
                <a:ext uri="{FF2B5EF4-FFF2-40B4-BE49-F238E27FC236}">
                  <a16:creationId xmlns:a16="http://schemas.microsoft.com/office/drawing/2014/main" id="{36B095BF-2F9C-B680-55A7-876D0BDBA5CB}"/>
                </a:ext>
              </a:extLst>
            </p:cNvPr>
            <p:cNvSpPr>
              <a:spLocks noChangeArrowheads="1"/>
            </p:cNvSpPr>
            <p:nvPr/>
          </p:nvSpPr>
          <p:spPr bwMode="auto">
            <a:xfrm rot="-5400000">
              <a:off x="6463" y="7691"/>
              <a:ext cx="359" cy="456"/>
            </a:xfrm>
            <a:prstGeom prst="star5">
              <a:avLst/>
            </a:prstGeom>
            <a:solidFill>
              <a:srgbClr val="000000"/>
            </a:solidFill>
            <a:ln w="9525">
              <a:solidFill>
                <a:srgbClr val="000000"/>
              </a:solidFill>
              <a:miter lim="800000"/>
              <a:headEnd/>
              <a:tailEnd/>
            </a:ln>
          </p:spPr>
          <p:txBody>
            <a:bodyPr/>
            <a:lstStyle/>
            <a:p>
              <a:pPr eaLnBrk="1" hangingPunct="1">
                <a:defRPr/>
              </a:pPr>
              <a:endParaRPr lang="en-GB">
                <a:latin typeface="Arial" charset="0"/>
                <a:cs typeface="Arial" charset="0"/>
              </a:endParaRPr>
            </a:p>
          </p:txBody>
        </p:sp>
        <p:sp>
          <p:nvSpPr>
            <p:cNvPr id="9233" name="AutoShape 17">
              <a:extLst>
                <a:ext uri="{FF2B5EF4-FFF2-40B4-BE49-F238E27FC236}">
                  <a16:creationId xmlns:a16="http://schemas.microsoft.com/office/drawing/2014/main" id="{0887BE2F-0106-2DE9-A089-21831E3363C9}"/>
                </a:ext>
              </a:extLst>
            </p:cNvPr>
            <p:cNvSpPr>
              <a:spLocks noChangeArrowheads="1"/>
            </p:cNvSpPr>
            <p:nvPr/>
          </p:nvSpPr>
          <p:spPr bwMode="auto">
            <a:xfrm rot="-5400000">
              <a:off x="3783" y="8592"/>
              <a:ext cx="360" cy="456"/>
            </a:xfrm>
            <a:prstGeom prst="star5">
              <a:avLst/>
            </a:prstGeom>
            <a:solidFill>
              <a:srgbClr val="000000"/>
            </a:solidFill>
            <a:ln w="9525">
              <a:solidFill>
                <a:srgbClr val="000000"/>
              </a:solidFill>
              <a:miter lim="800000"/>
              <a:headEnd/>
              <a:tailEnd/>
            </a:ln>
          </p:spPr>
          <p:txBody>
            <a:bodyPr/>
            <a:lstStyle/>
            <a:p>
              <a:pPr eaLnBrk="1" hangingPunct="1">
                <a:defRPr/>
              </a:pPr>
              <a:endParaRPr lang="en-GB">
                <a:latin typeface="Arial" charset="0"/>
                <a:cs typeface="Arial" charset="0"/>
              </a:endParaRPr>
            </a:p>
          </p:txBody>
        </p:sp>
        <p:sp>
          <p:nvSpPr>
            <p:cNvPr id="9234" name="AutoShape 18">
              <a:extLst>
                <a:ext uri="{FF2B5EF4-FFF2-40B4-BE49-F238E27FC236}">
                  <a16:creationId xmlns:a16="http://schemas.microsoft.com/office/drawing/2014/main" id="{2E17F981-3982-18C2-B692-602C51F73F9F}"/>
                </a:ext>
              </a:extLst>
            </p:cNvPr>
            <p:cNvSpPr>
              <a:spLocks noChangeArrowheads="1"/>
            </p:cNvSpPr>
            <p:nvPr/>
          </p:nvSpPr>
          <p:spPr bwMode="auto">
            <a:xfrm rot="-5400000">
              <a:off x="5511" y="9348"/>
              <a:ext cx="720" cy="741"/>
            </a:xfrm>
            <a:prstGeom prst="star5">
              <a:avLst/>
            </a:prstGeom>
            <a:solidFill>
              <a:srgbClr val="000000"/>
            </a:solidFill>
            <a:ln w="9525">
              <a:solidFill>
                <a:srgbClr val="000000"/>
              </a:solidFill>
              <a:miter lim="800000"/>
              <a:headEnd/>
              <a:tailEnd/>
            </a:ln>
          </p:spPr>
          <p:txBody>
            <a:bodyPr/>
            <a:lstStyle/>
            <a:p>
              <a:pPr eaLnBrk="1" hangingPunct="1">
                <a:defRPr/>
              </a:pPr>
              <a:endParaRPr lang="en-GB">
                <a:latin typeface="Arial" charset="0"/>
                <a:cs typeface="Arial" charset="0"/>
              </a:endParaRPr>
            </a:p>
          </p:txBody>
        </p:sp>
        <p:sp>
          <p:nvSpPr>
            <p:cNvPr id="9235" name="AutoShape 19">
              <a:extLst>
                <a:ext uri="{FF2B5EF4-FFF2-40B4-BE49-F238E27FC236}">
                  <a16:creationId xmlns:a16="http://schemas.microsoft.com/office/drawing/2014/main" id="{C1028D31-A9D5-4BFA-A405-5DA6B20B0768}"/>
                </a:ext>
              </a:extLst>
            </p:cNvPr>
            <p:cNvSpPr>
              <a:spLocks noChangeArrowheads="1"/>
            </p:cNvSpPr>
            <p:nvPr/>
          </p:nvSpPr>
          <p:spPr bwMode="auto">
            <a:xfrm rot="-5400000">
              <a:off x="6715" y="8150"/>
              <a:ext cx="540" cy="797"/>
            </a:xfrm>
            <a:prstGeom prst="star5">
              <a:avLst/>
            </a:prstGeom>
            <a:solidFill>
              <a:srgbClr val="000000"/>
            </a:solidFill>
            <a:ln w="9525">
              <a:solidFill>
                <a:srgbClr val="000000"/>
              </a:solidFill>
              <a:miter lim="800000"/>
              <a:headEnd/>
              <a:tailEnd/>
            </a:ln>
          </p:spPr>
          <p:txBody>
            <a:bodyPr/>
            <a:lstStyle/>
            <a:p>
              <a:pPr eaLnBrk="1" hangingPunct="1">
                <a:defRPr/>
              </a:pPr>
              <a:endParaRPr lang="en-GB">
                <a:latin typeface="Arial" charset="0"/>
                <a:cs typeface="Arial" charset="0"/>
              </a:endParaRPr>
            </a:p>
          </p:txBody>
        </p:sp>
        <p:sp>
          <p:nvSpPr>
            <p:cNvPr id="9236" name="AutoShape 20">
              <a:extLst>
                <a:ext uri="{FF2B5EF4-FFF2-40B4-BE49-F238E27FC236}">
                  <a16:creationId xmlns:a16="http://schemas.microsoft.com/office/drawing/2014/main" id="{1B96F5B9-CA7E-CC86-0CB3-DCA12AA89192}"/>
                </a:ext>
              </a:extLst>
            </p:cNvPr>
            <p:cNvSpPr>
              <a:spLocks noChangeArrowheads="1"/>
            </p:cNvSpPr>
            <p:nvPr/>
          </p:nvSpPr>
          <p:spPr bwMode="auto">
            <a:xfrm rot="-5400000">
              <a:off x="3774" y="6980"/>
              <a:ext cx="719" cy="800"/>
            </a:xfrm>
            <a:prstGeom prst="star5">
              <a:avLst/>
            </a:prstGeom>
            <a:solidFill>
              <a:srgbClr val="000000"/>
            </a:solidFill>
            <a:ln w="9525">
              <a:solidFill>
                <a:srgbClr val="000000"/>
              </a:solidFill>
              <a:miter lim="800000"/>
              <a:headEnd/>
              <a:tailEnd/>
            </a:ln>
          </p:spPr>
          <p:txBody>
            <a:bodyPr/>
            <a:lstStyle/>
            <a:p>
              <a:pPr eaLnBrk="1" hangingPunct="1">
                <a:defRPr/>
              </a:pPr>
              <a:endParaRPr lang="en-GB">
                <a:latin typeface="Arial" charset="0"/>
                <a:cs typeface="Arial" charset="0"/>
              </a:endParaRP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921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87684178-2D18-F435-A456-FA6857617991}"/>
              </a:ext>
            </a:extLst>
          </p:cNvPr>
          <p:cNvSpPr>
            <a:spLocks noGrp="1" noChangeArrowheads="1"/>
          </p:cNvSpPr>
          <p:nvPr>
            <p:ph type="title"/>
          </p:nvPr>
        </p:nvSpPr>
        <p:spPr/>
        <p:txBody>
          <a:bodyPr/>
          <a:lstStyle/>
          <a:p>
            <a:pPr eaLnBrk="1" hangingPunct="1"/>
            <a:r>
              <a:rPr lang="en-GB" altLang="en-US" dirty="0">
                <a:latin typeface="Arial" panose="020B0604020202020204" pitchFamily="34" charset="0"/>
                <a:cs typeface="Arial" panose="020B0604020202020204" pitchFamily="34" charset="0"/>
              </a:rPr>
              <a:t>The Task Tribe</a:t>
            </a:r>
          </a:p>
        </p:txBody>
      </p:sp>
      <p:sp>
        <p:nvSpPr>
          <p:cNvPr id="10243" name="Rectangle 3">
            <a:extLst>
              <a:ext uri="{FF2B5EF4-FFF2-40B4-BE49-F238E27FC236}">
                <a16:creationId xmlns:a16="http://schemas.microsoft.com/office/drawing/2014/main" id="{A95566CC-6B5F-86D4-570D-DDF3D978C81D}"/>
              </a:ext>
            </a:extLst>
          </p:cNvPr>
          <p:cNvSpPr>
            <a:spLocks noGrp="1" noChangeArrowheads="1"/>
          </p:cNvSpPr>
          <p:nvPr>
            <p:ph type="body" sz="half" idx="1"/>
          </p:nvPr>
        </p:nvSpPr>
        <p:spPr>
          <a:xfrm>
            <a:off x="381000" y="1752600"/>
            <a:ext cx="3810000" cy="4343400"/>
          </a:xfrm>
        </p:spPr>
        <p:txBody>
          <a:bodyPr/>
          <a:lstStyle/>
          <a:p>
            <a:pPr eaLnBrk="1" hangingPunct="1"/>
            <a:r>
              <a:rPr lang="en-GB" altLang="en-US" sz="2400" dirty="0">
                <a:latin typeface="+mj-lt"/>
              </a:rPr>
              <a:t>The task philosophy is one of openness and progress.  The idea is that a group or team of talents and resources should be applied to a project, problem or task.  A net that can pull its cords this way and that is the emblem.</a:t>
            </a:r>
          </a:p>
        </p:txBody>
      </p:sp>
      <p:grpSp>
        <p:nvGrpSpPr>
          <p:cNvPr id="8196" name="Group 4">
            <a:extLst>
              <a:ext uri="{FF2B5EF4-FFF2-40B4-BE49-F238E27FC236}">
                <a16:creationId xmlns:a16="http://schemas.microsoft.com/office/drawing/2014/main" id="{ED884BAF-428E-CE6C-1D9D-0B2A296CD2F2}"/>
              </a:ext>
            </a:extLst>
          </p:cNvPr>
          <p:cNvGrpSpPr>
            <a:grpSpLocks/>
          </p:cNvGrpSpPr>
          <p:nvPr/>
        </p:nvGrpSpPr>
        <p:grpSpPr bwMode="auto">
          <a:xfrm>
            <a:off x="4038600" y="2209800"/>
            <a:ext cx="4291013" cy="3124200"/>
            <a:chOff x="3330" y="1290"/>
            <a:chExt cx="4935" cy="2884"/>
          </a:xfrm>
        </p:grpSpPr>
        <p:sp>
          <p:nvSpPr>
            <p:cNvPr id="8197" name="Freeform 5">
              <a:extLst>
                <a:ext uri="{FF2B5EF4-FFF2-40B4-BE49-F238E27FC236}">
                  <a16:creationId xmlns:a16="http://schemas.microsoft.com/office/drawing/2014/main" id="{01B9DD6D-1E5A-5774-71F9-0DA63D731BEB}"/>
                </a:ext>
              </a:extLst>
            </p:cNvPr>
            <p:cNvSpPr>
              <a:spLocks/>
            </p:cNvSpPr>
            <p:nvPr/>
          </p:nvSpPr>
          <p:spPr bwMode="auto">
            <a:xfrm>
              <a:off x="3330" y="1290"/>
              <a:ext cx="2172" cy="2416"/>
            </a:xfrm>
            <a:custGeom>
              <a:avLst/>
              <a:gdLst>
                <a:gd name="T0" fmla="*/ 1887 w 2500"/>
                <a:gd name="T1" fmla="*/ 0 h 2719"/>
                <a:gd name="T2" fmla="*/ 1661 w 2500"/>
                <a:gd name="T3" fmla="*/ 44 h 2719"/>
                <a:gd name="T4" fmla="*/ 1619 w 2500"/>
                <a:gd name="T5" fmla="*/ 75 h 2719"/>
                <a:gd name="T6" fmla="*/ 1577 w 2500"/>
                <a:gd name="T7" fmla="*/ 89 h 2719"/>
                <a:gd name="T8" fmla="*/ 1520 w 2500"/>
                <a:gd name="T9" fmla="*/ 163 h 2719"/>
                <a:gd name="T10" fmla="*/ 1365 w 2500"/>
                <a:gd name="T11" fmla="*/ 458 h 2719"/>
                <a:gd name="T12" fmla="*/ 1295 w 2500"/>
                <a:gd name="T13" fmla="*/ 591 h 2719"/>
                <a:gd name="T14" fmla="*/ 1266 w 2500"/>
                <a:gd name="T15" fmla="*/ 680 h 2719"/>
                <a:gd name="T16" fmla="*/ 1238 w 2500"/>
                <a:gd name="T17" fmla="*/ 738 h 2719"/>
                <a:gd name="T18" fmla="*/ 1223 w 2500"/>
                <a:gd name="T19" fmla="*/ 783 h 2719"/>
                <a:gd name="T20" fmla="*/ 1195 w 2500"/>
                <a:gd name="T21" fmla="*/ 827 h 2719"/>
                <a:gd name="T22" fmla="*/ 1167 w 2500"/>
                <a:gd name="T23" fmla="*/ 916 h 2719"/>
                <a:gd name="T24" fmla="*/ 1096 w 2500"/>
                <a:gd name="T25" fmla="*/ 1049 h 2719"/>
                <a:gd name="T26" fmla="*/ 1083 w 2500"/>
                <a:gd name="T27" fmla="*/ 1093 h 2719"/>
                <a:gd name="T28" fmla="*/ 1026 w 2500"/>
                <a:gd name="T29" fmla="*/ 1181 h 2719"/>
                <a:gd name="T30" fmla="*/ 998 w 2500"/>
                <a:gd name="T31" fmla="*/ 1211 h 2719"/>
                <a:gd name="T32" fmla="*/ 899 w 2500"/>
                <a:gd name="T33" fmla="*/ 1388 h 2719"/>
                <a:gd name="T34" fmla="*/ 843 w 2500"/>
                <a:gd name="T35" fmla="*/ 1463 h 2719"/>
                <a:gd name="T36" fmla="*/ 828 w 2500"/>
                <a:gd name="T37" fmla="*/ 1506 h 2719"/>
                <a:gd name="T38" fmla="*/ 785 w 2500"/>
                <a:gd name="T39" fmla="*/ 1551 h 2719"/>
                <a:gd name="T40" fmla="*/ 730 w 2500"/>
                <a:gd name="T41" fmla="*/ 1639 h 2719"/>
                <a:gd name="T42" fmla="*/ 503 w 2500"/>
                <a:gd name="T43" fmla="*/ 1831 h 2719"/>
                <a:gd name="T44" fmla="*/ 377 w 2500"/>
                <a:gd name="T45" fmla="*/ 1905 h 2719"/>
                <a:gd name="T46" fmla="*/ 278 w 2500"/>
                <a:gd name="T47" fmla="*/ 1979 h 2719"/>
                <a:gd name="T48" fmla="*/ 109 w 2500"/>
                <a:gd name="T49" fmla="*/ 2082 h 2719"/>
                <a:gd name="T50" fmla="*/ 66 w 2500"/>
                <a:gd name="T51" fmla="*/ 2112 h 2719"/>
                <a:gd name="T52" fmla="*/ 10 w 2500"/>
                <a:gd name="T53" fmla="*/ 2141 h 271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500"/>
                <a:gd name="T82" fmla="*/ 0 h 2719"/>
                <a:gd name="T83" fmla="*/ 2500 w 2500"/>
                <a:gd name="T84" fmla="*/ 2719 h 2719"/>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500" h="2719">
                  <a:moveTo>
                    <a:pt x="2500" y="0"/>
                  </a:moveTo>
                  <a:cubicBezTo>
                    <a:pt x="2389" y="13"/>
                    <a:pt x="2304" y="23"/>
                    <a:pt x="2201" y="56"/>
                  </a:cubicBezTo>
                  <a:cubicBezTo>
                    <a:pt x="2182" y="69"/>
                    <a:pt x="2165" y="84"/>
                    <a:pt x="2145" y="94"/>
                  </a:cubicBezTo>
                  <a:cubicBezTo>
                    <a:pt x="2127" y="103"/>
                    <a:pt x="2106" y="103"/>
                    <a:pt x="2089" y="113"/>
                  </a:cubicBezTo>
                  <a:cubicBezTo>
                    <a:pt x="2051" y="135"/>
                    <a:pt x="2040" y="173"/>
                    <a:pt x="2014" y="206"/>
                  </a:cubicBezTo>
                  <a:cubicBezTo>
                    <a:pt x="1918" y="326"/>
                    <a:pt x="1857" y="434"/>
                    <a:pt x="1808" y="580"/>
                  </a:cubicBezTo>
                  <a:cubicBezTo>
                    <a:pt x="1794" y="622"/>
                    <a:pt x="1734" y="705"/>
                    <a:pt x="1715" y="748"/>
                  </a:cubicBezTo>
                  <a:cubicBezTo>
                    <a:pt x="1699" y="784"/>
                    <a:pt x="1695" y="825"/>
                    <a:pt x="1677" y="861"/>
                  </a:cubicBezTo>
                  <a:cubicBezTo>
                    <a:pt x="1665" y="886"/>
                    <a:pt x="1651" y="910"/>
                    <a:pt x="1640" y="935"/>
                  </a:cubicBezTo>
                  <a:cubicBezTo>
                    <a:pt x="1632" y="953"/>
                    <a:pt x="1630" y="974"/>
                    <a:pt x="1621" y="992"/>
                  </a:cubicBezTo>
                  <a:cubicBezTo>
                    <a:pt x="1611" y="1012"/>
                    <a:pt x="1593" y="1028"/>
                    <a:pt x="1584" y="1048"/>
                  </a:cubicBezTo>
                  <a:cubicBezTo>
                    <a:pt x="1568" y="1084"/>
                    <a:pt x="1568" y="1127"/>
                    <a:pt x="1546" y="1160"/>
                  </a:cubicBezTo>
                  <a:cubicBezTo>
                    <a:pt x="1511" y="1213"/>
                    <a:pt x="1481" y="1271"/>
                    <a:pt x="1453" y="1328"/>
                  </a:cubicBezTo>
                  <a:cubicBezTo>
                    <a:pt x="1444" y="1346"/>
                    <a:pt x="1444" y="1367"/>
                    <a:pt x="1434" y="1384"/>
                  </a:cubicBezTo>
                  <a:cubicBezTo>
                    <a:pt x="1412" y="1423"/>
                    <a:pt x="1390" y="1464"/>
                    <a:pt x="1359" y="1496"/>
                  </a:cubicBezTo>
                  <a:cubicBezTo>
                    <a:pt x="1347" y="1509"/>
                    <a:pt x="1332" y="1519"/>
                    <a:pt x="1322" y="1534"/>
                  </a:cubicBezTo>
                  <a:cubicBezTo>
                    <a:pt x="1275" y="1605"/>
                    <a:pt x="1238" y="1687"/>
                    <a:pt x="1191" y="1758"/>
                  </a:cubicBezTo>
                  <a:cubicBezTo>
                    <a:pt x="1122" y="1862"/>
                    <a:pt x="1184" y="1718"/>
                    <a:pt x="1116" y="1852"/>
                  </a:cubicBezTo>
                  <a:cubicBezTo>
                    <a:pt x="1107" y="1870"/>
                    <a:pt x="1108" y="1892"/>
                    <a:pt x="1097" y="1908"/>
                  </a:cubicBezTo>
                  <a:cubicBezTo>
                    <a:pt x="1082" y="1930"/>
                    <a:pt x="1057" y="1943"/>
                    <a:pt x="1041" y="1964"/>
                  </a:cubicBezTo>
                  <a:cubicBezTo>
                    <a:pt x="1014" y="1999"/>
                    <a:pt x="992" y="2039"/>
                    <a:pt x="967" y="2076"/>
                  </a:cubicBezTo>
                  <a:cubicBezTo>
                    <a:pt x="911" y="2161"/>
                    <a:pt x="747" y="2266"/>
                    <a:pt x="667" y="2319"/>
                  </a:cubicBezTo>
                  <a:cubicBezTo>
                    <a:pt x="609" y="2358"/>
                    <a:pt x="564" y="2391"/>
                    <a:pt x="499" y="2413"/>
                  </a:cubicBezTo>
                  <a:cubicBezTo>
                    <a:pt x="399" y="2513"/>
                    <a:pt x="493" y="2431"/>
                    <a:pt x="368" y="2506"/>
                  </a:cubicBezTo>
                  <a:cubicBezTo>
                    <a:pt x="286" y="2555"/>
                    <a:pt x="232" y="2609"/>
                    <a:pt x="144" y="2637"/>
                  </a:cubicBezTo>
                  <a:cubicBezTo>
                    <a:pt x="125" y="2650"/>
                    <a:pt x="108" y="2665"/>
                    <a:pt x="88" y="2675"/>
                  </a:cubicBezTo>
                  <a:cubicBezTo>
                    <a:pt x="0" y="2719"/>
                    <a:pt x="56" y="2669"/>
                    <a:pt x="13" y="2712"/>
                  </a:cubicBezTo>
                </a:path>
              </a:pathLst>
            </a:custGeom>
            <a:noFill/>
            <a:ln w="285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198" name="Freeform 6">
              <a:extLst>
                <a:ext uri="{FF2B5EF4-FFF2-40B4-BE49-F238E27FC236}">
                  <a16:creationId xmlns:a16="http://schemas.microsoft.com/office/drawing/2014/main" id="{F829444D-83A5-2A9C-4060-BFEBE12B831D}"/>
                </a:ext>
              </a:extLst>
            </p:cNvPr>
            <p:cNvSpPr>
              <a:spLocks/>
            </p:cNvSpPr>
            <p:nvPr/>
          </p:nvSpPr>
          <p:spPr bwMode="auto">
            <a:xfrm>
              <a:off x="4333" y="1373"/>
              <a:ext cx="1657" cy="2411"/>
            </a:xfrm>
            <a:custGeom>
              <a:avLst/>
              <a:gdLst>
                <a:gd name="T0" fmla="*/ 1440 w 1907"/>
                <a:gd name="T1" fmla="*/ 0 h 2712"/>
                <a:gd name="T2" fmla="*/ 1397 w 1907"/>
                <a:gd name="T3" fmla="*/ 44 h 2712"/>
                <a:gd name="T4" fmla="*/ 1369 w 1907"/>
                <a:gd name="T5" fmla="*/ 132 h 2712"/>
                <a:gd name="T6" fmla="*/ 1341 w 1907"/>
                <a:gd name="T7" fmla="*/ 177 h 2712"/>
                <a:gd name="T8" fmla="*/ 1242 w 1907"/>
                <a:gd name="T9" fmla="*/ 444 h 2712"/>
                <a:gd name="T10" fmla="*/ 1200 w 1907"/>
                <a:gd name="T11" fmla="*/ 517 h 2712"/>
                <a:gd name="T12" fmla="*/ 1172 w 1907"/>
                <a:gd name="T13" fmla="*/ 562 h 2712"/>
                <a:gd name="T14" fmla="*/ 1017 w 1907"/>
                <a:gd name="T15" fmla="*/ 665 h 2712"/>
                <a:gd name="T16" fmla="*/ 918 w 1907"/>
                <a:gd name="T17" fmla="*/ 754 h 2712"/>
                <a:gd name="T18" fmla="*/ 890 w 1907"/>
                <a:gd name="T19" fmla="*/ 798 h 2712"/>
                <a:gd name="T20" fmla="*/ 832 w 1907"/>
                <a:gd name="T21" fmla="*/ 858 h 2712"/>
                <a:gd name="T22" fmla="*/ 762 w 1907"/>
                <a:gd name="T23" fmla="*/ 975 h 2712"/>
                <a:gd name="T24" fmla="*/ 748 w 1907"/>
                <a:gd name="T25" fmla="*/ 1020 h 2712"/>
                <a:gd name="T26" fmla="*/ 719 w 1907"/>
                <a:gd name="T27" fmla="*/ 1050 h 2712"/>
                <a:gd name="T28" fmla="*/ 635 w 1907"/>
                <a:gd name="T29" fmla="*/ 1212 h 2712"/>
                <a:gd name="T30" fmla="*/ 579 w 1907"/>
                <a:gd name="T31" fmla="*/ 1301 h 2712"/>
                <a:gd name="T32" fmla="*/ 550 w 1907"/>
                <a:gd name="T33" fmla="*/ 1345 h 2712"/>
                <a:gd name="T34" fmla="*/ 480 w 1907"/>
                <a:gd name="T35" fmla="*/ 1405 h 2712"/>
                <a:gd name="T36" fmla="*/ 423 w 1907"/>
                <a:gd name="T37" fmla="*/ 1493 h 2712"/>
                <a:gd name="T38" fmla="*/ 394 w 1907"/>
                <a:gd name="T39" fmla="*/ 1522 h 2712"/>
                <a:gd name="T40" fmla="*/ 338 w 1907"/>
                <a:gd name="T41" fmla="*/ 1611 h 2712"/>
                <a:gd name="T42" fmla="*/ 197 w 1907"/>
                <a:gd name="T43" fmla="*/ 1862 h 2712"/>
                <a:gd name="T44" fmla="*/ 155 w 1907"/>
                <a:gd name="T45" fmla="*/ 1936 h 2712"/>
                <a:gd name="T46" fmla="*/ 70 w 1907"/>
                <a:gd name="T47" fmla="*/ 2069 h 2712"/>
                <a:gd name="T48" fmla="*/ 0 w 1907"/>
                <a:gd name="T49" fmla="*/ 2143 h 271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907"/>
                <a:gd name="T76" fmla="*/ 0 h 2712"/>
                <a:gd name="T77" fmla="*/ 1907 w 1907"/>
                <a:gd name="T78" fmla="*/ 2712 h 271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907" h="2712">
                  <a:moveTo>
                    <a:pt x="1907" y="0"/>
                  </a:moveTo>
                  <a:cubicBezTo>
                    <a:pt x="1888" y="19"/>
                    <a:pt x="1864" y="33"/>
                    <a:pt x="1851" y="56"/>
                  </a:cubicBezTo>
                  <a:cubicBezTo>
                    <a:pt x="1832" y="90"/>
                    <a:pt x="1836" y="135"/>
                    <a:pt x="1814" y="168"/>
                  </a:cubicBezTo>
                  <a:cubicBezTo>
                    <a:pt x="1801" y="187"/>
                    <a:pt x="1789" y="205"/>
                    <a:pt x="1776" y="224"/>
                  </a:cubicBezTo>
                  <a:cubicBezTo>
                    <a:pt x="1739" y="338"/>
                    <a:pt x="1713" y="461"/>
                    <a:pt x="1645" y="561"/>
                  </a:cubicBezTo>
                  <a:cubicBezTo>
                    <a:pt x="1613" y="661"/>
                    <a:pt x="1649" y="579"/>
                    <a:pt x="1589" y="654"/>
                  </a:cubicBezTo>
                  <a:cubicBezTo>
                    <a:pt x="1575" y="672"/>
                    <a:pt x="1566" y="693"/>
                    <a:pt x="1552" y="711"/>
                  </a:cubicBezTo>
                  <a:cubicBezTo>
                    <a:pt x="1499" y="777"/>
                    <a:pt x="1424" y="816"/>
                    <a:pt x="1346" y="841"/>
                  </a:cubicBezTo>
                  <a:cubicBezTo>
                    <a:pt x="1255" y="932"/>
                    <a:pt x="1300" y="896"/>
                    <a:pt x="1215" y="954"/>
                  </a:cubicBezTo>
                  <a:cubicBezTo>
                    <a:pt x="1203" y="973"/>
                    <a:pt x="1193" y="993"/>
                    <a:pt x="1178" y="1010"/>
                  </a:cubicBezTo>
                  <a:cubicBezTo>
                    <a:pt x="1155" y="1037"/>
                    <a:pt x="1103" y="1085"/>
                    <a:pt x="1103" y="1085"/>
                  </a:cubicBezTo>
                  <a:cubicBezTo>
                    <a:pt x="1082" y="1148"/>
                    <a:pt x="1057" y="1188"/>
                    <a:pt x="1009" y="1234"/>
                  </a:cubicBezTo>
                  <a:cubicBezTo>
                    <a:pt x="1003" y="1253"/>
                    <a:pt x="1001" y="1273"/>
                    <a:pt x="991" y="1290"/>
                  </a:cubicBezTo>
                  <a:cubicBezTo>
                    <a:pt x="982" y="1305"/>
                    <a:pt x="961" y="1312"/>
                    <a:pt x="953" y="1328"/>
                  </a:cubicBezTo>
                  <a:cubicBezTo>
                    <a:pt x="897" y="1440"/>
                    <a:pt x="932" y="1444"/>
                    <a:pt x="841" y="1533"/>
                  </a:cubicBezTo>
                  <a:cubicBezTo>
                    <a:pt x="808" y="1633"/>
                    <a:pt x="844" y="1552"/>
                    <a:pt x="766" y="1646"/>
                  </a:cubicBezTo>
                  <a:cubicBezTo>
                    <a:pt x="752" y="1663"/>
                    <a:pt x="745" y="1686"/>
                    <a:pt x="729" y="1702"/>
                  </a:cubicBezTo>
                  <a:cubicBezTo>
                    <a:pt x="654" y="1777"/>
                    <a:pt x="692" y="1701"/>
                    <a:pt x="635" y="1777"/>
                  </a:cubicBezTo>
                  <a:cubicBezTo>
                    <a:pt x="608" y="1813"/>
                    <a:pt x="593" y="1858"/>
                    <a:pt x="561" y="1889"/>
                  </a:cubicBezTo>
                  <a:cubicBezTo>
                    <a:pt x="548" y="1901"/>
                    <a:pt x="534" y="1912"/>
                    <a:pt x="523" y="1926"/>
                  </a:cubicBezTo>
                  <a:cubicBezTo>
                    <a:pt x="496" y="1962"/>
                    <a:pt x="448" y="2038"/>
                    <a:pt x="448" y="2038"/>
                  </a:cubicBezTo>
                  <a:cubicBezTo>
                    <a:pt x="408" y="2159"/>
                    <a:pt x="353" y="2266"/>
                    <a:pt x="261" y="2356"/>
                  </a:cubicBezTo>
                  <a:cubicBezTo>
                    <a:pt x="227" y="2461"/>
                    <a:pt x="266" y="2369"/>
                    <a:pt x="205" y="2450"/>
                  </a:cubicBezTo>
                  <a:cubicBezTo>
                    <a:pt x="196" y="2463"/>
                    <a:pt x="116" y="2583"/>
                    <a:pt x="93" y="2618"/>
                  </a:cubicBezTo>
                  <a:cubicBezTo>
                    <a:pt x="73" y="2649"/>
                    <a:pt x="44" y="2712"/>
                    <a:pt x="0" y="2712"/>
                  </a:cubicBezTo>
                </a:path>
              </a:pathLst>
            </a:custGeom>
            <a:noFill/>
            <a:ln w="285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199" name="Freeform 7">
              <a:extLst>
                <a:ext uri="{FF2B5EF4-FFF2-40B4-BE49-F238E27FC236}">
                  <a16:creationId xmlns:a16="http://schemas.microsoft.com/office/drawing/2014/main" id="{ABB5F430-8319-4F64-F0AB-D8CB1E25DD76}"/>
                </a:ext>
              </a:extLst>
            </p:cNvPr>
            <p:cNvSpPr>
              <a:spLocks/>
            </p:cNvSpPr>
            <p:nvPr/>
          </p:nvSpPr>
          <p:spPr bwMode="auto">
            <a:xfrm>
              <a:off x="5323" y="1306"/>
              <a:ext cx="1642" cy="2560"/>
            </a:xfrm>
            <a:custGeom>
              <a:avLst/>
              <a:gdLst>
                <a:gd name="T0" fmla="*/ 1427 w 1889"/>
                <a:gd name="T1" fmla="*/ 0 h 2880"/>
                <a:gd name="T2" fmla="*/ 1314 w 1889"/>
                <a:gd name="T3" fmla="*/ 75 h 2880"/>
                <a:gd name="T4" fmla="*/ 1258 w 1889"/>
                <a:gd name="T5" fmla="*/ 148 h 2880"/>
                <a:gd name="T6" fmla="*/ 1187 w 1889"/>
                <a:gd name="T7" fmla="*/ 222 h 2880"/>
                <a:gd name="T8" fmla="*/ 1145 w 1889"/>
                <a:gd name="T9" fmla="*/ 295 h 2880"/>
                <a:gd name="T10" fmla="*/ 1102 w 1889"/>
                <a:gd name="T11" fmla="*/ 370 h 2880"/>
                <a:gd name="T12" fmla="*/ 1003 w 1889"/>
                <a:gd name="T13" fmla="*/ 547 h 2880"/>
                <a:gd name="T14" fmla="*/ 975 w 1889"/>
                <a:gd name="T15" fmla="*/ 636 h 2880"/>
                <a:gd name="T16" fmla="*/ 947 w 1889"/>
                <a:gd name="T17" fmla="*/ 665 h 2880"/>
                <a:gd name="T18" fmla="*/ 904 w 1889"/>
                <a:gd name="T19" fmla="*/ 754 h 2880"/>
                <a:gd name="T20" fmla="*/ 848 w 1889"/>
                <a:gd name="T21" fmla="*/ 871 h 2880"/>
                <a:gd name="T22" fmla="*/ 834 w 1889"/>
                <a:gd name="T23" fmla="*/ 916 h 2880"/>
                <a:gd name="T24" fmla="*/ 806 w 1889"/>
                <a:gd name="T25" fmla="*/ 946 h 2880"/>
                <a:gd name="T26" fmla="*/ 777 w 1889"/>
                <a:gd name="T27" fmla="*/ 1064 h 2880"/>
                <a:gd name="T28" fmla="*/ 523 w 1889"/>
                <a:gd name="T29" fmla="*/ 1389 h 2880"/>
                <a:gd name="T30" fmla="*/ 467 w 1889"/>
                <a:gd name="T31" fmla="*/ 1477 h 2880"/>
                <a:gd name="T32" fmla="*/ 438 w 1889"/>
                <a:gd name="T33" fmla="*/ 1522 h 2880"/>
                <a:gd name="T34" fmla="*/ 382 w 1889"/>
                <a:gd name="T35" fmla="*/ 1640 h 2880"/>
                <a:gd name="T36" fmla="*/ 339 w 1889"/>
                <a:gd name="T37" fmla="*/ 1729 h 2880"/>
                <a:gd name="T38" fmla="*/ 297 w 1889"/>
                <a:gd name="T39" fmla="*/ 1803 h 2880"/>
                <a:gd name="T40" fmla="*/ 212 w 1889"/>
                <a:gd name="T41" fmla="*/ 1921 h 2880"/>
                <a:gd name="T42" fmla="*/ 99 w 1889"/>
                <a:gd name="T43" fmla="*/ 2084 h 2880"/>
                <a:gd name="T44" fmla="*/ 29 w 1889"/>
                <a:gd name="T45" fmla="*/ 2202 h 2880"/>
                <a:gd name="T46" fmla="*/ 0 w 1889"/>
                <a:gd name="T47" fmla="*/ 2276 h 28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889"/>
                <a:gd name="T73" fmla="*/ 0 h 2880"/>
                <a:gd name="T74" fmla="*/ 1889 w 1889"/>
                <a:gd name="T75" fmla="*/ 2880 h 28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889" h="2880">
                  <a:moveTo>
                    <a:pt x="1889" y="0"/>
                  </a:moveTo>
                  <a:cubicBezTo>
                    <a:pt x="1829" y="40"/>
                    <a:pt x="1808" y="71"/>
                    <a:pt x="1740" y="94"/>
                  </a:cubicBezTo>
                  <a:cubicBezTo>
                    <a:pt x="1607" y="224"/>
                    <a:pt x="1812" y="18"/>
                    <a:pt x="1665" y="187"/>
                  </a:cubicBezTo>
                  <a:cubicBezTo>
                    <a:pt x="1636" y="220"/>
                    <a:pt x="1571" y="281"/>
                    <a:pt x="1571" y="281"/>
                  </a:cubicBezTo>
                  <a:cubicBezTo>
                    <a:pt x="1522" y="434"/>
                    <a:pt x="1590" y="251"/>
                    <a:pt x="1515" y="374"/>
                  </a:cubicBezTo>
                  <a:cubicBezTo>
                    <a:pt x="1437" y="502"/>
                    <a:pt x="1558" y="366"/>
                    <a:pt x="1459" y="468"/>
                  </a:cubicBezTo>
                  <a:cubicBezTo>
                    <a:pt x="1430" y="552"/>
                    <a:pt x="1377" y="619"/>
                    <a:pt x="1328" y="692"/>
                  </a:cubicBezTo>
                  <a:cubicBezTo>
                    <a:pt x="1306" y="725"/>
                    <a:pt x="1319" y="776"/>
                    <a:pt x="1291" y="804"/>
                  </a:cubicBezTo>
                  <a:cubicBezTo>
                    <a:pt x="1278" y="817"/>
                    <a:pt x="1266" y="829"/>
                    <a:pt x="1253" y="842"/>
                  </a:cubicBezTo>
                  <a:cubicBezTo>
                    <a:pt x="1191" y="1036"/>
                    <a:pt x="1289" y="748"/>
                    <a:pt x="1197" y="954"/>
                  </a:cubicBezTo>
                  <a:cubicBezTo>
                    <a:pt x="1128" y="1109"/>
                    <a:pt x="1200" y="1027"/>
                    <a:pt x="1122" y="1103"/>
                  </a:cubicBezTo>
                  <a:cubicBezTo>
                    <a:pt x="1116" y="1122"/>
                    <a:pt x="1114" y="1143"/>
                    <a:pt x="1104" y="1160"/>
                  </a:cubicBezTo>
                  <a:cubicBezTo>
                    <a:pt x="1095" y="1175"/>
                    <a:pt x="1073" y="1181"/>
                    <a:pt x="1066" y="1197"/>
                  </a:cubicBezTo>
                  <a:cubicBezTo>
                    <a:pt x="1031" y="1279"/>
                    <a:pt x="1067" y="1279"/>
                    <a:pt x="1029" y="1347"/>
                  </a:cubicBezTo>
                  <a:cubicBezTo>
                    <a:pt x="942" y="1503"/>
                    <a:pt x="819" y="1635"/>
                    <a:pt x="692" y="1758"/>
                  </a:cubicBezTo>
                  <a:cubicBezTo>
                    <a:pt x="660" y="1789"/>
                    <a:pt x="643" y="1833"/>
                    <a:pt x="618" y="1870"/>
                  </a:cubicBezTo>
                  <a:cubicBezTo>
                    <a:pt x="605" y="1889"/>
                    <a:pt x="587" y="1905"/>
                    <a:pt x="580" y="1926"/>
                  </a:cubicBezTo>
                  <a:cubicBezTo>
                    <a:pt x="537" y="2056"/>
                    <a:pt x="571" y="2011"/>
                    <a:pt x="505" y="2076"/>
                  </a:cubicBezTo>
                  <a:cubicBezTo>
                    <a:pt x="462" y="2210"/>
                    <a:pt x="519" y="2050"/>
                    <a:pt x="449" y="2188"/>
                  </a:cubicBezTo>
                  <a:cubicBezTo>
                    <a:pt x="398" y="2287"/>
                    <a:pt x="467" y="2206"/>
                    <a:pt x="393" y="2282"/>
                  </a:cubicBezTo>
                  <a:cubicBezTo>
                    <a:pt x="368" y="2356"/>
                    <a:pt x="346" y="2388"/>
                    <a:pt x="281" y="2431"/>
                  </a:cubicBezTo>
                  <a:cubicBezTo>
                    <a:pt x="231" y="2506"/>
                    <a:pt x="186" y="2569"/>
                    <a:pt x="131" y="2637"/>
                  </a:cubicBezTo>
                  <a:cubicBezTo>
                    <a:pt x="89" y="2688"/>
                    <a:pt x="84" y="2740"/>
                    <a:pt x="38" y="2787"/>
                  </a:cubicBezTo>
                  <a:cubicBezTo>
                    <a:pt x="15" y="2856"/>
                    <a:pt x="28" y="2825"/>
                    <a:pt x="0" y="2880"/>
                  </a:cubicBezTo>
                </a:path>
              </a:pathLst>
            </a:custGeom>
            <a:noFill/>
            <a:ln w="285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00" name="Freeform 8">
              <a:extLst>
                <a:ext uri="{FF2B5EF4-FFF2-40B4-BE49-F238E27FC236}">
                  <a16:creationId xmlns:a16="http://schemas.microsoft.com/office/drawing/2014/main" id="{8E3AB72C-5798-AFB4-1AD1-D1E6ED192910}"/>
                </a:ext>
              </a:extLst>
            </p:cNvPr>
            <p:cNvSpPr>
              <a:spLocks/>
            </p:cNvSpPr>
            <p:nvPr/>
          </p:nvSpPr>
          <p:spPr bwMode="auto">
            <a:xfrm>
              <a:off x="6412" y="1356"/>
              <a:ext cx="1431" cy="2627"/>
            </a:xfrm>
            <a:custGeom>
              <a:avLst/>
              <a:gdLst>
                <a:gd name="T0" fmla="*/ 1244 w 1646"/>
                <a:gd name="T1" fmla="*/ 0 h 2955"/>
                <a:gd name="T2" fmla="*/ 1102 w 1646"/>
                <a:gd name="T3" fmla="*/ 133 h 2955"/>
                <a:gd name="T4" fmla="*/ 1046 w 1646"/>
                <a:gd name="T5" fmla="*/ 222 h 2955"/>
                <a:gd name="T6" fmla="*/ 1018 w 1646"/>
                <a:gd name="T7" fmla="*/ 310 h 2955"/>
                <a:gd name="T8" fmla="*/ 989 w 1646"/>
                <a:gd name="T9" fmla="*/ 370 h 2955"/>
                <a:gd name="T10" fmla="*/ 919 w 1646"/>
                <a:gd name="T11" fmla="*/ 606 h 2955"/>
                <a:gd name="T12" fmla="*/ 891 w 1646"/>
                <a:gd name="T13" fmla="*/ 651 h 2955"/>
                <a:gd name="T14" fmla="*/ 848 w 1646"/>
                <a:gd name="T15" fmla="*/ 798 h 2955"/>
                <a:gd name="T16" fmla="*/ 778 w 1646"/>
                <a:gd name="T17" fmla="*/ 990 h 2955"/>
                <a:gd name="T18" fmla="*/ 749 w 1646"/>
                <a:gd name="T19" fmla="*/ 1035 h 2955"/>
                <a:gd name="T20" fmla="*/ 721 w 1646"/>
                <a:gd name="T21" fmla="*/ 1138 h 2955"/>
                <a:gd name="T22" fmla="*/ 693 w 1646"/>
                <a:gd name="T23" fmla="*/ 1182 h 2955"/>
                <a:gd name="T24" fmla="*/ 622 w 1646"/>
                <a:gd name="T25" fmla="*/ 1345 h 2955"/>
                <a:gd name="T26" fmla="*/ 495 w 1646"/>
                <a:gd name="T27" fmla="*/ 1567 h 2955"/>
                <a:gd name="T28" fmla="*/ 410 w 1646"/>
                <a:gd name="T29" fmla="*/ 1744 h 2955"/>
                <a:gd name="T30" fmla="*/ 382 w 1646"/>
                <a:gd name="T31" fmla="*/ 1789 h 2955"/>
                <a:gd name="T32" fmla="*/ 339 w 1646"/>
                <a:gd name="T33" fmla="*/ 1862 h 2955"/>
                <a:gd name="T34" fmla="*/ 269 w 1646"/>
                <a:gd name="T35" fmla="*/ 2054 h 2955"/>
                <a:gd name="T36" fmla="*/ 255 w 1646"/>
                <a:gd name="T37" fmla="*/ 2099 h 2955"/>
                <a:gd name="T38" fmla="*/ 212 w 1646"/>
                <a:gd name="T39" fmla="*/ 2128 h 2955"/>
                <a:gd name="T40" fmla="*/ 183 w 1646"/>
                <a:gd name="T41" fmla="*/ 2158 h 2955"/>
                <a:gd name="T42" fmla="*/ 113 w 1646"/>
                <a:gd name="T43" fmla="*/ 2232 h 2955"/>
                <a:gd name="T44" fmla="*/ 0 w 1646"/>
                <a:gd name="T45" fmla="*/ 2335 h 29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646"/>
                <a:gd name="T70" fmla="*/ 0 h 2955"/>
                <a:gd name="T71" fmla="*/ 1646 w 1646"/>
                <a:gd name="T72" fmla="*/ 2955 h 29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646" h="2955">
                  <a:moveTo>
                    <a:pt x="1646" y="0"/>
                  </a:moveTo>
                  <a:cubicBezTo>
                    <a:pt x="1575" y="48"/>
                    <a:pt x="1519" y="108"/>
                    <a:pt x="1459" y="169"/>
                  </a:cubicBezTo>
                  <a:cubicBezTo>
                    <a:pt x="1428" y="201"/>
                    <a:pt x="1384" y="281"/>
                    <a:pt x="1384" y="281"/>
                  </a:cubicBezTo>
                  <a:cubicBezTo>
                    <a:pt x="1372" y="318"/>
                    <a:pt x="1365" y="358"/>
                    <a:pt x="1347" y="393"/>
                  </a:cubicBezTo>
                  <a:cubicBezTo>
                    <a:pt x="1334" y="418"/>
                    <a:pt x="1319" y="442"/>
                    <a:pt x="1309" y="468"/>
                  </a:cubicBezTo>
                  <a:cubicBezTo>
                    <a:pt x="1279" y="542"/>
                    <a:pt x="1255" y="708"/>
                    <a:pt x="1216" y="767"/>
                  </a:cubicBezTo>
                  <a:cubicBezTo>
                    <a:pt x="1204" y="786"/>
                    <a:pt x="1189" y="803"/>
                    <a:pt x="1179" y="823"/>
                  </a:cubicBezTo>
                  <a:cubicBezTo>
                    <a:pt x="1150" y="881"/>
                    <a:pt x="1148" y="950"/>
                    <a:pt x="1122" y="1010"/>
                  </a:cubicBezTo>
                  <a:cubicBezTo>
                    <a:pt x="1088" y="1091"/>
                    <a:pt x="1057" y="1170"/>
                    <a:pt x="1029" y="1253"/>
                  </a:cubicBezTo>
                  <a:cubicBezTo>
                    <a:pt x="1022" y="1274"/>
                    <a:pt x="1002" y="1289"/>
                    <a:pt x="992" y="1309"/>
                  </a:cubicBezTo>
                  <a:cubicBezTo>
                    <a:pt x="955" y="1384"/>
                    <a:pt x="991" y="1353"/>
                    <a:pt x="954" y="1440"/>
                  </a:cubicBezTo>
                  <a:cubicBezTo>
                    <a:pt x="945" y="1461"/>
                    <a:pt x="926" y="1476"/>
                    <a:pt x="917" y="1496"/>
                  </a:cubicBezTo>
                  <a:cubicBezTo>
                    <a:pt x="879" y="1582"/>
                    <a:pt x="887" y="1640"/>
                    <a:pt x="823" y="1702"/>
                  </a:cubicBezTo>
                  <a:cubicBezTo>
                    <a:pt x="801" y="1770"/>
                    <a:pt x="710" y="1927"/>
                    <a:pt x="655" y="1983"/>
                  </a:cubicBezTo>
                  <a:cubicBezTo>
                    <a:pt x="603" y="2135"/>
                    <a:pt x="638" y="2065"/>
                    <a:pt x="543" y="2207"/>
                  </a:cubicBezTo>
                  <a:cubicBezTo>
                    <a:pt x="530" y="2226"/>
                    <a:pt x="505" y="2263"/>
                    <a:pt x="505" y="2263"/>
                  </a:cubicBezTo>
                  <a:cubicBezTo>
                    <a:pt x="456" y="2414"/>
                    <a:pt x="524" y="2233"/>
                    <a:pt x="449" y="2357"/>
                  </a:cubicBezTo>
                  <a:cubicBezTo>
                    <a:pt x="397" y="2442"/>
                    <a:pt x="438" y="2516"/>
                    <a:pt x="356" y="2600"/>
                  </a:cubicBezTo>
                  <a:cubicBezTo>
                    <a:pt x="350" y="2619"/>
                    <a:pt x="349" y="2641"/>
                    <a:pt x="337" y="2656"/>
                  </a:cubicBezTo>
                  <a:cubicBezTo>
                    <a:pt x="323" y="2673"/>
                    <a:pt x="298" y="2679"/>
                    <a:pt x="281" y="2693"/>
                  </a:cubicBezTo>
                  <a:cubicBezTo>
                    <a:pt x="267" y="2704"/>
                    <a:pt x="254" y="2717"/>
                    <a:pt x="243" y="2731"/>
                  </a:cubicBezTo>
                  <a:cubicBezTo>
                    <a:pt x="172" y="2820"/>
                    <a:pt x="246" y="2760"/>
                    <a:pt x="150" y="2824"/>
                  </a:cubicBezTo>
                  <a:cubicBezTo>
                    <a:pt x="117" y="2873"/>
                    <a:pt x="68" y="2955"/>
                    <a:pt x="0" y="2955"/>
                  </a:cubicBezTo>
                </a:path>
              </a:pathLst>
            </a:custGeom>
            <a:noFill/>
            <a:ln w="285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01" name="Freeform 9">
              <a:extLst>
                <a:ext uri="{FF2B5EF4-FFF2-40B4-BE49-F238E27FC236}">
                  <a16:creationId xmlns:a16="http://schemas.microsoft.com/office/drawing/2014/main" id="{09177792-F73D-AFAB-F884-56AC6E44A18E}"/>
                </a:ext>
              </a:extLst>
            </p:cNvPr>
            <p:cNvSpPr>
              <a:spLocks/>
            </p:cNvSpPr>
            <p:nvPr/>
          </p:nvSpPr>
          <p:spPr bwMode="auto">
            <a:xfrm>
              <a:off x="4527" y="1339"/>
              <a:ext cx="3738" cy="932"/>
            </a:xfrm>
            <a:custGeom>
              <a:avLst/>
              <a:gdLst>
                <a:gd name="T0" fmla="*/ 0 w 4301"/>
                <a:gd name="T1" fmla="*/ 0 h 1048"/>
                <a:gd name="T2" fmla="*/ 481 w 4301"/>
                <a:gd name="T3" fmla="*/ 133 h 1048"/>
                <a:gd name="T4" fmla="*/ 621 w 4301"/>
                <a:gd name="T5" fmla="*/ 178 h 1048"/>
                <a:gd name="T6" fmla="*/ 707 w 4301"/>
                <a:gd name="T7" fmla="*/ 207 h 1048"/>
                <a:gd name="T8" fmla="*/ 734 w 4301"/>
                <a:gd name="T9" fmla="*/ 237 h 1048"/>
                <a:gd name="T10" fmla="*/ 820 w 4301"/>
                <a:gd name="T11" fmla="*/ 267 h 1048"/>
                <a:gd name="T12" fmla="*/ 989 w 4301"/>
                <a:gd name="T13" fmla="*/ 355 h 1048"/>
                <a:gd name="T14" fmla="*/ 1710 w 4301"/>
                <a:gd name="T15" fmla="*/ 533 h 1048"/>
                <a:gd name="T16" fmla="*/ 1977 w 4301"/>
                <a:gd name="T17" fmla="*/ 547 h 1048"/>
                <a:gd name="T18" fmla="*/ 2415 w 4301"/>
                <a:gd name="T19" fmla="*/ 622 h 1048"/>
                <a:gd name="T20" fmla="*/ 2627 w 4301"/>
                <a:gd name="T21" fmla="*/ 695 h 1048"/>
                <a:gd name="T22" fmla="*/ 2712 w 4301"/>
                <a:gd name="T23" fmla="*/ 726 h 1048"/>
                <a:gd name="T24" fmla="*/ 2755 w 4301"/>
                <a:gd name="T25" fmla="*/ 754 h 1048"/>
                <a:gd name="T26" fmla="*/ 2825 w 4301"/>
                <a:gd name="T27" fmla="*/ 769 h 1048"/>
                <a:gd name="T28" fmla="*/ 3038 w 4301"/>
                <a:gd name="T29" fmla="*/ 829 h 1048"/>
                <a:gd name="T30" fmla="*/ 3249 w 4301"/>
                <a:gd name="T31" fmla="*/ 814 h 104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4301"/>
                <a:gd name="T49" fmla="*/ 0 h 1048"/>
                <a:gd name="T50" fmla="*/ 4301 w 4301"/>
                <a:gd name="T51" fmla="*/ 1048 h 104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4301" h="1048">
                  <a:moveTo>
                    <a:pt x="0" y="0"/>
                  </a:moveTo>
                  <a:cubicBezTo>
                    <a:pt x="208" y="70"/>
                    <a:pt x="421" y="125"/>
                    <a:pt x="636" y="169"/>
                  </a:cubicBezTo>
                  <a:cubicBezTo>
                    <a:pt x="788" y="200"/>
                    <a:pt x="672" y="171"/>
                    <a:pt x="823" y="225"/>
                  </a:cubicBezTo>
                  <a:cubicBezTo>
                    <a:pt x="860" y="238"/>
                    <a:pt x="935" y="262"/>
                    <a:pt x="935" y="262"/>
                  </a:cubicBezTo>
                  <a:cubicBezTo>
                    <a:pt x="947" y="275"/>
                    <a:pt x="956" y="292"/>
                    <a:pt x="972" y="300"/>
                  </a:cubicBezTo>
                  <a:cubicBezTo>
                    <a:pt x="1007" y="318"/>
                    <a:pt x="1085" y="337"/>
                    <a:pt x="1085" y="337"/>
                  </a:cubicBezTo>
                  <a:cubicBezTo>
                    <a:pt x="1144" y="398"/>
                    <a:pt x="1231" y="416"/>
                    <a:pt x="1309" y="449"/>
                  </a:cubicBezTo>
                  <a:cubicBezTo>
                    <a:pt x="1622" y="583"/>
                    <a:pt x="1920" y="653"/>
                    <a:pt x="2263" y="674"/>
                  </a:cubicBezTo>
                  <a:cubicBezTo>
                    <a:pt x="2381" y="681"/>
                    <a:pt x="2500" y="686"/>
                    <a:pt x="2618" y="692"/>
                  </a:cubicBezTo>
                  <a:cubicBezTo>
                    <a:pt x="2813" y="712"/>
                    <a:pt x="3010" y="730"/>
                    <a:pt x="3198" y="786"/>
                  </a:cubicBezTo>
                  <a:cubicBezTo>
                    <a:pt x="3292" y="814"/>
                    <a:pt x="3385" y="848"/>
                    <a:pt x="3478" y="879"/>
                  </a:cubicBezTo>
                  <a:cubicBezTo>
                    <a:pt x="3479" y="879"/>
                    <a:pt x="3590" y="916"/>
                    <a:pt x="3591" y="917"/>
                  </a:cubicBezTo>
                  <a:cubicBezTo>
                    <a:pt x="3610" y="929"/>
                    <a:pt x="3626" y="946"/>
                    <a:pt x="3647" y="954"/>
                  </a:cubicBezTo>
                  <a:cubicBezTo>
                    <a:pt x="3677" y="965"/>
                    <a:pt x="3709" y="965"/>
                    <a:pt x="3740" y="973"/>
                  </a:cubicBezTo>
                  <a:cubicBezTo>
                    <a:pt x="3843" y="1001"/>
                    <a:pt x="3916" y="1030"/>
                    <a:pt x="4021" y="1048"/>
                  </a:cubicBezTo>
                  <a:cubicBezTo>
                    <a:pt x="4264" y="1027"/>
                    <a:pt x="4170" y="1029"/>
                    <a:pt x="4301" y="1029"/>
                  </a:cubicBezTo>
                </a:path>
              </a:pathLst>
            </a:custGeom>
            <a:noFill/>
            <a:ln w="285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02" name="Freeform 10">
              <a:extLst>
                <a:ext uri="{FF2B5EF4-FFF2-40B4-BE49-F238E27FC236}">
                  <a16:creationId xmlns:a16="http://schemas.microsoft.com/office/drawing/2014/main" id="{F4B0ABCF-52BD-498D-D0CA-FDF10F560867}"/>
                </a:ext>
              </a:extLst>
            </p:cNvPr>
            <p:cNvSpPr>
              <a:spLocks/>
            </p:cNvSpPr>
            <p:nvPr/>
          </p:nvSpPr>
          <p:spPr bwMode="auto">
            <a:xfrm>
              <a:off x="4365" y="2005"/>
              <a:ext cx="3689" cy="1013"/>
            </a:xfrm>
            <a:custGeom>
              <a:avLst/>
              <a:gdLst>
                <a:gd name="T0" fmla="*/ 0 w 4245"/>
                <a:gd name="T1" fmla="*/ 0 h 1140"/>
                <a:gd name="T2" fmla="*/ 354 w 4245"/>
                <a:gd name="T3" fmla="*/ 89 h 1140"/>
                <a:gd name="T4" fmla="*/ 805 w 4245"/>
                <a:gd name="T5" fmla="*/ 192 h 1140"/>
                <a:gd name="T6" fmla="*/ 1031 w 4245"/>
                <a:gd name="T7" fmla="*/ 280 h 1140"/>
                <a:gd name="T8" fmla="*/ 1186 w 4245"/>
                <a:gd name="T9" fmla="*/ 354 h 1140"/>
                <a:gd name="T10" fmla="*/ 1370 w 4245"/>
                <a:gd name="T11" fmla="*/ 457 h 1140"/>
                <a:gd name="T12" fmla="*/ 1539 w 4245"/>
                <a:gd name="T13" fmla="*/ 561 h 1140"/>
                <a:gd name="T14" fmla="*/ 1779 w 4245"/>
                <a:gd name="T15" fmla="*/ 679 h 1140"/>
                <a:gd name="T16" fmla="*/ 1836 w 4245"/>
                <a:gd name="T17" fmla="*/ 708 h 1140"/>
                <a:gd name="T18" fmla="*/ 2246 w 4245"/>
                <a:gd name="T19" fmla="*/ 811 h 1140"/>
                <a:gd name="T20" fmla="*/ 2684 w 4245"/>
                <a:gd name="T21" fmla="*/ 842 h 1140"/>
                <a:gd name="T22" fmla="*/ 3206 w 4245"/>
                <a:gd name="T23" fmla="*/ 900 h 114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245"/>
                <a:gd name="T37" fmla="*/ 0 h 1140"/>
                <a:gd name="T38" fmla="*/ 4245 w 4245"/>
                <a:gd name="T39" fmla="*/ 1140 h 114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245" h="1140">
                  <a:moveTo>
                    <a:pt x="0" y="0"/>
                  </a:moveTo>
                  <a:cubicBezTo>
                    <a:pt x="158" y="31"/>
                    <a:pt x="311" y="77"/>
                    <a:pt x="468" y="112"/>
                  </a:cubicBezTo>
                  <a:cubicBezTo>
                    <a:pt x="667" y="156"/>
                    <a:pt x="869" y="189"/>
                    <a:pt x="1066" y="243"/>
                  </a:cubicBezTo>
                  <a:cubicBezTo>
                    <a:pt x="1164" y="270"/>
                    <a:pt x="1274" y="309"/>
                    <a:pt x="1365" y="355"/>
                  </a:cubicBezTo>
                  <a:cubicBezTo>
                    <a:pt x="1438" y="392"/>
                    <a:pt x="1489" y="428"/>
                    <a:pt x="1571" y="448"/>
                  </a:cubicBezTo>
                  <a:cubicBezTo>
                    <a:pt x="1638" y="517"/>
                    <a:pt x="1725" y="550"/>
                    <a:pt x="1814" y="579"/>
                  </a:cubicBezTo>
                  <a:cubicBezTo>
                    <a:pt x="1872" y="639"/>
                    <a:pt x="1959" y="683"/>
                    <a:pt x="2038" y="710"/>
                  </a:cubicBezTo>
                  <a:cubicBezTo>
                    <a:pt x="2090" y="762"/>
                    <a:pt x="2283" y="835"/>
                    <a:pt x="2356" y="860"/>
                  </a:cubicBezTo>
                  <a:cubicBezTo>
                    <a:pt x="2382" y="869"/>
                    <a:pt x="2405" y="887"/>
                    <a:pt x="2431" y="897"/>
                  </a:cubicBezTo>
                  <a:cubicBezTo>
                    <a:pt x="2605" y="967"/>
                    <a:pt x="2787" y="1014"/>
                    <a:pt x="2973" y="1028"/>
                  </a:cubicBezTo>
                  <a:cubicBezTo>
                    <a:pt x="3166" y="1042"/>
                    <a:pt x="3553" y="1066"/>
                    <a:pt x="3553" y="1066"/>
                  </a:cubicBezTo>
                  <a:cubicBezTo>
                    <a:pt x="3779" y="1109"/>
                    <a:pt x="4015" y="1140"/>
                    <a:pt x="4245" y="1140"/>
                  </a:cubicBezTo>
                </a:path>
              </a:pathLst>
            </a:custGeom>
            <a:noFill/>
            <a:ln w="285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03" name="Freeform 11">
              <a:extLst>
                <a:ext uri="{FF2B5EF4-FFF2-40B4-BE49-F238E27FC236}">
                  <a16:creationId xmlns:a16="http://schemas.microsoft.com/office/drawing/2014/main" id="{BA84EFC7-6951-423B-9466-95D60A17D5BF}"/>
                </a:ext>
              </a:extLst>
            </p:cNvPr>
            <p:cNvSpPr>
              <a:spLocks/>
            </p:cNvSpPr>
            <p:nvPr/>
          </p:nvSpPr>
          <p:spPr bwMode="auto">
            <a:xfrm>
              <a:off x="3910" y="2537"/>
              <a:ext cx="4063" cy="1047"/>
            </a:xfrm>
            <a:custGeom>
              <a:avLst/>
              <a:gdLst>
                <a:gd name="T0" fmla="*/ 0 w 4676"/>
                <a:gd name="T1" fmla="*/ 0 h 1178"/>
                <a:gd name="T2" fmla="*/ 255 w 4676"/>
                <a:gd name="T3" fmla="*/ 44 h 1178"/>
                <a:gd name="T4" fmla="*/ 452 w 4676"/>
                <a:gd name="T5" fmla="*/ 148 h 1178"/>
                <a:gd name="T6" fmla="*/ 565 w 4676"/>
                <a:gd name="T7" fmla="*/ 192 h 1178"/>
                <a:gd name="T8" fmla="*/ 960 w 4676"/>
                <a:gd name="T9" fmla="*/ 399 h 1178"/>
                <a:gd name="T10" fmla="*/ 1059 w 4676"/>
                <a:gd name="T11" fmla="*/ 459 h 1178"/>
                <a:gd name="T12" fmla="*/ 1243 w 4676"/>
                <a:gd name="T13" fmla="*/ 531 h 1178"/>
                <a:gd name="T14" fmla="*/ 1581 w 4676"/>
                <a:gd name="T15" fmla="*/ 679 h 1178"/>
                <a:gd name="T16" fmla="*/ 1723 w 4676"/>
                <a:gd name="T17" fmla="*/ 723 h 1178"/>
                <a:gd name="T18" fmla="*/ 2047 w 4676"/>
                <a:gd name="T19" fmla="*/ 768 h 1178"/>
                <a:gd name="T20" fmla="*/ 2330 w 4676"/>
                <a:gd name="T21" fmla="*/ 813 h 1178"/>
                <a:gd name="T22" fmla="*/ 2853 w 4676"/>
                <a:gd name="T23" fmla="*/ 798 h 1178"/>
                <a:gd name="T24" fmla="*/ 3347 w 4676"/>
                <a:gd name="T25" fmla="*/ 871 h 1178"/>
                <a:gd name="T26" fmla="*/ 3488 w 4676"/>
                <a:gd name="T27" fmla="*/ 915 h 1178"/>
                <a:gd name="T28" fmla="*/ 3530 w 4676"/>
                <a:gd name="T29" fmla="*/ 931 h 117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676"/>
                <a:gd name="T46" fmla="*/ 0 h 1178"/>
                <a:gd name="T47" fmla="*/ 4676 w 4676"/>
                <a:gd name="T48" fmla="*/ 1178 h 117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676" h="1178">
                  <a:moveTo>
                    <a:pt x="0" y="0"/>
                  </a:moveTo>
                  <a:cubicBezTo>
                    <a:pt x="107" y="12"/>
                    <a:pt x="233" y="17"/>
                    <a:pt x="337" y="56"/>
                  </a:cubicBezTo>
                  <a:cubicBezTo>
                    <a:pt x="430" y="91"/>
                    <a:pt x="511" y="143"/>
                    <a:pt x="599" y="187"/>
                  </a:cubicBezTo>
                  <a:cubicBezTo>
                    <a:pt x="647" y="211"/>
                    <a:pt x="701" y="219"/>
                    <a:pt x="748" y="243"/>
                  </a:cubicBezTo>
                  <a:cubicBezTo>
                    <a:pt x="920" y="330"/>
                    <a:pt x="1088" y="444"/>
                    <a:pt x="1272" y="505"/>
                  </a:cubicBezTo>
                  <a:cubicBezTo>
                    <a:pt x="1320" y="521"/>
                    <a:pt x="1356" y="561"/>
                    <a:pt x="1403" y="580"/>
                  </a:cubicBezTo>
                  <a:cubicBezTo>
                    <a:pt x="1481" y="611"/>
                    <a:pt x="1567" y="647"/>
                    <a:pt x="1646" y="673"/>
                  </a:cubicBezTo>
                  <a:cubicBezTo>
                    <a:pt x="1782" y="765"/>
                    <a:pt x="1939" y="813"/>
                    <a:pt x="2095" y="860"/>
                  </a:cubicBezTo>
                  <a:cubicBezTo>
                    <a:pt x="2157" y="879"/>
                    <a:pt x="2217" y="907"/>
                    <a:pt x="2282" y="916"/>
                  </a:cubicBezTo>
                  <a:cubicBezTo>
                    <a:pt x="2425" y="936"/>
                    <a:pt x="2569" y="949"/>
                    <a:pt x="2712" y="972"/>
                  </a:cubicBezTo>
                  <a:cubicBezTo>
                    <a:pt x="2832" y="1013"/>
                    <a:pt x="2961" y="1008"/>
                    <a:pt x="3086" y="1029"/>
                  </a:cubicBezTo>
                  <a:cubicBezTo>
                    <a:pt x="3386" y="999"/>
                    <a:pt x="3428" y="993"/>
                    <a:pt x="3778" y="1010"/>
                  </a:cubicBezTo>
                  <a:cubicBezTo>
                    <a:pt x="3996" y="1047"/>
                    <a:pt x="4218" y="1048"/>
                    <a:pt x="4433" y="1103"/>
                  </a:cubicBezTo>
                  <a:cubicBezTo>
                    <a:pt x="4541" y="1131"/>
                    <a:pt x="4490" y="1116"/>
                    <a:pt x="4620" y="1159"/>
                  </a:cubicBezTo>
                  <a:cubicBezTo>
                    <a:pt x="4639" y="1165"/>
                    <a:pt x="4676" y="1178"/>
                    <a:pt x="4676" y="1178"/>
                  </a:cubicBezTo>
                </a:path>
              </a:pathLst>
            </a:custGeom>
            <a:noFill/>
            <a:ln w="285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04" name="Freeform 12">
              <a:extLst>
                <a:ext uri="{FF2B5EF4-FFF2-40B4-BE49-F238E27FC236}">
                  <a16:creationId xmlns:a16="http://schemas.microsoft.com/office/drawing/2014/main" id="{FEE5E0F0-8682-859F-9850-81C4286BE9C8}"/>
                </a:ext>
              </a:extLst>
            </p:cNvPr>
            <p:cNvSpPr>
              <a:spLocks/>
            </p:cNvSpPr>
            <p:nvPr/>
          </p:nvSpPr>
          <p:spPr bwMode="auto">
            <a:xfrm>
              <a:off x="3569" y="3052"/>
              <a:ext cx="4014" cy="1122"/>
            </a:xfrm>
            <a:custGeom>
              <a:avLst/>
              <a:gdLst>
                <a:gd name="T0" fmla="*/ 0 w 4619"/>
                <a:gd name="T1" fmla="*/ 0 h 1262"/>
                <a:gd name="T2" fmla="*/ 437 w 4619"/>
                <a:gd name="T3" fmla="*/ 103 h 1262"/>
                <a:gd name="T4" fmla="*/ 762 w 4619"/>
                <a:gd name="T5" fmla="*/ 221 h 1262"/>
                <a:gd name="T6" fmla="*/ 819 w 4619"/>
                <a:gd name="T7" fmla="*/ 252 h 1262"/>
                <a:gd name="T8" fmla="*/ 875 w 4619"/>
                <a:gd name="T9" fmla="*/ 266 h 1262"/>
                <a:gd name="T10" fmla="*/ 904 w 4619"/>
                <a:gd name="T11" fmla="*/ 296 h 1262"/>
                <a:gd name="T12" fmla="*/ 960 w 4619"/>
                <a:gd name="T13" fmla="*/ 310 h 1262"/>
                <a:gd name="T14" fmla="*/ 1284 w 4619"/>
                <a:gd name="T15" fmla="*/ 444 h 1262"/>
                <a:gd name="T16" fmla="*/ 1567 w 4619"/>
                <a:gd name="T17" fmla="*/ 532 h 1262"/>
                <a:gd name="T18" fmla="*/ 2047 w 4619"/>
                <a:gd name="T19" fmla="*/ 576 h 1262"/>
                <a:gd name="T20" fmla="*/ 2429 w 4619"/>
                <a:gd name="T21" fmla="*/ 680 h 1262"/>
                <a:gd name="T22" fmla="*/ 2937 w 4619"/>
                <a:gd name="T23" fmla="*/ 843 h 1262"/>
                <a:gd name="T24" fmla="*/ 3220 w 4619"/>
                <a:gd name="T25" fmla="*/ 872 h 1262"/>
                <a:gd name="T26" fmla="*/ 3318 w 4619"/>
                <a:gd name="T27" fmla="*/ 902 h 1262"/>
                <a:gd name="T28" fmla="*/ 3347 w 4619"/>
                <a:gd name="T29" fmla="*/ 931 h 1262"/>
                <a:gd name="T30" fmla="*/ 3432 w 4619"/>
                <a:gd name="T31" fmla="*/ 960 h 1262"/>
                <a:gd name="T32" fmla="*/ 3488 w 4619"/>
                <a:gd name="T33" fmla="*/ 990 h 126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619"/>
                <a:gd name="T52" fmla="*/ 0 h 1262"/>
                <a:gd name="T53" fmla="*/ 4619 w 4619"/>
                <a:gd name="T54" fmla="*/ 1262 h 126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619" h="1262">
                  <a:moveTo>
                    <a:pt x="0" y="0"/>
                  </a:moveTo>
                  <a:cubicBezTo>
                    <a:pt x="194" y="31"/>
                    <a:pt x="389" y="79"/>
                    <a:pt x="579" y="131"/>
                  </a:cubicBezTo>
                  <a:cubicBezTo>
                    <a:pt x="725" y="171"/>
                    <a:pt x="864" y="245"/>
                    <a:pt x="1009" y="280"/>
                  </a:cubicBezTo>
                  <a:cubicBezTo>
                    <a:pt x="1034" y="293"/>
                    <a:pt x="1058" y="308"/>
                    <a:pt x="1084" y="318"/>
                  </a:cubicBezTo>
                  <a:cubicBezTo>
                    <a:pt x="1108" y="327"/>
                    <a:pt x="1136" y="325"/>
                    <a:pt x="1159" y="336"/>
                  </a:cubicBezTo>
                  <a:cubicBezTo>
                    <a:pt x="1175" y="344"/>
                    <a:pt x="1181" y="366"/>
                    <a:pt x="1197" y="374"/>
                  </a:cubicBezTo>
                  <a:cubicBezTo>
                    <a:pt x="1220" y="385"/>
                    <a:pt x="1246" y="386"/>
                    <a:pt x="1271" y="392"/>
                  </a:cubicBezTo>
                  <a:cubicBezTo>
                    <a:pt x="1401" y="480"/>
                    <a:pt x="1556" y="506"/>
                    <a:pt x="1701" y="561"/>
                  </a:cubicBezTo>
                  <a:cubicBezTo>
                    <a:pt x="1824" y="607"/>
                    <a:pt x="1942" y="656"/>
                    <a:pt x="2075" y="673"/>
                  </a:cubicBezTo>
                  <a:cubicBezTo>
                    <a:pt x="2286" y="700"/>
                    <a:pt x="2500" y="700"/>
                    <a:pt x="2711" y="729"/>
                  </a:cubicBezTo>
                  <a:cubicBezTo>
                    <a:pt x="2884" y="752"/>
                    <a:pt x="3047" y="818"/>
                    <a:pt x="3216" y="860"/>
                  </a:cubicBezTo>
                  <a:cubicBezTo>
                    <a:pt x="3442" y="916"/>
                    <a:pt x="3656" y="1039"/>
                    <a:pt x="3889" y="1066"/>
                  </a:cubicBezTo>
                  <a:cubicBezTo>
                    <a:pt x="4014" y="1080"/>
                    <a:pt x="4264" y="1103"/>
                    <a:pt x="4264" y="1103"/>
                  </a:cubicBezTo>
                  <a:cubicBezTo>
                    <a:pt x="4307" y="1118"/>
                    <a:pt x="4354" y="1121"/>
                    <a:pt x="4394" y="1141"/>
                  </a:cubicBezTo>
                  <a:cubicBezTo>
                    <a:pt x="4410" y="1149"/>
                    <a:pt x="4416" y="1170"/>
                    <a:pt x="4432" y="1178"/>
                  </a:cubicBezTo>
                  <a:cubicBezTo>
                    <a:pt x="4467" y="1195"/>
                    <a:pt x="4544" y="1215"/>
                    <a:pt x="4544" y="1215"/>
                  </a:cubicBezTo>
                  <a:cubicBezTo>
                    <a:pt x="4590" y="1262"/>
                    <a:pt x="4563" y="1253"/>
                    <a:pt x="4619" y="1253"/>
                  </a:cubicBezTo>
                </a:path>
              </a:pathLst>
            </a:custGeom>
            <a:noFill/>
            <a:ln w="285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1024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B554BFD1-1EB0-FB12-D02A-2843DE770BE1}"/>
              </a:ext>
            </a:extLst>
          </p:cNvPr>
          <p:cNvSpPr>
            <a:spLocks noGrp="1" noChangeArrowheads="1"/>
          </p:cNvSpPr>
          <p:nvPr>
            <p:ph type="title"/>
          </p:nvPr>
        </p:nvSpPr>
        <p:spPr>
          <a:xfrm>
            <a:off x="685800" y="228600"/>
            <a:ext cx="7772400" cy="1143000"/>
          </a:xfrm>
        </p:spPr>
        <p:txBody>
          <a:bodyPr/>
          <a:lstStyle/>
          <a:p>
            <a:pPr eaLnBrk="1" hangingPunct="1"/>
            <a:r>
              <a:rPr lang="en-GB" altLang="en-US" dirty="0">
                <a:latin typeface="Arial" panose="020B0604020202020204" pitchFamily="34" charset="0"/>
                <a:cs typeface="Arial" panose="020B0604020202020204" pitchFamily="34" charset="0"/>
              </a:rPr>
              <a:t>Quality of Service</a:t>
            </a:r>
          </a:p>
        </p:txBody>
      </p:sp>
      <p:sp>
        <p:nvSpPr>
          <p:cNvPr id="9219" name="Rectangle 3">
            <a:extLst>
              <a:ext uri="{FF2B5EF4-FFF2-40B4-BE49-F238E27FC236}">
                <a16:creationId xmlns:a16="http://schemas.microsoft.com/office/drawing/2014/main" id="{447CFE26-B8ED-EA39-2FC5-4D87153A7216}"/>
              </a:ext>
            </a:extLst>
          </p:cNvPr>
          <p:cNvSpPr>
            <a:spLocks noGrp="1" noChangeArrowheads="1"/>
          </p:cNvSpPr>
          <p:nvPr>
            <p:ph type="body" idx="1"/>
          </p:nvPr>
        </p:nvSpPr>
        <p:spPr>
          <a:xfrm>
            <a:off x="228600" y="1447800"/>
            <a:ext cx="8229600" cy="4114800"/>
          </a:xfrm>
        </p:spPr>
        <p:txBody>
          <a:bodyPr/>
          <a:lstStyle/>
          <a:p>
            <a:pPr eaLnBrk="1" hangingPunct="1">
              <a:lnSpc>
                <a:spcPct val="90000"/>
              </a:lnSpc>
            </a:pPr>
            <a:r>
              <a:rPr lang="en-GB" altLang="en-US" sz="2800" i="1" dirty="0">
                <a:latin typeface="Arial" panose="020B0604020202020204" pitchFamily="34" charset="0"/>
                <a:cs typeface="Arial" panose="020B0604020202020204" pitchFamily="34" charset="0"/>
              </a:rPr>
              <a:t>Reliability</a:t>
            </a:r>
          </a:p>
          <a:p>
            <a:pPr lvl="1" eaLnBrk="1" hangingPunct="1">
              <a:lnSpc>
                <a:spcPct val="90000"/>
              </a:lnSpc>
            </a:pPr>
            <a:r>
              <a:rPr lang="en-GB" altLang="en-US" sz="2000" i="1" dirty="0">
                <a:latin typeface="Arial" panose="020B0604020202020204" pitchFamily="34" charset="0"/>
                <a:cs typeface="Arial" panose="020B0604020202020204" pitchFamily="34" charset="0"/>
              </a:rPr>
              <a:t>The ability to perform the promised service dependably, accurately and consistently.</a:t>
            </a:r>
          </a:p>
          <a:p>
            <a:pPr eaLnBrk="1" hangingPunct="1">
              <a:lnSpc>
                <a:spcPct val="90000"/>
              </a:lnSpc>
            </a:pPr>
            <a:r>
              <a:rPr lang="en-GB" altLang="en-US" sz="2800" i="1" dirty="0">
                <a:latin typeface="Arial" panose="020B0604020202020204" pitchFamily="34" charset="0"/>
                <a:cs typeface="Arial" panose="020B0604020202020204" pitchFamily="34" charset="0"/>
              </a:rPr>
              <a:t>Responsiveness</a:t>
            </a:r>
          </a:p>
          <a:p>
            <a:pPr lvl="1" eaLnBrk="1" hangingPunct="1">
              <a:lnSpc>
                <a:spcPct val="90000"/>
              </a:lnSpc>
            </a:pPr>
            <a:r>
              <a:rPr lang="en-GB" altLang="en-US" sz="2000" i="1" dirty="0">
                <a:latin typeface="Arial" panose="020B0604020202020204" pitchFamily="34" charset="0"/>
                <a:cs typeface="Arial" panose="020B0604020202020204" pitchFamily="34" charset="0"/>
              </a:rPr>
              <a:t>Willingness to help colleagues and young people</a:t>
            </a:r>
          </a:p>
          <a:p>
            <a:pPr eaLnBrk="1" hangingPunct="1">
              <a:lnSpc>
                <a:spcPct val="90000"/>
              </a:lnSpc>
            </a:pPr>
            <a:r>
              <a:rPr lang="en-GB" altLang="en-US" sz="2800" i="1" dirty="0">
                <a:latin typeface="Arial" panose="020B0604020202020204" pitchFamily="34" charset="0"/>
                <a:cs typeface="Arial" panose="020B0604020202020204" pitchFamily="34" charset="0"/>
              </a:rPr>
              <a:t>Assurance</a:t>
            </a:r>
          </a:p>
          <a:p>
            <a:pPr lvl="1" eaLnBrk="1" hangingPunct="1">
              <a:lnSpc>
                <a:spcPct val="90000"/>
              </a:lnSpc>
            </a:pPr>
            <a:r>
              <a:rPr lang="en-GB" altLang="en-US" sz="2000" i="1" dirty="0">
                <a:latin typeface="Arial" panose="020B0604020202020204" pitchFamily="34" charset="0"/>
                <a:cs typeface="Arial" panose="020B0604020202020204" pitchFamily="34" charset="0"/>
              </a:rPr>
              <a:t>Knowledge and professionalism of staff and the ability to inspire trust and confidence</a:t>
            </a:r>
          </a:p>
          <a:p>
            <a:pPr eaLnBrk="1" hangingPunct="1">
              <a:lnSpc>
                <a:spcPct val="90000"/>
              </a:lnSpc>
            </a:pPr>
            <a:r>
              <a:rPr lang="en-GB" altLang="en-US" sz="2800" i="1" dirty="0">
                <a:latin typeface="Arial" panose="020B0604020202020204" pitchFamily="34" charset="0"/>
                <a:cs typeface="Arial" panose="020B0604020202020204" pitchFamily="34" charset="0"/>
              </a:rPr>
              <a:t>Empathy</a:t>
            </a:r>
          </a:p>
          <a:p>
            <a:pPr lvl="1" eaLnBrk="1" hangingPunct="1">
              <a:lnSpc>
                <a:spcPct val="90000"/>
              </a:lnSpc>
            </a:pPr>
            <a:r>
              <a:rPr lang="en-GB" altLang="en-US" sz="2000" i="1" dirty="0">
                <a:latin typeface="Arial" panose="020B0604020202020204" pitchFamily="34" charset="0"/>
                <a:cs typeface="Arial" panose="020B0604020202020204" pitchFamily="34" charset="0"/>
              </a:rPr>
              <a:t>Caring and individualised attention to stakeholders</a:t>
            </a:r>
          </a:p>
          <a:p>
            <a:pPr eaLnBrk="1" hangingPunct="1">
              <a:lnSpc>
                <a:spcPct val="90000"/>
              </a:lnSpc>
            </a:pPr>
            <a:r>
              <a:rPr lang="en-GB" altLang="en-US" sz="2800" i="1" dirty="0">
                <a:latin typeface="Arial" panose="020B0604020202020204" pitchFamily="34" charset="0"/>
                <a:cs typeface="Arial" panose="020B0604020202020204" pitchFamily="34" charset="0"/>
              </a:rPr>
              <a:t>Tangibles</a:t>
            </a:r>
          </a:p>
          <a:p>
            <a:pPr lvl="1" eaLnBrk="1" hangingPunct="1">
              <a:lnSpc>
                <a:spcPct val="90000"/>
              </a:lnSpc>
            </a:pPr>
            <a:r>
              <a:rPr lang="en-GB" altLang="en-US" sz="2000" i="1" dirty="0">
                <a:latin typeface="Arial" panose="020B0604020202020204" pitchFamily="34" charset="0"/>
                <a:cs typeface="Arial" panose="020B0604020202020204" pitchFamily="34" charset="0"/>
              </a:rPr>
              <a:t>Physical facilities, equipment and staff appearance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17FC9840-DB09-3EE3-433F-F8A30D567AC8}"/>
              </a:ext>
            </a:extLst>
          </p:cNvPr>
          <p:cNvSpPr>
            <a:spLocks noGrp="1" noChangeArrowheads="1"/>
          </p:cNvSpPr>
          <p:nvPr>
            <p:ph type="title"/>
          </p:nvPr>
        </p:nvSpPr>
        <p:spPr>
          <a:xfrm>
            <a:off x="685800" y="304800"/>
            <a:ext cx="7772400" cy="1219200"/>
          </a:xfrm>
        </p:spPr>
        <p:txBody>
          <a:bodyPr/>
          <a:lstStyle/>
          <a:p>
            <a:pPr eaLnBrk="1" hangingPunct="1"/>
            <a:r>
              <a:rPr lang="en-GB" altLang="en-US" sz="3600" dirty="0">
                <a:latin typeface="Arial" panose="020B0604020202020204" pitchFamily="34" charset="0"/>
                <a:cs typeface="Arial" panose="020B0604020202020204" pitchFamily="34" charset="0"/>
              </a:rPr>
              <a:t>The key: well-being</a:t>
            </a:r>
          </a:p>
        </p:txBody>
      </p:sp>
      <p:sp>
        <p:nvSpPr>
          <p:cNvPr id="10243" name="Rectangle 3">
            <a:extLst>
              <a:ext uri="{FF2B5EF4-FFF2-40B4-BE49-F238E27FC236}">
                <a16:creationId xmlns:a16="http://schemas.microsoft.com/office/drawing/2014/main" id="{53AFAE2D-D812-2420-57F8-C455BB6F0980}"/>
              </a:ext>
            </a:extLst>
          </p:cNvPr>
          <p:cNvSpPr>
            <a:spLocks noGrp="1" noChangeArrowheads="1"/>
          </p:cNvSpPr>
          <p:nvPr>
            <p:ph type="body" sz="half" idx="1"/>
          </p:nvPr>
        </p:nvSpPr>
        <p:spPr>
          <a:xfrm>
            <a:off x="533400" y="1524000"/>
            <a:ext cx="3276600" cy="4572000"/>
          </a:xfrm>
        </p:spPr>
        <p:txBody>
          <a:bodyPr/>
          <a:lstStyle/>
          <a:p>
            <a:pPr eaLnBrk="1" hangingPunct="1">
              <a:lnSpc>
                <a:spcPct val="90000"/>
              </a:lnSpc>
            </a:pPr>
            <a:r>
              <a:rPr lang="en-GB" altLang="en-US" sz="2400" dirty="0">
                <a:latin typeface="Arial" panose="020B0604020202020204" pitchFamily="34" charset="0"/>
                <a:cs typeface="Arial" panose="020B0604020202020204" pitchFamily="34" charset="0"/>
              </a:rPr>
              <a:t>Results centred, not self-centred</a:t>
            </a:r>
          </a:p>
          <a:p>
            <a:pPr eaLnBrk="1" hangingPunct="1">
              <a:lnSpc>
                <a:spcPct val="90000"/>
              </a:lnSpc>
            </a:pPr>
            <a:r>
              <a:rPr lang="en-GB" altLang="en-US" sz="2400" dirty="0">
                <a:latin typeface="Arial" panose="020B0604020202020204" pitchFamily="34" charset="0"/>
                <a:cs typeface="Arial" panose="020B0604020202020204" pitchFamily="34" charset="0"/>
              </a:rPr>
              <a:t>Problem solving</a:t>
            </a:r>
          </a:p>
          <a:p>
            <a:pPr eaLnBrk="1" hangingPunct="1">
              <a:lnSpc>
                <a:spcPct val="90000"/>
              </a:lnSpc>
            </a:pPr>
            <a:r>
              <a:rPr lang="en-GB" altLang="en-US" sz="2400" dirty="0">
                <a:latin typeface="Arial" panose="020B0604020202020204" pitchFamily="34" charset="0"/>
                <a:cs typeface="Arial" panose="020B0604020202020204" pitchFamily="34" charset="0"/>
              </a:rPr>
              <a:t>Rational</a:t>
            </a:r>
          </a:p>
          <a:p>
            <a:pPr eaLnBrk="1" hangingPunct="1">
              <a:lnSpc>
                <a:spcPct val="90000"/>
              </a:lnSpc>
            </a:pPr>
            <a:r>
              <a:rPr lang="en-GB" altLang="en-US" sz="2400" dirty="0">
                <a:latin typeface="Arial" panose="020B0604020202020204" pitchFamily="34" charset="0"/>
                <a:cs typeface="Arial" panose="020B0604020202020204" pitchFamily="34" charset="0"/>
              </a:rPr>
              <a:t>Action Oriented</a:t>
            </a:r>
          </a:p>
          <a:p>
            <a:pPr eaLnBrk="1" hangingPunct="1">
              <a:lnSpc>
                <a:spcPct val="90000"/>
              </a:lnSpc>
            </a:pPr>
            <a:r>
              <a:rPr lang="en-GB" altLang="en-US" sz="2400" dirty="0">
                <a:latin typeface="Arial" panose="020B0604020202020204" pitchFamily="34" charset="0"/>
                <a:cs typeface="Arial" panose="020B0604020202020204" pitchFamily="34" charset="0"/>
              </a:rPr>
              <a:t>Objective</a:t>
            </a:r>
          </a:p>
          <a:p>
            <a:pPr eaLnBrk="1" hangingPunct="1">
              <a:lnSpc>
                <a:spcPct val="90000"/>
              </a:lnSpc>
            </a:pPr>
            <a:r>
              <a:rPr lang="en-GB" altLang="en-US" sz="2400" dirty="0">
                <a:latin typeface="Arial" panose="020B0604020202020204" pitchFamily="34" charset="0"/>
                <a:cs typeface="Arial" panose="020B0604020202020204" pitchFamily="34" charset="0"/>
              </a:rPr>
              <a:t>Be realistic about yourself and others</a:t>
            </a:r>
          </a:p>
          <a:p>
            <a:pPr eaLnBrk="1" hangingPunct="1">
              <a:lnSpc>
                <a:spcPct val="90000"/>
              </a:lnSpc>
            </a:pPr>
            <a:r>
              <a:rPr lang="en-GB" altLang="en-US" sz="2400" dirty="0">
                <a:latin typeface="Arial" panose="020B0604020202020204" pitchFamily="34" charset="0"/>
                <a:cs typeface="Arial" panose="020B0604020202020204" pitchFamily="34" charset="0"/>
              </a:rPr>
              <a:t>Be independent</a:t>
            </a:r>
          </a:p>
          <a:p>
            <a:pPr eaLnBrk="1" hangingPunct="1">
              <a:lnSpc>
                <a:spcPct val="90000"/>
              </a:lnSpc>
            </a:pPr>
            <a:r>
              <a:rPr lang="en-GB" altLang="en-US" sz="2400" dirty="0">
                <a:latin typeface="Arial" panose="020B0604020202020204" pitchFamily="34" charset="0"/>
                <a:cs typeface="Arial" panose="020B0604020202020204" pitchFamily="34" charset="0"/>
              </a:rPr>
              <a:t>Take personal responsibility</a:t>
            </a:r>
          </a:p>
        </p:txBody>
      </p:sp>
      <p:sp>
        <p:nvSpPr>
          <p:cNvPr id="10244" name="Rectangle 4">
            <a:extLst>
              <a:ext uri="{FF2B5EF4-FFF2-40B4-BE49-F238E27FC236}">
                <a16:creationId xmlns:a16="http://schemas.microsoft.com/office/drawing/2014/main" id="{91D27031-D5D1-1710-1130-825C04F672C0}"/>
              </a:ext>
            </a:extLst>
          </p:cNvPr>
          <p:cNvSpPr>
            <a:spLocks noGrp="1" noChangeArrowheads="1"/>
          </p:cNvSpPr>
          <p:nvPr>
            <p:ph type="body" sz="half" idx="2"/>
          </p:nvPr>
        </p:nvSpPr>
        <p:spPr>
          <a:xfrm>
            <a:off x="4114800" y="1524000"/>
            <a:ext cx="4343400" cy="4572000"/>
          </a:xfrm>
        </p:spPr>
        <p:txBody>
          <a:bodyPr/>
          <a:lstStyle/>
          <a:p>
            <a:pPr eaLnBrk="1" hangingPunct="1"/>
            <a:r>
              <a:rPr lang="en-GB" altLang="en-US" sz="2400" dirty="0">
                <a:latin typeface="Arial" panose="020B0604020202020204" pitchFamily="34" charset="0"/>
                <a:cs typeface="Arial" panose="020B0604020202020204" pitchFamily="34" charset="0"/>
              </a:rPr>
              <a:t>Comfortable with people’s imperfections</a:t>
            </a:r>
          </a:p>
          <a:p>
            <a:pPr eaLnBrk="1" hangingPunct="1"/>
            <a:r>
              <a:rPr lang="en-GB" altLang="en-US" sz="2400" dirty="0">
                <a:latin typeface="Arial" panose="020B0604020202020204" pitchFamily="34" charset="0"/>
                <a:cs typeface="Arial" panose="020B0604020202020204" pitchFamily="34" charset="0"/>
              </a:rPr>
              <a:t>Link independent thought &amp; action</a:t>
            </a:r>
          </a:p>
          <a:p>
            <a:pPr eaLnBrk="1" hangingPunct="1"/>
            <a:r>
              <a:rPr lang="en-GB" altLang="en-US" sz="2400" dirty="0">
                <a:latin typeface="Arial" panose="020B0604020202020204" pitchFamily="34" charset="0"/>
                <a:cs typeface="Arial" panose="020B0604020202020204" pitchFamily="34" charset="0"/>
              </a:rPr>
              <a:t>Value privacy</a:t>
            </a:r>
          </a:p>
          <a:p>
            <a:pPr eaLnBrk="1" hangingPunct="1"/>
            <a:r>
              <a:rPr lang="en-GB" altLang="en-US" sz="2400" dirty="0">
                <a:latin typeface="Arial" panose="020B0604020202020204" pitchFamily="34" charset="0"/>
                <a:cs typeface="Arial" panose="020B0604020202020204" pitchFamily="34" charset="0"/>
              </a:rPr>
              <a:t>Make up your own mind</a:t>
            </a:r>
          </a:p>
          <a:p>
            <a:pPr eaLnBrk="1" hangingPunct="1"/>
            <a:r>
              <a:rPr lang="en-GB" altLang="en-US" sz="2400" dirty="0">
                <a:latin typeface="Arial" panose="020B0604020202020204" pitchFamily="34" charset="0"/>
                <a:cs typeface="Arial" panose="020B0604020202020204" pitchFamily="34" charset="0"/>
              </a:rPr>
              <a:t>Become free from ego, self interest, chasing comfort, brooding on problems and difficulties</a:t>
            </a:r>
          </a:p>
          <a:p>
            <a:pPr eaLnBrk="1" hangingPunct="1"/>
            <a:r>
              <a:rPr lang="en-GB" altLang="en-US" sz="2400" dirty="0">
                <a:latin typeface="Arial" panose="020B0604020202020204" pitchFamily="34" charset="0"/>
                <a:cs typeface="Arial" panose="020B0604020202020204" pitchFamily="34" charset="0"/>
              </a:rPr>
              <a:t>Do not give in to pressures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498132D7-9D41-B079-55F5-591DC54C4C0F}"/>
              </a:ext>
            </a:extLst>
          </p:cNvPr>
          <p:cNvSpPr>
            <a:spLocks noGrp="1" noChangeArrowheads="1"/>
          </p:cNvSpPr>
          <p:nvPr>
            <p:ph type="body" idx="1"/>
          </p:nvPr>
        </p:nvSpPr>
        <p:spPr>
          <a:xfrm>
            <a:off x="457200" y="980728"/>
            <a:ext cx="8229600" cy="4525963"/>
          </a:xfrm>
        </p:spPr>
        <p:txBody>
          <a:bodyPr/>
          <a:lstStyle/>
          <a:p>
            <a:pPr eaLnBrk="1" hangingPunct="1"/>
            <a:r>
              <a:rPr lang="en-GB" altLang="en-US" dirty="0"/>
              <a:t>Question</a:t>
            </a:r>
          </a:p>
          <a:p>
            <a:pPr eaLnBrk="1" hangingPunct="1">
              <a:buFontTx/>
              <a:buNone/>
            </a:pPr>
            <a:endParaRPr lang="en-GB" altLang="en-US" dirty="0"/>
          </a:p>
          <a:p>
            <a:pPr lvl="1" eaLnBrk="1" hangingPunct="1"/>
            <a:r>
              <a:rPr lang="en-GB" altLang="en-US" dirty="0"/>
              <a:t>How can you begin to understand the quality of work of the organisation?</a:t>
            </a:r>
          </a:p>
          <a:p>
            <a:pPr lvl="1" eaLnBrk="1" hangingPunct="1">
              <a:buFontTx/>
              <a:buNone/>
            </a:pPr>
            <a:endParaRPr lang="en-GB" altLang="en-US" dirty="0"/>
          </a:p>
          <a:p>
            <a:pPr lvl="1" eaLnBrk="1" hangingPunct="1"/>
            <a:r>
              <a:rPr lang="en-GB" altLang="en-US" dirty="0"/>
              <a:t>Sharing experiences exercise</a:t>
            </a:r>
          </a:p>
          <a:p>
            <a:pPr lvl="1" eaLnBrk="1" hangingPunct="1"/>
            <a:r>
              <a:rPr lang="en-GB" altLang="en-US" dirty="0"/>
              <a:t>What language can you use to illustrate your evaluation?</a:t>
            </a:r>
            <a:endParaRPr lang="en-US"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171C9D68-3D7B-2E8E-6B54-536A618618F5}"/>
              </a:ext>
            </a:extLst>
          </p:cNvPr>
          <p:cNvSpPr>
            <a:spLocks noGrp="1" noChangeArrowheads="1"/>
          </p:cNvSpPr>
          <p:nvPr>
            <p:ph type="title"/>
          </p:nvPr>
        </p:nvSpPr>
        <p:spPr>
          <a:xfrm>
            <a:off x="457200" y="115888"/>
            <a:ext cx="8229600" cy="1143000"/>
          </a:xfrm>
        </p:spPr>
        <p:txBody>
          <a:bodyPr/>
          <a:lstStyle/>
          <a:p>
            <a:pPr eaLnBrk="1" hangingPunct="1"/>
            <a:r>
              <a:rPr lang="en-GB" altLang="en-US"/>
              <a:t>Higher performance</a:t>
            </a:r>
            <a:endParaRPr lang="en-US" altLang="en-US"/>
          </a:p>
        </p:txBody>
      </p:sp>
      <p:sp>
        <p:nvSpPr>
          <p:cNvPr id="12291" name="Rectangle 3">
            <a:extLst>
              <a:ext uri="{FF2B5EF4-FFF2-40B4-BE49-F238E27FC236}">
                <a16:creationId xmlns:a16="http://schemas.microsoft.com/office/drawing/2014/main" id="{E13BF387-DF6F-55C7-1720-0440CCCD9555}"/>
              </a:ext>
            </a:extLst>
          </p:cNvPr>
          <p:cNvSpPr>
            <a:spLocks noGrp="1" noChangeArrowheads="1"/>
          </p:cNvSpPr>
          <p:nvPr>
            <p:ph type="body" idx="1"/>
          </p:nvPr>
        </p:nvSpPr>
        <p:spPr>
          <a:xfrm>
            <a:off x="395288" y="1268413"/>
            <a:ext cx="8229600" cy="5068887"/>
          </a:xfrm>
        </p:spPr>
        <p:txBody>
          <a:bodyPr/>
          <a:lstStyle/>
          <a:p>
            <a:pPr eaLnBrk="1" hangingPunct="1">
              <a:lnSpc>
                <a:spcPct val="80000"/>
              </a:lnSpc>
            </a:pPr>
            <a:r>
              <a:rPr lang="en-US" altLang="en-US" sz="2000"/>
              <a:t>So what values would you expect to see in an effective organisation that works with young people? Mary Marken</a:t>
            </a:r>
            <a:r>
              <a:rPr lang="en-US" altLang="en-US" sz="2000" b="1"/>
              <a:t> </a:t>
            </a:r>
            <a:r>
              <a:rPr lang="en-US" altLang="en-US" sz="2000"/>
              <a:t>identifies the following as central to the work of higher performing local authority youth services:</a:t>
            </a:r>
          </a:p>
          <a:p>
            <a:pPr eaLnBrk="1" hangingPunct="1">
              <a:lnSpc>
                <a:spcPct val="80000"/>
              </a:lnSpc>
            </a:pPr>
            <a:endParaRPr lang="en-US" altLang="en-US" sz="2000"/>
          </a:p>
          <a:p>
            <a:pPr eaLnBrk="1" hangingPunct="1">
              <a:lnSpc>
                <a:spcPct val="80000"/>
              </a:lnSpc>
            </a:pPr>
            <a:r>
              <a:rPr lang="en-US" altLang="en-US" sz="2000"/>
              <a:t>Young people are valued as equal partners.</a:t>
            </a:r>
          </a:p>
          <a:p>
            <a:pPr eaLnBrk="1" hangingPunct="1">
              <a:lnSpc>
                <a:spcPct val="80000"/>
              </a:lnSpc>
            </a:pPr>
            <a:r>
              <a:rPr lang="en-US" altLang="en-US" sz="2000"/>
              <a:t>Equality and equity are valued.</a:t>
            </a:r>
          </a:p>
          <a:p>
            <a:pPr eaLnBrk="1" hangingPunct="1">
              <a:lnSpc>
                <a:spcPct val="80000"/>
              </a:lnSpc>
            </a:pPr>
            <a:r>
              <a:rPr lang="en-US" altLang="en-US" sz="2000"/>
              <a:t>There is an understanding of and commitment to effective youth work.</a:t>
            </a:r>
          </a:p>
          <a:p>
            <a:pPr eaLnBrk="1" hangingPunct="1">
              <a:lnSpc>
                <a:spcPct val="80000"/>
              </a:lnSpc>
            </a:pPr>
            <a:r>
              <a:rPr lang="en-US" altLang="en-US" sz="2000"/>
              <a:t>Fun is valued as an integral part of learning.</a:t>
            </a:r>
          </a:p>
          <a:p>
            <a:pPr eaLnBrk="1" hangingPunct="1">
              <a:lnSpc>
                <a:spcPct val="80000"/>
              </a:lnSpc>
            </a:pPr>
            <a:r>
              <a:rPr lang="en-US" altLang="en-US" sz="2000"/>
              <a:t>Qualities of integrity, tenacity, flexibility, creativity and humour are valued.</a:t>
            </a:r>
          </a:p>
          <a:p>
            <a:pPr eaLnBrk="1" hangingPunct="1">
              <a:lnSpc>
                <a:spcPct val="80000"/>
              </a:lnSpc>
            </a:pPr>
            <a:r>
              <a:rPr lang="en-US" altLang="en-US" sz="2000"/>
              <a:t>Individual staff and the whole organisation value ‘constant learning’.</a:t>
            </a:r>
          </a:p>
          <a:p>
            <a:pPr eaLnBrk="1" hangingPunct="1">
              <a:lnSpc>
                <a:spcPct val="80000"/>
              </a:lnSpc>
            </a:pPr>
            <a:r>
              <a:rPr lang="en-US" altLang="en-US" sz="2000"/>
              <a:t>Individual staff and the whole organisation see themselves as part of a wider set of services to young people.</a:t>
            </a:r>
          </a:p>
          <a:p>
            <a:pPr eaLnBrk="1" hangingPunct="1">
              <a:lnSpc>
                <a:spcPct val="80000"/>
              </a:lnSpc>
            </a:pPr>
            <a:r>
              <a:rPr lang="en-US" altLang="en-US" sz="2000"/>
              <a:t>Collaboration is valued.</a:t>
            </a:r>
          </a:p>
          <a:p>
            <a:pPr eaLnBrk="1" hangingPunct="1">
              <a:lnSpc>
                <a:spcPct val="80000"/>
              </a:lnSpc>
            </a:pPr>
            <a:r>
              <a:rPr lang="en-US" altLang="en-US" sz="2000"/>
              <a:t>Feedback is welcomed and encouraged.</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docProps/app.xml><?xml version="1.0" encoding="utf-8"?>
<Properties xmlns="http://schemas.openxmlformats.org/officeDocument/2006/extended-properties" xmlns:vt="http://schemas.openxmlformats.org/officeDocument/2006/docPropsVTypes">
  <TotalTime>118</TotalTime>
  <Words>454</Words>
  <Application>Microsoft Office PowerPoint</Application>
  <PresentationFormat>On-screen Show (4:3)</PresentationFormat>
  <Paragraphs>53</Paragraphs>
  <Slides>12</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12</vt:i4>
      </vt:variant>
    </vt:vector>
  </HeadingPairs>
  <TitlesOfParts>
    <vt:vector size="18" baseType="lpstr">
      <vt:lpstr>Arial</vt:lpstr>
      <vt:lpstr>Calibri</vt:lpstr>
      <vt:lpstr>Comic Sans MS</vt:lpstr>
      <vt:lpstr>Times New Roman</vt:lpstr>
      <vt:lpstr>Default Design</vt:lpstr>
      <vt:lpstr>Office Theme</vt:lpstr>
      <vt:lpstr>PowerPoint Presentation</vt:lpstr>
      <vt:lpstr>Organisations  Understanding Culture and Structure </vt:lpstr>
      <vt:lpstr>PowerPoint Presentation</vt:lpstr>
      <vt:lpstr>PowerPoint Presentation</vt:lpstr>
      <vt:lpstr>The Club Tribe</vt:lpstr>
      <vt:lpstr>The Role Tribe</vt:lpstr>
      <vt:lpstr>The Person Tribe</vt:lpstr>
      <vt:lpstr>The Task Tribe</vt:lpstr>
      <vt:lpstr>Quality of Service</vt:lpstr>
      <vt:lpstr>The key: well-being</vt:lpstr>
      <vt:lpstr>PowerPoint Presentation</vt:lpstr>
      <vt:lpstr>Higher performance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Workplace Learning Environment  Culture and Values</dc:title>
  <dc:creator>Trinity College</dc:creator>
  <cp:lastModifiedBy>Darrel Williams</cp:lastModifiedBy>
  <cp:revision>5</cp:revision>
  <dcterms:created xsi:type="dcterms:W3CDTF">2012-03-01T23:21:17Z</dcterms:created>
  <dcterms:modified xsi:type="dcterms:W3CDTF">2023-10-18T20:50:01Z</dcterms:modified>
</cp:coreProperties>
</file>