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5"/>
  </p:notesMasterIdLst>
  <p:sldIdLst>
    <p:sldId id="719" r:id="rId6"/>
    <p:sldId id="901" r:id="rId7"/>
    <p:sldId id="904" r:id="rId8"/>
    <p:sldId id="936" r:id="rId9"/>
    <p:sldId id="905" r:id="rId10"/>
    <p:sldId id="935" r:id="rId11"/>
    <p:sldId id="932" r:id="rId12"/>
    <p:sldId id="941" r:id="rId13"/>
    <p:sldId id="933" r:id="rId14"/>
    <p:sldId id="934" r:id="rId15"/>
    <p:sldId id="906" r:id="rId16"/>
    <p:sldId id="945" r:id="rId17"/>
    <p:sldId id="946" r:id="rId18"/>
    <p:sldId id="947" r:id="rId19"/>
    <p:sldId id="948" r:id="rId20"/>
    <p:sldId id="950" r:id="rId21"/>
    <p:sldId id="951" r:id="rId22"/>
    <p:sldId id="953" r:id="rId23"/>
    <p:sldId id="72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2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2F528F"/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4ADAF2-487B-40FC-86F8-ECEF0B4A989A}" v="963" dt="2024-11-12T10:38:55.5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53" y="-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B4ADAF2-487B-40FC-86F8-ECEF0B4A989A}"/>
    <pc:docChg chg="undo custSel delSld modSld sldOrd">
      <pc:chgData name="Jenifer Prince Devaraj" userId="c3fb109c-09d1-42a6-93f4-69472d709861" providerId="ADAL" clId="{4B4ADAF2-487B-40FC-86F8-ECEF0B4A989A}" dt="2024-11-12T10:38:55.585" v="1717" actId="20577"/>
      <pc:docMkLst>
        <pc:docMk/>
      </pc:docMkLst>
      <pc:sldChg chg="modSp mod">
        <pc:chgData name="Jenifer Prince Devaraj" userId="c3fb109c-09d1-42a6-93f4-69472d709861" providerId="ADAL" clId="{4B4ADAF2-487B-40FC-86F8-ECEF0B4A989A}" dt="2024-11-11T23:33:47.038" v="171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B4ADAF2-487B-40FC-86F8-ECEF0B4A989A}" dt="2024-11-11T23:33:47.038" v="171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4B4ADAF2-487B-40FC-86F8-ECEF0B4A989A}" dt="2024-11-12T10:38:55.585" v="1717" actId="20577"/>
        <pc:sldMkLst>
          <pc:docMk/>
          <pc:sldMk cId="2859460192" sldId="905"/>
        </pc:sldMkLst>
        <pc:spChg chg="mod">
          <ac:chgData name="Jenifer Prince Devaraj" userId="c3fb109c-09d1-42a6-93f4-69472d709861" providerId="ADAL" clId="{4B4ADAF2-487B-40FC-86F8-ECEF0B4A989A}" dt="2024-11-11T22:03:03.042" v="197" actId="14100"/>
          <ac:spMkLst>
            <pc:docMk/>
            <pc:sldMk cId="2859460192" sldId="905"/>
            <ac:spMk id="3" creationId="{5D7666C8-0F37-4EB2-AD6B-AEE33F2BDD54}"/>
          </ac:spMkLst>
        </pc:spChg>
        <pc:spChg chg="mod">
          <ac:chgData name="Jenifer Prince Devaraj" userId="c3fb109c-09d1-42a6-93f4-69472d709861" providerId="ADAL" clId="{4B4ADAF2-487B-40FC-86F8-ECEF0B4A989A}" dt="2024-11-12T10:38:55.585" v="1717" actId="20577"/>
          <ac:spMkLst>
            <pc:docMk/>
            <pc:sldMk cId="2859460192" sldId="905"/>
            <ac:spMk id="20" creationId="{C6C07757-E4E2-437D-92DE-EA0CBF28127E}"/>
          </ac:spMkLst>
        </pc:spChg>
      </pc:sldChg>
      <pc:sldChg chg="modSp">
        <pc:chgData name="Jenifer Prince Devaraj" userId="c3fb109c-09d1-42a6-93f4-69472d709861" providerId="ADAL" clId="{4B4ADAF2-487B-40FC-86F8-ECEF0B4A989A}" dt="2024-11-11T22:36:06.462" v="745"/>
        <pc:sldMkLst>
          <pc:docMk/>
          <pc:sldMk cId="2850460811" sldId="906"/>
        </pc:sldMkLst>
        <pc:spChg chg="mod">
          <ac:chgData name="Jenifer Prince Devaraj" userId="c3fb109c-09d1-42a6-93f4-69472d709861" providerId="ADAL" clId="{4B4ADAF2-487B-40FC-86F8-ECEF0B4A989A}" dt="2024-11-11T22:36:06.462" v="745"/>
          <ac:spMkLst>
            <pc:docMk/>
            <pc:sldMk cId="2850460811" sldId="906"/>
            <ac:spMk id="17" creationId="{CC818B09-69CE-40D0-B21C-F2703260367F}"/>
          </ac:spMkLst>
        </pc:spChg>
      </pc:sldChg>
      <pc:sldChg chg="modSp">
        <pc:chgData name="Jenifer Prince Devaraj" userId="c3fb109c-09d1-42a6-93f4-69472d709861" providerId="ADAL" clId="{4B4ADAF2-487B-40FC-86F8-ECEF0B4A989A}" dt="2024-11-11T22:55:01.257" v="1163" actId="114"/>
        <pc:sldMkLst>
          <pc:docMk/>
          <pc:sldMk cId="1186336627" sldId="932"/>
        </pc:sldMkLst>
        <pc:spChg chg="mod">
          <ac:chgData name="Jenifer Prince Devaraj" userId="c3fb109c-09d1-42a6-93f4-69472d709861" providerId="ADAL" clId="{4B4ADAF2-487B-40FC-86F8-ECEF0B4A989A}" dt="2024-11-11T22:55:01.257" v="1163" actId="114"/>
          <ac:spMkLst>
            <pc:docMk/>
            <pc:sldMk cId="1186336627" sldId="932"/>
            <ac:spMk id="2" creationId="{1F801C30-2672-4877-8BFB-0D6D4C68A389}"/>
          </ac:spMkLst>
        </pc:spChg>
      </pc:sldChg>
      <pc:sldChg chg="addSp delSp modSp mod">
        <pc:chgData name="Jenifer Prince Devaraj" userId="c3fb109c-09d1-42a6-93f4-69472d709861" providerId="ADAL" clId="{4B4ADAF2-487B-40FC-86F8-ECEF0B4A989A}" dt="2024-11-11T22:12:17.389" v="362" actId="1076"/>
        <pc:sldMkLst>
          <pc:docMk/>
          <pc:sldMk cId="2442132882" sldId="933"/>
        </pc:sldMkLst>
        <pc:spChg chg="del">
          <ac:chgData name="Jenifer Prince Devaraj" userId="c3fb109c-09d1-42a6-93f4-69472d709861" providerId="ADAL" clId="{4B4ADAF2-487B-40FC-86F8-ECEF0B4A989A}" dt="2024-11-11T22:10:56.687" v="345" actId="478"/>
          <ac:spMkLst>
            <pc:docMk/>
            <pc:sldMk cId="2442132882" sldId="933"/>
            <ac:spMk id="2" creationId="{0AE339DF-BE0B-438C-82D0-A84E8B3A1295}"/>
          </ac:spMkLst>
        </pc:spChg>
        <pc:spChg chg="mod">
          <ac:chgData name="Jenifer Prince Devaraj" userId="c3fb109c-09d1-42a6-93f4-69472d709861" providerId="ADAL" clId="{4B4ADAF2-487B-40FC-86F8-ECEF0B4A989A}" dt="2024-11-11T22:11:05.577" v="348" actId="1076"/>
          <ac:spMkLst>
            <pc:docMk/>
            <pc:sldMk cId="2442132882" sldId="933"/>
            <ac:spMk id="4" creationId="{887E703F-89EC-41FE-A5EC-F716213C35DA}"/>
          </ac:spMkLst>
        </pc:spChg>
        <pc:spChg chg="add del">
          <ac:chgData name="Jenifer Prince Devaraj" userId="c3fb109c-09d1-42a6-93f4-69472d709861" providerId="ADAL" clId="{4B4ADAF2-487B-40FC-86F8-ECEF0B4A989A}" dt="2024-11-11T22:10:58.095" v="346" actId="478"/>
          <ac:spMkLst>
            <pc:docMk/>
            <pc:sldMk cId="2442132882" sldId="933"/>
            <ac:spMk id="8" creationId="{265B8E21-18B2-4554-AB12-A1FBCD8357A2}"/>
          </ac:spMkLst>
        </pc:spChg>
        <pc:spChg chg="mod">
          <ac:chgData name="Jenifer Prince Devaraj" userId="c3fb109c-09d1-42a6-93f4-69472d709861" providerId="ADAL" clId="{4B4ADAF2-487B-40FC-86F8-ECEF0B4A989A}" dt="2024-11-11T22:12:17.389" v="362" actId="1076"/>
          <ac:spMkLst>
            <pc:docMk/>
            <pc:sldMk cId="2442132882" sldId="933"/>
            <ac:spMk id="15" creationId="{7EFBA047-9648-4F5B-9247-2125D50F720F}"/>
          </ac:spMkLst>
        </pc:spChg>
        <pc:picChg chg="add mod">
          <ac:chgData name="Jenifer Prince Devaraj" userId="c3fb109c-09d1-42a6-93f4-69472d709861" providerId="ADAL" clId="{4B4ADAF2-487B-40FC-86F8-ECEF0B4A989A}" dt="2024-11-11T22:10:42.995" v="341" actId="1076"/>
          <ac:picMkLst>
            <pc:docMk/>
            <pc:sldMk cId="2442132882" sldId="933"/>
            <ac:picMk id="7" creationId="{78EE16B6-1B7A-24C6-C9E1-1D23C8D4BA7D}"/>
          </ac:picMkLst>
        </pc:picChg>
        <pc:picChg chg="add mod">
          <ac:chgData name="Jenifer Prince Devaraj" userId="c3fb109c-09d1-42a6-93f4-69472d709861" providerId="ADAL" clId="{4B4ADAF2-487B-40FC-86F8-ECEF0B4A989A}" dt="2024-11-11T22:10:55.268" v="344" actId="1076"/>
          <ac:picMkLst>
            <pc:docMk/>
            <pc:sldMk cId="2442132882" sldId="933"/>
            <ac:picMk id="12" creationId="{5B24333E-E4D3-BFD8-C85E-A429C4455731}"/>
          </ac:picMkLst>
        </pc:picChg>
        <pc:cxnChg chg="mod">
          <ac:chgData name="Jenifer Prince Devaraj" userId="c3fb109c-09d1-42a6-93f4-69472d709861" providerId="ADAL" clId="{4B4ADAF2-487B-40FC-86F8-ECEF0B4A989A}" dt="2024-11-11T22:11:39.852" v="357" actId="1076"/>
          <ac:cxnSpMkLst>
            <pc:docMk/>
            <pc:sldMk cId="2442132882" sldId="933"/>
            <ac:cxnSpMk id="6" creationId="{ADE79BF7-A21E-4395-A92E-6BA85C1B5C1E}"/>
          </ac:cxnSpMkLst>
        </pc:cxnChg>
        <pc:cxnChg chg="mod">
          <ac:chgData name="Jenifer Prince Devaraj" userId="c3fb109c-09d1-42a6-93f4-69472d709861" providerId="ADAL" clId="{4B4ADAF2-487B-40FC-86F8-ECEF0B4A989A}" dt="2024-11-11T22:11:37.198" v="356" actId="1076"/>
          <ac:cxnSpMkLst>
            <pc:docMk/>
            <pc:sldMk cId="2442132882" sldId="933"/>
            <ac:cxnSpMk id="11" creationId="{99134742-6CCC-4CC8-9438-AB5236F3DF20}"/>
          </ac:cxnSpMkLst>
        </pc:cxnChg>
      </pc:sldChg>
      <pc:sldChg chg="modSp mod">
        <pc:chgData name="Jenifer Prince Devaraj" userId="c3fb109c-09d1-42a6-93f4-69472d709861" providerId="ADAL" clId="{4B4ADAF2-487B-40FC-86F8-ECEF0B4A989A}" dt="2024-11-11T22:36:00.351" v="744" actId="21"/>
        <pc:sldMkLst>
          <pc:docMk/>
          <pc:sldMk cId="2085199254" sldId="934"/>
        </pc:sldMkLst>
        <pc:spChg chg="mod">
          <ac:chgData name="Jenifer Prince Devaraj" userId="c3fb109c-09d1-42a6-93f4-69472d709861" providerId="ADAL" clId="{4B4ADAF2-487B-40FC-86F8-ECEF0B4A989A}" dt="2024-11-11T22:33:21.811" v="721"/>
          <ac:spMkLst>
            <pc:docMk/>
            <pc:sldMk cId="2085199254" sldId="934"/>
            <ac:spMk id="12" creationId="{52F99F40-BB65-4006-8767-53929BB9B73D}"/>
          </ac:spMkLst>
        </pc:spChg>
        <pc:spChg chg="mod">
          <ac:chgData name="Jenifer Prince Devaraj" userId="c3fb109c-09d1-42a6-93f4-69472d709861" providerId="ADAL" clId="{4B4ADAF2-487B-40FC-86F8-ECEF0B4A989A}" dt="2024-11-11T22:36:00.351" v="744" actId="21"/>
          <ac:spMkLst>
            <pc:docMk/>
            <pc:sldMk cId="2085199254" sldId="934"/>
            <ac:spMk id="13" creationId="{1279BA71-7B63-449F-8B99-CDFD57F38A5E}"/>
          </ac:spMkLst>
        </pc:spChg>
      </pc:sldChg>
      <pc:sldChg chg="modSp">
        <pc:chgData name="Jenifer Prince Devaraj" userId="c3fb109c-09d1-42a6-93f4-69472d709861" providerId="ADAL" clId="{4B4ADAF2-487B-40FC-86F8-ECEF0B4A989A}" dt="2024-11-11T21:50:16.690" v="193" actId="20577"/>
        <pc:sldMkLst>
          <pc:docMk/>
          <pc:sldMk cId="2191807512" sldId="935"/>
        </pc:sldMkLst>
        <pc:spChg chg="mod">
          <ac:chgData name="Jenifer Prince Devaraj" userId="c3fb109c-09d1-42a6-93f4-69472d709861" providerId="ADAL" clId="{4B4ADAF2-487B-40FC-86F8-ECEF0B4A989A}" dt="2024-11-11T21:50:16.690" v="193" actId="20577"/>
          <ac:spMkLst>
            <pc:docMk/>
            <pc:sldMk cId="2191807512" sldId="935"/>
            <ac:spMk id="14" creationId="{05A60D70-8029-466A-AEFB-525FC15A5B19}"/>
          </ac:spMkLst>
        </pc:spChg>
      </pc:sldChg>
      <pc:sldChg chg="addSp delSp modSp mod ord">
        <pc:chgData name="Jenifer Prince Devaraj" userId="c3fb109c-09d1-42a6-93f4-69472d709861" providerId="ADAL" clId="{4B4ADAF2-487B-40FC-86F8-ECEF0B4A989A}" dt="2024-11-11T22:01:18.561" v="196" actId="1076"/>
        <pc:sldMkLst>
          <pc:docMk/>
          <pc:sldMk cId="3753210027" sldId="936"/>
        </pc:sldMkLst>
        <pc:picChg chg="add mod">
          <ac:chgData name="Jenifer Prince Devaraj" userId="c3fb109c-09d1-42a6-93f4-69472d709861" providerId="ADAL" clId="{4B4ADAF2-487B-40FC-86F8-ECEF0B4A989A}" dt="2024-11-11T22:01:18.561" v="196" actId="1076"/>
          <ac:picMkLst>
            <pc:docMk/>
            <pc:sldMk cId="3753210027" sldId="936"/>
            <ac:picMk id="3" creationId="{3F0359A3-C68C-63A3-4EFA-7EA4EE014FD0}"/>
          </ac:picMkLst>
        </pc:picChg>
        <pc:picChg chg="del">
          <ac:chgData name="Jenifer Prince Devaraj" userId="c3fb109c-09d1-42a6-93f4-69472d709861" providerId="ADAL" clId="{4B4ADAF2-487B-40FC-86F8-ECEF0B4A989A}" dt="2024-11-11T22:01:09.297" v="194" actId="478"/>
          <ac:picMkLst>
            <pc:docMk/>
            <pc:sldMk cId="3753210027" sldId="936"/>
            <ac:picMk id="11" creationId="{5D630702-B7B7-4239-BD89-5FE3D143EA43}"/>
          </ac:picMkLst>
        </pc:picChg>
      </pc:sldChg>
      <pc:sldChg chg="modSp">
        <pc:chgData name="Jenifer Prince Devaraj" userId="c3fb109c-09d1-42a6-93f4-69472d709861" providerId="ADAL" clId="{4B4ADAF2-487B-40FC-86F8-ECEF0B4A989A}" dt="2024-11-11T22:07:08.624" v="230" actId="20577"/>
        <pc:sldMkLst>
          <pc:docMk/>
          <pc:sldMk cId="1899707480" sldId="941"/>
        </pc:sldMkLst>
        <pc:spChg chg="mod">
          <ac:chgData name="Jenifer Prince Devaraj" userId="c3fb109c-09d1-42a6-93f4-69472d709861" providerId="ADAL" clId="{4B4ADAF2-487B-40FC-86F8-ECEF0B4A989A}" dt="2024-11-11T22:07:08.624" v="230" actId="20577"/>
          <ac:spMkLst>
            <pc:docMk/>
            <pc:sldMk cId="1899707480" sldId="941"/>
            <ac:spMk id="4" creationId="{887E703F-89EC-41FE-A5EC-F716213C35DA}"/>
          </ac:spMkLst>
        </pc:spChg>
      </pc:sldChg>
      <pc:sldChg chg="del">
        <pc:chgData name="Jenifer Prince Devaraj" userId="c3fb109c-09d1-42a6-93f4-69472d709861" providerId="ADAL" clId="{4B4ADAF2-487B-40FC-86F8-ECEF0B4A989A}" dt="2024-11-06T07:09:15.159" v="2" actId="47"/>
        <pc:sldMkLst>
          <pc:docMk/>
          <pc:sldMk cId="3662196294" sldId="943"/>
        </pc:sldMkLst>
      </pc:sldChg>
      <pc:sldChg chg="del">
        <pc:chgData name="Jenifer Prince Devaraj" userId="c3fb109c-09d1-42a6-93f4-69472d709861" providerId="ADAL" clId="{4B4ADAF2-487B-40FC-86F8-ECEF0B4A989A}" dt="2024-11-06T07:09:24.310" v="3" actId="47"/>
        <pc:sldMkLst>
          <pc:docMk/>
          <pc:sldMk cId="448659841" sldId="944"/>
        </pc:sldMkLst>
      </pc:sldChg>
      <pc:sldChg chg="addSp delSp modSp mod ord">
        <pc:chgData name="Jenifer Prince Devaraj" userId="c3fb109c-09d1-42a6-93f4-69472d709861" providerId="ADAL" clId="{4B4ADAF2-487B-40FC-86F8-ECEF0B4A989A}" dt="2024-11-11T22:39:14.167" v="749"/>
        <pc:sldMkLst>
          <pc:docMk/>
          <pc:sldMk cId="3573361007" sldId="945"/>
        </pc:sldMkLst>
        <pc:picChg chg="add mod">
          <ac:chgData name="Jenifer Prince Devaraj" userId="c3fb109c-09d1-42a6-93f4-69472d709861" providerId="ADAL" clId="{4B4ADAF2-487B-40FC-86F8-ECEF0B4A989A}" dt="2024-11-11T22:37:34.275" v="747"/>
          <ac:picMkLst>
            <pc:docMk/>
            <pc:sldMk cId="3573361007" sldId="945"/>
            <ac:picMk id="2" creationId="{B2A93ABC-5C30-0303-82C3-20E6B54C3B68}"/>
          </ac:picMkLst>
        </pc:picChg>
        <pc:picChg chg="del">
          <ac:chgData name="Jenifer Prince Devaraj" userId="c3fb109c-09d1-42a6-93f4-69472d709861" providerId="ADAL" clId="{4B4ADAF2-487B-40FC-86F8-ECEF0B4A989A}" dt="2024-11-11T22:37:18.978" v="746" actId="478"/>
          <ac:picMkLst>
            <pc:docMk/>
            <pc:sldMk cId="3573361007" sldId="945"/>
            <ac:picMk id="13" creationId="{A1301B4C-A2D9-440E-B667-A81184EBC5E3}"/>
          </ac:picMkLst>
        </pc:picChg>
      </pc:sldChg>
      <pc:sldChg chg="modSp mod">
        <pc:chgData name="Jenifer Prince Devaraj" userId="c3fb109c-09d1-42a6-93f4-69472d709861" providerId="ADAL" clId="{4B4ADAF2-487B-40FC-86F8-ECEF0B4A989A}" dt="2024-11-11T22:52:11.809" v="1146" actId="20577"/>
        <pc:sldMkLst>
          <pc:docMk/>
          <pc:sldMk cId="3951817674" sldId="946"/>
        </pc:sldMkLst>
        <pc:spChg chg="mod">
          <ac:chgData name="Jenifer Prince Devaraj" userId="c3fb109c-09d1-42a6-93f4-69472d709861" providerId="ADAL" clId="{4B4ADAF2-487B-40FC-86F8-ECEF0B4A989A}" dt="2024-11-11T22:51:38.239" v="1139" actId="1076"/>
          <ac:spMkLst>
            <pc:docMk/>
            <pc:sldMk cId="3951817674" sldId="946"/>
            <ac:spMk id="3" creationId="{5D7666C8-0F37-4EB2-AD6B-AEE33F2BDD54}"/>
          </ac:spMkLst>
        </pc:spChg>
        <pc:spChg chg="mod">
          <ac:chgData name="Jenifer Prince Devaraj" userId="c3fb109c-09d1-42a6-93f4-69472d709861" providerId="ADAL" clId="{4B4ADAF2-487B-40FC-86F8-ECEF0B4A989A}" dt="2024-11-11T22:52:11.809" v="1146" actId="20577"/>
          <ac:spMkLst>
            <pc:docMk/>
            <pc:sldMk cId="3951817674" sldId="946"/>
            <ac:spMk id="14" creationId="{827648B5-C9FC-4B90-BFAD-341BCC0E45BB}"/>
          </ac:spMkLst>
        </pc:spChg>
        <pc:spChg chg="mod">
          <ac:chgData name="Jenifer Prince Devaraj" userId="c3fb109c-09d1-42a6-93f4-69472d709861" providerId="ADAL" clId="{4B4ADAF2-487B-40FC-86F8-ECEF0B4A989A}" dt="2024-11-11T22:51:32.202" v="1138" actId="6549"/>
          <ac:spMkLst>
            <pc:docMk/>
            <pc:sldMk cId="3951817674" sldId="946"/>
            <ac:spMk id="20" creationId="{C6C07757-E4E2-437D-92DE-EA0CBF28127E}"/>
          </ac:spMkLst>
        </pc:spChg>
      </pc:sldChg>
      <pc:sldChg chg="modSp mod">
        <pc:chgData name="Jenifer Prince Devaraj" userId="c3fb109c-09d1-42a6-93f4-69472d709861" providerId="ADAL" clId="{4B4ADAF2-487B-40FC-86F8-ECEF0B4A989A}" dt="2024-11-11T22:55:52.183" v="1165"/>
        <pc:sldMkLst>
          <pc:docMk/>
          <pc:sldMk cId="20074962" sldId="947"/>
        </pc:sldMkLst>
        <pc:spChg chg="mod">
          <ac:chgData name="Jenifer Prince Devaraj" userId="c3fb109c-09d1-42a6-93f4-69472d709861" providerId="ADAL" clId="{4B4ADAF2-487B-40FC-86F8-ECEF0B4A989A}" dt="2024-11-11T22:55:52.183" v="1165"/>
          <ac:spMkLst>
            <pc:docMk/>
            <pc:sldMk cId="20074962" sldId="947"/>
            <ac:spMk id="2" creationId="{1F801C30-2672-4877-8BFB-0D6D4C68A389}"/>
          </ac:spMkLst>
        </pc:spChg>
      </pc:sldChg>
      <pc:sldChg chg="modSp mod">
        <pc:chgData name="Jenifer Prince Devaraj" userId="c3fb109c-09d1-42a6-93f4-69472d709861" providerId="ADAL" clId="{4B4ADAF2-487B-40FC-86F8-ECEF0B4A989A}" dt="2024-11-11T23:10:47.870" v="1325" actId="179"/>
        <pc:sldMkLst>
          <pc:docMk/>
          <pc:sldMk cId="1759727030" sldId="948"/>
        </pc:sldMkLst>
        <pc:spChg chg="mod">
          <ac:chgData name="Jenifer Prince Devaraj" userId="c3fb109c-09d1-42a6-93f4-69472d709861" providerId="ADAL" clId="{4B4ADAF2-487B-40FC-86F8-ECEF0B4A989A}" dt="2024-11-11T23:10:47.870" v="1325" actId="179"/>
          <ac:spMkLst>
            <pc:docMk/>
            <pc:sldMk cId="1759727030" sldId="948"/>
            <ac:spMk id="4" creationId="{887E703F-89EC-41FE-A5EC-F716213C35DA}"/>
          </ac:spMkLst>
        </pc:spChg>
      </pc:sldChg>
      <pc:sldChg chg="modSp mod">
        <pc:chgData name="Jenifer Prince Devaraj" userId="c3fb109c-09d1-42a6-93f4-69472d709861" providerId="ADAL" clId="{4B4ADAF2-487B-40FC-86F8-ECEF0B4A989A}" dt="2024-11-11T23:22:13.409" v="1505" actId="1076"/>
        <pc:sldMkLst>
          <pc:docMk/>
          <pc:sldMk cId="1144981815" sldId="950"/>
        </pc:sldMkLst>
        <pc:spChg chg="mod">
          <ac:chgData name="Jenifer Prince Devaraj" userId="c3fb109c-09d1-42a6-93f4-69472d709861" providerId="ADAL" clId="{4B4ADAF2-487B-40FC-86F8-ECEF0B4A989A}" dt="2024-11-11T23:22:13.409" v="1505" actId="1076"/>
          <ac:spMkLst>
            <pc:docMk/>
            <pc:sldMk cId="1144981815" sldId="950"/>
            <ac:spMk id="4" creationId="{887E703F-89EC-41FE-A5EC-F716213C35DA}"/>
          </ac:spMkLst>
        </pc:spChg>
      </pc:sldChg>
      <pc:sldChg chg="addSp delSp modSp mod">
        <pc:chgData name="Jenifer Prince Devaraj" userId="c3fb109c-09d1-42a6-93f4-69472d709861" providerId="ADAL" clId="{4B4ADAF2-487B-40FC-86F8-ECEF0B4A989A}" dt="2024-11-11T23:33:29.510" v="1714"/>
        <pc:sldMkLst>
          <pc:docMk/>
          <pc:sldMk cId="360024103" sldId="951"/>
        </pc:sldMkLst>
        <pc:spChg chg="add mod">
          <ac:chgData name="Jenifer Prince Devaraj" userId="c3fb109c-09d1-42a6-93f4-69472d709861" providerId="ADAL" clId="{4B4ADAF2-487B-40FC-86F8-ECEF0B4A989A}" dt="2024-11-11T23:28:28.094" v="1661" actId="20577"/>
          <ac:spMkLst>
            <pc:docMk/>
            <pc:sldMk cId="360024103" sldId="951"/>
            <ac:spMk id="3" creationId="{8802429E-883D-55A6-A86B-57C838EB1A28}"/>
          </ac:spMkLst>
        </pc:spChg>
        <pc:spChg chg="add del mod">
          <ac:chgData name="Jenifer Prince Devaraj" userId="c3fb109c-09d1-42a6-93f4-69472d709861" providerId="ADAL" clId="{4B4ADAF2-487B-40FC-86F8-ECEF0B4A989A}" dt="2024-11-11T23:22:50.927" v="1511" actId="1076"/>
          <ac:spMkLst>
            <pc:docMk/>
            <pc:sldMk cId="360024103" sldId="951"/>
            <ac:spMk id="4" creationId="{887E703F-89EC-41FE-A5EC-F716213C35DA}"/>
          </ac:spMkLst>
        </pc:spChg>
        <pc:spChg chg="add mod">
          <ac:chgData name="Jenifer Prince Devaraj" userId="c3fb109c-09d1-42a6-93f4-69472d709861" providerId="ADAL" clId="{4B4ADAF2-487B-40FC-86F8-ECEF0B4A989A}" dt="2024-11-11T23:32:32.465" v="1710" actId="1076"/>
          <ac:spMkLst>
            <pc:docMk/>
            <pc:sldMk cId="360024103" sldId="951"/>
            <ac:spMk id="7" creationId="{F36016EF-F204-5507-5D74-4F0453A88F9A}"/>
          </ac:spMkLst>
        </pc:spChg>
        <pc:spChg chg="add mod">
          <ac:chgData name="Jenifer Prince Devaraj" userId="c3fb109c-09d1-42a6-93f4-69472d709861" providerId="ADAL" clId="{4B4ADAF2-487B-40FC-86F8-ECEF0B4A989A}" dt="2024-11-11T23:32:35.912" v="1711" actId="1076"/>
          <ac:spMkLst>
            <pc:docMk/>
            <pc:sldMk cId="360024103" sldId="951"/>
            <ac:spMk id="10" creationId="{33028B8D-EF33-830D-4A5D-C731DC8764EF}"/>
          </ac:spMkLst>
        </pc:spChg>
        <pc:spChg chg="add mod">
          <ac:chgData name="Jenifer Prince Devaraj" userId="c3fb109c-09d1-42a6-93f4-69472d709861" providerId="ADAL" clId="{4B4ADAF2-487B-40FC-86F8-ECEF0B4A989A}" dt="2024-11-11T23:32:38.303" v="1712" actId="1076"/>
          <ac:spMkLst>
            <pc:docMk/>
            <pc:sldMk cId="360024103" sldId="951"/>
            <ac:spMk id="12" creationId="{303870C8-8EA9-8512-D214-1C404D291373}"/>
          </ac:spMkLst>
        </pc:spChg>
        <pc:cxnChg chg="add mod">
          <ac:chgData name="Jenifer Prince Devaraj" userId="c3fb109c-09d1-42a6-93f4-69472d709861" providerId="ADAL" clId="{4B4ADAF2-487B-40FC-86F8-ECEF0B4A989A}" dt="2024-11-11T23:33:29.510" v="1714"/>
          <ac:cxnSpMkLst>
            <pc:docMk/>
            <pc:sldMk cId="360024103" sldId="951"/>
            <ac:cxnSpMk id="13" creationId="{740DC0D6-99B8-DE3F-06F4-4B8E100B6C41}"/>
          </ac:cxnSpMkLst>
        </pc:cxnChg>
      </pc:sldChg>
      <pc:sldChg chg="del">
        <pc:chgData name="Jenifer Prince Devaraj" userId="c3fb109c-09d1-42a6-93f4-69472d709861" providerId="ADAL" clId="{4B4ADAF2-487B-40FC-86F8-ECEF0B4A989A}" dt="2024-11-11T23:32:45.391" v="1713" actId="47"/>
        <pc:sldMkLst>
          <pc:docMk/>
          <pc:sldMk cId="3635803351" sldId="95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436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6814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96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0740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7821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1736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6421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0337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1833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7206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1504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1058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9160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6907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1574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2681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792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4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8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Noise in DSBSC and SSBSC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SNR – Band Pass Receivers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558EB29-490C-EAB6-8210-2B1DE699FC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1560" y="2123608"/>
            <a:ext cx="9479280" cy="2977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013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30349" y="1741930"/>
            <a:ext cx="76377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SNR – Band Pass Receivers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E049879-3A2A-CB86-938E-D7547C2D1D0E}"/>
                  </a:ext>
                </a:extLst>
              </p:cNvPr>
              <p:cNvSpPr txBox="1"/>
              <p:nvPr/>
            </p:nvSpPr>
            <p:spPr>
              <a:xfrm>
                <a:off x="106680" y="2121812"/>
                <a:ext cx="7096760" cy="56085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</a:pPr>
                <a:r>
                  <a:rPr lang="en-GB" sz="2200" dirty="0"/>
                  <a:t>There are three measures for calculating the SNR</a:t>
                </a:r>
              </a:p>
              <a:p>
                <a:pPr marL="898525" lvl="1" indent="-268288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) 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𝑓𝑖𝑙𝑡𝑒𝑟𝑒𝑑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𝑤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)</m:t>
                        </m:r>
                      </m:den>
                    </m:f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898525" lvl="1" indent="-268288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𝑚𝑒𝑠𝑠𝑎𝑔𝑒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</m:num>
                      <m:den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𝑜𝑢𝑡𝑝𝑢𝑡</m:t>
                        </m:r>
                      </m:den>
                    </m:f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898525" lvl="1" indent="-268288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𝑡h𝑒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𝑟𝑒𝑐𝑒𝑖𝑣𝑒𝑟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𝑖𝑛𝑝𝑢𝑡</m:t>
                        </m:r>
                      </m:num>
                      <m:den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𝑡h𝑒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𝑟𝑒𝑐𝑒𝑖𝑣𝑒𝑟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𝑖𝑛𝑝𝑢𝑡</m:t>
                        </m:r>
                      </m:den>
                    </m:f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800100" lvl="1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E049879-3A2A-CB86-938E-D7547C2D1D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2121812"/>
                <a:ext cx="7096760" cy="5608587"/>
              </a:xfrm>
              <a:prstGeom prst="rect">
                <a:avLst/>
              </a:prstGeom>
              <a:blipFill>
                <a:blip r:embed="rId3"/>
                <a:stretch>
                  <a:fillRect l="-11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53ABFD7-A61F-046B-4EC0-0080B7E28815}"/>
              </a:ext>
            </a:extLst>
          </p:cNvPr>
          <p:cNvCxnSpPr/>
          <p:nvPr/>
        </p:nvCxnSpPr>
        <p:spPr>
          <a:xfrm>
            <a:off x="6685280" y="2428240"/>
            <a:ext cx="0" cy="38963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EEED1D9-EAF6-CBD1-0216-477E209F4142}"/>
              </a:ext>
            </a:extLst>
          </p:cNvPr>
          <p:cNvSpPr txBox="1"/>
          <p:nvPr/>
        </p:nvSpPr>
        <p:spPr>
          <a:xfrm>
            <a:off x="6755130" y="2379603"/>
            <a:ext cx="76377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Figure of Merit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– Band Pass Receivers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6EA0742-2320-00E8-B74E-6E61C9BDA30F}"/>
                  </a:ext>
                </a:extLst>
              </p:cNvPr>
              <p:cNvSpPr txBox="1"/>
              <p:nvPr/>
            </p:nvSpPr>
            <p:spPr>
              <a:xfrm>
                <a:off x="5033010" y="3290224"/>
                <a:ext cx="7637780" cy="66864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𝐹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𝑖𝑔𝑢𝑟𝑒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𝑜𝑓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𝑀𝑒𝑟𝑖𝑡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𝑂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𝐶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6EA0742-2320-00E8-B74E-6E61C9BDA3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3010" y="3290224"/>
                <a:ext cx="7637780" cy="66864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3719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DSB SC Receivers using Coherent Detection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0359A3-C68C-63A3-4EFA-7EA4EE014F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471" y="2573048"/>
            <a:ext cx="10125075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210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81610" y="1047240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DSB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D7666C8-0F37-4EB2-AD6B-AEE33F2BDD54}"/>
                  </a:ext>
                </a:extLst>
              </p:cNvPr>
              <p:cNvSpPr txBox="1"/>
              <p:nvPr/>
            </p:nvSpPr>
            <p:spPr>
              <a:xfrm>
                <a:off x="374492" y="1632015"/>
                <a:ext cx="5675788" cy="62138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DSBSC Modulated Wave is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b="0" dirty="0"/>
                  <a:t>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Estimated Power of the Modulated Signal is given by squaring the above equation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Therefore, </a:t>
                </a:r>
                <a:endParaRPr lang="en-GB" b="0" dirty="0"/>
              </a:p>
              <a:p>
                <a:pPr marL="714375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[</m:t>
                      </m:r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]=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func>
                                <m:func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latin typeface="Cambria Math" panose="02040503050406030204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𝜋</m:t>
                                      </m:r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𝑓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𝑐</m:t>
                                          </m:r>
                                        </m:sub>
                                      </m:s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𝑡</m:t>
                                      </m:r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b="0" dirty="0"/>
              </a:p>
              <a:p>
                <a:pPr marL="1165225">
                  <a:lnSpc>
                    <a:spcPct val="150000"/>
                  </a:lnSpc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a:rPr lang="en-GB" b="0" i="0" smtClean="0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)</m:t>
                            </m:r>
                          </m:e>
                        </m:func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b="0" dirty="0"/>
              </a:p>
              <a:p>
                <a:pPr marL="1165225">
                  <a:lnSpc>
                    <a:spcPct val="150000"/>
                  </a:lnSpc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𝑐𝑜𝑠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dirty="0"/>
              </a:p>
              <a:p>
                <a:pPr marL="1793875" lvl="2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 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1+</m:t>
                            </m:r>
                            <m:r>
                              <m:rPr>
                                <m:sty m:val="p"/>
                              </m:rPr>
                              <a:rPr lang="en-GB" b="0" i="0" smtClean="0">
                                <a:latin typeface="Cambria Math" panose="02040503050406030204" pitchFamily="18" charset="0"/>
                              </a:rPr>
                              <m:t>cos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⁡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num>
                          <m:den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en-GB" dirty="0"/>
              </a:p>
              <a:p>
                <a:pPr marL="1793875" lvl="2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  <m:r>
                            <m:rPr>
                              <m:sty m:val="p"/>
                            </m:rPr>
                            <a:rPr lang="en-GB">
                              <a:latin typeface="Cambria Math" panose="02040503050406030204" pitchFamily="18" charset="0"/>
                            </a:rPr>
                            <m:t>cos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⁡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1165225">
                  <a:lnSpc>
                    <a:spcPct val="150000"/>
                  </a:lnSpc>
                </a:pPr>
                <a:endParaRPr lang="en-GB" sz="2000" dirty="0"/>
              </a:p>
              <a:p>
                <a:pPr>
                  <a:lnSpc>
                    <a:spcPct val="150000"/>
                  </a:lnSpc>
                </a:pPr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 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D7666C8-0F37-4EB2-AD6B-AEE33F2BDD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492" y="1632015"/>
                <a:ext cx="5675788" cy="6213817"/>
              </a:xfrm>
              <a:prstGeom prst="rect">
                <a:avLst/>
              </a:prstGeom>
              <a:blipFill>
                <a:blip r:embed="rId3"/>
                <a:stretch>
                  <a:fillRect l="-8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93AAF19-8716-4EB3-92E5-CAA6D50A7704}"/>
              </a:ext>
            </a:extLst>
          </p:cNvPr>
          <p:cNvCxnSpPr/>
          <p:nvPr/>
        </p:nvCxnSpPr>
        <p:spPr>
          <a:xfrm>
            <a:off x="10216055" y="5372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6C07757-E4E2-437D-92DE-EA0CBF28127E}"/>
                  </a:ext>
                </a:extLst>
              </p:cNvPr>
              <p:cNvSpPr txBox="1"/>
              <p:nvPr/>
            </p:nvSpPr>
            <p:spPr>
              <a:xfrm>
                <a:off x="6096000" y="2351380"/>
                <a:ext cx="6165056" cy="2991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endParaRPr lang="en-GB" sz="1800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Consider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𝑃</m:t>
                    </m:r>
                  </m:oMath>
                </a14:m>
                <a:r>
                  <a:rPr lang="en-GB" b="0" i="1" dirty="0">
                    <a:latin typeface="Cambria Math" panose="02040503050406030204" pitchFamily="18" charset="0"/>
                  </a:rPr>
                  <a:t>, </a:t>
                </a:r>
                <a:r>
                  <a:rPr lang="en-GB" b="0" dirty="0">
                    <a:latin typeface="Cambria Math" panose="02040503050406030204" pitchFamily="18" charset="0"/>
                  </a:rPr>
                  <a:t>then,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[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]=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  <m:r>
                            <m:rPr>
                              <m:sty m:val="p"/>
                            </m:rPr>
                            <a:rPr lang="en-GB">
                              <a:latin typeface="Cambria Math" panose="02040503050406030204" pitchFamily="18" charset="0"/>
                            </a:rPr>
                            <m:t>cos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⁡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b="0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b="0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dirty="0"/>
                        <m:t>The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higher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frequency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components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in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the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above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equations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are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the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components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with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b="0" i="0" dirty="0" smtClean="0"/>
                        <m:t> </m:t>
                      </m:r>
                      <m:r>
                        <m:rPr>
                          <m:nor/>
                        </m:rPr>
                        <a:rPr lang="en-GB" b="0" i="0" dirty="0" smtClean="0"/>
                        <m:t>which</m:t>
                      </m:r>
                      <m:r>
                        <m:rPr>
                          <m:nor/>
                        </m:rPr>
                        <a:rPr lang="en-GB" b="0" i="0" dirty="0" smtClean="0"/>
                        <m:t> </m:t>
                      </m:r>
                      <m:r>
                        <m:rPr>
                          <m:nor/>
                        </m:rPr>
                        <a:rPr lang="en-GB" b="0" i="0" dirty="0" smtClean="0"/>
                        <m:t>is</m:t>
                      </m:r>
                      <m:r>
                        <m:rPr>
                          <m:nor/>
                        </m:rPr>
                        <a:rPr lang="en-GB" b="0" i="0" dirty="0" smtClean="0"/>
                        <m:t> </m:t>
                      </m:r>
                      <m:r>
                        <m:rPr>
                          <m:nor/>
                        </m:rPr>
                        <a:rPr lang="en-GB" b="0" i="0" dirty="0" smtClean="0"/>
                        <m:t>neglected</m:t>
                      </m:r>
                      <m:r>
                        <m:rPr>
                          <m:nor/>
                        </m:rPr>
                        <a:rPr lang="en-GB" b="0" i="0" dirty="0" smtClean="0"/>
                        <m:t>.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6C07757-E4E2-437D-92DE-EA0CBF2812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0" y="2351380"/>
                <a:ext cx="6165056" cy="2991332"/>
              </a:xfrm>
              <a:prstGeom prst="rect">
                <a:avLst/>
              </a:prstGeom>
              <a:blipFill>
                <a:blip r:embed="rId4"/>
                <a:stretch>
                  <a:fillRect l="-7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03C0891-A94D-41EF-9B36-7945E03AAC0E}"/>
              </a:ext>
            </a:extLst>
          </p:cNvPr>
          <p:cNvCxnSpPr>
            <a:cxnSpLocks/>
          </p:cNvCxnSpPr>
          <p:nvPr/>
        </p:nvCxnSpPr>
        <p:spPr>
          <a:xfrm>
            <a:off x="6013560" y="1735931"/>
            <a:ext cx="0" cy="467201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9460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53022" y="1251630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DSB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05A60D70-8029-466A-AEFB-525FC15A5B19}"/>
                  </a:ext>
                </a:extLst>
              </p:cNvPr>
              <p:cNvSpPr txBox="1"/>
              <p:nvPr/>
            </p:nvSpPr>
            <p:spPr>
              <a:xfrm>
                <a:off x="823010" y="1907957"/>
                <a:ext cx="12421502" cy="398852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 Average Power of DSBSC is given by</a:t>
                </a:r>
              </a:p>
              <a:p>
                <a:pPr>
                  <a:lnSpc>
                    <a:spcPct val="150000"/>
                  </a:lnSpc>
                  <a:tabLst>
                    <a:tab pos="1525588" algn="l"/>
                    <a:tab pos="1703388" algn="l"/>
                    <a:tab pos="1973263" algn="l"/>
                  </a:tabLst>
                </a:pPr>
                <a:r>
                  <a:rPr lang="en-GB" sz="2000" dirty="0"/>
                  <a:t>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Average Power of Noise with respect to Bandwidth is  </a:t>
                </a:r>
              </a:p>
              <a:p>
                <a:pPr marL="3679825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𝑛𝑜𝑖𝑠𝑒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𝑊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  <a:tabLst>
                    <a:tab pos="1614488" algn="l"/>
                  </a:tabLst>
                </a:pPr>
                <a:r>
                  <a:rPr lang="en-GB" sz="2000" dirty="0"/>
                  <a:t>By using Channel SNR, We can write 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𝑆𝑁𝑅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𝐴𝑣𝑔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𝑃𝑜𝑤𝑒𝑟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𝐷𝑆𝐵𝑆𝐶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𝑀𝑜𝑑𝑢𝑙𝑎𝑡𝑒𝑑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𝑆𝑖𝑔𝑛𝑎𝑙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𝐴𝑣𝑔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𝑃𝑜𝑤𝑒𝑟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𝑛𝑜𝑖𝑠𝑒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𝑖𝑛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𝑚𝑒𝑠𝑠𝑎𝑔𝑒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𝐵𝑎𝑛𝑑𝑤𝑖𝑑𝑡h</m:t>
                        </m:r>
                      </m:den>
                    </m:f>
                  </m:oMath>
                </a14:m>
                <a:endParaRPr lang="en-GB" sz="2000" dirty="0"/>
              </a:p>
              <a:p>
                <a:pPr marL="3679825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𝑆𝑁𝑅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𝑃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𝑊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05A60D70-8029-466A-AEFB-525FC15A5B1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010" y="1907957"/>
                <a:ext cx="12421502" cy="3988528"/>
              </a:xfrm>
              <a:prstGeom prst="rect">
                <a:avLst/>
              </a:prstGeom>
              <a:blipFill>
                <a:blip r:embed="rId3"/>
                <a:stretch>
                  <a:fillRect l="-4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93AAF19-8716-4EB3-92E5-CAA6D50A7704}"/>
              </a:ext>
            </a:extLst>
          </p:cNvPr>
          <p:cNvCxnSpPr/>
          <p:nvPr/>
        </p:nvCxnSpPr>
        <p:spPr>
          <a:xfrm>
            <a:off x="10216055" y="5372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1807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318702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DSB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801C30-2672-4877-8BFB-0D6D4C68A389}"/>
                  </a:ext>
                </a:extLst>
              </p:cNvPr>
              <p:cNvSpPr txBox="1"/>
              <p:nvPr/>
            </p:nvSpPr>
            <p:spPr>
              <a:xfrm>
                <a:off x="2170019" y="2686328"/>
                <a:ext cx="9474294" cy="41996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𝑠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𝑛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2000" b="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Substitute the value of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in the above equation,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𝑚</m:t>
                      </m:r>
                      <m:d>
                        <m:d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𝑛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 Noise </a:t>
                </a:r>
                <a:r>
                  <a:rPr lang="en-GB" sz="2000" i="1" dirty="0"/>
                  <a:t>n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000" dirty="0"/>
                  <a:t> is the sum of In- phase and Quadrature Components.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𝑛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Therefore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is 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𝑚</m:t>
                      </m:r>
                      <m:d>
                        <m:d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endParaRPr lang="en-GB" sz="2000" dirty="0"/>
              </a:p>
              <a:p>
                <a:pPr>
                  <a:lnSpc>
                    <a:spcPct val="150000"/>
                  </a:lnSpc>
                </a:pPr>
                <a:endParaRPr lang="en-GB" sz="20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801C30-2672-4877-8BFB-0D6D4C68A3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0019" y="2686328"/>
                <a:ext cx="9474294" cy="4199611"/>
              </a:xfrm>
              <a:prstGeom prst="rect">
                <a:avLst/>
              </a:prstGeom>
              <a:blipFill>
                <a:blip r:embed="rId3"/>
                <a:stretch>
                  <a:fillRect l="-7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6BEEC66C-4FC1-4AFE-A5CE-8945F8F659EA}"/>
                  </a:ext>
                </a:extLst>
              </p:cNvPr>
              <p:cNvSpPr txBox="1"/>
              <p:nvPr/>
            </p:nvSpPr>
            <p:spPr>
              <a:xfrm>
                <a:off x="453628" y="1830736"/>
                <a:ext cx="7636668" cy="54688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b="1" dirty="0"/>
                  <a:t>Find the output of the Bandpass filter </a:t>
                </a:r>
                <a14:m>
                  <m:oMath xmlns:m="http://schemas.openxmlformats.org/officeDocument/2006/math"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200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6BEEC66C-4FC1-4AFE-A5CE-8945F8F659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628" y="1830736"/>
                <a:ext cx="7636668" cy="546881"/>
              </a:xfrm>
              <a:prstGeom prst="rect">
                <a:avLst/>
              </a:prstGeom>
              <a:blipFill>
                <a:blip r:embed="rId4"/>
                <a:stretch>
                  <a:fillRect l="-1038" b="-222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6336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351111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DSB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/>
              <p:nvPr/>
            </p:nvSpPr>
            <p:spPr>
              <a:xfrm>
                <a:off x="1319698" y="2447529"/>
                <a:ext cx="11096141" cy="60048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dirty="0"/>
                  <a:t>The Output of the Product Modulator is</a:t>
                </a:r>
              </a:p>
              <a:p>
                <a:pPr>
                  <a:lnSpc>
                    <a:spcPct val="200000"/>
                  </a:lnSpc>
                  <a:tabLst>
                    <a:tab pos="3314700" algn="l"/>
                  </a:tabLst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∗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b="0" dirty="0"/>
              </a:p>
              <a:p>
                <a:pPr>
                  <a:lnSpc>
                    <a:spcPct val="200000"/>
                  </a:lnSpc>
                </a:pPr>
                <a:r>
                  <a:rPr lang="en-GB" b="0" dirty="0"/>
                  <a:t>Now Substitute the Values of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/>
                  <a:t> and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𝑐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/>
                  <a:t> ,</a:t>
                </a:r>
              </a:p>
              <a:p>
                <a:pPr lvl="2">
                  <a:lnSpc>
                    <a:spcPct val="20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func>
                        <m:r>
                          <a:rPr lang="en-GB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func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func>
                      </m:e>
                    </m:d>
                  </m:oMath>
                </a14:m>
                <a:r>
                  <a:rPr lang="en-GB" b="0" dirty="0"/>
                  <a:t>*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(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endParaRPr lang="en-GB" b="0" dirty="0"/>
              </a:p>
              <a:p>
                <a:pPr lvl="2">
                  <a:lnSpc>
                    <a:spcPct val="20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cos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m:rPr>
                        <m:sty m:val="p"/>
                      </m:rPr>
                      <a:rPr lang="en-GB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cos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lvl="2">
                  <a:lnSpc>
                    <a:spcPct val="20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𝑐𝑜𝑠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𝑐𝑜𝑠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lvl="2">
                  <a:lnSpc>
                    <a:spcPct val="20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[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)]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𝑐𝑜𝑠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cos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b="0" dirty="0"/>
              </a:p>
              <a:p>
                <a:pPr lvl="2"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 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9698" y="2447529"/>
                <a:ext cx="11096141" cy="6004849"/>
              </a:xfrm>
              <a:prstGeom prst="rect">
                <a:avLst/>
              </a:prstGeom>
              <a:blipFill>
                <a:blip r:embed="rId3"/>
                <a:stretch>
                  <a:fillRect l="-4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460240C6-E5E7-45C7-941C-7B445F78CE1D}"/>
              </a:ext>
            </a:extLst>
          </p:cNvPr>
          <p:cNvSpPr txBox="1"/>
          <p:nvPr/>
        </p:nvSpPr>
        <p:spPr>
          <a:xfrm>
            <a:off x="260746" y="2047799"/>
            <a:ext cx="76366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Find the Output of the Product Modulator</a:t>
            </a:r>
          </a:p>
        </p:txBody>
      </p:sp>
    </p:spTree>
    <p:extLst>
      <p:ext uri="{BB962C8B-B14F-4D97-AF65-F5344CB8AC3E}">
        <p14:creationId xmlns:p14="http://schemas.microsoft.com/office/powerpoint/2010/main" val="1899707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81610" y="1047240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DSB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/>
              <p:nvPr/>
            </p:nvSpPr>
            <p:spPr>
              <a:xfrm>
                <a:off x="465668" y="1712952"/>
                <a:ext cx="11096141" cy="41490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b="0" dirty="0"/>
                  <a:t>On Substituting,</a:t>
                </a:r>
              </a:p>
              <a:p>
                <a:pPr lvl="3">
                  <a:lnSpc>
                    <a:spcPct val="20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dirty="0">
                        <a:latin typeface="Cambria Math" panose="02040503050406030204" pitchFamily="18" charset="0"/>
                      </a:rPr>
                      <m:t>[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d>
                      <m:d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]</m:t>
                    </m:r>
                    <m:d>
                      <m:d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1+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𝑐𝑜𝑠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sin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⁡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en-GB" b="0" dirty="0"/>
              </a:p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b="0" dirty="0"/>
                  <a:t>The above signal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b="0" dirty="0"/>
                  <a:t>passes the Low pass </a:t>
                </a:r>
                <a:r>
                  <a:rPr lang="en-GB" dirty="0"/>
                  <a:t>Filter which allows signals with frequencies below a certain cut-off frequency to pass through, while blocking signals with frequencies above the cut-off.</a:t>
                </a:r>
              </a:p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b="0" dirty="0"/>
                  <a:t>The high</a:t>
                </a:r>
                <a:r>
                  <a:rPr lang="en-GB" dirty="0"/>
                  <a:t>er frequency components in the above equations are the components with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b="0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d>
                      <m:d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dirty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i="1" dirty="0">
                        <a:latin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i="1" dirty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 dirty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>
                        <a:latin typeface="Cambria Math" panose="02040503050406030204" pitchFamily="18" charset="0"/>
                      </a:rPr>
                      <m:t>)</m:t>
                    </m:r>
                    <m:d>
                      <m:d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𝑐𝑜𝑠</m:t>
                        </m:r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4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d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sin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⁡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 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668" y="1712952"/>
                <a:ext cx="11096141" cy="4149021"/>
              </a:xfrm>
              <a:prstGeom prst="rect">
                <a:avLst/>
              </a:prstGeom>
              <a:blipFill>
                <a:blip r:embed="rId3"/>
                <a:stretch>
                  <a:fillRect l="-4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DE79BF7-A21E-4395-A92E-6BA85C1B5C1E}"/>
              </a:ext>
            </a:extLst>
          </p:cNvPr>
          <p:cNvCxnSpPr/>
          <p:nvPr/>
        </p:nvCxnSpPr>
        <p:spPr>
          <a:xfrm>
            <a:off x="4318073" y="4738905"/>
            <a:ext cx="3107531" cy="0"/>
          </a:xfrm>
          <a:prstGeom prst="line">
            <a:avLst/>
          </a:prstGeom>
          <a:ln w="28575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9134742-6CCC-4CC8-9438-AB5236F3DF20}"/>
              </a:ext>
            </a:extLst>
          </p:cNvPr>
          <p:cNvCxnSpPr>
            <a:cxnSpLocks/>
          </p:cNvCxnSpPr>
          <p:nvPr/>
        </p:nvCxnSpPr>
        <p:spPr>
          <a:xfrm>
            <a:off x="8443047" y="4542452"/>
            <a:ext cx="426244" cy="392906"/>
          </a:xfrm>
          <a:prstGeom prst="line">
            <a:avLst/>
          </a:prstGeom>
          <a:ln w="28575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7EFBA047-9648-4F5B-9247-2125D50F720F}"/>
                  </a:ext>
                </a:extLst>
              </p:cNvPr>
              <p:cNvSpPr txBox="1"/>
              <p:nvPr/>
            </p:nvSpPr>
            <p:spPr>
              <a:xfrm>
                <a:off x="919379" y="4935358"/>
                <a:ext cx="8836169" cy="116493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endParaRPr lang="en-GB" b="0" dirty="0"/>
              </a:p>
              <a:p>
                <a:r>
                  <a:rPr lang="en-GB" dirty="0"/>
                  <a:t>Therefore,</a:t>
                </a:r>
                <a:endParaRPr lang="en-GB" b="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 </m:t>
                      </m:r>
                      <m:f>
                        <m:fPr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b="0" i="0" dirty="0" smtClean="0">
                          <a:latin typeface="Cambria Math" panose="02040503050406030204" pitchFamily="18" charset="0"/>
                        </a:rPr>
                        <m:t>[</m:t>
                      </m:r>
                      <m:sSub>
                        <m:sSubPr>
                          <m:ctrlPr>
                            <a:rPr lang="en-GB" i="1" dirty="0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𝑚</m:t>
                      </m:r>
                      <m:d>
                        <m:dPr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d>
                        <m:dPr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7EFBA047-9648-4F5B-9247-2125D50F72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9379" y="4935358"/>
                <a:ext cx="8836169" cy="1164934"/>
              </a:xfrm>
              <a:prstGeom prst="rect">
                <a:avLst/>
              </a:prstGeom>
              <a:blipFill>
                <a:blip r:embed="rId4"/>
                <a:stretch>
                  <a:fillRect l="-6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78EE16B6-1B7A-24C6-C9E1-1D23C8D4BA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39534" y="1193912"/>
            <a:ext cx="1925597" cy="75888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B24333E-E4D3-BFD8-C85E-A429C44557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73261" y="1994342"/>
            <a:ext cx="2058141" cy="684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132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81610" y="1047240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DSB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F99F40-BB65-4006-8767-53929BB9B73D}"/>
                  </a:ext>
                </a:extLst>
              </p:cNvPr>
              <p:cNvSpPr txBox="1"/>
              <p:nvPr/>
            </p:nvSpPr>
            <p:spPr>
              <a:xfrm>
                <a:off x="707699" y="2409825"/>
                <a:ext cx="6638669" cy="523072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b="0" dirty="0"/>
                  <a:t>Consider </a:t>
                </a:r>
                <a:r>
                  <a:rPr lang="en-GB" dirty="0"/>
                  <a:t>t</a:t>
                </a:r>
                <a:r>
                  <a:rPr lang="en-GB" b="0" dirty="0"/>
                  <a:t>he Signal component to be</a:t>
                </a:r>
              </a:p>
              <a:p>
                <a:pPr marL="269875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[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]</m:t>
                      </m:r>
                      <m:r>
                        <a:rPr lang="en-GB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i="1" dirty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 dirty="0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 dirty="0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  <m:d>
                                    <m:dPr>
                                      <m:ctrlPr>
                                        <a:rPr lang="en-GB" i="1" dirty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i="1" dirty="0">
                                          <a:latin typeface="Cambria Math" panose="02040503050406030204" pitchFamily="18" charset="0"/>
                                        </a:rPr>
                                        <m:t>𝑡</m:t>
                                      </m:r>
                                    </m:e>
                                  </m:d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i="1" dirty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dirty="0" smtClean="0">
                                          <a:latin typeface="Cambria Math" panose="02040503050406030204" pitchFamily="18" charset="0"/>
                                        </a:rPr>
                                        <m:t>𝑛</m:t>
                                      </m:r>
                                    </m:e>
                                    <m:sub>
                                      <m:r>
                                        <a:rPr lang="en-GB" b="0" i="1" dirty="0" smtClean="0">
                                          <a:latin typeface="Cambria Math" panose="02040503050406030204" pitchFamily="18" charset="0"/>
                                        </a:rPr>
                                        <m:t>𝑟</m:t>
                                      </m:r>
                                      <m:r>
                                        <a:rPr lang="en-GB" b="0" i="1" dirty="0" smtClean="0">
                                          <a:latin typeface="Cambria Math" panose="02040503050406030204" pitchFamily="18" charset="0"/>
                                        </a:rPr>
                                        <m:t>(</m:t>
                                      </m:r>
                                      <m:r>
                                        <a:rPr lang="en-GB" b="0" i="1" dirty="0" smtClean="0">
                                          <a:latin typeface="Cambria Math" panose="02040503050406030204" pitchFamily="18" charset="0"/>
                                        </a:rPr>
                                        <m:t>𝑡</m:t>
                                      </m:r>
                                      <m:r>
                                        <a:rPr lang="en-GB" b="0" i="1" dirty="0" smtClean="0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b="0" dirty="0"/>
              </a:p>
              <a:p>
                <a:pPr marL="987425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  <m: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𝑚</m:t>
                                      </m:r>
                                    </m:e>
                                    <m: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+2</m:t>
                              </m:r>
                              <m:sSub>
                                <m:sSubPr>
                                  <m:ctrlP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  <m:d>
                                <m:dPr>
                                  <m:ctrlP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sSub>
                                <m:sSubPr>
                                  <m:ctrlP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e>
                                <m:sub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𝑟</m:t>
                                  </m:r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𝑛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𝑟</m:t>
                                      </m:r>
                                    </m:sub>
                                    <m: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num>
                                <m:den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d>
                        </m:e>
                      </m:d>
                    </m:oMath>
                  </m:oMathPara>
                </a14:m>
                <a:endParaRPr lang="en-GB" b="0" dirty="0"/>
              </a:p>
              <a:p>
                <a:pPr marL="446088">
                  <a:lnSpc>
                    <a:spcPct val="150000"/>
                  </a:lnSpc>
                </a:pPr>
                <a:r>
                  <a:rPr lang="en-GB" b="0" dirty="0"/>
                  <a:t>The Mean of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𝐸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[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𝑚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)]=0</m:t>
                    </m:r>
                  </m:oMath>
                </a14:m>
                <a:endParaRPr lang="en-GB" b="0" dirty="0"/>
              </a:p>
              <a:p>
                <a:pPr marL="446088">
                  <a:lnSpc>
                    <a:spcPct val="150000"/>
                  </a:lnSpc>
                </a:pPr>
                <a:r>
                  <a:rPr lang="en-GB" dirty="0"/>
                  <a:t>Therefore, </a:t>
                </a:r>
              </a:p>
              <a:p>
                <a:pPr marL="446088">
                  <a:lnSpc>
                    <a:spcPct val="150000"/>
                  </a:lnSpc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Sup>
                              <m:sSub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4</m:t>
                            </m:r>
                          </m:den>
                        </m:f>
                        <m:r>
                          <a:rPr lang="en-GB" i="1">
                            <a:latin typeface="Cambria Math" panose="020405030504060302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Sup>
                              <m:sSub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𝑟</m:t>
                                </m:r>
                              </m:sub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num>
                          <m:den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endParaRPr lang="en-GB" b="0" dirty="0"/>
              </a:p>
              <a:p>
                <a:pPr marL="446088">
                  <a:lnSpc>
                    <a:spcPct val="150000"/>
                  </a:lnSpc>
                </a:pPr>
                <a:r>
                  <a:rPr lang="en-GB" dirty="0"/>
                  <a:t>		=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Sup>
                              <m:sSub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r>
                  <a:rPr lang="en-GB" b="0" dirty="0"/>
                  <a:t>+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Sup>
                              <m:sSub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𝑟</m:t>
                                </m:r>
                              </m:sub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num>
                          <m:den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r>
                  <a:rPr lang="en-GB" dirty="0"/>
                  <a:t> ---&gt;(1)</a:t>
                </a:r>
              </a:p>
              <a:p>
                <a:pPr marL="446088">
                  <a:lnSpc>
                    <a:spcPct val="150000"/>
                  </a:lnSpc>
                </a:pPr>
                <a:endParaRPr lang="en-GB" b="0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F99F40-BB65-4006-8767-53929BB9B7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699" y="2409825"/>
                <a:ext cx="6638669" cy="5230727"/>
              </a:xfrm>
              <a:prstGeom prst="rect">
                <a:avLst/>
              </a:prstGeom>
              <a:blipFill>
                <a:blip r:embed="rId3"/>
                <a:stretch>
                  <a:fillRect l="-735" t="-5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56074260-CD0C-44AC-A7C7-4D9205C941E3}"/>
              </a:ext>
            </a:extLst>
          </p:cNvPr>
          <p:cNvSpPr txBox="1"/>
          <p:nvPr/>
        </p:nvSpPr>
        <p:spPr>
          <a:xfrm>
            <a:off x="106680" y="1845964"/>
            <a:ext cx="76366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Find the Average power of signal component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6BDD62-8D2E-423D-B8E7-B80EFFF7072A}"/>
              </a:ext>
            </a:extLst>
          </p:cNvPr>
          <p:cNvCxnSpPr>
            <a:cxnSpLocks/>
          </p:cNvCxnSpPr>
          <p:nvPr/>
        </p:nvCxnSpPr>
        <p:spPr>
          <a:xfrm>
            <a:off x="6821169" y="1789944"/>
            <a:ext cx="0" cy="48608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279BA71-7B63-449F-8B99-CDFD57F38A5E}"/>
                  </a:ext>
                </a:extLst>
              </p:cNvPr>
              <p:cNvSpPr txBox="1"/>
              <p:nvPr/>
            </p:nvSpPr>
            <p:spPr>
              <a:xfrm flipH="1">
                <a:off x="7124438" y="1845964"/>
                <a:ext cx="4740173" cy="47565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The Average power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</m:oMath>
                </a14:m>
                <a:r>
                  <a:rPr lang="en-GB" dirty="0"/>
                  <a:t>is 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r>
                  <a:rPr lang="en-GB" dirty="0"/>
                  <a:t>Consider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𝑚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to be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𝑃</m:t>
                    </m:r>
                  </m:oMath>
                </a14:m>
                <a:endParaRPr lang="en-GB" dirty="0"/>
              </a:p>
              <a:p>
                <a:pPr marL="804863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b="0" dirty="0"/>
                  <a:t> 	; where,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en-GB" b="0" dirty="0"/>
              </a:p>
              <a:p>
                <a:endParaRPr lang="en-GB" b="0" dirty="0"/>
              </a:p>
              <a:p>
                <a:r>
                  <a:rPr lang="en-GB" b="1" dirty="0"/>
                  <a:t>Find the Noise Power</a:t>
                </a:r>
              </a:p>
              <a:p>
                <a:pPr marL="628650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Sup>
                            <m:sSub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d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𝑊</m:t>
                          </m:r>
                        </m:sub>
                        <m:sup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𝑊</m:t>
                          </m:r>
                        </m:sup>
                        <m:e>
                          <m:sSub>
                            <m:sSubPr>
                              <m:ctrlPr>
                                <a:rPr lang="en-GB" b="0" i="1" dirty="0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𝑑𝑓</m:t>
                          </m:r>
                        </m:e>
                      </m:nary>
                    </m:oMath>
                  </m:oMathPara>
                </a14:m>
                <a:endParaRPr lang="en-GB" b="0" dirty="0"/>
              </a:p>
              <a:p>
                <a:pPr marL="628650">
                  <a:lnSpc>
                    <a:spcPct val="150000"/>
                  </a:lnSpc>
                </a:pPr>
                <a:r>
                  <a:rPr lang="en-GB" b="0" dirty="0"/>
                  <a:t>	           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dirty="0"/>
                  <a:t>[W-(-W)]</a:t>
                </a:r>
              </a:p>
              <a:p>
                <a:pPr marL="1522413">
                  <a:lnSpc>
                    <a:spcPct val="150000"/>
                  </a:lnSpc>
                </a:pPr>
                <a:r>
                  <a:rPr lang="en-GB" dirty="0"/>
                  <a:t> </a:t>
                </a:r>
                <a:r>
                  <a:rPr lang="en-GB" b="0" dirty="0"/>
                  <a:t>=2.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dirty="0"/>
                  <a:t>W</a:t>
                </a:r>
              </a:p>
              <a:p>
                <a:pPr marL="269875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𝐹𝑟𝑜𝑚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e>
                    </m:d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⇒</m:t>
                    </m:r>
                    <m:r>
                      <a:rPr lang="en-GB" i="1" dirty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Sup>
                              <m:sSub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𝑟</m:t>
                                </m:r>
                              </m:sub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num>
                          <m:den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r>
                  <a:rPr lang="en-GB" b="0" dirty="0"/>
                  <a:t>=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dirty="0"/>
                          <m:t>2.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m:rPr>
                            <m:nor/>
                          </m:rPr>
                          <a:rPr lang="en-GB" dirty="0"/>
                          <m:t>W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endParaRPr lang="en-GB" b="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279BA71-7B63-449F-8B99-CDFD57F38A5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7124438" y="1845964"/>
                <a:ext cx="4740173" cy="4756559"/>
              </a:xfrm>
              <a:prstGeom prst="rect">
                <a:avLst/>
              </a:prstGeom>
              <a:blipFill>
                <a:blip r:embed="rId4"/>
                <a:stretch>
                  <a:fillRect l="-1158" t="-7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851992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6253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18007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DSB SC Receivers using Coherent Detection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607BCA-93F5-4C99-8350-8E27E9453E41}"/>
              </a:ext>
            </a:extLst>
          </p:cNvPr>
          <p:cNvSpPr txBox="1"/>
          <p:nvPr/>
        </p:nvSpPr>
        <p:spPr>
          <a:xfrm>
            <a:off x="378619" y="1700213"/>
            <a:ext cx="4279106" cy="97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/>
              <a:t>To find the value of output SNR</a:t>
            </a:r>
            <a:r>
              <a:rPr lang="en-GB" dirty="0"/>
              <a:t> </a:t>
            </a:r>
          </a:p>
          <a:p>
            <a:pPr>
              <a:lnSpc>
                <a:spcPct val="150000"/>
              </a:lnSpc>
            </a:pPr>
            <a:r>
              <a:rPr lang="en-GB" dirty="0"/>
              <a:t>we have,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38799BD-C72E-4ABB-A731-8EF416D67034}"/>
                  </a:ext>
                </a:extLst>
              </p:cNvPr>
              <p:cNvSpPr txBox="1"/>
              <p:nvPr/>
            </p:nvSpPr>
            <p:spPr>
              <a:xfrm>
                <a:off x="553640" y="2874463"/>
                <a:ext cx="7636668" cy="5268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𝑚𝑒𝑠𝑠𝑎𝑔𝑒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</m:num>
                      <m:den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𝑜𝑢𝑡𝑝𝑢𝑡</m:t>
                        </m:r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38799BD-C72E-4ABB-A731-8EF416D6703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640" y="2874463"/>
                <a:ext cx="7636668" cy="526876"/>
              </a:xfrm>
              <a:prstGeom prst="rect">
                <a:avLst/>
              </a:prstGeom>
              <a:blipFill>
                <a:blip r:embed="rId3"/>
                <a:stretch>
                  <a:fillRect b="-58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CC818B09-69CE-40D0-B21C-F2703260367F}"/>
                  </a:ext>
                </a:extLst>
              </p:cNvPr>
              <p:cNvSpPr txBox="1"/>
              <p:nvPr/>
            </p:nvSpPr>
            <p:spPr>
              <a:xfrm>
                <a:off x="553640" y="3741400"/>
                <a:ext cx="7636668" cy="59266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b="0" i="0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Sup>
                              <m:sSubSupPr>
                                <m:ctrlP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  <m:sup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num>
                          <m:den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/</m:t>
                    </m:r>
                    <m:d>
                      <m:d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nor/>
                              </m:rPr>
                              <a:rPr lang="en-GB" dirty="0"/>
                              <m:t>2.</m:t>
                            </m:r>
                            <m:sSub>
                              <m:sSubPr>
                                <m:ctrlPr>
                                  <a:rPr lang="en-GB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𝑁</m:t>
                                </m:r>
                              </m:e>
                              <m:sub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  <m:r>
                              <m:rPr>
                                <m:nor/>
                              </m:rPr>
                              <a:rPr lang="en-GB" dirty="0"/>
                              <m:t>W</m:t>
                            </m:r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</m:num>
                          <m:den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CC818B09-69CE-40D0-B21C-F270326036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640" y="3741400"/>
                <a:ext cx="7636668" cy="59266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DDF80AB0-1C0A-4384-B31C-7C3CFC92715B}"/>
                  </a:ext>
                </a:extLst>
              </p:cNvPr>
              <p:cNvSpPr txBox="1"/>
              <p:nvPr/>
            </p:nvSpPr>
            <p:spPr>
              <a:xfrm>
                <a:off x="553640" y="4537394"/>
                <a:ext cx="7636668" cy="56810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𝑊</m:t>
                        </m:r>
                        <m:sSub>
                          <m:sSubPr>
                            <m:ctrlP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DDF80AB0-1C0A-4384-B31C-7C3CFC92715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640" y="4537394"/>
                <a:ext cx="7636668" cy="568104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BABC416-101B-40D6-AE08-CE5160CE5D2D}"/>
              </a:ext>
            </a:extLst>
          </p:cNvPr>
          <p:cNvCxnSpPr>
            <a:cxnSpLocks/>
          </p:cNvCxnSpPr>
          <p:nvPr/>
        </p:nvCxnSpPr>
        <p:spPr>
          <a:xfrm>
            <a:off x="5785325" y="1804231"/>
            <a:ext cx="0" cy="48608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245CA6C-AEFB-4F16-B142-A256AF3B369C}"/>
                  </a:ext>
                </a:extLst>
              </p:cNvPr>
              <p:cNvSpPr txBox="1"/>
              <p:nvPr/>
            </p:nvSpPr>
            <p:spPr>
              <a:xfrm>
                <a:off x="5984673" y="2186563"/>
                <a:ext cx="4009429" cy="12138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Figure of Merit</a:t>
                </a:r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𝑜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245CA6C-AEFB-4F16-B142-A256AF3B36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4673" y="2186563"/>
                <a:ext cx="4009429" cy="1213858"/>
              </a:xfrm>
              <a:prstGeom prst="rect">
                <a:avLst/>
              </a:prstGeom>
              <a:blipFill>
                <a:blip r:embed="rId6"/>
                <a:stretch>
                  <a:fillRect l="-1370" t="-30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85020E34-2B27-4ADE-B10F-7940F50165C1}"/>
                  </a:ext>
                </a:extLst>
              </p:cNvPr>
              <p:cNvSpPr txBox="1"/>
              <p:nvPr/>
            </p:nvSpPr>
            <p:spPr>
              <a:xfrm>
                <a:off x="7346152" y="3943600"/>
                <a:ext cx="2647950" cy="5821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𝐹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Sup>
                              <m:sSub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𝑊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𝑁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/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Sup>
                              <m:sSub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𝑊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𝑁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</m:den>
                        </m:f>
                      </m:e>
                    </m:d>
                  </m:oMath>
                </a14:m>
                <a:r>
                  <a:rPr lang="en-GB" dirty="0"/>
                  <a:t>=1</a:t>
                </a:r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85020E34-2B27-4ADE-B10F-7940F50165C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6152" y="3943600"/>
                <a:ext cx="2647950" cy="582147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0460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6253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18007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SSB SC Receivers using Coherent Detection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2A93ABC-5C30-0303-82C3-20E6B54C3B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471" y="2573048"/>
            <a:ext cx="10125075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3610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81610" y="1047240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SSB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D7666C8-0F37-4EB2-AD6B-AEE33F2BDD54}"/>
                  </a:ext>
                </a:extLst>
              </p:cNvPr>
              <p:cNvSpPr txBox="1"/>
              <p:nvPr/>
            </p:nvSpPr>
            <p:spPr>
              <a:xfrm>
                <a:off x="106679" y="1525335"/>
                <a:ext cx="6083458" cy="58077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SSBSC Modulated Wave is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b="0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𝑐𝑜𝑠</m:t>
                        </m:r>
                      </m:fName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func>
                  </m:oMath>
                </a14:m>
                <a:r>
                  <a:rPr lang="en-GB" b="0" i="1" dirty="0"/>
                  <a:t>+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acc>
                      <m:accPr>
                        <m:chr m:val="̂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𝑠𝑖𝑛</m:t>
                        </m:r>
                      </m:fName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func>
                  </m:oMath>
                </a14:m>
                <a:endParaRPr lang="en-GB" b="0" i="1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First Term is the In-phase Component, and the Second term is the Quadrature Component.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 Average Power for DSBSC signal is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𝑃</m:t>
                    </m:r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Therefore, for SSBSC, considering only one side band we get,</a:t>
                </a:r>
              </a:p>
              <a:p>
                <a:pPr marL="1701800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𝑃</m:t>
                    </m:r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 real and quadrature component each has the power of</a:t>
                </a:r>
              </a:p>
              <a:p>
                <a:pPr marL="1701800">
                  <a:lnSpc>
                    <a:spcPct val="150000"/>
                  </a:lnSpc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8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𝑃</m:t>
                    </m:r>
                  </m:oMath>
                </a14:m>
                <a:r>
                  <a:rPr lang="en-GB" dirty="0"/>
                  <a:t>+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8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𝑃</m:t>
                    </m:r>
                  </m:oMath>
                </a14:m>
                <a:r>
                  <a:rPr lang="en-GB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 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D7666C8-0F37-4EB2-AD6B-AEE33F2BDD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79" y="1525335"/>
                <a:ext cx="6083458" cy="5807744"/>
              </a:xfrm>
              <a:prstGeom prst="rect">
                <a:avLst/>
              </a:prstGeom>
              <a:blipFill>
                <a:blip r:embed="rId3"/>
                <a:stretch>
                  <a:fillRect l="-8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93AAF19-8716-4EB3-92E5-CAA6D50A7704}"/>
              </a:ext>
            </a:extLst>
          </p:cNvPr>
          <p:cNvCxnSpPr/>
          <p:nvPr/>
        </p:nvCxnSpPr>
        <p:spPr>
          <a:xfrm>
            <a:off x="10216055" y="5372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C6C07757-E4E2-437D-92DE-EA0CBF28127E}"/>
              </a:ext>
            </a:extLst>
          </p:cNvPr>
          <p:cNvSpPr txBox="1"/>
          <p:nvPr/>
        </p:nvSpPr>
        <p:spPr>
          <a:xfrm>
            <a:off x="6013560" y="868646"/>
            <a:ext cx="6165056" cy="17113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sz="1800" dirty="0"/>
          </a:p>
          <a:p>
            <a:pPr>
              <a:lnSpc>
                <a:spcPct val="150000"/>
              </a:lnSpc>
            </a:pPr>
            <a:endParaRPr lang="en-GB" b="0" i="1" dirty="0">
              <a:latin typeface="Cambria Math" panose="02040503050406030204" pitchFamily="18" charset="0"/>
            </a:endParaRP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endParaRPr lang="en-GB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03C0891-A94D-41EF-9B36-7945E03AAC0E}"/>
              </a:ext>
            </a:extLst>
          </p:cNvPr>
          <p:cNvCxnSpPr>
            <a:cxnSpLocks/>
          </p:cNvCxnSpPr>
          <p:nvPr/>
        </p:nvCxnSpPr>
        <p:spPr>
          <a:xfrm>
            <a:off x="6013560" y="1735931"/>
            <a:ext cx="0" cy="467201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827648B5-C9FC-4B90-BFAD-341BCC0E45BB}"/>
                  </a:ext>
                </a:extLst>
              </p:cNvPr>
              <p:cNvSpPr txBox="1"/>
              <p:nvPr/>
            </p:nvSpPr>
            <p:spPr>
              <a:xfrm>
                <a:off x="6272645" y="2530528"/>
                <a:ext cx="6165056" cy="264841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1800" dirty="0"/>
                  <a:t>Average Power of Noise with respect to Bandwidth is  </a:t>
                </a:r>
              </a:p>
              <a:p>
                <a:pPr marL="3679825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sz="1800" i="1">
                              <a:latin typeface="Cambria Math" panose="02040503050406030204" pitchFamily="18" charset="0"/>
                            </a:rPr>
                            <m:t>𝑛𝑜𝑖𝑠𝑒</m:t>
                          </m:r>
                        </m:sub>
                      </m:sSub>
                      <m:r>
                        <a:rPr lang="en-GB" sz="18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800" i="1">
                          <a:latin typeface="Cambria Math" panose="02040503050406030204" pitchFamily="18" charset="0"/>
                        </a:rPr>
                        <m:t>𝑊</m:t>
                      </m:r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GB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dirty="0"/>
              </a:p>
              <a:p>
                <a:pPr>
                  <a:lnSpc>
                    <a:spcPct val="150000"/>
                  </a:lnSpc>
                  <a:tabLst>
                    <a:tab pos="1614488" algn="l"/>
                  </a:tabLst>
                </a:pPr>
                <a:r>
                  <a:rPr lang="en-GB" sz="1800" dirty="0"/>
                  <a:t>By using Channel SNR, We can write ,</a:t>
                </a:r>
              </a:p>
              <a:p>
                <a:pPr>
                  <a:lnSpc>
                    <a:spcPct val="150000"/>
                  </a:lnSpc>
                  <a:tabLst>
                    <a:tab pos="1614488" algn="l"/>
                  </a:tabLst>
                </a:pPr>
                <a:r>
                  <a:rPr lang="en-GB" sz="18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𝑆𝑁𝑅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𝐴𝑣𝑔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𝑃𝑜𝑤𝑒𝑟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𝐷𝑆𝐵𝑆𝐶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𝑀𝑜𝑑𝑢𝑙𝑎𝑡𝑒𝑑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𝑆𝑖𝑔𝑛𝑎𝑙</m:t>
                        </m:r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𝐴𝑣𝑔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𝑃𝑜𝑤𝑒𝑟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𝑛𝑜𝑖𝑠𝑒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𝑖𝑛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𝑚𝑒𝑠𝑠𝑎𝑔𝑒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𝐵𝑎𝑛𝑑𝑤𝑖𝑑𝑡h</m:t>
                        </m:r>
                      </m:den>
                    </m:f>
                  </m:oMath>
                </a14:m>
                <a:endParaRPr lang="en-GB" sz="1800" dirty="0"/>
              </a:p>
              <a:p>
                <a:pPr marL="85725">
                  <a:lnSpc>
                    <a:spcPct val="150000"/>
                  </a:lnSpc>
                </a:pPr>
                <a:r>
                  <a:rPr lang="en-GB" sz="1800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𝑆𝑁𝑅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𝑊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den>
                    </m:f>
                  </m:oMath>
                </a14:m>
                <a:endParaRPr lang="en-GB" sz="18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827648B5-C9FC-4B90-BFAD-341BCC0E45B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2645" y="2530528"/>
                <a:ext cx="6165056" cy="2648417"/>
              </a:xfrm>
              <a:prstGeom prst="rect">
                <a:avLst/>
              </a:prstGeom>
              <a:blipFill>
                <a:blip r:embed="rId4"/>
                <a:stretch>
                  <a:fillRect l="-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518176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57349" y="118007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SSB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801C30-2672-4877-8BFB-0D6D4C68A389}"/>
                  </a:ext>
                </a:extLst>
              </p:cNvPr>
              <p:cNvSpPr txBox="1"/>
              <p:nvPr/>
            </p:nvSpPr>
            <p:spPr>
              <a:xfrm>
                <a:off x="1858941" y="2443499"/>
                <a:ext cx="9474294" cy="5004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𝑠</m:t>
                      </m:r>
                      <m:d>
                        <m:d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𝑛</m:t>
                      </m:r>
                      <m:d>
                        <m:d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Substitute the value of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in the above equation,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𝑐𝑜𝑠</m:t>
                          </m:r>
                        </m:fName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func>
                      <m:r>
                        <m:rPr>
                          <m:nor/>
                        </m:rPr>
                        <a:rPr lang="en-GB" sz="2000" i="1" dirty="0"/>
                        <m:t>+</m:t>
                      </m:r>
                      <m:r>
                        <m:rPr>
                          <m:nor/>
                        </m:rPr>
                        <a:rPr lang="en-GB" sz="2000" dirty="0"/>
                        <m:t>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acc>
                        <m:accPr>
                          <m:chr m:val="̂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sz="20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𝑠𝑖𝑛</m:t>
                          </m:r>
                        </m:fName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func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𝑛</m:t>
                      </m:r>
                      <m:d>
                        <m:d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 Noise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𝑛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000" i="1" dirty="0"/>
                  <a:t> </a:t>
                </a:r>
                <a:r>
                  <a:rPr lang="en-GB" sz="2000" dirty="0"/>
                  <a:t>is the sum of In- phase and Quadrature Components.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 panose="02040503050406030204" pitchFamily="18" charset="0"/>
                        </a:rPr>
                        <m:t>𝑛</m:t>
                      </m:r>
                      <m:d>
                        <m:d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Therefore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is 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𝑐𝑜𝑠</m:t>
                          </m:r>
                        </m:fName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func>
                      <m:r>
                        <m:rPr>
                          <m:nor/>
                        </m:rPr>
                        <a:rPr lang="en-GB" sz="2000" i="1" dirty="0"/>
                        <m:t>+</m:t>
                      </m:r>
                      <m:r>
                        <m:rPr>
                          <m:nor/>
                        </m:rPr>
                        <a:rPr lang="en-GB" sz="2000" dirty="0"/>
                        <m:t>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acc>
                        <m:accPr>
                          <m:chr m:val="̂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sz="20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𝑠𝑖𝑛</m:t>
                          </m:r>
                        </m:fName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func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endParaRPr lang="en-GB" sz="2000" dirty="0"/>
              </a:p>
              <a:p>
                <a:pPr>
                  <a:lnSpc>
                    <a:spcPct val="150000"/>
                  </a:lnSpc>
                </a:pPr>
                <a:endParaRPr lang="en-GB" sz="20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801C30-2672-4877-8BFB-0D6D4C68A3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8941" y="2443499"/>
                <a:ext cx="9474294" cy="5004832"/>
              </a:xfrm>
              <a:prstGeom prst="rect">
                <a:avLst/>
              </a:prstGeom>
              <a:blipFill>
                <a:blip r:embed="rId3"/>
                <a:stretch>
                  <a:fillRect l="-7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6BEEC66C-4FC1-4AFE-A5CE-8945F8F659EA}"/>
                  </a:ext>
                </a:extLst>
              </p:cNvPr>
              <p:cNvSpPr txBox="1"/>
              <p:nvPr/>
            </p:nvSpPr>
            <p:spPr>
              <a:xfrm>
                <a:off x="453628" y="1830736"/>
                <a:ext cx="7636668" cy="54688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b="1" dirty="0"/>
                  <a:t>Find the output of the Bandpass filter </a:t>
                </a:r>
                <a14:m>
                  <m:oMath xmlns:m="http://schemas.openxmlformats.org/officeDocument/2006/math"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200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6BEEC66C-4FC1-4AFE-A5CE-8945F8F659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628" y="1830736"/>
                <a:ext cx="7636668" cy="546881"/>
              </a:xfrm>
              <a:prstGeom prst="rect">
                <a:avLst/>
              </a:prstGeom>
              <a:blipFill>
                <a:blip r:embed="rId4"/>
                <a:stretch>
                  <a:fillRect l="-1038" b="-222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0749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0" y="113133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SSB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/>
              <p:nvPr/>
            </p:nvSpPr>
            <p:spPr>
              <a:xfrm>
                <a:off x="300955" y="1894364"/>
                <a:ext cx="11096141" cy="58772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dirty="0"/>
                  <a:t>The Output of the Product Modulator is</a:t>
                </a:r>
              </a:p>
              <a:p>
                <a:pPr>
                  <a:lnSpc>
                    <a:spcPct val="150000"/>
                  </a:lnSpc>
                  <a:tabLst>
                    <a:tab pos="3314700" algn="l"/>
                  </a:tabLst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∗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:r>
                  <a:rPr lang="en-GB" b="0" dirty="0"/>
                  <a:t>Now Substitute the Values of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/>
                  <a:t> and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𝑐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/>
                  <a:t> ,</a:t>
                </a:r>
              </a:p>
              <a:p>
                <a:pPr lvl="2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𝑐𝑜𝑠</m:t>
                            </m:r>
                          </m:fName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func>
                        <m:r>
                          <m:rPr>
                            <m:nor/>
                          </m:rPr>
                          <a:rPr lang="en-GB" i="1" dirty="0"/>
                          <m:t>+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acc>
                          <m:accPr>
                            <m:chr m:val="̂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</m:acc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𝑠𝑖𝑛</m:t>
                            </m:r>
                          </m:fName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func>
                        <m:r>
                          <a:rPr lang="en-GB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func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sin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func>
                      </m:e>
                    </m:d>
                  </m:oMath>
                </a14:m>
                <a:r>
                  <a:rPr lang="en-GB" b="0" dirty="0"/>
                  <a:t>*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(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endParaRPr lang="en-GB" b="0" dirty="0"/>
              </a:p>
              <a:p>
                <a:pPr lvl="2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func>
                            <m:func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𝑐𝑜𝑠</m:t>
                              </m:r>
                            </m:fName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fun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∗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func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func>
                            <m:func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acc>
                                <m:accPr>
                                  <m:chr m:val="̂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</m:e>
                              </m:acc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𝑠𝑖𝑛</m:t>
                              </m:r>
                            </m:fName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func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∗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func>
                        </m:e>
                      </m:d>
                    </m:oMath>
                  </m:oMathPara>
                </a14:m>
                <a:endParaRPr lang="en-GB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lvl="2">
                  <a:lnSpc>
                    <a:spcPct val="150000"/>
                  </a:lnSpc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r>
                  <a:rPr lang="en-GB" dirty="0"/>
                  <a:t>*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func>
                      </m:e>
                    </m:d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r>
                  <a:rPr lang="en-GB" dirty="0"/>
                  <a:t>*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func>
                      </m:e>
                    </m:d>
                  </m:oMath>
                </a14:m>
                <a:endParaRPr lang="en-GB" dirty="0"/>
              </a:p>
              <a:p>
                <a:pPr marL="1433513" lvl="2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fName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</m:e>
                        </m:func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</m:e>
                    </m:d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𝑐𝑜𝑠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b="0" dirty="0"/>
                  <a:t>(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/>
                  <a:t>+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acc>
                              <m:accPr>
                                <m:chr m:val="̂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e>
                            </m:acc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fName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</m:e>
                        </m:func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</m:e>
                    </m:d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∗</m:t>
                    </m:r>
                    <m:d>
                      <m:dPr>
                        <m:begChr m:val="["/>
                        <m:endChr m:val="]"/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en-GB" i="1" dirty="0">
                            <a:latin typeface="Cambria Math" panose="02040503050406030204" pitchFamily="18" charset="0"/>
                          </a:rPr>
                          <m:t>sin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⁡(2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))∗</m:t>
                        </m:r>
                        <m:r>
                          <m:rPr>
                            <m:sty m:val="p"/>
                          </m:rPr>
                          <a:rPr lang="en-GB" i="1" dirty="0">
                            <a:latin typeface="Cambria Math" panose="02040503050406030204" pitchFamily="18" charset="0"/>
                          </a:rPr>
                          <m:t>cos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⁡(2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)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</m:e>
                    </m:d>
                  </m:oMath>
                </a14:m>
                <a:endParaRPr lang="en-GB" b="0" dirty="0"/>
              </a:p>
              <a:p>
                <a:pPr marL="1433513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fName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</m:e>
                        </m:func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</m:e>
                    </m:d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1+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𝑐𝑜𝑠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r>
                  <a:rPr lang="en-GB" b="0" dirty="0"/>
                  <a:t>+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acc>
                              <m:accPr>
                                <m:chr m:val="̂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e>
                            </m:acc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fName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</m:e>
                        </m:func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d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sin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⁡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 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955" y="1894364"/>
                <a:ext cx="11096141" cy="5877250"/>
              </a:xfrm>
              <a:prstGeom prst="rect">
                <a:avLst/>
              </a:prstGeom>
              <a:blipFill>
                <a:blip r:embed="rId3"/>
                <a:stretch>
                  <a:fillRect l="-4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460240C6-E5E7-45C7-941C-7B445F78CE1D}"/>
              </a:ext>
            </a:extLst>
          </p:cNvPr>
          <p:cNvSpPr txBox="1"/>
          <p:nvPr/>
        </p:nvSpPr>
        <p:spPr>
          <a:xfrm>
            <a:off x="106680" y="1678921"/>
            <a:ext cx="76366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Find the Output of the Product Modulator</a:t>
            </a:r>
          </a:p>
        </p:txBody>
      </p:sp>
    </p:spTree>
    <p:extLst>
      <p:ext uri="{BB962C8B-B14F-4D97-AF65-F5344CB8AC3E}">
        <p14:creationId xmlns:p14="http://schemas.microsoft.com/office/powerpoint/2010/main" val="1759727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0" y="113133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SSB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/>
              <p:nvPr/>
            </p:nvSpPr>
            <p:spPr>
              <a:xfrm>
                <a:off x="1363252" y="1897583"/>
                <a:ext cx="11096141" cy="74077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2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d>
                          <m:dPr>
                            <m:begChr m:val="["/>
                            <m:endChr m:val="]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fNam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</m:e>
                            </m:func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𝑟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</m:e>
                        </m:d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d>
                          <m:dPr>
                            <m:begChr m:val="["/>
                            <m:endChr m:val="]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fNam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</m:e>
                            </m:func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𝑟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</m:e>
                        </m:d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𝑐𝑜𝑠</m:t>
                        </m:r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4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 +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acc>
                              <m:accPr>
                                <m:chr m:val="̂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e>
                            </m:acc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fName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</m:e>
                        </m:func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d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sin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⁡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en-GB" b="0" dirty="0"/>
              </a:p>
              <a:p>
                <a:pPr lvl="2">
                  <a:lnSpc>
                    <a:spcPct val="150000"/>
                  </a:lnSpc>
                </a:pPr>
                <a:r>
                  <a:rPr lang="en-GB" b="0" dirty="0"/>
                  <a:t>When the above signal passes  the LPF, we get</a:t>
                </a:r>
              </a:p>
              <a:p>
                <a:pPr marL="1881188" lvl="2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𝑦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d>
                          <m:dPr>
                            <m:begChr m:val="["/>
                            <m:endChr m:val="]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fNam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</m:e>
                            </m:func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𝑟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</m:e>
                        </m:d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b="0" dirty="0"/>
                  <a:t>=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fName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+</m:t>
                        </m:r>
                      </m:e>
                    </m:func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en-GB" dirty="0"/>
              </a:p>
              <a:p>
                <a:pPr marL="804863" lvl="2">
                  <a:lnSpc>
                    <a:spcPct val="150000"/>
                  </a:lnSpc>
                </a:pPr>
                <a:r>
                  <a:rPr lang="en-GB" dirty="0"/>
                  <a:t>The Estimates Power of the Output Signal is given by,</a:t>
                </a:r>
              </a:p>
              <a:p>
                <a:pPr marL="804863" lvl="2">
                  <a:lnSpc>
                    <a:spcPct val="150000"/>
                  </a:lnSpc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</m:den>
                            </m:f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fNam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</m:e>
                            </m:func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16</m:t>
                            </m:r>
                          </m:den>
                        </m:f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fName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</m:den>
                            </m:f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𝑛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(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𝑡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)</m:t>
                                    </m:r>
                                  </m:num>
                                  <m:den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fNam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</m:e>
                            </m:func>
                          </m:e>
                        </m:func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endParaRPr lang="en-GB" dirty="0"/>
              </a:p>
              <a:p>
                <a:pPr marL="446088">
                  <a:lnSpc>
                    <a:spcPct val="150000"/>
                  </a:lnSpc>
                </a:pPr>
                <a:r>
                  <a:rPr lang="en-GB" b="0" dirty="0"/>
                  <a:t>	The Mean of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𝐸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[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𝑚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)]=0</m:t>
                    </m:r>
                  </m:oMath>
                </a14:m>
                <a:endParaRPr lang="en-GB" b="0" dirty="0"/>
              </a:p>
              <a:p>
                <a:pPr marL="446088">
                  <a:lnSpc>
                    <a:spcPct val="150000"/>
                  </a:lnSpc>
                </a:pPr>
                <a:r>
                  <a:rPr lang="en-GB" dirty="0"/>
                  <a:t>		Therefore, </a:t>
                </a:r>
              </a:p>
              <a:p>
                <a:pPr marL="446088">
                  <a:lnSpc>
                    <a:spcPct val="150000"/>
                  </a:lnSpc>
                </a:pPr>
                <a:r>
                  <a:rPr lang="en-GB" dirty="0"/>
                  <a:t>			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16</m:t>
                            </m:r>
                          </m:den>
                        </m:f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fName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</m:e>
                        </m:func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endParaRPr lang="en-GB" b="0" dirty="0"/>
              </a:p>
              <a:p>
                <a:pPr lvl="2">
                  <a:lnSpc>
                    <a:spcPct val="200000"/>
                  </a:lnSpc>
                </a:pPr>
                <a:endParaRPr lang="en-GB" b="0" dirty="0"/>
              </a:p>
              <a:p>
                <a:pPr lvl="2"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 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3252" y="1897583"/>
                <a:ext cx="11096141" cy="7407734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460240C6-E5E7-45C7-941C-7B445F78CE1D}"/>
              </a:ext>
            </a:extLst>
          </p:cNvPr>
          <p:cNvSpPr txBox="1"/>
          <p:nvPr/>
        </p:nvSpPr>
        <p:spPr>
          <a:xfrm>
            <a:off x="106680" y="1678921"/>
            <a:ext cx="76366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Find the Output of the Product Modulator</a:t>
            </a:r>
          </a:p>
        </p:txBody>
      </p:sp>
    </p:spTree>
    <p:extLst>
      <p:ext uri="{BB962C8B-B14F-4D97-AF65-F5344CB8AC3E}">
        <p14:creationId xmlns:p14="http://schemas.microsoft.com/office/powerpoint/2010/main" val="11449818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0" y="113133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SSB SC Receivers using Coherent Detection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7E703F-89EC-41FE-A5EC-F716213C35DA}"/>
              </a:ext>
            </a:extLst>
          </p:cNvPr>
          <p:cNvSpPr txBox="1"/>
          <p:nvPr/>
        </p:nvSpPr>
        <p:spPr>
          <a:xfrm>
            <a:off x="368878" y="1894364"/>
            <a:ext cx="11096141" cy="43428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2">
              <a:lnSpc>
                <a:spcPct val="200000"/>
              </a:lnSpc>
            </a:pPr>
            <a:endParaRPr lang="en-GB" b="0" dirty="0"/>
          </a:p>
          <a:p>
            <a:pPr lvl="2">
              <a:lnSpc>
                <a:spcPct val="200000"/>
              </a:lnSpc>
            </a:pPr>
            <a:endParaRPr lang="en-GB" b="0" dirty="0"/>
          </a:p>
          <a:p>
            <a:pPr lvl="2">
              <a:lnSpc>
                <a:spcPct val="200000"/>
              </a:lnSpc>
            </a:pPr>
            <a:endParaRPr lang="en-GB" b="0" dirty="0"/>
          </a:p>
          <a:p>
            <a:pPr lvl="2">
              <a:lnSpc>
                <a:spcPct val="200000"/>
              </a:lnSpc>
            </a:pPr>
            <a:endParaRPr lang="en-GB" b="0" dirty="0"/>
          </a:p>
          <a:p>
            <a:pPr lvl="2">
              <a:lnSpc>
                <a:spcPct val="150000"/>
              </a:lnSpc>
            </a:pPr>
            <a:endParaRPr lang="en-GB" b="0" dirty="0"/>
          </a:p>
          <a:p>
            <a:pPr>
              <a:lnSpc>
                <a:spcPct val="150000"/>
              </a:lnSpc>
            </a:pPr>
            <a:endParaRPr lang="en-GB" b="0" dirty="0"/>
          </a:p>
          <a:p>
            <a:pPr>
              <a:lnSpc>
                <a:spcPct val="150000"/>
              </a:lnSpc>
            </a:pPr>
            <a:endParaRPr lang="en-GB" b="0" dirty="0"/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0240C6-E5E7-45C7-941C-7B445F78CE1D}"/>
              </a:ext>
            </a:extLst>
          </p:cNvPr>
          <p:cNvSpPr txBox="1"/>
          <p:nvPr/>
        </p:nvSpPr>
        <p:spPr>
          <a:xfrm>
            <a:off x="106680" y="1678921"/>
            <a:ext cx="76366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Find the Output of the Product Modulator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802429E-883D-55A6-A86B-57C838EB1A28}"/>
                  </a:ext>
                </a:extLst>
              </p:cNvPr>
              <p:cNvSpPr txBox="1"/>
              <p:nvPr/>
            </p:nvSpPr>
            <p:spPr>
              <a:xfrm>
                <a:off x="726981" y="2214956"/>
                <a:ext cx="8910587" cy="403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074738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16</m:t>
                            </m:r>
                          </m:den>
                        </m:f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fName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</m:e>
                        </m:func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Therefore, the Demodulated output Power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</m:oMath>
                </a14:m>
                <a:r>
                  <a:rPr lang="en-GB" dirty="0"/>
                  <a:t> is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16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𝑃</m:t>
                    </m:r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And the Noise Power is </a:t>
                </a:r>
              </a:p>
              <a:p>
                <a:pPr marL="1792288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𝑛𝑜𝑖𝑠𝑒</m:t>
                        </m:r>
                      </m:sub>
                    </m:sSub>
                  </m:oMath>
                </a14:m>
                <a:r>
                  <a:rPr lang="en-GB" dirty="0"/>
                  <a:t>=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r>
                  <a:rPr lang="en-GB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m:rPr>
                            <m:nor/>
                          </m:rPr>
                          <a:rPr lang="en-GB" dirty="0"/>
                          <m:t>W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endParaRPr lang="en-GB" dirty="0"/>
              </a:p>
              <a:p>
                <a:pPr marL="1792288">
                  <a:lnSpc>
                    <a:spcPct val="150000"/>
                  </a:lnSpc>
                </a:pPr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802429E-883D-55A6-A86B-57C838EB1A2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6981" y="2214956"/>
                <a:ext cx="8910587" cy="4033220"/>
              </a:xfrm>
              <a:prstGeom prst="rect">
                <a:avLst/>
              </a:prstGeom>
              <a:blipFill>
                <a:blip r:embed="rId3"/>
                <a:stretch>
                  <a:fillRect l="-5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F36016EF-F204-5507-5D74-4F0453A88F9A}"/>
                  </a:ext>
                </a:extLst>
              </p:cNvPr>
              <p:cNvSpPr txBox="1"/>
              <p:nvPr/>
            </p:nvSpPr>
            <p:spPr>
              <a:xfrm>
                <a:off x="6541077" y="2003520"/>
                <a:ext cx="7647708" cy="5268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𝑚𝑒𝑠𝑠𝑎𝑔𝑒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</m:num>
                      <m:den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𝑜𝑢𝑡𝑝𝑢𝑡</m:t>
                        </m:r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F36016EF-F204-5507-5D74-4F0453A88F9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1077" y="2003520"/>
                <a:ext cx="7647708" cy="526876"/>
              </a:xfrm>
              <a:prstGeom prst="rect">
                <a:avLst/>
              </a:prstGeom>
              <a:blipFill>
                <a:blip r:embed="rId4"/>
                <a:stretch>
                  <a:fillRect b="-58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3028B8D-EF33-830D-4A5D-C731DC8764EF}"/>
                  </a:ext>
                </a:extLst>
              </p:cNvPr>
              <p:cNvSpPr txBox="1"/>
              <p:nvPr/>
            </p:nvSpPr>
            <p:spPr>
              <a:xfrm>
                <a:off x="6883169" y="2774156"/>
                <a:ext cx="5611090" cy="56746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18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6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16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𝑃</m:t>
                    </m:r>
                  </m:oMath>
                </a14:m>
                <a:r>
                  <a:rPr lang="en-GB" dirty="0"/>
                  <a:t>/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𝑊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𝑊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3028B8D-EF33-830D-4A5D-C731DC8764E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3169" y="2774156"/>
                <a:ext cx="5611090" cy="567463"/>
              </a:xfrm>
              <a:prstGeom prst="rect">
                <a:avLst/>
              </a:prstGeom>
              <a:blipFill>
                <a:blip r:embed="rId5"/>
                <a:stretch>
                  <a:fillRect b="-10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03870C8-8EA9-8512-D214-1C404D291373}"/>
                  </a:ext>
                </a:extLst>
              </p:cNvPr>
              <p:cNvSpPr txBox="1"/>
              <p:nvPr/>
            </p:nvSpPr>
            <p:spPr>
              <a:xfrm>
                <a:off x="7013865" y="3519869"/>
                <a:ext cx="3922568" cy="289560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b="1" dirty="0"/>
                  <a:t>Figure of Merit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𝑜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b="0" i="1" dirty="0">
                  <a:latin typeface="Cambria Math" panose="02040503050406030204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𝑁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Sup>
                                <m:sSub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sub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b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𝑁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</m:den>
                      </m:f>
                    </m:oMath>
                  </m:oMathPara>
                </a14:m>
                <a:endParaRPr lang="en-GB" i="1" dirty="0">
                  <a:latin typeface="Cambria Math" panose="02040503050406030204" pitchFamily="18" charset="0"/>
                </a:endParaRPr>
              </a:p>
              <a:p>
                <a:endParaRPr lang="en-GB" i="1" dirty="0">
                  <a:latin typeface="Cambria Math" panose="02040503050406030204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i="1" dirty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 dirty="0">
                          <a:latin typeface="Cambria Math" panose="02040503050406030204" pitchFamily="18" charset="0"/>
                        </a:rPr>
                        <m:t> 1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03870C8-8EA9-8512-D214-1C404D29137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3865" y="3519869"/>
                <a:ext cx="3922568" cy="2895601"/>
              </a:xfrm>
              <a:prstGeom prst="rect">
                <a:avLst/>
              </a:prstGeom>
              <a:blipFill>
                <a:blip r:embed="rId6"/>
                <a:stretch>
                  <a:fillRect l="-1400" t="-10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40DC0D6-99B8-DE3F-06F4-4B8E100B6C41}"/>
              </a:ext>
            </a:extLst>
          </p:cNvPr>
          <p:cNvCxnSpPr>
            <a:cxnSpLocks/>
          </p:cNvCxnSpPr>
          <p:nvPr/>
        </p:nvCxnSpPr>
        <p:spPr>
          <a:xfrm>
            <a:off x="6013560" y="1735931"/>
            <a:ext cx="0" cy="467201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0241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F07D70-5CF3-48F3-8E32-349E2C409F58}"/>
              </a:ext>
            </a:extLst>
          </p:cNvPr>
          <p:cNvSpPr txBox="1"/>
          <p:nvPr/>
        </p:nvSpPr>
        <p:spPr>
          <a:xfrm>
            <a:off x="330200" y="2000250"/>
            <a:ext cx="11398250" cy="2015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References: </a:t>
            </a:r>
          </a:p>
          <a:p>
            <a:pPr>
              <a:lnSpc>
                <a:spcPct val="200000"/>
              </a:lnSpc>
            </a:pPr>
            <a:r>
              <a:rPr lang="en-GB" dirty="0"/>
              <a:t>[1] S. </a:t>
            </a:r>
            <a:r>
              <a:rPr lang="en-GB" dirty="0" err="1"/>
              <a:t>Haykin</a:t>
            </a:r>
            <a:r>
              <a:rPr lang="en-GB" dirty="0"/>
              <a:t> and M. Moher, Introduction to Analog &amp; Digital Communications, 2nd ed. Hoboken, NJ: Wiley, 2007.</a:t>
            </a:r>
          </a:p>
          <a:p>
            <a:pPr>
              <a:lnSpc>
                <a:spcPct val="200000"/>
              </a:lnSpc>
            </a:pPr>
            <a:r>
              <a:rPr lang="en-GB" dirty="0"/>
              <a:t>[2] </a:t>
            </a:r>
            <a:r>
              <a:rPr lang="en-GB" dirty="0" err="1"/>
              <a:t>Tutorialspoint</a:t>
            </a:r>
            <a:r>
              <a:rPr lang="en-GB" dirty="0"/>
              <a:t>, "Angle Modulation - Principles of Communication," Tutorialspoint.com. https://www.tutorialspoint.com/principles_of_communication/principles_of_communication_angle_modulation.htm. </a:t>
            </a:r>
          </a:p>
        </p:txBody>
      </p:sp>
    </p:spTree>
    <p:extLst>
      <p:ext uri="{BB962C8B-B14F-4D97-AF65-F5344CB8AC3E}">
        <p14:creationId xmlns:p14="http://schemas.microsoft.com/office/powerpoint/2010/main" val="23016499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1521</Words>
  <Application>Microsoft Office PowerPoint</Application>
  <PresentationFormat>Widescreen</PresentationFormat>
  <Paragraphs>280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21</cp:revision>
  <dcterms:created xsi:type="dcterms:W3CDTF">2021-03-09T15:35:42Z</dcterms:created>
  <dcterms:modified xsi:type="dcterms:W3CDTF">2024-11-12T10:39:03Z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