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35" r:id="rId4"/>
  </p:sldMasterIdLst>
  <p:notesMasterIdLst>
    <p:notesMasterId r:id="rId14"/>
  </p:notesMasterIdLst>
  <p:sldIdLst>
    <p:sldId id="256" r:id="rId5"/>
    <p:sldId id="262" r:id="rId6"/>
    <p:sldId id="257" r:id="rId7"/>
    <p:sldId id="260" r:id="rId8"/>
    <p:sldId id="263" r:id="rId9"/>
    <p:sldId id="261" r:id="rId10"/>
    <p:sldId id="264" r:id="rId11"/>
    <p:sldId id="265" r:id="rId12"/>
    <p:sldId id="258" r:id="rId13"/>
  </p:sldIdLst>
  <p:sldSz cx="12192000" cy="6858000"/>
  <p:notesSz cx="6858000" cy="994568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00"/>
    <a:srgbClr val="D234A9"/>
    <a:srgbClr val="0000CC"/>
    <a:srgbClr val="FF33CC"/>
    <a:srgbClr val="CC0099"/>
    <a:srgbClr val="E19BD9"/>
    <a:srgbClr val="4B9AA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FEB963B-F110-4E27-9CF7-E0AF289C5CD7}" v="3373" dt="2020-11-01T13:47:34.26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46F890A9-2807-4EBB-B81D-B2AA78EC7F39}" styleName="Dark Style 2 - Accent 5/Accent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94249" autoAdjust="0"/>
  </p:normalViewPr>
  <p:slideViewPr>
    <p:cSldViewPr snapToGrid="0">
      <p:cViewPr varScale="1">
        <p:scale>
          <a:sx n="68" d="100"/>
          <a:sy n="68" d="100"/>
        </p:scale>
        <p:origin x="816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icola Bennett (1905849)" userId="436b1d22-64db-441b-96eb-d9e8e6da5ceb" providerId="ADAL" clId="{1FEB963B-F110-4E27-9CF7-E0AF289C5CD7}"/>
    <pc:docChg chg="undo custSel mod addSld delSld modSld sldOrd modNotesMaster">
      <pc:chgData name="Nicola Bennett (1905849)" userId="436b1d22-64db-441b-96eb-d9e8e6da5ceb" providerId="ADAL" clId="{1FEB963B-F110-4E27-9CF7-E0AF289C5CD7}" dt="2020-11-01T13:51:23.921" v="11974" actId="20577"/>
      <pc:docMkLst>
        <pc:docMk/>
      </pc:docMkLst>
      <pc:sldChg chg="addSp delSp modSp mod setBg delDesignElem">
        <pc:chgData name="Nicola Bennett (1905849)" userId="436b1d22-64db-441b-96eb-d9e8e6da5ceb" providerId="ADAL" clId="{1FEB963B-F110-4E27-9CF7-E0AF289C5CD7}" dt="2020-10-21T19:15:18.731" v="6132" actId="20577"/>
        <pc:sldMkLst>
          <pc:docMk/>
          <pc:sldMk cId="4265095953" sldId="256"/>
        </pc:sldMkLst>
        <pc:spChg chg="mod">
          <ac:chgData name="Nicola Bennett (1905849)" userId="436b1d22-64db-441b-96eb-d9e8e6da5ceb" providerId="ADAL" clId="{1FEB963B-F110-4E27-9CF7-E0AF289C5CD7}" dt="2020-10-20T17:17:44.407" v="846" actId="14861"/>
          <ac:spMkLst>
            <pc:docMk/>
            <pc:sldMk cId="4265095953" sldId="256"/>
            <ac:spMk id="2" creationId="{0FF7F848-FA67-417E-B297-EC4AAAA86708}"/>
          </ac:spMkLst>
        </pc:spChg>
        <pc:spChg chg="mod">
          <ac:chgData name="Nicola Bennett (1905849)" userId="436b1d22-64db-441b-96eb-d9e8e6da5ceb" providerId="ADAL" clId="{1FEB963B-F110-4E27-9CF7-E0AF289C5CD7}" dt="2020-10-21T19:15:18.731" v="6132" actId="20577"/>
          <ac:spMkLst>
            <pc:docMk/>
            <pc:sldMk cId="4265095953" sldId="256"/>
            <ac:spMk id="3" creationId="{FDBC1876-61D8-4349-A613-27369B35CD74}"/>
          </ac:spMkLst>
        </pc:spChg>
        <pc:spChg chg="add del mod">
          <ac:chgData name="Nicola Bennett (1905849)" userId="436b1d22-64db-441b-96eb-d9e8e6da5ceb" providerId="ADAL" clId="{1FEB963B-F110-4E27-9CF7-E0AF289C5CD7}" dt="2020-10-15T17:42:12.675" v="5"/>
          <ac:spMkLst>
            <pc:docMk/>
            <pc:sldMk cId="4265095953" sldId="256"/>
            <ac:spMk id="5" creationId="{07FDF5F4-8689-4D0B-A491-C1C3343B2534}"/>
          </ac:spMkLst>
        </pc:spChg>
        <pc:spChg chg="add del mod">
          <ac:chgData name="Nicola Bennett (1905849)" userId="436b1d22-64db-441b-96eb-d9e8e6da5ceb" providerId="ADAL" clId="{1FEB963B-F110-4E27-9CF7-E0AF289C5CD7}" dt="2020-10-15T17:50:33.017" v="43" actId="478"/>
          <ac:spMkLst>
            <pc:docMk/>
            <pc:sldMk cId="4265095953" sldId="256"/>
            <ac:spMk id="6" creationId="{BA271CA7-6D86-4F9C-A401-D765B6B575AA}"/>
          </ac:spMkLst>
        </pc:spChg>
        <pc:spChg chg="add del">
          <ac:chgData name="Nicola Bennett (1905849)" userId="436b1d22-64db-441b-96eb-d9e8e6da5ceb" providerId="ADAL" clId="{1FEB963B-F110-4E27-9CF7-E0AF289C5CD7}" dt="2020-10-19T12:58:41.663" v="223" actId="26606"/>
          <ac:spMkLst>
            <pc:docMk/>
            <pc:sldMk cId="4265095953" sldId="256"/>
            <ac:spMk id="13" creationId="{7905BA41-EE6E-4F80-8636-447F22DD729A}"/>
          </ac:spMkLst>
        </pc:spChg>
        <pc:spChg chg="add del">
          <ac:chgData name="Nicola Bennett (1905849)" userId="436b1d22-64db-441b-96eb-d9e8e6da5ceb" providerId="ADAL" clId="{1FEB963B-F110-4E27-9CF7-E0AF289C5CD7}" dt="2020-10-19T12:58:41.663" v="223" actId="26606"/>
          <ac:spMkLst>
            <pc:docMk/>
            <pc:sldMk cId="4265095953" sldId="256"/>
            <ac:spMk id="15" creationId="{CD7549B2-EE05-4558-8C64-AC46755F2B25}"/>
          </ac:spMkLst>
        </pc:spChg>
        <pc:spChg chg="add del">
          <ac:chgData name="Nicola Bennett (1905849)" userId="436b1d22-64db-441b-96eb-d9e8e6da5ceb" providerId="ADAL" clId="{1FEB963B-F110-4E27-9CF7-E0AF289C5CD7}" dt="2020-10-19T12:58:49.200" v="225" actId="26606"/>
          <ac:spMkLst>
            <pc:docMk/>
            <pc:sldMk cId="4265095953" sldId="256"/>
            <ac:spMk id="17" creationId="{FBE9F90C-C163-435B-9A68-D15C92D1CF2B}"/>
          </ac:spMkLst>
        </pc:spChg>
        <pc:spChg chg="add del">
          <ac:chgData name="Nicola Bennett (1905849)" userId="436b1d22-64db-441b-96eb-d9e8e6da5ceb" providerId="ADAL" clId="{1FEB963B-F110-4E27-9CF7-E0AF289C5CD7}" dt="2020-10-19T12:58:49.200" v="225" actId="26606"/>
          <ac:spMkLst>
            <pc:docMk/>
            <pc:sldMk cId="4265095953" sldId="256"/>
            <ac:spMk id="18" creationId="{CDA1A2E9-63FE-408D-A803-8E306ECAB4B3}"/>
          </ac:spMkLst>
        </pc:spChg>
        <pc:spChg chg="add del">
          <ac:chgData name="Nicola Bennett (1905849)" userId="436b1d22-64db-441b-96eb-d9e8e6da5ceb" providerId="ADAL" clId="{1FEB963B-F110-4E27-9CF7-E0AF289C5CD7}" dt="2020-10-19T12:58:49.200" v="225" actId="26606"/>
          <ac:spMkLst>
            <pc:docMk/>
            <pc:sldMk cId="4265095953" sldId="256"/>
            <ac:spMk id="19" creationId="{1A882A9F-F4E9-4E23-8F0B-20B5DF42EAA9}"/>
          </ac:spMkLst>
        </pc:spChg>
        <pc:spChg chg="add del">
          <ac:chgData name="Nicola Bennett (1905849)" userId="436b1d22-64db-441b-96eb-d9e8e6da5ceb" providerId="ADAL" clId="{1FEB963B-F110-4E27-9CF7-E0AF289C5CD7}" dt="2020-10-19T12:58:49.200" v="225" actId="26606"/>
          <ac:spMkLst>
            <pc:docMk/>
            <pc:sldMk cId="4265095953" sldId="256"/>
            <ac:spMk id="20" creationId="{927CAFC9-A675-4314-84EF-236FFA58A3F2}"/>
          </ac:spMkLst>
        </pc:spChg>
        <pc:spChg chg="add del">
          <ac:chgData name="Nicola Bennett (1905849)" userId="436b1d22-64db-441b-96eb-d9e8e6da5ceb" providerId="ADAL" clId="{1FEB963B-F110-4E27-9CF7-E0AF289C5CD7}" dt="2020-10-19T12:59:00.231" v="227" actId="26606"/>
          <ac:spMkLst>
            <pc:docMk/>
            <pc:sldMk cId="4265095953" sldId="256"/>
            <ac:spMk id="21" creationId="{01C84AF8-30D9-46A2-82DB-3344A06709CB}"/>
          </ac:spMkLst>
        </pc:spChg>
        <pc:spChg chg="add del">
          <ac:chgData name="Nicola Bennett (1905849)" userId="436b1d22-64db-441b-96eb-d9e8e6da5ceb" providerId="ADAL" clId="{1FEB963B-F110-4E27-9CF7-E0AF289C5CD7}" dt="2020-10-19T12:59:00.231" v="227" actId="26606"/>
          <ac:spMkLst>
            <pc:docMk/>
            <pc:sldMk cId="4265095953" sldId="256"/>
            <ac:spMk id="22" creationId="{46012474-397F-473B-BED8-7BAB6B688770}"/>
          </ac:spMkLst>
        </pc:spChg>
        <pc:spChg chg="add del">
          <ac:chgData name="Nicola Bennett (1905849)" userId="436b1d22-64db-441b-96eb-d9e8e6da5ceb" providerId="ADAL" clId="{1FEB963B-F110-4E27-9CF7-E0AF289C5CD7}" dt="2020-10-19T12:59:00.231" v="227" actId="26606"/>
          <ac:spMkLst>
            <pc:docMk/>
            <pc:sldMk cId="4265095953" sldId="256"/>
            <ac:spMk id="23" creationId="{6D7FB18D-7577-4ADC-8C1C-EA27EFD2B051}"/>
          </ac:spMkLst>
        </pc:spChg>
        <pc:spChg chg="add del">
          <ac:chgData name="Nicola Bennett (1905849)" userId="436b1d22-64db-441b-96eb-d9e8e6da5ceb" providerId="ADAL" clId="{1FEB963B-F110-4E27-9CF7-E0AF289C5CD7}" dt="2020-10-19T12:59:00.231" v="227" actId="26606"/>
          <ac:spMkLst>
            <pc:docMk/>
            <pc:sldMk cId="4265095953" sldId="256"/>
            <ac:spMk id="24" creationId="{F08127CB-E3FE-4DDE-86C6-8448A8C381D5}"/>
          </ac:spMkLst>
        </pc:spChg>
        <pc:spChg chg="add del">
          <ac:chgData name="Nicola Bennett (1905849)" userId="436b1d22-64db-441b-96eb-d9e8e6da5ceb" providerId="ADAL" clId="{1FEB963B-F110-4E27-9CF7-E0AF289C5CD7}" dt="2020-10-19T12:59:00.231" v="227" actId="26606"/>
          <ac:spMkLst>
            <pc:docMk/>
            <pc:sldMk cId="4265095953" sldId="256"/>
            <ac:spMk id="25" creationId="{36C4F2D5-541D-4032-8CC7-49992771DECF}"/>
          </ac:spMkLst>
        </pc:spChg>
        <pc:spChg chg="add">
          <ac:chgData name="Nicola Bennett (1905849)" userId="436b1d22-64db-441b-96eb-d9e8e6da5ceb" providerId="ADAL" clId="{1FEB963B-F110-4E27-9CF7-E0AF289C5CD7}" dt="2020-10-19T12:59:00.247" v="228" actId="26606"/>
          <ac:spMkLst>
            <pc:docMk/>
            <pc:sldMk cId="4265095953" sldId="256"/>
            <ac:spMk id="27" creationId="{CDA1A2E9-63FE-408D-A803-8E306ECAB4B3}"/>
          </ac:spMkLst>
        </pc:spChg>
        <pc:spChg chg="add">
          <ac:chgData name="Nicola Bennett (1905849)" userId="436b1d22-64db-441b-96eb-d9e8e6da5ceb" providerId="ADAL" clId="{1FEB963B-F110-4E27-9CF7-E0AF289C5CD7}" dt="2020-10-19T12:59:00.247" v="228" actId="26606"/>
          <ac:spMkLst>
            <pc:docMk/>
            <pc:sldMk cId="4265095953" sldId="256"/>
            <ac:spMk id="28" creationId="{FBE9F90C-C163-435B-9A68-D15C92D1CF2B}"/>
          </ac:spMkLst>
        </pc:spChg>
        <pc:spChg chg="add">
          <ac:chgData name="Nicola Bennett (1905849)" userId="436b1d22-64db-441b-96eb-d9e8e6da5ceb" providerId="ADAL" clId="{1FEB963B-F110-4E27-9CF7-E0AF289C5CD7}" dt="2020-10-19T12:59:00.247" v="228" actId="26606"/>
          <ac:spMkLst>
            <pc:docMk/>
            <pc:sldMk cId="4265095953" sldId="256"/>
            <ac:spMk id="29" creationId="{1A882A9F-F4E9-4E23-8F0B-20B5DF42EAA9}"/>
          </ac:spMkLst>
        </pc:spChg>
        <pc:spChg chg="del">
          <ac:chgData name="Nicola Bennett (1905849)" userId="436b1d22-64db-441b-96eb-d9e8e6da5ceb" providerId="ADAL" clId="{1FEB963B-F110-4E27-9CF7-E0AF289C5CD7}" dt="2020-10-19T12:44:42.127" v="203"/>
          <ac:spMkLst>
            <pc:docMk/>
            <pc:sldMk cId="4265095953" sldId="256"/>
            <ac:spMk id="33" creationId="{11F4D251-B7D8-402D-950A-F9D15396E94B}"/>
          </ac:spMkLst>
        </pc:spChg>
        <pc:spChg chg="del">
          <ac:chgData name="Nicola Bennett (1905849)" userId="436b1d22-64db-441b-96eb-d9e8e6da5ceb" providerId="ADAL" clId="{1FEB963B-F110-4E27-9CF7-E0AF289C5CD7}" dt="2020-10-19T12:44:42.127" v="203"/>
          <ac:spMkLst>
            <pc:docMk/>
            <pc:sldMk cId="4265095953" sldId="256"/>
            <ac:spMk id="34" creationId="{E67870A8-BE17-461C-AD58-035AD7FA02CB}"/>
          </ac:spMkLst>
        </pc:spChg>
        <pc:picChg chg="del mod">
          <ac:chgData name="Nicola Bennett (1905849)" userId="436b1d22-64db-441b-96eb-d9e8e6da5ceb" providerId="ADAL" clId="{1FEB963B-F110-4E27-9CF7-E0AF289C5CD7}" dt="2020-10-19T12:45:28.809" v="206" actId="21"/>
          <ac:picMkLst>
            <pc:docMk/>
            <pc:sldMk cId="4265095953" sldId="256"/>
            <ac:picMk id="4" creationId="{457E7709-6CA3-45C0-BA44-27DF62643476}"/>
          </ac:picMkLst>
        </pc:picChg>
        <pc:picChg chg="add mod">
          <ac:chgData name="Nicola Bennett (1905849)" userId="436b1d22-64db-441b-96eb-d9e8e6da5ceb" providerId="ADAL" clId="{1FEB963B-F110-4E27-9CF7-E0AF289C5CD7}" dt="2020-10-19T12:59:00.247" v="228" actId="26606"/>
          <ac:picMkLst>
            <pc:docMk/>
            <pc:sldMk cId="4265095953" sldId="256"/>
            <ac:picMk id="8" creationId="{787B0800-2FE9-46F9-816C-C15478D335C8}"/>
          </ac:picMkLst>
        </pc:picChg>
      </pc:sldChg>
      <pc:sldChg chg="addSp delSp modSp mod modTransition setBg delAnim modAnim">
        <pc:chgData name="Nicola Bennett (1905849)" userId="436b1d22-64db-441b-96eb-d9e8e6da5ceb" providerId="ADAL" clId="{1FEB963B-F110-4E27-9CF7-E0AF289C5CD7}" dt="2020-10-30T12:12:14.488" v="11598"/>
        <pc:sldMkLst>
          <pc:docMk/>
          <pc:sldMk cId="1728539791" sldId="257"/>
        </pc:sldMkLst>
        <pc:spChg chg="add del mod">
          <ac:chgData name="Nicola Bennett (1905849)" userId="436b1d22-64db-441b-96eb-d9e8e6da5ceb" providerId="ADAL" clId="{1FEB963B-F110-4E27-9CF7-E0AF289C5CD7}" dt="2020-10-19T13:19:48.351" v="292"/>
          <ac:spMkLst>
            <pc:docMk/>
            <pc:sldMk cId="1728539791" sldId="257"/>
            <ac:spMk id="2" creationId="{28C2FAAD-4FFF-435C-92B8-A543AC0DA089}"/>
          </ac:spMkLst>
        </pc:spChg>
        <pc:spChg chg="add mod">
          <ac:chgData name="Nicola Bennett (1905849)" userId="436b1d22-64db-441b-96eb-d9e8e6da5ceb" providerId="ADAL" clId="{1FEB963B-F110-4E27-9CF7-E0AF289C5CD7}" dt="2020-10-30T12:02:52.108" v="11554" actId="1076"/>
          <ac:spMkLst>
            <pc:docMk/>
            <pc:sldMk cId="1728539791" sldId="257"/>
            <ac:spMk id="2" creationId="{89F2F30B-CA05-4D2B-B8B0-AEBE86926AA6}"/>
          </ac:spMkLst>
        </pc:spChg>
        <pc:spChg chg="del mod">
          <ac:chgData name="Nicola Bennett (1905849)" userId="436b1d22-64db-441b-96eb-d9e8e6da5ceb" providerId="ADAL" clId="{1FEB963B-F110-4E27-9CF7-E0AF289C5CD7}" dt="2020-10-19T12:51:06.438" v="219" actId="478"/>
          <ac:spMkLst>
            <pc:docMk/>
            <pc:sldMk cId="1728539791" sldId="257"/>
            <ac:spMk id="2" creationId="{96B81F92-C7DF-4388-8C6F-88BFFD4CC3F3}"/>
          </ac:spMkLst>
        </pc:spChg>
        <pc:spChg chg="add mod">
          <ac:chgData name="Nicola Bennett (1905849)" userId="436b1d22-64db-441b-96eb-d9e8e6da5ceb" providerId="ADAL" clId="{1FEB963B-F110-4E27-9CF7-E0AF289C5CD7}" dt="2020-10-19T13:22:57.471" v="326" actId="688"/>
          <ac:spMkLst>
            <pc:docMk/>
            <pc:sldMk cId="1728539791" sldId="257"/>
            <ac:spMk id="3" creationId="{7EFF2A03-BE25-46DF-AA59-DC6170DDC237}"/>
          </ac:spMkLst>
        </pc:spChg>
        <pc:spChg chg="add del mod">
          <ac:chgData name="Nicola Bennett (1905849)" userId="436b1d22-64db-441b-96eb-d9e8e6da5ceb" providerId="ADAL" clId="{1FEB963B-F110-4E27-9CF7-E0AF289C5CD7}" dt="2020-10-19T13:19:48.359" v="294"/>
          <ac:spMkLst>
            <pc:docMk/>
            <pc:sldMk cId="1728539791" sldId="257"/>
            <ac:spMk id="4" creationId="{01258870-9671-4A3C-809E-FC898813A380}"/>
          </ac:spMkLst>
        </pc:spChg>
        <pc:spChg chg="add del mod">
          <ac:chgData name="Nicola Bennett (1905849)" userId="436b1d22-64db-441b-96eb-d9e8e6da5ceb" providerId="ADAL" clId="{1FEB963B-F110-4E27-9CF7-E0AF289C5CD7}" dt="2020-10-30T12:02:16.653" v="11545" actId="478"/>
          <ac:spMkLst>
            <pc:docMk/>
            <pc:sldMk cId="1728539791" sldId="257"/>
            <ac:spMk id="4" creationId="{43516698-42B3-4CCD-9FE4-CF5B25A33ED1}"/>
          </ac:spMkLst>
        </pc:spChg>
        <pc:spChg chg="add del mod">
          <ac:chgData name="Nicola Bennett (1905849)" userId="436b1d22-64db-441b-96eb-d9e8e6da5ceb" providerId="ADAL" clId="{1FEB963B-F110-4E27-9CF7-E0AF289C5CD7}" dt="2020-10-30T12:01:27.178" v="11524" actId="478"/>
          <ac:spMkLst>
            <pc:docMk/>
            <pc:sldMk cId="1728539791" sldId="257"/>
            <ac:spMk id="5" creationId="{88313AC1-977C-4636-8120-7540AD5EE4D3}"/>
          </ac:spMkLst>
        </pc:spChg>
        <pc:spChg chg="add del mod">
          <ac:chgData name="Nicola Bennett (1905849)" userId="436b1d22-64db-441b-96eb-d9e8e6da5ceb" providerId="ADAL" clId="{1FEB963B-F110-4E27-9CF7-E0AF289C5CD7}" dt="2020-10-19T13:20:17.383" v="301" actId="478"/>
          <ac:spMkLst>
            <pc:docMk/>
            <pc:sldMk cId="1728539791" sldId="257"/>
            <ac:spMk id="5" creationId="{D6CE8620-C21F-419F-9272-765BFF110065}"/>
          </ac:spMkLst>
        </pc:spChg>
        <pc:spChg chg="add mod">
          <ac:chgData name="Nicola Bennett (1905849)" userId="436b1d22-64db-441b-96eb-d9e8e6da5ceb" providerId="ADAL" clId="{1FEB963B-F110-4E27-9CF7-E0AF289C5CD7}" dt="2020-10-30T12:04:00.371" v="11565" actId="207"/>
          <ac:spMkLst>
            <pc:docMk/>
            <pc:sldMk cId="1728539791" sldId="257"/>
            <ac:spMk id="6" creationId="{C8965958-9FB1-4F34-80CD-A00B1EA4FC60}"/>
          </ac:spMkLst>
        </pc:spChg>
        <pc:spChg chg="add del mod">
          <ac:chgData name="Nicola Bennett (1905849)" userId="436b1d22-64db-441b-96eb-d9e8e6da5ceb" providerId="ADAL" clId="{1FEB963B-F110-4E27-9CF7-E0AF289C5CD7}" dt="2020-10-30T12:00:59.085" v="11518" actId="478"/>
          <ac:spMkLst>
            <pc:docMk/>
            <pc:sldMk cId="1728539791" sldId="257"/>
            <ac:spMk id="10" creationId="{9967691D-F564-43A2-8B0E-8FA267FC5C5A}"/>
          </ac:spMkLst>
        </pc:spChg>
        <pc:spChg chg="add del mod">
          <ac:chgData name="Nicola Bennett (1905849)" userId="436b1d22-64db-441b-96eb-d9e8e6da5ceb" providerId="ADAL" clId="{1FEB963B-F110-4E27-9CF7-E0AF289C5CD7}" dt="2020-10-24T15:36:15.034" v="9183" actId="478"/>
          <ac:spMkLst>
            <pc:docMk/>
            <pc:sldMk cId="1728539791" sldId="257"/>
            <ac:spMk id="11" creationId="{441D71D8-2CC3-4D72-AAC7-9081D6CFF7E9}"/>
          </ac:spMkLst>
        </pc:spChg>
        <pc:spChg chg="add del mod">
          <ac:chgData name="Nicola Bennett (1905849)" userId="436b1d22-64db-441b-96eb-d9e8e6da5ceb" providerId="ADAL" clId="{1FEB963B-F110-4E27-9CF7-E0AF289C5CD7}" dt="2020-10-20T17:13:25.193" v="677" actId="478"/>
          <ac:spMkLst>
            <pc:docMk/>
            <pc:sldMk cId="1728539791" sldId="257"/>
            <ac:spMk id="12" creationId="{AD0D3651-F260-4903-9600-9827E861B4FF}"/>
          </ac:spMkLst>
        </pc:spChg>
        <pc:spChg chg="add del mod">
          <ac:chgData name="Nicola Bennett (1905849)" userId="436b1d22-64db-441b-96eb-d9e8e6da5ceb" providerId="ADAL" clId="{1FEB963B-F110-4E27-9CF7-E0AF289C5CD7}" dt="2020-10-20T17:13:47.992" v="681" actId="478"/>
          <ac:spMkLst>
            <pc:docMk/>
            <pc:sldMk cId="1728539791" sldId="257"/>
            <ac:spMk id="13" creationId="{4A32E4E1-D13A-4B7B-A8B5-0BFF8144F7C6}"/>
          </ac:spMkLst>
        </pc:spChg>
        <pc:spChg chg="add del mod">
          <ac:chgData name="Nicola Bennett (1905849)" userId="436b1d22-64db-441b-96eb-d9e8e6da5ceb" providerId="ADAL" clId="{1FEB963B-F110-4E27-9CF7-E0AF289C5CD7}" dt="2020-10-30T12:01:29.097" v="11525" actId="478"/>
          <ac:spMkLst>
            <pc:docMk/>
            <pc:sldMk cId="1728539791" sldId="257"/>
            <ac:spMk id="22" creationId="{6141134C-EFEF-487A-B55B-A23D2D2BAFAC}"/>
          </ac:spMkLst>
        </pc:spChg>
        <pc:spChg chg="add del mod">
          <ac:chgData name="Nicola Bennett (1905849)" userId="436b1d22-64db-441b-96eb-d9e8e6da5ceb" providerId="ADAL" clId="{1FEB963B-F110-4E27-9CF7-E0AF289C5CD7}" dt="2020-10-30T12:01:25.369" v="11523" actId="478"/>
          <ac:spMkLst>
            <pc:docMk/>
            <pc:sldMk cId="1728539791" sldId="257"/>
            <ac:spMk id="23" creationId="{8201AB41-755D-4811-A3AF-8EF62005339A}"/>
          </ac:spMkLst>
        </pc:spChg>
        <pc:spChg chg="add del mod">
          <ac:chgData name="Nicola Bennett (1905849)" userId="436b1d22-64db-441b-96eb-d9e8e6da5ceb" providerId="ADAL" clId="{1FEB963B-F110-4E27-9CF7-E0AF289C5CD7}" dt="2020-10-30T12:01:31.091" v="11526" actId="478"/>
          <ac:spMkLst>
            <pc:docMk/>
            <pc:sldMk cId="1728539791" sldId="257"/>
            <ac:spMk id="24" creationId="{64F43DC7-5DD9-41E2-AA9E-D05A3BD3C908}"/>
          </ac:spMkLst>
        </pc:spChg>
        <pc:spChg chg="add mod">
          <ac:chgData name="Nicola Bennett (1905849)" userId="436b1d22-64db-441b-96eb-d9e8e6da5ceb" providerId="ADAL" clId="{1FEB963B-F110-4E27-9CF7-E0AF289C5CD7}" dt="2020-10-30T12:03:35.380" v="11564" actId="207"/>
          <ac:spMkLst>
            <pc:docMk/>
            <pc:sldMk cId="1728539791" sldId="257"/>
            <ac:spMk id="28" creationId="{08E70553-3EBE-4214-80C7-31579AA59F7C}"/>
          </ac:spMkLst>
        </pc:spChg>
        <pc:graphicFrameChg chg="add del mod">
          <ac:chgData name="Nicola Bennett (1905849)" userId="436b1d22-64db-441b-96eb-d9e8e6da5ceb" providerId="ADAL" clId="{1FEB963B-F110-4E27-9CF7-E0AF289C5CD7}" dt="2020-10-20T17:15:21.025" v="690" actId="478"/>
          <ac:graphicFrameMkLst>
            <pc:docMk/>
            <pc:sldMk cId="1728539791" sldId="257"/>
            <ac:graphicFrameMk id="14" creationId="{6A317386-0EFD-48C3-A540-BC74F45FA500}"/>
          </ac:graphicFrameMkLst>
        </pc:graphicFrameChg>
        <pc:picChg chg="add mod">
          <ac:chgData name="Nicola Bennett (1905849)" userId="436b1d22-64db-441b-96eb-d9e8e6da5ceb" providerId="ADAL" clId="{1FEB963B-F110-4E27-9CF7-E0AF289C5CD7}" dt="2020-10-30T12:04:19.003" v="11566" actId="14100"/>
          <ac:picMkLst>
            <pc:docMk/>
            <pc:sldMk cId="1728539791" sldId="257"/>
            <ac:picMk id="17" creationId="{E9B4F614-A6E8-49DE-AFF2-9F2AA96D3B14}"/>
          </ac:picMkLst>
        </pc:picChg>
        <pc:picChg chg="add mod">
          <ac:chgData name="Nicola Bennett (1905849)" userId="436b1d22-64db-441b-96eb-d9e8e6da5ceb" providerId="ADAL" clId="{1FEB963B-F110-4E27-9CF7-E0AF289C5CD7}" dt="2020-10-30T12:03:16.861" v="11561" actId="1076"/>
          <ac:picMkLst>
            <pc:docMk/>
            <pc:sldMk cId="1728539791" sldId="257"/>
            <ac:picMk id="18" creationId="{DCD80BDF-6B40-4F0C-9A8D-A755AC19E730}"/>
          </ac:picMkLst>
        </pc:picChg>
        <pc:picChg chg="add del mod">
          <ac:chgData name="Nicola Bennett (1905849)" userId="436b1d22-64db-441b-96eb-d9e8e6da5ceb" providerId="ADAL" clId="{1FEB963B-F110-4E27-9CF7-E0AF289C5CD7}" dt="2020-10-30T11:54:29.980" v="11423" actId="478"/>
          <ac:picMkLst>
            <pc:docMk/>
            <pc:sldMk cId="1728539791" sldId="257"/>
            <ac:picMk id="19" creationId="{844C4551-CB2D-4B69-844D-76EED4965414}"/>
          </ac:picMkLst>
        </pc:picChg>
        <pc:picChg chg="add mod">
          <ac:chgData name="Nicola Bennett (1905849)" userId="436b1d22-64db-441b-96eb-d9e8e6da5ceb" providerId="ADAL" clId="{1FEB963B-F110-4E27-9CF7-E0AF289C5CD7}" dt="2020-10-30T12:01:47.470" v="11533" actId="1076"/>
          <ac:picMkLst>
            <pc:docMk/>
            <pc:sldMk cId="1728539791" sldId="257"/>
            <ac:picMk id="20" creationId="{6AA50C0D-3345-4C2C-B22F-98C1124E94DA}"/>
          </ac:picMkLst>
        </pc:picChg>
        <pc:picChg chg="add mod">
          <ac:chgData name="Nicola Bennett (1905849)" userId="436b1d22-64db-441b-96eb-d9e8e6da5ceb" providerId="ADAL" clId="{1FEB963B-F110-4E27-9CF7-E0AF289C5CD7}" dt="2020-10-30T12:01:44.788" v="11532" actId="1076"/>
          <ac:picMkLst>
            <pc:docMk/>
            <pc:sldMk cId="1728539791" sldId="257"/>
            <ac:picMk id="21" creationId="{2FF5A8DF-A7C9-45BD-A0FA-08D3D21E531A}"/>
          </ac:picMkLst>
        </pc:picChg>
        <pc:picChg chg="add mod">
          <ac:chgData name="Nicola Bennett (1905849)" userId="436b1d22-64db-441b-96eb-d9e8e6da5ceb" providerId="ADAL" clId="{1FEB963B-F110-4E27-9CF7-E0AF289C5CD7}" dt="2020-10-30T11:57:15.718" v="11462" actId="1076"/>
          <ac:picMkLst>
            <pc:docMk/>
            <pc:sldMk cId="1728539791" sldId="257"/>
            <ac:picMk id="25" creationId="{0B5DE8D0-4F04-405A-9C4E-A7DD397C349D}"/>
          </ac:picMkLst>
        </pc:picChg>
        <pc:picChg chg="add mod">
          <ac:chgData name="Nicola Bennett (1905849)" userId="436b1d22-64db-441b-96eb-d9e8e6da5ceb" providerId="ADAL" clId="{1FEB963B-F110-4E27-9CF7-E0AF289C5CD7}" dt="2020-10-30T12:01:37.206" v="11529" actId="1076"/>
          <ac:picMkLst>
            <pc:docMk/>
            <pc:sldMk cId="1728539791" sldId="257"/>
            <ac:picMk id="26" creationId="{16B21B5A-4898-479F-A30C-740D42676E24}"/>
          </ac:picMkLst>
        </pc:picChg>
        <pc:picChg chg="add mod">
          <ac:chgData name="Nicola Bennett (1905849)" userId="436b1d22-64db-441b-96eb-d9e8e6da5ceb" providerId="ADAL" clId="{1FEB963B-F110-4E27-9CF7-E0AF289C5CD7}" dt="2020-10-30T12:01:35.008" v="11528" actId="1076"/>
          <ac:picMkLst>
            <pc:docMk/>
            <pc:sldMk cId="1728539791" sldId="257"/>
            <ac:picMk id="27" creationId="{FD0C617F-C351-489E-9AA9-0CFF2CD2FEAE}"/>
          </ac:picMkLst>
        </pc:picChg>
        <pc:picChg chg="del">
          <ac:chgData name="Nicola Bennett (1905849)" userId="436b1d22-64db-441b-96eb-d9e8e6da5ceb" providerId="ADAL" clId="{1FEB963B-F110-4E27-9CF7-E0AF289C5CD7}" dt="2020-10-30T12:00:29.072" v="11516" actId="478"/>
          <ac:picMkLst>
            <pc:docMk/>
            <pc:sldMk cId="1728539791" sldId="257"/>
            <ac:picMk id="52" creationId="{FC96F9D7-3B6B-457F-A522-1E752739BF99}"/>
          </ac:picMkLst>
        </pc:picChg>
        <pc:picChg chg="del mod">
          <ac:chgData name="Nicola Bennett (1905849)" userId="436b1d22-64db-441b-96eb-d9e8e6da5ceb" providerId="ADAL" clId="{1FEB963B-F110-4E27-9CF7-E0AF289C5CD7}" dt="2020-10-19T13:01:31.005" v="256" actId="478"/>
          <ac:picMkLst>
            <pc:docMk/>
            <pc:sldMk cId="1728539791" sldId="257"/>
            <ac:picMk id="58" creationId="{E738FD92-F43B-46B8-9521-44442A8C722E}"/>
          </ac:picMkLst>
        </pc:picChg>
        <pc:picChg chg="mod">
          <ac:chgData name="Nicola Bennett (1905849)" userId="436b1d22-64db-441b-96eb-d9e8e6da5ceb" providerId="ADAL" clId="{1FEB963B-F110-4E27-9CF7-E0AF289C5CD7}" dt="2020-10-30T12:01:42.266" v="11531" actId="1076"/>
          <ac:picMkLst>
            <pc:docMk/>
            <pc:sldMk cId="1728539791" sldId="257"/>
            <ac:picMk id="61" creationId="{F1384115-AD07-4F2D-8E37-43B62FE9B3DC}"/>
          </ac:picMkLst>
        </pc:picChg>
        <pc:picChg chg="del mod">
          <ac:chgData name="Nicola Bennett (1905849)" userId="436b1d22-64db-441b-96eb-d9e8e6da5ceb" providerId="ADAL" clId="{1FEB963B-F110-4E27-9CF7-E0AF289C5CD7}" dt="2020-10-19T13:24:34.497" v="339" actId="478"/>
          <ac:picMkLst>
            <pc:docMk/>
            <pc:sldMk cId="1728539791" sldId="257"/>
            <ac:picMk id="67" creationId="{F60961C2-1458-4F68-B437-565A381819F0}"/>
          </ac:picMkLst>
        </pc:picChg>
        <pc:picChg chg="del mod">
          <ac:chgData name="Nicola Bennett (1905849)" userId="436b1d22-64db-441b-96eb-d9e8e6da5ceb" providerId="ADAL" clId="{1FEB963B-F110-4E27-9CF7-E0AF289C5CD7}" dt="2020-10-19T13:04:21.904" v="277" actId="478"/>
          <ac:picMkLst>
            <pc:docMk/>
            <pc:sldMk cId="1728539791" sldId="257"/>
            <ac:picMk id="70" creationId="{46E30FD2-F82B-4AA0-9EC4-A23A5650C382}"/>
          </ac:picMkLst>
        </pc:picChg>
        <pc:picChg chg="del mod">
          <ac:chgData name="Nicola Bennett (1905849)" userId="436b1d22-64db-441b-96eb-d9e8e6da5ceb" providerId="ADAL" clId="{1FEB963B-F110-4E27-9CF7-E0AF289C5CD7}" dt="2020-10-19T13:03:12.342" v="274" actId="478"/>
          <ac:picMkLst>
            <pc:docMk/>
            <pc:sldMk cId="1728539791" sldId="257"/>
            <ac:picMk id="73" creationId="{7CCDFEA7-F849-4A21-B9A1-0C54ED8ECD86}"/>
          </ac:picMkLst>
        </pc:picChg>
        <pc:picChg chg="mod">
          <ac:chgData name="Nicola Bennett (1905849)" userId="436b1d22-64db-441b-96eb-d9e8e6da5ceb" providerId="ADAL" clId="{1FEB963B-F110-4E27-9CF7-E0AF289C5CD7}" dt="2020-10-30T11:55:25.885" v="11431" actId="14100"/>
          <ac:picMkLst>
            <pc:docMk/>
            <pc:sldMk cId="1728539791" sldId="257"/>
            <ac:picMk id="76" creationId="{6ACB4E1B-6C22-4A05-8C7E-21CA4F69F9D3}"/>
          </ac:picMkLst>
        </pc:picChg>
        <pc:picChg chg="mod">
          <ac:chgData name="Nicola Bennett (1905849)" userId="436b1d22-64db-441b-96eb-d9e8e6da5ceb" providerId="ADAL" clId="{1FEB963B-F110-4E27-9CF7-E0AF289C5CD7}" dt="2020-10-30T12:01:40.068" v="11530" actId="1076"/>
          <ac:picMkLst>
            <pc:docMk/>
            <pc:sldMk cId="1728539791" sldId="257"/>
            <ac:picMk id="78" creationId="{15F3ECC1-583D-4483-B45B-EBDACBF693EF}"/>
          </ac:picMkLst>
        </pc:picChg>
        <pc:cxnChg chg="add del mod">
          <ac:chgData name="Nicola Bennett (1905849)" userId="436b1d22-64db-441b-96eb-d9e8e6da5ceb" providerId="ADAL" clId="{1FEB963B-F110-4E27-9CF7-E0AF289C5CD7}" dt="2020-10-19T13:21:13.804" v="309" actId="478"/>
          <ac:cxnSpMkLst>
            <pc:docMk/>
            <pc:sldMk cId="1728539791" sldId="257"/>
            <ac:cxnSpMk id="7" creationId="{6CB041F7-64C8-4813-A368-239FD34321B5}"/>
          </ac:cxnSpMkLst>
        </pc:cxnChg>
      </pc:sldChg>
      <pc:sldChg chg="addSp delSp modSp mod">
        <pc:chgData name="Nicola Bennett (1905849)" userId="436b1d22-64db-441b-96eb-d9e8e6da5ceb" providerId="ADAL" clId="{1FEB963B-F110-4E27-9CF7-E0AF289C5CD7}" dt="2020-11-01T13:51:23.921" v="11974" actId="20577"/>
        <pc:sldMkLst>
          <pc:docMk/>
          <pc:sldMk cId="2781017415" sldId="258"/>
        </pc:sldMkLst>
        <pc:spChg chg="mod">
          <ac:chgData name="Nicola Bennett (1905849)" userId="436b1d22-64db-441b-96eb-d9e8e6da5ceb" providerId="ADAL" clId="{1FEB963B-F110-4E27-9CF7-E0AF289C5CD7}" dt="2020-10-24T15:30:13.807" v="9090" actId="20577"/>
          <ac:spMkLst>
            <pc:docMk/>
            <pc:sldMk cId="2781017415" sldId="258"/>
            <ac:spMk id="2" creationId="{C2F840DA-92AC-4D2E-84F1-A4A08DC279B1}"/>
          </ac:spMkLst>
        </pc:spChg>
        <pc:spChg chg="del mod">
          <ac:chgData name="Nicola Bennett (1905849)" userId="436b1d22-64db-441b-96eb-d9e8e6da5ceb" providerId="ADAL" clId="{1FEB963B-F110-4E27-9CF7-E0AF289C5CD7}" dt="2020-10-24T15:30:19.708" v="9092" actId="478"/>
          <ac:spMkLst>
            <pc:docMk/>
            <pc:sldMk cId="2781017415" sldId="258"/>
            <ac:spMk id="3" creationId="{FA5A3B63-0F1F-471E-829D-45EE3E8120BC}"/>
          </ac:spMkLst>
        </pc:spChg>
        <pc:spChg chg="del">
          <ac:chgData name="Nicola Bennett (1905849)" userId="436b1d22-64db-441b-96eb-d9e8e6da5ceb" providerId="ADAL" clId="{1FEB963B-F110-4E27-9CF7-E0AF289C5CD7}" dt="2020-10-24T15:30:22.893" v="9093" actId="478"/>
          <ac:spMkLst>
            <pc:docMk/>
            <pc:sldMk cId="2781017415" sldId="258"/>
            <ac:spMk id="6" creationId="{7C1B7978-B385-416B-A3A3-014EE83D07ED}"/>
          </ac:spMkLst>
        </pc:spChg>
        <pc:spChg chg="add del mod">
          <ac:chgData name="Nicola Bennett (1905849)" userId="436b1d22-64db-441b-96eb-d9e8e6da5ceb" providerId="ADAL" clId="{1FEB963B-F110-4E27-9CF7-E0AF289C5CD7}" dt="2020-10-29T20:16:58.345" v="11323" actId="478"/>
          <ac:spMkLst>
            <pc:docMk/>
            <pc:sldMk cId="2781017415" sldId="258"/>
            <ac:spMk id="8" creationId="{B9EAD605-000B-4A73-9288-A606E2AF8AF7}"/>
          </ac:spMkLst>
        </pc:spChg>
        <pc:graphicFrameChg chg="add mod modGraphic">
          <ac:chgData name="Nicola Bennett (1905849)" userId="436b1d22-64db-441b-96eb-d9e8e6da5ceb" providerId="ADAL" clId="{1FEB963B-F110-4E27-9CF7-E0AF289C5CD7}" dt="2020-11-01T13:51:23.921" v="11974" actId="20577"/>
          <ac:graphicFrameMkLst>
            <pc:docMk/>
            <pc:sldMk cId="2781017415" sldId="258"/>
            <ac:graphicFrameMk id="4" creationId="{D1BCE92C-5B7E-4F5E-9115-82F8D670E0CA}"/>
          </ac:graphicFrameMkLst>
        </pc:graphicFrameChg>
        <pc:picChg chg="add del mod">
          <ac:chgData name="Nicola Bennett (1905849)" userId="436b1d22-64db-441b-96eb-d9e8e6da5ceb" providerId="ADAL" clId="{1FEB963B-F110-4E27-9CF7-E0AF289C5CD7}" dt="2020-10-29T20:16:58.345" v="11323" actId="478"/>
          <ac:picMkLst>
            <pc:docMk/>
            <pc:sldMk cId="2781017415" sldId="258"/>
            <ac:picMk id="7" creationId="{7F5735A1-5B83-4148-83FB-1A837FAF3423}"/>
          </ac:picMkLst>
        </pc:picChg>
      </pc:sldChg>
      <pc:sldChg chg="addSp delSp modSp del mod ord modTransition setBg delAnim modAnim">
        <pc:chgData name="Nicola Bennett (1905849)" userId="436b1d22-64db-441b-96eb-d9e8e6da5ceb" providerId="ADAL" clId="{1FEB963B-F110-4E27-9CF7-E0AF289C5CD7}" dt="2020-10-30T11:55:18.903" v="11430" actId="2696"/>
        <pc:sldMkLst>
          <pc:docMk/>
          <pc:sldMk cId="3869173832" sldId="259"/>
        </pc:sldMkLst>
        <pc:spChg chg="add del mod">
          <ac:chgData name="Nicola Bennett (1905849)" userId="436b1d22-64db-441b-96eb-d9e8e6da5ceb" providerId="ADAL" clId="{1FEB963B-F110-4E27-9CF7-E0AF289C5CD7}" dt="2020-10-29T11:26:19.480" v="9928"/>
          <ac:spMkLst>
            <pc:docMk/>
            <pc:sldMk cId="3869173832" sldId="259"/>
            <ac:spMk id="2" creationId="{0D955043-7E68-4B8B-91B8-2000D718302C}"/>
          </ac:spMkLst>
        </pc:spChg>
        <pc:spChg chg="add del mod">
          <ac:chgData name="Nicola Bennett (1905849)" userId="436b1d22-64db-441b-96eb-d9e8e6da5ceb" providerId="ADAL" clId="{1FEB963B-F110-4E27-9CF7-E0AF289C5CD7}" dt="2020-10-29T11:26:19.482" v="9930"/>
          <ac:spMkLst>
            <pc:docMk/>
            <pc:sldMk cId="3869173832" sldId="259"/>
            <ac:spMk id="3" creationId="{0CB72527-3B3B-4237-B889-A5D18C5AE404}"/>
          </ac:spMkLst>
        </pc:spChg>
        <pc:spChg chg="add del mod">
          <ac:chgData name="Nicola Bennett (1905849)" userId="436b1d22-64db-441b-96eb-d9e8e6da5ceb" providerId="ADAL" clId="{1FEB963B-F110-4E27-9CF7-E0AF289C5CD7}" dt="2020-10-29T11:27:57.291" v="9955"/>
          <ac:spMkLst>
            <pc:docMk/>
            <pc:sldMk cId="3869173832" sldId="259"/>
            <ac:spMk id="4" creationId="{8DBC78A1-71CC-4AEC-96E2-3726163B891C}"/>
          </ac:spMkLst>
        </pc:spChg>
        <pc:spChg chg="add del mod">
          <ac:chgData name="Nicola Bennett (1905849)" userId="436b1d22-64db-441b-96eb-d9e8e6da5ceb" providerId="ADAL" clId="{1FEB963B-F110-4E27-9CF7-E0AF289C5CD7}" dt="2020-10-20T17:20:41.579" v="859" actId="478"/>
          <ac:spMkLst>
            <pc:docMk/>
            <pc:sldMk cId="3869173832" sldId="259"/>
            <ac:spMk id="6" creationId="{4245F035-0BEA-4F7B-8856-824321738B43}"/>
          </ac:spMkLst>
        </pc:spChg>
        <pc:spChg chg="add mod">
          <ac:chgData name="Nicola Bennett (1905849)" userId="436b1d22-64db-441b-96eb-d9e8e6da5ceb" providerId="ADAL" clId="{1FEB963B-F110-4E27-9CF7-E0AF289C5CD7}" dt="2020-10-29T11:27:56.159" v="9953" actId="255"/>
          <ac:spMkLst>
            <pc:docMk/>
            <pc:sldMk cId="3869173832" sldId="259"/>
            <ac:spMk id="6" creationId="{F7353C04-D641-4FA2-8EEB-7B518B12EA91}"/>
          </ac:spMkLst>
        </pc:spChg>
        <pc:spChg chg="add mod">
          <ac:chgData name="Nicola Bennett (1905849)" userId="436b1d22-64db-441b-96eb-d9e8e6da5ceb" providerId="ADAL" clId="{1FEB963B-F110-4E27-9CF7-E0AF289C5CD7}" dt="2020-10-29T11:29:01.699" v="9970" actId="1076"/>
          <ac:spMkLst>
            <pc:docMk/>
            <pc:sldMk cId="3869173832" sldId="259"/>
            <ac:spMk id="7" creationId="{3503C0F6-F791-471D-A3E1-E9F4E7127397}"/>
          </ac:spMkLst>
        </pc:spChg>
        <pc:spChg chg="add mod">
          <ac:chgData name="Nicola Bennett (1905849)" userId="436b1d22-64db-441b-96eb-d9e8e6da5ceb" providerId="ADAL" clId="{1FEB963B-F110-4E27-9CF7-E0AF289C5CD7}" dt="2020-10-20T17:31:52.440" v="952" actId="1076"/>
          <ac:spMkLst>
            <pc:docMk/>
            <pc:sldMk cId="3869173832" sldId="259"/>
            <ac:spMk id="9" creationId="{051C5E6E-8385-4D05-8732-677E98201CA6}"/>
          </ac:spMkLst>
        </pc:spChg>
        <pc:spChg chg="add del">
          <ac:chgData name="Nicola Bennett (1905849)" userId="436b1d22-64db-441b-96eb-d9e8e6da5ceb" providerId="ADAL" clId="{1FEB963B-F110-4E27-9CF7-E0AF289C5CD7}" dt="2020-10-20T17:21:26.550" v="870" actId="26606"/>
          <ac:spMkLst>
            <pc:docMk/>
            <pc:sldMk cId="3869173832" sldId="259"/>
            <ac:spMk id="10" creationId="{E8DC6FCD-811B-436E-9FEE-FC957486CD7E}"/>
          </ac:spMkLst>
        </pc:spChg>
        <pc:spChg chg="add mod">
          <ac:chgData name="Nicola Bennett (1905849)" userId="436b1d22-64db-441b-96eb-d9e8e6da5ceb" providerId="ADAL" clId="{1FEB963B-F110-4E27-9CF7-E0AF289C5CD7}" dt="2020-10-20T17:31:32.831" v="950" actId="207"/>
          <ac:spMkLst>
            <pc:docMk/>
            <pc:sldMk cId="3869173832" sldId="259"/>
            <ac:spMk id="15" creationId="{8F5D044C-9C4A-4234-A9EB-FDF5DEBD6352}"/>
          </ac:spMkLst>
        </pc:spChg>
        <pc:spChg chg="add mod">
          <ac:chgData name="Nicola Bennett (1905849)" userId="436b1d22-64db-441b-96eb-d9e8e6da5ceb" providerId="ADAL" clId="{1FEB963B-F110-4E27-9CF7-E0AF289C5CD7}" dt="2020-10-20T17:31:39.199" v="951" actId="207"/>
          <ac:spMkLst>
            <pc:docMk/>
            <pc:sldMk cId="3869173832" sldId="259"/>
            <ac:spMk id="16" creationId="{644A9006-8106-481E-8BAA-84742D1465B3}"/>
          </ac:spMkLst>
        </pc:spChg>
        <pc:spChg chg="add mod">
          <ac:chgData name="Nicola Bennett (1905849)" userId="436b1d22-64db-441b-96eb-d9e8e6da5ceb" providerId="ADAL" clId="{1FEB963B-F110-4E27-9CF7-E0AF289C5CD7}" dt="2020-10-20T17:31:21.050" v="949" actId="207"/>
          <ac:spMkLst>
            <pc:docMk/>
            <pc:sldMk cId="3869173832" sldId="259"/>
            <ac:spMk id="17" creationId="{26A60E2E-4319-410A-A7E7-8513C5B60298}"/>
          </ac:spMkLst>
        </pc:spChg>
        <pc:picChg chg="del mod ord">
          <ac:chgData name="Nicola Bennett (1905849)" userId="436b1d22-64db-441b-96eb-d9e8e6da5ceb" providerId="ADAL" clId="{1FEB963B-F110-4E27-9CF7-E0AF289C5CD7}" dt="2020-10-19T13:29:50.448" v="406" actId="478"/>
          <ac:picMkLst>
            <pc:docMk/>
            <pc:sldMk cId="3869173832" sldId="259"/>
            <ac:picMk id="2" creationId="{D8005D54-5814-477E-9881-72E473EBB3A0}"/>
          </ac:picMkLst>
        </pc:picChg>
        <pc:picChg chg="add del mod">
          <ac:chgData name="Nicola Bennett (1905849)" userId="436b1d22-64db-441b-96eb-d9e8e6da5ceb" providerId="ADAL" clId="{1FEB963B-F110-4E27-9CF7-E0AF289C5CD7}" dt="2020-10-19T13:24:14.227" v="334" actId="478"/>
          <ac:picMkLst>
            <pc:docMk/>
            <pc:sldMk cId="3869173832" sldId="259"/>
            <ac:picMk id="3" creationId="{42669CCE-041B-4101-9F17-596D3C515AC1}"/>
          </ac:picMkLst>
        </pc:picChg>
        <pc:picChg chg="add del mod">
          <ac:chgData name="Nicola Bennett (1905849)" userId="436b1d22-64db-441b-96eb-d9e8e6da5ceb" providerId="ADAL" clId="{1FEB963B-F110-4E27-9CF7-E0AF289C5CD7}" dt="2020-10-19T13:24:43.687" v="342" actId="478"/>
          <ac:picMkLst>
            <pc:docMk/>
            <pc:sldMk cId="3869173832" sldId="259"/>
            <ac:picMk id="4" creationId="{17E1A678-E191-4A1F-AC47-AE8EDF69CFF6}"/>
          </ac:picMkLst>
        </pc:picChg>
        <pc:picChg chg="add mod">
          <ac:chgData name="Nicola Bennett (1905849)" userId="436b1d22-64db-441b-96eb-d9e8e6da5ceb" providerId="ADAL" clId="{1FEB963B-F110-4E27-9CF7-E0AF289C5CD7}" dt="2020-10-20T17:22:30.260" v="884" actId="208"/>
          <ac:picMkLst>
            <pc:docMk/>
            <pc:sldMk cId="3869173832" sldId="259"/>
            <ac:picMk id="5" creationId="{17F8C290-5C46-459D-9B08-F8BFF55F436E}"/>
          </ac:picMkLst>
        </pc:picChg>
        <pc:picChg chg="add del mod">
          <ac:chgData name="Nicola Bennett (1905849)" userId="436b1d22-64db-441b-96eb-d9e8e6da5ceb" providerId="ADAL" clId="{1FEB963B-F110-4E27-9CF7-E0AF289C5CD7}" dt="2020-10-19T13:29:58.257" v="410" actId="478"/>
          <ac:picMkLst>
            <pc:docMk/>
            <pc:sldMk cId="3869173832" sldId="259"/>
            <ac:picMk id="7" creationId="{09508BA0-EC9E-42CB-9CD2-7460DCDD65B4}"/>
          </ac:picMkLst>
        </pc:picChg>
        <pc:picChg chg="add mod">
          <ac:chgData name="Nicola Bennett (1905849)" userId="436b1d22-64db-441b-96eb-d9e8e6da5ceb" providerId="ADAL" clId="{1FEB963B-F110-4E27-9CF7-E0AF289C5CD7}" dt="2020-10-20T17:26:26.501" v="895" actId="1076"/>
          <ac:picMkLst>
            <pc:docMk/>
            <pc:sldMk cId="3869173832" sldId="259"/>
            <ac:picMk id="8" creationId="{5E5D1951-BFE4-4208-8D5F-FC840F88B1E6}"/>
          </ac:picMkLst>
        </pc:picChg>
        <pc:picChg chg="add mod ord">
          <ac:chgData name="Nicola Bennett (1905849)" userId="436b1d22-64db-441b-96eb-d9e8e6da5ceb" providerId="ADAL" clId="{1FEB963B-F110-4E27-9CF7-E0AF289C5CD7}" dt="2020-10-20T17:22:13.855" v="882" actId="208"/>
          <ac:picMkLst>
            <pc:docMk/>
            <pc:sldMk cId="3869173832" sldId="259"/>
            <ac:picMk id="2050" creationId="{22E9FFCC-0E81-4A0C-AA73-8748ADD76BC9}"/>
          </ac:picMkLst>
        </pc:picChg>
        <pc:picChg chg="add del mod">
          <ac:chgData name="Nicola Bennett (1905849)" userId="436b1d22-64db-441b-96eb-d9e8e6da5ceb" providerId="ADAL" clId="{1FEB963B-F110-4E27-9CF7-E0AF289C5CD7}" dt="2020-10-20T17:28:11.349" v="909" actId="478"/>
          <ac:picMkLst>
            <pc:docMk/>
            <pc:sldMk cId="3869173832" sldId="259"/>
            <ac:picMk id="2052" creationId="{01E062B0-77FE-4200-8502-B570FB7CD708}"/>
          </ac:picMkLst>
        </pc:picChg>
        <pc:picChg chg="add mod">
          <ac:chgData name="Nicola Bennett (1905849)" userId="436b1d22-64db-441b-96eb-d9e8e6da5ceb" providerId="ADAL" clId="{1FEB963B-F110-4E27-9CF7-E0AF289C5CD7}" dt="2020-10-20T17:27:49.064" v="908" actId="208"/>
          <ac:picMkLst>
            <pc:docMk/>
            <pc:sldMk cId="3869173832" sldId="259"/>
            <ac:picMk id="2054" creationId="{BC7E5E80-6419-461E-BB71-7DED370D7DD4}"/>
          </ac:picMkLst>
        </pc:picChg>
        <pc:picChg chg="add mod">
          <ac:chgData name="Nicola Bennett (1905849)" userId="436b1d22-64db-441b-96eb-d9e8e6da5ceb" providerId="ADAL" clId="{1FEB963B-F110-4E27-9CF7-E0AF289C5CD7}" dt="2020-10-20T17:29:09.223" v="915" actId="1076"/>
          <ac:picMkLst>
            <pc:docMk/>
            <pc:sldMk cId="3869173832" sldId="259"/>
            <ac:picMk id="2056" creationId="{A7EEF311-599C-41C7-B0EC-195E9797B463}"/>
          </ac:picMkLst>
        </pc:picChg>
      </pc:sldChg>
      <pc:sldChg chg="addSp delSp modSp mod modTransition setBg">
        <pc:chgData name="Nicola Bennett (1905849)" userId="436b1d22-64db-441b-96eb-d9e8e6da5ceb" providerId="ADAL" clId="{1FEB963B-F110-4E27-9CF7-E0AF289C5CD7}" dt="2020-10-30T17:30:19.467" v="11898" actId="1076"/>
        <pc:sldMkLst>
          <pc:docMk/>
          <pc:sldMk cId="2021393784" sldId="260"/>
        </pc:sldMkLst>
        <pc:spChg chg="add del mod">
          <ac:chgData name="Nicola Bennett (1905849)" userId="436b1d22-64db-441b-96eb-d9e8e6da5ceb" providerId="ADAL" clId="{1FEB963B-F110-4E27-9CF7-E0AF289C5CD7}" dt="2020-10-24T13:18:42.238" v="7695"/>
          <ac:spMkLst>
            <pc:docMk/>
            <pc:sldMk cId="2021393784" sldId="260"/>
            <ac:spMk id="4" creationId="{B3F1F71A-E804-44D7-8AAA-1BC53485BD4A}"/>
          </ac:spMkLst>
        </pc:spChg>
        <pc:spChg chg="add mod">
          <ac:chgData name="Nicola Bennett (1905849)" userId="436b1d22-64db-441b-96eb-d9e8e6da5ceb" providerId="ADAL" clId="{1FEB963B-F110-4E27-9CF7-E0AF289C5CD7}" dt="2020-10-24T13:19:24.988" v="7717" actId="1076"/>
          <ac:spMkLst>
            <pc:docMk/>
            <pc:sldMk cId="2021393784" sldId="260"/>
            <ac:spMk id="5" creationId="{E4A0B880-F735-403E-8B53-11CDF28D9DF2}"/>
          </ac:spMkLst>
        </pc:spChg>
        <pc:spChg chg="add del mod">
          <ac:chgData name="Nicola Bennett (1905849)" userId="436b1d22-64db-441b-96eb-d9e8e6da5ceb" providerId="ADAL" clId="{1FEB963B-F110-4E27-9CF7-E0AF289C5CD7}" dt="2020-10-24T14:59:49.283" v="8140" actId="478"/>
          <ac:spMkLst>
            <pc:docMk/>
            <pc:sldMk cId="2021393784" sldId="260"/>
            <ac:spMk id="6" creationId="{FF1A1416-24A9-44F4-8817-4693BB3A3BEB}"/>
          </ac:spMkLst>
        </pc:spChg>
        <pc:spChg chg="mod">
          <ac:chgData name="Nicola Bennett (1905849)" userId="436b1d22-64db-441b-96eb-d9e8e6da5ceb" providerId="ADAL" clId="{1FEB963B-F110-4E27-9CF7-E0AF289C5CD7}" dt="2020-10-29T19:53:44.421" v="11155" actId="20577"/>
          <ac:spMkLst>
            <pc:docMk/>
            <pc:sldMk cId="2021393784" sldId="260"/>
            <ac:spMk id="7" creationId="{0F3D7197-4D2F-4E1F-8AE3-9539CA422BF6}"/>
          </ac:spMkLst>
        </pc:spChg>
        <pc:spChg chg="add del mod">
          <ac:chgData name="Nicola Bennett (1905849)" userId="436b1d22-64db-441b-96eb-d9e8e6da5ceb" providerId="ADAL" clId="{1FEB963B-F110-4E27-9CF7-E0AF289C5CD7}" dt="2020-10-30T17:27:39.181" v="11855" actId="478"/>
          <ac:spMkLst>
            <pc:docMk/>
            <pc:sldMk cId="2021393784" sldId="260"/>
            <ac:spMk id="8" creationId="{6CC9179A-4BA2-4595-83AE-5C52EAACB698}"/>
          </ac:spMkLst>
        </pc:spChg>
        <pc:spChg chg="add del mod">
          <ac:chgData name="Nicola Bennett (1905849)" userId="436b1d22-64db-441b-96eb-d9e8e6da5ceb" providerId="ADAL" clId="{1FEB963B-F110-4E27-9CF7-E0AF289C5CD7}" dt="2020-10-24T13:14:32.035" v="7576" actId="478"/>
          <ac:spMkLst>
            <pc:docMk/>
            <pc:sldMk cId="2021393784" sldId="260"/>
            <ac:spMk id="9" creationId="{EFD697C6-8479-4ED8-A78A-11C1C97C3C63}"/>
          </ac:spMkLst>
        </pc:spChg>
        <pc:spChg chg="del mod">
          <ac:chgData name="Nicola Bennett (1905849)" userId="436b1d22-64db-441b-96eb-d9e8e6da5ceb" providerId="ADAL" clId="{1FEB963B-F110-4E27-9CF7-E0AF289C5CD7}" dt="2020-10-24T13:18:15.097" v="7671"/>
          <ac:spMkLst>
            <pc:docMk/>
            <pc:sldMk cId="2021393784" sldId="260"/>
            <ac:spMk id="10" creationId="{57152D39-2273-4B11-B9E9-A3E134E22362}"/>
          </ac:spMkLst>
        </pc:spChg>
        <pc:spChg chg="add del mod">
          <ac:chgData name="Nicola Bennett (1905849)" userId="436b1d22-64db-441b-96eb-d9e8e6da5ceb" providerId="ADAL" clId="{1FEB963B-F110-4E27-9CF7-E0AF289C5CD7}" dt="2020-10-24T13:14:35.572" v="7577" actId="478"/>
          <ac:spMkLst>
            <pc:docMk/>
            <pc:sldMk cId="2021393784" sldId="260"/>
            <ac:spMk id="13" creationId="{97134F5D-5F1A-4970-B9E7-30B856881D59}"/>
          </ac:spMkLst>
        </pc:spChg>
        <pc:spChg chg="add del mod">
          <ac:chgData name="Nicola Bennett (1905849)" userId="436b1d22-64db-441b-96eb-d9e8e6da5ceb" providerId="ADAL" clId="{1FEB963B-F110-4E27-9CF7-E0AF289C5CD7}" dt="2020-10-24T13:14:37.879" v="7578" actId="478"/>
          <ac:spMkLst>
            <pc:docMk/>
            <pc:sldMk cId="2021393784" sldId="260"/>
            <ac:spMk id="14" creationId="{D4270913-3A64-427B-A152-1A520E46FC0F}"/>
          </ac:spMkLst>
        </pc:spChg>
        <pc:spChg chg="add mod">
          <ac:chgData name="Nicola Bennett (1905849)" userId="436b1d22-64db-441b-96eb-d9e8e6da5ceb" providerId="ADAL" clId="{1FEB963B-F110-4E27-9CF7-E0AF289C5CD7}" dt="2020-10-30T17:30:08.577" v="11896" actId="14100"/>
          <ac:spMkLst>
            <pc:docMk/>
            <pc:sldMk cId="2021393784" sldId="260"/>
            <ac:spMk id="15" creationId="{D2048CA7-1FB0-4194-832D-FC21579DE9C5}"/>
          </ac:spMkLst>
        </pc:spChg>
        <pc:spChg chg="add mod">
          <ac:chgData name="Nicola Bennett (1905849)" userId="436b1d22-64db-441b-96eb-d9e8e6da5ceb" providerId="ADAL" clId="{1FEB963B-F110-4E27-9CF7-E0AF289C5CD7}" dt="2020-10-30T17:30:19.467" v="11898" actId="1076"/>
          <ac:spMkLst>
            <pc:docMk/>
            <pc:sldMk cId="2021393784" sldId="260"/>
            <ac:spMk id="16" creationId="{0E59066E-1613-4801-915E-C44064DF56D2}"/>
          </ac:spMkLst>
        </pc:spChg>
        <pc:graphicFrameChg chg="mod modGraphic">
          <ac:chgData name="Nicola Bennett (1905849)" userId="436b1d22-64db-441b-96eb-d9e8e6da5ceb" providerId="ADAL" clId="{1FEB963B-F110-4E27-9CF7-E0AF289C5CD7}" dt="2020-10-30T17:29:56.374" v="11895" actId="20577"/>
          <ac:graphicFrameMkLst>
            <pc:docMk/>
            <pc:sldMk cId="2021393784" sldId="260"/>
            <ac:graphicFrameMk id="2" creationId="{E925C5CC-408D-486E-B712-B32867FA7B8C}"/>
          </ac:graphicFrameMkLst>
        </pc:graphicFrameChg>
        <pc:graphicFrameChg chg="del mod modGraphic">
          <ac:chgData name="Nicola Bennett (1905849)" userId="436b1d22-64db-441b-96eb-d9e8e6da5ceb" providerId="ADAL" clId="{1FEB963B-F110-4E27-9CF7-E0AF289C5CD7}" dt="2020-10-24T13:22:17.857" v="7956" actId="478"/>
          <ac:graphicFrameMkLst>
            <pc:docMk/>
            <pc:sldMk cId="2021393784" sldId="260"/>
            <ac:graphicFrameMk id="3" creationId="{DB4F56BA-4596-42DD-8333-7325127455AF}"/>
          </ac:graphicFrameMkLst>
        </pc:graphicFrameChg>
        <pc:cxnChg chg="add del mod">
          <ac:chgData name="Nicola Bennett (1905849)" userId="436b1d22-64db-441b-96eb-d9e8e6da5ceb" providerId="ADAL" clId="{1FEB963B-F110-4E27-9CF7-E0AF289C5CD7}" dt="2020-10-21T19:19:23.890" v="6260" actId="478"/>
          <ac:cxnSpMkLst>
            <pc:docMk/>
            <pc:sldMk cId="2021393784" sldId="260"/>
            <ac:cxnSpMk id="5" creationId="{1021C8FD-49C0-4436-AE23-96269B9B3AA2}"/>
          </ac:cxnSpMkLst>
        </pc:cxnChg>
        <pc:cxnChg chg="del">
          <ac:chgData name="Nicola Bennett (1905849)" userId="436b1d22-64db-441b-96eb-d9e8e6da5ceb" providerId="ADAL" clId="{1FEB963B-F110-4E27-9CF7-E0AF289C5CD7}" dt="2020-10-20T18:47:08.449" v="2429" actId="478"/>
          <ac:cxnSpMkLst>
            <pc:docMk/>
            <pc:sldMk cId="2021393784" sldId="260"/>
            <ac:cxnSpMk id="12" creationId="{7CACADA9-C35F-40B7-9415-4D3FACAB565F}"/>
          </ac:cxnSpMkLst>
        </pc:cxnChg>
        <pc:cxnChg chg="del mod">
          <ac:chgData name="Nicola Bennett (1905849)" userId="436b1d22-64db-441b-96eb-d9e8e6da5ceb" providerId="ADAL" clId="{1FEB963B-F110-4E27-9CF7-E0AF289C5CD7}" dt="2020-10-20T18:47:44.355" v="2441" actId="478"/>
          <ac:cxnSpMkLst>
            <pc:docMk/>
            <pc:sldMk cId="2021393784" sldId="260"/>
            <ac:cxnSpMk id="15" creationId="{3CD9966F-9E43-472D-AA6A-90D5A1465E4D}"/>
          </ac:cxnSpMkLst>
        </pc:cxnChg>
      </pc:sldChg>
      <pc:sldChg chg="addSp delSp modSp mod modTransition setBg">
        <pc:chgData name="Nicola Bennett (1905849)" userId="436b1d22-64db-441b-96eb-d9e8e6da5ceb" providerId="ADAL" clId="{1FEB963B-F110-4E27-9CF7-E0AF289C5CD7}" dt="2020-10-30T12:14:31.885" v="11607"/>
        <pc:sldMkLst>
          <pc:docMk/>
          <pc:sldMk cId="2390347399" sldId="261"/>
        </pc:sldMkLst>
        <pc:spChg chg="add">
          <ac:chgData name="Nicola Bennett (1905849)" userId="436b1d22-64db-441b-96eb-d9e8e6da5ceb" providerId="ADAL" clId="{1FEB963B-F110-4E27-9CF7-E0AF289C5CD7}" dt="2020-10-20T19:27:25.073" v="4769" actId="767"/>
          <ac:spMkLst>
            <pc:docMk/>
            <pc:sldMk cId="2390347399" sldId="261"/>
            <ac:spMk id="4" creationId="{A3B80B37-154D-452E-BE0A-C7202A574E62}"/>
          </ac:spMkLst>
        </pc:spChg>
        <pc:spChg chg="add del mod">
          <ac:chgData name="Nicola Bennett (1905849)" userId="436b1d22-64db-441b-96eb-d9e8e6da5ceb" providerId="ADAL" clId="{1FEB963B-F110-4E27-9CF7-E0AF289C5CD7}" dt="2020-10-29T11:53:15.561" v="10163" actId="478"/>
          <ac:spMkLst>
            <pc:docMk/>
            <pc:sldMk cId="2390347399" sldId="261"/>
            <ac:spMk id="5" creationId="{11424F71-2083-41CB-8347-C871428A6768}"/>
          </ac:spMkLst>
        </pc:spChg>
        <pc:spChg chg="add del mod">
          <ac:chgData name="Nicola Bennett (1905849)" userId="436b1d22-64db-441b-96eb-d9e8e6da5ceb" providerId="ADAL" clId="{1FEB963B-F110-4E27-9CF7-E0AF289C5CD7}" dt="2020-10-29T11:49:58.796" v="10032" actId="478"/>
          <ac:spMkLst>
            <pc:docMk/>
            <pc:sldMk cId="2390347399" sldId="261"/>
            <ac:spMk id="6" creationId="{0054F09E-9150-44B5-A395-600BD2A85005}"/>
          </ac:spMkLst>
        </pc:spChg>
        <pc:spChg chg="mod">
          <ac:chgData name="Nicola Bennett (1905849)" userId="436b1d22-64db-441b-96eb-d9e8e6da5ceb" providerId="ADAL" clId="{1FEB963B-F110-4E27-9CF7-E0AF289C5CD7}" dt="2020-10-29T19:59:43.106" v="11279" actId="1076"/>
          <ac:spMkLst>
            <pc:docMk/>
            <pc:sldMk cId="2390347399" sldId="261"/>
            <ac:spMk id="7" creationId="{E72285B8-F06A-4A50-9E1C-F2B760A3B2A6}"/>
          </ac:spMkLst>
        </pc:spChg>
        <pc:spChg chg="mod">
          <ac:chgData name="Nicola Bennett (1905849)" userId="436b1d22-64db-441b-96eb-d9e8e6da5ceb" providerId="ADAL" clId="{1FEB963B-F110-4E27-9CF7-E0AF289C5CD7}" dt="2020-10-29T19:59:26.151" v="11270" actId="1076"/>
          <ac:spMkLst>
            <pc:docMk/>
            <pc:sldMk cId="2390347399" sldId="261"/>
            <ac:spMk id="8" creationId="{60177392-DC6C-4D68-979F-1DEE08CFCC3A}"/>
          </ac:spMkLst>
        </pc:spChg>
        <pc:spChg chg="add del">
          <ac:chgData name="Nicola Bennett (1905849)" userId="436b1d22-64db-441b-96eb-d9e8e6da5ceb" providerId="ADAL" clId="{1FEB963B-F110-4E27-9CF7-E0AF289C5CD7}" dt="2020-10-29T11:53:15.567" v="10165"/>
          <ac:spMkLst>
            <pc:docMk/>
            <pc:sldMk cId="2390347399" sldId="261"/>
            <ac:spMk id="26" creationId="{141583DD-0E1B-4FFF-9439-3524983C3442}"/>
          </ac:spMkLst>
        </pc:spChg>
        <pc:spChg chg="add mod">
          <ac:chgData name="Nicola Bennett (1905849)" userId="436b1d22-64db-441b-96eb-d9e8e6da5ceb" providerId="ADAL" clId="{1FEB963B-F110-4E27-9CF7-E0AF289C5CD7}" dt="2020-10-29T12:38:52.250" v="10809" actId="1076"/>
          <ac:spMkLst>
            <pc:docMk/>
            <pc:sldMk cId="2390347399" sldId="261"/>
            <ac:spMk id="27" creationId="{525A63E7-604A-434F-8D0D-93DFF17633D4}"/>
          </ac:spMkLst>
        </pc:spChg>
        <pc:spChg chg="add del">
          <ac:chgData name="Nicola Bennett (1905849)" userId="436b1d22-64db-441b-96eb-d9e8e6da5ceb" providerId="ADAL" clId="{1FEB963B-F110-4E27-9CF7-E0AF289C5CD7}" dt="2020-10-29T11:53:15.573" v="10167"/>
          <ac:spMkLst>
            <pc:docMk/>
            <pc:sldMk cId="2390347399" sldId="261"/>
            <ac:spMk id="28" creationId="{C07A8302-915E-4E3D-ABC5-B0217CB495C8}"/>
          </ac:spMkLst>
        </pc:spChg>
        <pc:spChg chg="add mod">
          <ac:chgData name="Nicola Bennett (1905849)" userId="436b1d22-64db-441b-96eb-d9e8e6da5ceb" providerId="ADAL" clId="{1FEB963B-F110-4E27-9CF7-E0AF289C5CD7}" dt="2020-10-29T12:38:44.482" v="10808" actId="1076"/>
          <ac:spMkLst>
            <pc:docMk/>
            <pc:sldMk cId="2390347399" sldId="261"/>
            <ac:spMk id="29" creationId="{BD35F6B8-9B4E-49E2-AD07-53F775A33849}"/>
          </ac:spMkLst>
        </pc:spChg>
        <pc:spChg chg="add mod">
          <ac:chgData name="Nicola Bennett (1905849)" userId="436b1d22-64db-441b-96eb-d9e8e6da5ceb" providerId="ADAL" clId="{1FEB963B-F110-4E27-9CF7-E0AF289C5CD7}" dt="2020-10-29T12:38:58.632" v="10810" actId="1076"/>
          <ac:spMkLst>
            <pc:docMk/>
            <pc:sldMk cId="2390347399" sldId="261"/>
            <ac:spMk id="30" creationId="{0A213EAB-3EEE-4B0C-9CFC-D04663189A18}"/>
          </ac:spMkLst>
        </pc:spChg>
        <pc:spChg chg="add del">
          <ac:chgData name="Nicola Bennett (1905849)" userId="436b1d22-64db-441b-96eb-d9e8e6da5ceb" providerId="ADAL" clId="{1FEB963B-F110-4E27-9CF7-E0AF289C5CD7}" dt="2020-10-29T11:54:59.573" v="10241"/>
          <ac:spMkLst>
            <pc:docMk/>
            <pc:sldMk cId="2390347399" sldId="261"/>
            <ac:spMk id="31" creationId="{CF678B20-F208-4778-A64E-5E5DF7B70F68}"/>
          </ac:spMkLst>
        </pc:spChg>
        <pc:spChg chg="add mod">
          <ac:chgData name="Nicola Bennett (1905849)" userId="436b1d22-64db-441b-96eb-d9e8e6da5ceb" providerId="ADAL" clId="{1FEB963B-F110-4E27-9CF7-E0AF289C5CD7}" dt="2020-10-29T12:39:04.678" v="10811" actId="1076"/>
          <ac:spMkLst>
            <pc:docMk/>
            <pc:sldMk cId="2390347399" sldId="261"/>
            <ac:spMk id="1024" creationId="{F85748B8-7E47-4537-90A6-D5813156A055}"/>
          </ac:spMkLst>
        </pc:spChg>
        <pc:spChg chg="add del">
          <ac:chgData name="Nicola Bennett (1905849)" userId="436b1d22-64db-441b-96eb-d9e8e6da5ceb" providerId="ADAL" clId="{1FEB963B-F110-4E27-9CF7-E0AF289C5CD7}" dt="2020-10-29T11:54:59.577" v="10243"/>
          <ac:spMkLst>
            <pc:docMk/>
            <pc:sldMk cId="2390347399" sldId="261"/>
            <ac:spMk id="1025" creationId="{CDF6D301-30DA-4F1C-9213-0C0F218BE925}"/>
          </ac:spMkLst>
        </pc:spChg>
        <pc:spChg chg="add mod">
          <ac:chgData name="Nicola Bennett (1905849)" userId="436b1d22-64db-441b-96eb-d9e8e6da5ceb" providerId="ADAL" clId="{1FEB963B-F110-4E27-9CF7-E0AF289C5CD7}" dt="2020-10-29T12:39:15.537" v="10814" actId="1076"/>
          <ac:spMkLst>
            <pc:docMk/>
            <pc:sldMk cId="2390347399" sldId="261"/>
            <ac:spMk id="1027" creationId="{7FD3BB47-617F-4AF3-865D-8D2436604EE9}"/>
          </ac:spMkLst>
        </pc:spChg>
        <pc:spChg chg="add del">
          <ac:chgData name="Nicola Bennett (1905849)" userId="436b1d22-64db-441b-96eb-d9e8e6da5ceb" providerId="ADAL" clId="{1FEB963B-F110-4E27-9CF7-E0AF289C5CD7}" dt="2020-10-29T12:41:58.581" v="10825"/>
          <ac:spMkLst>
            <pc:docMk/>
            <pc:sldMk cId="2390347399" sldId="261"/>
            <ac:spMk id="1034" creationId="{8EEA0432-C69E-440A-8C76-95BED75FA94D}"/>
          </ac:spMkLst>
        </pc:spChg>
        <pc:spChg chg="add del mod">
          <ac:chgData name="Nicola Bennett (1905849)" userId="436b1d22-64db-441b-96eb-d9e8e6da5ceb" providerId="ADAL" clId="{1FEB963B-F110-4E27-9CF7-E0AF289C5CD7}" dt="2020-10-29T12:41:58.585" v="10827"/>
          <ac:spMkLst>
            <pc:docMk/>
            <pc:sldMk cId="2390347399" sldId="261"/>
            <ac:spMk id="1035" creationId="{524A7A08-75EB-456D-B7A1-ECE14E9F4093}"/>
          </ac:spMkLst>
        </pc:spChg>
        <pc:spChg chg="add">
          <ac:chgData name="Nicola Bennett (1905849)" userId="436b1d22-64db-441b-96eb-d9e8e6da5ceb" providerId="ADAL" clId="{1FEB963B-F110-4E27-9CF7-E0AF289C5CD7}" dt="2020-10-29T19:36:20.934" v="11049" actId="767"/>
          <ac:spMkLst>
            <pc:docMk/>
            <pc:sldMk cId="2390347399" sldId="261"/>
            <ac:spMk id="1036" creationId="{088BDA56-5220-4458-9124-AD70DB6F406D}"/>
          </ac:spMkLst>
        </pc:spChg>
        <pc:spChg chg="add del mod">
          <ac:chgData name="Nicola Bennett (1905849)" userId="436b1d22-64db-441b-96eb-d9e8e6da5ceb" providerId="ADAL" clId="{1FEB963B-F110-4E27-9CF7-E0AF289C5CD7}" dt="2020-10-29T19:59:58.931" v="11283" actId="478"/>
          <ac:spMkLst>
            <pc:docMk/>
            <pc:sldMk cId="2390347399" sldId="261"/>
            <ac:spMk id="1037" creationId="{14039021-A1FE-4AE2-AA80-483ECF244440}"/>
          </ac:spMkLst>
        </pc:spChg>
        <pc:spChg chg="add del mod">
          <ac:chgData name="Nicola Bennett (1905849)" userId="436b1d22-64db-441b-96eb-d9e8e6da5ceb" providerId="ADAL" clId="{1FEB963B-F110-4E27-9CF7-E0AF289C5CD7}" dt="2020-10-29T20:00:02.316" v="11284" actId="478"/>
          <ac:spMkLst>
            <pc:docMk/>
            <pc:sldMk cId="2390347399" sldId="261"/>
            <ac:spMk id="1038" creationId="{4A526A39-F13D-46BF-91FA-D7F4089A607C}"/>
          </ac:spMkLst>
        </pc:spChg>
        <pc:spChg chg="add del">
          <ac:chgData name="Nicola Bennett (1905849)" userId="436b1d22-64db-441b-96eb-d9e8e6da5ceb" providerId="ADAL" clId="{1FEB963B-F110-4E27-9CF7-E0AF289C5CD7}" dt="2020-10-29T19:47:26.750" v="11131"/>
          <ac:spMkLst>
            <pc:docMk/>
            <pc:sldMk cId="2390347399" sldId="261"/>
            <ac:spMk id="1039" creationId="{51D4CEA1-4235-4B01-A896-FC48E6954038}"/>
          </ac:spMkLst>
        </pc:spChg>
        <pc:spChg chg="add del mod">
          <ac:chgData name="Nicola Bennett (1905849)" userId="436b1d22-64db-441b-96eb-d9e8e6da5ceb" providerId="ADAL" clId="{1FEB963B-F110-4E27-9CF7-E0AF289C5CD7}" dt="2020-10-29T19:59:56.586" v="11282" actId="478"/>
          <ac:spMkLst>
            <pc:docMk/>
            <pc:sldMk cId="2390347399" sldId="261"/>
            <ac:spMk id="1040" creationId="{CCB335B6-89D5-45A6-A035-EF6D77CED14F}"/>
          </ac:spMkLst>
        </pc:spChg>
        <pc:graphicFrameChg chg="add del mod modGraphic">
          <ac:chgData name="Nicola Bennett (1905849)" userId="436b1d22-64db-441b-96eb-d9e8e6da5ceb" providerId="ADAL" clId="{1FEB963B-F110-4E27-9CF7-E0AF289C5CD7}" dt="2020-10-29T20:14:00.208" v="11318" actId="255"/>
          <ac:graphicFrameMkLst>
            <pc:docMk/>
            <pc:sldMk cId="2390347399" sldId="261"/>
            <ac:graphicFrameMk id="2" creationId="{8274128D-032E-4F09-AD7E-1042606CDED7}"/>
          </ac:graphicFrameMkLst>
        </pc:graphicFrameChg>
        <pc:graphicFrameChg chg="del mod modGraphic">
          <ac:chgData name="Nicola Bennett (1905849)" userId="436b1d22-64db-441b-96eb-d9e8e6da5ceb" providerId="ADAL" clId="{1FEB963B-F110-4E27-9CF7-E0AF289C5CD7}" dt="2020-10-24T15:35:31.228" v="9171" actId="478"/>
          <ac:graphicFrameMkLst>
            <pc:docMk/>
            <pc:sldMk cId="2390347399" sldId="261"/>
            <ac:graphicFrameMk id="3" creationId="{B9F9A609-EF44-42D0-ADE7-8FE0652544F8}"/>
          </ac:graphicFrameMkLst>
        </pc:graphicFrameChg>
        <pc:graphicFrameChg chg="add mod">
          <ac:chgData name="Nicola Bennett (1905849)" userId="436b1d22-64db-441b-96eb-d9e8e6da5ceb" providerId="ADAL" clId="{1FEB963B-F110-4E27-9CF7-E0AF289C5CD7}" dt="2020-10-29T19:52:50.018" v="11147" actId="20577"/>
          <ac:graphicFrameMkLst>
            <pc:docMk/>
            <pc:sldMk cId="2390347399" sldId="261"/>
            <ac:graphicFrameMk id="1033" creationId="{792DB145-C095-4B29-823B-BE55EF48F6FD}"/>
          </ac:graphicFrameMkLst>
        </pc:graphicFrameChg>
        <pc:picChg chg="add del mod">
          <ac:chgData name="Nicola Bennett (1905849)" userId="436b1d22-64db-441b-96eb-d9e8e6da5ceb" providerId="ADAL" clId="{1FEB963B-F110-4E27-9CF7-E0AF289C5CD7}" dt="2020-10-29T12:24:07.666" v="10368" actId="478"/>
          <ac:picMkLst>
            <pc:docMk/>
            <pc:sldMk cId="2390347399" sldId="261"/>
            <ac:picMk id="39" creationId="{D6F2637A-633F-45EE-9EA0-A48CBF800E83}"/>
          </ac:picMkLst>
        </pc:picChg>
        <pc:picChg chg="add del mod">
          <ac:chgData name="Nicola Bennett (1905849)" userId="436b1d22-64db-441b-96eb-d9e8e6da5ceb" providerId="ADAL" clId="{1FEB963B-F110-4E27-9CF7-E0AF289C5CD7}" dt="2020-10-29T12:20:01.792" v="10342" actId="478"/>
          <ac:picMkLst>
            <pc:docMk/>
            <pc:sldMk cId="2390347399" sldId="261"/>
            <ac:picMk id="1026" creationId="{61726AF9-34E5-4CD2-914D-178E9DF30106}"/>
          </ac:picMkLst>
        </pc:picChg>
        <pc:picChg chg="add del mod">
          <ac:chgData name="Nicola Bennett (1905849)" userId="436b1d22-64db-441b-96eb-d9e8e6da5ceb" providerId="ADAL" clId="{1FEB963B-F110-4E27-9CF7-E0AF289C5CD7}" dt="2020-10-29T12:20:37.054" v="10356"/>
          <ac:picMkLst>
            <pc:docMk/>
            <pc:sldMk cId="2390347399" sldId="261"/>
            <ac:picMk id="1028" creationId="{8150BA65-75B0-47E5-ADEB-F1B5C0524369}"/>
          </ac:picMkLst>
        </pc:picChg>
        <pc:picChg chg="add del mod modCrop">
          <ac:chgData name="Nicola Bennett (1905849)" userId="436b1d22-64db-441b-96eb-d9e8e6da5ceb" providerId="ADAL" clId="{1FEB963B-F110-4E27-9CF7-E0AF289C5CD7}" dt="2020-10-29T12:22:58.744" v="10366" actId="21"/>
          <ac:picMkLst>
            <pc:docMk/>
            <pc:sldMk cId="2390347399" sldId="261"/>
            <ac:picMk id="1030" creationId="{54CB7E25-107B-42A7-AAE4-701E75A446BE}"/>
          </ac:picMkLst>
        </pc:picChg>
        <pc:picChg chg="add del mod">
          <ac:chgData name="Nicola Bennett (1905849)" userId="436b1d22-64db-441b-96eb-d9e8e6da5ceb" providerId="ADAL" clId="{1FEB963B-F110-4E27-9CF7-E0AF289C5CD7}" dt="2020-10-29T12:24:33.343" v="10374" actId="478"/>
          <ac:picMkLst>
            <pc:docMk/>
            <pc:sldMk cId="2390347399" sldId="261"/>
            <ac:picMk id="1031" creationId="{0A028E5F-AA36-456B-A5CA-24C28556868D}"/>
          </ac:picMkLst>
        </pc:picChg>
        <pc:picChg chg="add del mod">
          <ac:chgData name="Nicola Bennett (1905849)" userId="436b1d22-64db-441b-96eb-d9e8e6da5ceb" providerId="ADAL" clId="{1FEB963B-F110-4E27-9CF7-E0AF289C5CD7}" dt="2020-10-29T12:39:24.996" v="10815" actId="478"/>
          <ac:picMkLst>
            <pc:docMk/>
            <pc:sldMk cId="2390347399" sldId="261"/>
            <ac:picMk id="1032" creationId="{12465645-2DDD-4AFA-AA7A-DADBA31263DE}"/>
          </ac:picMkLst>
        </pc:picChg>
        <pc:cxnChg chg="add del mod">
          <ac:chgData name="Nicola Bennett (1905849)" userId="436b1d22-64db-441b-96eb-d9e8e6da5ceb" providerId="ADAL" clId="{1FEB963B-F110-4E27-9CF7-E0AF289C5CD7}" dt="2020-10-29T11:50:06.259" v="10036" actId="478"/>
          <ac:cxnSpMkLst>
            <pc:docMk/>
            <pc:sldMk cId="2390347399" sldId="261"/>
            <ac:cxnSpMk id="10" creationId="{E38C6727-E6EC-4583-B5A8-0A1313B59AEC}"/>
          </ac:cxnSpMkLst>
        </pc:cxnChg>
        <pc:cxnChg chg="add del mod">
          <ac:chgData name="Nicola Bennett (1905849)" userId="436b1d22-64db-441b-96eb-d9e8e6da5ceb" providerId="ADAL" clId="{1FEB963B-F110-4E27-9CF7-E0AF289C5CD7}" dt="2020-10-29T11:50:04.840" v="10035" actId="478"/>
          <ac:cxnSpMkLst>
            <pc:docMk/>
            <pc:sldMk cId="2390347399" sldId="261"/>
            <ac:cxnSpMk id="13" creationId="{256DCD5B-AAE9-414C-9CD4-D4AA780F1AE5}"/>
          </ac:cxnSpMkLst>
        </pc:cxnChg>
        <pc:cxnChg chg="add del mod">
          <ac:chgData name="Nicola Bennett (1905849)" userId="436b1d22-64db-441b-96eb-d9e8e6da5ceb" providerId="ADAL" clId="{1FEB963B-F110-4E27-9CF7-E0AF289C5CD7}" dt="2020-10-29T11:50:03.148" v="10034" actId="478"/>
          <ac:cxnSpMkLst>
            <pc:docMk/>
            <pc:sldMk cId="2390347399" sldId="261"/>
            <ac:cxnSpMk id="14" creationId="{780F3C10-095F-46CC-AC4C-EFC88F3E08EC}"/>
          </ac:cxnSpMkLst>
        </pc:cxnChg>
        <pc:cxnChg chg="add del mod">
          <ac:chgData name="Nicola Bennett (1905849)" userId="436b1d22-64db-441b-96eb-d9e8e6da5ceb" providerId="ADAL" clId="{1FEB963B-F110-4E27-9CF7-E0AF289C5CD7}" dt="2020-10-29T11:50:01.653" v="10033" actId="478"/>
          <ac:cxnSpMkLst>
            <pc:docMk/>
            <pc:sldMk cId="2390347399" sldId="261"/>
            <ac:cxnSpMk id="15" creationId="{03A52A97-7A8D-4DB9-BC52-C11706BC1550}"/>
          </ac:cxnSpMkLst>
        </pc:cxnChg>
      </pc:sldChg>
      <pc:sldChg chg="addSp delSp modSp mod ord modTransition setBg modAnim setClrOvrMap">
        <pc:chgData name="Nicola Bennett (1905849)" userId="436b1d22-64db-441b-96eb-d9e8e6da5ceb" providerId="ADAL" clId="{1FEB963B-F110-4E27-9CF7-E0AF289C5CD7}" dt="2020-10-30T12:09:36.914" v="11593"/>
        <pc:sldMkLst>
          <pc:docMk/>
          <pc:sldMk cId="4140627194" sldId="262"/>
        </pc:sldMkLst>
        <pc:spChg chg="add mod">
          <ac:chgData name="Nicola Bennett (1905849)" userId="436b1d22-64db-441b-96eb-d9e8e6da5ceb" providerId="ADAL" clId="{1FEB963B-F110-4E27-9CF7-E0AF289C5CD7}" dt="2020-10-29T20:30:35.493" v="11413" actId="114"/>
          <ac:spMkLst>
            <pc:docMk/>
            <pc:sldMk cId="4140627194" sldId="262"/>
            <ac:spMk id="2" creationId="{7A906144-B3C8-473F-8A0A-8639C1901BFF}"/>
          </ac:spMkLst>
        </pc:spChg>
        <pc:spChg chg="add del mod">
          <ac:chgData name="Nicola Bennett (1905849)" userId="436b1d22-64db-441b-96eb-d9e8e6da5ceb" providerId="ADAL" clId="{1FEB963B-F110-4E27-9CF7-E0AF289C5CD7}" dt="2020-10-29T12:45:13.383" v="10842"/>
          <ac:spMkLst>
            <pc:docMk/>
            <pc:sldMk cId="4140627194" sldId="262"/>
            <ac:spMk id="3" creationId="{56B30A30-4CE1-46BF-A983-81FA4A4BC1A7}"/>
          </ac:spMkLst>
        </pc:spChg>
        <pc:spChg chg="add del mod">
          <ac:chgData name="Nicola Bennett (1905849)" userId="436b1d22-64db-441b-96eb-d9e8e6da5ceb" providerId="ADAL" clId="{1FEB963B-F110-4E27-9CF7-E0AF289C5CD7}" dt="2020-10-20T16:45:57.316" v="431" actId="478"/>
          <ac:spMkLst>
            <pc:docMk/>
            <pc:sldMk cId="4140627194" sldId="262"/>
            <ac:spMk id="3" creationId="{EE4A2535-BEE6-4723-B797-5698BD828EEF}"/>
          </ac:spMkLst>
        </pc:spChg>
        <pc:spChg chg="add del mod">
          <ac:chgData name="Nicola Bennett (1905849)" userId="436b1d22-64db-441b-96eb-d9e8e6da5ceb" providerId="ADAL" clId="{1FEB963B-F110-4E27-9CF7-E0AF289C5CD7}" dt="2020-10-20T16:48:31.628" v="491"/>
          <ac:spMkLst>
            <pc:docMk/>
            <pc:sldMk cId="4140627194" sldId="262"/>
            <ac:spMk id="4" creationId="{C17BF703-69F9-4174-A27F-4EEEE598DD6C}"/>
          </ac:spMkLst>
        </pc:spChg>
        <pc:spChg chg="add del mod">
          <ac:chgData name="Nicola Bennett (1905849)" userId="436b1d22-64db-441b-96eb-d9e8e6da5ceb" providerId="ADAL" clId="{1FEB963B-F110-4E27-9CF7-E0AF289C5CD7}" dt="2020-10-20T16:47:13.442" v="461"/>
          <ac:spMkLst>
            <pc:docMk/>
            <pc:sldMk cId="4140627194" sldId="262"/>
            <ac:spMk id="5" creationId="{306E0212-1C88-47C4-9560-D90D22FD8AF0}"/>
          </ac:spMkLst>
        </pc:spChg>
        <pc:spChg chg="add mod ord">
          <ac:chgData name="Nicola Bennett (1905849)" userId="436b1d22-64db-441b-96eb-d9e8e6da5ceb" providerId="ADAL" clId="{1FEB963B-F110-4E27-9CF7-E0AF289C5CD7}" dt="2020-10-20T16:56:02.151" v="597" actId="26606"/>
          <ac:spMkLst>
            <pc:docMk/>
            <pc:sldMk cId="4140627194" sldId="262"/>
            <ac:spMk id="6" creationId="{88C073C8-6CB2-4F26-9C14-F564CA28CF62}"/>
          </ac:spMkLst>
        </pc:spChg>
        <pc:spChg chg="add del mod">
          <ac:chgData name="Nicola Bennett (1905849)" userId="436b1d22-64db-441b-96eb-d9e8e6da5ceb" providerId="ADAL" clId="{1FEB963B-F110-4E27-9CF7-E0AF289C5CD7}" dt="2020-10-20T16:51:31.646" v="514" actId="478"/>
          <ac:spMkLst>
            <pc:docMk/>
            <pc:sldMk cId="4140627194" sldId="262"/>
            <ac:spMk id="7" creationId="{19ABB5D1-9F1D-4299-A3F4-4E10BB50A797}"/>
          </ac:spMkLst>
        </pc:spChg>
        <pc:spChg chg="add del mod">
          <ac:chgData name="Nicola Bennett (1905849)" userId="436b1d22-64db-441b-96eb-d9e8e6da5ceb" providerId="ADAL" clId="{1FEB963B-F110-4E27-9CF7-E0AF289C5CD7}" dt="2020-10-20T16:51:34.210" v="516" actId="478"/>
          <ac:spMkLst>
            <pc:docMk/>
            <pc:sldMk cId="4140627194" sldId="262"/>
            <ac:spMk id="8" creationId="{F9D34541-4C04-4C85-81D7-698A3E92C0EB}"/>
          </ac:spMkLst>
        </pc:spChg>
        <pc:spChg chg="add del mod">
          <ac:chgData name="Nicola Bennett (1905849)" userId="436b1d22-64db-441b-96eb-d9e8e6da5ceb" providerId="ADAL" clId="{1FEB963B-F110-4E27-9CF7-E0AF289C5CD7}" dt="2020-10-20T16:54:15.845" v="577"/>
          <ac:spMkLst>
            <pc:docMk/>
            <pc:sldMk cId="4140627194" sldId="262"/>
            <ac:spMk id="9" creationId="{E67D37C1-C063-4731-892D-F39E21E21BC7}"/>
          </ac:spMkLst>
        </pc:spChg>
        <pc:spChg chg="add del mod">
          <ac:chgData name="Nicola Bennett (1905849)" userId="436b1d22-64db-441b-96eb-d9e8e6da5ceb" providerId="ADAL" clId="{1FEB963B-F110-4E27-9CF7-E0AF289C5CD7}" dt="2020-10-20T16:54:15.845" v="579"/>
          <ac:spMkLst>
            <pc:docMk/>
            <pc:sldMk cId="4140627194" sldId="262"/>
            <ac:spMk id="10" creationId="{5F5E81B7-20CB-4503-95D7-B65165FF34F7}"/>
          </ac:spMkLst>
        </pc:spChg>
        <pc:spChg chg="add del mod">
          <ac:chgData name="Nicola Bennett (1905849)" userId="436b1d22-64db-441b-96eb-d9e8e6da5ceb" providerId="ADAL" clId="{1FEB963B-F110-4E27-9CF7-E0AF289C5CD7}" dt="2020-10-20T16:54:15.845" v="581"/>
          <ac:spMkLst>
            <pc:docMk/>
            <pc:sldMk cId="4140627194" sldId="262"/>
            <ac:spMk id="11" creationId="{8BC4CF33-4064-458F-8920-169FBF9B95C2}"/>
          </ac:spMkLst>
        </pc:spChg>
        <pc:spChg chg="add del mod">
          <ac:chgData name="Nicola Bennett (1905849)" userId="436b1d22-64db-441b-96eb-d9e8e6da5ceb" providerId="ADAL" clId="{1FEB963B-F110-4E27-9CF7-E0AF289C5CD7}" dt="2020-10-20T16:54:15.845" v="583"/>
          <ac:spMkLst>
            <pc:docMk/>
            <pc:sldMk cId="4140627194" sldId="262"/>
            <ac:spMk id="12" creationId="{D9CBBF4A-17EA-406C-BF07-1457247EBF92}"/>
          </ac:spMkLst>
        </pc:spChg>
        <pc:spChg chg="add del mod">
          <ac:chgData name="Nicola Bennett (1905849)" userId="436b1d22-64db-441b-96eb-d9e8e6da5ceb" providerId="ADAL" clId="{1FEB963B-F110-4E27-9CF7-E0AF289C5CD7}" dt="2020-10-20T16:54:15.845" v="585"/>
          <ac:spMkLst>
            <pc:docMk/>
            <pc:sldMk cId="4140627194" sldId="262"/>
            <ac:spMk id="13" creationId="{DAF77202-1DA9-4240-B631-54329A0AA9A7}"/>
          </ac:spMkLst>
        </pc:spChg>
        <pc:spChg chg="add mod ord">
          <ac:chgData name="Nicola Bennett (1905849)" userId="436b1d22-64db-441b-96eb-d9e8e6da5ceb" providerId="ADAL" clId="{1FEB963B-F110-4E27-9CF7-E0AF289C5CD7}" dt="2020-10-21T19:06:09.962" v="5724" actId="1076"/>
          <ac:spMkLst>
            <pc:docMk/>
            <pc:sldMk cId="4140627194" sldId="262"/>
            <ac:spMk id="14" creationId="{858653A0-6B29-4836-9425-4F0D6D25993C}"/>
          </ac:spMkLst>
        </pc:spChg>
        <pc:spChg chg="add del mod">
          <ac:chgData name="Nicola Bennett (1905849)" userId="436b1d22-64db-441b-96eb-d9e8e6da5ceb" providerId="ADAL" clId="{1FEB963B-F110-4E27-9CF7-E0AF289C5CD7}" dt="2020-10-20T16:54:15.845" v="587"/>
          <ac:spMkLst>
            <pc:docMk/>
            <pc:sldMk cId="4140627194" sldId="262"/>
            <ac:spMk id="15" creationId="{73E984A9-A0B3-4336-B2F1-31389AA58991}"/>
          </ac:spMkLst>
        </pc:spChg>
        <pc:spChg chg="add del">
          <ac:chgData name="Nicola Bennett (1905849)" userId="436b1d22-64db-441b-96eb-d9e8e6da5ceb" providerId="ADAL" clId="{1FEB963B-F110-4E27-9CF7-E0AF289C5CD7}" dt="2020-10-20T16:56:02.151" v="597" actId="26606"/>
          <ac:spMkLst>
            <pc:docMk/>
            <pc:sldMk cId="4140627194" sldId="262"/>
            <ac:spMk id="71" creationId="{57845966-6EFC-468A-9CC7-BAB4B95854E7}"/>
          </ac:spMkLst>
        </pc:spChg>
        <pc:spChg chg="add del">
          <ac:chgData name="Nicola Bennett (1905849)" userId="436b1d22-64db-441b-96eb-d9e8e6da5ceb" providerId="ADAL" clId="{1FEB963B-F110-4E27-9CF7-E0AF289C5CD7}" dt="2020-10-20T16:56:02.151" v="597" actId="26606"/>
          <ac:spMkLst>
            <pc:docMk/>
            <pc:sldMk cId="4140627194" sldId="262"/>
            <ac:spMk id="75" creationId="{ADAD1991-FFD1-4E94-ABAB-7560D33008E4}"/>
          </ac:spMkLst>
        </pc:spChg>
        <pc:spChg chg="add">
          <ac:chgData name="Nicola Bennett (1905849)" userId="436b1d22-64db-441b-96eb-d9e8e6da5ceb" providerId="ADAL" clId="{1FEB963B-F110-4E27-9CF7-E0AF289C5CD7}" dt="2020-10-20T16:58:31.387" v="609" actId="26606"/>
          <ac:spMkLst>
            <pc:docMk/>
            <pc:sldMk cId="4140627194" sldId="262"/>
            <ac:spMk id="85" creationId="{6DB7ADBC-26DA-450D-A8BF-E1ACCB46639C}"/>
          </ac:spMkLst>
        </pc:spChg>
        <pc:spChg chg="add">
          <ac:chgData name="Nicola Bennett (1905849)" userId="436b1d22-64db-441b-96eb-d9e8e6da5ceb" providerId="ADAL" clId="{1FEB963B-F110-4E27-9CF7-E0AF289C5CD7}" dt="2020-10-20T16:58:31.387" v="609" actId="26606"/>
          <ac:spMkLst>
            <pc:docMk/>
            <pc:sldMk cId="4140627194" sldId="262"/>
            <ac:spMk id="87" creationId="{5E3C0EDB-60D3-4CEF-8B80-C6D01E08DEC2}"/>
          </ac:spMkLst>
        </pc:spChg>
        <pc:spChg chg="add">
          <ac:chgData name="Nicola Bennett (1905849)" userId="436b1d22-64db-441b-96eb-d9e8e6da5ceb" providerId="ADAL" clId="{1FEB963B-F110-4E27-9CF7-E0AF289C5CD7}" dt="2020-10-20T16:58:31.387" v="609" actId="26606"/>
          <ac:spMkLst>
            <pc:docMk/>
            <pc:sldMk cId="4140627194" sldId="262"/>
            <ac:spMk id="89" creationId="{40C269CE-FB56-4D68-8CFB-1CFD5F350518}"/>
          </ac:spMkLst>
        </pc:spChg>
        <pc:spChg chg="add">
          <ac:chgData name="Nicola Bennett (1905849)" userId="436b1d22-64db-441b-96eb-d9e8e6da5ceb" providerId="ADAL" clId="{1FEB963B-F110-4E27-9CF7-E0AF289C5CD7}" dt="2020-10-20T16:58:31.387" v="609" actId="26606"/>
          <ac:spMkLst>
            <pc:docMk/>
            <pc:sldMk cId="4140627194" sldId="262"/>
            <ac:spMk id="91" creationId="{A6ED7E7F-75F7-4581-A930-C4DEBC2A8419}"/>
          </ac:spMkLst>
        </pc:spChg>
        <pc:spChg chg="add del">
          <ac:chgData name="Nicola Bennett (1905849)" userId="436b1d22-64db-441b-96eb-d9e8e6da5ceb" providerId="ADAL" clId="{1FEB963B-F110-4E27-9CF7-E0AF289C5CD7}" dt="2020-10-20T16:55:50.475" v="592" actId="26606"/>
          <ac:spMkLst>
            <pc:docMk/>
            <pc:sldMk cId="4140627194" sldId="262"/>
            <ac:spMk id="137" creationId="{6DB7ADBC-26DA-450D-A8BF-E1ACCB46639C}"/>
          </ac:spMkLst>
        </pc:spChg>
        <pc:spChg chg="add del">
          <ac:chgData name="Nicola Bennett (1905849)" userId="436b1d22-64db-441b-96eb-d9e8e6da5ceb" providerId="ADAL" clId="{1FEB963B-F110-4E27-9CF7-E0AF289C5CD7}" dt="2020-10-20T16:55:50.475" v="592" actId="26606"/>
          <ac:spMkLst>
            <pc:docMk/>
            <pc:sldMk cId="4140627194" sldId="262"/>
            <ac:spMk id="139" creationId="{5E3C0EDB-60D3-4CEF-8B80-C6D01E08DEC2}"/>
          </ac:spMkLst>
        </pc:spChg>
        <pc:spChg chg="add del">
          <ac:chgData name="Nicola Bennett (1905849)" userId="436b1d22-64db-441b-96eb-d9e8e6da5ceb" providerId="ADAL" clId="{1FEB963B-F110-4E27-9CF7-E0AF289C5CD7}" dt="2020-10-20T16:55:50.475" v="592" actId="26606"/>
          <ac:spMkLst>
            <pc:docMk/>
            <pc:sldMk cId="4140627194" sldId="262"/>
            <ac:spMk id="141" creationId="{40C269CE-FB56-4D68-8CFB-1CFD5F350518}"/>
          </ac:spMkLst>
        </pc:spChg>
        <pc:spChg chg="add del">
          <ac:chgData name="Nicola Bennett (1905849)" userId="436b1d22-64db-441b-96eb-d9e8e6da5ceb" providerId="ADAL" clId="{1FEB963B-F110-4E27-9CF7-E0AF289C5CD7}" dt="2020-10-20T16:55:50.475" v="592" actId="26606"/>
          <ac:spMkLst>
            <pc:docMk/>
            <pc:sldMk cId="4140627194" sldId="262"/>
            <ac:spMk id="143" creationId="{A6ED7E7F-75F7-4581-A930-C4DEBC2A8419}"/>
          </ac:spMkLst>
        </pc:spChg>
        <pc:spChg chg="add del">
          <ac:chgData name="Nicola Bennett (1905849)" userId="436b1d22-64db-441b-96eb-d9e8e6da5ceb" providerId="ADAL" clId="{1FEB963B-F110-4E27-9CF7-E0AF289C5CD7}" dt="2020-10-20T16:55:57.034" v="594" actId="26606"/>
          <ac:spMkLst>
            <pc:docMk/>
            <pc:sldMk cId="4140627194" sldId="262"/>
            <ac:spMk id="1030" creationId="{F72D119F-8562-42DA-AE9A-70D44FDCFD12}"/>
          </ac:spMkLst>
        </pc:spChg>
        <pc:spChg chg="add del">
          <ac:chgData name="Nicola Bennett (1905849)" userId="436b1d22-64db-441b-96eb-d9e8e6da5ceb" providerId="ADAL" clId="{1FEB963B-F110-4E27-9CF7-E0AF289C5CD7}" dt="2020-10-20T16:56:02.086" v="596" actId="26606"/>
          <ac:spMkLst>
            <pc:docMk/>
            <pc:sldMk cId="4140627194" sldId="262"/>
            <ac:spMk id="1032" creationId="{5434194B-EB56-4062-98C6-CB72F287E3F7}"/>
          </ac:spMkLst>
        </pc:spChg>
        <pc:spChg chg="add del">
          <ac:chgData name="Nicola Bennett (1905849)" userId="436b1d22-64db-441b-96eb-d9e8e6da5ceb" providerId="ADAL" clId="{1FEB963B-F110-4E27-9CF7-E0AF289C5CD7}" dt="2020-10-20T16:56:02.086" v="596" actId="26606"/>
          <ac:spMkLst>
            <pc:docMk/>
            <pc:sldMk cId="4140627194" sldId="262"/>
            <ac:spMk id="1034" creationId="{B817D9AD-5E85-4E85-AC3E-43E24FA91AA1}"/>
          </ac:spMkLst>
        </pc:spChg>
        <pc:spChg chg="add del">
          <ac:chgData name="Nicola Bennett (1905849)" userId="436b1d22-64db-441b-96eb-d9e8e6da5ceb" providerId="ADAL" clId="{1FEB963B-F110-4E27-9CF7-E0AF289C5CD7}" dt="2020-10-20T16:56:02.086" v="596" actId="26606"/>
          <ac:spMkLst>
            <pc:docMk/>
            <pc:sldMk cId="4140627194" sldId="262"/>
            <ac:spMk id="1035" creationId="{F0810290-E788-4DE3-B716-DBE58CC6A8EF}"/>
          </ac:spMkLst>
        </pc:spChg>
        <pc:spChg chg="add del">
          <ac:chgData name="Nicola Bennett (1905849)" userId="436b1d22-64db-441b-96eb-d9e8e6da5ceb" providerId="ADAL" clId="{1FEB963B-F110-4E27-9CF7-E0AF289C5CD7}" dt="2020-10-20T16:58:31.387" v="609" actId="26606"/>
          <ac:spMkLst>
            <pc:docMk/>
            <pc:sldMk cId="4140627194" sldId="262"/>
            <ac:spMk id="1037" creationId="{9BD0A92D-399A-41B4-B955-6B72A41B74A9}"/>
          </ac:spMkLst>
        </pc:spChg>
        <pc:spChg chg="add del">
          <ac:chgData name="Nicola Bennett (1905849)" userId="436b1d22-64db-441b-96eb-d9e8e6da5ceb" providerId="ADAL" clId="{1FEB963B-F110-4E27-9CF7-E0AF289C5CD7}" dt="2020-10-20T16:58:31.387" v="609" actId="26606"/>
          <ac:spMkLst>
            <pc:docMk/>
            <pc:sldMk cId="4140627194" sldId="262"/>
            <ac:spMk id="1039" creationId="{9FA51AA9-DFBD-4CB2-9C70-26DAC24A34C0}"/>
          </ac:spMkLst>
        </pc:spChg>
        <pc:spChg chg="add del">
          <ac:chgData name="Nicola Bennett (1905849)" userId="436b1d22-64db-441b-96eb-d9e8e6da5ceb" providerId="ADAL" clId="{1FEB963B-F110-4E27-9CF7-E0AF289C5CD7}" dt="2020-10-20T16:58:31.387" v="609" actId="26606"/>
          <ac:spMkLst>
            <pc:docMk/>
            <pc:sldMk cId="4140627194" sldId="262"/>
            <ac:spMk id="1040" creationId="{D5905D0D-FE5E-454B-A340-4DE821C09E8B}"/>
          </ac:spMkLst>
        </pc:spChg>
        <pc:graphicFrameChg chg="add del mod">
          <ac:chgData name="Nicola Bennett (1905849)" userId="436b1d22-64db-441b-96eb-d9e8e6da5ceb" providerId="ADAL" clId="{1FEB963B-F110-4E27-9CF7-E0AF289C5CD7}" dt="2020-10-20T16:45:01.097" v="422" actId="478"/>
          <ac:graphicFrameMkLst>
            <pc:docMk/>
            <pc:sldMk cId="4140627194" sldId="262"/>
            <ac:graphicFrameMk id="2" creationId="{4FAB2728-1A35-4139-82B9-7D573DE6D120}"/>
          </ac:graphicFrameMkLst>
        </pc:graphicFrameChg>
        <pc:picChg chg="add mod ord">
          <ac:chgData name="Nicola Bennett (1905849)" userId="436b1d22-64db-441b-96eb-d9e8e6da5ceb" providerId="ADAL" clId="{1FEB963B-F110-4E27-9CF7-E0AF289C5CD7}" dt="2020-10-20T17:01:55.106" v="646" actId="14861"/>
          <ac:picMkLst>
            <pc:docMk/>
            <pc:sldMk cId="4140627194" sldId="262"/>
            <ac:picMk id="16" creationId="{7E948FF0-6DA3-44D9-A3C2-0A63AB6B7AE0}"/>
          </ac:picMkLst>
        </pc:picChg>
        <pc:picChg chg="add del">
          <ac:chgData name="Nicola Bennett (1905849)" userId="436b1d22-64db-441b-96eb-d9e8e6da5ceb" providerId="ADAL" clId="{1FEB963B-F110-4E27-9CF7-E0AF289C5CD7}" dt="2020-10-20T16:56:02.151" v="597" actId="26606"/>
          <ac:picMkLst>
            <pc:docMk/>
            <pc:sldMk cId="4140627194" sldId="262"/>
            <ac:picMk id="73" creationId="{75554383-98AF-4A47-BB65-705FAAA4BE6A}"/>
          </ac:picMkLst>
        </pc:picChg>
        <pc:picChg chg="add del mod ord">
          <ac:chgData name="Nicola Bennett (1905849)" userId="436b1d22-64db-441b-96eb-d9e8e6da5ceb" providerId="ADAL" clId="{1FEB963B-F110-4E27-9CF7-E0AF289C5CD7}" dt="2020-10-20T16:57:34.467" v="607" actId="478"/>
          <ac:picMkLst>
            <pc:docMk/>
            <pc:sldMk cId="4140627194" sldId="262"/>
            <ac:picMk id="1026" creationId="{AEB424CA-8550-40B5-A7BD-E7704BB54A4B}"/>
          </ac:picMkLst>
        </pc:picChg>
        <pc:picChg chg="add mod ord">
          <ac:chgData name="Nicola Bennett (1905849)" userId="436b1d22-64db-441b-96eb-d9e8e6da5ceb" providerId="ADAL" clId="{1FEB963B-F110-4E27-9CF7-E0AF289C5CD7}" dt="2020-10-20T16:58:31.387" v="609" actId="26606"/>
          <ac:picMkLst>
            <pc:docMk/>
            <pc:sldMk cId="4140627194" sldId="262"/>
            <ac:picMk id="1028" creationId="{C28E0B23-6CC6-465F-AAF5-B985E2501E2D}"/>
          </ac:picMkLst>
        </pc:picChg>
        <pc:picChg chg="add del">
          <ac:chgData name="Nicola Bennett (1905849)" userId="436b1d22-64db-441b-96eb-d9e8e6da5ceb" providerId="ADAL" clId="{1FEB963B-F110-4E27-9CF7-E0AF289C5CD7}" dt="2020-10-20T16:56:02.086" v="596" actId="26606"/>
          <ac:picMkLst>
            <pc:docMk/>
            <pc:sldMk cId="4140627194" sldId="262"/>
            <ac:picMk id="1033" creationId="{B3746DB1-35A8-422F-9955-4F8E75DBB077}"/>
          </ac:picMkLst>
        </pc:picChg>
        <pc:picChg chg="add del">
          <ac:chgData name="Nicola Bennett (1905849)" userId="436b1d22-64db-441b-96eb-d9e8e6da5ceb" providerId="ADAL" clId="{1FEB963B-F110-4E27-9CF7-E0AF289C5CD7}" dt="2020-10-20T16:58:31.387" v="609" actId="26606"/>
          <ac:picMkLst>
            <pc:docMk/>
            <pc:sldMk cId="4140627194" sldId="262"/>
            <ac:picMk id="1038" creationId="{D6A49DF9-534D-4905-8F46-02AB63EB6F34}"/>
          </ac:picMkLst>
        </pc:picChg>
      </pc:sldChg>
      <pc:sldChg chg="addSp delSp modSp new mod modTransition setBg">
        <pc:chgData name="Nicola Bennett (1905849)" userId="436b1d22-64db-441b-96eb-d9e8e6da5ceb" providerId="ADAL" clId="{1FEB963B-F110-4E27-9CF7-E0AF289C5CD7}" dt="2020-10-30T17:28:54.487" v="11878" actId="20577"/>
        <pc:sldMkLst>
          <pc:docMk/>
          <pc:sldMk cId="4219429344" sldId="263"/>
        </pc:sldMkLst>
        <pc:spChg chg="add del">
          <ac:chgData name="Nicola Bennett (1905849)" userId="436b1d22-64db-441b-96eb-d9e8e6da5ceb" providerId="ADAL" clId="{1FEB963B-F110-4E27-9CF7-E0AF289C5CD7}" dt="2020-10-24T12:46:37.920" v="6828"/>
          <ac:spMkLst>
            <pc:docMk/>
            <pc:sldMk cId="4219429344" sldId="263"/>
            <ac:spMk id="3" creationId="{5C3B8F8F-B157-41E4-9DF1-BC67750AB06E}"/>
          </ac:spMkLst>
        </pc:spChg>
        <pc:spChg chg="add mod">
          <ac:chgData name="Nicola Bennett (1905849)" userId="436b1d22-64db-441b-96eb-d9e8e6da5ceb" providerId="ADAL" clId="{1FEB963B-F110-4E27-9CF7-E0AF289C5CD7}" dt="2020-10-29T19:55:29.473" v="11164" actId="14100"/>
          <ac:spMkLst>
            <pc:docMk/>
            <pc:sldMk cId="4219429344" sldId="263"/>
            <ac:spMk id="4" creationId="{F11813FA-F73F-4DD0-8961-F8FD10DF9C9B}"/>
          </ac:spMkLst>
        </pc:spChg>
        <pc:spChg chg="add del mod">
          <ac:chgData name="Nicola Bennett (1905849)" userId="436b1d22-64db-441b-96eb-d9e8e6da5ceb" providerId="ADAL" clId="{1FEB963B-F110-4E27-9CF7-E0AF289C5CD7}" dt="2020-10-24T12:52:50.241" v="6915" actId="478"/>
          <ac:spMkLst>
            <pc:docMk/>
            <pc:sldMk cId="4219429344" sldId="263"/>
            <ac:spMk id="5" creationId="{694F13C1-C0B4-406C-B598-E3606CD80E78}"/>
          </ac:spMkLst>
        </pc:spChg>
        <pc:spChg chg="add del mod">
          <ac:chgData name="Nicola Bennett (1905849)" userId="436b1d22-64db-441b-96eb-d9e8e6da5ceb" providerId="ADAL" clId="{1FEB963B-F110-4E27-9CF7-E0AF289C5CD7}" dt="2020-10-24T12:52:48.847" v="6914" actId="478"/>
          <ac:spMkLst>
            <pc:docMk/>
            <pc:sldMk cId="4219429344" sldId="263"/>
            <ac:spMk id="6" creationId="{2081E975-B590-4F08-92EC-4128B1E62321}"/>
          </ac:spMkLst>
        </pc:spChg>
        <pc:spChg chg="add del mod">
          <ac:chgData name="Nicola Bennett (1905849)" userId="436b1d22-64db-441b-96eb-d9e8e6da5ceb" providerId="ADAL" clId="{1FEB963B-F110-4E27-9CF7-E0AF289C5CD7}" dt="2020-10-24T12:52:54.018" v="6917" actId="478"/>
          <ac:spMkLst>
            <pc:docMk/>
            <pc:sldMk cId="4219429344" sldId="263"/>
            <ac:spMk id="7" creationId="{F78F58D5-6F3C-4377-BBCA-6A0DD75AFF02}"/>
          </ac:spMkLst>
        </pc:spChg>
        <pc:spChg chg="add del mod">
          <ac:chgData name="Nicola Bennett (1905849)" userId="436b1d22-64db-441b-96eb-d9e8e6da5ceb" providerId="ADAL" clId="{1FEB963B-F110-4E27-9CF7-E0AF289C5CD7}" dt="2020-10-24T12:49:07.634" v="6895"/>
          <ac:spMkLst>
            <pc:docMk/>
            <pc:sldMk cId="4219429344" sldId="263"/>
            <ac:spMk id="8" creationId="{3E042AA9-E52B-4967-B123-4D87C78B7725}"/>
          </ac:spMkLst>
        </pc:spChg>
        <pc:spChg chg="add mod">
          <ac:chgData name="Nicola Bennett (1905849)" userId="436b1d22-64db-441b-96eb-d9e8e6da5ceb" providerId="ADAL" clId="{1FEB963B-F110-4E27-9CF7-E0AF289C5CD7}" dt="2020-10-29T19:56:46.451" v="11171" actId="14100"/>
          <ac:spMkLst>
            <pc:docMk/>
            <pc:sldMk cId="4219429344" sldId="263"/>
            <ac:spMk id="9" creationId="{CCF92413-5CD2-437F-9769-3668593B7F79}"/>
          </ac:spMkLst>
        </pc:spChg>
        <pc:spChg chg="add mod">
          <ac:chgData name="Nicola Bennett (1905849)" userId="436b1d22-64db-441b-96eb-d9e8e6da5ceb" providerId="ADAL" clId="{1FEB963B-F110-4E27-9CF7-E0AF289C5CD7}" dt="2020-10-30T17:28:05.442" v="11860" actId="1076"/>
          <ac:spMkLst>
            <pc:docMk/>
            <pc:sldMk cId="4219429344" sldId="263"/>
            <ac:spMk id="10" creationId="{FE93CA6E-3B47-427B-AC66-AFB019858C7C}"/>
          </ac:spMkLst>
        </pc:spChg>
        <pc:spChg chg="add mod">
          <ac:chgData name="Nicola Bennett (1905849)" userId="436b1d22-64db-441b-96eb-d9e8e6da5ceb" providerId="ADAL" clId="{1FEB963B-F110-4E27-9CF7-E0AF289C5CD7}" dt="2020-10-30T17:28:17.248" v="11862" actId="1076"/>
          <ac:spMkLst>
            <pc:docMk/>
            <pc:sldMk cId="4219429344" sldId="263"/>
            <ac:spMk id="11" creationId="{0757C31C-900E-488F-984A-F2CF0C051943}"/>
          </ac:spMkLst>
        </pc:spChg>
        <pc:graphicFrameChg chg="add mod modGraphic">
          <ac:chgData name="Nicola Bennett (1905849)" userId="436b1d22-64db-441b-96eb-d9e8e6da5ceb" providerId="ADAL" clId="{1FEB963B-F110-4E27-9CF7-E0AF289C5CD7}" dt="2020-10-30T17:28:54.487" v="11878" actId="20577"/>
          <ac:graphicFrameMkLst>
            <pc:docMk/>
            <pc:sldMk cId="4219429344" sldId="263"/>
            <ac:graphicFrameMk id="2" creationId="{48BBBC77-6C1D-4531-B393-EACE126BCE70}"/>
          </ac:graphicFrameMkLst>
        </pc:graphicFrameChg>
      </pc:sldChg>
      <pc:sldChg chg="addSp delSp modSp new mod modTransition setBg">
        <pc:chgData name="Nicola Bennett (1905849)" userId="436b1d22-64db-441b-96eb-d9e8e6da5ceb" providerId="ADAL" clId="{1FEB963B-F110-4E27-9CF7-E0AF289C5CD7}" dt="2020-10-30T12:14:47.047" v="11608"/>
        <pc:sldMkLst>
          <pc:docMk/>
          <pc:sldMk cId="4023467944" sldId="264"/>
        </pc:sldMkLst>
        <pc:spChg chg="add del">
          <ac:chgData name="Nicola Bennett (1905849)" userId="436b1d22-64db-441b-96eb-d9e8e6da5ceb" providerId="ADAL" clId="{1FEB963B-F110-4E27-9CF7-E0AF289C5CD7}" dt="2020-10-24T15:17:35.802" v="8256"/>
          <ac:spMkLst>
            <pc:docMk/>
            <pc:sldMk cId="4023467944" sldId="264"/>
            <ac:spMk id="3" creationId="{0ED03D3E-9EC6-4535-B913-6ABB6943DAC0}"/>
          </ac:spMkLst>
        </pc:spChg>
        <pc:spChg chg="add del">
          <ac:chgData name="Nicola Bennett (1905849)" userId="436b1d22-64db-441b-96eb-d9e8e6da5ceb" providerId="ADAL" clId="{1FEB963B-F110-4E27-9CF7-E0AF289C5CD7}" dt="2020-10-24T15:17:35.806" v="8258"/>
          <ac:spMkLst>
            <pc:docMk/>
            <pc:sldMk cId="4023467944" sldId="264"/>
            <ac:spMk id="4" creationId="{C267DD44-BB91-43BC-8D86-81C5F78CFB99}"/>
          </ac:spMkLst>
        </pc:spChg>
        <pc:spChg chg="add del">
          <ac:chgData name="Nicola Bennett (1905849)" userId="436b1d22-64db-441b-96eb-d9e8e6da5ceb" providerId="ADAL" clId="{1FEB963B-F110-4E27-9CF7-E0AF289C5CD7}" dt="2020-10-24T15:17:35.809" v="8260"/>
          <ac:spMkLst>
            <pc:docMk/>
            <pc:sldMk cId="4023467944" sldId="264"/>
            <ac:spMk id="5" creationId="{66999377-7CB1-4E6F-B20D-E622494A641E}"/>
          </ac:spMkLst>
        </pc:spChg>
        <pc:spChg chg="add mod">
          <ac:chgData name="Nicola Bennett (1905849)" userId="436b1d22-64db-441b-96eb-d9e8e6da5ceb" providerId="ADAL" clId="{1FEB963B-F110-4E27-9CF7-E0AF289C5CD7}" dt="2020-10-29T19:49:08.930" v="11141" actId="20577"/>
          <ac:spMkLst>
            <pc:docMk/>
            <pc:sldMk cId="4023467944" sldId="264"/>
            <ac:spMk id="6" creationId="{E8A3A7CD-ADB8-4D08-A138-755F0A6F3095}"/>
          </ac:spMkLst>
        </pc:spChg>
        <pc:spChg chg="add del mod">
          <ac:chgData name="Nicola Bennett (1905849)" userId="436b1d22-64db-441b-96eb-d9e8e6da5ceb" providerId="ADAL" clId="{1FEB963B-F110-4E27-9CF7-E0AF289C5CD7}" dt="2020-10-29T20:17:22.601" v="11327" actId="478"/>
          <ac:spMkLst>
            <pc:docMk/>
            <pc:sldMk cId="4023467944" sldId="264"/>
            <ac:spMk id="8" creationId="{BCD1792F-41C7-493F-9043-56B51AC169B4}"/>
          </ac:spMkLst>
        </pc:spChg>
        <pc:graphicFrameChg chg="add mod modGraphic">
          <ac:chgData name="Nicola Bennett (1905849)" userId="436b1d22-64db-441b-96eb-d9e8e6da5ceb" providerId="ADAL" clId="{1FEB963B-F110-4E27-9CF7-E0AF289C5CD7}" dt="2020-10-29T20:19:55.372" v="11333"/>
          <ac:graphicFrameMkLst>
            <pc:docMk/>
            <pc:sldMk cId="4023467944" sldId="264"/>
            <ac:graphicFrameMk id="2" creationId="{A5F5CCFA-A5E0-49B6-A24B-0A108A0AB212}"/>
          </ac:graphicFrameMkLst>
        </pc:graphicFrameChg>
        <pc:picChg chg="add del mod">
          <ac:chgData name="Nicola Bennett (1905849)" userId="436b1d22-64db-441b-96eb-d9e8e6da5ceb" providerId="ADAL" clId="{1FEB963B-F110-4E27-9CF7-E0AF289C5CD7}" dt="2020-10-29T20:17:40.347" v="11328" actId="478"/>
          <ac:picMkLst>
            <pc:docMk/>
            <pc:sldMk cId="4023467944" sldId="264"/>
            <ac:picMk id="7" creationId="{5B5F32FF-1BB4-4EFD-AD5D-983104254598}"/>
          </ac:picMkLst>
        </pc:picChg>
      </pc:sldChg>
      <pc:sldChg chg="addSp delSp modSp new mod modTransition setBg modAnim">
        <pc:chgData name="Nicola Bennett (1905849)" userId="436b1d22-64db-441b-96eb-d9e8e6da5ceb" providerId="ADAL" clId="{1FEB963B-F110-4E27-9CF7-E0AF289C5CD7}" dt="2020-10-30T17:52:28.088" v="11908" actId="478"/>
        <pc:sldMkLst>
          <pc:docMk/>
          <pc:sldMk cId="1142954981" sldId="265"/>
        </pc:sldMkLst>
        <pc:spChg chg="add">
          <ac:chgData name="Nicola Bennett (1905849)" userId="436b1d22-64db-441b-96eb-d9e8e6da5ceb" providerId="ADAL" clId="{1FEB963B-F110-4E27-9CF7-E0AF289C5CD7}" dt="2020-10-29T20:10:29.867" v="11286" actId="767"/>
          <ac:spMkLst>
            <pc:docMk/>
            <pc:sldMk cId="1142954981" sldId="265"/>
            <ac:spMk id="3" creationId="{A88326B8-950D-4239-AEAB-2AE68CD36B88}"/>
          </ac:spMkLst>
        </pc:spChg>
        <pc:spChg chg="add mod">
          <ac:chgData name="Nicola Bennett (1905849)" userId="436b1d22-64db-441b-96eb-d9e8e6da5ceb" providerId="ADAL" clId="{1FEB963B-F110-4E27-9CF7-E0AF289C5CD7}" dt="2020-10-29T20:10:31.660" v="11287" actId="767"/>
          <ac:spMkLst>
            <pc:docMk/>
            <pc:sldMk cId="1142954981" sldId="265"/>
            <ac:spMk id="4" creationId="{14F0F2DF-BE43-4457-B52E-5144706DF539}"/>
          </ac:spMkLst>
        </pc:spChg>
        <pc:spChg chg="add">
          <ac:chgData name="Nicola Bennett (1905849)" userId="436b1d22-64db-441b-96eb-d9e8e6da5ceb" providerId="ADAL" clId="{1FEB963B-F110-4E27-9CF7-E0AF289C5CD7}" dt="2020-10-29T20:10:41.961" v="11294" actId="767"/>
          <ac:spMkLst>
            <pc:docMk/>
            <pc:sldMk cId="1142954981" sldId="265"/>
            <ac:spMk id="5" creationId="{851FDAF0-91AC-4081-846E-CF36D2FB41D9}"/>
          </ac:spMkLst>
        </pc:spChg>
        <pc:spChg chg="add mod">
          <ac:chgData name="Nicola Bennett (1905849)" userId="436b1d22-64db-441b-96eb-d9e8e6da5ceb" providerId="ADAL" clId="{1FEB963B-F110-4E27-9CF7-E0AF289C5CD7}" dt="2020-10-29T20:11:51.512" v="11314" actId="114"/>
          <ac:spMkLst>
            <pc:docMk/>
            <pc:sldMk cId="1142954981" sldId="265"/>
            <ac:spMk id="6" creationId="{0ABC1794-AD07-4287-9C6B-0474552C65E0}"/>
          </ac:spMkLst>
        </pc:spChg>
        <pc:spChg chg="add del mod">
          <ac:chgData name="Nicola Bennett (1905849)" userId="436b1d22-64db-441b-96eb-d9e8e6da5ceb" providerId="ADAL" clId="{1FEB963B-F110-4E27-9CF7-E0AF289C5CD7}" dt="2020-10-30T17:48:59.300" v="11901" actId="478"/>
          <ac:spMkLst>
            <pc:docMk/>
            <pc:sldMk cId="1142954981" sldId="265"/>
            <ac:spMk id="7" creationId="{1FEB0308-CC15-49DE-A5F5-219580EA75F8}"/>
          </ac:spMkLst>
        </pc:spChg>
        <pc:graphicFrameChg chg="add mod modGraphic">
          <ac:chgData name="Nicola Bennett (1905849)" userId="436b1d22-64db-441b-96eb-d9e8e6da5ceb" providerId="ADAL" clId="{1FEB963B-F110-4E27-9CF7-E0AF289C5CD7}" dt="2020-10-30T17:48:56.963" v="11899" actId="20577"/>
          <ac:graphicFrameMkLst>
            <pc:docMk/>
            <pc:sldMk cId="1142954981" sldId="265"/>
            <ac:graphicFrameMk id="2" creationId="{AE907EE4-4F24-4777-94DC-D32D53FADA71}"/>
          </ac:graphicFrameMkLst>
        </pc:graphicFrameChg>
        <pc:graphicFrameChg chg="add del mod modGraphic">
          <ac:chgData name="Nicola Bennett (1905849)" userId="436b1d22-64db-441b-96eb-d9e8e6da5ceb" providerId="ADAL" clId="{1FEB963B-F110-4E27-9CF7-E0AF289C5CD7}" dt="2020-10-30T17:51:57.925" v="11905" actId="478"/>
          <ac:graphicFrameMkLst>
            <pc:docMk/>
            <pc:sldMk cId="1142954981" sldId="265"/>
            <ac:graphicFrameMk id="10" creationId="{A2E4C1E7-C6E3-4FD1-B994-C03FF0A9889F}"/>
          </ac:graphicFrameMkLst>
        </pc:graphicFrameChg>
        <pc:graphicFrameChg chg="add del mod">
          <ac:chgData name="Nicola Bennett (1905849)" userId="436b1d22-64db-441b-96eb-d9e8e6da5ceb" providerId="ADAL" clId="{1FEB963B-F110-4E27-9CF7-E0AF289C5CD7}" dt="2020-10-30T17:52:28.088" v="11908" actId="478"/>
          <ac:graphicFrameMkLst>
            <pc:docMk/>
            <pc:sldMk cId="1142954981" sldId="265"/>
            <ac:graphicFrameMk id="13" creationId="{B2FBEC1C-EC8B-45CA-9623-7CCAF00D1FCE}"/>
          </ac:graphicFrameMkLst>
        </pc:graphicFrameChg>
      </pc:sldChg>
      <pc:sldChg chg="new del">
        <pc:chgData name="Nicola Bennett (1905849)" userId="436b1d22-64db-441b-96eb-d9e8e6da5ceb" providerId="ADAL" clId="{1FEB963B-F110-4E27-9CF7-E0AF289C5CD7}" dt="2020-10-25T13:37:57.643" v="9462" actId="2696"/>
        <pc:sldMkLst>
          <pc:docMk/>
          <pc:sldMk cId="1659513562" sldId="266"/>
        </pc:sldMkLst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AB8F8A5-244D-417B-9740-D11207B8EF14}" type="doc">
      <dgm:prSet loTypeId="urn:microsoft.com/office/officeart/2005/8/layout/pyramid2" loCatId="pyramid" qsTypeId="urn:microsoft.com/office/officeart/2005/8/quickstyle/simple1" qsCatId="simple" csTypeId="urn:microsoft.com/office/officeart/2005/8/colors/accent1_2" csCatId="accent1" phldr="1"/>
      <dgm:spPr/>
    </dgm:pt>
    <dgm:pt modelId="{3866A471-57C6-4DAD-AF40-4536EC257FAE}">
      <dgm:prSet phldrT="[Text]" custT="1"/>
      <dgm:spPr/>
      <dgm:t>
        <a:bodyPr/>
        <a:lstStyle/>
        <a:p>
          <a:r>
            <a:rPr lang="en-GB" sz="2000" dirty="0"/>
            <a:t>I </a:t>
          </a:r>
          <a:r>
            <a:rPr lang="en-GB" sz="1600" dirty="0"/>
            <a:t>love working here</a:t>
          </a:r>
        </a:p>
        <a:p>
          <a:r>
            <a:rPr lang="en-GB" sz="1600" dirty="0"/>
            <a:t>SELF ACTUALIZATION  </a:t>
          </a:r>
        </a:p>
      </dgm:t>
    </dgm:pt>
    <dgm:pt modelId="{C0ADAF43-89B3-42C3-8D60-329AA8E8694D}" type="parTrans" cxnId="{B1DF39C7-A408-4F6F-9FA2-BEFAEB12174A}">
      <dgm:prSet/>
      <dgm:spPr/>
      <dgm:t>
        <a:bodyPr/>
        <a:lstStyle/>
        <a:p>
          <a:endParaRPr lang="en-GB"/>
        </a:p>
      </dgm:t>
    </dgm:pt>
    <dgm:pt modelId="{03F8C75F-F7A2-4DBB-A92A-EF495EBDE932}" type="sibTrans" cxnId="{B1DF39C7-A408-4F6F-9FA2-BEFAEB12174A}">
      <dgm:prSet/>
      <dgm:spPr/>
      <dgm:t>
        <a:bodyPr/>
        <a:lstStyle/>
        <a:p>
          <a:endParaRPr lang="en-GB"/>
        </a:p>
      </dgm:t>
    </dgm:pt>
    <dgm:pt modelId="{B436B456-2A00-4CC5-9BEF-535500E85587}">
      <dgm:prSet phldrT="[Text]"/>
      <dgm:spPr/>
      <dgm:t>
        <a:bodyPr/>
        <a:lstStyle/>
        <a:p>
          <a:r>
            <a:rPr lang="en-GB" dirty="0"/>
            <a:t>I am here for the money and </a:t>
          </a:r>
        </a:p>
        <a:p>
          <a:r>
            <a:rPr lang="en-GB" dirty="0"/>
            <a:t>JOB SECURITY </a:t>
          </a:r>
        </a:p>
      </dgm:t>
    </dgm:pt>
    <dgm:pt modelId="{998A669C-0646-4440-AF84-0968A8C207B5}" type="parTrans" cxnId="{CE0E6C2E-C366-424C-8686-560CC0E66D0D}">
      <dgm:prSet/>
      <dgm:spPr/>
      <dgm:t>
        <a:bodyPr/>
        <a:lstStyle/>
        <a:p>
          <a:endParaRPr lang="en-GB"/>
        </a:p>
      </dgm:t>
    </dgm:pt>
    <dgm:pt modelId="{B0EAF17A-BCC2-4669-8D16-39DFF63489B4}" type="sibTrans" cxnId="{CE0E6C2E-C366-424C-8686-560CC0E66D0D}">
      <dgm:prSet/>
      <dgm:spPr/>
      <dgm:t>
        <a:bodyPr/>
        <a:lstStyle/>
        <a:p>
          <a:endParaRPr lang="en-GB"/>
        </a:p>
      </dgm:t>
    </dgm:pt>
    <dgm:pt modelId="{C38C1D7B-259B-4E3C-9284-B52199517E8A}">
      <dgm:prSet phldrT="[Text]"/>
      <dgm:spPr/>
      <dgm:t>
        <a:bodyPr/>
        <a:lstStyle/>
        <a:p>
          <a:r>
            <a:rPr lang="en-GB" dirty="0"/>
            <a:t>I am here because of money and looking after my family</a:t>
          </a:r>
        </a:p>
        <a:p>
          <a:r>
            <a:rPr lang="en-GB" dirty="0"/>
            <a:t>MONEY </a:t>
          </a:r>
        </a:p>
      </dgm:t>
    </dgm:pt>
    <dgm:pt modelId="{14E4580D-AB19-43B2-A4C9-32D9F1230FA0}" type="parTrans" cxnId="{ACCDD506-215F-48A5-9425-2B9E2B11A5F9}">
      <dgm:prSet/>
      <dgm:spPr/>
      <dgm:t>
        <a:bodyPr/>
        <a:lstStyle/>
        <a:p>
          <a:endParaRPr lang="en-GB"/>
        </a:p>
      </dgm:t>
    </dgm:pt>
    <dgm:pt modelId="{483C4958-C498-4F05-B670-73AC284DE9C1}" type="sibTrans" cxnId="{ACCDD506-215F-48A5-9425-2B9E2B11A5F9}">
      <dgm:prSet/>
      <dgm:spPr/>
      <dgm:t>
        <a:bodyPr/>
        <a:lstStyle/>
        <a:p>
          <a:endParaRPr lang="en-GB"/>
        </a:p>
      </dgm:t>
    </dgm:pt>
    <dgm:pt modelId="{020DF6A7-285D-4E11-BF69-36EB2CA43D8D}">
      <dgm:prSet phldrT="[Text]"/>
      <dgm:spPr/>
      <dgm:t>
        <a:bodyPr/>
        <a:lstStyle/>
        <a:p>
          <a:r>
            <a:rPr lang="en-GB" dirty="0"/>
            <a:t>I feel part of something bigger</a:t>
          </a:r>
        </a:p>
        <a:p>
          <a:r>
            <a:rPr lang="en-GB" dirty="0"/>
            <a:t>SOCIABILITY &amp; TOGETHERNESS  </a:t>
          </a:r>
        </a:p>
      </dgm:t>
    </dgm:pt>
    <dgm:pt modelId="{F78376EA-6851-4A1D-B526-CAFB0FE9128E}" type="parTrans" cxnId="{B4A2AA6D-F8AB-4744-84CC-52C918743F22}">
      <dgm:prSet/>
      <dgm:spPr/>
      <dgm:t>
        <a:bodyPr/>
        <a:lstStyle/>
        <a:p>
          <a:endParaRPr lang="en-GB"/>
        </a:p>
      </dgm:t>
    </dgm:pt>
    <dgm:pt modelId="{D51D4B7D-C750-41B7-B075-AA352BA92B1F}" type="sibTrans" cxnId="{B4A2AA6D-F8AB-4744-84CC-52C918743F22}">
      <dgm:prSet/>
      <dgm:spPr/>
      <dgm:t>
        <a:bodyPr/>
        <a:lstStyle/>
        <a:p>
          <a:endParaRPr lang="en-GB"/>
        </a:p>
      </dgm:t>
    </dgm:pt>
    <dgm:pt modelId="{C5219719-66AB-433C-8941-978D80472F67}">
      <dgm:prSet phldrT="[Text]"/>
      <dgm:spPr/>
      <dgm:t>
        <a:bodyPr/>
        <a:lstStyle/>
        <a:p>
          <a:r>
            <a:rPr lang="en-GB" dirty="0"/>
            <a:t>What I do makes a difference</a:t>
          </a:r>
        </a:p>
        <a:p>
          <a:r>
            <a:rPr lang="en-GB" dirty="0"/>
            <a:t>IMPORTANCE  </a:t>
          </a:r>
        </a:p>
      </dgm:t>
    </dgm:pt>
    <dgm:pt modelId="{BBDC8C61-D01D-476C-9052-9A23261D1A2A}" type="parTrans" cxnId="{964C01D0-CBB3-4F36-A837-3FE2A18E20AA}">
      <dgm:prSet/>
      <dgm:spPr/>
      <dgm:t>
        <a:bodyPr/>
        <a:lstStyle/>
        <a:p>
          <a:endParaRPr lang="en-GB"/>
        </a:p>
      </dgm:t>
    </dgm:pt>
    <dgm:pt modelId="{76842B42-53CC-4527-B40B-258D04FAA7BC}" type="sibTrans" cxnId="{964C01D0-CBB3-4F36-A837-3FE2A18E20AA}">
      <dgm:prSet/>
      <dgm:spPr/>
      <dgm:t>
        <a:bodyPr/>
        <a:lstStyle/>
        <a:p>
          <a:endParaRPr lang="en-GB"/>
        </a:p>
      </dgm:t>
    </dgm:pt>
    <dgm:pt modelId="{136709C0-EBE1-4E0F-BA50-B8CEFE58AB4D}" type="pres">
      <dgm:prSet presAssocID="{DAB8F8A5-244D-417B-9740-D11207B8EF14}" presName="compositeShape" presStyleCnt="0">
        <dgm:presLayoutVars>
          <dgm:dir/>
          <dgm:resizeHandles/>
        </dgm:presLayoutVars>
      </dgm:prSet>
      <dgm:spPr/>
    </dgm:pt>
    <dgm:pt modelId="{9FB4CE5F-FBA9-470D-BAA8-4DE39687CB0D}" type="pres">
      <dgm:prSet presAssocID="{DAB8F8A5-244D-417B-9740-D11207B8EF14}" presName="pyramid" presStyleLbl="node1" presStyleIdx="0" presStyleCnt="1" custLinFactNeighborX="-12645" custLinFactNeighborY="3117"/>
      <dgm:spPr/>
    </dgm:pt>
    <dgm:pt modelId="{827A0B1A-C7A7-46E6-90A6-299D9BA18109}" type="pres">
      <dgm:prSet presAssocID="{DAB8F8A5-244D-417B-9740-D11207B8EF14}" presName="theList" presStyleCnt="0"/>
      <dgm:spPr/>
    </dgm:pt>
    <dgm:pt modelId="{58D7CB33-E5D6-4934-8D4B-1D96E367F2AF}" type="pres">
      <dgm:prSet presAssocID="{3866A471-57C6-4DAD-AF40-4536EC257FAE}" presName="aNode" presStyleLbl="fgAcc1" presStyleIdx="0" presStyleCnt="5" custScaleX="66337" custScaleY="99564" custLinFactNeighborX="-69011" custLinFactNeighborY="-39275">
        <dgm:presLayoutVars>
          <dgm:bulletEnabled val="1"/>
        </dgm:presLayoutVars>
      </dgm:prSet>
      <dgm:spPr/>
    </dgm:pt>
    <dgm:pt modelId="{B0FB10DF-B1D3-4878-B5A9-92BEB203EED7}" type="pres">
      <dgm:prSet presAssocID="{3866A471-57C6-4DAD-AF40-4536EC257FAE}" presName="aSpace" presStyleCnt="0"/>
      <dgm:spPr/>
    </dgm:pt>
    <dgm:pt modelId="{1A3E7861-20AF-487B-8472-70A7B4F8274B}" type="pres">
      <dgm:prSet presAssocID="{C5219719-66AB-433C-8941-978D80472F67}" presName="aNode" presStyleLbl="fgAcc1" presStyleIdx="1" presStyleCnt="5" custScaleX="74487" custScaleY="121300" custLinFactNeighborX="-67918" custLinFactNeighborY="14779">
        <dgm:presLayoutVars>
          <dgm:bulletEnabled val="1"/>
        </dgm:presLayoutVars>
      </dgm:prSet>
      <dgm:spPr/>
    </dgm:pt>
    <dgm:pt modelId="{4A8F3786-3D65-44FF-9579-BAE774526C19}" type="pres">
      <dgm:prSet presAssocID="{C5219719-66AB-433C-8941-978D80472F67}" presName="aSpace" presStyleCnt="0"/>
      <dgm:spPr/>
    </dgm:pt>
    <dgm:pt modelId="{0682D07C-2DCA-4415-A983-F4324529CBF3}" type="pres">
      <dgm:prSet presAssocID="{020DF6A7-285D-4E11-BF69-36EB2CA43D8D}" presName="aNode" presStyleLbl="fgAcc1" presStyleIdx="2" presStyleCnt="5" custScaleX="84191" custScaleY="140495" custLinFactY="1441" custLinFactNeighborX="-71838" custLinFactNeighborY="100000">
        <dgm:presLayoutVars>
          <dgm:bulletEnabled val="1"/>
        </dgm:presLayoutVars>
      </dgm:prSet>
      <dgm:spPr/>
    </dgm:pt>
    <dgm:pt modelId="{15B67788-66A3-426A-AFAA-DDD12FB87257}" type="pres">
      <dgm:prSet presAssocID="{020DF6A7-285D-4E11-BF69-36EB2CA43D8D}" presName="aSpace" presStyleCnt="0"/>
      <dgm:spPr/>
    </dgm:pt>
    <dgm:pt modelId="{B7F81E29-622C-419F-9B83-E2F2C8F1E884}" type="pres">
      <dgm:prSet presAssocID="{B436B456-2A00-4CC5-9BEF-535500E85587}" presName="aNode" presStyleLbl="fgAcc1" presStyleIdx="3" presStyleCnt="5" custScaleX="103783" custScaleY="138437" custLinFactY="28631" custLinFactNeighborX="-70915" custLinFactNeighborY="100000">
        <dgm:presLayoutVars>
          <dgm:bulletEnabled val="1"/>
        </dgm:presLayoutVars>
      </dgm:prSet>
      <dgm:spPr/>
    </dgm:pt>
    <dgm:pt modelId="{E0F33267-99F1-4248-B92F-B856EAFA24AE}" type="pres">
      <dgm:prSet presAssocID="{B436B456-2A00-4CC5-9BEF-535500E85587}" presName="aSpace" presStyleCnt="0"/>
      <dgm:spPr/>
    </dgm:pt>
    <dgm:pt modelId="{8AE8213D-450C-44A5-824A-78A5063592BC}" type="pres">
      <dgm:prSet presAssocID="{C38C1D7B-259B-4E3C-9284-B52199517E8A}" presName="aNode" presStyleLbl="fgAcc1" presStyleIdx="4" presStyleCnt="5" custScaleX="134876" custScaleY="144544" custLinFactY="62322" custLinFactNeighborX="-69939" custLinFactNeighborY="100000">
        <dgm:presLayoutVars>
          <dgm:bulletEnabled val="1"/>
        </dgm:presLayoutVars>
      </dgm:prSet>
      <dgm:spPr/>
    </dgm:pt>
    <dgm:pt modelId="{C723C992-4A9B-4E6E-99CD-27879E743221}" type="pres">
      <dgm:prSet presAssocID="{C38C1D7B-259B-4E3C-9284-B52199517E8A}" presName="aSpace" presStyleCnt="0"/>
      <dgm:spPr/>
    </dgm:pt>
  </dgm:ptLst>
  <dgm:cxnLst>
    <dgm:cxn modelId="{ACCDD506-215F-48A5-9425-2B9E2B11A5F9}" srcId="{DAB8F8A5-244D-417B-9740-D11207B8EF14}" destId="{C38C1D7B-259B-4E3C-9284-B52199517E8A}" srcOrd="4" destOrd="0" parTransId="{14E4580D-AB19-43B2-A4C9-32D9F1230FA0}" sibTransId="{483C4958-C498-4F05-B670-73AC284DE9C1}"/>
    <dgm:cxn modelId="{9234E615-401E-47F8-9806-B804FE248B89}" type="presOf" srcId="{B436B456-2A00-4CC5-9BEF-535500E85587}" destId="{B7F81E29-622C-419F-9B83-E2F2C8F1E884}" srcOrd="0" destOrd="0" presId="urn:microsoft.com/office/officeart/2005/8/layout/pyramid2"/>
    <dgm:cxn modelId="{CE0E6C2E-C366-424C-8686-560CC0E66D0D}" srcId="{DAB8F8A5-244D-417B-9740-D11207B8EF14}" destId="{B436B456-2A00-4CC5-9BEF-535500E85587}" srcOrd="3" destOrd="0" parTransId="{998A669C-0646-4440-AF84-0968A8C207B5}" sibTransId="{B0EAF17A-BCC2-4669-8D16-39DFF63489B4}"/>
    <dgm:cxn modelId="{2FDF2439-0165-47CE-A139-2C6006F2BBE0}" type="presOf" srcId="{C5219719-66AB-433C-8941-978D80472F67}" destId="{1A3E7861-20AF-487B-8472-70A7B4F8274B}" srcOrd="0" destOrd="0" presId="urn:microsoft.com/office/officeart/2005/8/layout/pyramid2"/>
    <dgm:cxn modelId="{25A9C442-E479-4E04-9017-72C47CC66746}" type="presOf" srcId="{3866A471-57C6-4DAD-AF40-4536EC257FAE}" destId="{58D7CB33-E5D6-4934-8D4B-1D96E367F2AF}" srcOrd="0" destOrd="0" presId="urn:microsoft.com/office/officeart/2005/8/layout/pyramid2"/>
    <dgm:cxn modelId="{B4A2AA6D-F8AB-4744-84CC-52C918743F22}" srcId="{DAB8F8A5-244D-417B-9740-D11207B8EF14}" destId="{020DF6A7-285D-4E11-BF69-36EB2CA43D8D}" srcOrd="2" destOrd="0" parTransId="{F78376EA-6851-4A1D-B526-CAFB0FE9128E}" sibTransId="{D51D4B7D-C750-41B7-B075-AA352BA92B1F}"/>
    <dgm:cxn modelId="{ACA1E4AA-AB94-4066-B44B-876BC7AC47FF}" type="presOf" srcId="{C38C1D7B-259B-4E3C-9284-B52199517E8A}" destId="{8AE8213D-450C-44A5-824A-78A5063592BC}" srcOrd="0" destOrd="0" presId="urn:microsoft.com/office/officeart/2005/8/layout/pyramid2"/>
    <dgm:cxn modelId="{B1DF39C7-A408-4F6F-9FA2-BEFAEB12174A}" srcId="{DAB8F8A5-244D-417B-9740-D11207B8EF14}" destId="{3866A471-57C6-4DAD-AF40-4536EC257FAE}" srcOrd="0" destOrd="0" parTransId="{C0ADAF43-89B3-42C3-8D60-329AA8E8694D}" sibTransId="{03F8C75F-F7A2-4DBB-A92A-EF495EBDE932}"/>
    <dgm:cxn modelId="{964C01D0-CBB3-4F36-A837-3FE2A18E20AA}" srcId="{DAB8F8A5-244D-417B-9740-D11207B8EF14}" destId="{C5219719-66AB-433C-8941-978D80472F67}" srcOrd="1" destOrd="0" parTransId="{BBDC8C61-D01D-476C-9052-9A23261D1A2A}" sibTransId="{76842B42-53CC-4527-B40B-258D04FAA7BC}"/>
    <dgm:cxn modelId="{5D3978E7-5089-448F-A296-7D325E4E9C4B}" type="presOf" srcId="{DAB8F8A5-244D-417B-9740-D11207B8EF14}" destId="{136709C0-EBE1-4E0F-BA50-B8CEFE58AB4D}" srcOrd="0" destOrd="0" presId="urn:microsoft.com/office/officeart/2005/8/layout/pyramid2"/>
    <dgm:cxn modelId="{3AB59BED-CAC0-4A20-8210-C1066F053D54}" type="presOf" srcId="{020DF6A7-285D-4E11-BF69-36EB2CA43D8D}" destId="{0682D07C-2DCA-4415-A983-F4324529CBF3}" srcOrd="0" destOrd="0" presId="urn:microsoft.com/office/officeart/2005/8/layout/pyramid2"/>
    <dgm:cxn modelId="{8013C0EC-213F-463F-993D-9ACF7FEF52C6}" type="presParOf" srcId="{136709C0-EBE1-4E0F-BA50-B8CEFE58AB4D}" destId="{9FB4CE5F-FBA9-470D-BAA8-4DE39687CB0D}" srcOrd="0" destOrd="0" presId="urn:microsoft.com/office/officeart/2005/8/layout/pyramid2"/>
    <dgm:cxn modelId="{6C552AEF-9760-4FA6-963E-897D9E07D180}" type="presParOf" srcId="{136709C0-EBE1-4E0F-BA50-B8CEFE58AB4D}" destId="{827A0B1A-C7A7-46E6-90A6-299D9BA18109}" srcOrd="1" destOrd="0" presId="urn:microsoft.com/office/officeart/2005/8/layout/pyramid2"/>
    <dgm:cxn modelId="{C04EA962-5F63-40FE-B058-0F62E662CE6D}" type="presParOf" srcId="{827A0B1A-C7A7-46E6-90A6-299D9BA18109}" destId="{58D7CB33-E5D6-4934-8D4B-1D96E367F2AF}" srcOrd="0" destOrd="0" presId="urn:microsoft.com/office/officeart/2005/8/layout/pyramid2"/>
    <dgm:cxn modelId="{834D1D20-BBCE-4640-AB58-A477D0B3E199}" type="presParOf" srcId="{827A0B1A-C7A7-46E6-90A6-299D9BA18109}" destId="{B0FB10DF-B1D3-4878-B5A9-92BEB203EED7}" srcOrd="1" destOrd="0" presId="urn:microsoft.com/office/officeart/2005/8/layout/pyramid2"/>
    <dgm:cxn modelId="{7DF9F031-0C79-4E7E-A32C-0A8B264CEDBF}" type="presParOf" srcId="{827A0B1A-C7A7-46E6-90A6-299D9BA18109}" destId="{1A3E7861-20AF-487B-8472-70A7B4F8274B}" srcOrd="2" destOrd="0" presId="urn:microsoft.com/office/officeart/2005/8/layout/pyramid2"/>
    <dgm:cxn modelId="{F7792BC6-F5B4-4F99-834D-5321550026C8}" type="presParOf" srcId="{827A0B1A-C7A7-46E6-90A6-299D9BA18109}" destId="{4A8F3786-3D65-44FF-9579-BAE774526C19}" srcOrd="3" destOrd="0" presId="urn:microsoft.com/office/officeart/2005/8/layout/pyramid2"/>
    <dgm:cxn modelId="{8BFBBA46-14E9-47F7-80C0-D753A8E2EE0D}" type="presParOf" srcId="{827A0B1A-C7A7-46E6-90A6-299D9BA18109}" destId="{0682D07C-2DCA-4415-A983-F4324529CBF3}" srcOrd="4" destOrd="0" presId="urn:microsoft.com/office/officeart/2005/8/layout/pyramid2"/>
    <dgm:cxn modelId="{4E459D03-3217-414E-9EFA-74725571EC95}" type="presParOf" srcId="{827A0B1A-C7A7-46E6-90A6-299D9BA18109}" destId="{15B67788-66A3-426A-AFAA-DDD12FB87257}" srcOrd="5" destOrd="0" presId="urn:microsoft.com/office/officeart/2005/8/layout/pyramid2"/>
    <dgm:cxn modelId="{F3AF78FC-05A5-4025-90E0-33D86E66BF65}" type="presParOf" srcId="{827A0B1A-C7A7-46E6-90A6-299D9BA18109}" destId="{B7F81E29-622C-419F-9B83-E2F2C8F1E884}" srcOrd="6" destOrd="0" presId="urn:microsoft.com/office/officeart/2005/8/layout/pyramid2"/>
    <dgm:cxn modelId="{B8222901-A8E9-4252-A096-FF95EA05FADE}" type="presParOf" srcId="{827A0B1A-C7A7-46E6-90A6-299D9BA18109}" destId="{E0F33267-99F1-4248-B92F-B856EAFA24AE}" srcOrd="7" destOrd="0" presId="urn:microsoft.com/office/officeart/2005/8/layout/pyramid2"/>
    <dgm:cxn modelId="{7517E4D2-1216-4FB4-BB87-D2EF0D1A00F9}" type="presParOf" srcId="{827A0B1A-C7A7-46E6-90A6-299D9BA18109}" destId="{8AE8213D-450C-44A5-824A-78A5063592BC}" srcOrd="8" destOrd="0" presId="urn:microsoft.com/office/officeart/2005/8/layout/pyramid2"/>
    <dgm:cxn modelId="{9AF0F4F9-B5DC-46CA-8661-D7C6B19B68B4}" type="presParOf" srcId="{827A0B1A-C7A7-46E6-90A6-299D9BA18109}" destId="{C723C992-4A9B-4E6E-99CD-27879E743221}" srcOrd="9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FB4CE5F-FBA9-470D-BAA8-4DE39687CB0D}">
      <dsp:nvSpPr>
        <dsp:cNvPr id="0" name=""/>
        <dsp:cNvSpPr/>
      </dsp:nvSpPr>
      <dsp:spPr>
        <a:xfrm>
          <a:off x="0" y="0"/>
          <a:ext cx="5418667" cy="5418667"/>
        </a:xfrm>
        <a:prstGeom prst="triangl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8D7CB33-E5D6-4934-8D4B-1D96E367F2AF}">
      <dsp:nvSpPr>
        <dsp:cNvPr id="0" name=""/>
        <dsp:cNvSpPr/>
      </dsp:nvSpPr>
      <dsp:spPr>
        <a:xfrm>
          <a:off x="1512673" y="513580"/>
          <a:ext cx="2336477" cy="610103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I </a:t>
          </a:r>
          <a:r>
            <a:rPr lang="en-GB" sz="1600" kern="1200" dirty="0"/>
            <a:t>love working here</a:t>
          </a: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SELF ACTUALIZATION  </a:t>
          </a:r>
        </a:p>
      </dsp:txBody>
      <dsp:txXfrm>
        <a:off x="1542456" y="543363"/>
        <a:ext cx="2276911" cy="550537"/>
      </dsp:txXfrm>
    </dsp:sp>
    <dsp:sp modelId="{1A3E7861-20AF-487B-8472-70A7B4F8274B}">
      <dsp:nvSpPr>
        <dsp:cNvPr id="0" name=""/>
        <dsp:cNvSpPr/>
      </dsp:nvSpPr>
      <dsp:spPr>
        <a:xfrm>
          <a:off x="1407643" y="1241684"/>
          <a:ext cx="2623531" cy="743296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What I do makes a difference</a:t>
          </a:r>
        </a:p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IMPORTANCE  </a:t>
          </a:r>
        </a:p>
      </dsp:txBody>
      <dsp:txXfrm>
        <a:off x="1443928" y="1277969"/>
        <a:ext cx="2550961" cy="670726"/>
      </dsp:txXfrm>
    </dsp:sp>
    <dsp:sp modelId="{0682D07C-2DCA-4415-A983-F4324529CBF3}">
      <dsp:nvSpPr>
        <dsp:cNvPr id="0" name=""/>
        <dsp:cNvSpPr/>
      </dsp:nvSpPr>
      <dsp:spPr>
        <a:xfrm>
          <a:off x="1098681" y="2135684"/>
          <a:ext cx="2965319" cy="860918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I feel part of something bigger</a:t>
          </a:r>
        </a:p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SOCIABILITY &amp; TOGETHERNESS  </a:t>
          </a:r>
        </a:p>
      </dsp:txBody>
      <dsp:txXfrm>
        <a:off x="1140708" y="2177711"/>
        <a:ext cx="2881265" cy="776864"/>
      </dsp:txXfrm>
    </dsp:sp>
    <dsp:sp modelId="{B7F81E29-622C-419F-9B83-E2F2C8F1E884}">
      <dsp:nvSpPr>
        <dsp:cNvPr id="0" name=""/>
        <dsp:cNvSpPr/>
      </dsp:nvSpPr>
      <dsp:spPr>
        <a:xfrm>
          <a:off x="786162" y="3239812"/>
          <a:ext cx="3655375" cy="848307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I am here for the money and </a:t>
          </a:r>
        </a:p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JOB SECURITY </a:t>
          </a:r>
        </a:p>
      </dsp:txBody>
      <dsp:txXfrm>
        <a:off x="827573" y="3281223"/>
        <a:ext cx="3572553" cy="765485"/>
      </dsp:txXfrm>
    </dsp:sp>
    <dsp:sp modelId="{8AE8213D-450C-44A5-824A-78A5063592BC}">
      <dsp:nvSpPr>
        <dsp:cNvPr id="0" name=""/>
        <dsp:cNvSpPr/>
      </dsp:nvSpPr>
      <dsp:spPr>
        <a:xfrm>
          <a:off x="272970" y="4371167"/>
          <a:ext cx="4750512" cy="885729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I am here because of money and looking after my family</a:t>
          </a:r>
        </a:p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MONEY </a:t>
          </a:r>
        </a:p>
      </dsp:txBody>
      <dsp:txXfrm>
        <a:off x="316208" y="4414405"/>
        <a:ext cx="4664036" cy="7992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9901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9901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8EE2EF4-AED3-4975-9D45-44B218BB1CBC}" type="datetimeFigureOut">
              <a:rPr lang="en-GB" smtClean="0"/>
              <a:t>01/11/2020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44500" y="1243013"/>
            <a:ext cx="5969000" cy="3357562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786362"/>
            <a:ext cx="5486400" cy="391611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46678"/>
            <a:ext cx="2971800" cy="49901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9446678"/>
            <a:ext cx="2971800" cy="49901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3CB98FA-870D-42C3-896C-C4C05E6ACE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512875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CB98FA-870D-42C3-896C-C4C05E6ACEBA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45768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4C5C7D-9722-4EB5-B33E-A2DE92EAB86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46A4CAB-48E3-46FB-A0EB-9BE3766CDCD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216AB2-2391-48C3-98DE-70BE5359CA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95C5C9-164C-46B3-A87E-7660D39D3106}" type="datetime2">
              <a:rPr lang="en-US" smtClean="0"/>
              <a:t>Sunday, November 1, 2020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01F22CA-0E67-4BCB-AE66-40EB48140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B03553F-796A-455D-9128-DD989D8010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34231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F29C32-4C4B-411A-A88E-C9D55C2AA7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8BCB70-94D1-48C3-887D-71A23F1FFF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FEE09D-30A9-495D-843E-D6BF8C5F4D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EA2CF1-0EB2-4673-802D-3371233E4A77}" type="datetime2">
              <a:rPr lang="en-US" smtClean="0"/>
              <a:t>Sunday, November 1, 2020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74F6BF3-DEFF-4994-B486-37D26289D7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DB1DCD8-9D57-4454-A4AD-ED48CAB899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1B6DD-29C1-4FEA-923F-71EA1347694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08127377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F1B54C-4131-4BCF-9303-3F462B1F35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E4E1E5-2A9D-4A59-83C3-908A055FEE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3F2163-A128-45C4-8266-8EF20A13CF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CC25C3-021A-4B0B-8F70-0C181FE1CF45}" type="datetime2">
              <a:rPr lang="en-US" smtClean="0"/>
              <a:t>Sunday, November 1, 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469B4D9-5238-44D9-97D2-36BCF34A86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A5B198C-ACA9-4629-904F-9843D95562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76932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17790B-1A63-4434-B5DB-95D363862C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CDB3E7-3C87-4C1D-A62D-3E23B77FF26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6AA38A7-C9F9-4B22-8DD6-73331804C12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5B5BBD-6B7B-4423-AC5E-2DED3650E5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EA2CF1-0EB2-4673-802D-3371233E4A77}" type="datetime2">
              <a:rPr lang="en-US" smtClean="0"/>
              <a:t>Sunday, November 1, 2020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D1277ED-4160-4A96-9DF7-A04A55EDDB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r>
              <a:rPr lang="en-US"/>
              <a:t>Sample Footer Text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A3D21BF-E97D-48D3-AB5C-43AB298F0C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1B6DD-29C1-4FEA-923F-71EA1347694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94465753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3CD75D-B200-4786-92D9-A15B87E22B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5ED2A2-C9CD-4FCD-B879-63EF83667B9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26AE0D7-9BE3-425F-B811-10992AED8EE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92C52B9-1C34-4DF9-8F66-01DB50D4E2C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0451426-D980-4B98-852C-E2016B3E14A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645E68D-7465-4BEB-910A-7E57A48032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EA2CF1-0EB2-4673-802D-3371233E4A77}" type="datetime2">
              <a:rPr lang="en-US" smtClean="0"/>
              <a:t>Sunday, November 1, 2020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D98D073-6F1D-4256-B2A6-CD5187BAC2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r>
              <a:rPr lang="en-US"/>
              <a:t>Sample Footer Text</a:t>
            </a:r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8BF9406-3EF1-4C3A-B701-08E7FD4867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1B6DD-29C1-4FEA-923F-71EA1347694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78865361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E557EB-D4B0-4622-B38F-54E40FB627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23B68C7-93A6-467B-AF52-C4F15BCE88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F2A30D-1C09-413F-AAB1-38F366000715}" type="datetime2">
              <a:rPr lang="en-US" smtClean="0"/>
              <a:t>Sunday, November 1, 2020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7459539-D722-4679-A1BF-512F40F533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597A6A9-CEE7-42E6-BD53-24FCE09EC6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64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6DD7890-7184-42A0-AE37-412E9575C4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B82B9C-D65E-4F64-95C3-B10F3B00F0D9}" type="datetime2">
              <a:rPr lang="en-US" smtClean="0"/>
              <a:t>Sunday, November 1, 2020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B859302-298B-442F-9F23-CA0136A75E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52669C8-045C-4085-AB32-60365DFFB0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81518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AFA974-4886-4443-BBCC-03A1E2143D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20644C-A7D7-4063-9D45-3A6763FCAC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E1FEEBF-0F30-42EC-97D7-68E80AD0D75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A907A02-AEAD-4CA3-84EA-DD4D085F82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EA2CF1-0EB2-4673-802D-3371233E4A77}" type="datetime2">
              <a:rPr lang="en-US" smtClean="0"/>
              <a:t>Sunday, November 1, 2020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F5167EC-BA9A-4AA9-9752-78B5074EB1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r>
              <a:rPr lang="en-US"/>
              <a:t>Sample Footer Text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D5353B5-9656-4034-8FF9-3CE87BD3D8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1B6DD-29C1-4FEA-923F-71EA1347694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96159261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FEC666-5169-4EE3-96BE-8B51E8190F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F90665C-5083-4B33-B665-F60FB27612C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2C8B3CA-1D16-4ECD-A0B0-7BCFD702E79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77BB36F-1E8B-4669-A874-DDCA0A9E38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9FE94D-439C-40F1-900E-BC07940E3988}" type="datetime2">
              <a:rPr lang="en-US" smtClean="0"/>
              <a:t>Sunday, November 1, 2020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91777C-362A-498C-949F-C0CFC81D2C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125E800-DDA2-47A7-B87F-847CE43979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84773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D3756B-18F2-41D8-8E46-FD48233564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E62A384-3BAA-46E5-9141-F34C136B9A1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1958BE-32A9-40E7-9DF3-14CE0A3B1A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EA2CF1-0EB2-4673-802D-3371233E4A77}" type="datetime2">
              <a:rPr lang="en-US" smtClean="0"/>
              <a:t>Sunday, November 1, 2020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F01F0A7-DCAC-42CA-B38D-B8E777F1E8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5EAB4B-1F1C-49CF-A41C-A098145E37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1B6DD-29C1-4FEA-923F-71EA1347694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37711668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163C46A-DA2F-4306-B294-95A3F6ECC5D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2EBA6B7-DB1D-4230-A477-89848542BD7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088F9D-CC2E-43CC-B8D7-C1E81D5850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EA2CF1-0EB2-4673-802D-3371233E4A77}" type="datetime2">
              <a:rPr lang="en-US" smtClean="0"/>
              <a:t>Sunday, November 1, 2020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4F26B6-DCA1-4591-A2D4-3B8EA2D33B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ADE44F-883D-4AAE-8306-E31E2CE458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1B6DD-29C1-4FEA-923F-71EA1347694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6448268"/>
      </p:ext>
    </p:extLst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2B8EBF0-A6E3-458D-86B9-B46D6C9E5D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2C94782-79AA-4E0F-93A8-968A483F6D1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9FB5C52-91E5-4A05-8223-B55211114EE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DEA2CF1-0EB2-4673-802D-3371233E4A77}" type="datetime2">
              <a:rPr lang="en-US" smtClean="0"/>
              <a:t>Sunday, November 1, 2020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64B2A7-1C1F-4C1F-8808-E1937B2DF22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algn="l"/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5ABCEC-50E4-4118-8573-173BE53C4E9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621B6DD-29C1-4FEA-923F-71EA1347694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917442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36" r:id="rId1"/>
    <p:sldLayoutId id="2147483837" r:id="rId2"/>
    <p:sldLayoutId id="2147483838" r:id="rId3"/>
    <p:sldLayoutId id="2147483839" r:id="rId4"/>
    <p:sldLayoutId id="2147483840" r:id="rId5"/>
    <p:sldLayoutId id="2147483841" r:id="rId6"/>
    <p:sldLayoutId id="2147483842" r:id="rId7"/>
    <p:sldLayoutId id="2147483843" r:id="rId8"/>
    <p:sldLayoutId id="2147483844" r:id="rId9"/>
    <p:sldLayoutId id="2147483845" r:id="rId10"/>
    <p:sldLayoutId id="2147483846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13" Type="http://schemas.openxmlformats.org/officeDocument/2006/relationships/hyperlink" Target="http://www.projectmaths.ie/support-for-teachers-of-mathematics/" TargetMode="External"/><Relationship Id="rId18" Type="http://schemas.openxmlformats.org/officeDocument/2006/relationships/image" Target="../media/image12.jpeg"/><Relationship Id="rId3" Type="http://schemas.openxmlformats.org/officeDocument/2006/relationships/hyperlink" Target="http://ssandiiee.deviantart.com/art/idea-269465161" TargetMode="External"/><Relationship Id="rId7" Type="http://schemas.openxmlformats.org/officeDocument/2006/relationships/hyperlink" Target="https://pxhere.com/en/photo/1205063" TargetMode="External"/><Relationship Id="rId12" Type="http://schemas.openxmlformats.org/officeDocument/2006/relationships/image" Target="../media/image8.png"/><Relationship Id="rId17" Type="http://schemas.openxmlformats.org/officeDocument/2006/relationships/image" Target="../media/image11.jpeg"/><Relationship Id="rId2" Type="http://schemas.openxmlformats.org/officeDocument/2006/relationships/image" Target="../media/image4.jpg"/><Relationship Id="rId16" Type="http://schemas.openxmlformats.org/officeDocument/2006/relationships/image" Target="../media/image10.jpeg"/><Relationship Id="rId20" Type="http://schemas.openxmlformats.org/officeDocument/2006/relationships/hyperlink" Target="http://411.ca/blog/advertisers/2011-small-business-trends/" TargetMode="External"/><Relationship Id="rId1" Type="http://schemas.openxmlformats.org/officeDocument/2006/relationships/slideLayout" Target="../slideLayouts/slideLayout7.xml"/><Relationship Id="rId6" Type="http://schemas.microsoft.com/office/2007/relationships/hdphoto" Target="../media/hdphoto1.wdp"/><Relationship Id="rId11" Type="http://schemas.openxmlformats.org/officeDocument/2006/relationships/hyperlink" Target="http://www.picserver.org/p/performance.html" TargetMode="External"/><Relationship Id="rId5" Type="http://schemas.openxmlformats.org/officeDocument/2006/relationships/image" Target="../media/image5.png"/><Relationship Id="rId15" Type="http://schemas.openxmlformats.org/officeDocument/2006/relationships/hyperlink" Target="http://actitude-fitness.com/une-nouvelle-aventure/" TargetMode="External"/><Relationship Id="rId10" Type="http://schemas.openxmlformats.org/officeDocument/2006/relationships/image" Target="../media/image7.jpg"/><Relationship Id="rId19" Type="http://schemas.openxmlformats.org/officeDocument/2006/relationships/image" Target="../media/image13.jpg"/><Relationship Id="rId4" Type="http://schemas.openxmlformats.org/officeDocument/2006/relationships/hyperlink" Target="https://creativecommons.org/licenses/by/3.0/" TargetMode="External"/><Relationship Id="rId9" Type="http://schemas.openxmlformats.org/officeDocument/2006/relationships/hyperlink" Target="http://commons.wikimedia.org/wiki/File:GOALS_logo.png" TargetMode="External"/><Relationship Id="rId14" Type="http://schemas.openxmlformats.org/officeDocument/2006/relationships/image" Target="../media/image9.jp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s://expertprogrammanagement.com/2011/03/theory-x-and-theory-y/" TargetMode="External"/><Relationship Id="rId13" Type="http://schemas.openxmlformats.org/officeDocument/2006/relationships/hyperlink" Target="https://uowtsd-my.sharepoint.com/personal/1905849_student_uwtsd_ac_uk/Documents/Szmigiera" TargetMode="External"/><Relationship Id="rId3" Type="http://schemas.openxmlformats.org/officeDocument/2006/relationships/hyperlink" Target="https://hbr.org/1998/09/how-to-kill-creativity" TargetMode="External"/><Relationship Id="rId7" Type="http://schemas.openxmlformats.org/officeDocument/2006/relationships/hyperlink" Target="https://www.themuse.com/advice/45-inspirational-quotes-that-will-get-you-through-the-work-week" TargetMode="External"/><Relationship Id="rId12" Type="http://schemas.openxmlformats.org/officeDocument/2006/relationships/hyperlink" Target="https://successfulchange4u.com/wp-content/uploads/2017/10/motivation-bubble-1200x900.jpg%20Accessed%2020%20October%202020" TargetMode="External"/><Relationship Id="rId2" Type="http://schemas.openxmlformats.org/officeDocument/2006/relationships/notesSlide" Target="../notesSlides/notesSlide1.xml"/><Relationship Id="rId16" Type="http://schemas.openxmlformats.org/officeDocument/2006/relationships/hyperlink" Target="https://www.hsbc.com/our-approach/our-values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reculversolicitors.co.uk/redundancies-at-hsbc/#:~:text=Posted%20on%20June%2010%2C%202015%20by%20James%20Carmody.,will%20also%20be%20offering%20voluntary%20early%20retirement%20packages" TargetMode="External"/><Relationship Id="rId11" Type="http://schemas.openxmlformats.org/officeDocument/2006/relationships/hyperlink" Target="https://www.ajobthing.com/blog/data/blog/images/2019/05/EM_Heirarchy_of_Engagement_pyramid-600x497.jpg" TargetMode="External"/><Relationship Id="rId5" Type="http://schemas.openxmlformats.org/officeDocument/2006/relationships/hyperlink" Target="https://www.businessballs.com/improving-workplace-performance/vrooms-expectancy-theory/" TargetMode="External"/><Relationship Id="rId15" Type="http://schemas.openxmlformats.org/officeDocument/2006/relationships/hyperlink" Target="https://talentsmoothie.com/employee-engagement-case-study-hsbc-career-development-management/#:~:text=%20For%20the%20employees%20%201%20Give%20them,boost%20in%20enthusiasm%2C%20energy%20and%20focus%20More%20" TargetMode="External"/><Relationship Id="rId10" Type="http://schemas.openxmlformats.org/officeDocument/2006/relationships/hyperlink" Target="https://www.indeed.co.uk/cmp/HSBC/reviews?fcountry=GB&amp;floc=Bristol" TargetMode="External"/><Relationship Id="rId4" Type="http://schemas.openxmlformats.org/officeDocument/2006/relationships/hyperlink" Target="https://www.business.hsbc.uk/en-gb/gb/article/motivating-employees" TargetMode="External"/><Relationship Id="rId9" Type="http://schemas.openxmlformats.org/officeDocument/2006/relationships/hyperlink" Target="http://mail.hsbc.com.hk/in/cc_singapore_sale/images/logo.jpg" TargetMode="External"/><Relationship Id="rId14" Type="http://schemas.openxmlformats.org/officeDocument/2006/relationships/hyperlink" Target="https://www.statista.com/statistics/258419/total-workforce-at-hsbc-from-2010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77000">
              <a:srgbClr val="FF0000"/>
            </a:gs>
            <a:gs pos="30000">
              <a:srgbClr val="FFC000">
                <a:lumMod val="94000"/>
                <a:lumOff val="6000"/>
              </a:srgbClr>
            </a:gs>
            <a:gs pos="84000">
              <a:srgbClr val="DAE1ED"/>
            </a:gs>
            <a:gs pos="94000">
              <a:schemeClr val="accent3">
                <a:lumMod val="20000"/>
                <a:lumOff val="80000"/>
              </a:schemeClr>
            </a:gs>
            <a:gs pos="26000">
              <a:schemeClr val="accent1">
                <a:lumMod val="30000"/>
                <a:lumOff val="70000"/>
              </a:schemeClr>
            </a:gs>
          </a:gsLst>
          <a:path path="rect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Rectangle 12">
            <a:extLst>
              <a:ext uri="{FF2B5EF4-FFF2-40B4-BE49-F238E27FC236}">
                <a16:creationId xmlns:a16="http://schemas.microsoft.com/office/drawing/2014/main" id="{CDA1A2E9-63FE-408D-A803-8E306ECAB4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2058" y="450221"/>
            <a:ext cx="11272742" cy="3918123"/>
          </a:xfrm>
          <a:prstGeom prst="rect">
            <a:avLst/>
          </a:prstGeom>
          <a:solidFill>
            <a:srgbClr val="595959"/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40404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F7F848-FA67-417E-B297-EC4AAAA8670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00669" y="1111086"/>
            <a:ext cx="10011831" cy="2623885"/>
          </a:xfrm>
          <a:effectLst>
            <a:outerShdw blurRad="50800" dist="38100" dir="2700000" algn="tl" rotWithShape="0">
              <a:srgbClr val="FF0000">
                <a:alpha val="40000"/>
              </a:srgbClr>
            </a:outerShdw>
          </a:effectLst>
        </p:spPr>
        <p:txBody>
          <a:bodyPr anchor="ctr">
            <a:normAutofit fontScale="90000"/>
          </a:bodyPr>
          <a:lstStyle/>
          <a:p>
            <a:pPr algn="l"/>
            <a:r>
              <a:rPr lang="en-GB" sz="8000" b="1" dirty="0">
                <a:solidFill>
                  <a:srgbClr val="FF0000"/>
                </a:solidFill>
              </a:rPr>
              <a:t>Motivation</a:t>
            </a:r>
            <a:br>
              <a:rPr lang="en-GB" sz="6100" b="1" dirty="0">
                <a:solidFill>
                  <a:srgbClr val="FF0000"/>
                </a:solidFill>
              </a:rPr>
            </a:br>
            <a:r>
              <a:rPr lang="en-GB" sz="6100" b="1" dirty="0">
                <a:solidFill>
                  <a:srgbClr val="FF0000"/>
                </a:solidFill>
              </a:rPr>
              <a:t>at </a:t>
            </a:r>
            <a:br>
              <a:rPr lang="en-GB" sz="6100" b="1" dirty="0">
                <a:solidFill>
                  <a:srgbClr val="FF0000"/>
                </a:solidFill>
              </a:rPr>
            </a:br>
            <a:r>
              <a:rPr lang="en-GB" sz="6100" b="1" dirty="0">
                <a:solidFill>
                  <a:srgbClr val="FF0000"/>
                </a:solidFill>
              </a:rPr>
              <a:t>HSBC Bank PLC </a:t>
            </a:r>
          </a:p>
        </p:txBody>
      </p:sp>
      <p:sp>
        <p:nvSpPr>
          <p:cNvPr id="28" name="Rectangle 14">
            <a:extLst>
              <a:ext uri="{FF2B5EF4-FFF2-40B4-BE49-F238E27FC236}">
                <a16:creationId xmlns:a16="http://schemas.microsoft.com/office/drawing/2014/main" id="{FBE9F90C-C163-435B-9A68-D15C92D1CF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4521269"/>
            <a:ext cx="6699246" cy="1877811"/>
          </a:xfrm>
          <a:prstGeom prst="rect">
            <a:avLst/>
          </a:prstGeom>
          <a:solidFill>
            <a:srgbClr val="7F7F7F">
              <a:alpha val="20000"/>
            </a:srgbClr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DBC1876-61D8-4349-A613-27369B35CD7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79500" y="4843002"/>
            <a:ext cx="5433479" cy="1234345"/>
          </a:xfrm>
        </p:spPr>
        <p:txBody>
          <a:bodyPr anchor="ctr">
            <a:noAutofit/>
          </a:bodyPr>
          <a:lstStyle/>
          <a:p>
            <a:pPr algn="l"/>
            <a:r>
              <a:rPr lang="en-GB" sz="3600" b="1" dirty="0">
                <a:solidFill>
                  <a:srgbClr val="1B1B1B"/>
                </a:solidFill>
              </a:rPr>
              <a:t>Presentation</a:t>
            </a:r>
          </a:p>
          <a:p>
            <a:pPr algn="l"/>
            <a:r>
              <a:rPr lang="en-GB" sz="3600" b="1" dirty="0">
                <a:solidFill>
                  <a:srgbClr val="1B1B1B"/>
                </a:solidFill>
              </a:rPr>
              <a:t>By Nicola Bennett </a:t>
            </a:r>
          </a:p>
          <a:p>
            <a:pPr algn="l"/>
            <a:r>
              <a:rPr lang="en-GB" sz="3600" b="1" dirty="0">
                <a:solidFill>
                  <a:srgbClr val="1B1B1B"/>
                </a:solidFill>
              </a:rPr>
              <a:t>Student: 1905849</a:t>
            </a:r>
          </a:p>
        </p:txBody>
      </p:sp>
      <p:pic>
        <p:nvPicPr>
          <p:cNvPr id="8" name="Picture 7" descr="A picture containing shape&#10;&#10;Description automatically generated">
            <a:extLst>
              <a:ext uri="{FF2B5EF4-FFF2-40B4-BE49-F238E27FC236}">
                <a16:creationId xmlns:a16="http://schemas.microsoft.com/office/drawing/2014/main" id="{787B0800-2FE9-46F9-816C-C15478D335C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78179" y="5068772"/>
            <a:ext cx="1819434" cy="791505"/>
          </a:xfrm>
          <a:prstGeom prst="rect">
            <a:avLst/>
          </a:prstGeom>
        </p:spPr>
      </p:pic>
      <p:sp>
        <p:nvSpPr>
          <p:cNvPr id="29" name="Rectangle 16">
            <a:extLst>
              <a:ext uri="{FF2B5EF4-FFF2-40B4-BE49-F238E27FC236}">
                <a16:creationId xmlns:a16="http://schemas.microsoft.com/office/drawing/2014/main" id="{1A882A9F-F4E9-4E23-8F0B-20B5DF42EA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19345" y="4521270"/>
            <a:ext cx="2115455" cy="1890204"/>
          </a:xfrm>
          <a:prstGeom prst="rect">
            <a:avLst/>
          </a:prstGeom>
          <a:solidFill>
            <a:srgbClr val="A97168">
              <a:alpha val="95000"/>
            </a:srgbClr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26509595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8000">
              <a:srgbClr val="F0AE6D"/>
            </a:gs>
            <a:gs pos="0">
              <a:srgbClr val="E19BD9"/>
            </a:gs>
            <a:gs pos="36000">
              <a:srgbClr val="FFC000"/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" name="Freeform: Shape 84">
            <a:extLst>
              <a:ext uri="{FF2B5EF4-FFF2-40B4-BE49-F238E27FC236}">
                <a16:creationId xmlns:a16="http://schemas.microsoft.com/office/drawing/2014/main" id="{6DB7ADBC-26DA-450D-A8BF-E1ACCB4663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70234" y="0"/>
            <a:ext cx="6488456" cy="3036711"/>
          </a:xfrm>
          <a:custGeom>
            <a:avLst/>
            <a:gdLst>
              <a:gd name="connsiteX0" fmla="*/ 0 w 6488456"/>
              <a:gd name="connsiteY0" fmla="*/ 0 h 3036711"/>
              <a:gd name="connsiteX1" fmla="*/ 6488456 w 6488456"/>
              <a:gd name="connsiteY1" fmla="*/ 0 h 3036711"/>
              <a:gd name="connsiteX2" fmla="*/ 6482686 w 6488456"/>
              <a:gd name="connsiteY2" fmla="*/ 114279 h 3036711"/>
              <a:gd name="connsiteX3" fmla="*/ 3244228 w 6488456"/>
              <a:gd name="connsiteY3" fmla="*/ 3036711 h 3036711"/>
              <a:gd name="connsiteX4" fmla="*/ 5771 w 6488456"/>
              <a:gd name="connsiteY4" fmla="*/ 114279 h 303671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488456" h="3036711">
                <a:moveTo>
                  <a:pt x="0" y="0"/>
                </a:moveTo>
                <a:lnTo>
                  <a:pt x="6488456" y="0"/>
                </a:lnTo>
                <a:lnTo>
                  <a:pt x="6482686" y="114279"/>
                </a:lnTo>
                <a:cubicBezTo>
                  <a:pt x="6315984" y="1755766"/>
                  <a:pt x="4929697" y="3036711"/>
                  <a:pt x="3244228" y="3036711"/>
                </a:cubicBezTo>
                <a:cubicBezTo>
                  <a:pt x="1558760" y="3036711"/>
                  <a:pt x="172473" y="1755766"/>
                  <a:pt x="5771" y="114279"/>
                </a:cubicBez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87" name="Freeform: Shape 86">
            <a:extLst>
              <a:ext uri="{FF2B5EF4-FFF2-40B4-BE49-F238E27FC236}">
                <a16:creationId xmlns:a16="http://schemas.microsoft.com/office/drawing/2014/main" id="{5E3C0EDB-60D3-4CEF-8B80-C6D01E08DE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900758"/>
            <a:ext cx="5198011" cy="3957242"/>
          </a:xfrm>
          <a:custGeom>
            <a:avLst/>
            <a:gdLst>
              <a:gd name="connsiteX0" fmla="*/ 1942747 w 5198011"/>
              <a:gd name="connsiteY0" fmla="*/ 0 h 3957242"/>
              <a:gd name="connsiteX1" fmla="*/ 5198011 w 5198011"/>
              <a:gd name="connsiteY1" fmla="*/ 3255264 h 3957242"/>
              <a:gd name="connsiteX2" fmla="*/ 5131876 w 5198011"/>
              <a:gd name="connsiteY2" fmla="*/ 3911314 h 3957242"/>
              <a:gd name="connsiteX3" fmla="*/ 5120066 w 5198011"/>
              <a:gd name="connsiteY3" fmla="*/ 3957242 h 3957242"/>
              <a:gd name="connsiteX4" fmla="*/ 0 w 5198011"/>
              <a:gd name="connsiteY4" fmla="*/ 3957242 h 3957242"/>
              <a:gd name="connsiteX5" fmla="*/ 0 w 5198011"/>
              <a:gd name="connsiteY5" fmla="*/ 647700 h 3957242"/>
              <a:gd name="connsiteX6" fmla="*/ 122698 w 5198011"/>
              <a:gd name="connsiteY6" fmla="*/ 555948 h 3957242"/>
              <a:gd name="connsiteX7" fmla="*/ 1942747 w 5198011"/>
              <a:gd name="connsiteY7" fmla="*/ 0 h 39572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198011" h="3957242">
                <a:moveTo>
                  <a:pt x="1942747" y="0"/>
                </a:moveTo>
                <a:cubicBezTo>
                  <a:pt x="3740580" y="0"/>
                  <a:pt x="5198011" y="1457431"/>
                  <a:pt x="5198011" y="3255264"/>
                </a:cubicBezTo>
                <a:cubicBezTo>
                  <a:pt x="5198011" y="3479993"/>
                  <a:pt x="5175239" y="3699404"/>
                  <a:pt x="5131876" y="3911314"/>
                </a:cubicBezTo>
                <a:lnTo>
                  <a:pt x="5120066" y="3957242"/>
                </a:lnTo>
                <a:lnTo>
                  <a:pt x="0" y="3957242"/>
                </a:lnTo>
                <a:lnTo>
                  <a:pt x="0" y="647700"/>
                </a:lnTo>
                <a:lnTo>
                  <a:pt x="122698" y="555948"/>
                </a:lnTo>
                <a:cubicBezTo>
                  <a:pt x="642241" y="204951"/>
                  <a:pt x="1268560" y="0"/>
                  <a:pt x="1942747" y="0"/>
                </a:cubicBez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89" name="Freeform: Shape 88">
            <a:extLst>
              <a:ext uri="{FF2B5EF4-FFF2-40B4-BE49-F238E27FC236}">
                <a16:creationId xmlns:a16="http://schemas.microsoft.com/office/drawing/2014/main" id="{40C269CE-FB56-4D68-8CFB-1CFD5F3505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63375" y="500244"/>
            <a:ext cx="6428625" cy="6357756"/>
          </a:xfrm>
          <a:custGeom>
            <a:avLst/>
            <a:gdLst>
              <a:gd name="connsiteX0" fmla="*/ 4279392 w 6428625"/>
              <a:gd name="connsiteY0" fmla="*/ 0 h 6357756"/>
              <a:gd name="connsiteX1" fmla="*/ 6319204 w 6428625"/>
              <a:gd name="connsiteY1" fmla="*/ 516500 h 6357756"/>
              <a:gd name="connsiteX2" fmla="*/ 6428625 w 6428625"/>
              <a:gd name="connsiteY2" fmla="*/ 579415 h 6357756"/>
              <a:gd name="connsiteX3" fmla="*/ 6428625 w 6428625"/>
              <a:gd name="connsiteY3" fmla="*/ 6357756 h 6357756"/>
              <a:gd name="connsiteX4" fmla="*/ 539921 w 6428625"/>
              <a:gd name="connsiteY4" fmla="*/ 6357756 h 6357756"/>
              <a:gd name="connsiteX5" fmla="*/ 516500 w 6428625"/>
              <a:gd name="connsiteY5" fmla="*/ 6319205 h 6357756"/>
              <a:gd name="connsiteX6" fmla="*/ 0 w 6428625"/>
              <a:gd name="connsiteY6" fmla="*/ 4279392 h 6357756"/>
              <a:gd name="connsiteX7" fmla="*/ 4279392 w 6428625"/>
              <a:gd name="connsiteY7" fmla="*/ 0 h 63577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428625" h="6357756">
                <a:moveTo>
                  <a:pt x="4279392" y="0"/>
                </a:moveTo>
                <a:cubicBezTo>
                  <a:pt x="5017968" y="0"/>
                  <a:pt x="5712843" y="187105"/>
                  <a:pt x="6319204" y="516500"/>
                </a:cubicBezTo>
                <a:lnTo>
                  <a:pt x="6428625" y="579415"/>
                </a:lnTo>
                <a:lnTo>
                  <a:pt x="6428625" y="6357756"/>
                </a:lnTo>
                <a:lnTo>
                  <a:pt x="539921" y="6357756"/>
                </a:lnTo>
                <a:lnTo>
                  <a:pt x="516500" y="6319205"/>
                </a:lnTo>
                <a:cubicBezTo>
                  <a:pt x="187105" y="5712844"/>
                  <a:pt x="0" y="5017968"/>
                  <a:pt x="0" y="4279392"/>
                </a:cubicBezTo>
                <a:cubicBezTo>
                  <a:pt x="0" y="1915949"/>
                  <a:pt x="1915949" y="0"/>
                  <a:pt x="4279392" y="0"/>
                </a:cubicBez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91" name="Freeform: Shape 90">
            <a:extLst>
              <a:ext uri="{FF2B5EF4-FFF2-40B4-BE49-F238E27FC236}">
                <a16:creationId xmlns:a16="http://schemas.microsoft.com/office/drawing/2014/main" id="{A6ED7E7F-75F7-4581-A930-C4DEBC2A84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27967" y="664836"/>
            <a:ext cx="6264033" cy="6193164"/>
          </a:xfrm>
          <a:custGeom>
            <a:avLst/>
            <a:gdLst>
              <a:gd name="connsiteX0" fmla="*/ 4114800 w 6264033"/>
              <a:gd name="connsiteY0" fmla="*/ 0 h 6193164"/>
              <a:gd name="connsiteX1" fmla="*/ 6248473 w 6264033"/>
              <a:gd name="connsiteY1" fmla="*/ 595714 h 6193164"/>
              <a:gd name="connsiteX2" fmla="*/ 6264033 w 6264033"/>
              <a:gd name="connsiteY2" fmla="*/ 605689 h 6193164"/>
              <a:gd name="connsiteX3" fmla="*/ 6264033 w 6264033"/>
              <a:gd name="connsiteY3" fmla="*/ 6193164 h 6193164"/>
              <a:gd name="connsiteX4" fmla="*/ 567718 w 6264033"/>
              <a:gd name="connsiteY4" fmla="*/ 6193164 h 6193164"/>
              <a:gd name="connsiteX5" fmla="*/ 496635 w 6264033"/>
              <a:gd name="connsiteY5" fmla="*/ 6076158 h 6193164"/>
              <a:gd name="connsiteX6" fmla="*/ 0 w 6264033"/>
              <a:gd name="connsiteY6" fmla="*/ 4114800 h 6193164"/>
              <a:gd name="connsiteX7" fmla="*/ 4114800 w 6264033"/>
              <a:gd name="connsiteY7" fmla="*/ 0 h 61931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264033" h="6193164">
                <a:moveTo>
                  <a:pt x="4114800" y="0"/>
                </a:moveTo>
                <a:cubicBezTo>
                  <a:pt x="4895986" y="0"/>
                  <a:pt x="5626328" y="217689"/>
                  <a:pt x="6248473" y="595714"/>
                </a:cubicBezTo>
                <a:lnTo>
                  <a:pt x="6264033" y="605689"/>
                </a:lnTo>
                <a:lnTo>
                  <a:pt x="6264033" y="6193164"/>
                </a:lnTo>
                <a:lnTo>
                  <a:pt x="567718" y="6193164"/>
                </a:lnTo>
                <a:lnTo>
                  <a:pt x="496635" y="6076158"/>
                </a:lnTo>
                <a:cubicBezTo>
                  <a:pt x="179909" y="5493119"/>
                  <a:pt x="0" y="4824969"/>
                  <a:pt x="0" y="4114800"/>
                </a:cubicBezTo>
                <a:cubicBezTo>
                  <a:pt x="0" y="1842259"/>
                  <a:pt x="1842259" y="0"/>
                  <a:pt x="4114800" y="0"/>
                </a:cubicBezTo>
                <a:close/>
              </a:path>
            </a:pathLst>
          </a:custGeom>
          <a:solidFill>
            <a:srgbClr val="96836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858653A0-6B29-4836-9425-4F0D6D25993C}"/>
              </a:ext>
            </a:extLst>
          </p:cNvPr>
          <p:cNvSpPr txBox="1"/>
          <p:nvPr/>
        </p:nvSpPr>
        <p:spPr>
          <a:xfrm>
            <a:off x="6832240" y="2961649"/>
            <a:ext cx="4996329" cy="1934630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 fontScale="77500" lnSpcReduction="20000"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9600" b="1" kern="1200" dirty="0">
                <a:ln w="9525">
                  <a:solidFill>
                    <a:schemeClr val="bg2">
                      <a:lumMod val="10000"/>
                    </a:schemeClr>
                  </a:solidFill>
                  <a:prstDash val="solid"/>
                </a:ln>
                <a:solidFill>
                  <a:srgbClr val="FFC000"/>
                </a:solidFill>
                <a:effectLst>
                  <a:outerShdw blurRad="60007" dist="310007" dir="7680000" sy="30000" kx="1300200" algn="ctr" rotWithShape="0">
                    <a:prstClr val="black">
                      <a:alpha val="32000"/>
                    </a:prstClr>
                  </a:outerShdw>
                </a:effectLst>
                <a:latin typeface="+mj-lt"/>
                <a:ea typeface="+mj-ea"/>
                <a:cs typeface="+mj-cs"/>
              </a:rPr>
              <a:t>What is Motivation?</a:t>
            </a: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6000" kern="1200" dirty="0">
              <a:solidFill>
                <a:srgbClr val="FFFFFF"/>
              </a:solidFill>
              <a:effectLst>
                <a:outerShdw blurRad="60007" dist="310007" dir="7680000" sy="30000" kx="1300200" algn="ctr" rotWithShape="0">
                  <a:prstClr val="black">
                    <a:alpha val="32000"/>
                  </a:prstClr>
                </a:outerShdw>
              </a:effectLst>
              <a:latin typeface="+mj-lt"/>
              <a:ea typeface="+mj-ea"/>
              <a:cs typeface="+mj-cs"/>
            </a:endParaRPr>
          </a:p>
        </p:txBody>
      </p:sp>
      <p:pic>
        <p:nvPicPr>
          <p:cNvPr id="16" name="Picture 6" descr="Text, letter&#10;&#10;Description automatically generated">
            <a:extLst>
              <a:ext uri="{FF2B5EF4-FFF2-40B4-BE49-F238E27FC236}">
                <a16:creationId xmlns:a16="http://schemas.microsoft.com/office/drawing/2014/main" id="{7E948FF0-6DA3-44D9-A3C2-0A63AB6B7AE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7613"/>
          <a:stretch/>
        </p:blipFill>
        <p:spPr bwMode="auto">
          <a:xfrm>
            <a:off x="979870" y="60938"/>
            <a:ext cx="6069184" cy="2839773"/>
          </a:xfrm>
          <a:custGeom>
            <a:avLst/>
            <a:gdLst/>
            <a:ahLst/>
            <a:cxnLst/>
            <a:rect l="l" t="t" r="r" b="b"/>
            <a:pathLst>
              <a:path w="6069184" h="2839783">
                <a:moveTo>
                  <a:pt x="0" y="0"/>
                </a:moveTo>
                <a:lnTo>
                  <a:pt x="6069184" y="0"/>
                </a:lnTo>
                <a:lnTo>
                  <a:pt x="6063824" y="106160"/>
                </a:lnTo>
                <a:cubicBezTo>
                  <a:pt x="5907892" y="1641596"/>
                  <a:pt x="4611168" y="2839783"/>
                  <a:pt x="3034592" y="2839783"/>
                </a:cubicBezTo>
                <a:cubicBezTo>
                  <a:pt x="1458016" y="2839783"/>
                  <a:pt x="161293" y="1641596"/>
                  <a:pt x="5361" y="106160"/>
                </a:cubicBezTo>
                <a:close/>
              </a:path>
            </a:pathLst>
          </a:custGeom>
          <a:noFill/>
          <a:effectLst>
            <a:outerShdw blurRad="50800" dist="38100" dir="2700000" algn="tl" rotWithShape="0">
              <a:srgbClr val="CC0099">
                <a:alpha val="4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Text, letter, whiteboard&#10;&#10;Description automatically generated">
            <a:extLst>
              <a:ext uri="{FF2B5EF4-FFF2-40B4-BE49-F238E27FC236}">
                <a16:creationId xmlns:a16="http://schemas.microsoft.com/office/drawing/2014/main" id="{C28E0B23-6CC6-465F-AAF5-B985E2501E2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0574" b="-1"/>
          <a:stretch/>
        </p:blipFill>
        <p:spPr bwMode="auto">
          <a:xfrm>
            <a:off x="3" y="3124786"/>
            <a:ext cx="5001415" cy="3733214"/>
          </a:xfrm>
          <a:custGeom>
            <a:avLst/>
            <a:gdLst/>
            <a:ahLst/>
            <a:cxnLst/>
            <a:rect l="l" t="t" r="r" b="b"/>
            <a:pathLst>
              <a:path w="5001415" h="3733214">
                <a:moveTo>
                  <a:pt x="1956463" y="0"/>
                </a:moveTo>
                <a:cubicBezTo>
                  <a:pt x="3638144" y="0"/>
                  <a:pt x="5001415" y="1363271"/>
                  <a:pt x="5001415" y="3044952"/>
                </a:cubicBezTo>
                <a:cubicBezTo>
                  <a:pt x="5001415" y="3255162"/>
                  <a:pt x="4980114" y="3460397"/>
                  <a:pt x="4939553" y="3658617"/>
                </a:cubicBezTo>
                <a:lnTo>
                  <a:pt x="4920372" y="3733214"/>
                </a:lnTo>
                <a:lnTo>
                  <a:pt x="0" y="3733214"/>
                </a:lnTo>
                <a:lnTo>
                  <a:pt x="0" y="713124"/>
                </a:lnTo>
                <a:lnTo>
                  <a:pt x="19591" y="695319"/>
                </a:lnTo>
                <a:cubicBezTo>
                  <a:pt x="545938" y="260939"/>
                  <a:pt x="1220728" y="0"/>
                  <a:pt x="1956463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88C073C8-6CB2-4F26-9C14-F564CA28CF62}"/>
              </a:ext>
            </a:extLst>
          </p:cNvPr>
          <p:cNvSpPr/>
          <p:nvPr/>
        </p:nvSpPr>
        <p:spPr>
          <a:xfrm>
            <a:off x="5925116" y="2136338"/>
            <a:ext cx="34176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>
              <a:spcAft>
                <a:spcPts val="600"/>
              </a:spcAft>
            </a:pPr>
            <a:r>
              <a:rPr lang="en-US" sz="54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 </a:t>
            </a:r>
            <a:endParaRPr lang="en-GB" sz="5400" b="1" cap="none" spc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  <a:effectLst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A906144-B3C8-473F-8A0A-8639C1901BFF}"/>
              </a:ext>
            </a:extLst>
          </p:cNvPr>
          <p:cNvSpPr txBox="1"/>
          <p:nvPr/>
        </p:nvSpPr>
        <p:spPr>
          <a:xfrm>
            <a:off x="6286291" y="4950403"/>
            <a:ext cx="5905709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“</a:t>
            </a:r>
            <a:r>
              <a:rPr lang="en-GB" sz="2400" b="1" i="1" dirty="0"/>
              <a:t>Your talent determines what you can do. Your motivation determines how much you’re willing to do. Your attitude determines how well you do it.”</a:t>
            </a:r>
            <a:r>
              <a:rPr lang="en-GB" sz="2400" b="1" dirty="0"/>
              <a:t> —Lou Holtz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4062719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80000">
              <a:srgbClr val="00B050"/>
            </a:gs>
            <a:gs pos="7000">
              <a:schemeClr val="accent1">
                <a:lumMod val="45000"/>
                <a:lumOff val="55000"/>
              </a:schemeClr>
            </a:gs>
            <a:gs pos="37000">
              <a:srgbClr val="FFCC00"/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" name="Picture 60" descr="A picture containing object, light, blue&#10;&#10;Description automatically generated">
            <a:extLst>
              <a:ext uri="{FF2B5EF4-FFF2-40B4-BE49-F238E27FC236}">
                <a16:creationId xmlns:a16="http://schemas.microsoft.com/office/drawing/2014/main" id="{F1384115-AD07-4F2D-8E37-43B62FE9B3D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9344357" y="218968"/>
            <a:ext cx="2673908" cy="16696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62" name="TextBox 61">
            <a:extLst>
              <a:ext uri="{FF2B5EF4-FFF2-40B4-BE49-F238E27FC236}">
                <a16:creationId xmlns:a16="http://schemas.microsoft.com/office/drawing/2014/main" id="{D6646BAE-44E4-4911-8D17-479DBD87CF25}"/>
              </a:ext>
            </a:extLst>
          </p:cNvPr>
          <p:cNvSpPr txBox="1"/>
          <p:nvPr/>
        </p:nvSpPr>
        <p:spPr>
          <a:xfrm>
            <a:off x="6206774" y="6994368"/>
            <a:ext cx="5015638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3" tooltip="http://ssandiiee.deviantart.com/art/idea-269465161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4" tooltip="https://creativecommons.org/licenses/by/3.0/"/>
              </a:rPr>
              <a:t>CC BY</a:t>
            </a:r>
            <a:endParaRPr lang="en-GB" sz="900"/>
          </a:p>
        </p:txBody>
      </p:sp>
      <p:pic>
        <p:nvPicPr>
          <p:cNvPr id="76" name="Picture 75" descr="A hand holding a video game remote control&#10;&#10;Description automatically generated">
            <a:extLst>
              <a:ext uri="{FF2B5EF4-FFF2-40B4-BE49-F238E27FC236}">
                <a16:creationId xmlns:a16="http://schemas.microsoft.com/office/drawing/2014/main" id="{6ACB4E1B-6C22-4A05-8C7E-21CA4F69F9D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173735" y="214707"/>
            <a:ext cx="2303716" cy="1673861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pic>
        <p:nvPicPr>
          <p:cNvPr id="78" name="Picture 77" descr="Logo&#10;&#10;Description automatically generated">
            <a:extLst>
              <a:ext uri="{FF2B5EF4-FFF2-40B4-BE49-F238E27FC236}">
                <a16:creationId xmlns:a16="http://schemas.microsoft.com/office/drawing/2014/main" id="{15F3ECC1-583D-4483-B45B-EBDACBF693EF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9144154" y="2527688"/>
            <a:ext cx="2867051" cy="1870914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EFF2A03-BE25-46DF-AA59-DC6170DDC237}"/>
              </a:ext>
            </a:extLst>
          </p:cNvPr>
          <p:cNvSpPr txBox="1"/>
          <p:nvPr/>
        </p:nvSpPr>
        <p:spPr>
          <a:xfrm rot="19322756">
            <a:off x="5345381" y="2385420"/>
            <a:ext cx="914400" cy="9144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pic>
        <p:nvPicPr>
          <p:cNvPr id="20" name="Picture 19" descr="A close up of a street sign&#10;&#10;Description automatically generated">
            <a:extLst>
              <a:ext uri="{FF2B5EF4-FFF2-40B4-BE49-F238E27FC236}">
                <a16:creationId xmlns:a16="http://schemas.microsoft.com/office/drawing/2014/main" id="{6AA50C0D-3345-4C2C-B22F-98C1124E94DA}"/>
              </a:ext>
            </a:extLst>
          </p:cNvPr>
          <p:cNvPicPr>
            <a:picLocks noChangeAspect="1"/>
          </p:cNvPicPr>
          <p:nvPr/>
        </p:nvPicPr>
        <p:blipFill rotWithShape="1"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1"/>
              </a:ext>
            </a:extLst>
          </a:blip>
          <a:srcRect t="4678" r="-2" b="-2"/>
          <a:stretch/>
        </p:blipFill>
        <p:spPr>
          <a:xfrm>
            <a:off x="2895477" y="204761"/>
            <a:ext cx="2537488" cy="167386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pic>
        <p:nvPicPr>
          <p:cNvPr id="21" name="Picture 20" descr="A close up of a device&#10;&#10;Description automatically generated">
            <a:extLst>
              <a:ext uri="{FF2B5EF4-FFF2-40B4-BE49-F238E27FC236}">
                <a16:creationId xmlns:a16="http://schemas.microsoft.com/office/drawing/2014/main" id="{2FF5A8DF-A7C9-45BD-A0FA-08D3D21E531A}"/>
              </a:ext>
            </a:extLst>
          </p:cNvPr>
          <p:cNvPicPr>
            <a:picLocks noChangeAspect="1"/>
          </p:cNvPicPr>
          <p:nvPr/>
        </p:nvPicPr>
        <p:blipFill rotWithShape="1">
          <a:blip r:embed="rId1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3"/>
              </a:ext>
            </a:extLst>
          </a:blip>
          <a:srcRect r="-2" b="17477"/>
          <a:stretch/>
        </p:blipFill>
        <p:spPr>
          <a:xfrm>
            <a:off x="5850991" y="195662"/>
            <a:ext cx="2810606" cy="1697372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89F2F30B-CA05-4D2B-B8B0-AEBE86926AA6}"/>
              </a:ext>
            </a:extLst>
          </p:cNvPr>
          <p:cNvSpPr txBox="1"/>
          <p:nvPr/>
        </p:nvSpPr>
        <p:spPr>
          <a:xfrm>
            <a:off x="3873954" y="1904051"/>
            <a:ext cx="41068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10 YEARS AGO AND NOW</a:t>
            </a:r>
          </a:p>
        </p:txBody>
      </p:sp>
      <p:pic>
        <p:nvPicPr>
          <p:cNvPr id="17" name="Picture 16" descr="A picture containing text&#10;&#10;Description automatically generated">
            <a:extLst>
              <a:ext uri="{FF2B5EF4-FFF2-40B4-BE49-F238E27FC236}">
                <a16:creationId xmlns:a16="http://schemas.microsoft.com/office/drawing/2014/main" id="{E9B4F614-A6E8-49DE-AFF2-9F2AA96D3B14}"/>
              </a:ext>
            </a:extLst>
          </p:cNvPr>
          <p:cNvPicPr>
            <a:picLocks noChangeAspect="1"/>
          </p:cNvPicPr>
          <p:nvPr/>
        </p:nvPicPr>
        <p:blipFill rotWithShape="1">
          <a:blip r:embed="rId1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5"/>
              </a:ext>
            </a:extLst>
          </a:blip>
          <a:srcRect t="9070" r="2" b="11394"/>
          <a:stretch/>
        </p:blipFill>
        <p:spPr>
          <a:xfrm>
            <a:off x="4448022" y="4874039"/>
            <a:ext cx="3171709" cy="1847702"/>
          </a:xfrm>
          <a:prstGeom prst="rect">
            <a:avLst/>
          </a:prstGeom>
          <a:ln w="190500" cap="sq">
            <a:solidFill>
              <a:srgbClr val="D234A9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pic>
        <p:nvPicPr>
          <p:cNvPr id="18" name="Picture 2">
            <a:extLst>
              <a:ext uri="{FF2B5EF4-FFF2-40B4-BE49-F238E27FC236}">
                <a16:creationId xmlns:a16="http://schemas.microsoft.com/office/drawing/2014/main" id="{DCD80BDF-6B40-4F0C-9A8D-A755AC19E73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87562" y="4786223"/>
            <a:ext cx="2867051" cy="1935518"/>
          </a:xfrm>
          <a:prstGeom prst="rect">
            <a:avLst/>
          </a:prstGeom>
          <a:ln w="190500" cap="sq">
            <a:solidFill>
              <a:srgbClr val="FF0000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8">
            <a:extLst>
              <a:ext uri="{FF2B5EF4-FFF2-40B4-BE49-F238E27FC236}">
                <a16:creationId xmlns:a16="http://schemas.microsoft.com/office/drawing/2014/main" id="{0B5DE8D0-4F04-405A-9C4E-A7DD397C349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4500" y="4854725"/>
            <a:ext cx="2980820" cy="1798514"/>
          </a:xfrm>
          <a:prstGeom prst="rect">
            <a:avLst/>
          </a:prstGeom>
          <a:ln w="190500" cap="sq">
            <a:solidFill>
              <a:srgbClr val="FFFF00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6">
            <a:extLst>
              <a:ext uri="{FF2B5EF4-FFF2-40B4-BE49-F238E27FC236}">
                <a16:creationId xmlns:a16="http://schemas.microsoft.com/office/drawing/2014/main" id="{16B21B5A-4898-479F-A30C-740D42676E2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2792" y="2471351"/>
            <a:ext cx="2889302" cy="1848372"/>
          </a:xfrm>
          <a:prstGeom prst="rect">
            <a:avLst/>
          </a:prstGeom>
          <a:ln w="190500" cap="sq">
            <a:solidFill>
              <a:srgbClr val="00B050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26" descr="A picture containing drawing&#10;&#10;Description automatically generated">
            <a:extLst>
              <a:ext uri="{FF2B5EF4-FFF2-40B4-BE49-F238E27FC236}">
                <a16:creationId xmlns:a16="http://schemas.microsoft.com/office/drawing/2014/main" id="{FD0C617F-C351-489E-9AA9-0CFF2CD2FEAE}"/>
              </a:ext>
            </a:extLst>
          </p:cNvPr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20"/>
              </a:ext>
            </a:extLst>
          </a:blip>
          <a:stretch>
            <a:fillRect/>
          </a:stretch>
        </p:blipFill>
        <p:spPr>
          <a:xfrm>
            <a:off x="4543263" y="2497707"/>
            <a:ext cx="2768199" cy="2001762"/>
          </a:xfrm>
          <a:prstGeom prst="rect">
            <a:avLst/>
          </a:prstGeom>
          <a:ln w="190500" cap="sq">
            <a:solidFill>
              <a:srgbClr val="00B0F0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6" name="Arrow: Quad 5">
            <a:extLst>
              <a:ext uri="{FF2B5EF4-FFF2-40B4-BE49-F238E27FC236}">
                <a16:creationId xmlns:a16="http://schemas.microsoft.com/office/drawing/2014/main" id="{C8965958-9FB1-4F34-80CD-A00B1EA4FC60}"/>
              </a:ext>
            </a:extLst>
          </p:cNvPr>
          <p:cNvSpPr/>
          <p:nvPr/>
        </p:nvSpPr>
        <p:spPr>
          <a:xfrm>
            <a:off x="3167290" y="2413623"/>
            <a:ext cx="1216152" cy="3184344"/>
          </a:xfrm>
          <a:prstGeom prst="quad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8" name="Arrow: Quad 27">
            <a:extLst>
              <a:ext uri="{FF2B5EF4-FFF2-40B4-BE49-F238E27FC236}">
                <a16:creationId xmlns:a16="http://schemas.microsoft.com/office/drawing/2014/main" id="{08E70553-3EBE-4214-80C7-31579AA59F7C}"/>
              </a:ext>
            </a:extLst>
          </p:cNvPr>
          <p:cNvSpPr/>
          <p:nvPr/>
        </p:nvSpPr>
        <p:spPr>
          <a:xfrm>
            <a:off x="7619732" y="2411722"/>
            <a:ext cx="1216152" cy="3184344"/>
          </a:xfrm>
          <a:prstGeom prst="quad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285397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26000">
              <a:schemeClr val="accent5">
                <a:lumMod val="40000"/>
                <a:lumOff val="60000"/>
              </a:schemeClr>
            </a:gs>
            <a:gs pos="24000">
              <a:schemeClr val="accent2">
                <a:lumMod val="100000"/>
              </a:schemeClr>
            </a:gs>
          </a:gsLst>
          <a:path path="shap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2">
            <a:extLst>
              <a:ext uri="{FF2B5EF4-FFF2-40B4-BE49-F238E27FC236}">
                <a16:creationId xmlns:a16="http://schemas.microsoft.com/office/drawing/2014/main" id="{E925C5CC-408D-486E-B712-B32867FA7B8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32250199"/>
              </p:ext>
            </p:extLst>
          </p:nvPr>
        </p:nvGraphicFramePr>
        <p:xfrm>
          <a:off x="211666" y="576775"/>
          <a:ext cx="11768668" cy="6248400"/>
        </p:xfrm>
        <a:graphic>
          <a:graphicData uri="http://schemas.openxmlformats.org/drawingml/2006/table">
            <a:tbl>
              <a:tblPr firstRow="1" firstCol="1" bandRow="1">
                <a:tableStyleId>{46F890A9-2807-4EBB-B81D-B2AA78EC7F39}</a:tableStyleId>
              </a:tblPr>
              <a:tblGrid>
                <a:gridCol w="5645795">
                  <a:extLst>
                    <a:ext uri="{9D8B030D-6E8A-4147-A177-3AD203B41FA5}">
                      <a16:colId xmlns:a16="http://schemas.microsoft.com/office/drawing/2014/main" val="3229140912"/>
                    </a:ext>
                  </a:extLst>
                </a:gridCol>
                <a:gridCol w="6122873">
                  <a:extLst>
                    <a:ext uri="{9D8B030D-6E8A-4147-A177-3AD203B41FA5}">
                      <a16:colId xmlns:a16="http://schemas.microsoft.com/office/drawing/2014/main" val="3314494117"/>
                    </a:ext>
                  </a:extLst>
                </a:gridCol>
              </a:tblGrid>
              <a:tr h="5553968">
                <a:tc>
                  <a:txBody>
                    <a:bodyPr/>
                    <a:lstStyle/>
                    <a:p>
                      <a:pPr algn="l"/>
                      <a:r>
                        <a:rPr lang="en-GB" sz="18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                    </a:t>
                      </a:r>
                      <a:r>
                        <a:rPr lang="en-GB" sz="2400" b="1" u="sng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Satisfaction &amp; Dissatisfaction</a:t>
                      </a:r>
                      <a:endParaRPr lang="en-GB" sz="2400" b="1" kern="1200" dirty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endParaRPr lang="en-GB" sz="2200" b="1" kern="1200" dirty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en-GB" sz="2200" b="1" u="none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Employee 1 (2013) Bristol</a:t>
                      </a:r>
                    </a:p>
                    <a:p>
                      <a:endParaRPr lang="en-GB" sz="2200" b="1" u="none" kern="1200" dirty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en-GB" sz="2200" b="1" u="none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“Great support from Management and I.T, pay and rewards are great, I have great colleagues in a lovely environment.”</a:t>
                      </a:r>
                    </a:p>
                    <a:p>
                      <a:endParaRPr lang="en-GB" sz="2200" b="1" kern="1200" dirty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endParaRPr lang="en-GB" sz="2200" b="1" kern="1200" dirty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endParaRPr lang="en-GB" sz="2200" b="1" kern="1200" dirty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endParaRPr lang="en-GB" sz="2200" b="1" kern="1200" dirty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en-GB" sz="22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Employee 2 (2019) Bristol</a:t>
                      </a:r>
                    </a:p>
                    <a:p>
                      <a:endParaRPr lang="en-GB" sz="2200" b="1" kern="1200" dirty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en-GB" sz="22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“Too high standards and targets with no support off management and not enough training, although good salary.”</a:t>
                      </a:r>
                    </a:p>
                    <a:p>
                      <a:endParaRPr lang="en-GB" sz="2200" b="1" u="none" kern="1200" dirty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gradFill>
                      <a:gsLst>
                        <a:gs pos="28000">
                          <a:srgbClr val="E19BD9"/>
                        </a:gs>
                        <a:gs pos="74000">
                          <a:schemeClr val="accent2">
                            <a:lumMod val="100000"/>
                          </a:schemeClr>
                        </a:gs>
                      </a:gsLst>
                      <a:path path="shape">
                        <a:fillToRect l="50000" t="50000" r="50000" b="50000"/>
                      </a:path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2400" b="1" u="sng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Motivating &amp; Hygiene Factors</a:t>
                      </a: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GB" sz="2400" b="1" u="sng" kern="1200" dirty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GB" sz="2200" b="1" kern="1200" dirty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22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Employee owns their work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22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Has sense of achievement in what they do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22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Has a great relationship with management 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22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Has the correct tools to work with.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endParaRPr lang="en-GB" sz="2200" b="1" kern="1200" dirty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endParaRPr lang="en-GB" sz="2200" b="1" kern="1200" dirty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endParaRPr lang="en-GB" sz="2200" b="1" kern="1200" dirty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endParaRPr lang="en-GB" sz="2200" b="1" kern="1200" dirty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22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No clear policies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22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Insufficient tools 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22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Need more training 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22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No consistent relationships with management.</a:t>
                      </a:r>
                    </a:p>
                    <a:p>
                      <a:endParaRPr lang="en-GB" sz="2200" b="1" kern="1200" dirty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endParaRPr lang="en-GB" sz="2200" b="1" kern="1200" dirty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endParaRPr lang="en-GB" sz="2200" b="1" kern="1200" dirty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gradFill>
                      <a:gsLst>
                        <a:gs pos="85000">
                          <a:srgbClr val="E19BD9"/>
                        </a:gs>
                        <a:gs pos="0">
                          <a:schemeClr val="accent2">
                            <a:lumMod val="100000"/>
                          </a:schemeClr>
                        </a:gs>
                      </a:gsLst>
                      <a:path path="shape">
                        <a:fillToRect l="50000" t="50000" r="50000" b="50000"/>
                      </a:path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2872731414"/>
                  </a:ext>
                </a:extLst>
              </a:tr>
            </a:tbl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0F3D7197-4D2F-4E1F-8AE3-9539CA422BF6}"/>
              </a:ext>
            </a:extLst>
          </p:cNvPr>
          <p:cNvSpPr txBox="1"/>
          <p:nvPr/>
        </p:nvSpPr>
        <p:spPr>
          <a:xfrm>
            <a:off x="6618755" y="52804"/>
            <a:ext cx="468825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u="sng" dirty="0"/>
              <a:t>Herzberg Two Factor Theory, (1959)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4A0B880-F735-403E-8B53-11CDF28D9DF2}"/>
              </a:ext>
            </a:extLst>
          </p:cNvPr>
          <p:cNvSpPr txBox="1"/>
          <p:nvPr/>
        </p:nvSpPr>
        <p:spPr>
          <a:xfrm>
            <a:off x="1749288" y="52804"/>
            <a:ext cx="276970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u="sng" dirty="0"/>
              <a:t>HSBC Employee Reviews </a:t>
            </a:r>
          </a:p>
        </p:txBody>
      </p:sp>
      <p:sp>
        <p:nvSpPr>
          <p:cNvPr id="15" name="Arrow: Right 14">
            <a:extLst>
              <a:ext uri="{FF2B5EF4-FFF2-40B4-BE49-F238E27FC236}">
                <a16:creationId xmlns:a16="http://schemas.microsoft.com/office/drawing/2014/main" id="{D2048CA7-1FB0-4194-832D-FC21579DE9C5}"/>
              </a:ext>
            </a:extLst>
          </p:cNvPr>
          <p:cNvSpPr/>
          <p:nvPr/>
        </p:nvSpPr>
        <p:spPr>
          <a:xfrm>
            <a:off x="5064369" y="4752161"/>
            <a:ext cx="724578" cy="299102"/>
          </a:xfrm>
          <a:prstGeom prst="righ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Arrow: Right 15">
            <a:extLst>
              <a:ext uri="{FF2B5EF4-FFF2-40B4-BE49-F238E27FC236}">
                <a16:creationId xmlns:a16="http://schemas.microsoft.com/office/drawing/2014/main" id="{0E59066E-1613-4801-915E-C44064DF56D2}"/>
              </a:ext>
            </a:extLst>
          </p:cNvPr>
          <p:cNvSpPr/>
          <p:nvPr/>
        </p:nvSpPr>
        <p:spPr>
          <a:xfrm>
            <a:off x="5064369" y="2732369"/>
            <a:ext cx="724578" cy="299102"/>
          </a:xfrm>
          <a:prstGeom prst="righ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139378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racture"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38000">
              <a:schemeClr val="accent6">
                <a:lumMod val="40000"/>
                <a:lumOff val="60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2">
            <a:extLst>
              <a:ext uri="{FF2B5EF4-FFF2-40B4-BE49-F238E27FC236}">
                <a16:creationId xmlns:a16="http://schemas.microsoft.com/office/drawing/2014/main" id="{48BBBC77-6C1D-4531-B393-EACE126BCE7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28949286"/>
              </p:ext>
            </p:extLst>
          </p:nvPr>
        </p:nvGraphicFramePr>
        <p:xfrm>
          <a:off x="675861" y="719665"/>
          <a:ext cx="11131826" cy="5699760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5565913">
                  <a:extLst>
                    <a:ext uri="{9D8B030D-6E8A-4147-A177-3AD203B41FA5}">
                      <a16:colId xmlns:a16="http://schemas.microsoft.com/office/drawing/2014/main" val="1031361784"/>
                    </a:ext>
                  </a:extLst>
                </a:gridCol>
                <a:gridCol w="5565913">
                  <a:extLst>
                    <a:ext uri="{9D8B030D-6E8A-4147-A177-3AD203B41FA5}">
                      <a16:colId xmlns:a16="http://schemas.microsoft.com/office/drawing/2014/main" val="843431641"/>
                    </a:ext>
                  </a:extLst>
                </a:gridCol>
              </a:tblGrid>
              <a:tr h="4117377">
                <a:tc>
                  <a:txBody>
                    <a:bodyPr/>
                    <a:lstStyle/>
                    <a:p>
                      <a:r>
                        <a:rPr lang="en-GB" sz="18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endParaRPr lang="en-GB" sz="2400" b="1" u="none" kern="1200" dirty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en-GB" sz="2400" b="1" u="none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Employee 1 (2013) Bristol: </a:t>
                      </a:r>
                    </a:p>
                    <a:p>
                      <a:endParaRPr lang="en-GB" sz="2400" b="1" u="none" kern="1200" dirty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en-GB" sz="2400" b="1" u="none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“Great support from Management and I.T, pay and rewards are great, I have great colleagues in a lovely environment.”</a:t>
                      </a:r>
                    </a:p>
                    <a:p>
                      <a:endParaRPr lang="en-GB" sz="2400" b="1" u="none" kern="1200" dirty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3200" b="1" u="none" kern="1200" dirty="0">
                          <a:solidFill>
                            <a:srgbClr val="CC0099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              EXPECTATIONS?</a:t>
                      </a:r>
                    </a:p>
                    <a:p>
                      <a:endParaRPr lang="en-GB" sz="2400" b="1" u="none" kern="1200" dirty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en-GB" sz="24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Employee 2 (2019) Bristol:</a:t>
                      </a:r>
                    </a:p>
                    <a:p>
                      <a:endParaRPr lang="en-GB" sz="2400" b="1" kern="1200" dirty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en-GB" sz="24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“Too high standards and targets with no support from management, although good salary.”</a:t>
                      </a:r>
                    </a:p>
                    <a:p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800" b="1" kern="1200" dirty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en-GB" sz="24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Expectancy, Valency &amp; Instrumentality  have been used in both the employee and employer , a conscious effort has been made  due to support and correct tools given.           </a:t>
                      </a:r>
                    </a:p>
                    <a:p>
                      <a:endParaRPr lang="en-GB" sz="2400" b="1" kern="1200" dirty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en-GB" sz="3200" b="1" kern="1200" dirty="0">
                          <a:solidFill>
                            <a:srgbClr val="CC0099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       INDIVIDUAL FACTORS? </a:t>
                      </a:r>
                      <a:endParaRPr lang="en-GB" sz="3200" dirty="0">
                        <a:solidFill>
                          <a:srgbClr val="FFFF00"/>
                        </a:solidFill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800" b="1" kern="1200" dirty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800" b="1" kern="1200" dirty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Vrooms Expectancy Theory would be needed for this employee, he received lack of support and disconnection, but stayed due to competitive salary as his only drive.  </a:t>
                      </a: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36598146"/>
                  </a:ext>
                </a:extLst>
              </a:tr>
            </a:tbl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F11813FA-F73F-4DD0-8961-F8FD10DF9C9B}"/>
              </a:ext>
            </a:extLst>
          </p:cNvPr>
          <p:cNvSpPr txBox="1"/>
          <p:nvPr/>
        </p:nvSpPr>
        <p:spPr>
          <a:xfrm>
            <a:off x="7209185" y="187833"/>
            <a:ext cx="430695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/>
              <a:t>  </a:t>
            </a:r>
            <a:r>
              <a:rPr lang="en-GB" sz="2000" b="1" u="sng" dirty="0"/>
              <a:t>Vroom’s Expectancy Theory, (1964)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CF92413-5CD2-437F-9769-3668593B7F79}"/>
              </a:ext>
            </a:extLst>
          </p:cNvPr>
          <p:cNvSpPr txBox="1"/>
          <p:nvPr/>
        </p:nvSpPr>
        <p:spPr>
          <a:xfrm>
            <a:off x="2166730" y="202845"/>
            <a:ext cx="339000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u="sng" dirty="0"/>
              <a:t>HSBC Employee Reviews</a:t>
            </a:r>
          </a:p>
        </p:txBody>
      </p:sp>
      <p:sp>
        <p:nvSpPr>
          <p:cNvPr id="10" name="Arrow: Right 9">
            <a:extLst>
              <a:ext uri="{FF2B5EF4-FFF2-40B4-BE49-F238E27FC236}">
                <a16:creationId xmlns:a16="http://schemas.microsoft.com/office/drawing/2014/main" id="{FE93CA6E-3B47-427B-AC66-AFB019858C7C}"/>
              </a:ext>
            </a:extLst>
          </p:cNvPr>
          <p:cNvSpPr/>
          <p:nvPr/>
        </p:nvSpPr>
        <p:spPr>
          <a:xfrm>
            <a:off x="5556737" y="2426983"/>
            <a:ext cx="720910" cy="245879"/>
          </a:xfrm>
          <a:prstGeom prst="righ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Arrow: Right 10">
            <a:extLst>
              <a:ext uri="{FF2B5EF4-FFF2-40B4-BE49-F238E27FC236}">
                <a16:creationId xmlns:a16="http://schemas.microsoft.com/office/drawing/2014/main" id="{0757C31C-900E-488F-984A-F2CF0C051943}"/>
              </a:ext>
            </a:extLst>
          </p:cNvPr>
          <p:cNvSpPr/>
          <p:nvPr/>
        </p:nvSpPr>
        <p:spPr>
          <a:xfrm>
            <a:off x="5547359" y="5561734"/>
            <a:ext cx="720910" cy="245879"/>
          </a:xfrm>
          <a:prstGeom prst="righ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94293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26000">
              <a:schemeClr val="accent5">
                <a:lumMod val="40000"/>
                <a:lumOff val="60000"/>
              </a:schemeClr>
            </a:gs>
            <a:gs pos="60000">
              <a:schemeClr val="accent2">
                <a:lumMod val="100000"/>
              </a:schemeClr>
            </a:gs>
          </a:gsLst>
          <a:path path="shap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2">
            <a:extLst>
              <a:ext uri="{FF2B5EF4-FFF2-40B4-BE49-F238E27FC236}">
                <a16:creationId xmlns:a16="http://schemas.microsoft.com/office/drawing/2014/main" id="{8274128D-032E-4F09-AD7E-1042606CDED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96416862"/>
              </p:ext>
            </p:extLst>
          </p:nvPr>
        </p:nvGraphicFramePr>
        <p:xfrm>
          <a:off x="405619" y="555800"/>
          <a:ext cx="11380762" cy="6084151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6079587">
                  <a:extLst>
                    <a:ext uri="{9D8B030D-6E8A-4147-A177-3AD203B41FA5}">
                      <a16:colId xmlns:a16="http://schemas.microsoft.com/office/drawing/2014/main" val="577392720"/>
                    </a:ext>
                  </a:extLst>
                </a:gridCol>
                <a:gridCol w="5301175">
                  <a:extLst>
                    <a:ext uri="{9D8B030D-6E8A-4147-A177-3AD203B41FA5}">
                      <a16:colId xmlns:a16="http://schemas.microsoft.com/office/drawing/2014/main" val="3585258253"/>
                    </a:ext>
                  </a:extLst>
                </a:gridCol>
              </a:tblGrid>
              <a:tr h="6084151">
                <a:tc>
                  <a:txBody>
                    <a:bodyPr/>
                    <a:lstStyle/>
                    <a:p>
                      <a:r>
                        <a:rPr lang="en-GB" sz="3600" dirty="0"/>
                        <a:t>          </a:t>
                      </a:r>
                      <a:r>
                        <a:rPr lang="en-GB" sz="2800" u="sng" dirty="0"/>
                        <a:t>Now in HSBC </a:t>
                      </a:r>
                    </a:p>
                    <a:p>
                      <a:r>
                        <a:rPr lang="en-GB" sz="2000" dirty="0"/>
                        <a:t> </a:t>
                      </a:r>
                    </a:p>
                    <a:p>
                      <a:endParaRPr lang="en-GB" sz="2000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2000" dirty="0">
                        <a:solidFill>
                          <a:srgbClr val="FF0000"/>
                        </a:solidFill>
                      </a:endParaRPr>
                    </a:p>
                    <a:p>
                      <a:endParaRPr lang="en-GB" sz="2000" dirty="0"/>
                    </a:p>
                  </a:txBody>
                  <a:tcPr>
                    <a:gradFill>
                      <a:gsLst>
                        <a:gs pos="41000">
                          <a:srgbClr val="92D050"/>
                        </a:gs>
                        <a:gs pos="100000">
                          <a:srgbClr val="7030A0"/>
                        </a:gs>
                        <a:gs pos="73000">
                          <a:srgbClr val="E19BD9"/>
                        </a:gs>
                      </a:gsLst>
                      <a:path path="circle">
                        <a:fillToRect l="100000" t="100000"/>
                      </a:path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en-GB" sz="3200" dirty="0"/>
                        <a:t>             </a:t>
                      </a:r>
                      <a:r>
                        <a:rPr lang="en-GB" sz="3200" u="sng" dirty="0"/>
                        <a:t>10 years ago</a:t>
                      </a:r>
                    </a:p>
                    <a:p>
                      <a:endParaRPr lang="en-GB" sz="3600" u="sng" dirty="0"/>
                    </a:p>
                    <a:p>
                      <a:r>
                        <a:rPr lang="en-GB" sz="2400" dirty="0"/>
                        <a:t>         *Scientific Management </a:t>
                      </a:r>
                    </a:p>
                    <a:p>
                      <a:endParaRPr lang="en-GB" sz="2400" dirty="0"/>
                    </a:p>
                    <a:p>
                      <a:r>
                        <a:rPr lang="en-GB" sz="2400" dirty="0"/>
                        <a:t>        *Close Control </a:t>
                      </a:r>
                    </a:p>
                    <a:p>
                      <a:endParaRPr lang="en-GB" sz="2400" dirty="0"/>
                    </a:p>
                    <a:p>
                      <a:r>
                        <a:rPr lang="en-GB" sz="2400" dirty="0"/>
                        <a:t>        *Supervision </a:t>
                      </a:r>
                    </a:p>
                    <a:p>
                      <a:endParaRPr lang="en-GB" sz="2400" dirty="0"/>
                    </a:p>
                    <a:p>
                      <a:r>
                        <a:rPr lang="en-GB" sz="2400" dirty="0"/>
                        <a:t>       *Motivated mainly by pay </a:t>
                      </a:r>
                    </a:p>
                    <a:p>
                      <a:endParaRPr lang="en-GB" sz="2400" dirty="0"/>
                    </a:p>
                    <a:p>
                      <a:r>
                        <a:rPr lang="en-GB" sz="2400" dirty="0"/>
                        <a:t>       *Need training to be efficient</a:t>
                      </a:r>
                    </a:p>
                    <a:p>
                      <a:r>
                        <a:rPr lang="en-GB" sz="2400" dirty="0"/>
                        <a:t> </a:t>
                      </a:r>
                    </a:p>
                    <a:p>
                      <a:r>
                        <a:rPr lang="en-GB" sz="2400" dirty="0"/>
                        <a:t>           *Paid by units of production </a:t>
                      </a:r>
                    </a:p>
                  </a:txBody>
                  <a:tcPr>
                    <a:gradFill flip="none" rotWithShape="1">
                      <a:gsLst>
                        <a:gs pos="80539">
                          <a:srgbClr val="00B0F0"/>
                        </a:gs>
                        <a:gs pos="93000">
                          <a:srgbClr val="7030A0"/>
                        </a:gs>
                        <a:gs pos="38000">
                          <a:srgbClr val="92D050"/>
                        </a:gs>
                        <a:gs pos="37000">
                          <a:srgbClr val="92D050"/>
                        </a:gs>
                      </a:gsLst>
                      <a:path path="circle">
                        <a:fillToRect t="100000" r="100000"/>
                      </a:path>
                      <a:tileRect l="-100000" b="-100000"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3616863450"/>
                  </a:ext>
                </a:extLst>
              </a:tr>
            </a:tbl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E72285B8-F06A-4A50-9E1C-F2B760A3B2A6}"/>
              </a:ext>
            </a:extLst>
          </p:cNvPr>
          <p:cNvSpPr txBox="1"/>
          <p:nvPr/>
        </p:nvSpPr>
        <p:spPr>
          <a:xfrm>
            <a:off x="7633013" y="12202"/>
            <a:ext cx="428806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u="sng" dirty="0"/>
              <a:t>Frederick Taylor, (1911)</a:t>
            </a:r>
            <a:r>
              <a:rPr lang="en-GB" sz="2400" dirty="0"/>
              <a:t>  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0177392-DC6C-4D68-979F-1DEE08CFCC3A}"/>
              </a:ext>
            </a:extLst>
          </p:cNvPr>
          <p:cNvSpPr txBox="1"/>
          <p:nvPr/>
        </p:nvSpPr>
        <p:spPr>
          <a:xfrm>
            <a:off x="1102682" y="26689"/>
            <a:ext cx="50503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u="sng" dirty="0"/>
              <a:t>Elton Mayo,(1933) &amp; Maslow, (1943)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3B80B37-154D-452E-BE0A-C7202A574E62}"/>
              </a:ext>
            </a:extLst>
          </p:cNvPr>
          <p:cNvSpPr txBox="1"/>
          <p:nvPr/>
        </p:nvSpPr>
        <p:spPr>
          <a:xfrm>
            <a:off x="5638800" y="2975113"/>
            <a:ext cx="914400" cy="9144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/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525A63E7-604A-434F-8D0D-93DFF17633D4}"/>
              </a:ext>
            </a:extLst>
          </p:cNvPr>
          <p:cNvSpPr txBox="1"/>
          <p:nvPr/>
        </p:nvSpPr>
        <p:spPr>
          <a:xfrm>
            <a:off x="1244956" y="2148332"/>
            <a:ext cx="22930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Being Singled out 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BD35F6B8-9B4E-49E2-AD07-53F775A33849}"/>
              </a:ext>
            </a:extLst>
          </p:cNvPr>
          <p:cNvSpPr txBox="1"/>
          <p:nvPr/>
        </p:nvSpPr>
        <p:spPr>
          <a:xfrm>
            <a:off x="571590" y="1316900"/>
            <a:ext cx="24200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Made to feel important 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0A213EAB-3EEE-4B0C-9CFC-D04663189A18}"/>
              </a:ext>
            </a:extLst>
          </p:cNvPr>
          <p:cNvSpPr txBox="1"/>
          <p:nvPr/>
        </p:nvSpPr>
        <p:spPr>
          <a:xfrm>
            <a:off x="885066" y="3007888"/>
            <a:ext cx="24200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solidFill>
                  <a:schemeClr val="bg1"/>
                </a:solidFill>
              </a:rPr>
              <a:t>Social needs met</a:t>
            </a:r>
          </a:p>
        </p:txBody>
      </p:sp>
      <p:sp>
        <p:nvSpPr>
          <p:cNvPr id="1024" name="TextBox 1023">
            <a:extLst>
              <a:ext uri="{FF2B5EF4-FFF2-40B4-BE49-F238E27FC236}">
                <a16:creationId xmlns:a16="http://schemas.microsoft.com/office/drawing/2014/main" id="{F85748B8-7E47-4537-90A6-D5813156A055}"/>
              </a:ext>
            </a:extLst>
          </p:cNvPr>
          <p:cNvSpPr txBox="1"/>
          <p:nvPr/>
        </p:nvSpPr>
        <p:spPr>
          <a:xfrm>
            <a:off x="571590" y="4047185"/>
            <a:ext cx="251475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solidFill>
                  <a:schemeClr val="bg1"/>
                </a:solidFill>
              </a:rPr>
              <a:t>Increase in Worker activity </a:t>
            </a:r>
          </a:p>
        </p:txBody>
      </p:sp>
      <p:sp>
        <p:nvSpPr>
          <p:cNvPr id="1027" name="TextBox 1026">
            <a:extLst>
              <a:ext uri="{FF2B5EF4-FFF2-40B4-BE49-F238E27FC236}">
                <a16:creationId xmlns:a16="http://schemas.microsoft.com/office/drawing/2014/main" id="{7FD3BB47-617F-4AF3-865D-8D2436604EE9}"/>
              </a:ext>
            </a:extLst>
          </p:cNvPr>
          <p:cNvSpPr txBox="1"/>
          <p:nvPr/>
        </p:nvSpPr>
        <p:spPr>
          <a:xfrm>
            <a:off x="638875" y="5092759"/>
            <a:ext cx="278625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solidFill>
                  <a:schemeClr val="bg1"/>
                </a:solidFill>
              </a:rPr>
              <a:t>Psychological</a:t>
            </a:r>
          </a:p>
          <a:p>
            <a:r>
              <a:rPr lang="en-GB" sz="2000" b="1" dirty="0">
                <a:solidFill>
                  <a:schemeClr val="bg1"/>
                </a:solidFill>
              </a:rPr>
              <a:t> Stimulus  </a:t>
            </a:r>
          </a:p>
        </p:txBody>
      </p:sp>
      <p:graphicFrame>
        <p:nvGraphicFramePr>
          <p:cNvPr id="1033" name="Diagram 1032">
            <a:extLst>
              <a:ext uri="{FF2B5EF4-FFF2-40B4-BE49-F238E27FC236}">
                <a16:creationId xmlns:a16="http://schemas.microsoft.com/office/drawing/2014/main" id="{792DB145-C095-4B29-823B-BE55EF48F6F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362505500"/>
              </p:ext>
            </p:extLst>
          </p:nvPr>
        </p:nvGraphicFramePr>
        <p:xfrm>
          <a:off x="2032000" y="719666"/>
          <a:ext cx="81280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036" name="TextBox 1035">
            <a:extLst>
              <a:ext uri="{FF2B5EF4-FFF2-40B4-BE49-F238E27FC236}">
                <a16:creationId xmlns:a16="http://schemas.microsoft.com/office/drawing/2014/main" id="{088BDA56-5220-4458-9124-AD70DB6F406D}"/>
              </a:ext>
            </a:extLst>
          </p:cNvPr>
          <p:cNvSpPr txBox="1"/>
          <p:nvPr/>
        </p:nvSpPr>
        <p:spPr>
          <a:xfrm>
            <a:off x="5641144" y="2912012"/>
            <a:ext cx="914400" cy="9144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034739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wind"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92000">
              <a:srgbClr val="FF0000"/>
            </a:gs>
            <a:gs pos="5000">
              <a:schemeClr val="accent1">
                <a:lumMod val="45000"/>
                <a:lumOff val="55000"/>
              </a:schemeClr>
            </a:gs>
            <a:gs pos="39000">
              <a:schemeClr val="accent6">
                <a:lumMod val="40000"/>
                <a:lumOff val="60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2">
            <a:extLst>
              <a:ext uri="{FF2B5EF4-FFF2-40B4-BE49-F238E27FC236}">
                <a16:creationId xmlns:a16="http://schemas.microsoft.com/office/drawing/2014/main" id="{A5F5CCFA-A5E0-49B6-A24B-0A108A0AB21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02790166"/>
              </p:ext>
            </p:extLst>
          </p:nvPr>
        </p:nvGraphicFramePr>
        <p:xfrm>
          <a:off x="520505" y="904331"/>
          <a:ext cx="11057206" cy="5880334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5458264">
                  <a:extLst>
                    <a:ext uri="{9D8B030D-6E8A-4147-A177-3AD203B41FA5}">
                      <a16:colId xmlns:a16="http://schemas.microsoft.com/office/drawing/2014/main" val="972426963"/>
                    </a:ext>
                  </a:extLst>
                </a:gridCol>
                <a:gridCol w="5598942">
                  <a:extLst>
                    <a:ext uri="{9D8B030D-6E8A-4147-A177-3AD203B41FA5}">
                      <a16:colId xmlns:a16="http://schemas.microsoft.com/office/drawing/2014/main" val="1991243068"/>
                    </a:ext>
                  </a:extLst>
                </a:gridCol>
              </a:tblGrid>
              <a:tr h="5880334">
                <a:tc>
                  <a:txBody>
                    <a:bodyPr/>
                    <a:lstStyle/>
                    <a:p>
                      <a:r>
                        <a:rPr lang="en-GB" sz="2400" u="sng" dirty="0"/>
                        <a:t>Theory X</a:t>
                      </a:r>
                    </a:p>
                    <a:p>
                      <a:endParaRPr lang="en-GB" sz="2400" u="sng" dirty="0"/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2400" b="0" u="none" dirty="0"/>
                        <a:t>Assuming employees are lazy and unmotivated 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endParaRPr lang="en-GB" sz="2400" b="0" u="none" dirty="0"/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2400" b="0" u="none" dirty="0"/>
                        <a:t>Management work tirelessly to control &amp; supervise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endParaRPr lang="en-GB" sz="2400" b="0" u="none" dirty="0"/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2400" b="0" u="none" dirty="0"/>
                        <a:t>Employees only interested in money and job security 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endParaRPr lang="en-GB" sz="2400" b="0" u="none" dirty="0"/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2400" b="0" u="none" dirty="0"/>
                        <a:t>Managers rely on threat and persuasion to achieve results </a:t>
                      </a:r>
                    </a:p>
                  </a:txBody>
                  <a:tcPr>
                    <a:gradFill>
                      <a:gsLst>
                        <a:gs pos="0">
                          <a:srgbClr val="FF0000"/>
                        </a:gs>
                        <a:gs pos="74000">
                          <a:srgbClr val="FFCC00"/>
                        </a:gs>
                        <a:gs pos="18000">
                          <a:schemeClr val="accent6">
                            <a:lumMod val="40000"/>
                            <a:lumOff val="60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u="sng" dirty="0"/>
                        <a:t>Theory Y</a:t>
                      </a:r>
                    </a:p>
                    <a:p>
                      <a:endParaRPr lang="en-GB" sz="2400" u="sng" dirty="0"/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2400" b="0" u="none" dirty="0"/>
                        <a:t>Assuming that team members are ambitious &amp; self motivated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endParaRPr lang="en-GB" sz="2400" b="0" u="none" dirty="0"/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2400" b="0" u="none" dirty="0"/>
                        <a:t>If provided the right conditions, employees will perform well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endParaRPr lang="en-GB" sz="2400" b="0" u="none" dirty="0"/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2400" b="0" u="none" dirty="0"/>
                        <a:t>Likely to develop trust relations and communication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endParaRPr lang="en-GB" sz="2400" b="1" u="none" dirty="0"/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2400" b="0" u="none" dirty="0"/>
                        <a:t>Employee engagement </a:t>
                      </a:r>
                    </a:p>
                  </a:txBody>
                  <a:tcPr>
                    <a:gradFill>
                      <a:gsLst>
                        <a:gs pos="0">
                          <a:srgbClr val="FF0000"/>
                        </a:gs>
                        <a:gs pos="74000">
                          <a:srgbClr val="FFC000"/>
                        </a:gs>
                        <a:gs pos="18000">
                          <a:schemeClr val="accent6">
                            <a:lumMod val="40000"/>
                            <a:lumOff val="60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3269728358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E8A3A7CD-ADB8-4D08-A138-755F0A6F3095}"/>
              </a:ext>
            </a:extLst>
          </p:cNvPr>
          <p:cNvSpPr txBox="1"/>
          <p:nvPr/>
        </p:nvSpPr>
        <p:spPr>
          <a:xfrm>
            <a:off x="4260573" y="73335"/>
            <a:ext cx="454580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u="sng" dirty="0"/>
              <a:t>Douglas McGregor </a:t>
            </a:r>
          </a:p>
          <a:p>
            <a:r>
              <a:rPr lang="en-GB" sz="2400" b="1" u="sng" dirty="0"/>
              <a:t>Motivational Theory, (1957) </a:t>
            </a:r>
          </a:p>
        </p:txBody>
      </p:sp>
    </p:spTree>
    <p:extLst>
      <p:ext uri="{BB962C8B-B14F-4D97-AF65-F5344CB8AC3E}">
        <p14:creationId xmlns:p14="http://schemas.microsoft.com/office/powerpoint/2010/main" val="402346794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allOver"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44000">
              <a:srgbClr val="FF33CC"/>
            </a:gs>
            <a:gs pos="69000">
              <a:srgbClr val="92D050"/>
            </a:gs>
            <a:gs pos="13000">
              <a:schemeClr val="accent6">
                <a:lumMod val="40000"/>
                <a:lumOff val="60000"/>
              </a:schemeClr>
            </a:gs>
            <a:gs pos="88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2">
            <a:extLst>
              <a:ext uri="{FF2B5EF4-FFF2-40B4-BE49-F238E27FC236}">
                <a16:creationId xmlns:a16="http://schemas.microsoft.com/office/drawing/2014/main" id="{AE907EE4-4F24-4777-94DC-D32D53FADA7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20828268"/>
              </p:ext>
            </p:extLst>
          </p:nvPr>
        </p:nvGraphicFramePr>
        <p:xfrm>
          <a:off x="1645919" y="154745"/>
          <a:ext cx="9664505" cy="66141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664505">
                  <a:extLst>
                    <a:ext uri="{9D8B030D-6E8A-4147-A177-3AD203B41FA5}">
                      <a16:colId xmlns:a16="http://schemas.microsoft.com/office/drawing/2014/main" val="2596452420"/>
                    </a:ext>
                  </a:extLst>
                </a:gridCol>
              </a:tblGrid>
              <a:tr h="6499273">
                <a:tc>
                  <a:txBody>
                    <a:bodyPr/>
                    <a:lstStyle/>
                    <a:p>
                      <a:r>
                        <a:rPr lang="en-GB" sz="2800" u="sng" dirty="0">
                          <a:solidFill>
                            <a:srgbClr val="00B050"/>
                          </a:solidFill>
                        </a:rPr>
                        <a:t>Conclusion</a:t>
                      </a:r>
                      <a:r>
                        <a:rPr lang="en-GB" sz="2800" u="sng" dirty="0">
                          <a:solidFill>
                            <a:srgbClr val="00B050"/>
                          </a:solidFill>
                          <a:highlight>
                            <a:srgbClr val="FFFF00"/>
                          </a:highlight>
                        </a:rPr>
                        <a:t> </a:t>
                      </a:r>
                    </a:p>
                    <a:p>
                      <a:endParaRPr lang="en-GB" dirty="0">
                        <a:solidFill>
                          <a:schemeClr val="tx1"/>
                        </a:solidFill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2800" dirty="0">
                          <a:solidFill>
                            <a:srgbClr val="CC0099"/>
                          </a:solidFill>
                        </a:rPr>
                        <a:t>BENEFITS TO MOTIVATION IN HSBC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2800" dirty="0">
                          <a:solidFill>
                            <a:srgbClr val="00B0F0"/>
                          </a:solidFill>
                        </a:rPr>
                        <a:t>MORALE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2800" dirty="0">
                          <a:solidFill>
                            <a:schemeClr val="tx1"/>
                          </a:solidFill>
                        </a:rPr>
                        <a:t>INTEREST IN JOB ROLE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2800" dirty="0">
                          <a:solidFill>
                            <a:srgbClr val="00B050"/>
                          </a:solidFill>
                        </a:rPr>
                        <a:t>INTEREST IN WHAT YOUR DOING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2800" dirty="0">
                          <a:solidFill>
                            <a:srgbClr val="FF0000"/>
                          </a:solidFill>
                        </a:rPr>
                        <a:t>WANTING TO LEARN MORE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2800" dirty="0">
                          <a:solidFill>
                            <a:srgbClr val="FF33CC"/>
                          </a:solidFill>
                        </a:rPr>
                        <a:t>WANTING TO ENGAGE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2800" dirty="0">
                          <a:solidFill>
                            <a:srgbClr val="0000CC"/>
                          </a:solidFill>
                        </a:rPr>
                        <a:t>WANTING TO HAVE A REALTIONSHIP WITH COLLEAGUES &amp; LEADERS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2800" dirty="0">
                          <a:solidFill>
                            <a:srgbClr val="FFC000"/>
                          </a:solidFill>
                        </a:rPr>
                        <a:t>PROGRESSION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sz="2800" dirty="0">
                        <a:solidFill>
                          <a:srgbClr val="FFC000"/>
                        </a:solidFill>
                      </a:endParaRPr>
                    </a:p>
                    <a:p>
                      <a:pPr marL="0" indent="0" algn="ctr">
                        <a:buFont typeface="Arial" panose="020B0604020202020204" pitchFamily="34" charset="0"/>
                        <a:buNone/>
                      </a:pPr>
                      <a:endParaRPr lang="en-GB" sz="2800" dirty="0"/>
                    </a:p>
                    <a:p>
                      <a:r>
                        <a:rPr lang="en-GB" sz="2800" dirty="0"/>
                        <a:t> </a:t>
                      </a:r>
                    </a:p>
                    <a:p>
                      <a:endParaRPr lang="en-GB" sz="2800" dirty="0"/>
                    </a:p>
                    <a:p>
                      <a:endParaRPr lang="en-GB" dirty="0"/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53555968"/>
                  </a:ext>
                </a:extLst>
              </a:tr>
            </a:tbl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A88326B8-950D-4239-AEAB-2AE68CD36B88}"/>
              </a:ext>
            </a:extLst>
          </p:cNvPr>
          <p:cNvSpPr txBox="1"/>
          <p:nvPr/>
        </p:nvSpPr>
        <p:spPr>
          <a:xfrm>
            <a:off x="5641144" y="3383280"/>
            <a:ext cx="914400" cy="9144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4F0F2DF-BE43-4457-B52E-5144706DF539}"/>
              </a:ext>
            </a:extLst>
          </p:cNvPr>
          <p:cNvSpPr txBox="1"/>
          <p:nvPr/>
        </p:nvSpPr>
        <p:spPr>
          <a:xfrm>
            <a:off x="6217920" y="5950634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51FDAF0-91AC-4081-846E-CF36D2FB41D9}"/>
              </a:ext>
            </a:extLst>
          </p:cNvPr>
          <p:cNvSpPr txBox="1"/>
          <p:nvPr/>
        </p:nvSpPr>
        <p:spPr>
          <a:xfrm>
            <a:off x="5641144" y="2975317"/>
            <a:ext cx="914400" cy="9144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ABC1794-AD07-4287-9C6B-0474552C65E0}"/>
              </a:ext>
            </a:extLst>
          </p:cNvPr>
          <p:cNvSpPr txBox="1"/>
          <p:nvPr/>
        </p:nvSpPr>
        <p:spPr>
          <a:xfrm>
            <a:off x="5169875" y="5147752"/>
            <a:ext cx="34958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i="1" dirty="0">
                <a:solidFill>
                  <a:srgbClr val="FF0000"/>
                </a:solidFill>
              </a:rPr>
              <a:t>THANK YOU </a:t>
            </a:r>
          </a:p>
        </p:txBody>
      </p:sp>
    </p:spTree>
    <p:extLst>
      <p:ext uri="{BB962C8B-B14F-4D97-AF65-F5344CB8AC3E}">
        <p14:creationId xmlns:p14="http://schemas.microsoft.com/office/powerpoint/2010/main" val="114295498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6000">
        <p15:prstTrans prst="curtains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C2F840DA-92AC-4D2E-84F1-A4A08DC279B1}"/>
              </a:ext>
            </a:extLst>
          </p:cNvPr>
          <p:cNvSpPr/>
          <p:nvPr/>
        </p:nvSpPr>
        <p:spPr>
          <a:xfrm>
            <a:off x="285750" y="4096435"/>
            <a:ext cx="6096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/>
              <a:t>	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D1BCE92C-5B7E-4F5E-9115-82F8D670E0C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03055875"/>
              </p:ext>
            </p:extLst>
          </p:nvPr>
        </p:nvGraphicFramePr>
        <p:xfrm>
          <a:off x="555527" y="91440"/>
          <a:ext cx="11080945" cy="66751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080945">
                  <a:extLst>
                    <a:ext uri="{9D8B030D-6E8A-4147-A177-3AD203B41FA5}">
                      <a16:colId xmlns:a16="http://schemas.microsoft.com/office/drawing/2014/main" val="1906002657"/>
                    </a:ext>
                  </a:extLst>
                </a:gridCol>
              </a:tblGrid>
              <a:tr h="6388491">
                <a:tc>
                  <a:txBody>
                    <a:bodyPr/>
                    <a:lstStyle/>
                    <a:p>
                      <a:r>
                        <a:rPr lang="en-GB" sz="2400" b="1" u="sng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References </a:t>
                      </a:r>
                    </a:p>
                    <a:p>
                      <a:endParaRPr lang="en-GB" sz="1200" b="1" kern="1200" dirty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1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Amabile, T. (1993) </a:t>
                      </a:r>
                      <a:r>
                        <a:rPr lang="en-GB" sz="1100" b="1" i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Harvard Business Review</a:t>
                      </a:r>
                      <a:r>
                        <a:rPr lang="en-GB" sz="11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: </a:t>
                      </a:r>
                      <a:r>
                        <a:rPr lang="en-GB" sz="1100" b="1" i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How to Kill creativity. </a:t>
                      </a:r>
                      <a:r>
                        <a:rPr lang="en-GB" sz="11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Available at: </a:t>
                      </a:r>
                      <a:r>
                        <a:rPr lang="en-GB" sz="1100" b="1" u="sng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3"/>
                        </a:rPr>
                        <a:t>https://hbr.org/1998/09/how-to-kill-creativity</a:t>
                      </a:r>
                      <a:r>
                        <a:rPr lang="en-GB" sz="11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(Accessed:28 October 2020).</a:t>
                      </a:r>
                    </a:p>
                    <a:p>
                      <a:endParaRPr lang="en-GB" sz="1100" b="1" kern="1200" dirty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en-GB" sz="11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Atom Content Marketing Ltd, 2018, HSBC Bank PLC. Available at: </a:t>
                      </a:r>
                      <a:r>
                        <a:rPr lang="en-GB" sz="1100" b="1" u="sng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4"/>
                        </a:rPr>
                        <a:t>https://www.business.hsbc.uk/en-gb/gb/article/motivating-employees#:~:text=Motivating%20employees.%201%201.%20What%20is%20motivation%20about%3F,and%20criticism.%205%205.%20Handling%20disagreements.%20More%20items</a:t>
                      </a:r>
                      <a:r>
                        <a:rPr lang="en-GB" sz="11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 (Accessed: 15.10.20).</a:t>
                      </a:r>
                    </a:p>
                    <a:p>
                      <a:endParaRPr lang="en-GB" sz="1100" b="1" kern="1200" dirty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en-GB" sz="11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Business Balls (2020), </a:t>
                      </a:r>
                      <a:r>
                        <a:rPr lang="en-GB" sz="1100" b="1" i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Improving Workplace Performance.</a:t>
                      </a:r>
                      <a:r>
                        <a:rPr lang="en-GB" sz="11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Available at: </a:t>
                      </a:r>
                      <a:r>
                        <a:rPr lang="en-GB" sz="1100" b="1" u="sng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5"/>
                        </a:rPr>
                        <a:t>https://www.businessballs.com/improving-workplace-performance/vrooms-expectancy-theory/#:~:text=Vroom%27s%20expectancy%20theory%20assumes%20that%20behaviour%20results%20from,such%20as%20personality%2C%20skills%2C%20knowledge%2C%20experience%20and%20abilities</a:t>
                      </a:r>
                      <a:r>
                        <a:rPr lang="en-GB" sz="11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. (Accessed: 24 October 2020).</a:t>
                      </a:r>
                    </a:p>
                    <a:p>
                      <a:endParaRPr lang="en-GB" sz="1100" b="1" kern="1200" dirty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1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Carmody, J (2015) </a:t>
                      </a:r>
                      <a:r>
                        <a:rPr lang="en-GB" sz="1100" b="1" i="1" kern="1200" dirty="0" err="1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Reculver</a:t>
                      </a:r>
                      <a:r>
                        <a:rPr lang="en-GB" sz="1100" b="1" i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Solicitors- Redundancies at HSBC.</a:t>
                      </a:r>
                      <a:r>
                        <a:rPr lang="en-GB" sz="11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Available at: </a:t>
                      </a:r>
                      <a:r>
                        <a:rPr lang="en-GB" sz="1100" b="1" u="sng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6"/>
                        </a:rPr>
                        <a:t>https://www.reculversolicitors.co.uk/redundancies-at-hsbc/#:~:text=Posted%20on%20June%2010%2C%202015%20by%20James%20Carmody.,will%20also%20be%20offering%20voluntary%20early%20retirement%20packages</a:t>
                      </a:r>
                      <a:r>
                        <a:rPr lang="en-GB" sz="11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(Accessed : 28 October 2020).</a:t>
                      </a:r>
                    </a:p>
                    <a:p>
                      <a:endParaRPr lang="en-GB" sz="1100" b="1" kern="1200" dirty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en-GB" sz="11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Daily muse Inc (2020</a:t>
                      </a:r>
                      <a:r>
                        <a:rPr lang="en-GB" sz="1100" b="1" i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), Lou Holtz, Inspirational quotes that will get you through the week</a:t>
                      </a:r>
                      <a:r>
                        <a:rPr lang="en-GB" sz="11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. Available at: </a:t>
                      </a:r>
                      <a:r>
                        <a:rPr lang="en-GB" sz="1100" b="1" u="sng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7"/>
                        </a:rPr>
                        <a:t>https://www.themuse.com/advice/45-inspirational-quotes-that-will-get-you-through-the-work-week</a:t>
                      </a:r>
                      <a:r>
                        <a:rPr lang="en-GB" sz="11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, (Accessed: 29 October 2020).</a:t>
                      </a:r>
                    </a:p>
                    <a:p>
                      <a:endParaRPr lang="en-GB" sz="1100" b="1" kern="1200" dirty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en-GB" sz="11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Expert Programme management (2009-2018) Available at </a:t>
                      </a:r>
                      <a:r>
                        <a:rPr lang="en-GB" sz="1100" b="1" u="sng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8"/>
                        </a:rPr>
                        <a:t>https://expertprogrammanagement.com/2011/03/theory-x-and-theory-y/</a:t>
                      </a:r>
                      <a:r>
                        <a:rPr lang="en-GB" sz="11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(Accessed: 27 October 2020).</a:t>
                      </a:r>
                    </a:p>
                    <a:p>
                      <a:endParaRPr lang="en-GB" sz="1100" b="1" kern="1200" dirty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en-GB" sz="11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HSBC Group (2020)Available at:  </a:t>
                      </a:r>
                      <a:r>
                        <a:rPr lang="en-GB" sz="1100" b="1" u="sng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9"/>
                        </a:rPr>
                        <a:t>http://mail.hsbc.com.hk/in/cc_singapore_sale/images/logo.jpg</a:t>
                      </a:r>
                      <a:r>
                        <a:rPr lang="en-GB" sz="1100" b="1" u="sng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(Accessed: 15 October 2020).</a:t>
                      </a:r>
                    </a:p>
                    <a:p>
                      <a:endParaRPr lang="en-GB" sz="1100" b="1" kern="1200" dirty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en-GB" sz="11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Indeed (2019</a:t>
                      </a:r>
                      <a:r>
                        <a:rPr lang="en-GB" sz="1100" b="1" i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) HSBC Employee reviews in Bristol.</a:t>
                      </a:r>
                      <a:r>
                        <a:rPr lang="en-GB" sz="11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Available at: </a:t>
                      </a:r>
                      <a:r>
                        <a:rPr lang="en-GB" sz="1100" b="1" u="sng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10"/>
                        </a:rPr>
                        <a:t>https://www.indeed.co.uk/cmp/HSBC/reviews?fcountry=GB&amp;floc=Bristol</a:t>
                      </a:r>
                      <a:r>
                        <a:rPr lang="en-GB" sz="11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(Accessed: 24 October 2020).</a:t>
                      </a:r>
                    </a:p>
                    <a:p>
                      <a:endParaRPr lang="en-GB" sz="1100" b="1" kern="1200" dirty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en-GB" sz="1100" b="1" kern="1200" dirty="0" err="1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LumApps</a:t>
                      </a:r>
                      <a:r>
                        <a:rPr lang="en-GB" sz="11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SAS (2020) Available at: </a:t>
                      </a:r>
                      <a:r>
                        <a:rPr lang="en-GB" sz="1100" b="1" u="sng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11"/>
                        </a:rPr>
                        <a:t>https://www.ajobthing.com/blog/data/blog/images/2019/05/EM_Heirarchy_of_Engagement_pyramid-600x497.jpg</a:t>
                      </a:r>
                      <a:r>
                        <a:rPr lang="en-GB" sz="11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(Accessed: on 26 October 2020).</a:t>
                      </a:r>
                    </a:p>
                    <a:p>
                      <a:endParaRPr lang="en-GB" sz="1100" b="1" kern="1200" dirty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en-GB" sz="11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Successful Change (2020) Available at:  </a:t>
                      </a:r>
                      <a:r>
                        <a:rPr lang="en-GB" sz="1100" b="1" u="sng" kern="1200" dirty="0">
                          <a:solidFill>
                            <a:srgbClr val="F59E00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12">
                            <a:extLst>
                              <a:ext uri="{A12FA001-AC4F-418D-AE19-62706E023703}">
                                <ahyp:hlinkClr xmlns:ahyp="http://schemas.microsoft.com/office/drawing/2018/hyperlinkcolor" val="tx"/>
                              </a:ext>
                            </a:extLst>
                          </a:hlinkClick>
                        </a:rPr>
                        <a:t>https://successfulchange4u.com/wp-content/uploads/2017/10/motivation-bubble-1200x900.jpg  </a:t>
                      </a:r>
                      <a:r>
                        <a:rPr lang="en-GB" sz="1100" b="1" u="sng" kern="1200" dirty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12">
                            <a:extLst>
                              <a:ext uri="{A12FA001-AC4F-418D-AE19-62706E023703}">
                                <ahyp:hlinkClr xmlns:ahyp="http://schemas.microsoft.com/office/drawing/2018/hyperlinkcolor" val="tx"/>
                              </a:ext>
                            </a:extLst>
                          </a:hlinkClick>
                        </a:rPr>
                        <a:t> (Accessed: 20 October 2020</a:t>
                      </a:r>
                      <a:r>
                        <a:rPr lang="en-GB" sz="1100" b="1" u="sng" kern="1200" dirty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)</a:t>
                      </a:r>
                      <a:r>
                        <a:rPr lang="en-GB" sz="1100" b="1" kern="1200" dirty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.</a:t>
                      </a:r>
                    </a:p>
                    <a:p>
                      <a:endParaRPr lang="en-GB" sz="1100" b="1" kern="1200" dirty="0">
                        <a:solidFill>
                          <a:schemeClr val="bg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en-GB" sz="1100" b="1" u="sng" kern="1200" dirty="0" err="1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13"/>
                        </a:rPr>
                        <a:t>Szmigiera</a:t>
                      </a:r>
                      <a:r>
                        <a:rPr lang="en-GB" sz="11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. M (2020), Statista: Available at: </a:t>
                      </a:r>
                      <a:r>
                        <a:rPr lang="en-GB" sz="1100" b="1" u="sng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14"/>
                        </a:rPr>
                        <a:t>https://www.statista.com/statistics/258419/total-workforce-at-hsbc-from-2010/</a:t>
                      </a:r>
                      <a:r>
                        <a:rPr lang="en-GB" sz="11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(Accessed: 19 October 2020).</a:t>
                      </a:r>
                    </a:p>
                    <a:p>
                      <a:endParaRPr lang="en-GB" sz="1100" b="1" kern="1200" dirty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en-GB" sz="11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Talent Smoothie (2020), Case Study: Employee Engagement at HSBC  Available at: </a:t>
                      </a:r>
                      <a:r>
                        <a:rPr lang="en-GB" sz="1100" b="1" u="sng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15"/>
                        </a:rPr>
                        <a:t>https://talentsmoothie.com/employee-engagement-case-study-hsbc-career-development-management/#:~:text=%20For%20the%20employees%20%201%20Give%20them,boost%20in%20enthusiasm%2C%20energy%20and%20focus%20More%20</a:t>
                      </a:r>
                      <a:r>
                        <a:rPr lang="en-GB" sz="1100" b="1" u="sng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(</a:t>
                      </a:r>
                      <a:r>
                        <a:rPr lang="en-GB" sz="11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Accessed: 24</a:t>
                      </a:r>
                    </a:p>
                    <a:p>
                      <a:r>
                        <a:rPr lang="en-GB" sz="11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October 2020).</a:t>
                      </a:r>
                    </a:p>
                    <a:p>
                      <a:endParaRPr lang="en-GB" sz="1100" b="1" kern="1200" dirty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en-GB" sz="11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UK Essays, 2020 Available at: </a:t>
                      </a:r>
                      <a:r>
                        <a:rPr lang="en-GB" sz="1100" b="1" u="sng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16"/>
                        </a:rPr>
                        <a:t>https://www.hsbc.com/our-approach/our-values </a:t>
                      </a:r>
                      <a:r>
                        <a:rPr lang="en-GB" sz="11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 (Accessed: 15 October 2020).</a:t>
                      </a:r>
                    </a:p>
                    <a:p>
                      <a:endParaRPr lang="en-GB" sz="1100" b="1" kern="1200" dirty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1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  </a:t>
                      </a:r>
                      <a:endParaRPr lang="en-GB" sz="1200" b="1" kern="1200" dirty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gradFill>
                      <a:gsLst>
                        <a:gs pos="100000">
                          <a:schemeClr val="accent6">
                            <a:lumMod val="40000"/>
                            <a:lumOff val="60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18000">
                          <a:schemeClr val="accent6">
                            <a:lumMod val="40000"/>
                            <a:lumOff val="60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365071686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8101741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Marquee">
      <a:dk1>
        <a:srgbClr val="000000"/>
      </a:dk1>
      <a:lt1>
        <a:sysClr val="window" lastClr="FFFFFF"/>
      </a:lt1>
      <a:dk2>
        <a:srgbClr val="5E5E5E"/>
      </a:dk2>
      <a:lt2>
        <a:srgbClr val="DDDDDD"/>
      </a:lt2>
      <a:accent1>
        <a:srgbClr val="418AB3"/>
      </a:accent1>
      <a:accent2>
        <a:srgbClr val="A6B727"/>
      </a:accent2>
      <a:accent3>
        <a:srgbClr val="F69200"/>
      </a:accent3>
      <a:accent4>
        <a:srgbClr val="838383"/>
      </a:accent4>
      <a:accent5>
        <a:srgbClr val="FEC306"/>
      </a:accent5>
      <a:accent6>
        <a:srgbClr val="DF5327"/>
      </a:accent6>
      <a:hlink>
        <a:srgbClr val="F59E00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467D266DF7D29488C599703B2EBBD01" ma:contentTypeVersion="12" ma:contentTypeDescription="Create a new document." ma:contentTypeScope="" ma:versionID="5064ac48d4d91d84461bb1adabf95c2c">
  <xsd:schema xmlns:xsd="http://www.w3.org/2001/XMLSchema" xmlns:xs="http://www.w3.org/2001/XMLSchema" xmlns:p="http://schemas.microsoft.com/office/2006/metadata/properties" xmlns:ns3="9d0d5cce-d4dc-4043-8325-c992d2f588cd" xmlns:ns4="39a888ec-cc75-402e-856f-ff68cc5460ab" targetNamespace="http://schemas.microsoft.com/office/2006/metadata/properties" ma:root="true" ma:fieldsID="2ec540d4f3241c52401231ef4bd1fe5b" ns3:_="" ns4:_="">
    <xsd:import namespace="9d0d5cce-d4dc-4043-8325-c992d2f588cd"/>
    <xsd:import namespace="39a888ec-cc75-402e-856f-ff68cc5460ab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d0d5cce-d4dc-4043-8325-c992d2f588c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1" nillable="true" ma:displayName="Tags" ma:internalName="MediaServiceAutoTags" ma:readOnly="true">
      <xsd:simpleType>
        <xsd:restriction base="dms:Text"/>
      </xsd:simpleType>
    </xsd:element>
    <xsd:element name="MediaServiceOCR" ma:index="12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8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9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9a888ec-cc75-402e-856f-ff68cc5460ab" elementFormDefault="qualified">
    <xsd:import namespace="http://schemas.microsoft.com/office/2006/documentManagement/types"/>
    <xsd:import namespace="http://schemas.microsoft.com/office/infopath/2007/PartnerControls"/>
    <xsd:element name="SharedWithUsers" ma:index="15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6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7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9A57532F-AAA2-4DDD-9241-F301DE39EA9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d0d5cce-d4dc-4043-8325-c992d2f588cd"/>
    <ds:schemaRef ds:uri="39a888ec-cc75-402e-856f-ff68cc5460a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ACF60AB3-4B16-46C8-A99D-B588D8FB8083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7F5E16A-54F4-4515-88ED-BA9160DBB35D}">
  <ds:schemaRefs>
    <ds:schemaRef ds:uri="http://purl.org/dc/elements/1.1/"/>
    <ds:schemaRef ds:uri="http://schemas.microsoft.com/office/2006/metadata/properties"/>
    <ds:schemaRef ds:uri="39a888ec-cc75-402e-856f-ff68cc5460ab"/>
    <ds:schemaRef ds:uri="http://purl.org/dc/terms/"/>
    <ds:schemaRef ds:uri="9d0d5cce-d4dc-4043-8325-c992d2f588cd"/>
    <ds:schemaRef ds:uri="http://schemas.microsoft.com/office/2006/documentManagement/types"/>
    <ds:schemaRef ds:uri="http://purl.org/dc/dcmitype/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16059</TotalTime>
  <Words>1124</Words>
  <Application>Microsoft Office PowerPoint</Application>
  <PresentationFormat>Widescreen</PresentationFormat>
  <Paragraphs>158</Paragraphs>
  <Slides>9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Calibri</vt:lpstr>
      <vt:lpstr>Calibri Light</vt:lpstr>
      <vt:lpstr>Office Theme</vt:lpstr>
      <vt:lpstr>Motivation at  HSBC Bank PLC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Motivation at  HSBC Bank PLC </dc:title>
  <dc:creator>Nicola Bennett (1905849)</dc:creator>
  <cp:lastModifiedBy>Nicola Bennett (1905849)</cp:lastModifiedBy>
  <cp:revision>1</cp:revision>
  <cp:lastPrinted>2020-10-30T12:19:08Z</cp:lastPrinted>
  <dcterms:created xsi:type="dcterms:W3CDTF">2020-10-20T16:58:31Z</dcterms:created>
  <dcterms:modified xsi:type="dcterms:W3CDTF">2020-11-01T13:53:57Z</dcterms:modified>
</cp:coreProperties>
</file>