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8" r:id="rId1"/>
  </p:sldMasterIdLst>
  <p:sldIdLst>
    <p:sldId id="256" r:id="rId2"/>
    <p:sldId id="272" r:id="rId3"/>
    <p:sldId id="262" r:id="rId4"/>
    <p:sldId id="271" r:id="rId5"/>
    <p:sldId id="263" r:id="rId6"/>
    <p:sldId id="259" r:id="rId7"/>
    <p:sldId id="258" r:id="rId8"/>
    <p:sldId id="261" r:id="rId9"/>
    <p:sldId id="264" r:id="rId10"/>
    <p:sldId id="265" r:id="rId11"/>
    <p:sldId id="266" r:id="rId12"/>
    <p:sldId id="267" r:id="rId13"/>
    <p:sldId id="268" r:id="rId14"/>
    <p:sldId id="269" r:id="rId15"/>
    <p:sldId id="270" r:id="rId1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C08B14C-BF31-2692-0637-7C4957B15DC2}" v="692" dt="2024-03-08T12:55:44.858"/>
    <p1510:client id="{50FECD44-0DA1-5B41-0DF6-E3E20ECBE6C6}" v="612" dt="2024-03-08T11:46:02.325"/>
    <p1510:client id="{9F6088B7-C128-ADAE-1EB4-6FF18242F659}" v="30" dt="2024-03-08T13:08:39.0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ristina-Madalina Sandu (2018643)" userId="S::2018643@student.uwtsd.ac.uk::111f239e-064a-4ed3-9f00-069c5087768e" providerId="AD" clId="Web-{63C49CDE-4507-5C5D-C9E7-981AEF4A2DC9}"/>
    <pc:docChg chg="modSld">
      <pc:chgData name="Cristina-Madalina Sandu (2018643)" userId="S::2018643@student.uwtsd.ac.uk::111f239e-064a-4ed3-9f00-069c5087768e" providerId="AD" clId="Web-{63C49CDE-4507-5C5D-C9E7-981AEF4A2DC9}" dt="2024-02-16T16:42:11.389" v="109" actId="20577"/>
      <pc:docMkLst>
        <pc:docMk/>
      </pc:docMkLst>
      <pc:sldChg chg="addSp delSp modSp">
        <pc:chgData name="Cristina-Madalina Sandu (2018643)" userId="S::2018643@student.uwtsd.ac.uk::111f239e-064a-4ed3-9f00-069c5087768e" providerId="AD" clId="Web-{63C49CDE-4507-5C5D-C9E7-981AEF4A2DC9}" dt="2024-02-16T16:42:11.389" v="109" actId="20577"/>
        <pc:sldMkLst>
          <pc:docMk/>
          <pc:sldMk cId="1695010610" sldId="257"/>
        </pc:sldMkLst>
        <pc:spChg chg="add del mod">
          <ac:chgData name="Cristina-Madalina Sandu (2018643)" userId="S::2018643@student.uwtsd.ac.uk::111f239e-064a-4ed3-9f00-069c5087768e" providerId="AD" clId="Web-{63C49CDE-4507-5C5D-C9E7-981AEF4A2DC9}" dt="2024-02-16T16:30:28.061" v="6"/>
          <ac:spMkLst>
            <pc:docMk/>
            <pc:sldMk cId="1695010610" sldId="257"/>
            <ac:spMk id="3" creationId="{50534BC7-F521-067C-CD82-90BFF6BB1903}"/>
          </ac:spMkLst>
        </pc:spChg>
        <pc:spChg chg="add del mod">
          <ac:chgData name="Cristina-Madalina Sandu (2018643)" userId="S::2018643@student.uwtsd.ac.uk::111f239e-064a-4ed3-9f00-069c5087768e" providerId="AD" clId="Web-{63C49CDE-4507-5C5D-C9E7-981AEF4A2DC9}" dt="2024-02-16T16:33:44.366" v="24"/>
          <ac:spMkLst>
            <pc:docMk/>
            <pc:sldMk cId="1695010610" sldId="257"/>
            <ac:spMk id="6" creationId="{1EA575F2-9306-EBF3-A6F8-13F2C65BE7D0}"/>
          </ac:spMkLst>
        </pc:spChg>
        <pc:spChg chg="add mod">
          <ac:chgData name="Cristina-Madalina Sandu (2018643)" userId="S::2018643@student.uwtsd.ac.uk::111f239e-064a-4ed3-9f00-069c5087768e" providerId="AD" clId="Web-{63C49CDE-4507-5C5D-C9E7-981AEF4A2DC9}" dt="2024-02-16T16:42:11.389" v="109" actId="20577"/>
          <ac:spMkLst>
            <pc:docMk/>
            <pc:sldMk cId="1695010610" sldId="257"/>
            <ac:spMk id="8" creationId="{9D284281-EFF7-4214-BDE1-BED4F27EEE56}"/>
          </ac:spMkLst>
        </pc:spChg>
        <pc:picChg chg="add del mod">
          <ac:chgData name="Cristina-Madalina Sandu (2018643)" userId="S::2018643@student.uwtsd.ac.uk::111f239e-064a-4ed3-9f00-069c5087768e" providerId="AD" clId="Web-{63C49CDE-4507-5C5D-C9E7-981AEF4A2DC9}" dt="2024-02-16T16:30:28.061" v="7"/>
          <ac:picMkLst>
            <pc:docMk/>
            <pc:sldMk cId="1695010610" sldId="257"/>
            <ac:picMk id="2" creationId="{0C8F2E13-A27B-CF95-7176-368BA17BC6EB}"/>
          </ac:picMkLst>
        </pc:picChg>
        <pc:picChg chg="add del mod">
          <ac:chgData name="Cristina-Madalina Sandu (2018643)" userId="S::2018643@student.uwtsd.ac.uk::111f239e-064a-4ed3-9f00-069c5087768e" providerId="AD" clId="Web-{63C49CDE-4507-5C5D-C9E7-981AEF4A2DC9}" dt="2024-02-16T16:33:44.366" v="24"/>
          <ac:picMkLst>
            <pc:docMk/>
            <pc:sldMk cId="1695010610" sldId="257"/>
            <ac:picMk id="5" creationId="{270AC6C8-8775-7330-B0F9-03F3F9BE3F17}"/>
          </ac:picMkLst>
        </pc:picChg>
      </pc:sldChg>
    </pc:docChg>
  </pc:docChgLst>
  <pc:docChgLst>
    <pc:chgData name="Cristina-Madalina Sandu (2018643)" userId="S::2018643@student.uwtsd.ac.uk::111f239e-064a-4ed3-9f00-069c5087768e" providerId="AD" clId="Web-{9F6088B7-C128-ADAE-1EB4-6FF18242F659}"/>
    <pc:docChg chg="modSld addMainMaster delMainMaster">
      <pc:chgData name="Cristina-Madalina Sandu (2018643)" userId="S::2018643@student.uwtsd.ac.uk::111f239e-064a-4ed3-9f00-069c5087768e" providerId="AD" clId="Web-{9F6088B7-C128-ADAE-1EB4-6FF18242F659}" dt="2024-03-08T13:08:39.006" v="20"/>
      <pc:docMkLst>
        <pc:docMk/>
      </pc:docMkLst>
      <pc:sldChg chg="modSp mod modClrScheme chgLayout">
        <pc:chgData name="Cristina-Madalina Sandu (2018643)" userId="S::2018643@student.uwtsd.ac.uk::111f239e-064a-4ed3-9f00-069c5087768e" providerId="AD" clId="Web-{9F6088B7-C128-ADAE-1EB4-6FF18242F659}" dt="2024-03-08T13:08:39.006" v="20"/>
        <pc:sldMkLst>
          <pc:docMk/>
          <pc:sldMk cId="109857222" sldId="256"/>
        </pc:sldMkLst>
        <pc:spChg chg="mod ord">
          <ac:chgData name="Cristina-Madalina Sandu (2018643)" userId="S::2018643@student.uwtsd.ac.uk::111f239e-064a-4ed3-9f00-069c5087768e" providerId="AD" clId="Web-{9F6088B7-C128-ADAE-1EB4-6FF18242F659}" dt="2024-03-08T13:08:39.006" v="20"/>
          <ac:spMkLst>
            <pc:docMk/>
            <pc:sldMk cId="109857222" sldId="256"/>
            <ac:spMk id="2" creationId="{00000000-0000-0000-0000-000000000000}"/>
          </ac:spMkLst>
        </pc:spChg>
        <pc:spChg chg="mod ord">
          <ac:chgData name="Cristina-Madalina Sandu (2018643)" userId="S::2018643@student.uwtsd.ac.uk::111f239e-064a-4ed3-9f00-069c5087768e" providerId="AD" clId="Web-{9F6088B7-C128-ADAE-1EB4-6FF18242F659}" dt="2024-03-08T13:08:39.006" v="20"/>
          <ac:spMkLst>
            <pc:docMk/>
            <pc:sldMk cId="109857222" sldId="256"/>
            <ac:spMk id="3" creationId="{00000000-0000-0000-0000-000000000000}"/>
          </ac:spMkLst>
        </pc:spChg>
      </pc:sldChg>
      <pc:sldChg chg="mod modClrScheme chgLayout">
        <pc:chgData name="Cristina-Madalina Sandu (2018643)" userId="S::2018643@student.uwtsd.ac.uk::111f239e-064a-4ed3-9f00-069c5087768e" providerId="AD" clId="Web-{9F6088B7-C128-ADAE-1EB4-6FF18242F659}" dt="2024-03-08T13:08:39.006" v="20"/>
        <pc:sldMkLst>
          <pc:docMk/>
          <pc:sldMk cId="3200433109" sldId="258"/>
        </pc:sldMkLst>
      </pc:sldChg>
      <pc:sldChg chg="mod modClrScheme chgLayout">
        <pc:chgData name="Cristina-Madalina Sandu (2018643)" userId="S::2018643@student.uwtsd.ac.uk::111f239e-064a-4ed3-9f00-069c5087768e" providerId="AD" clId="Web-{9F6088B7-C128-ADAE-1EB4-6FF18242F659}" dt="2024-03-08T13:08:39.006" v="20"/>
        <pc:sldMkLst>
          <pc:docMk/>
          <pc:sldMk cId="321144459" sldId="259"/>
        </pc:sldMkLst>
      </pc:sldChg>
      <pc:sldChg chg="mod modClrScheme chgLayout">
        <pc:chgData name="Cristina-Madalina Sandu (2018643)" userId="S::2018643@student.uwtsd.ac.uk::111f239e-064a-4ed3-9f00-069c5087768e" providerId="AD" clId="Web-{9F6088B7-C128-ADAE-1EB4-6FF18242F659}" dt="2024-03-08T13:08:39.006" v="20"/>
        <pc:sldMkLst>
          <pc:docMk/>
          <pc:sldMk cId="2956974294" sldId="261"/>
        </pc:sldMkLst>
      </pc:sldChg>
      <pc:sldChg chg="mod modClrScheme chgLayout">
        <pc:chgData name="Cristina-Madalina Sandu (2018643)" userId="S::2018643@student.uwtsd.ac.uk::111f239e-064a-4ed3-9f00-069c5087768e" providerId="AD" clId="Web-{9F6088B7-C128-ADAE-1EB4-6FF18242F659}" dt="2024-03-08T13:08:39.006" v="20"/>
        <pc:sldMkLst>
          <pc:docMk/>
          <pc:sldMk cId="1529673654" sldId="262"/>
        </pc:sldMkLst>
      </pc:sldChg>
      <pc:sldChg chg="mod modClrScheme chgLayout">
        <pc:chgData name="Cristina-Madalina Sandu (2018643)" userId="S::2018643@student.uwtsd.ac.uk::111f239e-064a-4ed3-9f00-069c5087768e" providerId="AD" clId="Web-{9F6088B7-C128-ADAE-1EB4-6FF18242F659}" dt="2024-03-08T13:08:39.006" v="20"/>
        <pc:sldMkLst>
          <pc:docMk/>
          <pc:sldMk cId="1996258175" sldId="263"/>
        </pc:sldMkLst>
      </pc:sldChg>
      <pc:sldChg chg="mod modClrScheme chgLayout">
        <pc:chgData name="Cristina-Madalina Sandu (2018643)" userId="S::2018643@student.uwtsd.ac.uk::111f239e-064a-4ed3-9f00-069c5087768e" providerId="AD" clId="Web-{9F6088B7-C128-ADAE-1EB4-6FF18242F659}" dt="2024-03-08T13:08:39.006" v="20"/>
        <pc:sldMkLst>
          <pc:docMk/>
          <pc:sldMk cId="3155403033" sldId="264"/>
        </pc:sldMkLst>
      </pc:sldChg>
      <pc:sldChg chg="modSp mod modClrScheme chgLayout">
        <pc:chgData name="Cristina-Madalina Sandu (2018643)" userId="S::2018643@student.uwtsd.ac.uk::111f239e-064a-4ed3-9f00-069c5087768e" providerId="AD" clId="Web-{9F6088B7-C128-ADAE-1EB4-6FF18242F659}" dt="2024-03-08T13:08:39.006" v="20"/>
        <pc:sldMkLst>
          <pc:docMk/>
          <pc:sldMk cId="3195467303" sldId="265"/>
        </pc:sldMkLst>
        <pc:spChg chg="mod">
          <ac:chgData name="Cristina-Madalina Sandu (2018643)" userId="S::2018643@student.uwtsd.ac.uk::111f239e-064a-4ed3-9f00-069c5087768e" providerId="AD" clId="Web-{9F6088B7-C128-ADAE-1EB4-6FF18242F659}" dt="2024-03-08T13:07:05.222" v="6" actId="20577"/>
          <ac:spMkLst>
            <pc:docMk/>
            <pc:sldMk cId="3195467303" sldId="265"/>
            <ac:spMk id="4" creationId="{D0221400-613C-F7B4-6C1B-E8771BBD56FB}"/>
          </ac:spMkLst>
        </pc:spChg>
      </pc:sldChg>
      <pc:sldChg chg="modSp mod modClrScheme chgLayout">
        <pc:chgData name="Cristina-Madalina Sandu (2018643)" userId="S::2018643@student.uwtsd.ac.uk::111f239e-064a-4ed3-9f00-069c5087768e" providerId="AD" clId="Web-{9F6088B7-C128-ADAE-1EB4-6FF18242F659}" dt="2024-03-08T13:08:39.006" v="20"/>
        <pc:sldMkLst>
          <pc:docMk/>
          <pc:sldMk cId="3525948276" sldId="266"/>
        </pc:sldMkLst>
        <pc:spChg chg="mod">
          <ac:chgData name="Cristina-Madalina Sandu (2018643)" userId="S::2018643@student.uwtsd.ac.uk::111f239e-064a-4ed3-9f00-069c5087768e" providerId="AD" clId="Web-{9F6088B7-C128-ADAE-1EB4-6FF18242F659}" dt="2024-03-08T13:07:24.973" v="13" actId="20577"/>
          <ac:spMkLst>
            <pc:docMk/>
            <pc:sldMk cId="3525948276" sldId="266"/>
            <ac:spMk id="4" creationId="{56258B80-FE6F-E279-17E6-2A55255A5A5B}"/>
          </ac:spMkLst>
        </pc:spChg>
      </pc:sldChg>
      <pc:sldChg chg="mod modClrScheme chgLayout">
        <pc:chgData name="Cristina-Madalina Sandu (2018643)" userId="S::2018643@student.uwtsd.ac.uk::111f239e-064a-4ed3-9f00-069c5087768e" providerId="AD" clId="Web-{9F6088B7-C128-ADAE-1EB4-6FF18242F659}" dt="2024-03-08T13:08:39.006" v="20"/>
        <pc:sldMkLst>
          <pc:docMk/>
          <pc:sldMk cId="3102014781" sldId="267"/>
        </pc:sldMkLst>
      </pc:sldChg>
      <pc:sldChg chg="mod modClrScheme chgLayout">
        <pc:chgData name="Cristina-Madalina Sandu (2018643)" userId="S::2018643@student.uwtsd.ac.uk::111f239e-064a-4ed3-9f00-069c5087768e" providerId="AD" clId="Web-{9F6088B7-C128-ADAE-1EB4-6FF18242F659}" dt="2024-03-08T13:08:39.006" v="20"/>
        <pc:sldMkLst>
          <pc:docMk/>
          <pc:sldMk cId="427477347" sldId="268"/>
        </pc:sldMkLst>
      </pc:sldChg>
      <pc:sldChg chg="mod modClrScheme chgLayout">
        <pc:chgData name="Cristina-Madalina Sandu (2018643)" userId="S::2018643@student.uwtsd.ac.uk::111f239e-064a-4ed3-9f00-069c5087768e" providerId="AD" clId="Web-{9F6088B7-C128-ADAE-1EB4-6FF18242F659}" dt="2024-03-08T13:08:39.006" v="20"/>
        <pc:sldMkLst>
          <pc:docMk/>
          <pc:sldMk cId="2051009168" sldId="269"/>
        </pc:sldMkLst>
      </pc:sldChg>
      <pc:sldChg chg="mod modClrScheme chgLayout">
        <pc:chgData name="Cristina-Madalina Sandu (2018643)" userId="S::2018643@student.uwtsd.ac.uk::111f239e-064a-4ed3-9f00-069c5087768e" providerId="AD" clId="Web-{9F6088B7-C128-ADAE-1EB4-6FF18242F659}" dt="2024-03-08T13:08:39.006" v="20"/>
        <pc:sldMkLst>
          <pc:docMk/>
          <pc:sldMk cId="3305747067" sldId="270"/>
        </pc:sldMkLst>
      </pc:sldChg>
      <pc:sldChg chg="modSp mod modClrScheme chgLayout">
        <pc:chgData name="Cristina-Madalina Sandu (2018643)" userId="S::2018643@student.uwtsd.ac.uk::111f239e-064a-4ed3-9f00-069c5087768e" providerId="AD" clId="Web-{9F6088B7-C128-ADAE-1EB4-6FF18242F659}" dt="2024-03-08T13:08:39.006" v="20"/>
        <pc:sldMkLst>
          <pc:docMk/>
          <pc:sldMk cId="3953860120" sldId="271"/>
        </pc:sldMkLst>
        <pc:spChg chg="mod ord">
          <ac:chgData name="Cristina-Madalina Sandu (2018643)" userId="S::2018643@student.uwtsd.ac.uk::111f239e-064a-4ed3-9f00-069c5087768e" providerId="AD" clId="Web-{9F6088B7-C128-ADAE-1EB4-6FF18242F659}" dt="2024-03-08T13:08:39.006" v="20"/>
          <ac:spMkLst>
            <pc:docMk/>
            <pc:sldMk cId="3953860120" sldId="271"/>
            <ac:spMk id="2" creationId="{21E01A73-4522-1707-AA20-F8BE51817399}"/>
          </ac:spMkLst>
        </pc:spChg>
      </pc:sldChg>
      <pc:sldChg chg="mod modClrScheme chgLayout">
        <pc:chgData name="Cristina-Madalina Sandu (2018643)" userId="S::2018643@student.uwtsd.ac.uk::111f239e-064a-4ed3-9f00-069c5087768e" providerId="AD" clId="Web-{9F6088B7-C128-ADAE-1EB4-6FF18242F659}" dt="2024-03-08T13:08:39.006" v="20"/>
        <pc:sldMkLst>
          <pc:docMk/>
          <pc:sldMk cId="960054770" sldId="272"/>
        </pc:sldMkLst>
      </pc:sldChg>
      <pc:sldMasterChg chg="del delSldLayout">
        <pc:chgData name="Cristina-Madalina Sandu (2018643)" userId="S::2018643@student.uwtsd.ac.uk::111f239e-064a-4ed3-9f00-069c5087768e" providerId="AD" clId="Web-{9F6088B7-C128-ADAE-1EB4-6FF18242F659}" dt="2024-03-08T13:06:41.753" v="0"/>
        <pc:sldMasterMkLst>
          <pc:docMk/>
          <pc:sldMasterMk cId="1920746710" sldId="2147483714"/>
        </pc:sldMasterMkLst>
        <pc:sldLayoutChg chg="del">
          <pc:chgData name="Cristina-Madalina Sandu (2018643)" userId="S::2018643@student.uwtsd.ac.uk::111f239e-064a-4ed3-9f00-069c5087768e" providerId="AD" clId="Web-{9F6088B7-C128-ADAE-1EB4-6FF18242F659}" dt="2024-03-08T13:06:41.753" v="0"/>
          <pc:sldLayoutMkLst>
            <pc:docMk/>
            <pc:sldMasterMk cId="1920746710" sldId="2147483714"/>
            <pc:sldLayoutMk cId="1837512130" sldId="2147483715"/>
          </pc:sldLayoutMkLst>
        </pc:sldLayoutChg>
        <pc:sldLayoutChg chg="del">
          <pc:chgData name="Cristina-Madalina Sandu (2018643)" userId="S::2018643@student.uwtsd.ac.uk::111f239e-064a-4ed3-9f00-069c5087768e" providerId="AD" clId="Web-{9F6088B7-C128-ADAE-1EB4-6FF18242F659}" dt="2024-03-08T13:06:41.753" v="0"/>
          <pc:sldLayoutMkLst>
            <pc:docMk/>
            <pc:sldMasterMk cId="1920746710" sldId="2147483714"/>
            <pc:sldLayoutMk cId="2684975934" sldId="2147483716"/>
          </pc:sldLayoutMkLst>
        </pc:sldLayoutChg>
        <pc:sldLayoutChg chg="del">
          <pc:chgData name="Cristina-Madalina Sandu (2018643)" userId="S::2018643@student.uwtsd.ac.uk::111f239e-064a-4ed3-9f00-069c5087768e" providerId="AD" clId="Web-{9F6088B7-C128-ADAE-1EB4-6FF18242F659}" dt="2024-03-08T13:06:41.753" v="0"/>
          <pc:sldLayoutMkLst>
            <pc:docMk/>
            <pc:sldMasterMk cId="1920746710" sldId="2147483714"/>
            <pc:sldLayoutMk cId="4091880884" sldId="2147483717"/>
          </pc:sldLayoutMkLst>
        </pc:sldLayoutChg>
        <pc:sldLayoutChg chg="del">
          <pc:chgData name="Cristina-Madalina Sandu (2018643)" userId="S::2018643@student.uwtsd.ac.uk::111f239e-064a-4ed3-9f00-069c5087768e" providerId="AD" clId="Web-{9F6088B7-C128-ADAE-1EB4-6FF18242F659}" dt="2024-03-08T13:06:41.753" v="0"/>
          <pc:sldLayoutMkLst>
            <pc:docMk/>
            <pc:sldMasterMk cId="1920746710" sldId="2147483714"/>
            <pc:sldLayoutMk cId="497291917" sldId="2147483718"/>
          </pc:sldLayoutMkLst>
        </pc:sldLayoutChg>
        <pc:sldLayoutChg chg="del">
          <pc:chgData name="Cristina-Madalina Sandu (2018643)" userId="S::2018643@student.uwtsd.ac.uk::111f239e-064a-4ed3-9f00-069c5087768e" providerId="AD" clId="Web-{9F6088B7-C128-ADAE-1EB4-6FF18242F659}" dt="2024-03-08T13:06:41.753" v="0"/>
          <pc:sldLayoutMkLst>
            <pc:docMk/>
            <pc:sldMasterMk cId="1920746710" sldId="2147483714"/>
            <pc:sldLayoutMk cId="3561206252" sldId="2147483719"/>
          </pc:sldLayoutMkLst>
        </pc:sldLayoutChg>
        <pc:sldLayoutChg chg="del">
          <pc:chgData name="Cristina-Madalina Sandu (2018643)" userId="S::2018643@student.uwtsd.ac.uk::111f239e-064a-4ed3-9f00-069c5087768e" providerId="AD" clId="Web-{9F6088B7-C128-ADAE-1EB4-6FF18242F659}" dt="2024-03-08T13:06:41.753" v="0"/>
          <pc:sldLayoutMkLst>
            <pc:docMk/>
            <pc:sldMasterMk cId="1920746710" sldId="2147483714"/>
            <pc:sldLayoutMk cId="2693513381" sldId="2147483720"/>
          </pc:sldLayoutMkLst>
        </pc:sldLayoutChg>
        <pc:sldLayoutChg chg="del">
          <pc:chgData name="Cristina-Madalina Sandu (2018643)" userId="S::2018643@student.uwtsd.ac.uk::111f239e-064a-4ed3-9f00-069c5087768e" providerId="AD" clId="Web-{9F6088B7-C128-ADAE-1EB4-6FF18242F659}" dt="2024-03-08T13:06:41.753" v="0"/>
          <pc:sldLayoutMkLst>
            <pc:docMk/>
            <pc:sldMasterMk cId="1920746710" sldId="2147483714"/>
            <pc:sldLayoutMk cId="2025273835" sldId="2147483721"/>
          </pc:sldLayoutMkLst>
        </pc:sldLayoutChg>
        <pc:sldLayoutChg chg="del">
          <pc:chgData name="Cristina-Madalina Sandu (2018643)" userId="S::2018643@student.uwtsd.ac.uk::111f239e-064a-4ed3-9f00-069c5087768e" providerId="AD" clId="Web-{9F6088B7-C128-ADAE-1EB4-6FF18242F659}" dt="2024-03-08T13:06:41.753" v="0"/>
          <pc:sldLayoutMkLst>
            <pc:docMk/>
            <pc:sldMasterMk cId="1920746710" sldId="2147483714"/>
            <pc:sldLayoutMk cId="149883225" sldId="2147483722"/>
          </pc:sldLayoutMkLst>
        </pc:sldLayoutChg>
        <pc:sldLayoutChg chg="del">
          <pc:chgData name="Cristina-Madalina Sandu (2018643)" userId="S::2018643@student.uwtsd.ac.uk::111f239e-064a-4ed3-9f00-069c5087768e" providerId="AD" clId="Web-{9F6088B7-C128-ADAE-1EB4-6FF18242F659}" dt="2024-03-08T13:06:41.753" v="0"/>
          <pc:sldLayoutMkLst>
            <pc:docMk/>
            <pc:sldMasterMk cId="1920746710" sldId="2147483714"/>
            <pc:sldLayoutMk cId="841294636" sldId="2147483723"/>
          </pc:sldLayoutMkLst>
        </pc:sldLayoutChg>
        <pc:sldLayoutChg chg="del">
          <pc:chgData name="Cristina-Madalina Sandu (2018643)" userId="S::2018643@student.uwtsd.ac.uk::111f239e-064a-4ed3-9f00-069c5087768e" providerId="AD" clId="Web-{9F6088B7-C128-ADAE-1EB4-6FF18242F659}" dt="2024-03-08T13:06:41.753" v="0"/>
          <pc:sldLayoutMkLst>
            <pc:docMk/>
            <pc:sldMasterMk cId="1920746710" sldId="2147483714"/>
            <pc:sldLayoutMk cId="2722891888" sldId="2147483724"/>
          </pc:sldLayoutMkLst>
        </pc:sldLayoutChg>
        <pc:sldLayoutChg chg="del">
          <pc:chgData name="Cristina-Madalina Sandu (2018643)" userId="S::2018643@student.uwtsd.ac.uk::111f239e-064a-4ed3-9f00-069c5087768e" providerId="AD" clId="Web-{9F6088B7-C128-ADAE-1EB4-6FF18242F659}" dt="2024-03-08T13:06:41.753" v="0"/>
          <pc:sldLayoutMkLst>
            <pc:docMk/>
            <pc:sldMasterMk cId="1920746710" sldId="2147483714"/>
            <pc:sldLayoutMk cId="3119289341" sldId="2147483725"/>
          </pc:sldLayoutMkLst>
        </pc:sldLayoutChg>
      </pc:sldMasterChg>
      <pc:sldMasterChg chg="add del addSldLayout delSldLayout modSldLayout">
        <pc:chgData name="Cristina-Madalina Sandu (2018643)" userId="S::2018643@student.uwtsd.ac.uk::111f239e-064a-4ed3-9f00-069c5087768e" providerId="AD" clId="Web-{9F6088B7-C128-ADAE-1EB4-6FF18242F659}" dt="2024-03-08T13:06:45.346" v="1"/>
        <pc:sldMasterMkLst>
          <pc:docMk/>
          <pc:sldMasterMk cId="716659245" sldId="2147483726"/>
        </pc:sldMasterMkLst>
        <pc:sldLayoutChg chg="add del mod replId">
          <pc:chgData name="Cristina-Madalina Sandu (2018643)" userId="S::2018643@student.uwtsd.ac.uk::111f239e-064a-4ed3-9f00-069c5087768e" providerId="AD" clId="Web-{9F6088B7-C128-ADAE-1EB4-6FF18242F659}" dt="2024-03-08T13:06:45.346" v="1"/>
          <pc:sldLayoutMkLst>
            <pc:docMk/>
            <pc:sldMasterMk cId="716659245" sldId="2147483726"/>
            <pc:sldLayoutMk cId="3607882648" sldId="2147483727"/>
          </pc:sldLayoutMkLst>
        </pc:sldLayoutChg>
        <pc:sldLayoutChg chg="add del mod replId">
          <pc:chgData name="Cristina-Madalina Sandu (2018643)" userId="S::2018643@student.uwtsd.ac.uk::111f239e-064a-4ed3-9f00-069c5087768e" providerId="AD" clId="Web-{9F6088B7-C128-ADAE-1EB4-6FF18242F659}" dt="2024-03-08T13:06:45.346" v="1"/>
          <pc:sldLayoutMkLst>
            <pc:docMk/>
            <pc:sldMasterMk cId="716659245" sldId="2147483726"/>
            <pc:sldLayoutMk cId="250543913" sldId="2147483728"/>
          </pc:sldLayoutMkLst>
        </pc:sldLayoutChg>
        <pc:sldLayoutChg chg="add del mod replId">
          <pc:chgData name="Cristina-Madalina Sandu (2018643)" userId="S::2018643@student.uwtsd.ac.uk::111f239e-064a-4ed3-9f00-069c5087768e" providerId="AD" clId="Web-{9F6088B7-C128-ADAE-1EB4-6FF18242F659}" dt="2024-03-08T13:06:45.346" v="1"/>
          <pc:sldLayoutMkLst>
            <pc:docMk/>
            <pc:sldMasterMk cId="716659245" sldId="2147483726"/>
            <pc:sldLayoutMk cId="2089235178" sldId="2147483729"/>
          </pc:sldLayoutMkLst>
        </pc:sldLayoutChg>
        <pc:sldLayoutChg chg="add del mod replId">
          <pc:chgData name="Cristina-Madalina Sandu (2018643)" userId="S::2018643@student.uwtsd.ac.uk::111f239e-064a-4ed3-9f00-069c5087768e" providerId="AD" clId="Web-{9F6088B7-C128-ADAE-1EB4-6FF18242F659}" dt="2024-03-08T13:06:45.346" v="1"/>
          <pc:sldLayoutMkLst>
            <pc:docMk/>
            <pc:sldMasterMk cId="716659245" sldId="2147483726"/>
            <pc:sldLayoutMk cId="1425478535" sldId="2147483730"/>
          </pc:sldLayoutMkLst>
        </pc:sldLayoutChg>
        <pc:sldLayoutChg chg="add del mod replId">
          <pc:chgData name="Cristina-Madalina Sandu (2018643)" userId="S::2018643@student.uwtsd.ac.uk::111f239e-064a-4ed3-9f00-069c5087768e" providerId="AD" clId="Web-{9F6088B7-C128-ADAE-1EB4-6FF18242F659}" dt="2024-03-08T13:06:45.346" v="1"/>
          <pc:sldLayoutMkLst>
            <pc:docMk/>
            <pc:sldMasterMk cId="716659245" sldId="2147483726"/>
            <pc:sldLayoutMk cId="3046233194" sldId="2147483731"/>
          </pc:sldLayoutMkLst>
        </pc:sldLayoutChg>
        <pc:sldLayoutChg chg="add del mod replId">
          <pc:chgData name="Cristina-Madalina Sandu (2018643)" userId="S::2018643@student.uwtsd.ac.uk::111f239e-064a-4ed3-9f00-069c5087768e" providerId="AD" clId="Web-{9F6088B7-C128-ADAE-1EB4-6FF18242F659}" dt="2024-03-08T13:06:45.346" v="1"/>
          <pc:sldLayoutMkLst>
            <pc:docMk/>
            <pc:sldMasterMk cId="716659245" sldId="2147483726"/>
            <pc:sldLayoutMk cId="1915787338" sldId="2147483732"/>
          </pc:sldLayoutMkLst>
        </pc:sldLayoutChg>
        <pc:sldLayoutChg chg="add del mod replId">
          <pc:chgData name="Cristina-Madalina Sandu (2018643)" userId="S::2018643@student.uwtsd.ac.uk::111f239e-064a-4ed3-9f00-069c5087768e" providerId="AD" clId="Web-{9F6088B7-C128-ADAE-1EB4-6FF18242F659}" dt="2024-03-08T13:06:45.346" v="1"/>
          <pc:sldLayoutMkLst>
            <pc:docMk/>
            <pc:sldMasterMk cId="716659245" sldId="2147483726"/>
            <pc:sldLayoutMk cId="1547712089" sldId="2147483733"/>
          </pc:sldLayoutMkLst>
        </pc:sldLayoutChg>
        <pc:sldLayoutChg chg="add del mod replId">
          <pc:chgData name="Cristina-Madalina Sandu (2018643)" userId="S::2018643@student.uwtsd.ac.uk::111f239e-064a-4ed3-9f00-069c5087768e" providerId="AD" clId="Web-{9F6088B7-C128-ADAE-1EB4-6FF18242F659}" dt="2024-03-08T13:06:45.346" v="1"/>
          <pc:sldLayoutMkLst>
            <pc:docMk/>
            <pc:sldMasterMk cId="716659245" sldId="2147483726"/>
            <pc:sldLayoutMk cId="2886353148" sldId="2147483734"/>
          </pc:sldLayoutMkLst>
        </pc:sldLayoutChg>
        <pc:sldLayoutChg chg="add del mod replId">
          <pc:chgData name="Cristina-Madalina Sandu (2018643)" userId="S::2018643@student.uwtsd.ac.uk::111f239e-064a-4ed3-9f00-069c5087768e" providerId="AD" clId="Web-{9F6088B7-C128-ADAE-1EB4-6FF18242F659}" dt="2024-03-08T13:06:45.346" v="1"/>
          <pc:sldLayoutMkLst>
            <pc:docMk/>
            <pc:sldMasterMk cId="716659245" sldId="2147483726"/>
            <pc:sldLayoutMk cId="1257362677" sldId="2147483735"/>
          </pc:sldLayoutMkLst>
        </pc:sldLayoutChg>
        <pc:sldLayoutChg chg="add del mod replId">
          <pc:chgData name="Cristina-Madalina Sandu (2018643)" userId="S::2018643@student.uwtsd.ac.uk::111f239e-064a-4ed3-9f00-069c5087768e" providerId="AD" clId="Web-{9F6088B7-C128-ADAE-1EB4-6FF18242F659}" dt="2024-03-08T13:06:45.346" v="1"/>
          <pc:sldLayoutMkLst>
            <pc:docMk/>
            <pc:sldMasterMk cId="716659245" sldId="2147483726"/>
            <pc:sldLayoutMk cId="106582995" sldId="2147483736"/>
          </pc:sldLayoutMkLst>
        </pc:sldLayoutChg>
        <pc:sldLayoutChg chg="add del mod replId">
          <pc:chgData name="Cristina-Madalina Sandu (2018643)" userId="S::2018643@student.uwtsd.ac.uk::111f239e-064a-4ed3-9f00-069c5087768e" providerId="AD" clId="Web-{9F6088B7-C128-ADAE-1EB4-6FF18242F659}" dt="2024-03-08T13:06:45.346" v="1"/>
          <pc:sldLayoutMkLst>
            <pc:docMk/>
            <pc:sldMasterMk cId="716659245" sldId="2147483726"/>
            <pc:sldLayoutMk cId="3779624774" sldId="2147483737"/>
          </pc:sldLayoutMkLst>
        </pc:sldLayoutChg>
        <pc:sldLayoutChg chg="add del mod replId">
          <pc:chgData name="Cristina-Madalina Sandu (2018643)" userId="S::2018643@student.uwtsd.ac.uk::111f239e-064a-4ed3-9f00-069c5087768e" providerId="AD" clId="Web-{9F6088B7-C128-ADAE-1EB4-6FF18242F659}" dt="2024-03-08T13:06:45.346" v="1"/>
          <pc:sldLayoutMkLst>
            <pc:docMk/>
            <pc:sldMasterMk cId="716659245" sldId="2147483726"/>
            <pc:sldLayoutMk cId="859951016" sldId="2147483738"/>
          </pc:sldLayoutMkLst>
        </pc:sldLayoutChg>
        <pc:sldLayoutChg chg="add del mod replId">
          <pc:chgData name="Cristina-Madalina Sandu (2018643)" userId="S::2018643@student.uwtsd.ac.uk::111f239e-064a-4ed3-9f00-069c5087768e" providerId="AD" clId="Web-{9F6088B7-C128-ADAE-1EB4-6FF18242F659}" dt="2024-03-08T13:06:45.346" v="1"/>
          <pc:sldLayoutMkLst>
            <pc:docMk/>
            <pc:sldMasterMk cId="716659245" sldId="2147483726"/>
            <pc:sldLayoutMk cId="4110739014" sldId="2147483739"/>
          </pc:sldLayoutMkLst>
        </pc:sldLayoutChg>
        <pc:sldLayoutChg chg="add del mod replId">
          <pc:chgData name="Cristina-Madalina Sandu (2018643)" userId="S::2018643@student.uwtsd.ac.uk::111f239e-064a-4ed3-9f00-069c5087768e" providerId="AD" clId="Web-{9F6088B7-C128-ADAE-1EB4-6FF18242F659}" dt="2024-03-08T13:06:45.346" v="1"/>
          <pc:sldLayoutMkLst>
            <pc:docMk/>
            <pc:sldMasterMk cId="716659245" sldId="2147483726"/>
            <pc:sldLayoutMk cId="2301822486" sldId="2147483740"/>
          </pc:sldLayoutMkLst>
        </pc:sldLayoutChg>
        <pc:sldLayoutChg chg="add del mod replId">
          <pc:chgData name="Cristina-Madalina Sandu (2018643)" userId="S::2018643@student.uwtsd.ac.uk::111f239e-064a-4ed3-9f00-069c5087768e" providerId="AD" clId="Web-{9F6088B7-C128-ADAE-1EB4-6FF18242F659}" dt="2024-03-08T13:06:45.346" v="1"/>
          <pc:sldLayoutMkLst>
            <pc:docMk/>
            <pc:sldMasterMk cId="716659245" sldId="2147483726"/>
            <pc:sldLayoutMk cId="159787815" sldId="2147483741"/>
          </pc:sldLayoutMkLst>
        </pc:sldLayoutChg>
        <pc:sldLayoutChg chg="add del mod replId">
          <pc:chgData name="Cristina-Madalina Sandu (2018643)" userId="S::2018643@student.uwtsd.ac.uk::111f239e-064a-4ed3-9f00-069c5087768e" providerId="AD" clId="Web-{9F6088B7-C128-ADAE-1EB4-6FF18242F659}" dt="2024-03-08T13:06:45.346" v="1"/>
          <pc:sldLayoutMkLst>
            <pc:docMk/>
            <pc:sldMasterMk cId="716659245" sldId="2147483726"/>
            <pc:sldLayoutMk cId="2420594260" sldId="2147483742"/>
          </pc:sldLayoutMkLst>
        </pc:sldLayoutChg>
        <pc:sldLayoutChg chg="add del mod replId">
          <pc:chgData name="Cristina-Madalina Sandu (2018643)" userId="S::2018643@student.uwtsd.ac.uk::111f239e-064a-4ed3-9f00-069c5087768e" providerId="AD" clId="Web-{9F6088B7-C128-ADAE-1EB4-6FF18242F659}" dt="2024-03-08T13:06:45.346" v="1"/>
          <pc:sldLayoutMkLst>
            <pc:docMk/>
            <pc:sldMasterMk cId="716659245" sldId="2147483726"/>
            <pc:sldLayoutMk cId="2822933422" sldId="2147483743"/>
          </pc:sldLayoutMkLst>
        </pc:sldLayoutChg>
      </pc:sldMasterChg>
      <pc:sldMasterChg chg="add del addSldLayout delSldLayout modSldLayout">
        <pc:chgData name="Cristina-Madalina Sandu (2018643)" userId="S::2018643@student.uwtsd.ac.uk::111f239e-064a-4ed3-9f00-069c5087768e" providerId="AD" clId="Web-{9F6088B7-C128-ADAE-1EB4-6FF18242F659}" dt="2024-03-08T13:06:49.753" v="2"/>
        <pc:sldMasterMkLst>
          <pc:docMk/>
          <pc:sldMasterMk cId="59589176" sldId="2147483744"/>
        </pc:sldMasterMkLst>
        <pc:sldLayoutChg chg="add del mod replId">
          <pc:chgData name="Cristina-Madalina Sandu (2018643)" userId="S::2018643@student.uwtsd.ac.uk::111f239e-064a-4ed3-9f00-069c5087768e" providerId="AD" clId="Web-{9F6088B7-C128-ADAE-1EB4-6FF18242F659}" dt="2024-03-08T13:06:49.753" v="2"/>
          <pc:sldLayoutMkLst>
            <pc:docMk/>
            <pc:sldMasterMk cId="59589176" sldId="2147483744"/>
            <pc:sldLayoutMk cId="263253309" sldId="2147483745"/>
          </pc:sldLayoutMkLst>
        </pc:sldLayoutChg>
        <pc:sldLayoutChg chg="add del mod replId">
          <pc:chgData name="Cristina-Madalina Sandu (2018643)" userId="S::2018643@student.uwtsd.ac.uk::111f239e-064a-4ed3-9f00-069c5087768e" providerId="AD" clId="Web-{9F6088B7-C128-ADAE-1EB4-6FF18242F659}" dt="2024-03-08T13:06:49.753" v="2"/>
          <pc:sldLayoutMkLst>
            <pc:docMk/>
            <pc:sldMasterMk cId="59589176" sldId="2147483744"/>
            <pc:sldLayoutMk cId="972233520" sldId="2147483746"/>
          </pc:sldLayoutMkLst>
        </pc:sldLayoutChg>
        <pc:sldLayoutChg chg="add del mod replId">
          <pc:chgData name="Cristina-Madalina Sandu (2018643)" userId="S::2018643@student.uwtsd.ac.uk::111f239e-064a-4ed3-9f00-069c5087768e" providerId="AD" clId="Web-{9F6088B7-C128-ADAE-1EB4-6FF18242F659}" dt="2024-03-08T13:06:49.753" v="2"/>
          <pc:sldLayoutMkLst>
            <pc:docMk/>
            <pc:sldMasterMk cId="59589176" sldId="2147483744"/>
            <pc:sldLayoutMk cId="2354359129" sldId="2147483747"/>
          </pc:sldLayoutMkLst>
        </pc:sldLayoutChg>
        <pc:sldLayoutChg chg="add del mod replId">
          <pc:chgData name="Cristina-Madalina Sandu (2018643)" userId="S::2018643@student.uwtsd.ac.uk::111f239e-064a-4ed3-9f00-069c5087768e" providerId="AD" clId="Web-{9F6088B7-C128-ADAE-1EB4-6FF18242F659}" dt="2024-03-08T13:06:49.753" v="2"/>
          <pc:sldLayoutMkLst>
            <pc:docMk/>
            <pc:sldMasterMk cId="59589176" sldId="2147483744"/>
            <pc:sldLayoutMk cId="2637124073" sldId="2147483748"/>
          </pc:sldLayoutMkLst>
        </pc:sldLayoutChg>
        <pc:sldLayoutChg chg="add del mod replId">
          <pc:chgData name="Cristina-Madalina Sandu (2018643)" userId="S::2018643@student.uwtsd.ac.uk::111f239e-064a-4ed3-9f00-069c5087768e" providerId="AD" clId="Web-{9F6088B7-C128-ADAE-1EB4-6FF18242F659}" dt="2024-03-08T13:06:49.753" v="2"/>
          <pc:sldLayoutMkLst>
            <pc:docMk/>
            <pc:sldMasterMk cId="59589176" sldId="2147483744"/>
            <pc:sldLayoutMk cId="589809052" sldId="2147483749"/>
          </pc:sldLayoutMkLst>
        </pc:sldLayoutChg>
        <pc:sldLayoutChg chg="add del mod replId">
          <pc:chgData name="Cristina-Madalina Sandu (2018643)" userId="S::2018643@student.uwtsd.ac.uk::111f239e-064a-4ed3-9f00-069c5087768e" providerId="AD" clId="Web-{9F6088B7-C128-ADAE-1EB4-6FF18242F659}" dt="2024-03-08T13:06:49.753" v="2"/>
          <pc:sldLayoutMkLst>
            <pc:docMk/>
            <pc:sldMasterMk cId="59589176" sldId="2147483744"/>
            <pc:sldLayoutMk cId="1260643877" sldId="2147483750"/>
          </pc:sldLayoutMkLst>
        </pc:sldLayoutChg>
        <pc:sldLayoutChg chg="add del mod replId">
          <pc:chgData name="Cristina-Madalina Sandu (2018643)" userId="S::2018643@student.uwtsd.ac.uk::111f239e-064a-4ed3-9f00-069c5087768e" providerId="AD" clId="Web-{9F6088B7-C128-ADAE-1EB4-6FF18242F659}" dt="2024-03-08T13:06:49.753" v="2"/>
          <pc:sldLayoutMkLst>
            <pc:docMk/>
            <pc:sldMasterMk cId="59589176" sldId="2147483744"/>
            <pc:sldLayoutMk cId="1796314684" sldId="2147483751"/>
          </pc:sldLayoutMkLst>
        </pc:sldLayoutChg>
        <pc:sldLayoutChg chg="add del mod replId">
          <pc:chgData name="Cristina-Madalina Sandu (2018643)" userId="S::2018643@student.uwtsd.ac.uk::111f239e-064a-4ed3-9f00-069c5087768e" providerId="AD" clId="Web-{9F6088B7-C128-ADAE-1EB4-6FF18242F659}" dt="2024-03-08T13:06:49.753" v="2"/>
          <pc:sldLayoutMkLst>
            <pc:docMk/>
            <pc:sldMasterMk cId="59589176" sldId="2147483744"/>
            <pc:sldLayoutMk cId="2089636104" sldId="2147483752"/>
          </pc:sldLayoutMkLst>
        </pc:sldLayoutChg>
        <pc:sldLayoutChg chg="add del mod replId">
          <pc:chgData name="Cristina-Madalina Sandu (2018643)" userId="S::2018643@student.uwtsd.ac.uk::111f239e-064a-4ed3-9f00-069c5087768e" providerId="AD" clId="Web-{9F6088B7-C128-ADAE-1EB4-6FF18242F659}" dt="2024-03-08T13:06:49.753" v="2"/>
          <pc:sldLayoutMkLst>
            <pc:docMk/>
            <pc:sldMasterMk cId="59589176" sldId="2147483744"/>
            <pc:sldLayoutMk cId="1021145991" sldId="2147483753"/>
          </pc:sldLayoutMkLst>
        </pc:sldLayoutChg>
        <pc:sldLayoutChg chg="add del mod replId">
          <pc:chgData name="Cristina-Madalina Sandu (2018643)" userId="S::2018643@student.uwtsd.ac.uk::111f239e-064a-4ed3-9f00-069c5087768e" providerId="AD" clId="Web-{9F6088B7-C128-ADAE-1EB4-6FF18242F659}" dt="2024-03-08T13:06:49.753" v="2"/>
          <pc:sldLayoutMkLst>
            <pc:docMk/>
            <pc:sldMasterMk cId="59589176" sldId="2147483744"/>
            <pc:sldLayoutMk cId="4209147118" sldId="2147483754"/>
          </pc:sldLayoutMkLst>
        </pc:sldLayoutChg>
        <pc:sldLayoutChg chg="add del mod replId">
          <pc:chgData name="Cristina-Madalina Sandu (2018643)" userId="S::2018643@student.uwtsd.ac.uk::111f239e-064a-4ed3-9f00-069c5087768e" providerId="AD" clId="Web-{9F6088B7-C128-ADAE-1EB4-6FF18242F659}" dt="2024-03-08T13:06:49.753" v="2"/>
          <pc:sldLayoutMkLst>
            <pc:docMk/>
            <pc:sldMasterMk cId="59589176" sldId="2147483744"/>
            <pc:sldLayoutMk cId="3867221526" sldId="2147483755"/>
          </pc:sldLayoutMkLst>
        </pc:sldLayoutChg>
      </pc:sldMasterChg>
      <pc:sldMasterChg chg="add del addSldLayout delSldLayout modSldLayout">
        <pc:chgData name="Cristina-Madalina Sandu (2018643)" userId="S::2018643@student.uwtsd.ac.uk::111f239e-064a-4ed3-9f00-069c5087768e" providerId="AD" clId="Web-{9F6088B7-C128-ADAE-1EB4-6FF18242F659}" dt="2024-03-08T13:06:56.159" v="3"/>
        <pc:sldMasterMkLst>
          <pc:docMk/>
          <pc:sldMasterMk cId="1364241316" sldId="2147483756"/>
        </pc:sldMasterMkLst>
        <pc:sldLayoutChg chg="add del mod replId">
          <pc:chgData name="Cristina-Madalina Sandu (2018643)" userId="S::2018643@student.uwtsd.ac.uk::111f239e-064a-4ed3-9f00-069c5087768e" providerId="AD" clId="Web-{9F6088B7-C128-ADAE-1EB4-6FF18242F659}" dt="2024-03-08T13:06:56.159" v="3"/>
          <pc:sldLayoutMkLst>
            <pc:docMk/>
            <pc:sldMasterMk cId="1364241316" sldId="2147483756"/>
            <pc:sldLayoutMk cId="1982477117" sldId="2147483757"/>
          </pc:sldLayoutMkLst>
        </pc:sldLayoutChg>
        <pc:sldLayoutChg chg="add del mod replId">
          <pc:chgData name="Cristina-Madalina Sandu (2018643)" userId="S::2018643@student.uwtsd.ac.uk::111f239e-064a-4ed3-9f00-069c5087768e" providerId="AD" clId="Web-{9F6088B7-C128-ADAE-1EB4-6FF18242F659}" dt="2024-03-08T13:06:56.159" v="3"/>
          <pc:sldLayoutMkLst>
            <pc:docMk/>
            <pc:sldMasterMk cId="1364241316" sldId="2147483756"/>
            <pc:sldLayoutMk cId="1965261197" sldId="2147483758"/>
          </pc:sldLayoutMkLst>
        </pc:sldLayoutChg>
        <pc:sldLayoutChg chg="add del mod replId">
          <pc:chgData name="Cristina-Madalina Sandu (2018643)" userId="S::2018643@student.uwtsd.ac.uk::111f239e-064a-4ed3-9f00-069c5087768e" providerId="AD" clId="Web-{9F6088B7-C128-ADAE-1EB4-6FF18242F659}" dt="2024-03-08T13:06:56.159" v="3"/>
          <pc:sldLayoutMkLst>
            <pc:docMk/>
            <pc:sldMasterMk cId="1364241316" sldId="2147483756"/>
            <pc:sldLayoutMk cId="2084096812" sldId="2147483759"/>
          </pc:sldLayoutMkLst>
        </pc:sldLayoutChg>
        <pc:sldLayoutChg chg="add del mod replId">
          <pc:chgData name="Cristina-Madalina Sandu (2018643)" userId="S::2018643@student.uwtsd.ac.uk::111f239e-064a-4ed3-9f00-069c5087768e" providerId="AD" clId="Web-{9F6088B7-C128-ADAE-1EB4-6FF18242F659}" dt="2024-03-08T13:06:56.159" v="3"/>
          <pc:sldLayoutMkLst>
            <pc:docMk/>
            <pc:sldMasterMk cId="1364241316" sldId="2147483756"/>
            <pc:sldLayoutMk cId="352967316" sldId="2147483760"/>
          </pc:sldLayoutMkLst>
        </pc:sldLayoutChg>
        <pc:sldLayoutChg chg="add del mod replId">
          <pc:chgData name="Cristina-Madalina Sandu (2018643)" userId="S::2018643@student.uwtsd.ac.uk::111f239e-064a-4ed3-9f00-069c5087768e" providerId="AD" clId="Web-{9F6088B7-C128-ADAE-1EB4-6FF18242F659}" dt="2024-03-08T13:06:56.159" v="3"/>
          <pc:sldLayoutMkLst>
            <pc:docMk/>
            <pc:sldMasterMk cId="1364241316" sldId="2147483756"/>
            <pc:sldLayoutMk cId="1857706729" sldId="2147483761"/>
          </pc:sldLayoutMkLst>
        </pc:sldLayoutChg>
        <pc:sldLayoutChg chg="add del mod replId">
          <pc:chgData name="Cristina-Madalina Sandu (2018643)" userId="S::2018643@student.uwtsd.ac.uk::111f239e-064a-4ed3-9f00-069c5087768e" providerId="AD" clId="Web-{9F6088B7-C128-ADAE-1EB4-6FF18242F659}" dt="2024-03-08T13:06:56.159" v="3"/>
          <pc:sldLayoutMkLst>
            <pc:docMk/>
            <pc:sldMasterMk cId="1364241316" sldId="2147483756"/>
            <pc:sldLayoutMk cId="1933275480" sldId="2147483762"/>
          </pc:sldLayoutMkLst>
        </pc:sldLayoutChg>
        <pc:sldLayoutChg chg="add del mod replId">
          <pc:chgData name="Cristina-Madalina Sandu (2018643)" userId="S::2018643@student.uwtsd.ac.uk::111f239e-064a-4ed3-9f00-069c5087768e" providerId="AD" clId="Web-{9F6088B7-C128-ADAE-1EB4-6FF18242F659}" dt="2024-03-08T13:06:56.159" v="3"/>
          <pc:sldLayoutMkLst>
            <pc:docMk/>
            <pc:sldMasterMk cId="1364241316" sldId="2147483756"/>
            <pc:sldLayoutMk cId="3990105613" sldId="2147483763"/>
          </pc:sldLayoutMkLst>
        </pc:sldLayoutChg>
        <pc:sldLayoutChg chg="add del mod replId">
          <pc:chgData name="Cristina-Madalina Sandu (2018643)" userId="S::2018643@student.uwtsd.ac.uk::111f239e-064a-4ed3-9f00-069c5087768e" providerId="AD" clId="Web-{9F6088B7-C128-ADAE-1EB4-6FF18242F659}" dt="2024-03-08T13:06:56.159" v="3"/>
          <pc:sldLayoutMkLst>
            <pc:docMk/>
            <pc:sldMasterMk cId="1364241316" sldId="2147483756"/>
            <pc:sldLayoutMk cId="3461419079" sldId="2147483764"/>
          </pc:sldLayoutMkLst>
        </pc:sldLayoutChg>
        <pc:sldLayoutChg chg="add del mod replId">
          <pc:chgData name="Cristina-Madalina Sandu (2018643)" userId="S::2018643@student.uwtsd.ac.uk::111f239e-064a-4ed3-9f00-069c5087768e" providerId="AD" clId="Web-{9F6088B7-C128-ADAE-1EB4-6FF18242F659}" dt="2024-03-08T13:06:56.159" v="3"/>
          <pc:sldLayoutMkLst>
            <pc:docMk/>
            <pc:sldMasterMk cId="1364241316" sldId="2147483756"/>
            <pc:sldLayoutMk cId="2960598306" sldId="2147483765"/>
          </pc:sldLayoutMkLst>
        </pc:sldLayoutChg>
        <pc:sldLayoutChg chg="add del mod replId">
          <pc:chgData name="Cristina-Madalina Sandu (2018643)" userId="S::2018643@student.uwtsd.ac.uk::111f239e-064a-4ed3-9f00-069c5087768e" providerId="AD" clId="Web-{9F6088B7-C128-ADAE-1EB4-6FF18242F659}" dt="2024-03-08T13:06:56.159" v="3"/>
          <pc:sldLayoutMkLst>
            <pc:docMk/>
            <pc:sldMasterMk cId="1364241316" sldId="2147483756"/>
            <pc:sldLayoutMk cId="2289032291" sldId="2147483766"/>
          </pc:sldLayoutMkLst>
        </pc:sldLayoutChg>
        <pc:sldLayoutChg chg="add del mod replId">
          <pc:chgData name="Cristina-Madalina Sandu (2018643)" userId="S::2018643@student.uwtsd.ac.uk::111f239e-064a-4ed3-9f00-069c5087768e" providerId="AD" clId="Web-{9F6088B7-C128-ADAE-1EB4-6FF18242F659}" dt="2024-03-08T13:06:56.159" v="3"/>
          <pc:sldLayoutMkLst>
            <pc:docMk/>
            <pc:sldMasterMk cId="1364241316" sldId="2147483756"/>
            <pc:sldLayoutMk cId="2212019523" sldId="2147483767"/>
          </pc:sldLayoutMkLst>
        </pc:sldLayoutChg>
      </pc:sldMasterChg>
      <pc:sldMasterChg chg="add del addSldLayout delSldLayout modSldLayout">
        <pc:chgData name="Cristina-Madalina Sandu (2018643)" userId="S::2018643@student.uwtsd.ac.uk::111f239e-064a-4ed3-9f00-069c5087768e" providerId="AD" clId="Web-{9F6088B7-C128-ADAE-1EB4-6FF18242F659}" dt="2024-03-08T13:07:54.114" v="14"/>
        <pc:sldMasterMkLst>
          <pc:docMk/>
          <pc:sldMasterMk cId="2289069374" sldId="2147483768"/>
        </pc:sldMasterMkLst>
        <pc:sldLayoutChg chg="add del mod replId">
          <pc:chgData name="Cristina-Madalina Sandu (2018643)" userId="S::2018643@student.uwtsd.ac.uk::111f239e-064a-4ed3-9f00-069c5087768e" providerId="AD" clId="Web-{9F6088B7-C128-ADAE-1EB4-6FF18242F659}" dt="2024-03-08T13:07:54.114" v="14"/>
          <pc:sldLayoutMkLst>
            <pc:docMk/>
            <pc:sldMasterMk cId="2289069374" sldId="2147483768"/>
            <pc:sldLayoutMk cId="731152770" sldId="2147483769"/>
          </pc:sldLayoutMkLst>
        </pc:sldLayoutChg>
        <pc:sldLayoutChg chg="add del mod replId">
          <pc:chgData name="Cristina-Madalina Sandu (2018643)" userId="S::2018643@student.uwtsd.ac.uk::111f239e-064a-4ed3-9f00-069c5087768e" providerId="AD" clId="Web-{9F6088B7-C128-ADAE-1EB4-6FF18242F659}" dt="2024-03-08T13:07:54.114" v="14"/>
          <pc:sldLayoutMkLst>
            <pc:docMk/>
            <pc:sldMasterMk cId="2289069374" sldId="2147483768"/>
            <pc:sldLayoutMk cId="1395741566" sldId="2147483770"/>
          </pc:sldLayoutMkLst>
        </pc:sldLayoutChg>
        <pc:sldLayoutChg chg="add del mod replId">
          <pc:chgData name="Cristina-Madalina Sandu (2018643)" userId="S::2018643@student.uwtsd.ac.uk::111f239e-064a-4ed3-9f00-069c5087768e" providerId="AD" clId="Web-{9F6088B7-C128-ADAE-1EB4-6FF18242F659}" dt="2024-03-08T13:07:54.114" v="14"/>
          <pc:sldLayoutMkLst>
            <pc:docMk/>
            <pc:sldMasterMk cId="2289069374" sldId="2147483768"/>
            <pc:sldLayoutMk cId="4218118999" sldId="2147483771"/>
          </pc:sldLayoutMkLst>
        </pc:sldLayoutChg>
        <pc:sldLayoutChg chg="add del mod replId">
          <pc:chgData name="Cristina-Madalina Sandu (2018643)" userId="S::2018643@student.uwtsd.ac.uk::111f239e-064a-4ed3-9f00-069c5087768e" providerId="AD" clId="Web-{9F6088B7-C128-ADAE-1EB4-6FF18242F659}" dt="2024-03-08T13:07:54.114" v="14"/>
          <pc:sldLayoutMkLst>
            <pc:docMk/>
            <pc:sldMasterMk cId="2289069374" sldId="2147483768"/>
            <pc:sldLayoutMk cId="3201790376" sldId="2147483772"/>
          </pc:sldLayoutMkLst>
        </pc:sldLayoutChg>
        <pc:sldLayoutChg chg="add del mod replId">
          <pc:chgData name="Cristina-Madalina Sandu (2018643)" userId="S::2018643@student.uwtsd.ac.uk::111f239e-064a-4ed3-9f00-069c5087768e" providerId="AD" clId="Web-{9F6088B7-C128-ADAE-1EB4-6FF18242F659}" dt="2024-03-08T13:07:54.114" v="14"/>
          <pc:sldLayoutMkLst>
            <pc:docMk/>
            <pc:sldMasterMk cId="2289069374" sldId="2147483768"/>
            <pc:sldLayoutMk cId="2754448941" sldId="2147483773"/>
          </pc:sldLayoutMkLst>
        </pc:sldLayoutChg>
        <pc:sldLayoutChg chg="add del mod replId">
          <pc:chgData name="Cristina-Madalina Sandu (2018643)" userId="S::2018643@student.uwtsd.ac.uk::111f239e-064a-4ed3-9f00-069c5087768e" providerId="AD" clId="Web-{9F6088B7-C128-ADAE-1EB4-6FF18242F659}" dt="2024-03-08T13:07:54.114" v="14"/>
          <pc:sldLayoutMkLst>
            <pc:docMk/>
            <pc:sldMasterMk cId="2289069374" sldId="2147483768"/>
            <pc:sldLayoutMk cId="3521191561" sldId="2147483774"/>
          </pc:sldLayoutMkLst>
        </pc:sldLayoutChg>
        <pc:sldLayoutChg chg="add del mod replId">
          <pc:chgData name="Cristina-Madalina Sandu (2018643)" userId="S::2018643@student.uwtsd.ac.uk::111f239e-064a-4ed3-9f00-069c5087768e" providerId="AD" clId="Web-{9F6088B7-C128-ADAE-1EB4-6FF18242F659}" dt="2024-03-08T13:07:54.114" v="14"/>
          <pc:sldLayoutMkLst>
            <pc:docMk/>
            <pc:sldMasterMk cId="2289069374" sldId="2147483768"/>
            <pc:sldLayoutMk cId="3401961000" sldId="2147483775"/>
          </pc:sldLayoutMkLst>
        </pc:sldLayoutChg>
        <pc:sldLayoutChg chg="add del mod replId">
          <pc:chgData name="Cristina-Madalina Sandu (2018643)" userId="S::2018643@student.uwtsd.ac.uk::111f239e-064a-4ed3-9f00-069c5087768e" providerId="AD" clId="Web-{9F6088B7-C128-ADAE-1EB4-6FF18242F659}" dt="2024-03-08T13:07:54.114" v="14"/>
          <pc:sldLayoutMkLst>
            <pc:docMk/>
            <pc:sldMasterMk cId="2289069374" sldId="2147483768"/>
            <pc:sldLayoutMk cId="3136121604" sldId="2147483776"/>
          </pc:sldLayoutMkLst>
        </pc:sldLayoutChg>
        <pc:sldLayoutChg chg="add del mod replId">
          <pc:chgData name="Cristina-Madalina Sandu (2018643)" userId="S::2018643@student.uwtsd.ac.uk::111f239e-064a-4ed3-9f00-069c5087768e" providerId="AD" clId="Web-{9F6088B7-C128-ADAE-1EB4-6FF18242F659}" dt="2024-03-08T13:07:54.114" v="14"/>
          <pc:sldLayoutMkLst>
            <pc:docMk/>
            <pc:sldMasterMk cId="2289069374" sldId="2147483768"/>
            <pc:sldLayoutMk cId="2476380759" sldId="2147483777"/>
          </pc:sldLayoutMkLst>
        </pc:sldLayoutChg>
        <pc:sldLayoutChg chg="add del mod replId">
          <pc:chgData name="Cristina-Madalina Sandu (2018643)" userId="S::2018643@student.uwtsd.ac.uk::111f239e-064a-4ed3-9f00-069c5087768e" providerId="AD" clId="Web-{9F6088B7-C128-ADAE-1EB4-6FF18242F659}" dt="2024-03-08T13:07:54.114" v="14"/>
          <pc:sldLayoutMkLst>
            <pc:docMk/>
            <pc:sldMasterMk cId="2289069374" sldId="2147483768"/>
            <pc:sldLayoutMk cId="2326277847" sldId="2147483778"/>
          </pc:sldLayoutMkLst>
        </pc:sldLayoutChg>
        <pc:sldLayoutChg chg="add del mod replId">
          <pc:chgData name="Cristina-Madalina Sandu (2018643)" userId="S::2018643@student.uwtsd.ac.uk::111f239e-064a-4ed3-9f00-069c5087768e" providerId="AD" clId="Web-{9F6088B7-C128-ADAE-1EB4-6FF18242F659}" dt="2024-03-08T13:07:54.114" v="14"/>
          <pc:sldLayoutMkLst>
            <pc:docMk/>
            <pc:sldMasterMk cId="2289069374" sldId="2147483768"/>
            <pc:sldLayoutMk cId="1034161446" sldId="2147483779"/>
          </pc:sldLayoutMkLst>
        </pc:sldLayoutChg>
      </pc:sldMasterChg>
      <pc:sldMasterChg chg="add del addSldLayout delSldLayout modSldLayout">
        <pc:chgData name="Cristina-Madalina Sandu (2018643)" userId="S::2018643@student.uwtsd.ac.uk::111f239e-064a-4ed3-9f00-069c5087768e" providerId="AD" clId="Web-{9F6088B7-C128-ADAE-1EB4-6FF18242F659}" dt="2024-03-08T13:08:03.442" v="15"/>
        <pc:sldMasterMkLst>
          <pc:docMk/>
          <pc:sldMasterMk cId="3424952811" sldId="2147483780"/>
        </pc:sldMasterMkLst>
        <pc:sldLayoutChg chg="add del mod replId">
          <pc:chgData name="Cristina-Madalina Sandu (2018643)" userId="S::2018643@student.uwtsd.ac.uk::111f239e-064a-4ed3-9f00-069c5087768e" providerId="AD" clId="Web-{9F6088B7-C128-ADAE-1EB4-6FF18242F659}" dt="2024-03-08T13:08:03.442" v="15"/>
          <pc:sldLayoutMkLst>
            <pc:docMk/>
            <pc:sldMasterMk cId="3424952811" sldId="2147483780"/>
            <pc:sldLayoutMk cId="1894758176" sldId="2147483781"/>
          </pc:sldLayoutMkLst>
        </pc:sldLayoutChg>
        <pc:sldLayoutChg chg="add del mod replId">
          <pc:chgData name="Cristina-Madalina Sandu (2018643)" userId="S::2018643@student.uwtsd.ac.uk::111f239e-064a-4ed3-9f00-069c5087768e" providerId="AD" clId="Web-{9F6088B7-C128-ADAE-1EB4-6FF18242F659}" dt="2024-03-08T13:08:03.442" v="15"/>
          <pc:sldLayoutMkLst>
            <pc:docMk/>
            <pc:sldMasterMk cId="3424952811" sldId="2147483780"/>
            <pc:sldLayoutMk cId="2914322318" sldId="2147483782"/>
          </pc:sldLayoutMkLst>
        </pc:sldLayoutChg>
        <pc:sldLayoutChg chg="add del mod replId">
          <pc:chgData name="Cristina-Madalina Sandu (2018643)" userId="S::2018643@student.uwtsd.ac.uk::111f239e-064a-4ed3-9f00-069c5087768e" providerId="AD" clId="Web-{9F6088B7-C128-ADAE-1EB4-6FF18242F659}" dt="2024-03-08T13:08:03.442" v="15"/>
          <pc:sldLayoutMkLst>
            <pc:docMk/>
            <pc:sldMasterMk cId="3424952811" sldId="2147483780"/>
            <pc:sldLayoutMk cId="3352139700" sldId="2147483783"/>
          </pc:sldLayoutMkLst>
        </pc:sldLayoutChg>
        <pc:sldLayoutChg chg="add del mod replId">
          <pc:chgData name="Cristina-Madalina Sandu (2018643)" userId="S::2018643@student.uwtsd.ac.uk::111f239e-064a-4ed3-9f00-069c5087768e" providerId="AD" clId="Web-{9F6088B7-C128-ADAE-1EB4-6FF18242F659}" dt="2024-03-08T13:08:03.442" v="15"/>
          <pc:sldLayoutMkLst>
            <pc:docMk/>
            <pc:sldMasterMk cId="3424952811" sldId="2147483780"/>
            <pc:sldLayoutMk cId="3339246185" sldId="2147483784"/>
          </pc:sldLayoutMkLst>
        </pc:sldLayoutChg>
        <pc:sldLayoutChg chg="add del mod replId">
          <pc:chgData name="Cristina-Madalina Sandu (2018643)" userId="S::2018643@student.uwtsd.ac.uk::111f239e-064a-4ed3-9f00-069c5087768e" providerId="AD" clId="Web-{9F6088B7-C128-ADAE-1EB4-6FF18242F659}" dt="2024-03-08T13:08:03.442" v="15"/>
          <pc:sldLayoutMkLst>
            <pc:docMk/>
            <pc:sldMasterMk cId="3424952811" sldId="2147483780"/>
            <pc:sldLayoutMk cId="2708933272" sldId="2147483785"/>
          </pc:sldLayoutMkLst>
        </pc:sldLayoutChg>
        <pc:sldLayoutChg chg="add del mod replId">
          <pc:chgData name="Cristina-Madalina Sandu (2018643)" userId="S::2018643@student.uwtsd.ac.uk::111f239e-064a-4ed3-9f00-069c5087768e" providerId="AD" clId="Web-{9F6088B7-C128-ADAE-1EB4-6FF18242F659}" dt="2024-03-08T13:08:03.442" v="15"/>
          <pc:sldLayoutMkLst>
            <pc:docMk/>
            <pc:sldMasterMk cId="3424952811" sldId="2147483780"/>
            <pc:sldLayoutMk cId="1248078233" sldId="2147483786"/>
          </pc:sldLayoutMkLst>
        </pc:sldLayoutChg>
        <pc:sldLayoutChg chg="add del mod replId">
          <pc:chgData name="Cristina-Madalina Sandu (2018643)" userId="S::2018643@student.uwtsd.ac.uk::111f239e-064a-4ed3-9f00-069c5087768e" providerId="AD" clId="Web-{9F6088B7-C128-ADAE-1EB4-6FF18242F659}" dt="2024-03-08T13:08:03.442" v="15"/>
          <pc:sldLayoutMkLst>
            <pc:docMk/>
            <pc:sldMasterMk cId="3424952811" sldId="2147483780"/>
            <pc:sldLayoutMk cId="1579684005" sldId="2147483787"/>
          </pc:sldLayoutMkLst>
        </pc:sldLayoutChg>
        <pc:sldLayoutChg chg="add del mod replId">
          <pc:chgData name="Cristina-Madalina Sandu (2018643)" userId="S::2018643@student.uwtsd.ac.uk::111f239e-064a-4ed3-9f00-069c5087768e" providerId="AD" clId="Web-{9F6088B7-C128-ADAE-1EB4-6FF18242F659}" dt="2024-03-08T13:08:03.442" v="15"/>
          <pc:sldLayoutMkLst>
            <pc:docMk/>
            <pc:sldMasterMk cId="3424952811" sldId="2147483780"/>
            <pc:sldLayoutMk cId="1734420755" sldId="2147483788"/>
          </pc:sldLayoutMkLst>
        </pc:sldLayoutChg>
        <pc:sldLayoutChg chg="add del mod replId">
          <pc:chgData name="Cristina-Madalina Sandu (2018643)" userId="S::2018643@student.uwtsd.ac.uk::111f239e-064a-4ed3-9f00-069c5087768e" providerId="AD" clId="Web-{9F6088B7-C128-ADAE-1EB4-6FF18242F659}" dt="2024-03-08T13:08:03.442" v="15"/>
          <pc:sldLayoutMkLst>
            <pc:docMk/>
            <pc:sldMasterMk cId="3424952811" sldId="2147483780"/>
            <pc:sldLayoutMk cId="2467069040" sldId="2147483789"/>
          </pc:sldLayoutMkLst>
        </pc:sldLayoutChg>
        <pc:sldLayoutChg chg="add del mod replId">
          <pc:chgData name="Cristina-Madalina Sandu (2018643)" userId="S::2018643@student.uwtsd.ac.uk::111f239e-064a-4ed3-9f00-069c5087768e" providerId="AD" clId="Web-{9F6088B7-C128-ADAE-1EB4-6FF18242F659}" dt="2024-03-08T13:08:03.442" v="15"/>
          <pc:sldLayoutMkLst>
            <pc:docMk/>
            <pc:sldMasterMk cId="3424952811" sldId="2147483780"/>
            <pc:sldLayoutMk cId="4002262360" sldId="2147483790"/>
          </pc:sldLayoutMkLst>
        </pc:sldLayoutChg>
        <pc:sldLayoutChg chg="add del mod replId">
          <pc:chgData name="Cristina-Madalina Sandu (2018643)" userId="S::2018643@student.uwtsd.ac.uk::111f239e-064a-4ed3-9f00-069c5087768e" providerId="AD" clId="Web-{9F6088B7-C128-ADAE-1EB4-6FF18242F659}" dt="2024-03-08T13:08:03.442" v="15"/>
          <pc:sldLayoutMkLst>
            <pc:docMk/>
            <pc:sldMasterMk cId="3424952811" sldId="2147483780"/>
            <pc:sldLayoutMk cId="4030268755" sldId="2147483791"/>
          </pc:sldLayoutMkLst>
        </pc:sldLayoutChg>
      </pc:sldMasterChg>
      <pc:sldMasterChg chg="add del addSldLayout delSldLayout modSldLayout">
        <pc:chgData name="Cristina-Madalina Sandu (2018643)" userId="S::2018643@student.uwtsd.ac.uk::111f239e-064a-4ed3-9f00-069c5087768e" providerId="AD" clId="Web-{9F6088B7-C128-ADAE-1EB4-6FF18242F659}" dt="2024-03-08T13:08:24.818" v="16"/>
        <pc:sldMasterMkLst>
          <pc:docMk/>
          <pc:sldMasterMk cId="1796629412" sldId="2147483792"/>
        </pc:sldMasterMkLst>
        <pc:sldLayoutChg chg="add del mod replId">
          <pc:chgData name="Cristina-Madalina Sandu (2018643)" userId="S::2018643@student.uwtsd.ac.uk::111f239e-064a-4ed3-9f00-069c5087768e" providerId="AD" clId="Web-{9F6088B7-C128-ADAE-1EB4-6FF18242F659}" dt="2024-03-08T13:08:24.818" v="16"/>
          <pc:sldLayoutMkLst>
            <pc:docMk/>
            <pc:sldMasterMk cId="1796629412" sldId="2147483792"/>
            <pc:sldLayoutMk cId="196530054" sldId="2147483793"/>
          </pc:sldLayoutMkLst>
        </pc:sldLayoutChg>
        <pc:sldLayoutChg chg="add del mod replId">
          <pc:chgData name="Cristina-Madalina Sandu (2018643)" userId="S::2018643@student.uwtsd.ac.uk::111f239e-064a-4ed3-9f00-069c5087768e" providerId="AD" clId="Web-{9F6088B7-C128-ADAE-1EB4-6FF18242F659}" dt="2024-03-08T13:08:24.818" v="16"/>
          <pc:sldLayoutMkLst>
            <pc:docMk/>
            <pc:sldMasterMk cId="1796629412" sldId="2147483792"/>
            <pc:sldLayoutMk cId="3712013400" sldId="2147483794"/>
          </pc:sldLayoutMkLst>
        </pc:sldLayoutChg>
        <pc:sldLayoutChg chg="add del mod replId">
          <pc:chgData name="Cristina-Madalina Sandu (2018643)" userId="S::2018643@student.uwtsd.ac.uk::111f239e-064a-4ed3-9f00-069c5087768e" providerId="AD" clId="Web-{9F6088B7-C128-ADAE-1EB4-6FF18242F659}" dt="2024-03-08T13:08:24.818" v="16"/>
          <pc:sldLayoutMkLst>
            <pc:docMk/>
            <pc:sldMasterMk cId="1796629412" sldId="2147483792"/>
            <pc:sldLayoutMk cId="3700353335" sldId="2147483795"/>
          </pc:sldLayoutMkLst>
        </pc:sldLayoutChg>
        <pc:sldLayoutChg chg="add del mod replId">
          <pc:chgData name="Cristina-Madalina Sandu (2018643)" userId="S::2018643@student.uwtsd.ac.uk::111f239e-064a-4ed3-9f00-069c5087768e" providerId="AD" clId="Web-{9F6088B7-C128-ADAE-1EB4-6FF18242F659}" dt="2024-03-08T13:08:24.818" v="16"/>
          <pc:sldLayoutMkLst>
            <pc:docMk/>
            <pc:sldMasterMk cId="1796629412" sldId="2147483792"/>
            <pc:sldLayoutMk cId="2648966778" sldId="2147483796"/>
          </pc:sldLayoutMkLst>
        </pc:sldLayoutChg>
        <pc:sldLayoutChg chg="add del mod replId">
          <pc:chgData name="Cristina-Madalina Sandu (2018643)" userId="S::2018643@student.uwtsd.ac.uk::111f239e-064a-4ed3-9f00-069c5087768e" providerId="AD" clId="Web-{9F6088B7-C128-ADAE-1EB4-6FF18242F659}" dt="2024-03-08T13:08:24.818" v="16"/>
          <pc:sldLayoutMkLst>
            <pc:docMk/>
            <pc:sldMasterMk cId="1796629412" sldId="2147483792"/>
            <pc:sldLayoutMk cId="606323988" sldId="2147483797"/>
          </pc:sldLayoutMkLst>
        </pc:sldLayoutChg>
        <pc:sldLayoutChg chg="add del mod replId">
          <pc:chgData name="Cristina-Madalina Sandu (2018643)" userId="S::2018643@student.uwtsd.ac.uk::111f239e-064a-4ed3-9f00-069c5087768e" providerId="AD" clId="Web-{9F6088B7-C128-ADAE-1EB4-6FF18242F659}" dt="2024-03-08T13:08:24.818" v="16"/>
          <pc:sldLayoutMkLst>
            <pc:docMk/>
            <pc:sldMasterMk cId="1796629412" sldId="2147483792"/>
            <pc:sldLayoutMk cId="2817073366" sldId="2147483798"/>
          </pc:sldLayoutMkLst>
        </pc:sldLayoutChg>
        <pc:sldLayoutChg chg="add del mod replId">
          <pc:chgData name="Cristina-Madalina Sandu (2018643)" userId="S::2018643@student.uwtsd.ac.uk::111f239e-064a-4ed3-9f00-069c5087768e" providerId="AD" clId="Web-{9F6088B7-C128-ADAE-1EB4-6FF18242F659}" dt="2024-03-08T13:08:24.818" v="16"/>
          <pc:sldLayoutMkLst>
            <pc:docMk/>
            <pc:sldMasterMk cId="1796629412" sldId="2147483792"/>
            <pc:sldLayoutMk cId="1239366811" sldId="2147483799"/>
          </pc:sldLayoutMkLst>
        </pc:sldLayoutChg>
        <pc:sldLayoutChg chg="add del mod replId">
          <pc:chgData name="Cristina-Madalina Sandu (2018643)" userId="S::2018643@student.uwtsd.ac.uk::111f239e-064a-4ed3-9f00-069c5087768e" providerId="AD" clId="Web-{9F6088B7-C128-ADAE-1EB4-6FF18242F659}" dt="2024-03-08T13:08:24.818" v="16"/>
          <pc:sldLayoutMkLst>
            <pc:docMk/>
            <pc:sldMasterMk cId="1796629412" sldId="2147483792"/>
            <pc:sldLayoutMk cId="2231137868" sldId="2147483800"/>
          </pc:sldLayoutMkLst>
        </pc:sldLayoutChg>
        <pc:sldLayoutChg chg="add del mod replId">
          <pc:chgData name="Cristina-Madalina Sandu (2018643)" userId="S::2018643@student.uwtsd.ac.uk::111f239e-064a-4ed3-9f00-069c5087768e" providerId="AD" clId="Web-{9F6088B7-C128-ADAE-1EB4-6FF18242F659}" dt="2024-03-08T13:08:24.818" v="16"/>
          <pc:sldLayoutMkLst>
            <pc:docMk/>
            <pc:sldMasterMk cId="1796629412" sldId="2147483792"/>
            <pc:sldLayoutMk cId="254055005" sldId="2147483801"/>
          </pc:sldLayoutMkLst>
        </pc:sldLayoutChg>
        <pc:sldLayoutChg chg="add del mod replId">
          <pc:chgData name="Cristina-Madalina Sandu (2018643)" userId="S::2018643@student.uwtsd.ac.uk::111f239e-064a-4ed3-9f00-069c5087768e" providerId="AD" clId="Web-{9F6088B7-C128-ADAE-1EB4-6FF18242F659}" dt="2024-03-08T13:08:24.818" v="16"/>
          <pc:sldLayoutMkLst>
            <pc:docMk/>
            <pc:sldMasterMk cId="1796629412" sldId="2147483792"/>
            <pc:sldLayoutMk cId="4151283490" sldId="2147483802"/>
          </pc:sldLayoutMkLst>
        </pc:sldLayoutChg>
        <pc:sldLayoutChg chg="add del mod replId">
          <pc:chgData name="Cristina-Madalina Sandu (2018643)" userId="S::2018643@student.uwtsd.ac.uk::111f239e-064a-4ed3-9f00-069c5087768e" providerId="AD" clId="Web-{9F6088B7-C128-ADAE-1EB4-6FF18242F659}" dt="2024-03-08T13:08:24.818" v="16"/>
          <pc:sldLayoutMkLst>
            <pc:docMk/>
            <pc:sldMasterMk cId="1796629412" sldId="2147483792"/>
            <pc:sldLayoutMk cId="698102164" sldId="2147483803"/>
          </pc:sldLayoutMkLst>
        </pc:sldLayoutChg>
      </pc:sldMasterChg>
      <pc:sldMasterChg chg="add del addSldLayout delSldLayout modSldLayout">
        <pc:chgData name="Cristina-Madalina Sandu (2018643)" userId="S::2018643@student.uwtsd.ac.uk::111f239e-064a-4ed3-9f00-069c5087768e" providerId="AD" clId="Web-{9F6088B7-C128-ADAE-1EB4-6FF18242F659}" dt="2024-03-08T13:08:27.959" v="17"/>
        <pc:sldMasterMkLst>
          <pc:docMk/>
          <pc:sldMasterMk cId="659593619" sldId="2147483804"/>
        </pc:sldMasterMkLst>
        <pc:sldLayoutChg chg="add del mod replId">
          <pc:chgData name="Cristina-Madalina Sandu (2018643)" userId="S::2018643@student.uwtsd.ac.uk::111f239e-064a-4ed3-9f00-069c5087768e" providerId="AD" clId="Web-{9F6088B7-C128-ADAE-1EB4-6FF18242F659}" dt="2024-03-08T13:08:27.959" v="17"/>
          <pc:sldLayoutMkLst>
            <pc:docMk/>
            <pc:sldMasterMk cId="659593619" sldId="2147483804"/>
            <pc:sldLayoutMk cId="861163005" sldId="2147483805"/>
          </pc:sldLayoutMkLst>
        </pc:sldLayoutChg>
        <pc:sldLayoutChg chg="add del mod replId">
          <pc:chgData name="Cristina-Madalina Sandu (2018643)" userId="S::2018643@student.uwtsd.ac.uk::111f239e-064a-4ed3-9f00-069c5087768e" providerId="AD" clId="Web-{9F6088B7-C128-ADAE-1EB4-6FF18242F659}" dt="2024-03-08T13:08:27.959" v="17"/>
          <pc:sldLayoutMkLst>
            <pc:docMk/>
            <pc:sldMasterMk cId="659593619" sldId="2147483804"/>
            <pc:sldLayoutMk cId="2485211771" sldId="2147483806"/>
          </pc:sldLayoutMkLst>
        </pc:sldLayoutChg>
        <pc:sldLayoutChg chg="add del mod replId">
          <pc:chgData name="Cristina-Madalina Sandu (2018643)" userId="S::2018643@student.uwtsd.ac.uk::111f239e-064a-4ed3-9f00-069c5087768e" providerId="AD" clId="Web-{9F6088B7-C128-ADAE-1EB4-6FF18242F659}" dt="2024-03-08T13:08:27.959" v="17"/>
          <pc:sldLayoutMkLst>
            <pc:docMk/>
            <pc:sldMasterMk cId="659593619" sldId="2147483804"/>
            <pc:sldLayoutMk cId="2656773094" sldId="2147483807"/>
          </pc:sldLayoutMkLst>
        </pc:sldLayoutChg>
        <pc:sldLayoutChg chg="add del mod replId">
          <pc:chgData name="Cristina-Madalina Sandu (2018643)" userId="S::2018643@student.uwtsd.ac.uk::111f239e-064a-4ed3-9f00-069c5087768e" providerId="AD" clId="Web-{9F6088B7-C128-ADAE-1EB4-6FF18242F659}" dt="2024-03-08T13:08:27.959" v="17"/>
          <pc:sldLayoutMkLst>
            <pc:docMk/>
            <pc:sldMasterMk cId="659593619" sldId="2147483804"/>
            <pc:sldLayoutMk cId="4077415525" sldId="2147483808"/>
          </pc:sldLayoutMkLst>
        </pc:sldLayoutChg>
        <pc:sldLayoutChg chg="add del mod replId">
          <pc:chgData name="Cristina-Madalina Sandu (2018643)" userId="S::2018643@student.uwtsd.ac.uk::111f239e-064a-4ed3-9f00-069c5087768e" providerId="AD" clId="Web-{9F6088B7-C128-ADAE-1EB4-6FF18242F659}" dt="2024-03-08T13:08:27.959" v="17"/>
          <pc:sldLayoutMkLst>
            <pc:docMk/>
            <pc:sldMasterMk cId="659593619" sldId="2147483804"/>
            <pc:sldLayoutMk cId="1831118084" sldId="2147483809"/>
          </pc:sldLayoutMkLst>
        </pc:sldLayoutChg>
        <pc:sldLayoutChg chg="add del mod replId">
          <pc:chgData name="Cristina-Madalina Sandu (2018643)" userId="S::2018643@student.uwtsd.ac.uk::111f239e-064a-4ed3-9f00-069c5087768e" providerId="AD" clId="Web-{9F6088B7-C128-ADAE-1EB4-6FF18242F659}" dt="2024-03-08T13:08:27.959" v="17"/>
          <pc:sldLayoutMkLst>
            <pc:docMk/>
            <pc:sldMasterMk cId="659593619" sldId="2147483804"/>
            <pc:sldLayoutMk cId="3132634999" sldId="2147483810"/>
          </pc:sldLayoutMkLst>
        </pc:sldLayoutChg>
        <pc:sldLayoutChg chg="add del mod replId">
          <pc:chgData name="Cristina-Madalina Sandu (2018643)" userId="S::2018643@student.uwtsd.ac.uk::111f239e-064a-4ed3-9f00-069c5087768e" providerId="AD" clId="Web-{9F6088B7-C128-ADAE-1EB4-6FF18242F659}" dt="2024-03-08T13:08:27.959" v="17"/>
          <pc:sldLayoutMkLst>
            <pc:docMk/>
            <pc:sldMasterMk cId="659593619" sldId="2147483804"/>
            <pc:sldLayoutMk cId="876170803" sldId="2147483811"/>
          </pc:sldLayoutMkLst>
        </pc:sldLayoutChg>
        <pc:sldLayoutChg chg="add del mod replId">
          <pc:chgData name="Cristina-Madalina Sandu (2018643)" userId="S::2018643@student.uwtsd.ac.uk::111f239e-064a-4ed3-9f00-069c5087768e" providerId="AD" clId="Web-{9F6088B7-C128-ADAE-1EB4-6FF18242F659}" dt="2024-03-08T13:08:27.959" v="17"/>
          <pc:sldLayoutMkLst>
            <pc:docMk/>
            <pc:sldMasterMk cId="659593619" sldId="2147483804"/>
            <pc:sldLayoutMk cId="1983071203" sldId="2147483812"/>
          </pc:sldLayoutMkLst>
        </pc:sldLayoutChg>
        <pc:sldLayoutChg chg="add del mod replId">
          <pc:chgData name="Cristina-Madalina Sandu (2018643)" userId="S::2018643@student.uwtsd.ac.uk::111f239e-064a-4ed3-9f00-069c5087768e" providerId="AD" clId="Web-{9F6088B7-C128-ADAE-1EB4-6FF18242F659}" dt="2024-03-08T13:08:27.959" v="17"/>
          <pc:sldLayoutMkLst>
            <pc:docMk/>
            <pc:sldMasterMk cId="659593619" sldId="2147483804"/>
            <pc:sldLayoutMk cId="1098653724" sldId="2147483813"/>
          </pc:sldLayoutMkLst>
        </pc:sldLayoutChg>
        <pc:sldLayoutChg chg="add del mod replId">
          <pc:chgData name="Cristina-Madalina Sandu (2018643)" userId="S::2018643@student.uwtsd.ac.uk::111f239e-064a-4ed3-9f00-069c5087768e" providerId="AD" clId="Web-{9F6088B7-C128-ADAE-1EB4-6FF18242F659}" dt="2024-03-08T13:08:27.959" v="17"/>
          <pc:sldLayoutMkLst>
            <pc:docMk/>
            <pc:sldMasterMk cId="659593619" sldId="2147483804"/>
            <pc:sldLayoutMk cId="3947935614" sldId="2147483814"/>
          </pc:sldLayoutMkLst>
        </pc:sldLayoutChg>
        <pc:sldLayoutChg chg="add del mod replId">
          <pc:chgData name="Cristina-Madalina Sandu (2018643)" userId="S::2018643@student.uwtsd.ac.uk::111f239e-064a-4ed3-9f00-069c5087768e" providerId="AD" clId="Web-{9F6088B7-C128-ADAE-1EB4-6FF18242F659}" dt="2024-03-08T13:08:27.959" v="17"/>
          <pc:sldLayoutMkLst>
            <pc:docMk/>
            <pc:sldMasterMk cId="659593619" sldId="2147483804"/>
            <pc:sldLayoutMk cId="1553323663" sldId="2147483815"/>
          </pc:sldLayoutMkLst>
        </pc:sldLayoutChg>
      </pc:sldMasterChg>
      <pc:sldMasterChg chg="add del addSldLayout delSldLayout modSldLayout">
        <pc:chgData name="Cristina-Madalina Sandu (2018643)" userId="S::2018643@student.uwtsd.ac.uk::111f239e-064a-4ed3-9f00-069c5087768e" providerId="AD" clId="Web-{9F6088B7-C128-ADAE-1EB4-6FF18242F659}" dt="2024-03-08T13:08:31.349" v="18"/>
        <pc:sldMasterMkLst>
          <pc:docMk/>
          <pc:sldMasterMk cId="1616848572" sldId="2147483816"/>
        </pc:sldMasterMkLst>
        <pc:sldLayoutChg chg="add del mod replId">
          <pc:chgData name="Cristina-Madalina Sandu (2018643)" userId="S::2018643@student.uwtsd.ac.uk::111f239e-064a-4ed3-9f00-069c5087768e" providerId="AD" clId="Web-{9F6088B7-C128-ADAE-1EB4-6FF18242F659}" dt="2024-03-08T13:08:31.349" v="18"/>
          <pc:sldLayoutMkLst>
            <pc:docMk/>
            <pc:sldMasterMk cId="1616848572" sldId="2147483816"/>
            <pc:sldLayoutMk cId="101519166" sldId="2147483817"/>
          </pc:sldLayoutMkLst>
        </pc:sldLayoutChg>
        <pc:sldLayoutChg chg="add del mod replId">
          <pc:chgData name="Cristina-Madalina Sandu (2018643)" userId="S::2018643@student.uwtsd.ac.uk::111f239e-064a-4ed3-9f00-069c5087768e" providerId="AD" clId="Web-{9F6088B7-C128-ADAE-1EB4-6FF18242F659}" dt="2024-03-08T13:08:31.349" v="18"/>
          <pc:sldLayoutMkLst>
            <pc:docMk/>
            <pc:sldMasterMk cId="1616848572" sldId="2147483816"/>
            <pc:sldLayoutMk cId="2058947039" sldId="2147483818"/>
          </pc:sldLayoutMkLst>
        </pc:sldLayoutChg>
        <pc:sldLayoutChg chg="add del mod replId">
          <pc:chgData name="Cristina-Madalina Sandu (2018643)" userId="S::2018643@student.uwtsd.ac.uk::111f239e-064a-4ed3-9f00-069c5087768e" providerId="AD" clId="Web-{9F6088B7-C128-ADAE-1EB4-6FF18242F659}" dt="2024-03-08T13:08:31.349" v="18"/>
          <pc:sldLayoutMkLst>
            <pc:docMk/>
            <pc:sldMasterMk cId="1616848572" sldId="2147483816"/>
            <pc:sldLayoutMk cId="3717849754" sldId="2147483819"/>
          </pc:sldLayoutMkLst>
        </pc:sldLayoutChg>
        <pc:sldLayoutChg chg="add del mod replId">
          <pc:chgData name="Cristina-Madalina Sandu (2018643)" userId="S::2018643@student.uwtsd.ac.uk::111f239e-064a-4ed3-9f00-069c5087768e" providerId="AD" clId="Web-{9F6088B7-C128-ADAE-1EB4-6FF18242F659}" dt="2024-03-08T13:08:31.349" v="18"/>
          <pc:sldLayoutMkLst>
            <pc:docMk/>
            <pc:sldMasterMk cId="1616848572" sldId="2147483816"/>
            <pc:sldLayoutMk cId="1944198118" sldId="2147483820"/>
          </pc:sldLayoutMkLst>
        </pc:sldLayoutChg>
        <pc:sldLayoutChg chg="add del mod replId">
          <pc:chgData name="Cristina-Madalina Sandu (2018643)" userId="S::2018643@student.uwtsd.ac.uk::111f239e-064a-4ed3-9f00-069c5087768e" providerId="AD" clId="Web-{9F6088B7-C128-ADAE-1EB4-6FF18242F659}" dt="2024-03-08T13:08:31.349" v="18"/>
          <pc:sldLayoutMkLst>
            <pc:docMk/>
            <pc:sldMasterMk cId="1616848572" sldId="2147483816"/>
            <pc:sldLayoutMk cId="1984195743" sldId="2147483821"/>
          </pc:sldLayoutMkLst>
        </pc:sldLayoutChg>
        <pc:sldLayoutChg chg="add del mod replId">
          <pc:chgData name="Cristina-Madalina Sandu (2018643)" userId="S::2018643@student.uwtsd.ac.uk::111f239e-064a-4ed3-9f00-069c5087768e" providerId="AD" clId="Web-{9F6088B7-C128-ADAE-1EB4-6FF18242F659}" dt="2024-03-08T13:08:31.349" v="18"/>
          <pc:sldLayoutMkLst>
            <pc:docMk/>
            <pc:sldMasterMk cId="1616848572" sldId="2147483816"/>
            <pc:sldLayoutMk cId="2048449215" sldId="2147483822"/>
          </pc:sldLayoutMkLst>
        </pc:sldLayoutChg>
        <pc:sldLayoutChg chg="add del mod replId">
          <pc:chgData name="Cristina-Madalina Sandu (2018643)" userId="S::2018643@student.uwtsd.ac.uk::111f239e-064a-4ed3-9f00-069c5087768e" providerId="AD" clId="Web-{9F6088B7-C128-ADAE-1EB4-6FF18242F659}" dt="2024-03-08T13:08:31.349" v="18"/>
          <pc:sldLayoutMkLst>
            <pc:docMk/>
            <pc:sldMasterMk cId="1616848572" sldId="2147483816"/>
            <pc:sldLayoutMk cId="3558407151" sldId="2147483823"/>
          </pc:sldLayoutMkLst>
        </pc:sldLayoutChg>
        <pc:sldLayoutChg chg="add del mod replId">
          <pc:chgData name="Cristina-Madalina Sandu (2018643)" userId="S::2018643@student.uwtsd.ac.uk::111f239e-064a-4ed3-9f00-069c5087768e" providerId="AD" clId="Web-{9F6088B7-C128-ADAE-1EB4-6FF18242F659}" dt="2024-03-08T13:08:31.349" v="18"/>
          <pc:sldLayoutMkLst>
            <pc:docMk/>
            <pc:sldMasterMk cId="1616848572" sldId="2147483816"/>
            <pc:sldLayoutMk cId="1162150268" sldId="2147483824"/>
          </pc:sldLayoutMkLst>
        </pc:sldLayoutChg>
        <pc:sldLayoutChg chg="add del mod replId">
          <pc:chgData name="Cristina-Madalina Sandu (2018643)" userId="S::2018643@student.uwtsd.ac.uk::111f239e-064a-4ed3-9f00-069c5087768e" providerId="AD" clId="Web-{9F6088B7-C128-ADAE-1EB4-6FF18242F659}" dt="2024-03-08T13:08:31.349" v="18"/>
          <pc:sldLayoutMkLst>
            <pc:docMk/>
            <pc:sldMasterMk cId="1616848572" sldId="2147483816"/>
            <pc:sldLayoutMk cId="214537906" sldId="2147483825"/>
          </pc:sldLayoutMkLst>
        </pc:sldLayoutChg>
        <pc:sldLayoutChg chg="add del mod replId">
          <pc:chgData name="Cristina-Madalina Sandu (2018643)" userId="S::2018643@student.uwtsd.ac.uk::111f239e-064a-4ed3-9f00-069c5087768e" providerId="AD" clId="Web-{9F6088B7-C128-ADAE-1EB4-6FF18242F659}" dt="2024-03-08T13:08:31.349" v="18"/>
          <pc:sldLayoutMkLst>
            <pc:docMk/>
            <pc:sldMasterMk cId="1616848572" sldId="2147483816"/>
            <pc:sldLayoutMk cId="3353512528" sldId="2147483826"/>
          </pc:sldLayoutMkLst>
        </pc:sldLayoutChg>
        <pc:sldLayoutChg chg="add del mod replId">
          <pc:chgData name="Cristina-Madalina Sandu (2018643)" userId="S::2018643@student.uwtsd.ac.uk::111f239e-064a-4ed3-9f00-069c5087768e" providerId="AD" clId="Web-{9F6088B7-C128-ADAE-1EB4-6FF18242F659}" dt="2024-03-08T13:08:31.349" v="18"/>
          <pc:sldLayoutMkLst>
            <pc:docMk/>
            <pc:sldMasterMk cId="1616848572" sldId="2147483816"/>
            <pc:sldLayoutMk cId="2424185765" sldId="2147483827"/>
          </pc:sldLayoutMkLst>
        </pc:sldLayoutChg>
      </pc:sldMasterChg>
      <pc:sldMasterChg chg="add del addSldLayout delSldLayout modSldLayout">
        <pc:chgData name="Cristina-Madalina Sandu (2018643)" userId="S::2018643@student.uwtsd.ac.uk::111f239e-064a-4ed3-9f00-069c5087768e" providerId="AD" clId="Web-{9F6088B7-C128-ADAE-1EB4-6FF18242F659}" dt="2024-03-08T13:08:34.506" v="19"/>
        <pc:sldMasterMkLst>
          <pc:docMk/>
          <pc:sldMasterMk cId="127832716" sldId="2147483828"/>
        </pc:sldMasterMkLst>
        <pc:sldLayoutChg chg="add del mod replId">
          <pc:chgData name="Cristina-Madalina Sandu (2018643)" userId="S::2018643@student.uwtsd.ac.uk::111f239e-064a-4ed3-9f00-069c5087768e" providerId="AD" clId="Web-{9F6088B7-C128-ADAE-1EB4-6FF18242F659}" dt="2024-03-08T13:08:34.506" v="19"/>
          <pc:sldLayoutMkLst>
            <pc:docMk/>
            <pc:sldMasterMk cId="127832716" sldId="2147483828"/>
            <pc:sldLayoutMk cId="2069012150" sldId="2147483829"/>
          </pc:sldLayoutMkLst>
        </pc:sldLayoutChg>
        <pc:sldLayoutChg chg="add del mod replId">
          <pc:chgData name="Cristina-Madalina Sandu (2018643)" userId="S::2018643@student.uwtsd.ac.uk::111f239e-064a-4ed3-9f00-069c5087768e" providerId="AD" clId="Web-{9F6088B7-C128-ADAE-1EB4-6FF18242F659}" dt="2024-03-08T13:08:34.506" v="19"/>
          <pc:sldLayoutMkLst>
            <pc:docMk/>
            <pc:sldMasterMk cId="127832716" sldId="2147483828"/>
            <pc:sldLayoutMk cId="1763987651" sldId="2147483830"/>
          </pc:sldLayoutMkLst>
        </pc:sldLayoutChg>
        <pc:sldLayoutChg chg="add del mod replId">
          <pc:chgData name="Cristina-Madalina Sandu (2018643)" userId="S::2018643@student.uwtsd.ac.uk::111f239e-064a-4ed3-9f00-069c5087768e" providerId="AD" clId="Web-{9F6088B7-C128-ADAE-1EB4-6FF18242F659}" dt="2024-03-08T13:08:34.506" v="19"/>
          <pc:sldLayoutMkLst>
            <pc:docMk/>
            <pc:sldMasterMk cId="127832716" sldId="2147483828"/>
            <pc:sldLayoutMk cId="2354899705" sldId="2147483831"/>
          </pc:sldLayoutMkLst>
        </pc:sldLayoutChg>
        <pc:sldLayoutChg chg="add del mod replId">
          <pc:chgData name="Cristina-Madalina Sandu (2018643)" userId="S::2018643@student.uwtsd.ac.uk::111f239e-064a-4ed3-9f00-069c5087768e" providerId="AD" clId="Web-{9F6088B7-C128-ADAE-1EB4-6FF18242F659}" dt="2024-03-08T13:08:34.506" v="19"/>
          <pc:sldLayoutMkLst>
            <pc:docMk/>
            <pc:sldMasterMk cId="127832716" sldId="2147483828"/>
            <pc:sldLayoutMk cId="2352350508" sldId="2147483832"/>
          </pc:sldLayoutMkLst>
        </pc:sldLayoutChg>
        <pc:sldLayoutChg chg="add del mod replId">
          <pc:chgData name="Cristina-Madalina Sandu (2018643)" userId="S::2018643@student.uwtsd.ac.uk::111f239e-064a-4ed3-9f00-069c5087768e" providerId="AD" clId="Web-{9F6088B7-C128-ADAE-1EB4-6FF18242F659}" dt="2024-03-08T13:08:34.506" v="19"/>
          <pc:sldLayoutMkLst>
            <pc:docMk/>
            <pc:sldMasterMk cId="127832716" sldId="2147483828"/>
            <pc:sldLayoutMk cId="2058570403" sldId="2147483833"/>
          </pc:sldLayoutMkLst>
        </pc:sldLayoutChg>
        <pc:sldLayoutChg chg="add del mod replId">
          <pc:chgData name="Cristina-Madalina Sandu (2018643)" userId="S::2018643@student.uwtsd.ac.uk::111f239e-064a-4ed3-9f00-069c5087768e" providerId="AD" clId="Web-{9F6088B7-C128-ADAE-1EB4-6FF18242F659}" dt="2024-03-08T13:08:34.506" v="19"/>
          <pc:sldLayoutMkLst>
            <pc:docMk/>
            <pc:sldMasterMk cId="127832716" sldId="2147483828"/>
            <pc:sldLayoutMk cId="3065885936" sldId="2147483834"/>
          </pc:sldLayoutMkLst>
        </pc:sldLayoutChg>
        <pc:sldLayoutChg chg="add del mod replId">
          <pc:chgData name="Cristina-Madalina Sandu (2018643)" userId="S::2018643@student.uwtsd.ac.uk::111f239e-064a-4ed3-9f00-069c5087768e" providerId="AD" clId="Web-{9F6088B7-C128-ADAE-1EB4-6FF18242F659}" dt="2024-03-08T13:08:34.506" v="19"/>
          <pc:sldLayoutMkLst>
            <pc:docMk/>
            <pc:sldMasterMk cId="127832716" sldId="2147483828"/>
            <pc:sldLayoutMk cId="2567891947" sldId="2147483835"/>
          </pc:sldLayoutMkLst>
        </pc:sldLayoutChg>
        <pc:sldLayoutChg chg="add del mod replId">
          <pc:chgData name="Cristina-Madalina Sandu (2018643)" userId="S::2018643@student.uwtsd.ac.uk::111f239e-064a-4ed3-9f00-069c5087768e" providerId="AD" clId="Web-{9F6088B7-C128-ADAE-1EB4-6FF18242F659}" dt="2024-03-08T13:08:34.506" v="19"/>
          <pc:sldLayoutMkLst>
            <pc:docMk/>
            <pc:sldMasterMk cId="127832716" sldId="2147483828"/>
            <pc:sldLayoutMk cId="3368844390" sldId="2147483836"/>
          </pc:sldLayoutMkLst>
        </pc:sldLayoutChg>
        <pc:sldLayoutChg chg="add del mod replId">
          <pc:chgData name="Cristina-Madalina Sandu (2018643)" userId="S::2018643@student.uwtsd.ac.uk::111f239e-064a-4ed3-9f00-069c5087768e" providerId="AD" clId="Web-{9F6088B7-C128-ADAE-1EB4-6FF18242F659}" dt="2024-03-08T13:08:34.506" v="19"/>
          <pc:sldLayoutMkLst>
            <pc:docMk/>
            <pc:sldMasterMk cId="127832716" sldId="2147483828"/>
            <pc:sldLayoutMk cId="792178271" sldId="2147483837"/>
          </pc:sldLayoutMkLst>
        </pc:sldLayoutChg>
        <pc:sldLayoutChg chg="add del mod replId">
          <pc:chgData name="Cristina-Madalina Sandu (2018643)" userId="S::2018643@student.uwtsd.ac.uk::111f239e-064a-4ed3-9f00-069c5087768e" providerId="AD" clId="Web-{9F6088B7-C128-ADAE-1EB4-6FF18242F659}" dt="2024-03-08T13:08:34.506" v="19"/>
          <pc:sldLayoutMkLst>
            <pc:docMk/>
            <pc:sldMasterMk cId="127832716" sldId="2147483828"/>
            <pc:sldLayoutMk cId="2395920683" sldId="2147483838"/>
          </pc:sldLayoutMkLst>
        </pc:sldLayoutChg>
        <pc:sldLayoutChg chg="add del mod replId">
          <pc:chgData name="Cristina-Madalina Sandu (2018643)" userId="S::2018643@student.uwtsd.ac.uk::111f239e-064a-4ed3-9f00-069c5087768e" providerId="AD" clId="Web-{9F6088B7-C128-ADAE-1EB4-6FF18242F659}" dt="2024-03-08T13:08:34.506" v="19"/>
          <pc:sldLayoutMkLst>
            <pc:docMk/>
            <pc:sldMasterMk cId="127832716" sldId="2147483828"/>
            <pc:sldLayoutMk cId="4058404008" sldId="2147483839"/>
          </pc:sldLayoutMkLst>
        </pc:sldLayoutChg>
      </pc:sldMasterChg>
      <pc:sldMasterChg chg="add del addSldLayout delSldLayout modSldLayout">
        <pc:chgData name="Cristina-Madalina Sandu (2018643)" userId="S::2018643@student.uwtsd.ac.uk::111f239e-064a-4ed3-9f00-069c5087768e" providerId="AD" clId="Web-{9F6088B7-C128-ADAE-1EB4-6FF18242F659}" dt="2024-03-08T13:08:39.006" v="20"/>
        <pc:sldMasterMkLst>
          <pc:docMk/>
          <pc:sldMasterMk cId="3449489455" sldId="2147483840"/>
        </pc:sldMasterMkLst>
        <pc:sldLayoutChg chg="add del mod replId">
          <pc:chgData name="Cristina-Madalina Sandu (2018643)" userId="S::2018643@student.uwtsd.ac.uk::111f239e-064a-4ed3-9f00-069c5087768e" providerId="AD" clId="Web-{9F6088B7-C128-ADAE-1EB4-6FF18242F659}" dt="2024-03-08T13:08:39.006" v="20"/>
          <pc:sldLayoutMkLst>
            <pc:docMk/>
            <pc:sldMasterMk cId="3449489455" sldId="2147483840"/>
            <pc:sldLayoutMk cId="493467438" sldId="2147483841"/>
          </pc:sldLayoutMkLst>
        </pc:sldLayoutChg>
        <pc:sldLayoutChg chg="add del mod replId">
          <pc:chgData name="Cristina-Madalina Sandu (2018643)" userId="S::2018643@student.uwtsd.ac.uk::111f239e-064a-4ed3-9f00-069c5087768e" providerId="AD" clId="Web-{9F6088B7-C128-ADAE-1EB4-6FF18242F659}" dt="2024-03-08T13:08:39.006" v="20"/>
          <pc:sldLayoutMkLst>
            <pc:docMk/>
            <pc:sldMasterMk cId="3449489455" sldId="2147483840"/>
            <pc:sldLayoutMk cId="90499330" sldId="2147483842"/>
          </pc:sldLayoutMkLst>
        </pc:sldLayoutChg>
        <pc:sldLayoutChg chg="add del mod replId">
          <pc:chgData name="Cristina-Madalina Sandu (2018643)" userId="S::2018643@student.uwtsd.ac.uk::111f239e-064a-4ed3-9f00-069c5087768e" providerId="AD" clId="Web-{9F6088B7-C128-ADAE-1EB4-6FF18242F659}" dt="2024-03-08T13:08:39.006" v="20"/>
          <pc:sldLayoutMkLst>
            <pc:docMk/>
            <pc:sldMasterMk cId="3449489455" sldId="2147483840"/>
            <pc:sldLayoutMk cId="1715634774" sldId="2147483843"/>
          </pc:sldLayoutMkLst>
        </pc:sldLayoutChg>
        <pc:sldLayoutChg chg="add del mod replId">
          <pc:chgData name="Cristina-Madalina Sandu (2018643)" userId="S::2018643@student.uwtsd.ac.uk::111f239e-064a-4ed3-9f00-069c5087768e" providerId="AD" clId="Web-{9F6088B7-C128-ADAE-1EB4-6FF18242F659}" dt="2024-03-08T13:08:39.006" v="20"/>
          <pc:sldLayoutMkLst>
            <pc:docMk/>
            <pc:sldMasterMk cId="3449489455" sldId="2147483840"/>
            <pc:sldLayoutMk cId="1773004027" sldId="2147483844"/>
          </pc:sldLayoutMkLst>
        </pc:sldLayoutChg>
        <pc:sldLayoutChg chg="add del mod replId">
          <pc:chgData name="Cristina-Madalina Sandu (2018643)" userId="S::2018643@student.uwtsd.ac.uk::111f239e-064a-4ed3-9f00-069c5087768e" providerId="AD" clId="Web-{9F6088B7-C128-ADAE-1EB4-6FF18242F659}" dt="2024-03-08T13:08:39.006" v="20"/>
          <pc:sldLayoutMkLst>
            <pc:docMk/>
            <pc:sldMasterMk cId="3449489455" sldId="2147483840"/>
            <pc:sldLayoutMk cId="1542468718" sldId="2147483845"/>
          </pc:sldLayoutMkLst>
        </pc:sldLayoutChg>
        <pc:sldLayoutChg chg="add del mod replId">
          <pc:chgData name="Cristina-Madalina Sandu (2018643)" userId="S::2018643@student.uwtsd.ac.uk::111f239e-064a-4ed3-9f00-069c5087768e" providerId="AD" clId="Web-{9F6088B7-C128-ADAE-1EB4-6FF18242F659}" dt="2024-03-08T13:08:39.006" v="20"/>
          <pc:sldLayoutMkLst>
            <pc:docMk/>
            <pc:sldMasterMk cId="3449489455" sldId="2147483840"/>
            <pc:sldLayoutMk cId="3332927465" sldId="2147483846"/>
          </pc:sldLayoutMkLst>
        </pc:sldLayoutChg>
        <pc:sldLayoutChg chg="add del mod replId">
          <pc:chgData name="Cristina-Madalina Sandu (2018643)" userId="S::2018643@student.uwtsd.ac.uk::111f239e-064a-4ed3-9f00-069c5087768e" providerId="AD" clId="Web-{9F6088B7-C128-ADAE-1EB4-6FF18242F659}" dt="2024-03-08T13:08:39.006" v="20"/>
          <pc:sldLayoutMkLst>
            <pc:docMk/>
            <pc:sldMasterMk cId="3449489455" sldId="2147483840"/>
            <pc:sldLayoutMk cId="1565596634" sldId="2147483847"/>
          </pc:sldLayoutMkLst>
        </pc:sldLayoutChg>
        <pc:sldLayoutChg chg="add del mod replId">
          <pc:chgData name="Cristina-Madalina Sandu (2018643)" userId="S::2018643@student.uwtsd.ac.uk::111f239e-064a-4ed3-9f00-069c5087768e" providerId="AD" clId="Web-{9F6088B7-C128-ADAE-1EB4-6FF18242F659}" dt="2024-03-08T13:08:39.006" v="20"/>
          <pc:sldLayoutMkLst>
            <pc:docMk/>
            <pc:sldMasterMk cId="3449489455" sldId="2147483840"/>
            <pc:sldLayoutMk cId="709493152" sldId="2147483848"/>
          </pc:sldLayoutMkLst>
        </pc:sldLayoutChg>
        <pc:sldLayoutChg chg="add del mod replId">
          <pc:chgData name="Cristina-Madalina Sandu (2018643)" userId="S::2018643@student.uwtsd.ac.uk::111f239e-064a-4ed3-9f00-069c5087768e" providerId="AD" clId="Web-{9F6088B7-C128-ADAE-1EB4-6FF18242F659}" dt="2024-03-08T13:08:39.006" v="20"/>
          <pc:sldLayoutMkLst>
            <pc:docMk/>
            <pc:sldMasterMk cId="3449489455" sldId="2147483840"/>
            <pc:sldLayoutMk cId="3345876964" sldId="2147483849"/>
          </pc:sldLayoutMkLst>
        </pc:sldLayoutChg>
        <pc:sldLayoutChg chg="add del mod replId">
          <pc:chgData name="Cristina-Madalina Sandu (2018643)" userId="S::2018643@student.uwtsd.ac.uk::111f239e-064a-4ed3-9f00-069c5087768e" providerId="AD" clId="Web-{9F6088B7-C128-ADAE-1EB4-6FF18242F659}" dt="2024-03-08T13:08:39.006" v="20"/>
          <pc:sldLayoutMkLst>
            <pc:docMk/>
            <pc:sldMasterMk cId="3449489455" sldId="2147483840"/>
            <pc:sldLayoutMk cId="3632736991" sldId="2147483850"/>
          </pc:sldLayoutMkLst>
        </pc:sldLayoutChg>
        <pc:sldLayoutChg chg="add del mod replId">
          <pc:chgData name="Cristina-Madalina Sandu (2018643)" userId="S::2018643@student.uwtsd.ac.uk::111f239e-064a-4ed3-9f00-069c5087768e" providerId="AD" clId="Web-{9F6088B7-C128-ADAE-1EB4-6FF18242F659}" dt="2024-03-08T13:08:39.006" v="20"/>
          <pc:sldLayoutMkLst>
            <pc:docMk/>
            <pc:sldMasterMk cId="3449489455" sldId="2147483840"/>
            <pc:sldLayoutMk cId="613566915" sldId="2147483851"/>
          </pc:sldLayoutMkLst>
        </pc:sldLayoutChg>
        <pc:sldLayoutChg chg="add del mod replId">
          <pc:chgData name="Cristina-Madalina Sandu (2018643)" userId="S::2018643@student.uwtsd.ac.uk::111f239e-064a-4ed3-9f00-069c5087768e" providerId="AD" clId="Web-{9F6088B7-C128-ADAE-1EB4-6FF18242F659}" dt="2024-03-08T13:08:39.006" v="20"/>
          <pc:sldLayoutMkLst>
            <pc:docMk/>
            <pc:sldMasterMk cId="3449489455" sldId="2147483840"/>
            <pc:sldLayoutMk cId="3482364394" sldId="2147483852"/>
          </pc:sldLayoutMkLst>
        </pc:sldLayoutChg>
        <pc:sldLayoutChg chg="add del mod replId">
          <pc:chgData name="Cristina-Madalina Sandu (2018643)" userId="S::2018643@student.uwtsd.ac.uk::111f239e-064a-4ed3-9f00-069c5087768e" providerId="AD" clId="Web-{9F6088B7-C128-ADAE-1EB4-6FF18242F659}" dt="2024-03-08T13:08:39.006" v="20"/>
          <pc:sldLayoutMkLst>
            <pc:docMk/>
            <pc:sldMasterMk cId="3449489455" sldId="2147483840"/>
            <pc:sldLayoutMk cId="2610778434" sldId="2147483853"/>
          </pc:sldLayoutMkLst>
        </pc:sldLayoutChg>
        <pc:sldLayoutChg chg="add del mod replId">
          <pc:chgData name="Cristina-Madalina Sandu (2018643)" userId="S::2018643@student.uwtsd.ac.uk::111f239e-064a-4ed3-9f00-069c5087768e" providerId="AD" clId="Web-{9F6088B7-C128-ADAE-1EB4-6FF18242F659}" dt="2024-03-08T13:08:39.006" v="20"/>
          <pc:sldLayoutMkLst>
            <pc:docMk/>
            <pc:sldMasterMk cId="3449489455" sldId="2147483840"/>
            <pc:sldLayoutMk cId="3095563607" sldId="2147483854"/>
          </pc:sldLayoutMkLst>
        </pc:sldLayoutChg>
        <pc:sldLayoutChg chg="add del mod replId">
          <pc:chgData name="Cristina-Madalina Sandu (2018643)" userId="S::2018643@student.uwtsd.ac.uk::111f239e-064a-4ed3-9f00-069c5087768e" providerId="AD" clId="Web-{9F6088B7-C128-ADAE-1EB4-6FF18242F659}" dt="2024-03-08T13:08:39.006" v="20"/>
          <pc:sldLayoutMkLst>
            <pc:docMk/>
            <pc:sldMasterMk cId="3449489455" sldId="2147483840"/>
            <pc:sldLayoutMk cId="910002860" sldId="2147483855"/>
          </pc:sldLayoutMkLst>
        </pc:sldLayoutChg>
        <pc:sldLayoutChg chg="add del mod replId">
          <pc:chgData name="Cristina-Madalina Sandu (2018643)" userId="S::2018643@student.uwtsd.ac.uk::111f239e-064a-4ed3-9f00-069c5087768e" providerId="AD" clId="Web-{9F6088B7-C128-ADAE-1EB4-6FF18242F659}" dt="2024-03-08T13:08:39.006" v="20"/>
          <pc:sldLayoutMkLst>
            <pc:docMk/>
            <pc:sldMasterMk cId="3449489455" sldId="2147483840"/>
            <pc:sldLayoutMk cId="2205100303" sldId="2147483856"/>
          </pc:sldLayoutMkLst>
        </pc:sldLayoutChg>
        <pc:sldLayoutChg chg="add del mod replId">
          <pc:chgData name="Cristina-Madalina Sandu (2018643)" userId="S::2018643@student.uwtsd.ac.uk::111f239e-064a-4ed3-9f00-069c5087768e" providerId="AD" clId="Web-{9F6088B7-C128-ADAE-1EB4-6FF18242F659}" dt="2024-03-08T13:08:39.006" v="20"/>
          <pc:sldLayoutMkLst>
            <pc:docMk/>
            <pc:sldMasterMk cId="3449489455" sldId="2147483840"/>
            <pc:sldLayoutMk cId="2822093728" sldId="2147483857"/>
          </pc:sldLayoutMkLst>
        </pc:sldLayoutChg>
      </pc:sldMasterChg>
      <pc:sldMasterChg chg="add addSldLayout modSldLayout">
        <pc:chgData name="Cristina-Madalina Sandu (2018643)" userId="S::2018643@student.uwtsd.ac.uk::111f239e-064a-4ed3-9f00-069c5087768e" providerId="AD" clId="Web-{9F6088B7-C128-ADAE-1EB4-6FF18242F659}" dt="2024-03-08T13:08:39.006" v="20"/>
        <pc:sldMasterMkLst>
          <pc:docMk/>
          <pc:sldMasterMk cId="1407215908" sldId="2147483858"/>
        </pc:sldMasterMkLst>
        <pc:sldLayoutChg chg="add mod replId">
          <pc:chgData name="Cristina-Madalina Sandu (2018643)" userId="S::2018643@student.uwtsd.ac.uk::111f239e-064a-4ed3-9f00-069c5087768e" providerId="AD" clId="Web-{9F6088B7-C128-ADAE-1EB4-6FF18242F659}" dt="2024-03-08T13:08:39.006" v="20"/>
          <pc:sldLayoutMkLst>
            <pc:docMk/>
            <pc:sldMasterMk cId="1407215908" sldId="2147483858"/>
            <pc:sldLayoutMk cId="3646807074" sldId="2147483859"/>
          </pc:sldLayoutMkLst>
        </pc:sldLayoutChg>
        <pc:sldLayoutChg chg="add mod replId">
          <pc:chgData name="Cristina-Madalina Sandu (2018643)" userId="S::2018643@student.uwtsd.ac.uk::111f239e-064a-4ed3-9f00-069c5087768e" providerId="AD" clId="Web-{9F6088B7-C128-ADAE-1EB4-6FF18242F659}" dt="2024-03-08T13:08:39.006" v="20"/>
          <pc:sldLayoutMkLst>
            <pc:docMk/>
            <pc:sldMasterMk cId="1407215908" sldId="2147483858"/>
            <pc:sldLayoutMk cId="855728041" sldId="2147483860"/>
          </pc:sldLayoutMkLst>
        </pc:sldLayoutChg>
        <pc:sldLayoutChg chg="add mod replId">
          <pc:chgData name="Cristina-Madalina Sandu (2018643)" userId="S::2018643@student.uwtsd.ac.uk::111f239e-064a-4ed3-9f00-069c5087768e" providerId="AD" clId="Web-{9F6088B7-C128-ADAE-1EB4-6FF18242F659}" dt="2024-03-08T13:08:39.006" v="20"/>
          <pc:sldLayoutMkLst>
            <pc:docMk/>
            <pc:sldMasterMk cId="1407215908" sldId="2147483858"/>
            <pc:sldLayoutMk cId="721409185" sldId="2147483861"/>
          </pc:sldLayoutMkLst>
        </pc:sldLayoutChg>
        <pc:sldLayoutChg chg="add mod replId">
          <pc:chgData name="Cristina-Madalina Sandu (2018643)" userId="S::2018643@student.uwtsd.ac.uk::111f239e-064a-4ed3-9f00-069c5087768e" providerId="AD" clId="Web-{9F6088B7-C128-ADAE-1EB4-6FF18242F659}" dt="2024-03-08T13:08:39.006" v="20"/>
          <pc:sldLayoutMkLst>
            <pc:docMk/>
            <pc:sldMasterMk cId="1407215908" sldId="2147483858"/>
            <pc:sldLayoutMk cId="429138110" sldId="2147483862"/>
          </pc:sldLayoutMkLst>
        </pc:sldLayoutChg>
        <pc:sldLayoutChg chg="add mod replId">
          <pc:chgData name="Cristina-Madalina Sandu (2018643)" userId="S::2018643@student.uwtsd.ac.uk::111f239e-064a-4ed3-9f00-069c5087768e" providerId="AD" clId="Web-{9F6088B7-C128-ADAE-1EB4-6FF18242F659}" dt="2024-03-08T13:08:39.006" v="20"/>
          <pc:sldLayoutMkLst>
            <pc:docMk/>
            <pc:sldMasterMk cId="1407215908" sldId="2147483858"/>
            <pc:sldLayoutMk cId="733667265" sldId="2147483863"/>
          </pc:sldLayoutMkLst>
        </pc:sldLayoutChg>
        <pc:sldLayoutChg chg="add mod replId">
          <pc:chgData name="Cristina-Madalina Sandu (2018643)" userId="S::2018643@student.uwtsd.ac.uk::111f239e-064a-4ed3-9f00-069c5087768e" providerId="AD" clId="Web-{9F6088B7-C128-ADAE-1EB4-6FF18242F659}" dt="2024-03-08T13:08:39.006" v="20"/>
          <pc:sldLayoutMkLst>
            <pc:docMk/>
            <pc:sldMasterMk cId="1407215908" sldId="2147483858"/>
            <pc:sldLayoutMk cId="3223973218" sldId="2147483864"/>
          </pc:sldLayoutMkLst>
        </pc:sldLayoutChg>
        <pc:sldLayoutChg chg="add mod replId">
          <pc:chgData name="Cristina-Madalina Sandu (2018643)" userId="S::2018643@student.uwtsd.ac.uk::111f239e-064a-4ed3-9f00-069c5087768e" providerId="AD" clId="Web-{9F6088B7-C128-ADAE-1EB4-6FF18242F659}" dt="2024-03-08T13:08:39.006" v="20"/>
          <pc:sldLayoutMkLst>
            <pc:docMk/>
            <pc:sldMasterMk cId="1407215908" sldId="2147483858"/>
            <pc:sldLayoutMk cId="3298968972" sldId="2147483865"/>
          </pc:sldLayoutMkLst>
        </pc:sldLayoutChg>
        <pc:sldLayoutChg chg="add mod replId">
          <pc:chgData name="Cristina-Madalina Sandu (2018643)" userId="S::2018643@student.uwtsd.ac.uk::111f239e-064a-4ed3-9f00-069c5087768e" providerId="AD" clId="Web-{9F6088B7-C128-ADAE-1EB4-6FF18242F659}" dt="2024-03-08T13:08:39.006" v="20"/>
          <pc:sldLayoutMkLst>
            <pc:docMk/>
            <pc:sldMasterMk cId="1407215908" sldId="2147483858"/>
            <pc:sldLayoutMk cId="1727138394" sldId="2147483866"/>
          </pc:sldLayoutMkLst>
        </pc:sldLayoutChg>
        <pc:sldLayoutChg chg="add mod replId">
          <pc:chgData name="Cristina-Madalina Sandu (2018643)" userId="S::2018643@student.uwtsd.ac.uk::111f239e-064a-4ed3-9f00-069c5087768e" providerId="AD" clId="Web-{9F6088B7-C128-ADAE-1EB4-6FF18242F659}" dt="2024-03-08T13:08:39.006" v="20"/>
          <pc:sldLayoutMkLst>
            <pc:docMk/>
            <pc:sldMasterMk cId="1407215908" sldId="2147483858"/>
            <pc:sldLayoutMk cId="2474633755" sldId="2147483867"/>
          </pc:sldLayoutMkLst>
        </pc:sldLayoutChg>
        <pc:sldLayoutChg chg="add mod replId">
          <pc:chgData name="Cristina-Madalina Sandu (2018643)" userId="S::2018643@student.uwtsd.ac.uk::111f239e-064a-4ed3-9f00-069c5087768e" providerId="AD" clId="Web-{9F6088B7-C128-ADAE-1EB4-6FF18242F659}" dt="2024-03-08T13:08:39.006" v="20"/>
          <pc:sldLayoutMkLst>
            <pc:docMk/>
            <pc:sldMasterMk cId="1407215908" sldId="2147483858"/>
            <pc:sldLayoutMk cId="2834956144" sldId="2147483868"/>
          </pc:sldLayoutMkLst>
        </pc:sldLayoutChg>
        <pc:sldLayoutChg chg="add mod replId">
          <pc:chgData name="Cristina-Madalina Sandu (2018643)" userId="S::2018643@student.uwtsd.ac.uk::111f239e-064a-4ed3-9f00-069c5087768e" providerId="AD" clId="Web-{9F6088B7-C128-ADAE-1EB4-6FF18242F659}" dt="2024-03-08T13:08:39.006" v="20"/>
          <pc:sldLayoutMkLst>
            <pc:docMk/>
            <pc:sldMasterMk cId="1407215908" sldId="2147483858"/>
            <pc:sldLayoutMk cId="770019720" sldId="2147483869"/>
          </pc:sldLayoutMkLst>
        </pc:sldLayoutChg>
        <pc:sldLayoutChg chg="add mod replId">
          <pc:chgData name="Cristina-Madalina Sandu (2018643)" userId="S::2018643@student.uwtsd.ac.uk::111f239e-064a-4ed3-9f00-069c5087768e" providerId="AD" clId="Web-{9F6088B7-C128-ADAE-1EB4-6FF18242F659}" dt="2024-03-08T13:08:39.006" v="20"/>
          <pc:sldLayoutMkLst>
            <pc:docMk/>
            <pc:sldMasterMk cId="1407215908" sldId="2147483858"/>
            <pc:sldLayoutMk cId="1219055203" sldId="2147483870"/>
          </pc:sldLayoutMkLst>
        </pc:sldLayoutChg>
        <pc:sldLayoutChg chg="add mod replId">
          <pc:chgData name="Cristina-Madalina Sandu (2018643)" userId="S::2018643@student.uwtsd.ac.uk::111f239e-064a-4ed3-9f00-069c5087768e" providerId="AD" clId="Web-{9F6088B7-C128-ADAE-1EB4-6FF18242F659}" dt="2024-03-08T13:08:39.006" v="20"/>
          <pc:sldLayoutMkLst>
            <pc:docMk/>
            <pc:sldMasterMk cId="1407215908" sldId="2147483858"/>
            <pc:sldLayoutMk cId="1009140706" sldId="2147483871"/>
          </pc:sldLayoutMkLst>
        </pc:sldLayoutChg>
        <pc:sldLayoutChg chg="add mod replId">
          <pc:chgData name="Cristina-Madalina Sandu (2018643)" userId="S::2018643@student.uwtsd.ac.uk::111f239e-064a-4ed3-9f00-069c5087768e" providerId="AD" clId="Web-{9F6088B7-C128-ADAE-1EB4-6FF18242F659}" dt="2024-03-08T13:08:39.006" v="20"/>
          <pc:sldLayoutMkLst>
            <pc:docMk/>
            <pc:sldMasterMk cId="1407215908" sldId="2147483858"/>
            <pc:sldLayoutMk cId="1627320428" sldId="2147483872"/>
          </pc:sldLayoutMkLst>
        </pc:sldLayoutChg>
        <pc:sldLayoutChg chg="add mod replId">
          <pc:chgData name="Cristina-Madalina Sandu (2018643)" userId="S::2018643@student.uwtsd.ac.uk::111f239e-064a-4ed3-9f00-069c5087768e" providerId="AD" clId="Web-{9F6088B7-C128-ADAE-1EB4-6FF18242F659}" dt="2024-03-08T13:08:39.006" v="20"/>
          <pc:sldLayoutMkLst>
            <pc:docMk/>
            <pc:sldMasterMk cId="1407215908" sldId="2147483858"/>
            <pc:sldLayoutMk cId="2544088654" sldId="2147483873"/>
          </pc:sldLayoutMkLst>
        </pc:sldLayoutChg>
        <pc:sldLayoutChg chg="add mod replId">
          <pc:chgData name="Cristina-Madalina Sandu (2018643)" userId="S::2018643@student.uwtsd.ac.uk::111f239e-064a-4ed3-9f00-069c5087768e" providerId="AD" clId="Web-{9F6088B7-C128-ADAE-1EB4-6FF18242F659}" dt="2024-03-08T13:08:39.006" v="20"/>
          <pc:sldLayoutMkLst>
            <pc:docMk/>
            <pc:sldMasterMk cId="1407215908" sldId="2147483858"/>
            <pc:sldLayoutMk cId="2815747870" sldId="2147483874"/>
          </pc:sldLayoutMkLst>
        </pc:sldLayoutChg>
      </pc:sldMasterChg>
    </pc:docChg>
  </pc:docChgLst>
  <pc:docChgLst>
    <pc:chgData clId="Web-{E6EFC02D-23D9-4A09-AF6C-FF03B62F4103}"/>
    <pc:docChg chg="modSld">
      <pc:chgData name="" userId="" providerId="" clId="Web-{E6EFC02D-23D9-4A09-AF6C-FF03B62F4103}" dt="2024-02-13T10:30:34.479" v="19" actId="20577"/>
      <pc:docMkLst>
        <pc:docMk/>
      </pc:docMkLst>
      <pc:sldChg chg="modSp">
        <pc:chgData name="" userId="" providerId="" clId="Web-{E6EFC02D-23D9-4A09-AF6C-FF03B62F4103}" dt="2024-02-13T10:30:34.479" v="19" actId="20577"/>
        <pc:sldMkLst>
          <pc:docMk/>
          <pc:sldMk cId="109857222" sldId="256"/>
        </pc:sldMkLst>
        <pc:spChg chg="mod">
          <ac:chgData name="" userId="" providerId="" clId="Web-{E6EFC02D-23D9-4A09-AF6C-FF03B62F4103}" dt="2024-02-13T10:30:18.759" v="13" actId="20577"/>
          <ac:spMkLst>
            <pc:docMk/>
            <pc:sldMk cId="109857222" sldId="256"/>
            <ac:spMk id="2" creationId="{00000000-0000-0000-0000-000000000000}"/>
          </ac:spMkLst>
        </pc:spChg>
        <pc:spChg chg="mod">
          <ac:chgData name="" userId="" providerId="" clId="Web-{E6EFC02D-23D9-4A09-AF6C-FF03B62F4103}" dt="2024-02-13T10:30:34.479" v="19" actId="20577"/>
          <ac:spMkLst>
            <pc:docMk/>
            <pc:sldMk cId="109857222" sldId="256"/>
            <ac:spMk id="3" creationId="{00000000-0000-0000-0000-000000000000}"/>
          </ac:spMkLst>
        </pc:spChg>
      </pc:sldChg>
    </pc:docChg>
  </pc:docChgLst>
  <pc:docChgLst>
    <pc:chgData name="Cristina-Madalina Sandu (2018643)" userId="S::2018643@student.uwtsd.ac.uk::111f239e-064a-4ed3-9f00-069c5087768e" providerId="AD" clId="Web-{E6EFC02D-23D9-4A09-AF6C-FF03B62F4103}"/>
    <pc:docChg chg="addSld delSld modSld addMainMaster delMainMaster">
      <pc:chgData name="Cristina-Madalina Sandu (2018643)" userId="S::2018643@student.uwtsd.ac.uk::111f239e-064a-4ed3-9f00-069c5087768e" providerId="AD" clId="Web-{E6EFC02D-23D9-4A09-AF6C-FF03B62F4103}" dt="2024-02-13T11:23:55.882" v="6"/>
      <pc:docMkLst>
        <pc:docMk/>
      </pc:docMkLst>
      <pc:sldChg chg="addSp modSp mod setBg modClrScheme chgLayout">
        <pc:chgData name="Cristina-Madalina Sandu (2018643)" userId="S::2018643@student.uwtsd.ac.uk::111f239e-064a-4ed3-9f00-069c5087768e" providerId="AD" clId="Web-{E6EFC02D-23D9-4A09-AF6C-FF03B62F4103}" dt="2024-02-13T10:33:27.285" v="5"/>
        <pc:sldMkLst>
          <pc:docMk/>
          <pc:sldMk cId="109857222" sldId="256"/>
        </pc:sldMkLst>
        <pc:spChg chg="mod">
          <ac:chgData name="Cristina-Madalina Sandu (2018643)" userId="S::2018643@student.uwtsd.ac.uk::111f239e-064a-4ed3-9f00-069c5087768e" providerId="AD" clId="Web-{E6EFC02D-23D9-4A09-AF6C-FF03B62F4103}" dt="2024-02-13T10:33:27.285" v="5"/>
          <ac:spMkLst>
            <pc:docMk/>
            <pc:sldMk cId="109857222" sldId="256"/>
            <ac:spMk id="2" creationId="{00000000-0000-0000-0000-000000000000}"/>
          </ac:spMkLst>
        </pc:spChg>
        <pc:spChg chg="mod">
          <ac:chgData name="Cristina-Madalina Sandu (2018643)" userId="S::2018643@student.uwtsd.ac.uk::111f239e-064a-4ed3-9f00-069c5087768e" providerId="AD" clId="Web-{E6EFC02D-23D9-4A09-AF6C-FF03B62F4103}" dt="2024-02-13T10:33:27.285" v="5"/>
          <ac:spMkLst>
            <pc:docMk/>
            <pc:sldMk cId="109857222" sldId="256"/>
            <ac:spMk id="3" creationId="{00000000-0000-0000-0000-000000000000}"/>
          </ac:spMkLst>
        </pc:spChg>
        <pc:spChg chg="add">
          <ac:chgData name="Cristina-Madalina Sandu (2018643)" userId="S::2018643@student.uwtsd.ac.uk::111f239e-064a-4ed3-9f00-069c5087768e" providerId="AD" clId="Web-{E6EFC02D-23D9-4A09-AF6C-FF03B62F4103}" dt="2024-02-13T10:33:27.285" v="5"/>
          <ac:spMkLst>
            <pc:docMk/>
            <pc:sldMk cId="109857222" sldId="256"/>
            <ac:spMk id="9" creationId="{0E91F5CA-B392-444C-88E3-BF5BAAEBDEB0}"/>
          </ac:spMkLst>
        </pc:spChg>
        <pc:spChg chg="add">
          <ac:chgData name="Cristina-Madalina Sandu (2018643)" userId="S::2018643@student.uwtsd.ac.uk::111f239e-064a-4ed3-9f00-069c5087768e" providerId="AD" clId="Web-{E6EFC02D-23D9-4A09-AF6C-FF03B62F4103}" dt="2024-02-13T10:33:27.285" v="5"/>
          <ac:spMkLst>
            <pc:docMk/>
            <pc:sldMk cId="109857222" sldId="256"/>
            <ac:spMk id="11" creationId="{9752D771-2D72-4B2C-B816-121D10C38ED0}"/>
          </ac:spMkLst>
        </pc:spChg>
        <pc:spChg chg="add">
          <ac:chgData name="Cristina-Madalina Sandu (2018643)" userId="S::2018643@student.uwtsd.ac.uk::111f239e-064a-4ed3-9f00-069c5087768e" providerId="AD" clId="Web-{E6EFC02D-23D9-4A09-AF6C-FF03B62F4103}" dt="2024-02-13T10:33:27.285" v="5"/>
          <ac:spMkLst>
            <pc:docMk/>
            <pc:sldMk cId="109857222" sldId="256"/>
            <ac:spMk id="13" creationId="{58D2EC0A-5E54-424F-BE02-26DFFEBD6F9D}"/>
          </ac:spMkLst>
        </pc:spChg>
        <pc:spChg chg="add">
          <ac:chgData name="Cristina-Madalina Sandu (2018643)" userId="S::2018643@student.uwtsd.ac.uk::111f239e-064a-4ed3-9f00-069c5087768e" providerId="AD" clId="Web-{E6EFC02D-23D9-4A09-AF6C-FF03B62F4103}" dt="2024-02-13T10:33:27.285" v="5"/>
          <ac:spMkLst>
            <pc:docMk/>
            <pc:sldMk cId="109857222" sldId="256"/>
            <ac:spMk id="15" creationId="{DDCE5572-4319-4D42-813F-C8C69C08CAA8}"/>
          </ac:spMkLst>
        </pc:spChg>
        <pc:picChg chg="add">
          <ac:chgData name="Cristina-Madalina Sandu (2018643)" userId="S::2018643@student.uwtsd.ac.uk::111f239e-064a-4ed3-9f00-069c5087768e" providerId="AD" clId="Web-{E6EFC02D-23D9-4A09-AF6C-FF03B62F4103}" dt="2024-02-13T10:33:27.285" v="5"/>
          <ac:picMkLst>
            <pc:docMk/>
            <pc:sldMk cId="109857222" sldId="256"/>
            <ac:picMk id="4" creationId="{85E72CFB-AEC8-B463-3EB9-1699AD6E9EDD}"/>
          </ac:picMkLst>
        </pc:picChg>
      </pc:sldChg>
      <pc:sldChg chg="new">
        <pc:chgData name="Cristina-Madalina Sandu (2018643)" userId="S::2018643@student.uwtsd.ac.uk::111f239e-064a-4ed3-9f00-069c5087768e" providerId="AD" clId="Web-{E6EFC02D-23D9-4A09-AF6C-FF03B62F4103}" dt="2024-02-13T11:23:55.882" v="6"/>
        <pc:sldMkLst>
          <pc:docMk/>
          <pc:sldMk cId="1695010610" sldId="257"/>
        </pc:sldMkLst>
      </pc:sldChg>
      <pc:sldChg chg="modSp new del">
        <pc:chgData name="Cristina-Madalina Sandu (2018643)" userId="S::2018643@student.uwtsd.ac.uk::111f239e-064a-4ed3-9f00-069c5087768e" providerId="AD" clId="Web-{E6EFC02D-23D9-4A09-AF6C-FF03B62F4103}" dt="2024-02-13T10:31:45.404" v="4"/>
        <pc:sldMkLst>
          <pc:docMk/>
          <pc:sldMk cId="2503994439" sldId="257"/>
        </pc:sldMkLst>
        <pc:spChg chg="mod">
          <ac:chgData name="Cristina-Madalina Sandu (2018643)" userId="S::2018643@student.uwtsd.ac.uk::111f239e-064a-4ed3-9f00-069c5087768e" providerId="AD" clId="Web-{E6EFC02D-23D9-4A09-AF6C-FF03B62F4103}" dt="2024-02-13T10:31:13.184" v="3" actId="20577"/>
          <ac:spMkLst>
            <pc:docMk/>
            <pc:sldMk cId="2503994439" sldId="257"/>
            <ac:spMk id="3" creationId="{18E02E87-DB06-9CB6-8F4F-192724B98D1C}"/>
          </ac:spMkLst>
        </pc:spChg>
      </pc:sldChg>
      <pc:sldMasterChg chg="del delSldLayout">
        <pc:chgData name="Cristina-Madalina Sandu (2018643)" userId="S::2018643@student.uwtsd.ac.uk::111f239e-064a-4ed3-9f00-069c5087768e" providerId="AD" clId="Web-{E6EFC02D-23D9-4A09-AF6C-FF03B62F4103}" dt="2024-02-13T10:33:27.285" v="5"/>
        <pc:sldMasterMkLst>
          <pc:docMk/>
          <pc:sldMasterMk cId="2460954070" sldId="2147483660"/>
        </pc:sldMasterMkLst>
        <pc:sldLayoutChg chg="del">
          <pc:chgData name="Cristina-Madalina Sandu (2018643)" userId="S::2018643@student.uwtsd.ac.uk::111f239e-064a-4ed3-9f00-069c5087768e" providerId="AD" clId="Web-{E6EFC02D-23D9-4A09-AF6C-FF03B62F4103}" dt="2024-02-13T10:33:27.285" v="5"/>
          <pc:sldLayoutMkLst>
            <pc:docMk/>
            <pc:sldMasterMk cId="2460954070" sldId="2147483660"/>
            <pc:sldLayoutMk cId="2385387890" sldId="2147483661"/>
          </pc:sldLayoutMkLst>
        </pc:sldLayoutChg>
        <pc:sldLayoutChg chg="del">
          <pc:chgData name="Cristina-Madalina Sandu (2018643)" userId="S::2018643@student.uwtsd.ac.uk::111f239e-064a-4ed3-9f00-069c5087768e" providerId="AD" clId="Web-{E6EFC02D-23D9-4A09-AF6C-FF03B62F4103}" dt="2024-02-13T10:33:27.285" v="5"/>
          <pc:sldLayoutMkLst>
            <pc:docMk/>
            <pc:sldMasterMk cId="2460954070" sldId="2147483660"/>
            <pc:sldLayoutMk cId="949138452" sldId="2147483662"/>
          </pc:sldLayoutMkLst>
        </pc:sldLayoutChg>
        <pc:sldLayoutChg chg="del">
          <pc:chgData name="Cristina-Madalina Sandu (2018643)" userId="S::2018643@student.uwtsd.ac.uk::111f239e-064a-4ed3-9f00-069c5087768e" providerId="AD" clId="Web-{E6EFC02D-23D9-4A09-AF6C-FF03B62F4103}" dt="2024-02-13T10:33:27.285" v="5"/>
          <pc:sldLayoutMkLst>
            <pc:docMk/>
            <pc:sldMasterMk cId="2460954070" sldId="2147483660"/>
            <pc:sldLayoutMk cId="2591524520" sldId="2147483663"/>
          </pc:sldLayoutMkLst>
        </pc:sldLayoutChg>
        <pc:sldLayoutChg chg="del">
          <pc:chgData name="Cristina-Madalina Sandu (2018643)" userId="S::2018643@student.uwtsd.ac.uk::111f239e-064a-4ed3-9f00-069c5087768e" providerId="AD" clId="Web-{E6EFC02D-23D9-4A09-AF6C-FF03B62F4103}" dt="2024-02-13T10:33:27.285" v="5"/>
          <pc:sldLayoutMkLst>
            <pc:docMk/>
            <pc:sldMasterMk cId="2460954070" sldId="2147483660"/>
            <pc:sldLayoutMk cId="1203092039" sldId="2147483664"/>
          </pc:sldLayoutMkLst>
        </pc:sldLayoutChg>
        <pc:sldLayoutChg chg="del">
          <pc:chgData name="Cristina-Madalina Sandu (2018643)" userId="S::2018643@student.uwtsd.ac.uk::111f239e-064a-4ed3-9f00-069c5087768e" providerId="AD" clId="Web-{E6EFC02D-23D9-4A09-AF6C-FF03B62F4103}" dt="2024-02-13T10:33:27.285" v="5"/>
          <pc:sldLayoutMkLst>
            <pc:docMk/>
            <pc:sldMasterMk cId="2460954070" sldId="2147483660"/>
            <pc:sldLayoutMk cId="3733172339" sldId="2147483665"/>
          </pc:sldLayoutMkLst>
        </pc:sldLayoutChg>
        <pc:sldLayoutChg chg="del">
          <pc:chgData name="Cristina-Madalina Sandu (2018643)" userId="S::2018643@student.uwtsd.ac.uk::111f239e-064a-4ed3-9f00-069c5087768e" providerId="AD" clId="Web-{E6EFC02D-23D9-4A09-AF6C-FF03B62F4103}" dt="2024-02-13T10:33:27.285" v="5"/>
          <pc:sldLayoutMkLst>
            <pc:docMk/>
            <pc:sldMasterMk cId="2460954070" sldId="2147483660"/>
            <pc:sldLayoutMk cId="3210312558" sldId="2147483666"/>
          </pc:sldLayoutMkLst>
        </pc:sldLayoutChg>
        <pc:sldLayoutChg chg="del">
          <pc:chgData name="Cristina-Madalina Sandu (2018643)" userId="S::2018643@student.uwtsd.ac.uk::111f239e-064a-4ed3-9f00-069c5087768e" providerId="AD" clId="Web-{E6EFC02D-23D9-4A09-AF6C-FF03B62F4103}" dt="2024-02-13T10:33:27.285" v="5"/>
          <pc:sldLayoutMkLst>
            <pc:docMk/>
            <pc:sldMasterMk cId="2460954070" sldId="2147483660"/>
            <pc:sldLayoutMk cId="3146388984" sldId="2147483667"/>
          </pc:sldLayoutMkLst>
        </pc:sldLayoutChg>
        <pc:sldLayoutChg chg="del">
          <pc:chgData name="Cristina-Madalina Sandu (2018643)" userId="S::2018643@student.uwtsd.ac.uk::111f239e-064a-4ed3-9f00-069c5087768e" providerId="AD" clId="Web-{E6EFC02D-23D9-4A09-AF6C-FF03B62F4103}" dt="2024-02-13T10:33:27.285" v="5"/>
          <pc:sldLayoutMkLst>
            <pc:docMk/>
            <pc:sldMasterMk cId="2460954070" sldId="2147483660"/>
            <pc:sldLayoutMk cId="3171841454" sldId="2147483668"/>
          </pc:sldLayoutMkLst>
        </pc:sldLayoutChg>
        <pc:sldLayoutChg chg="del">
          <pc:chgData name="Cristina-Madalina Sandu (2018643)" userId="S::2018643@student.uwtsd.ac.uk::111f239e-064a-4ed3-9f00-069c5087768e" providerId="AD" clId="Web-{E6EFC02D-23D9-4A09-AF6C-FF03B62F4103}" dt="2024-02-13T10:33:27.285" v="5"/>
          <pc:sldLayoutMkLst>
            <pc:docMk/>
            <pc:sldMasterMk cId="2460954070" sldId="2147483660"/>
            <pc:sldLayoutMk cId="1718958274" sldId="2147483669"/>
          </pc:sldLayoutMkLst>
        </pc:sldLayoutChg>
        <pc:sldLayoutChg chg="del">
          <pc:chgData name="Cristina-Madalina Sandu (2018643)" userId="S::2018643@student.uwtsd.ac.uk::111f239e-064a-4ed3-9f00-069c5087768e" providerId="AD" clId="Web-{E6EFC02D-23D9-4A09-AF6C-FF03B62F4103}" dt="2024-02-13T10:33:27.285" v="5"/>
          <pc:sldLayoutMkLst>
            <pc:docMk/>
            <pc:sldMasterMk cId="2460954070" sldId="2147483660"/>
            <pc:sldLayoutMk cId="2202905451" sldId="2147483670"/>
          </pc:sldLayoutMkLst>
        </pc:sldLayoutChg>
        <pc:sldLayoutChg chg="del">
          <pc:chgData name="Cristina-Madalina Sandu (2018643)" userId="S::2018643@student.uwtsd.ac.uk::111f239e-064a-4ed3-9f00-069c5087768e" providerId="AD" clId="Web-{E6EFC02D-23D9-4A09-AF6C-FF03B62F4103}" dt="2024-02-13T10:33:27.285" v="5"/>
          <pc:sldLayoutMkLst>
            <pc:docMk/>
            <pc:sldMasterMk cId="2460954070" sldId="2147483660"/>
            <pc:sldLayoutMk cId="3479445657" sldId="2147483671"/>
          </pc:sldLayoutMkLst>
        </pc:sldLayoutChg>
      </pc:sldMasterChg>
      <pc:sldMasterChg chg="add replId addSldLayout">
        <pc:chgData name="Cristina-Madalina Sandu (2018643)" userId="S::2018643@student.uwtsd.ac.uk::111f239e-064a-4ed3-9f00-069c5087768e" providerId="AD" clId="Web-{E6EFC02D-23D9-4A09-AF6C-FF03B62F4103}" dt="2024-02-13T10:33:27.285" v="5"/>
        <pc:sldMasterMkLst>
          <pc:docMk/>
          <pc:sldMasterMk cId="2838073513" sldId="2147483672"/>
        </pc:sldMasterMkLst>
        <pc:sldLayoutChg chg="add">
          <pc:chgData name="Cristina-Madalina Sandu (2018643)" userId="S::2018643@student.uwtsd.ac.uk::111f239e-064a-4ed3-9f00-069c5087768e" providerId="AD" clId="Web-{E6EFC02D-23D9-4A09-AF6C-FF03B62F4103}" dt="2024-02-13T10:33:27.285" v="5"/>
          <pc:sldLayoutMkLst>
            <pc:docMk/>
            <pc:sldMasterMk cId="2838073513" sldId="2147483672"/>
            <pc:sldLayoutMk cId="1961152954" sldId="2147483673"/>
          </pc:sldLayoutMkLst>
        </pc:sldLayoutChg>
        <pc:sldLayoutChg chg="add replId">
          <pc:chgData name="Cristina-Madalina Sandu (2018643)" userId="S::2018643@student.uwtsd.ac.uk::111f239e-064a-4ed3-9f00-069c5087768e" providerId="AD" clId="Web-{E6EFC02D-23D9-4A09-AF6C-FF03B62F4103}" dt="2024-02-13T10:33:27.285" v="5"/>
          <pc:sldLayoutMkLst>
            <pc:docMk/>
            <pc:sldMasterMk cId="2838073513" sldId="2147483672"/>
            <pc:sldLayoutMk cId="3771127315" sldId="2147483674"/>
          </pc:sldLayoutMkLst>
        </pc:sldLayoutChg>
        <pc:sldLayoutChg chg="add replId">
          <pc:chgData name="Cristina-Madalina Sandu (2018643)" userId="S::2018643@student.uwtsd.ac.uk::111f239e-064a-4ed3-9f00-069c5087768e" providerId="AD" clId="Web-{E6EFC02D-23D9-4A09-AF6C-FF03B62F4103}" dt="2024-02-13T10:33:27.285" v="5"/>
          <pc:sldLayoutMkLst>
            <pc:docMk/>
            <pc:sldMasterMk cId="2838073513" sldId="2147483672"/>
            <pc:sldLayoutMk cId="1652617564" sldId="2147483675"/>
          </pc:sldLayoutMkLst>
        </pc:sldLayoutChg>
        <pc:sldLayoutChg chg="add replId">
          <pc:chgData name="Cristina-Madalina Sandu (2018643)" userId="S::2018643@student.uwtsd.ac.uk::111f239e-064a-4ed3-9f00-069c5087768e" providerId="AD" clId="Web-{E6EFC02D-23D9-4A09-AF6C-FF03B62F4103}" dt="2024-02-13T10:33:27.285" v="5"/>
          <pc:sldLayoutMkLst>
            <pc:docMk/>
            <pc:sldMasterMk cId="2838073513" sldId="2147483672"/>
            <pc:sldLayoutMk cId="157038537" sldId="2147483676"/>
          </pc:sldLayoutMkLst>
        </pc:sldLayoutChg>
        <pc:sldLayoutChg chg="add replId">
          <pc:chgData name="Cristina-Madalina Sandu (2018643)" userId="S::2018643@student.uwtsd.ac.uk::111f239e-064a-4ed3-9f00-069c5087768e" providerId="AD" clId="Web-{E6EFC02D-23D9-4A09-AF6C-FF03B62F4103}" dt="2024-02-13T10:33:27.285" v="5"/>
          <pc:sldLayoutMkLst>
            <pc:docMk/>
            <pc:sldMasterMk cId="2838073513" sldId="2147483672"/>
            <pc:sldLayoutMk cId="244418118" sldId="2147483677"/>
          </pc:sldLayoutMkLst>
        </pc:sldLayoutChg>
        <pc:sldLayoutChg chg="add replId">
          <pc:chgData name="Cristina-Madalina Sandu (2018643)" userId="S::2018643@student.uwtsd.ac.uk::111f239e-064a-4ed3-9f00-069c5087768e" providerId="AD" clId="Web-{E6EFC02D-23D9-4A09-AF6C-FF03B62F4103}" dt="2024-02-13T10:33:27.285" v="5"/>
          <pc:sldLayoutMkLst>
            <pc:docMk/>
            <pc:sldMasterMk cId="2838073513" sldId="2147483672"/>
            <pc:sldLayoutMk cId="2683180068" sldId="2147483678"/>
          </pc:sldLayoutMkLst>
        </pc:sldLayoutChg>
        <pc:sldLayoutChg chg="add replId">
          <pc:chgData name="Cristina-Madalina Sandu (2018643)" userId="S::2018643@student.uwtsd.ac.uk::111f239e-064a-4ed3-9f00-069c5087768e" providerId="AD" clId="Web-{E6EFC02D-23D9-4A09-AF6C-FF03B62F4103}" dt="2024-02-13T10:33:27.285" v="5"/>
          <pc:sldLayoutMkLst>
            <pc:docMk/>
            <pc:sldMasterMk cId="2838073513" sldId="2147483672"/>
            <pc:sldLayoutMk cId="413285818" sldId="2147483679"/>
          </pc:sldLayoutMkLst>
        </pc:sldLayoutChg>
        <pc:sldLayoutChg chg="add replId">
          <pc:chgData name="Cristina-Madalina Sandu (2018643)" userId="S::2018643@student.uwtsd.ac.uk::111f239e-064a-4ed3-9f00-069c5087768e" providerId="AD" clId="Web-{E6EFC02D-23D9-4A09-AF6C-FF03B62F4103}" dt="2024-02-13T10:33:27.285" v="5"/>
          <pc:sldLayoutMkLst>
            <pc:docMk/>
            <pc:sldMasterMk cId="2838073513" sldId="2147483672"/>
            <pc:sldLayoutMk cId="3178257336" sldId="2147483680"/>
          </pc:sldLayoutMkLst>
        </pc:sldLayoutChg>
        <pc:sldLayoutChg chg="add replId">
          <pc:chgData name="Cristina-Madalina Sandu (2018643)" userId="S::2018643@student.uwtsd.ac.uk::111f239e-064a-4ed3-9f00-069c5087768e" providerId="AD" clId="Web-{E6EFC02D-23D9-4A09-AF6C-FF03B62F4103}" dt="2024-02-13T10:33:27.285" v="5"/>
          <pc:sldLayoutMkLst>
            <pc:docMk/>
            <pc:sldMasterMk cId="2838073513" sldId="2147483672"/>
            <pc:sldLayoutMk cId="3043613782" sldId="2147483681"/>
          </pc:sldLayoutMkLst>
        </pc:sldLayoutChg>
        <pc:sldLayoutChg chg="add replId">
          <pc:chgData name="Cristina-Madalina Sandu (2018643)" userId="S::2018643@student.uwtsd.ac.uk::111f239e-064a-4ed3-9f00-069c5087768e" providerId="AD" clId="Web-{E6EFC02D-23D9-4A09-AF6C-FF03B62F4103}" dt="2024-02-13T10:33:27.285" v="5"/>
          <pc:sldLayoutMkLst>
            <pc:docMk/>
            <pc:sldMasterMk cId="2838073513" sldId="2147483672"/>
            <pc:sldLayoutMk cId="3949535168" sldId="2147483682"/>
          </pc:sldLayoutMkLst>
        </pc:sldLayoutChg>
        <pc:sldLayoutChg chg="add replId">
          <pc:chgData name="Cristina-Madalina Sandu (2018643)" userId="S::2018643@student.uwtsd.ac.uk::111f239e-064a-4ed3-9f00-069c5087768e" providerId="AD" clId="Web-{E6EFC02D-23D9-4A09-AF6C-FF03B62F4103}" dt="2024-02-13T10:33:27.285" v="5"/>
          <pc:sldLayoutMkLst>
            <pc:docMk/>
            <pc:sldMasterMk cId="2838073513" sldId="2147483672"/>
            <pc:sldLayoutMk cId="1422106403" sldId="2147483683"/>
          </pc:sldLayoutMkLst>
        </pc:sldLayoutChg>
      </pc:sldMasterChg>
    </pc:docChg>
  </pc:docChgLst>
  <pc:docChgLst>
    <pc:chgData name="Cristina-Madalina Sandu (2018643)" userId="S::2018643@student.uwtsd.ac.uk::111f239e-064a-4ed3-9f00-069c5087768e" providerId="AD" clId="Web-{489BC5A6-B80E-E764-9900-2896B3422440}"/>
    <pc:docChg chg="addSld modSld sldOrd">
      <pc:chgData name="Cristina-Madalina Sandu (2018643)" userId="S::2018643@student.uwtsd.ac.uk::111f239e-064a-4ed3-9f00-069c5087768e" providerId="AD" clId="Web-{489BC5A6-B80E-E764-9900-2896B3422440}" dt="2024-03-04T18:36:53.988" v="328" actId="20577"/>
      <pc:docMkLst>
        <pc:docMk/>
      </pc:docMkLst>
      <pc:sldChg chg="modSp">
        <pc:chgData name="Cristina-Madalina Sandu (2018643)" userId="S::2018643@student.uwtsd.ac.uk::111f239e-064a-4ed3-9f00-069c5087768e" providerId="AD" clId="Web-{489BC5A6-B80E-E764-9900-2896B3422440}" dt="2024-03-03T20:39:10.713" v="6" actId="20577"/>
        <pc:sldMkLst>
          <pc:docMk/>
          <pc:sldMk cId="1695010610" sldId="257"/>
        </pc:sldMkLst>
        <pc:spChg chg="mod">
          <ac:chgData name="Cristina-Madalina Sandu (2018643)" userId="S::2018643@student.uwtsd.ac.uk::111f239e-064a-4ed3-9f00-069c5087768e" providerId="AD" clId="Web-{489BC5A6-B80E-E764-9900-2896B3422440}" dt="2024-03-03T20:39:10.713" v="6" actId="20577"/>
          <ac:spMkLst>
            <pc:docMk/>
            <pc:sldMk cId="1695010610" sldId="257"/>
            <ac:spMk id="8" creationId="{9D284281-EFF7-4214-BDE1-BED4F27EEE56}"/>
          </ac:spMkLst>
        </pc:spChg>
      </pc:sldChg>
      <pc:sldChg chg="addSp delSp modSp new mod setBg">
        <pc:chgData name="Cristina-Madalina Sandu (2018643)" userId="S::2018643@student.uwtsd.ac.uk::111f239e-064a-4ed3-9f00-069c5087768e" providerId="AD" clId="Web-{489BC5A6-B80E-E764-9900-2896B3422440}" dt="2024-03-03T20:55:23.196" v="66"/>
        <pc:sldMkLst>
          <pc:docMk/>
          <pc:sldMk cId="3200433109" sldId="258"/>
        </pc:sldMkLst>
        <pc:spChg chg="add del">
          <ac:chgData name="Cristina-Madalina Sandu (2018643)" userId="S::2018643@student.uwtsd.ac.uk::111f239e-064a-4ed3-9f00-069c5087768e" providerId="AD" clId="Web-{489BC5A6-B80E-E764-9900-2896B3422440}" dt="2024-03-03T20:45:56.747" v="14"/>
          <ac:spMkLst>
            <pc:docMk/>
            <pc:sldMk cId="3200433109" sldId="258"/>
            <ac:spMk id="7" creationId="{08C4A713-42F1-47D8-8179-9CCA92412308}"/>
          </ac:spMkLst>
        </pc:spChg>
        <pc:spChg chg="add del">
          <ac:chgData name="Cristina-Madalina Sandu (2018643)" userId="S::2018643@student.uwtsd.ac.uk::111f239e-064a-4ed3-9f00-069c5087768e" providerId="AD" clId="Web-{489BC5A6-B80E-E764-9900-2896B3422440}" dt="2024-03-03T20:45:56.747" v="14"/>
          <ac:spMkLst>
            <pc:docMk/>
            <pc:sldMk cId="3200433109" sldId="258"/>
            <ac:spMk id="9" creationId="{5D821C54-A14C-4A44-9271-1BA19D7150A3}"/>
          </ac:spMkLst>
        </pc:spChg>
        <pc:spChg chg="add del">
          <ac:chgData name="Cristina-Madalina Sandu (2018643)" userId="S::2018643@student.uwtsd.ac.uk::111f239e-064a-4ed3-9f00-069c5087768e" providerId="AD" clId="Web-{489BC5A6-B80E-E764-9900-2896B3422440}" dt="2024-03-03T20:55:23.196" v="66"/>
          <ac:spMkLst>
            <pc:docMk/>
            <pc:sldMk cId="3200433109" sldId="258"/>
            <ac:spMk id="11" creationId="{ABA4B6D2-67B7-4DDF-9D67-252A664A4E1C}"/>
          </ac:spMkLst>
        </pc:spChg>
        <pc:spChg chg="add">
          <ac:chgData name="Cristina-Madalina Sandu (2018643)" userId="S::2018643@student.uwtsd.ac.uk::111f239e-064a-4ed3-9f00-069c5087768e" providerId="AD" clId="Web-{489BC5A6-B80E-E764-9900-2896B3422440}" dt="2024-03-03T20:55:23.196" v="66"/>
          <ac:spMkLst>
            <pc:docMk/>
            <pc:sldMk cId="3200433109" sldId="258"/>
            <ac:spMk id="16" creationId="{08C4A713-42F1-47D8-8179-9CCA92412308}"/>
          </ac:spMkLst>
        </pc:spChg>
        <pc:spChg chg="add">
          <ac:chgData name="Cristina-Madalina Sandu (2018643)" userId="S::2018643@student.uwtsd.ac.uk::111f239e-064a-4ed3-9f00-069c5087768e" providerId="AD" clId="Web-{489BC5A6-B80E-E764-9900-2896B3422440}" dt="2024-03-03T20:55:23.196" v="66"/>
          <ac:spMkLst>
            <pc:docMk/>
            <pc:sldMk cId="3200433109" sldId="258"/>
            <ac:spMk id="18" creationId="{5D821C54-A14C-4A44-9271-1BA19D7150A3}"/>
          </ac:spMkLst>
        </pc:spChg>
        <pc:picChg chg="add mod">
          <ac:chgData name="Cristina-Madalina Sandu (2018643)" userId="S::2018643@student.uwtsd.ac.uk::111f239e-064a-4ed3-9f00-069c5087768e" providerId="AD" clId="Web-{489BC5A6-B80E-E764-9900-2896B3422440}" dt="2024-03-03T20:55:23.196" v="66"/>
          <ac:picMkLst>
            <pc:docMk/>
            <pc:sldMk cId="3200433109" sldId="258"/>
            <ac:picMk id="2" creationId="{A79444CE-2342-E6D0-4582-27D6BB8361B4}"/>
          </ac:picMkLst>
        </pc:picChg>
      </pc:sldChg>
      <pc:sldChg chg="addSp delSp modSp new mod ord setBg">
        <pc:chgData name="Cristina-Madalina Sandu (2018643)" userId="S::2018643@student.uwtsd.ac.uk::111f239e-064a-4ed3-9f00-069c5087768e" providerId="AD" clId="Web-{489BC5A6-B80E-E764-9900-2896B3422440}" dt="2024-03-03T21:02:42.057" v="113" actId="20577"/>
        <pc:sldMkLst>
          <pc:docMk/>
          <pc:sldMk cId="321144459" sldId="259"/>
        </pc:sldMkLst>
        <pc:spChg chg="add mod">
          <ac:chgData name="Cristina-Madalina Sandu (2018643)" userId="S::2018643@student.uwtsd.ac.uk::111f239e-064a-4ed3-9f00-069c5087768e" providerId="AD" clId="Web-{489BC5A6-B80E-E764-9900-2896B3422440}" dt="2024-03-03T21:02:42.057" v="113" actId="20577"/>
          <ac:spMkLst>
            <pc:docMk/>
            <pc:sldMk cId="321144459" sldId="259"/>
            <ac:spMk id="2" creationId="{1C8A0C5C-76BE-C3A4-01AE-2912170F6278}"/>
          </ac:spMkLst>
        </pc:spChg>
        <pc:spChg chg="add mod">
          <ac:chgData name="Cristina-Madalina Sandu (2018643)" userId="S::2018643@student.uwtsd.ac.uk::111f239e-064a-4ed3-9f00-069c5087768e" providerId="AD" clId="Web-{489BC5A6-B80E-E764-9900-2896B3422440}" dt="2024-03-03T20:54:57.897" v="65"/>
          <ac:spMkLst>
            <pc:docMk/>
            <pc:sldMk cId="321144459" sldId="259"/>
            <ac:spMk id="5" creationId="{3AA1B17F-3C0A-EE69-51AC-A1C665F3270F}"/>
          </ac:spMkLst>
        </pc:spChg>
        <pc:spChg chg="add del">
          <ac:chgData name="Cristina-Madalina Sandu (2018643)" userId="S::2018643@student.uwtsd.ac.uk::111f239e-064a-4ed3-9f00-069c5087768e" providerId="AD" clId="Web-{489BC5A6-B80E-E764-9900-2896B3422440}" dt="2024-03-03T20:53:06.405" v="48"/>
          <ac:spMkLst>
            <pc:docMk/>
            <pc:sldMk cId="321144459" sldId="259"/>
            <ac:spMk id="11" creationId="{6C8586D2-469F-400A-AEA2-B4413CA533AB}"/>
          </ac:spMkLst>
        </pc:spChg>
        <pc:spChg chg="add del">
          <ac:chgData name="Cristina-Madalina Sandu (2018643)" userId="S::2018643@student.uwtsd.ac.uk::111f239e-064a-4ed3-9f00-069c5087768e" providerId="AD" clId="Web-{489BC5A6-B80E-E764-9900-2896B3422440}" dt="2024-03-03T20:53:12.764" v="50"/>
          <ac:spMkLst>
            <pc:docMk/>
            <pc:sldMk cId="321144459" sldId="259"/>
            <ac:spMk id="12" creationId="{78E81931-EC11-4433-BB7B-ED42BAA2441E}"/>
          </ac:spMkLst>
        </pc:spChg>
        <pc:spChg chg="add del">
          <ac:chgData name="Cristina-Madalina Sandu (2018643)" userId="S::2018643@student.uwtsd.ac.uk::111f239e-064a-4ed3-9f00-069c5087768e" providerId="AD" clId="Web-{489BC5A6-B80E-E764-9900-2896B3422440}" dt="2024-03-03T20:53:06.405" v="48"/>
          <ac:spMkLst>
            <pc:docMk/>
            <pc:sldMk cId="321144459" sldId="259"/>
            <ac:spMk id="13" creationId="{6879FBB7-D723-4E8D-8F7A-1CA33250B45A}"/>
          </ac:spMkLst>
        </pc:spChg>
        <pc:spChg chg="add del">
          <ac:chgData name="Cristina-Madalina Sandu (2018643)" userId="S::2018643@student.uwtsd.ac.uk::111f239e-064a-4ed3-9f00-069c5087768e" providerId="AD" clId="Web-{489BC5A6-B80E-E764-9900-2896B3422440}" dt="2024-03-03T20:53:12.764" v="50"/>
          <ac:spMkLst>
            <pc:docMk/>
            <pc:sldMk cId="321144459" sldId="259"/>
            <ac:spMk id="14" creationId="{EF693875-948C-4D9B-AE6F-8F6894277D8A}"/>
          </ac:spMkLst>
        </pc:spChg>
        <pc:spChg chg="add del">
          <ac:chgData name="Cristina-Madalina Sandu (2018643)" userId="S::2018643@student.uwtsd.ac.uk::111f239e-064a-4ed3-9f00-069c5087768e" providerId="AD" clId="Web-{489BC5A6-B80E-E764-9900-2896B3422440}" dt="2024-03-03T20:53:44.439" v="58"/>
          <ac:spMkLst>
            <pc:docMk/>
            <pc:sldMk cId="321144459" sldId="259"/>
            <ac:spMk id="15" creationId="{6AA9F379-605C-48FC-AA29-73D667134AED}"/>
          </ac:spMkLst>
        </pc:spChg>
        <pc:spChg chg="add del">
          <ac:chgData name="Cristina-Madalina Sandu (2018643)" userId="S::2018643@student.uwtsd.ac.uk::111f239e-064a-4ed3-9f00-069c5087768e" providerId="AD" clId="Web-{489BC5A6-B80E-E764-9900-2896B3422440}" dt="2024-03-03T20:53:12.764" v="50"/>
          <ac:spMkLst>
            <pc:docMk/>
            <pc:sldMk cId="321144459" sldId="259"/>
            <ac:spMk id="16" creationId="{C0FBE8EC-1812-4EE8-AE95-F57CA25AAF4D}"/>
          </ac:spMkLst>
        </pc:spChg>
        <pc:spChg chg="add del">
          <ac:chgData name="Cristina-Madalina Sandu (2018643)" userId="S::2018643@student.uwtsd.ac.uk::111f239e-064a-4ed3-9f00-069c5087768e" providerId="AD" clId="Web-{489BC5A6-B80E-E764-9900-2896B3422440}" dt="2024-03-03T20:53:12.764" v="50"/>
          <ac:spMkLst>
            <pc:docMk/>
            <pc:sldMk cId="321144459" sldId="259"/>
            <ac:spMk id="18" creationId="{159CA1A0-665C-4FC9-BE25-8C45BB69D50D}"/>
          </ac:spMkLst>
        </pc:spChg>
        <pc:spChg chg="add del">
          <ac:chgData name="Cristina-Madalina Sandu (2018643)" userId="S::2018643@student.uwtsd.ac.uk::111f239e-064a-4ed3-9f00-069c5087768e" providerId="AD" clId="Web-{489BC5A6-B80E-E764-9900-2896B3422440}" dt="2024-03-03T20:53:12.764" v="50"/>
          <ac:spMkLst>
            <pc:docMk/>
            <pc:sldMk cId="321144459" sldId="259"/>
            <ac:spMk id="20" creationId="{B46D20DF-CE98-4EA3-96C8-C03C3A8852AB}"/>
          </ac:spMkLst>
        </pc:spChg>
        <pc:spChg chg="add del">
          <ac:chgData name="Cristina-Madalina Sandu (2018643)" userId="S::2018643@student.uwtsd.ac.uk::111f239e-064a-4ed3-9f00-069c5087768e" providerId="AD" clId="Web-{489BC5A6-B80E-E764-9900-2896B3422440}" dt="2024-03-03T20:53:44.439" v="58"/>
          <ac:spMkLst>
            <pc:docMk/>
            <pc:sldMk cId="321144459" sldId="259"/>
            <ac:spMk id="24" creationId="{0262E669-7774-4EAE-BBCE-F9FFE664D513}"/>
          </ac:spMkLst>
        </pc:spChg>
        <pc:spChg chg="add del">
          <ac:chgData name="Cristina-Madalina Sandu (2018643)" userId="S::2018643@student.uwtsd.ac.uk::111f239e-064a-4ed3-9f00-069c5087768e" providerId="AD" clId="Web-{489BC5A6-B80E-E764-9900-2896B3422440}" dt="2024-03-03T20:53:44.439" v="58"/>
          <ac:spMkLst>
            <pc:docMk/>
            <pc:sldMk cId="321144459" sldId="259"/>
            <ac:spMk id="25" creationId="{D0838CA9-6736-4868-BAC7-C020254B5B07}"/>
          </ac:spMkLst>
        </pc:spChg>
        <pc:spChg chg="add del">
          <ac:chgData name="Cristina-Madalina Sandu (2018643)" userId="S::2018643@student.uwtsd.ac.uk::111f239e-064a-4ed3-9f00-069c5087768e" providerId="AD" clId="Web-{489BC5A6-B80E-E764-9900-2896B3422440}" dt="2024-03-03T20:53:38.798" v="55"/>
          <ac:spMkLst>
            <pc:docMk/>
            <pc:sldMk cId="321144459" sldId="259"/>
            <ac:spMk id="34" creationId="{6C8586D2-469F-400A-AEA2-B4413CA533AB}"/>
          </ac:spMkLst>
        </pc:spChg>
        <pc:spChg chg="add del">
          <ac:chgData name="Cristina-Madalina Sandu (2018643)" userId="S::2018643@student.uwtsd.ac.uk::111f239e-064a-4ed3-9f00-069c5087768e" providerId="AD" clId="Web-{489BC5A6-B80E-E764-9900-2896B3422440}" dt="2024-03-03T20:53:38.798" v="55"/>
          <ac:spMkLst>
            <pc:docMk/>
            <pc:sldMk cId="321144459" sldId="259"/>
            <ac:spMk id="36" creationId="{87883E25-6335-4DAF-A7CE-E4C57BBDAD25}"/>
          </ac:spMkLst>
        </pc:spChg>
        <pc:spChg chg="add del">
          <ac:chgData name="Cristina-Madalina Sandu (2018643)" userId="S::2018643@student.uwtsd.ac.uk::111f239e-064a-4ed3-9f00-069c5087768e" providerId="AD" clId="Web-{489BC5A6-B80E-E764-9900-2896B3422440}" dt="2024-03-03T20:53:44.392" v="57"/>
          <ac:spMkLst>
            <pc:docMk/>
            <pc:sldMk cId="321144459" sldId="259"/>
            <ac:spMk id="40" creationId="{6C8586D2-469F-400A-AEA2-B4413CA533AB}"/>
          </ac:spMkLst>
        </pc:spChg>
        <pc:spChg chg="add del">
          <ac:chgData name="Cristina-Madalina Sandu (2018643)" userId="S::2018643@student.uwtsd.ac.uk::111f239e-064a-4ed3-9f00-069c5087768e" providerId="AD" clId="Web-{489BC5A6-B80E-E764-9900-2896B3422440}" dt="2024-03-03T20:53:44.392" v="57"/>
          <ac:spMkLst>
            <pc:docMk/>
            <pc:sldMk cId="321144459" sldId="259"/>
            <ac:spMk id="41" creationId="{6879FBB7-D723-4E8D-8F7A-1CA33250B45A}"/>
          </ac:spMkLst>
        </pc:spChg>
        <pc:spChg chg="add del">
          <ac:chgData name="Cristina-Madalina Sandu (2018643)" userId="S::2018643@student.uwtsd.ac.uk::111f239e-064a-4ed3-9f00-069c5087768e" providerId="AD" clId="Web-{489BC5A6-B80E-E764-9900-2896B3422440}" dt="2024-03-03T20:54:57.897" v="65"/>
          <ac:spMkLst>
            <pc:docMk/>
            <pc:sldMk cId="321144459" sldId="259"/>
            <ac:spMk id="45" creationId="{6C8586D2-469F-400A-AEA2-B4413CA533AB}"/>
          </ac:spMkLst>
        </pc:spChg>
        <pc:spChg chg="add del">
          <ac:chgData name="Cristina-Madalina Sandu (2018643)" userId="S::2018643@student.uwtsd.ac.uk::111f239e-064a-4ed3-9f00-069c5087768e" providerId="AD" clId="Web-{489BC5A6-B80E-E764-9900-2896B3422440}" dt="2024-03-03T20:54:57.897" v="65"/>
          <ac:spMkLst>
            <pc:docMk/>
            <pc:sldMk cId="321144459" sldId="259"/>
            <ac:spMk id="46" creationId="{87883E25-6335-4DAF-A7CE-E4C57BBDAD25}"/>
          </ac:spMkLst>
        </pc:spChg>
        <pc:spChg chg="add">
          <ac:chgData name="Cristina-Madalina Sandu (2018643)" userId="S::2018643@student.uwtsd.ac.uk::111f239e-064a-4ed3-9f00-069c5087768e" providerId="AD" clId="Web-{489BC5A6-B80E-E764-9900-2896B3422440}" dt="2024-03-03T20:54:57.897" v="65"/>
          <ac:spMkLst>
            <pc:docMk/>
            <pc:sldMk cId="321144459" sldId="259"/>
            <ac:spMk id="55" creationId="{3C54F4CE-85F0-46ED-80DA-9518C9251AD1}"/>
          </ac:spMkLst>
        </pc:spChg>
        <pc:spChg chg="add">
          <ac:chgData name="Cristina-Madalina Sandu (2018643)" userId="S::2018643@student.uwtsd.ac.uk::111f239e-064a-4ed3-9f00-069c5087768e" providerId="AD" clId="Web-{489BC5A6-B80E-E764-9900-2896B3422440}" dt="2024-03-03T20:54:57.897" v="65"/>
          <ac:spMkLst>
            <pc:docMk/>
            <pc:sldMk cId="321144459" sldId="259"/>
            <ac:spMk id="57" creationId="{DADD1FCA-8ACB-4958-81DD-4CDD6D3E1921}"/>
          </ac:spMkLst>
        </pc:spChg>
        <pc:picChg chg="add mod">
          <ac:chgData name="Cristina-Madalina Sandu (2018643)" userId="S::2018643@student.uwtsd.ac.uk::111f239e-064a-4ed3-9f00-069c5087768e" providerId="AD" clId="Web-{489BC5A6-B80E-E764-9900-2896B3422440}" dt="2024-03-03T20:54:57.897" v="65"/>
          <ac:picMkLst>
            <pc:docMk/>
            <pc:sldMk cId="321144459" sldId="259"/>
            <ac:picMk id="3" creationId="{EAD45A21-6991-09C3-030D-082FF5B92AFF}"/>
          </ac:picMkLst>
        </pc:picChg>
        <pc:picChg chg="add del">
          <ac:chgData name="Cristina-Madalina Sandu (2018643)" userId="S::2018643@student.uwtsd.ac.uk::111f239e-064a-4ed3-9f00-069c5087768e" providerId="AD" clId="Web-{489BC5A6-B80E-E764-9900-2896B3422440}" dt="2024-03-03T20:53:12.764" v="50"/>
          <ac:picMkLst>
            <pc:docMk/>
            <pc:sldMk cId="321144459" sldId="259"/>
            <ac:picMk id="4" creationId="{30C83B9E-42FB-835F-D6AC-EA98857E2AEC}"/>
          </ac:picMkLst>
        </pc:picChg>
        <pc:picChg chg="add del">
          <ac:chgData name="Cristina-Madalina Sandu (2018643)" userId="S::2018643@student.uwtsd.ac.uk::111f239e-064a-4ed3-9f00-069c5087768e" providerId="AD" clId="Web-{489BC5A6-B80E-E764-9900-2896B3422440}" dt="2024-03-03T20:53:06.405" v="48"/>
          <ac:picMkLst>
            <pc:docMk/>
            <pc:sldMk cId="321144459" sldId="259"/>
            <ac:picMk id="7" creationId="{DEB2E8C4-C3E7-4048-A43D-9859510CFA98}"/>
          </ac:picMkLst>
        </pc:picChg>
        <pc:picChg chg="add del">
          <ac:chgData name="Cristina-Madalina Sandu (2018643)" userId="S::2018643@student.uwtsd.ac.uk::111f239e-064a-4ed3-9f00-069c5087768e" providerId="AD" clId="Web-{489BC5A6-B80E-E764-9900-2896B3422440}" dt="2024-03-03T20:53:12.764" v="50"/>
          <ac:picMkLst>
            <pc:docMk/>
            <pc:sldMk cId="321144459" sldId="259"/>
            <ac:picMk id="8" creationId="{DEB2E8C4-C3E7-4048-A43D-9859510CFA98}"/>
          </ac:picMkLst>
        </pc:picChg>
        <pc:picChg chg="add del">
          <ac:chgData name="Cristina-Madalina Sandu (2018643)" userId="S::2018643@student.uwtsd.ac.uk::111f239e-064a-4ed3-9f00-069c5087768e" providerId="AD" clId="Web-{489BC5A6-B80E-E764-9900-2896B3422440}" dt="2024-03-03T20:53:44.439" v="58"/>
          <ac:picMkLst>
            <pc:docMk/>
            <pc:sldMk cId="321144459" sldId="259"/>
            <ac:picMk id="22" creationId="{DEB2E8C4-C3E7-4048-A43D-9859510CFA98}"/>
          </ac:picMkLst>
        </pc:picChg>
        <pc:picChg chg="add del">
          <ac:chgData name="Cristina-Madalina Sandu (2018643)" userId="S::2018643@student.uwtsd.ac.uk::111f239e-064a-4ed3-9f00-069c5087768e" providerId="AD" clId="Web-{489BC5A6-B80E-E764-9900-2896B3422440}" dt="2024-03-03T20:53:38.798" v="55"/>
          <ac:picMkLst>
            <pc:docMk/>
            <pc:sldMk cId="321144459" sldId="259"/>
            <ac:picMk id="30" creationId="{DEB2E8C4-C3E7-4048-A43D-9859510CFA98}"/>
          </ac:picMkLst>
        </pc:picChg>
        <pc:picChg chg="add del">
          <ac:chgData name="Cristina-Madalina Sandu (2018643)" userId="S::2018643@student.uwtsd.ac.uk::111f239e-064a-4ed3-9f00-069c5087768e" providerId="AD" clId="Web-{489BC5A6-B80E-E764-9900-2896B3422440}" dt="2024-03-03T20:53:44.392" v="57"/>
          <ac:picMkLst>
            <pc:docMk/>
            <pc:sldMk cId="321144459" sldId="259"/>
            <ac:picMk id="38" creationId="{DEB2E8C4-C3E7-4048-A43D-9859510CFA98}"/>
          </ac:picMkLst>
        </pc:picChg>
        <pc:picChg chg="add del">
          <ac:chgData name="Cristina-Madalina Sandu (2018643)" userId="S::2018643@student.uwtsd.ac.uk::111f239e-064a-4ed3-9f00-069c5087768e" providerId="AD" clId="Web-{489BC5A6-B80E-E764-9900-2896B3422440}" dt="2024-03-03T20:54:57.897" v="65"/>
          <ac:picMkLst>
            <pc:docMk/>
            <pc:sldMk cId="321144459" sldId="259"/>
            <ac:picMk id="43" creationId="{DEB2E8C4-C3E7-4048-A43D-9859510CFA98}"/>
          </ac:picMkLst>
        </pc:picChg>
        <pc:picChg chg="add">
          <ac:chgData name="Cristina-Madalina Sandu (2018643)" userId="S::2018643@student.uwtsd.ac.uk::111f239e-064a-4ed3-9f00-069c5087768e" providerId="AD" clId="Web-{489BC5A6-B80E-E764-9900-2896B3422440}" dt="2024-03-03T20:54:57.897" v="65"/>
          <ac:picMkLst>
            <pc:docMk/>
            <pc:sldMk cId="321144459" sldId="259"/>
            <ac:picMk id="51" creationId="{DEB2E8C4-C3E7-4048-A43D-9859510CFA98}"/>
          </ac:picMkLst>
        </pc:picChg>
        <pc:inkChg chg="add del">
          <ac:chgData name="Cristina-Madalina Sandu (2018643)" userId="S::2018643@student.uwtsd.ac.uk::111f239e-064a-4ed3-9f00-069c5087768e" providerId="AD" clId="Web-{489BC5A6-B80E-E764-9900-2896B3422440}" dt="2024-03-03T20:53:06.405" v="48"/>
          <ac:inkMkLst>
            <pc:docMk/>
            <pc:sldMk cId="321144459" sldId="259"/>
            <ac:inkMk id="9" creationId="{24D29CCB-7956-4E3E-8880-304085F04BF4}"/>
          </ac:inkMkLst>
        </pc:inkChg>
        <pc:inkChg chg="add del">
          <ac:chgData name="Cristina-Madalina Sandu (2018643)" userId="S::2018643@student.uwtsd.ac.uk::111f239e-064a-4ed3-9f00-069c5087768e" providerId="AD" clId="Web-{489BC5A6-B80E-E764-9900-2896B3422440}" dt="2024-03-03T20:53:12.764" v="50"/>
          <ac:inkMkLst>
            <pc:docMk/>
            <pc:sldMk cId="321144459" sldId="259"/>
            <ac:inkMk id="10" creationId="{24D29CCB-7956-4E3E-8880-304085F04BF4}"/>
          </ac:inkMkLst>
        </pc:inkChg>
        <pc:inkChg chg="add del">
          <ac:chgData name="Cristina-Madalina Sandu (2018643)" userId="S::2018643@student.uwtsd.ac.uk::111f239e-064a-4ed3-9f00-069c5087768e" providerId="AD" clId="Web-{489BC5A6-B80E-E764-9900-2896B3422440}" dt="2024-03-03T20:53:44.439" v="58"/>
          <ac:inkMkLst>
            <pc:docMk/>
            <pc:sldMk cId="321144459" sldId="259"/>
            <ac:inkMk id="23" creationId="{24D29CCB-7956-4E3E-8880-304085F04BF4}"/>
          </ac:inkMkLst>
        </pc:inkChg>
        <pc:inkChg chg="add del">
          <ac:chgData name="Cristina-Madalina Sandu (2018643)" userId="S::2018643@student.uwtsd.ac.uk::111f239e-064a-4ed3-9f00-069c5087768e" providerId="AD" clId="Web-{489BC5A6-B80E-E764-9900-2896B3422440}" dt="2024-03-03T20:53:38.798" v="55"/>
          <ac:inkMkLst>
            <pc:docMk/>
            <pc:sldMk cId="321144459" sldId="259"/>
            <ac:inkMk id="32" creationId="{24D29CCB-7956-4E3E-8880-304085F04BF4}"/>
          </ac:inkMkLst>
        </pc:inkChg>
        <pc:inkChg chg="add del">
          <ac:chgData name="Cristina-Madalina Sandu (2018643)" userId="S::2018643@student.uwtsd.ac.uk::111f239e-064a-4ed3-9f00-069c5087768e" providerId="AD" clId="Web-{489BC5A6-B80E-E764-9900-2896B3422440}" dt="2024-03-03T20:53:44.392" v="57"/>
          <ac:inkMkLst>
            <pc:docMk/>
            <pc:sldMk cId="321144459" sldId="259"/>
            <ac:inkMk id="39" creationId="{24D29CCB-7956-4E3E-8880-304085F04BF4}"/>
          </ac:inkMkLst>
        </pc:inkChg>
        <pc:inkChg chg="add del">
          <ac:chgData name="Cristina-Madalina Sandu (2018643)" userId="S::2018643@student.uwtsd.ac.uk::111f239e-064a-4ed3-9f00-069c5087768e" providerId="AD" clId="Web-{489BC5A6-B80E-E764-9900-2896B3422440}" dt="2024-03-03T20:54:57.897" v="65"/>
          <ac:inkMkLst>
            <pc:docMk/>
            <pc:sldMk cId="321144459" sldId="259"/>
            <ac:inkMk id="44" creationId="{24D29CCB-7956-4E3E-8880-304085F04BF4}"/>
          </ac:inkMkLst>
        </pc:inkChg>
        <pc:inkChg chg="add">
          <ac:chgData name="Cristina-Madalina Sandu (2018643)" userId="S::2018643@student.uwtsd.ac.uk::111f239e-064a-4ed3-9f00-069c5087768e" providerId="AD" clId="Web-{489BC5A6-B80E-E764-9900-2896B3422440}" dt="2024-03-03T20:54:57.897" v="65"/>
          <ac:inkMkLst>
            <pc:docMk/>
            <pc:sldMk cId="321144459" sldId="259"/>
            <ac:inkMk id="53" creationId="{24D29CCB-7956-4E3E-8880-304085F04BF4}"/>
          </ac:inkMkLst>
        </pc:inkChg>
      </pc:sldChg>
      <pc:sldChg chg="addSp delSp modSp new mod setBg">
        <pc:chgData name="Cristina-Madalina Sandu (2018643)" userId="S::2018643@student.uwtsd.ac.uk::111f239e-064a-4ed3-9f00-069c5087768e" providerId="AD" clId="Web-{489BC5A6-B80E-E764-9900-2896B3422440}" dt="2024-03-04T18:36:53.988" v="328" actId="20577"/>
        <pc:sldMkLst>
          <pc:docMk/>
          <pc:sldMk cId="2559061098" sldId="260"/>
        </pc:sldMkLst>
        <pc:spChg chg="add del">
          <ac:chgData name="Cristina-Madalina Sandu (2018643)" userId="S::2018643@student.uwtsd.ac.uk::111f239e-064a-4ed3-9f00-069c5087768e" providerId="AD" clId="Web-{489BC5A6-B80E-E764-9900-2896B3422440}" dt="2024-03-03T20:56:10.043" v="69"/>
          <ac:spMkLst>
            <pc:docMk/>
            <pc:sldMk cId="2559061098" sldId="260"/>
            <ac:spMk id="2" creationId="{701D8ACD-1751-F4CA-165F-B458D0AB5FF8}"/>
          </ac:spMkLst>
        </pc:spChg>
        <pc:spChg chg="add del mod">
          <ac:chgData name="Cristina-Madalina Sandu (2018643)" userId="S::2018643@student.uwtsd.ac.uk::111f239e-064a-4ed3-9f00-069c5087768e" providerId="AD" clId="Web-{489BC5A6-B80E-E764-9900-2896B3422440}" dt="2024-03-04T18:34:58.277" v="286"/>
          <ac:spMkLst>
            <pc:docMk/>
            <pc:sldMk cId="2559061098" sldId="260"/>
            <ac:spMk id="2" creationId="{AFE3F13B-61F8-BAB7-AE2C-45EDDF4608A2}"/>
          </ac:spMkLst>
        </pc:spChg>
        <pc:spChg chg="add mod">
          <ac:chgData name="Cristina-Madalina Sandu (2018643)" userId="S::2018643@student.uwtsd.ac.uk::111f239e-064a-4ed3-9f00-069c5087768e" providerId="AD" clId="Web-{489BC5A6-B80E-E764-9900-2896B3422440}" dt="2024-03-04T18:32:22.377" v="274" actId="20577"/>
          <ac:spMkLst>
            <pc:docMk/>
            <pc:sldMk cId="2559061098" sldId="260"/>
            <ac:spMk id="3" creationId="{9D58DEEB-F8E1-353D-E1FE-954AEDE05710}"/>
          </ac:spMkLst>
        </pc:spChg>
        <pc:spChg chg="add mod">
          <ac:chgData name="Cristina-Madalina Sandu (2018643)" userId="S::2018643@student.uwtsd.ac.uk::111f239e-064a-4ed3-9f00-069c5087768e" providerId="AD" clId="Web-{489BC5A6-B80E-E764-9900-2896B3422440}" dt="2024-03-04T18:36:53.988" v="328" actId="20577"/>
          <ac:spMkLst>
            <pc:docMk/>
            <pc:sldMk cId="2559061098" sldId="260"/>
            <ac:spMk id="4" creationId="{87D3727D-379C-031B-1FBB-58677F66F407}"/>
          </ac:spMkLst>
        </pc:spChg>
        <pc:spChg chg="add del mod">
          <ac:chgData name="Cristina-Madalina Sandu (2018643)" userId="S::2018643@student.uwtsd.ac.uk::111f239e-064a-4ed3-9f00-069c5087768e" providerId="AD" clId="Web-{489BC5A6-B80E-E764-9900-2896B3422440}" dt="2024-03-04T18:36:32.065" v="317"/>
          <ac:spMkLst>
            <pc:docMk/>
            <pc:sldMk cId="2559061098" sldId="260"/>
            <ac:spMk id="5" creationId="{47ECEE34-DB39-6C31-FF03-A95F9C6FF5D6}"/>
          </ac:spMkLst>
        </pc:spChg>
        <pc:spChg chg="add del mod">
          <ac:chgData name="Cristina-Madalina Sandu (2018643)" userId="S::2018643@student.uwtsd.ac.uk::111f239e-064a-4ed3-9f00-069c5087768e" providerId="AD" clId="Web-{489BC5A6-B80E-E764-9900-2896B3422440}" dt="2024-03-03T21:00:45.251" v="100"/>
          <ac:spMkLst>
            <pc:docMk/>
            <pc:sldMk cId="2559061098" sldId="260"/>
            <ac:spMk id="5" creationId="{7AAE8D89-D42D-DF9D-E5EC-E4F8DF9829C5}"/>
          </ac:spMkLst>
        </pc:spChg>
        <pc:spChg chg="add del">
          <ac:chgData name="Cristina-Madalina Sandu (2018643)" userId="S::2018643@student.uwtsd.ac.uk::111f239e-064a-4ed3-9f00-069c5087768e" providerId="AD" clId="Web-{489BC5A6-B80E-E764-9900-2896B3422440}" dt="2024-03-03T21:00:55.768" v="103"/>
          <ac:spMkLst>
            <pc:docMk/>
            <pc:sldMk cId="2559061098" sldId="260"/>
            <ac:spMk id="13" creationId="{0E91F5CA-B392-444C-88E3-BF5BAAEBDEB0}"/>
          </ac:spMkLst>
        </pc:spChg>
        <pc:spChg chg="add del">
          <ac:chgData name="Cristina-Madalina Sandu (2018643)" userId="S::2018643@student.uwtsd.ac.uk::111f239e-064a-4ed3-9f00-069c5087768e" providerId="AD" clId="Web-{489BC5A6-B80E-E764-9900-2896B3422440}" dt="2024-03-03T21:00:55.768" v="103"/>
          <ac:spMkLst>
            <pc:docMk/>
            <pc:sldMk cId="2559061098" sldId="260"/>
            <ac:spMk id="15" creationId="{C792EE87-4150-454F-8312-283882EFBEF6}"/>
          </ac:spMkLst>
        </pc:spChg>
        <pc:spChg chg="add del">
          <ac:chgData name="Cristina-Madalina Sandu (2018643)" userId="S::2018643@student.uwtsd.ac.uk::111f239e-064a-4ed3-9f00-069c5087768e" providerId="AD" clId="Web-{489BC5A6-B80E-E764-9900-2896B3422440}" dt="2024-03-03T21:00:55.768" v="103"/>
          <ac:spMkLst>
            <pc:docMk/>
            <pc:sldMk cId="2559061098" sldId="260"/>
            <ac:spMk id="17" creationId="{EA21D066-7EC1-44B4-8CF9-85511FDFCA90}"/>
          </ac:spMkLst>
        </pc:spChg>
        <pc:spChg chg="add del">
          <ac:chgData name="Cristina-Madalina Sandu (2018643)" userId="S::2018643@student.uwtsd.ac.uk::111f239e-064a-4ed3-9f00-069c5087768e" providerId="AD" clId="Web-{489BC5A6-B80E-E764-9900-2896B3422440}" dt="2024-03-03T21:00:55.768" v="103"/>
          <ac:spMkLst>
            <pc:docMk/>
            <pc:sldMk cId="2559061098" sldId="260"/>
            <ac:spMk id="19" creationId="{D6C2F2D6-F636-46AD-BCD9-994702A0087A}"/>
          </ac:spMkLst>
        </pc:spChg>
        <pc:spChg chg="add del">
          <ac:chgData name="Cristina-Madalina Sandu (2018643)" userId="S::2018643@student.uwtsd.ac.uk::111f239e-064a-4ed3-9f00-069c5087768e" providerId="AD" clId="Web-{489BC5A6-B80E-E764-9900-2896B3422440}" dt="2024-03-03T21:00:55.768" v="103"/>
          <ac:spMkLst>
            <pc:docMk/>
            <pc:sldMk cId="2559061098" sldId="260"/>
            <ac:spMk id="21" creationId="{EF693875-948C-4D9B-AE6F-8F6894277D8A}"/>
          </ac:spMkLst>
        </pc:spChg>
        <pc:spChg chg="add del">
          <ac:chgData name="Cristina-Madalina Sandu (2018643)" userId="S::2018643@student.uwtsd.ac.uk::111f239e-064a-4ed3-9f00-069c5087768e" providerId="AD" clId="Web-{489BC5A6-B80E-E764-9900-2896B3422440}" dt="2024-03-03T21:00:55.768" v="103"/>
          <ac:spMkLst>
            <pc:docMk/>
            <pc:sldMk cId="2559061098" sldId="260"/>
            <ac:spMk id="23" creationId="{D8CF630E-BC57-4786-8B1F-C22C04E86992}"/>
          </ac:spMkLst>
        </pc:spChg>
        <pc:spChg chg="add">
          <ac:chgData name="Cristina-Madalina Sandu (2018643)" userId="S::2018643@student.uwtsd.ac.uk::111f239e-064a-4ed3-9f00-069c5087768e" providerId="AD" clId="Web-{489BC5A6-B80E-E764-9900-2896B3422440}" dt="2024-03-03T21:00:55.799" v="104"/>
          <ac:spMkLst>
            <pc:docMk/>
            <pc:sldMk cId="2559061098" sldId="260"/>
            <ac:spMk id="27" creationId="{0E91F5CA-B392-444C-88E3-BF5BAAEBDEB0}"/>
          </ac:spMkLst>
        </pc:spChg>
        <pc:spChg chg="add">
          <ac:chgData name="Cristina-Madalina Sandu (2018643)" userId="S::2018643@student.uwtsd.ac.uk::111f239e-064a-4ed3-9f00-069c5087768e" providerId="AD" clId="Web-{489BC5A6-B80E-E764-9900-2896B3422440}" dt="2024-03-03T21:00:55.799" v="104"/>
          <ac:spMkLst>
            <pc:docMk/>
            <pc:sldMk cId="2559061098" sldId="260"/>
            <ac:spMk id="29" creationId="{63F3677B-A97D-4CAD-A971-B22755F563EC}"/>
          </ac:spMkLst>
        </pc:spChg>
        <pc:picChg chg="add del mod">
          <ac:chgData name="Cristina-Madalina Sandu (2018643)" userId="S::2018643@student.uwtsd.ac.uk::111f239e-064a-4ed3-9f00-069c5087768e" providerId="AD" clId="Web-{489BC5A6-B80E-E764-9900-2896B3422440}" dt="2024-03-03T21:00:45.251" v="101"/>
          <ac:picMkLst>
            <pc:docMk/>
            <pc:sldMk cId="2559061098" sldId="260"/>
            <ac:picMk id="4" creationId="{0FB34FC3-5FB9-5D5C-BB67-E7274F2AE9DE}"/>
          </ac:picMkLst>
        </pc:picChg>
        <pc:picChg chg="add del">
          <ac:chgData name="Cristina-Madalina Sandu (2018643)" userId="S::2018643@student.uwtsd.ac.uk::111f239e-064a-4ed3-9f00-069c5087768e" providerId="AD" clId="Web-{489BC5A6-B80E-E764-9900-2896B3422440}" dt="2024-03-03T21:00:55.768" v="103"/>
          <ac:picMkLst>
            <pc:docMk/>
            <pc:sldMk cId="2559061098" sldId="260"/>
            <ac:picMk id="6" creationId="{BE71B79F-C99D-7DAA-0528-D1BAF2A4087E}"/>
          </ac:picMkLst>
        </pc:picChg>
        <pc:picChg chg="add del">
          <ac:chgData name="Cristina-Madalina Sandu (2018643)" userId="S::2018643@student.uwtsd.ac.uk::111f239e-064a-4ed3-9f00-069c5087768e" providerId="AD" clId="Web-{489BC5A6-B80E-E764-9900-2896B3422440}" dt="2024-03-03T21:00:55.768" v="103"/>
          <ac:picMkLst>
            <pc:docMk/>
            <pc:sldMk cId="2559061098" sldId="260"/>
            <ac:picMk id="9" creationId="{DEB2E8C4-C3E7-4048-A43D-9859510CFA98}"/>
          </ac:picMkLst>
        </pc:picChg>
        <pc:picChg chg="add">
          <ac:chgData name="Cristina-Madalina Sandu (2018643)" userId="S::2018643@student.uwtsd.ac.uk::111f239e-064a-4ed3-9f00-069c5087768e" providerId="AD" clId="Web-{489BC5A6-B80E-E764-9900-2896B3422440}" dt="2024-03-03T21:00:55.799" v="104"/>
          <ac:picMkLst>
            <pc:docMk/>
            <pc:sldMk cId="2559061098" sldId="260"/>
            <ac:picMk id="25" creationId="{DEB2E8C4-C3E7-4048-A43D-9859510CFA98}"/>
          </ac:picMkLst>
        </pc:picChg>
        <pc:picChg chg="add">
          <ac:chgData name="Cristina-Madalina Sandu (2018643)" userId="S::2018643@student.uwtsd.ac.uk::111f239e-064a-4ed3-9f00-069c5087768e" providerId="AD" clId="Web-{489BC5A6-B80E-E764-9900-2896B3422440}" dt="2024-03-03T21:00:55.799" v="104"/>
          <ac:picMkLst>
            <pc:docMk/>
            <pc:sldMk cId="2559061098" sldId="260"/>
            <ac:picMk id="28" creationId="{15E356A6-A98D-9452-9124-F755C017E4FE}"/>
          </ac:picMkLst>
        </pc:picChg>
        <pc:inkChg chg="add del">
          <ac:chgData name="Cristina-Madalina Sandu (2018643)" userId="S::2018643@student.uwtsd.ac.uk::111f239e-064a-4ed3-9f00-069c5087768e" providerId="AD" clId="Web-{489BC5A6-B80E-E764-9900-2896B3422440}" dt="2024-03-03T21:00:55.768" v="103"/>
          <ac:inkMkLst>
            <pc:docMk/>
            <pc:sldMk cId="2559061098" sldId="260"/>
            <ac:inkMk id="11" creationId="{24D29CCB-7956-4E3E-8880-304085F04BF4}"/>
          </ac:inkMkLst>
        </pc:inkChg>
        <pc:inkChg chg="add">
          <ac:chgData name="Cristina-Madalina Sandu (2018643)" userId="S::2018643@student.uwtsd.ac.uk::111f239e-064a-4ed3-9f00-069c5087768e" providerId="AD" clId="Web-{489BC5A6-B80E-E764-9900-2896B3422440}" dt="2024-03-03T21:00:55.799" v="104"/>
          <ac:inkMkLst>
            <pc:docMk/>
            <pc:sldMk cId="2559061098" sldId="260"/>
            <ac:inkMk id="26" creationId="{24D29CCB-7956-4E3E-8880-304085F04BF4}"/>
          </ac:inkMkLst>
        </pc:inkChg>
      </pc:sldChg>
      <pc:sldChg chg="addSp delSp modSp new">
        <pc:chgData name="Cristina-Madalina Sandu (2018643)" userId="S::2018643@student.uwtsd.ac.uk::111f239e-064a-4ed3-9f00-069c5087768e" providerId="AD" clId="Web-{489BC5A6-B80E-E764-9900-2896B3422440}" dt="2024-03-04T18:06:11.612" v="210" actId="14100"/>
        <pc:sldMkLst>
          <pc:docMk/>
          <pc:sldMk cId="2956974294" sldId="261"/>
        </pc:sldMkLst>
        <pc:spChg chg="add del">
          <ac:chgData name="Cristina-Madalina Sandu (2018643)" userId="S::2018643@student.uwtsd.ac.uk::111f239e-064a-4ed3-9f00-069c5087768e" providerId="AD" clId="Web-{489BC5A6-B80E-E764-9900-2896B3422440}" dt="2024-03-04T17:59:57.772" v="116"/>
          <ac:spMkLst>
            <pc:docMk/>
            <pc:sldMk cId="2956974294" sldId="261"/>
            <ac:spMk id="2" creationId="{0970C424-BD5A-A3EA-F5EA-5996B4AA6144}"/>
          </ac:spMkLst>
        </pc:spChg>
        <pc:spChg chg="add mod">
          <ac:chgData name="Cristina-Madalina Sandu (2018643)" userId="S::2018643@student.uwtsd.ac.uk::111f239e-064a-4ed3-9f00-069c5087768e" providerId="AD" clId="Web-{489BC5A6-B80E-E764-9900-2896B3422440}" dt="2024-03-04T18:05:48.299" v="207" actId="20577"/>
          <ac:spMkLst>
            <pc:docMk/>
            <pc:sldMk cId="2956974294" sldId="261"/>
            <ac:spMk id="3" creationId="{69F01446-4603-E938-966F-593AAE253D1B}"/>
          </ac:spMkLst>
        </pc:spChg>
        <pc:spChg chg="add mod">
          <ac:chgData name="Cristina-Madalina Sandu (2018643)" userId="S::2018643@student.uwtsd.ac.uk::111f239e-064a-4ed3-9f00-069c5087768e" providerId="AD" clId="Web-{489BC5A6-B80E-E764-9900-2896B3422440}" dt="2024-03-04T18:06:11.612" v="210" actId="14100"/>
          <ac:spMkLst>
            <pc:docMk/>
            <pc:sldMk cId="2956974294" sldId="261"/>
            <ac:spMk id="4" creationId="{33B6E64D-D1AA-AAAE-EEB5-C5E341610E45}"/>
          </ac:spMkLst>
        </pc:spChg>
      </pc:sldChg>
      <pc:sldChg chg="new">
        <pc:chgData name="Cristina-Madalina Sandu (2018643)" userId="S::2018643@student.uwtsd.ac.uk::111f239e-064a-4ed3-9f00-069c5087768e" providerId="AD" clId="Web-{489BC5A6-B80E-E764-9900-2896B3422440}" dt="2024-03-04T18:25:06.551" v="211"/>
        <pc:sldMkLst>
          <pc:docMk/>
          <pc:sldMk cId="1529673654" sldId="262"/>
        </pc:sldMkLst>
      </pc:sldChg>
    </pc:docChg>
  </pc:docChgLst>
  <pc:docChgLst>
    <pc:chgData name="Cristina-Madalina Sandu (2018643)" userId="S::2018643@student.uwtsd.ac.uk::111f239e-064a-4ed3-9f00-069c5087768e" providerId="AD" clId="Web-{4C08B14C-BF31-2692-0637-7C4957B15DC2}"/>
    <pc:docChg chg="addSld delSld modSld sldOrd addMainMaster delMainMaster">
      <pc:chgData name="Cristina-Madalina Sandu (2018643)" userId="S::2018643@student.uwtsd.ac.uk::111f239e-064a-4ed3-9f00-069c5087768e" providerId="AD" clId="Web-{4C08B14C-BF31-2692-0637-7C4957B15DC2}" dt="2024-03-08T12:55:44.858" v="466"/>
      <pc:docMkLst>
        <pc:docMk/>
      </pc:docMkLst>
      <pc:sldChg chg="delSp modSp mod modClrScheme delDesignElem chgLayout">
        <pc:chgData name="Cristina-Madalina Sandu (2018643)" userId="S::2018643@student.uwtsd.ac.uk::111f239e-064a-4ed3-9f00-069c5087768e" providerId="AD" clId="Web-{4C08B14C-BF31-2692-0637-7C4957B15DC2}" dt="2024-03-08T12:55:44.858" v="466"/>
        <pc:sldMkLst>
          <pc:docMk/>
          <pc:sldMk cId="109857222" sldId="256"/>
        </pc:sldMkLst>
        <pc:spChg chg="mod ord">
          <ac:chgData name="Cristina-Madalina Sandu (2018643)" userId="S::2018643@student.uwtsd.ac.uk::111f239e-064a-4ed3-9f00-069c5087768e" providerId="AD" clId="Web-{4C08B14C-BF31-2692-0637-7C4957B15DC2}" dt="2024-03-08T12:55:44.858" v="466"/>
          <ac:spMkLst>
            <pc:docMk/>
            <pc:sldMk cId="109857222" sldId="256"/>
            <ac:spMk id="2" creationId="{00000000-0000-0000-0000-000000000000}"/>
          </ac:spMkLst>
        </pc:spChg>
        <pc:spChg chg="mod ord">
          <ac:chgData name="Cristina-Madalina Sandu (2018643)" userId="S::2018643@student.uwtsd.ac.uk::111f239e-064a-4ed3-9f00-069c5087768e" providerId="AD" clId="Web-{4C08B14C-BF31-2692-0637-7C4957B15DC2}" dt="2024-03-08T12:55:44.858" v="466"/>
          <ac:spMkLst>
            <pc:docMk/>
            <pc:sldMk cId="109857222" sldId="256"/>
            <ac:spMk id="3" creationId="{00000000-0000-0000-0000-000000000000}"/>
          </ac:spMkLst>
        </pc:spChg>
        <pc:spChg chg="del">
          <ac:chgData name="Cristina-Madalina Sandu (2018643)" userId="S::2018643@student.uwtsd.ac.uk::111f239e-064a-4ed3-9f00-069c5087768e" providerId="AD" clId="Web-{4C08B14C-BF31-2692-0637-7C4957B15DC2}" dt="2024-03-08T12:55:12.513" v="464"/>
          <ac:spMkLst>
            <pc:docMk/>
            <pc:sldMk cId="109857222" sldId="256"/>
            <ac:spMk id="26" creationId="{D6C2F2D6-F636-46AD-BCD9-994702A0087A}"/>
          </ac:spMkLst>
        </pc:spChg>
        <pc:spChg chg="del">
          <ac:chgData name="Cristina-Madalina Sandu (2018643)" userId="S::2018643@student.uwtsd.ac.uk::111f239e-064a-4ed3-9f00-069c5087768e" providerId="AD" clId="Web-{4C08B14C-BF31-2692-0637-7C4957B15DC2}" dt="2024-03-08T12:55:12.513" v="464"/>
          <ac:spMkLst>
            <pc:docMk/>
            <pc:sldMk cId="109857222" sldId="256"/>
            <ac:spMk id="30" creationId="{D8CF630E-BC57-4786-8B1F-C22C04E86992}"/>
          </ac:spMkLst>
        </pc:spChg>
        <pc:spChg chg="del">
          <ac:chgData name="Cristina-Madalina Sandu (2018643)" userId="S::2018643@student.uwtsd.ac.uk::111f239e-064a-4ed3-9f00-069c5087768e" providerId="AD" clId="Web-{4C08B14C-BF31-2692-0637-7C4957B15DC2}" dt="2024-03-08T12:55:12.513" v="464"/>
          <ac:spMkLst>
            <pc:docMk/>
            <pc:sldMk cId="109857222" sldId="256"/>
            <ac:spMk id="31" creationId="{0E91F5CA-B392-444C-88E3-BF5BAAEBDEB0}"/>
          </ac:spMkLst>
        </pc:spChg>
        <pc:spChg chg="del">
          <ac:chgData name="Cristina-Madalina Sandu (2018643)" userId="S::2018643@student.uwtsd.ac.uk::111f239e-064a-4ed3-9f00-069c5087768e" providerId="AD" clId="Web-{4C08B14C-BF31-2692-0637-7C4957B15DC2}" dt="2024-03-08T12:55:12.513" v="464"/>
          <ac:spMkLst>
            <pc:docMk/>
            <pc:sldMk cId="109857222" sldId="256"/>
            <ac:spMk id="32" creationId="{C792EE87-4150-454F-8312-283882EFBEF6}"/>
          </ac:spMkLst>
        </pc:spChg>
        <pc:spChg chg="del">
          <ac:chgData name="Cristina-Madalina Sandu (2018643)" userId="S::2018643@student.uwtsd.ac.uk::111f239e-064a-4ed3-9f00-069c5087768e" providerId="AD" clId="Web-{4C08B14C-BF31-2692-0637-7C4957B15DC2}" dt="2024-03-08T12:55:12.513" v="464"/>
          <ac:spMkLst>
            <pc:docMk/>
            <pc:sldMk cId="109857222" sldId="256"/>
            <ac:spMk id="33" creationId="{EA21D066-7EC1-44B4-8CF9-85511FDFCA90}"/>
          </ac:spMkLst>
        </pc:spChg>
        <pc:spChg chg="del">
          <ac:chgData name="Cristina-Madalina Sandu (2018643)" userId="S::2018643@student.uwtsd.ac.uk::111f239e-064a-4ed3-9f00-069c5087768e" providerId="AD" clId="Web-{4C08B14C-BF31-2692-0637-7C4957B15DC2}" dt="2024-03-08T12:55:12.513" v="464"/>
          <ac:spMkLst>
            <pc:docMk/>
            <pc:sldMk cId="109857222" sldId="256"/>
            <ac:spMk id="34" creationId="{EF693875-948C-4D9B-AE6F-8F6894277D8A}"/>
          </ac:spMkLst>
        </pc:spChg>
      </pc:sldChg>
      <pc:sldChg chg="delSp mod modClrScheme delDesignElem chgLayout">
        <pc:chgData name="Cristina-Madalina Sandu (2018643)" userId="S::2018643@student.uwtsd.ac.uk::111f239e-064a-4ed3-9f00-069c5087768e" providerId="AD" clId="Web-{4C08B14C-BF31-2692-0637-7C4957B15DC2}" dt="2024-03-08T12:55:44.858" v="466"/>
        <pc:sldMkLst>
          <pc:docMk/>
          <pc:sldMk cId="3200433109" sldId="258"/>
        </pc:sldMkLst>
        <pc:spChg chg="del">
          <ac:chgData name="Cristina-Madalina Sandu (2018643)" userId="S::2018643@student.uwtsd.ac.uk::111f239e-064a-4ed3-9f00-069c5087768e" providerId="AD" clId="Web-{4C08B14C-BF31-2692-0637-7C4957B15DC2}" dt="2024-03-08T12:55:12.513" v="464"/>
          <ac:spMkLst>
            <pc:docMk/>
            <pc:sldMk cId="3200433109" sldId="258"/>
            <ac:spMk id="16" creationId="{08C4A713-42F1-47D8-8179-9CCA92412308}"/>
          </ac:spMkLst>
        </pc:spChg>
        <pc:spChg chg="del">
          <ac:chgData name="Cristina-Madalina Sandu (2018643)" userId="S::2018643@student.uwtsd.ac.uk::111f239e-064a-4ed3-9f00-069c5087768e" providerId="AD" clId="Web-{4C08B14C-BF31-2692-0637-7C4957B15DC2}" dt="2024-03-08T12:55:12.513" v="464"/>
          <ac:spMkLst>
            <pc:docMk/>
            <pc:sldMk cId="3200433109" sldId="258"/>
            <ac:spMk id="18" creationId="{5D821C54-A14C-4A44-9271-1BA19D7150A3}"/>
          </ac:spMkLst>
        </pc:spChg>
      </pc:sldChg>
      <pc:sldChg chg="addSp delSp modSp mod modClrScheme delDesignElem chgLayout">
        <pc:chgData name="Cristina-Madalina Sandu (2018643)" userId="S::2018643@student.uwtsd.ac.uk::111f239e-064a-4ed3-9f00-069c5087768e" providerId="AD" clId="Web-{4C08B14C-BF31-2692-0637-7C4957B15DC2}" dt="2024-03-08T12:55:44.858" v="466"/>
        <pc:sldMkLst>
          <pc:docMk/>
          <pc:sldMk cId="321144459" sldId="259"/>
        </pc:sldMkLst>
        <pc:spChg chg="add mod">
          <ac:chgData name="Cristina-Madalina Sandu (2018643)" userId="S::2018643@student.uwtsd.ac.uk::111f239e-064a-4ed3-9f00-069c5087768e" providerId="AD" clId="Web-{4C08B14C-BF31-2692-0637-7C4957B15DC2}" dt="2024-03-08T12:25:16.942" v="285" actId="20577"/>
          <ac:spMkLst>
            <pc:docMk/>
            <pc:sldMk cId="321144459" sldId="259"/>
            <ac:spMk id="4" creationId="{143359AF-7A0A-4D46-83CF-12D5FEF2A3D6}"/>
          </ac:spMkLst>
        </pc:spChg>
        <pc:spChg chg="del">
          <ac:chgData name="Cristina-Madalina Sandu (2018643)" userId="S::2018643@student.uwtsd.ac.uk::111f239e-064a-4ed3-9f00-069c5087768e" providerId="AD" clId="Web-{4C08B14C-BF31-2692-0637-7C4957B15DC2}" dt="2024-03-08T12:55:12.513" v="464"/>
          <ac:spMkLst>
            <pc:docMk/>
            <pc:sldMk cId="321144459" sldId="259"/>
            <ac:spMk id="55" creationId="{3C54F4CE-85F0-46ED-80DA-9518C9251AD1}"/>
          </ac:spMkLst>
        </pc:spChg>
        <pc:spChg chg="del">
          <ac:chgData name="Cristina-Madalina Sandu (2018643)" userId="S::2018643@student.uwtsd.ac.uk::111f239e-064a-4ed3-9f00-069c5087768e" providerId="AD" clId="Web-{4C08B14C-BF31-2692-0637-7C4957B15DC2}" dt="2024-03-08T12:55:12.513" v="464"/>
          <ac:spMkLst>
            <pc:docMk/>
            <pc:sldMk cId="321144459" sldId="259"/>
            <ac:spMk id="57" creationId="{DADD1FCA-8ACB-4958-81DD-4CDD6D3E1921}"/>
          </ac:spMkLst>
        </pc:spChg>
        <pc:picChg chg="del">
          <ac:chgData name="Cristina-Madalina Sandu (2018643)" userId="S::2018643@student.uwtsd.ac.uk::111f239e-064a-4ed3-9f00-069c5087768e" providerId="AD" clId="Web-{4C08B14C-BF31-2692-0637-7C4957B15DC2}" dt="2024-03-08T12:55:12.513" v="464"/>
          <ac:picMkLst>
            <pc:docMk/>
            <pc:sldMk cId="321144459" sldId="259"/>
            <ac:picMk id="51" creationId="{DEB2E8C4-C3E7-4048-A43D-9859510CFA98}"/>
          </ac:picMkLst>
        </pc:picChg>
        <pc:inkChg chg="del">
          <ac:chgData name="Cristina-Madalina Sandu (2018643)" userId="S::2018643@student.uwtsd.ac.uk::111f239e-064a-4ed3-9f00-069c5087768e" providerId="AD" clId="Web-{4C08B14C-BF31-2692-0637-7C4957B15DC2}" dt="2024-03-08T12:55:12.513" v="464"/>
          <ac:inkMkLst>
            <pc:docMk/>
            <pc:sldMk cId="321144459" sldId="259"/>
            <ac:inkMk id="53" creationId="{24D29CCB-7956-4E3E-8880-304085F04BF4}"/>
          </ac:inkMkLst>
        </pc:inkChg>
      </pc:sldChg>
      <pc:sldChg chg="mod modClrScheme chgLayout">
        <pc:chgData name="Cristina-Madalina Sandu (2018643)" userId="S::2018643@student.uwtsd.ac.uk::111f239e-064a-4ed3-9f00-069c5087768e" providerId="AD" clId="Web-{4C08B14C-BF31-2692-0637-7C4957B15DC2}" dt="2024-03-08T12:55:44.858" v="466"/>
        <pc:sldMkLst>
          <pc:docMk/>
          <pc:sldMk cId="2956974294" sldId="261"/>
        </pc:sldMkLst>
      </pc:sldChg>
      <pc:sldChg chg="addSp delSp modSp mod modClrScheme delDesignElem chgLayout">
        <pc:chgData name="Cristina-Madalina Sandu (2018643)" userId="S::2018643@student.uwtsd.ac.uk::111f239e-064a-4ed3-9f00-069c5087768e" providerId="AD" clId="Web-{4C08B14C-BF31-2692-0637-7C4957B15DC2}" dt="2024-03-08T12:55:44.858" v="466"/>
        <pc:sldMkLst>
          <pc:docMk/>
          <pc:sldMk cId="1529673654" sldId="262"/>
        </pc:sldMkLst>
        <pc:spChg chg="mod">
          <ac:chgData name="Cristina-Madalina Sandu (2018643)" userId="S::2018643@student.uwtsd.ac.uk::111f239e-064a-4ed3-9f00-069c5087768e" providerId="AD" clId="Web-{4C08B14C-BF31-2692-0637-7C4957B15DC2}" dt="2024-03-08T12:27:15.618" v="294" actId="20577"/>
          <ac:spMkLst>
            <pc:docMk/>
            <pc:sldMk cId="1529673654" sldId="262"/>
            <ac:spMk id="2" creationId="{189EDB5E-4D99-7738-AC2E-70E39EA4CD2D}"/>
          </ac:spMkLst>
        </pc:spChg>
        <pc:spChg chg="add mod">
          <ac:chgData name="Cristina-Madalina Sandu (2018643)" userId="S::2018643@student.uwtsd.ac.uk::111f239e-064a-4ed3-9f00-069c5087768e" providerId="AD" clId="Web-{4C08B14C-BF31-2692-0637-7C4957B15DC2}" dt="2024-03-08T12:27:42.838" v="297" actId="20577"/>
          <ac:spMkLst>
            <pc:docMk/>
            <pc:sldMk cId="1529673654" sldId="262"/>
            <ac:spMk id="3" creationId="{D586C102-0725-E1F1-F17E-0BCABCEA77DF}"/>
          </ac:spMkLst>
        </pc:spChg>
        <pc:spChg chg="del">
          <ac:chgData name="Cristina-Madalina Sandu (2018643)" userId="S::2018643@student.uwtsd.ac.uk::111f239e-064a-4ed3-9f00-069c5087768e" providerId="AD" clId="Web-{4C08B14C-BF31-2692-0637-7C4957B15DC2}" dt="2024-03-08T12:55:12.513" v="464"/>
          <ac:spMkLst>
            <pc:docMk/>
            <pc:sldMk cId="1529673654" sldId="262"/>
            <ac:spMk id="15" creationId="{18875E3E-9B19-48D9-A325-5E154ACFD0D5}"/>
          </ac:spMkLst>
        </pc:spChg>
        <pc:spChg chg="del">
          <ac:chgData name="Cristina-Madalina Sandu (2018643)" userId="S::2018643@student.uwtsd.ac.uk::111f239e-064a-4ed3-9f00-069c5087768e" providerId="AD" clId="Web-{4C08B14C-BF31-2692-0637-7C4957B15DC2}" dt="2024-03-08T12:55:12.513" v="464"/>
          <ac:spMkLst>
            <pc:docMk/>
            <pc:sldMk cId="1529673654" sldId="262"/>
            <ac:spMk id="23" creationId="{67CEDE2E-C8CD-424B-A0AB-9CDDD3A438DC}"/>
          </ac:spMkLst>
        </pc:spChg>
        <pc:spChg chg="del">
          <ac:chgData name="Cristina-Madalina Sandu (2018643)" userId="S::2018643@student.uwtsd.ac.uk::111f239e-064a-4ed3-9f00-069c5087768e" providerId="AD" clId="Web-{4C08B14C-BF31-2692-0637-7C4957B15DC2}" dt="2024-03-08T12:55:12.513" v="464"/>
          <ac:spMkLst>
            <pc:docMk/>
            <pc:sldMk cId="1529673654" sldId="262"/>
            <ac:spMk id="24" creationId="{2AEC738E-E912-420C-B0E2-17A69DF32222}"/>
          </ac:spMkLst>
        </pc:spChg>
        <pc:picChg chg="del">
          <ac:chgData name="Cristina-Madalina Sandu (2018643)" userId="S::2018643@student.uwtsd.ac.uk::111f239e-064a-4ed3-9f00-069c5087768e" providerId="AD" clId="Web-{4C08B14C-BF31-2692-0637-7C4957B15DC2}" dt="2024-03-08T12:55:12.513" v="464"/>
          <ac:picMkLst>
            <pc:docMk/>
            <pc:sldMk cId="1529673654" sldId="262"/>
            <ac:picMk id="21" creationId="{DEB2E8C4-C3E7-4048-A43D-9859510CFA98}"/>
          </ac:picMkLst>
        </pc:picChg>
        <pc:inkChg chg="del">
          <ac:chgData name="Cristina-Madalina Sandu (2018643)" userId="S::2018643@student.uwtsd.ac.uk::111f239e-064a-4ed3-9f00-069c5087768e" providerId="AD" clId="Web-{4C08B14C-BF31-2692-0637-7C4957B15DC2}" dt="2024-03-08T12:55:12.513" v="464"/>
          <ac:inkMkLst>
            <pc:docMk/>
            <pc:sldMk cId="1529673654" sldId="262"/>
            <ac:inkMk id="22" creationId="{24D29CCB-7956-4E3E-8880-304085F04BF4}"/>
          </ac:inkMkLst>
        </pc:inkChg>
      </pc:sldChg>
      <pc:sldChg chg="mod modClrScheme chgLayout">
        <pc:chgData name="Cristina-Madalina Sandu (2018643)" userId="S::2018643@student.uwtsd.ac.uk::111f239e-064a-4ed3-9f00-069c5087768e" providerId="AD" clId="Web-{4C08B14C-BF31-2692-0637-7C4957B15DC2}" dt="2024-03-08T12:55:44.858" v="466"/>
        <pc:sldMkLst>
          <pc:docMk/>
          <pc:sldMk cId="1996258175" sldId="263"/>
        </pc:sldMkLst>
      </pc:sldChg>
      <pc:sldChg chg="mod modClrScheme chgLayout">
        <pc:chgData name="Cristina-Madalina Sandu (2018643)" userId="S::2018643@student.uwtsd.ac.uk::111f239e-064a-4ed3-9f00-069c5087768e" providerId="AD" clId="Web-{4C08B14C-BF31-2692-0637-7C4957B15DC2}" dt="2024-03-08T12:55:44.858" v="466"/>
        <pc:sldMkLst>
          <pc:docMk/>
          <pc:sldMk cId="3155403033" sldId="264"/>
        </pc:sldMkLst>
      </pc:sldChg>
      <pc:sldChg chg="modSp mod modClrScheme chgLayout">
        <pc:chgData name="Cristina-Madalina Sandu (2018643)" userId="S::2018643@student.uwtsd.ac.uk::111f239e-064a-4ed3-9f00-069c5087768e" providerId="AD" clId="Web-{4C08B14C-BF31-2692-0637-7C4957B15DC2}" dt="2024-03-08T12:55:44.858" v="466"/>
        <pc:sldMkLst>
          <pc:docMk/>
          <pc:sldMk cId="3195467303" sldId="265"/>
        </pc:sldMkLst>
        <pc:spChg chg="mod">
          <ac:chgData name="Cristina-Madalina Sandu (2018643)" userId="S::2018643@student.uwtsd.ac.uk::111f239e-064a-4ed3-9f00-069c5087768e" providerId="AD" clId="Web-{4C08B14C-BF31-2692-0637-7C4957B15DC2}" dt="2024-03-08T12:11:52.316" v="144" actId="20577"/>
          <ac:spMkLst>
            <pc:docMk/>
            <pc:sldMk cId="3195467303" sldId="265"/>
            <ac:spMk id="4" creationId="{D0221400-613C-F7B4-6C1B-E8771BBD56FB}"/>
          </ac:spMkLst>
        </pc:spChg>
      </pc:sldChg>
      <pc:sldChg chg="addSp modSp mod modClrScheme chgLayout">
        <pc:chgData name="Cristina-Madalina Sandu (2018643)" userId="S::2018643@student.uwtsd.ac.uk::111f239e-064a-4ed3-9f00-069c5087768e" providerId="AD" clId="Web-{4C08B14C-BF31-2692-0637-7C4957B15DC2}" dt="2024-03-08T12:55:44.858" v="466"/>
        <pc:sldMkLst>
          <pc:docMk/>
          <pc:sldMk cId="3525948276" sldId="266"/>
        </pc:sldMkLst>
        <pc:spChg chg="add mod">
          <ac:chgData name="Cristina-Madalina Sandu (2018643)" userId="S::2018643@student.uwtsd.ac.uk::111f239e-064a-4ed3-9f00-069c5087768e" providerId="AD" clId="Web-{4C08B14C-BF31-2692-0637-7C4957B15DC2}" dt="2024-03-08T11:51:37.018" v="11" actId="20577"/>
          <ac:spMkLst>
            <pc:docMk/>
            <pc:sldMk cId="3525948276" sldId="266"/>
            <ac:spMk id="2" creationId="{C11859DC-AAF4-FAB8-906B-20E4A5EE0AB3}"/>
          </ac:spMkLst>
        </pc:spChg>
        <pc:spChg chg="mod">
          <ac:chgData name="Cristina-Madalina Sandu (2018643)" userId="S::2018643@student.uwtsd.ac.uk::111f239e-064a-4ed3-9f00-069c5087768e" providerId="AD" clId="Web-{4C08B14C-BF31-2692-0637-7C4957B15DC2}" dt="2024-03-08T11:59:17.364" v="69" actId="20577"/>
          <ac:spMkLst>
            <pc:docMk/>
            <pc:sldMk cId="3525948276" sldId="266"/>
            <ac:spMk id="4" creationId="{56258B80-FE6F-E279-17E6-2A55255A5A5B}"/>
          </ac:spMkLst>
        </pc:spChg>
      </pc:sldChg>
      <pc:sldChg chg="addSp delSp modSp new mod modClrScheme chgLayout">
        <pc:chgData name="Cristina-Madalina Sandu (2018643)" userId="S::2018643@student.uwtsd.ac.uk::111f239e-064a-4ed3-9f00-069c5087768e" providerId="AD" clId="Web-{4C08B14C-BF31-2692-0637-7C4957B15DC2}" dt="2024-03-08T12:55:44.858" v="466"/>
        <pc:sldMkLst>
          <pc:docMk/>
          <pc:sldMk cId="3102014781" sldId="267"/>
        </pc:sldMkLst>
        <pc:spChg chg="add del">
          <ac:chgData name="Cristina-Madalina Sandu (2018643)" userId="S::2018643@student.uwtsd.ac.uk::111f239e-064a-4ed3-9f00-069c5087768e" providerId="AD" clId="Web-{4C08B14C-BF31-2692-0637-7C4957B15DC2}" dt="2024-03-08T11:50:39.656" v="6"/>
          <ac:spMkLst>
            <pc:docMk/>
            <pc:sldMk cId="3102014781" sldId="267"/>
            <ac:spMk id="2" creationId="{110E12B2-ACD1-A3E2-218E-8ABBFDA67379}"/>
          </ac:spMkLst>
        </pc:spChg>
        <pc:spChg chg="add del mod">
          <ac:chgData name="Cristina-Madalina Sandu (2018643)" userId="S::2018643@student.uwtsd.ac.uk::111f239e-064a-4ed3-9f00-069c5087768e" providerId="AD" clId="Web-{4C08B14C-BF31-2692-0637-7C4957B15DC2}" dt="2024-03-08T11:55:33.887" v="21"/>
          <ac:spMkLst>
            <pc:docMk/>
            <pc:sldMk cId="3102014781" sldId="267"/>
            <ac:spMk id="3" creationId="{D97CA918-4E18-AF96-E913-470F113966F4}"/>
          </ac:spMkLst>
        </pc:spChg>
        <pc:spChg chg="add del">
          <ac:chgData name="Cristina-Madalina Sandu (2018643)" userId="S::2018643@student.uwtsd.ac.uk::111f239e-064a-4ed3-9f00-069c5087768e" providerId="AD" clId="Web-{4C08B14C-BF31-2692-0637-7C4957B15DC2}" dt="2024-03-08T11:56:23.404" v="23"/>
          <ac:spMkLst>
            <pc:docMk/>
            <pc:sldMk cId="3102014781" sldId="267"/>
            <ac:spMk id="4" creationId="{9E204329-F432-1B11-413C-0ECA2CD68F07}"/>
          </ac:spMkLst>
        </pc:spChg>
        <pc:spChg chg="add mod">
          <ac:chgData name="Cristina-Madalina Sandu (2018643)" userId="S::2018643@student.uwtsd.ac.uk::111f239e-064a-4ed3-9f00-069c5087768e" providerId="AD" clId="Web-{4C08B14C-BF31-2692-0637-7C4957B15DC2}" dt="2024-03-08T12:07:40.462" v="83" actId="20577"/>
          <ac:spMkLst>
            <pc:docMk/>
            <pc:sldMk cId="3102014781" sldId="267"/>
            <ac:spMk id="5" creationId="{60AC35D4-B200-6AD5-6CD4-253E1F76112F}"/>
          </ac:spMkLst>
        </pc:spChg>
        <pc:spChg chg="add mod">
          <ac:chgData name="Cristina-Madalina Sandu (2018643)" userId="S::2018643@student.uwtsd.ac.uk::111f239e-064a-4ed3-9f00-069c5087768e" providerId="AD" clId="Web-{4C08B14C-BF31-2692-0637-7C4957B15DC2}" dt="2024-03-08T12:09:17.872" v="94"/>
          <ac:spMkLst>
            <pc:docMk/>
            <pc:sldMk cId="3102014781" sldId="267"/>
            <ac:spMk id="6" creationId="{D31B4A51-2403-5C92-A55F-F2E7C31D0333}"/>
          </ac:spMkLst>
        </pc:spChg>
      </pc:sldChg>
      <pc:sldChg chg="addSp delSp modSp new mod ord modClrScheme chgLayout">
        <pc:chgData name="Cristina-Madalina Sandu (2018643)" userId="S::2018643@student.uwtsd.ac.uk::111f239e-064a-4ed3-9f00-069c5087768e" providerId="AD" clId="Web-{4C08B14C-BF31-2692-0637-7C4957B15DC2}" dt="2024-03-08T12:55:44.858" v="466"/>
        <pc:sldMkLst>
          <pc:docMk/>
          <pc:sldMk cId="427477347" sldId="268"/>
        </pc:sldMkLst>
        <pc:spChg chg="add del">
          <ac:chgData name="Cristina-Madalina Sandu (2018643)" userId="S::2018643@student.uwtsd.ac.uk::111f239e-064a-4ed3-9f00-069c5087768e" providerId="AD" clId="Web-{4C08B14C-BF31-2692-0637-7C4957B15DC2}" dt="2024-03-08T12:08:13.057" v="88"/>
          <ac:spMkLst>
            <pc:docMk/>
            <pc:sldMk cId="427477347" sldId="268"/>
            <ac:spMk id="2" creationId="{1CD25069-2F1B-6758-A62C-238EBCF01E16}"/>
          </ac:spMkLst>
        </pc:spChg>
        <pc:spChg chg="add del mod">
          <ac:chgData name="Cristina-Madalina Sandu (2018643)" userId="S::2018643@student.uwtsd.ac.uk::111f239e-064a-4ed3-9f00-069c5087768e" providerId="AD" clId="Web-{4C08B14C-BF31-2692-0637-7C4957B15DC2}" dt="2024-03-08T12:14:29.229" v="147"/>
          <ac:spMkLst>
            <pc:docMk/>
            <pc:sldMk cId="427477347" sldId="268"/>
            <ac:spMk id="3" creationId="{9C3ECAAE-C0E5-C9FC-4301-274E2CD7CB64}"/>
          </ac:spMkLst>
        </pc:spChg>
        <pc:spChg chg="add mod">
          <ac:chgData name="Cristina-Madalina Sandu (2018643)" userId="S::2018643@student.uwtsd.ac.uk::111f239e-064a-4ed3-9f00-069c5087768e" providerId="AD" clId="Web-{4C08B14C-BF31-2692-0637-7C4957B15DC2}" dt="2024-03-08T12:20:57.994" v="210" actId="20577"/>
          <ac:spMkLst>
            <pc:docMk/>
            <pc:sldMk cId="427477347" sldId="268"/>
            <ac:spMk id="4" creationId="{BC7AA650-E88C-F44E-2647-0E20DA5D5A29}"/>
          </ac:spMkLst>
        </pc:spChg>
      </pc:sldChg>
      <pc:sldChg chg="addSp delSp modSp new mod modClrScheme chgLayout">
        <pc:chgData name="Cristina-Madalina Sandu (2018643)" userId="S::2018643@student.uwtsd.ac.uk::111f239e-064a-4ed3-9f00-069c5087768e" providerId="AD" clId="Web-{4C08B14C-BF31-2692-0637-7C4957B15DC2}" dt="2024-03-08T12:55:44.858" v="466"/>
        <pc:sldMkLst>
          <pc:docMk/>
          <pc:sldMk cId="2051009168" sldId="269"/>
        </pc:sldMkLst>
        <pc:spChg chg="add del">
          <ac:chgData name="Cristina-Madalina Sandu (2018643)" userId="S::2018643@student.uwtsd.ac.uk::111f239e-064a-4ed3-9f00-069c5087768e" providerId="AD" clId="Web-{4C08B14C-BF31-2692-0637-7C4957B15DC2}" dt="2024-03-08T12:21:03.088" v="213"/>
          <ac:spMkLst>
            <pc:docMk/>
            <pc:sldMk cId="2051009168" sldId="269"/>
            <ac:spMk id="2" creationId="{97D4C3AD-24CD-DFA4-1C01-ADB95BC6F151}"/>
          </ac:spMkLst>
        </pc:spChg>
        <pc:spChg chg="add mod">
          <ac:chgData name="Cristina-Madalina Sandu (2018643)" userId="S::2018643@student.uwtsd.ac.uk::111f239e-064a-4ed3-9f00-069c5087768e" providerId="AD" clId="Web-{4C08B14C-BF31-2692-0637-7C4957B15DC2}" dt="2024-03-08T12:23:05.046" v="245" actId="20577"/>
          <ac:spMkLst>
            <pc:docMk/>
            <pc:sldMk cId="2051009168" sldId="269"/>
            <ac:spMk id="3" creationId="{B4DC6BC4-B586-4B06-8A0A-01BFA154CEB7}"/>
          </ac:spMkLst>
        </pc:spChg>
      </pc:sldChg>
      <pc:sldChg chg="new del">
        <pc:chgData name="Cristina-Madalina Sandu (2018643)" userId="S::2018643@student.uwtsd.ac.uk::111f239e-064a-4ed3-9f00-069c5087768e" providerId="AD" clId="Web-{4C08B14C-BF31-2692-0637-7C4957B15DC2}" dt="2024-03-08T12:08:00.604" v="86"/>
        <pc:sldMkLst>
          <pc:docMk/>
          <pc:sldMk cId="3461843456" sldId="269"/>
        </pc:sldMkLst>
      </pc:sldChg>
      <pc:sldChg chg="addSp modSp new mod modClrScheme chgLayout">
        <pc:chgData name="Cristina-Madalina Sandu (2018643)" userId="S::2018643@student.uwtsd.ac.uk::111f239e-064a-4ed3-9f00-069c5087768e" providerId="AD" clId="Web-{4C08B14C-BF31-2692-0637-7C4957B15DC2}" dt="2024-03-08T12:55:44.858" v="466"/>
        <pc:sldMkLst>
          <pc:docMk/>
          <pc:sldMk cId="3305747067" sldId="270"/>
        </pc:sldMkLst>
        <pc:spChg chg="add mod">
          <ac:chgData name="Cristina-Madalina Sandu (2018643)" userId="S::2018643@student.uwtsd.ac.uk::111f239e-064a-4ed3-9f00-069c5087768e" providerId="AD" clId="Web-{4C08B14C-BF31-2692-0637-7C4957B15DC2}" dt="2024-03-08T12:24:46.472" v="276" actId="20577"/>
          <ac:spMkLst>
            <pc:docMk/>
            <pc:sldMk cId="3305747067" sldId="270"/>
            <ac:spMk id="2" creationId="{2BE0169B-9921-A439-0856-5ACA3AF33B87}"/>
          </ac:spMkLst>
        </pc:spChg>
      </pc:sldChg>
      <pc:sldChg chg="addSp delSp modSp new mod ord modClrScheme chgLayout">
        <pc:chgData name="Cristina-Madalina Sandu (2018643)" userId="S::2018643@student.uwtsd.ac.uk::111f239e-064a-4ed3-9f00-069c5087768e" providerId="AD" clId="Web-{4C08B14C-BF31-2692-0637-7C4957B15DC2}" dt="2024-03-08T12:55:44.858" v="466"/>
        <pc:sldMkLst>
          <pc:docMk/>
          <pc:sldMk cId="3953860120" sldId="271"/>
        </pc:sldMkLst>
        <pc:spChg chg="mod ord">
          <ac:chgData name="Cristina-Madalina Sandu (2018643)" userId="S::2018643@student.uwtsd.ac.uk::111f239e-064a-4ed3-9f00-069c5087768e" providerId="AD" clId="Web-{4C08B14C-BF31-2692-0637-7C4957B15DC2}" dt="2024-03-08T12:55:44.858" v="466"/>
          <ac:spMkLst>
            <pc:docMk/>
            <pc:sldMk cId="3953860120" sldId="271"/>
            <ac:spMk id="2" creationId="{21E01A73-4522-1707-AA20-F8BE51817399}"/>
          </ac:spMkLst>
        </pc:spChg>
        <pc:spChg chg="add del">
          <ac:chgData name="Cristina-Madalina Sandu (2018643)" userId="S::2018643@student.uwtsd.ac.uk::111f239e-064a-4ed3-9f00-069c5087768e" providerId="AD" clId="Web-{4C08B14C-BF31-2692-0637-7C4957B15DC2}" dt="2024-03-08T12:33:43.134" v="339"/>
          <ac:spMkLst>
            <pc:docMk/>
            <pc:sldMk cId="3953860120" sldId="271"/>
            <ac:spMk id="3" creationId="{0675C562-F1CC-947E-4359-21B3D87EDB2F}"/>
          </ac:spMkLst>
        </pc:spChg>
        <pc:spChg chg="add del">
          <ac:chgData name="Cristina-Madalina Sandu (2018643)" userId="S::2018643@student.uwtsd.ac.uk::111f239e-064a-4ed3-9f00-069c5087768e" providerId="AD" clId="Web-{4C08B14C-BF31-2692-0637-7C4957B15DC2}" dt="2024-03-08T12:33:54.306" v="341"/>
          <ac:spMkLst>
            <pc:docMk/>
            <pc:sldMk cId="3953860120" sldId="271"/>
            <ac:spMk id="4" creationId="{F3CFB30A-B4AA-AC47-8D39-97807E7E2083}"/>
          </ac:spMkLst>
        </pc:spChg>
        <pc:spChg chg="add mod">
          <ac:chgData name="Cristina-Madalina Sandu (2018643)" userId="S::2018643@student.uwtsd.ac.uk::111f239e-064a-4ed3-9f00-069c5087768e" providerId="AD" clId="Web-{4C08B14C-BF31-2692-0637-7C4957B15DC2}" dt="2024-03-08T12:37:04.908" v="392" actId="20577"/>
          <ac:spMkLst>
            <pc:docMk/>
            <pc:sldMk cId="3953860120" sldId="271"/>
            <ac:spMk id="5" creationId="{53C6FB8C-726E-1FB8-85F4-32C0A0B569B9}"/>
          </ac:spMkLst>
        </pc:spChg>
      </pc:sldChg>
      <pc:sldChg chg="addSp delSp modSp new mod modClrScheme chgLayout">
        <pc:chgData name="Cristina-Madalina Sandu (2018643)" userId="S::2018643@student.uwtsd.ac.uk::111f239e-064a-4ed3-9f00-069c5087768e" providerId="AD" clId="Web-{4C08B14C-BF31-2692-0637-7C4957B15DC2}" dt="2024-03-08T12:55:44.858" v="466"/>
        <pc:sldMkLst>
          <pc:docMk/>
          <pc:sldMk cId="960054770" sldId="272"/>
        </pc:sldMkLst>
        <pc:spChg chg="add del">
          <ac:chgData name="Cristina-Madalina Sandu (2018643)" userId="S::2018643@student.uwtsd.ac.uk::111f239e-064a-4ed3-9f00-069c5087768e" providerId="AD" clId="Web-{4C08B14C-BF31-2692-0637-7C4957B15DC2}" dt="2024-03-08T12:38:07.613" v="398"/>
          <ac:spMkLst>
            <pc:docMk/>
            <pc:sldMk cId="960054770" sldId="272"/>
            <ac:spMk id="2" creationId="{C436DB4B-4E88-9EFF-0A78-FB1DE5A59F99}"/>
          </ac:spMkLst>
        </pc:spChg>
        <pc:spChg chg="add del">
          <ac:chgData name="Cristina-Madalina Sandu (2018643)" userId="S::2018643@student.uwtsd.ac.uk::111f239e-064a-4ed3-9f00-069c5087768e" providerId="AD" clId="Web-{4C08B14C-BF31-2692-0637-7C4957B15DC2}" dt="2024-03-08T12:38:13.160" v="400"/>
          <ac:spMkLst>
            <pc:docMk/>
            <pc:sldMk cId="960054770" sldId="272"/>
            <ac:spMk id="3" creationId="{4DF85A72-61CA-C9F8-11F0-1199880F3310}"/>
          </ac:spMkLst>
        </pc:spChg>
        <pc:spChg chg="add del">
          <ac:chgData name="Cristina-Madalina Sandu (2018643)" userId="S::2018643@student.uwtsd.ac.uk::111f239e-064a-4ed3-9f00-069c5087768e" providerId="AD" clId="Web-{4C08B14C-BF31-2692-0637-7C4957B15DC2}" dt="2024-03-08T12:38:22.145" v="402"/>
          <ac:spMkLst>
            <pc:docMk/>
            <pc:sldMk cId="960054770" sldId="272"/>
            <ac:spMk id="4" creationId="{A265D0C4-8C84-434F-760F-6859B818CAFE}"/>
          </ac:spMkLst>
        </pc:spChg>
        <pc:spChg chg="add mod">
          <ac:chgData name="Cristina-Madalina Sandu (2018643)" userId="S::2018643@student.uwtsd.ac.uk::111f239e-064a-4ed3-9f00-069c5087768e" providerId="AD" clId="Web-{4C08B14C-BF31-2692-0637-7C4957B15DC2}" dt="2024-03-08T12:53:26.962" v="460" actId="20577"/>
          <ac:spMkLst>
            <pc:docMk/>
            <pc:sldMk cId="960054770" sldId="272"/>
            <ac:spMk id="5" creationId="{5F211C86-55C0-63CB-07F8-41F65F3914AE}"/>
          </ac:spMkLst>
        </pc:spChg>
      </pc:sldChg>
      <pc:sldChg chg="new del">
        <pc:chgData name="Cristina-Madalina Sandu (2018643)" userId="S::2018643@student.uwtsd.ac.uk::111f239e-064a-4ed3-9f00-069c5087768e" providerId="AD" clId="Web-{4C08B14C-BF31-2692-0637-7C4957B15DC2}" dt="2024-03-08T12:37:38.174" v="394"/>
        <pc:sldMkLst>
          <pc:docMk/>
          <pc:sldMk cId="1557842534" sldId="272"/>
        </pc:sldMkLst>
      </pc:sldChg>
      <pc:sldMasterChg chg="del delSldLayout">
        <pc:chgData name="Cristina-Madalina Sandu (2018643)" userId="S::2018643@student.uwtsd.ac.uk::111f239e-064a-4ed3-9f00-069c5087768e" providerId="AD" clId="Web-{4C08B14C-BF31-2692-0637-7C4957B15DC2}" dt="2024-03-08T12:55:12.513" v="464"/>
        <pc:sldMasterMkLst>
          <pc:docMk/>
          <pc:sldMasterMk cId="2838073513" sldId="2147483672"/>
        </pc:sldMasterMkLst>
        <pc:sldLayoutChg chg="del">
          <pc:chgData name="Cristina-Madalina Sandu (2018643)" userId="S::2018643@student.uwtsd.ac.uk::111f239e-064a-4ed3-9f00-069c5087768e" providerId="AD" clId="Web-{4C08B14C-BF31-2692-0637-7C4957B15DC2}" dt="2024-03-08T12:55:12.513" v="464"/>
          <pc:sldLayoutMkLst>
            <pc:docMk/>
            <pc:sldMasterMk cId="2838073513" sldId="2147483672"/>
            <pc:sldLayoutMk cId="1961152954" sldId="2147483673"/>
          </pc:sldLayoutMkLst>
        </pc:sldLayoutChg>
        <pc:sldLayoutChg chg="del">
          <pc:chgData name="Cristina-Madalina Sandu (2018643)" userId="S::2018643@student.uwtsd.ac.uk::111f239e-064a-4ed3-9f00-069c5087768e" providerId="AD" clId="Web-{4C08B14C-BF31-2692-0637-7C4957B15DC2}" dt="2024-03-08T12:55:12.513" v="464"/>
          <pc:sldLayoutMkLst>
            <pc:docMk/>
            <pc:sldMasterMk cId="2838073513" sldId="2147483672"/>
            <pc:sldLayoutMk cId="3771127315" sldId="2147483674"/>
          </pc:sldLayoutMkLst>
        </pc:sldLayoutChg>
        <pc:sldLayoutChg chg="del">
          <pc:chgData name="Cristina-Madalina Sandu (2018643)" userId="S::2018643@student.uwtsd.ac.uk::111f239e-064a-4ed3-9f00-069c5087768e" providerId="AD" clId="Web-{4C08B14C-BF31-2692-0637-7C4957B15DC2}" dt="2024-03-08T12:55:12.513" v="464"/>
          <pc:sldLayoutMkLst>
            <pc:docMk/>
            <pc:sldMasterMk cId="2838073513" sldId="2147483672"/>
            <pc:sldLayoutMk cId="1652617564" sldId="2147483675"/>
          </pc:sldLayoutMkLst>
        </pc:sldLayoutChg>
        <pc:sldLayoutChg chg="del">
          <pc:chgData name="Cristina-Madalina Sandu (2018643)" userId="S::2018643@student.uwtsd.ac.uk::111f239e-064a-4ed3-9f00-069c5087768e" providerId="AD" clId="Web-{4C08B14C-BF31-2692-0637-7C4957B15DC2}" dt="2024-03-08T12:55:12.513" v="464"/>
          <pc:sldLayoutMkLst>
            <pc:docMk/>
            <pc:sldMasterMk cId="2838073513" sldId="2147483672"/>
            <pc:sldLayoutMk cId="157038537" sldId="2147483676"/>
          </pc:sldLayoutMkLst>
        </pc:sldLayoutChg>
        <pc:sldLayoutChg chg="del">
          <pc:chgData name="Cristina-Madalina Sandu (2018643)" userId="S::2018643@student.uwtsd.ac.uk::111f239e-064a-4ed3-9f00-069c5087768e" providerId="AD" clId="Web-{4C08B14C-BF31-2692-0637-7C4957B15DC2}" dt="2024-03-08T12:55:12.513" v="464"/>
          <pc:sldLayoutMkLst>
            <pc:docMk/>
            <pc:sldMasterMk cId="2838073513" sldId="2147483672"/>
            <pc:sldLayoutMk cId="244418118" sldId="2147483677"/>
          </pc:sldLayoutMkLst>
        </pc:sldLayoutChg>
        <pc:sldLayoutChg chg="del">
          <pc:chgData name="Cristina-Madalina Sandu (2018643)" userId="S::2018643@student.uwtsd.ac.uk::111f239e-064a-4ed3-9f00-069c5087768e" providerId="AD" clId="Web-{4C08B14C-BF31-2692-0637-7C4957B15DC2}" dt="2024-03-08T12:55:12.513" v="464"/>
          <pc:sldLayoutMkLst>
            <pc:docMk/>
            <pc:sldMasterMk cId="2838073513" sldId="2147483672"/>
            <pc:sldLayoutMk cId="2683180068" sldId="2147483678"/>
          </pc:sldLayoutMkLst>
        </pc:sldLayoutChg>
        <pc:sldLayoutChg chg="del">
          <pc:chgData name="Cristina-Madalina Sandu (2018643)" userId="S::2018643@student.uwtsd.ac.uk::111f239e-064a-4ed3-9f00-069c5087768e" providerId="AD" clId="Web-{4C08B14C-BF31-2692-0637-7C4957B15DC2}" dt="2024-03-08T12:55:12.513" v="464"/>
          <pc:sldLayoutMkLst>
            <pc:docMk/>
            <pc:sldMasterMk cId="2838073513" sldId="2147483672"/>
            <pc:sldLayoutMk cId="413285818" sldId="2147483679"/>
          </pc:sldLayoutMkLst>
        </pc:sldLayoutChg>
        <pc:sldLayoutChg chg="del">
          <pc:chgData name="Cristina-Madalina Sandu (2018643)" userId="S::2018643@student.uwtsd.ac.uk::111f239e-064a-4ed3-9f00-069c5087768e" providerId="AD" clId="Web-{4C08B14C-BF31-2692-0637-7C4957B15DC2}" dt="2024-03-08T12:55:12.513" v="464"/>
          <pc:sldLayoutMkLst>
            <pc:docMk/>
            <pc:sldMasterMk cId="2838073513" sldId="2147483672"/>
            <pc:sldLayoutMk cId="3178257336" sldId="2147483680"/>
          </pc:sldLayoutMkLst>
        </pc:sldLayoutChg>
        <pc:sldLayoutChg chg="del">
          <pc:chgData name="Cristina-Madalina Sandu (2018643)" userId="S::2018643@student.uwtsd.ac.uk::111f239e-064a-4ed3-9f00-069c5087768e" providerId="AD" clId="Web-{4C08B14C-BF31-2692-0637-7C4957B15DC2}" dt="2024-03-08T12:55:12.513" v="464"/>
          <pc:sldLayoutMkLst>
            <pc:docMk/>
            <pc:sldMasterMk cId="2838073513" sldId="2147483672"/>
            <pc:sldLayoutMk cId="3043613782" sldId="2147483681"/>
          </pc:sldLayoutMkLst>
        </pc:sldLayoutChg>
        <pc:sldLayoutChg chg="del">
          <pc:chgData name="Cristina-Madalina Sandu (2018643)" userId="S::2018643@student.uwtsd.ac.uk::111f239e-064a-4ed3-9f00-069c5087768e" providerId="AD" clId="Web-{4C08B14C-BF31-2692-0637-7C4957B15DC2}" dt="2024-03-08T12:55:12.513" v="464"/>
          <pc:sldLayoutMkLst>
            <pc:docMk/>
            <pc:sldMasterMk cId="2838073513" sldId="2147483672"/>
            <pc:sldLayoutMk cId="3949535168" sldId="2147483682"/>
          </pc:sldLayoutMkLst>
        </pc:sldLayoutChg>
        <pc:sldLayoutChg chg="del">
          <pc:chgData name="Cristina-Madalina Sandu (2018643)" userId="S::2018643@student.uwtsd.ac.uk::111f239e-064a-4ed3-9f00-069c5087768e" providerId="AD" clId="Web-{4C08B14C-BF31-2692-0637-7C4957B15DC2}" dt="2024-03-08T12:55:12.513" v="464"/>
          <pc:sldLayoutMkLst>
            <pc:docMk/>
            <pc:sldMasterMk cId="2838073513" sldId="2147483672"/>
            <pc:sldLayoutMk cId="1422106403" sldId="2147483683"/>
          </pc:sldLayoutMkLst>
        </pc:sldLayoutChg>
      </pc:sldMasterChg>
      <pc:sldMasterChg chg="add del addSldLayout delSldLayout modSldLayout">
        <pc:chgData name="Cristina-Madalina Sandu (2018643)" userId="S::2018643@student.uwtsd.ac.uk::111f239e-064a-4ed3-9f00-069c5087768e" providerId="AD" clId="Web-{4C08B14C-BF31-2692-0637-7C4957B15DC2}" dt="2024-03-08T12:55:17.217" v="465"/>
        <pc:sldMasterMkLst>
          <pc:docMk/>
          <pc:sldMasterMk cId="2892383682" sldId="2147483684"/>
        </pc:sldMasterMkLst>
        <pc:sldLayoutChg chg="add del mod replId">
          <pc:chgData name="Cristina-Madalina Sandu (2018643)" userId="S::2018643@student.uwtsd.ac.uk::111f239e-064a-4ed3-9f00-069c5087768e" providerId="AD" clId="Web-{4C08B14C-BF31-2692-0637-7C4957B15DC2}" dt="2024-03-08T12:55:17.217" v="465"/>
          <pc:sldLayoutMkLst>
            <pc:docMk/>
            <pc:sldMasterMk cId="2892383682" sldId="2147483684"/>
            <pc:sldLayoutMk cId="3663358411" sldId="2147483685"/>
          </pc:sldLayoutMkLst>
        </pc:sldLayoutChg>
        <pc:sldLayoutChg chg="add del mod replId">
          <pc:chgData name="Cristina-Madalina Sandu (2018643)" userId="S::2018643@student.uwtsd.ac.uk::111f239e-064a-4ed3-9f00-069c5087768e" providerId="AD" clId="Web-{4C08B14C-BF31-2692-0637-7C4957B15DC2}" dt="2024-03-08T12:55:17.217" v="465"/>
          <pc:sldLayoutMkLst>
            <pc:docMk/>
            <pc:sldMasterMk cId="2892383682" sldId="2147483684"/>
            <pc:sldLayoutMk cId="3488630244" sldId="2147483686"/>
          </pc:sldLayoutMkLst>
        </pc:sldLayoutChg>
        <pc:sldLayoutChg chg="add del mod replId">
          <pc:chgData name="Cristina-Madalina Sandu (2018643)" userId="S::2018643@student.uwtsd.ac.uk::111f239e-064a-4ed3-9f00-069c5087768e" providerId="AD" clId="Web-{4C08B14C-BF31-2692-0637-7C4957B15DC2}" dt="2024-03-08T12:55:17.217" v="465"/>
          <pc:sldLayoutMkLst>
            <pc:docMk/>
            <pc:sldMasterMk cId="2892383682" sldId="2147483684"/>
            <pc:sldLayoutMk cId="3803902739" sldId="2147483687"/>
          </pc:sldLayoutMkLst>
        </pc:sldLayoutChg>
        <pc:sldLayoutChg chg="add del mod replId">
          <pc:chgData name="Cristina-Madalina Sandu (2018643)" userId="S::2018643@student.uwtsd.ac.uk::111f239e-064a-4ed3-9f00-069c5087768e" providerId="AD" clId="Web-{4C08B14C-BF31-2692-0637-7C4957B15DC2}" dt="2024-03-08T12:55:17.217" v="465"/>
          <pc:sldLayoutMkLst>
            <pc:docMk/>
            <pc:sldMasterMk cId="2892383682" sldId="2147483684"/>
            <pc:sldLayoutMk cId="2772091897" sldId="2147483688"/>
          </pc:sldLayoutMkLst>
        </pc:sldLayoutChg>
        <pc:sldLayoutChg chg="add del mod replId">
          <pc:chgData name="Cristina-Madalina Sandu (2018643)" userId="S::2018643@student.uwtsd.ac.uk::111f239e-064a-4ed3-9f00-069c5087768e" providerId="AD" clId="Web-{4C08B14C-BF31-2692-0637-7C4957B15DC2}" dt="2024-03-08T12:55:17.217" v="465"/>
          <pc:sldLayoutMkLst>
            <pc:docMk/>
            <pc:sldMasterMk cId="2892383682" sldId="2147483684"/>
            <pc:sldLayoutMk cId="3974460320" sldId="2147483689"/>
          </pc:sldLayoutMkLst>
        </pc:sldLayoutChg>
        <pc:sldLayoutChg chg="add del mod replId">
          <pc:chgData name="Cristina-Madalina Sandu (2018643)" userId="S::2018643@student.uwtsd.ac.uk::111f239e-064a-4ed3-9f00-069c5087768e" providerId="AD" clId="Web-{4C08B14C-BF31-2692-0637-7C4957B15DC2}" dt="2024-03-08T12:55:17.217" v="465"/>
          <pc:sldLayoutMkLst>
            <pc:docMk/>
            <pc:sldMasterMk cId="2892383682" sldId="2147483684"/>
            <pc:sldLayoutMk cId="1830035975" sldId="2147483690"/>
          </pc:sldLayoutMkLst>
        </pc:sldLayoutChg>
        <pc:sldLayoutChg chg="add del mod replId">
          <pc:chgData name="Cristina-Madalina Sandu (2018643)" userId="S::2018643@student.uwtsd.ac.uk::111f239e-064a-4ed3-9f00-069c5087768e" providerId="AD" clId="Web-{4C08B14C-BF31-2692-0637-7C4957B15DC2}" dt="2024-03-08T12:55:17.217" v="465"/>
          <pc:sldLayoutMkLst>
            <pc:docMk/>
            <pc:sldMasterMk cId="2892383682" sldId="2147483684"/>
            <pc:sldLayoutMk cId="1301583404" sldId="2147483691"/>
          </pc:sldLayoutMkLst>
        </pc:sldLayoutChg>
        <pc:sldLayoutChg chg="add del mod replId">
          <pc:chgData name="Cristina-Madalina Sandu (2018643)" userId="S::2018643@student.uwtsd.ac.uk::111f239e-064a-4ed3-9f00-069c5087768e" providerId="AD" clId="Web-{4C08B14C-BF31-2692-0637-7C4957B15DC2}" dt="2024-03-08T12:55:17.217" v="465"/>
          <pc:sldLayoutMkLst>
            <pc:docMk/>
            <pc:sldMasterMk cId="2892383682" sldId="2147483684"/>
            <pc:sldLayoutMk cId="1964068212" sldId="2147483692"/>
          </pc:sldLayoutMkLst>
        </pc:sldLayoutChg>
        <pc:sldLayoutChg chg="add del mod replId">
          <pc:chgData name="Cristina-Madalina Sandu (2018643)" userId="S::2018643@student.uwtsd.ac.uk::111f239e-064a-4ed3-9f00-069c5087768e" providerId="AD" clId="Web-{4C08B14C-BF31-2692-0637-7C4957B15DC2}" dt="2024-03-08T12:55:17.217" v="465"/>
          <pc:sldLayoutMkLst>
            <pc:docMk/>
            <pc:sldMasterMk cId="2892383682" sldId="2147483684"/>
            <pc:sldLayoutMk cId="4077374111" sldId="2147483693"/>
          </pc:sldLayoutMkLst>
        </pc:sldLayoutChg>
        <pc:sldLayoutChg chg="add del mod replId">
          <pc:chgData name="Cristina-Madalina Sandu (2018643)" userId="S::2018643@student.uwtsd.ac.uk::111f239e-064a-4ed3-9f00-069c5087768e" providerId="AD" clId="Web-{4C08B14C-BF31-2692-0637-7C4957B15DC2}" dt="2024-03-08T12:55:17.217" v="465"/>
          <pc:sldLayoutMkLst>
            <pc:docMk/>
            <pc:sldMasterMk cId="2892383682" sldId="2147483684"/>
            <pc:sldLayoutMk cId="1702093733" sldId="2147483694"/>
          </pc:sldLayoutMkLst>
        </pc:sldLayoutChg>
        <pc:sldLayoutChg chg="add del mod replId">
          <pc:chgData name="Cristina-Madalina Sandu (2018643)" userId="S::2018643@student.uwtsd.ac.uk::111f239e-064a-4ed3-9f00-069c5087768e" providerId="AD" clId="Web-{4C08B14C-BF31-2692-0637-7C4957B15DC2}" dt="2024-03-08T12:55:17.217" v="465"/>
          <pc:sldLayoutMkLst>
            <pc:docMk/>
            <pc:sldMasterMk cId="2892383682" sldId="2147483684"/>
            <pc:sldLayoutMk cId="501181985" sldId="2147483695"/>
          </pc:sldLayoutMkLst>
        </pc:sldLayoutChg>
        <pc:sldLayoutChg chg="add del mod replId">
          <pc:chgData name="Cristina-Madalina Sandu (2018643)" userId="S::2018643@student.uwtsd.ac.uk::111f239e-064a-4ed3-9f00-069c5087768e" providerId="AD" clId="Web-{4C08B14C-BF31-2692-0637-7C4957B15DC2}" dt="2024-03-08T12:55:17.217" v="465"/>
          <pc:sldLayoutMkLst>
            <pc:docMk/>
            <pc:sldMasterMk cId="2892383682" sldId="2147483684"/>
            <pc:sldLayoutMk cId="1634608613" sldId="2147483696"/>
          </pc:sldLayoutMkLst>
        </pc:sldLayoutChg>
        <pc:sldLayoutChg chg="add del mod replId">
          <pc:chgData name="Cristina-Madalina Sandu (2018643)" userId="S::2018643@student.uwtsd.ac.uk::111f239e-064a-4ed3-9f00-069c5087768e" providerId="AD" clId="Web-{4C08B14C-BF31-2692-0637-7C4957B15DC2}" dt="2024-03-08T12:55:17.217" v="465"/>
          <pc:sldLayoutMkLst>
            <pc:docMk/>
            <pc:sldMasterMk cId="2892383682" sldId="2147483684"/>
            <pc:sldLayoutMk cId="1458967368" sldId="2147483697"/>
          </pc:sldLayoutMkLst>
        </pc:sldLayoutChg>
        <pc:sldLayoutChg chg="add del mod replId">
          <pc:chgData name="Cristina-Madalina Sandu (2018643)" userId="S::2018643@student.uwtsd.ac.uk::111f239e-064a-4ed3-9f00-069c5087768e" providerId="AD" clId="Web-{4C08B14C-BF31-2692-0637-7C4957B15DC2}" dt="2024-03-08T12:55:17.217" v="465"/>
          <pc:sldLayoutMkLst>
            <pc:docMk/>
            <pc:sldMasterMk cId="2892383682" sldId="2147483684"/>
            <pc:sldLayoutMk cId="2087255208" sldId="2147483698"/>
          </pc:sldLayoutMkLst>
        </pc:sldLayoutChg>
        <pc:sldLayoutChg chg="add del mod replId">
          <pc:chgData name="Cristina-Madalina Sandu (2018643)" userId="S::2018643@student.uwtsd.ac.uk::111f239e-064a-4ed3-9f00-069c5087768e" providerId="AD" clId="Web-{4C08B14C-BF31-2692-0637-7C4957B15DC2}" dt="2024-03-08T12:55:17.217" v="465"/>
          <pc:sldLayoutMkLst>
            <pc:docMk/>
            <pc:sldMasterMk cId="2892383682" sldId="2147483684"/>
            <pc:sldLayoutMk cId="1249706629" sldId="2147483699"/>
          </pc:sldLayoutMkLst>
        </pc:sldLayoutChg>
        <pc:sldLayoutChg chg="add del mod replId">
          <pc:chgData name="Cristina-Madalina Sandu (2018643)" userId="S::2018643@student.uwtsd.ac.uk::111f239e-064a-4ed3-9f00-069c5087768e" providerId="AD" clId="Web-{4C08B14C-BF31-2692-0637-7C4957B15DC2}" dt="2024-03-08T12:55:17.217" v="465"/>
          <pc:sldLayoutMkLst>
            <pc:docMk/>
            <pc:sldMasterMk cId="2892383682" sldId="2147483684"/>
            <pc:sldLayoutMk cId="796091315" sldId="2147483700"/>
          </pc:sldLayoutMkLst>
        </pc:sldLayoutChg>
        <pc:sldLayoutChg chg="add del mod replId">
          <pc:chgData name="Cristina-Madalina Sandu (2018643)" userId="S::2018643@student.uwtsd.ac.uk::111f239e-064a-4ed3-9f00-069c5087768e" providerId="AD" clId="Web-{4C08B14C-BF31-2692-0637-7C4957B15DC2}" dt="2024-03-08T12:55:17.217" v="465"/>
          <pc:sldLayoutMkLst>
            <pc:docMk/>
            <pc:sldMasterMk cId="2892383682" sldId="2147483684"/>
            <pc:sldLayoutMk cId="385648265" sldId="2147483701"/>
          </pc:sldLayoutMkLst>
        </pc:sldLayoutChg>
      </pc:sldMasterChg>
      <pc:sldMasterChg chg="add del addSldLayout delSldLayout modSldLayout">
        <pc:chgData name="Cristina-Madalina Sandu (2018643)" userId="S::2018643@student.uwtsd.ac.uk::111f239e-064a-4ed3-9f00-069c5087768e" providerId="AD" clId="Web-{4C08B14C-BF31-2692-0637-7C4957B15DC2}" dt="2024-03-08T12:55:44.858" v="466"/>
        <pc:sldMasterMkLst>
          <pc:docMk/>
          <pc:sldMasterMk cId="1045467355" sldId="2147483702"/>
        </pc:sldMasterMkLst>
        <pc:sldLayoutChg chg="add del mod replId">
          <pc:chgData name="Cristina-Madalina Sandu (2018643)" userId="S::2018643@student.uwtsd.ac.uk::111f239e-064a-4ed3-9f00-069c5087768e" providerId="AD" clId="Web-{4C08B14C-BF31-2692-0637-7C4957B15DC2}" dt="2024-03-08T12:55:44.858" v="466"/>
          <pc:sldLayoutMkLst>
            <pc:docMk/>
            <pc:sldMasterMk cId="1045467355" sldId="2147483702"/>
            <pc:sldLayoutMk cId="3497928156" sldId="2147483703"/>
          </pc:sldLayoutMkLst>
        </pc:sldLayoutChg>
        <pc:sldLayoutChg chg="add del mod replId">
          <pc:chgData name="Cristina-Madalina Sandu (2018643)" userId="S::2018643@student.uwtsd.ac.uk::111f239e-064a-4ed3-9f00-069c5087768e" providerId="AD" clId="Web-{4C08B14C-BF31-2692-0637-7C4957B15DC2}" dt="2024-03-08T12:55:44.858" v="466"/>
          <pc:sldLayoutMkLst>
            <pc:docMk/>
            <pc:sldMasterMk cId="1045467355" sldId="2147483702"/>
            <pc:sldLayoutMk cId="1105673588" sldId="2147483704"/>
          </pc:sldLayoutMkLst>
        </pc:sldLayoutChg>
        <pc:sldLayoutChg chg="add del mod replId">
          <pc:chgData name="Cristina-Madalina Sandu (2018643)" userId="S::2018643@student.uwtsd.ac.uk::111f239e-064a-4ed3-9f00-069c5087768e" providerId="AD" clId="Web-{4C08B14C-BF31-2692-0637-7C4957B15DC2}" dt="2024-03-08T12:55:44.858" v="466"/>
          <pc:sldLayoutMkLst>
            <pc:docMk/>
            <pc:sldMasterMk cId="1045467355" sldId="2147483702"/>
            <pc:sldLayoutMk cId="2805189364" sldId="2147483705"/>
          </pc:sldLayoutMkLst>
        </pc:sldLayoutChg>
        <pc:sldLayoutChg chg="add del mod replId">
          <pc:chgData name="Cristina-Madalina Sandu (2018643)" userId="S::2018643@student.uwtsd.ac.uk::111f239e-064a-4ed3-9f00-069c5087768e" providerId="AD" clId="Web-{4C08B14C-BF31-2692-0637-7C4957B15DC2}" dt="2024-03-08T12:55:44.858" v="466"/>
          <pc:sldLayoutMkLst>
            <pc:docMk/>
            <pc:sldMasterMk cId="1045467355" sldId="2147483702"/>
            <pc:sldLayoutMk cId="2594931338" sldId="2147483706"/>
          </pc:sldLayoutMkLst>
        </pc:sldLayoutChg>
        <pc:sldLayoutChg chg="add del mod replId">
          <pc:chgData name="Cristina-Madalina Sandu (2018643)" userId="S::2018643@student.uwtsd.ac.uk::111f239e-064a-4ed3-9f00-069c5087768e" providerId="AD" clId="Web-{4C08B14C-BF31-2692-0637-7C4957B15DC2}" dt="2024-03-08T12:55:44.858" v="466"/>
          <pc:sldLayoutMkLst>
            <pc:docMk/>
            <pc:sldMasterMk cId="1045467355" sldId="2147483702"/>
            <pc:sldLayoutMk cId="609358417" sldId="2147483707"/>
          </pc:sldLayoutMkLst>
        </pc:sldLayoutChg>
        <pc:sldLayoutChg chg="add del mod replId">
          <pc:chgData name="Cristina-Madalina Sandu (2018643)" userId="S::2018643@student.uwtsd.ac.uk::111f239e-064a-4ed3-9f00-069c5087768e" providerId="AD" clId="Web-{4C08B14C-BF31-2692-0637-7C4957B15DC2}" dt="2024-03-08T12:55:44.858" v="466"/>
          <pc:sldLayoutMkLst>
            <pc:docMk/>
            <pc:sldMasterMk cId="1045467355" sldId="2147483702"/>
            <pc:sldLayoutMk cId="3498381571" sldId="2147483708"/>
          </pc:sldLayoutMkLst>
        </pc:sldLayoutChg>
        <pc:sldLayoutChg chg="add del mod replId">
          <pc:chgData name="Cristina-Madalina Sandu (2018643)" userId="S::2018643@student.uwtsd.ac.uk::111f239e-064a-4ed3-9f00-069c5087768e" providerId="AD" clId="Web-{4C08B14C-BF31-2692-0637-7C4957B15DC2}" dt="2024-03-08T12:55:44.858" v="466"/>
          <pc:sldLayoutMkLst>
            <pc:docMk/>
            <pc:sldMasterMk cId="1045467355" sldId="2147483702"/>
            <pc:sldLayoutMk cId="1824690656" sldId="2147483709"/>
          </pc:sldLayoutMkLst>
        </pc:sldLayoutChg>
        <pc:sldLayoutChg chg="add del mod replId">
          <pc:chgData name="Cristina-Madalina Sandu (2018643)" userId="S::2018643@student.uwtsd.ac.uk::111f239e-064a-4ed3-9f00-069c5087768e" providerId="AD" clId="Web-{4C08B14C-BF31-2692-0637-7C4957B15DC2}" dt="2024-03-08T12:55:44.858" v="466"/>
          <pc:sldLayoutMkLst>
            <pc:docMk/>
            <pc:sldMasterMk cId="1045467355" sldId="2147483702"/>
            <pc:sldLayoutMk cId="679743084" sldId="2147483710"/>
          </pc:sldLayoutMkLst>
        </pc:sldLayoutChg>
        <pc:sldLayoutChg chg="add del mod replId">
          <pc:chgData name="Cristina-Madalina Sandu (2018643)" userId="S::2018643@student.uwtsd.ac.uk::111f239e-064a-4ed3-9f00-069c5087768e" providerId="AD" clId="Web-{4C08B14C-BF31-2692-0637-7C4957B15DC2}" dt="2024-03-08T12:55:44.858" v="466"/>
          <pc:sldLayoutMkLst>
            <pc:docMk/>
            <pc:sldMasterMk cId="1045467355" sldId="2147483702"/>
            <pc:sldLayoutMk cId="94028313" sldId="2147483711"/>
          </pc:sldLayoutMkLst>
        </pc:sldLayoutChg>
        <pc:sldLayoutChg chg="add del mod replId">
          <pc:chgData name="Cristina-Madalina Sandu (2018643)" userId="S::2018643@student.uwtsd.ac.uk::111f239e-064a-4ed3-9f00-069c5087768e" providerId="AD" clId="Web-{4C08B14C-BF31-2692-0637-7C4957B15DC2}" dt="2024-03-08T12:55:44.858" v="466"/>
          <pc:sldLayoutMkLst>
            <pc:docMk/>
            <pc:sldMasterMk cId="1045467355" sldId="2147483702"/>
            <pc:sldLayoutMk cId="1576080396" sldId="2147483712"/>
          </pc:sldLayoutMkLst>
        </pc:sldLayoutChg>
        <pc:sldLayoutChg chg="add del mod replId">
          <pc:chgData name="Cristina-Madalina Sandu (2018643)" userId="S::2018643@student.uwtsd.ac.uk::111f239e-064a-4ed3-9f00-069c5087768e" providerId="AD" clId="Web-{4C08B14C-BF31-2692-0637-7C4957B15DC2}" dt="2024-03-08T12:55:44.858" v="466"/>
          <pc:sldLayoutMkLst>
            <pc:docMk/>
            <pc:sldMasterMk cId="1045467355" sldId="2147483702"/>
            <pc:sldLayoutMk cId="1342373176" sldId="2147483713"/>
          </pc:sldLayoutMkLst>
        </pc:sldLayoutChg>
      </pc:sldMasterChg>
      <pc:sldMasterChg chg="add addSldLayout modSldLayout">
        <pc:chgData name="Cristina-Madalina Sandu (2018643)" userId="S::2018643@student.uwtsd.ac.uk::111f239e-064a-4ed3-9f00-069c5087768e" providerId="AD" clId="Web-{4C08B14C-BF31-2692-0637-7C4957B15DC2}" dt="2024-03-08T12:55:44.858" v="466"/>
        <pc:sldMasterMkLst>
          <pc:docMk/>
          <pc:sldMasterMk cId="1920746710" sldId="2147483714"/>
        </pc:sldMasterMkLst>
        <pc:sldLayoutChg chg="add mod replId">
          <pc:chgData name="Cristina-Madalina Sandu (2018643)" userId="S::2018643@student.uwtsd.ac.uk::111f239e-064a-4ed3-9f00-069c5087768e" providerId="AD" clId="Web-{4C08B14C-BF31-2692-0637-7C4957B15DC2}" dt="2024-03-08T12:55:44.858" v="466"/>
          <pc:sldLayoutMkLst>
            <pc:docMk/>
            <pc:sldMasterMk cId="1920746710" sldId="2147483714"/>
            <pc:sldLayoutMk cId="1837512130" sldId="2147483715"/>
          </pc:sldLayoutMkLst>
        </pc:sldLayoutChg>
        <pc:sldLayoutChg chg="add mod replId">
          <pc:chgData name="Cristina-Madalina Sandu (2018643)" userId="S::2018643@student.uwtsd.ac.uk::111f239e-064a-4ed3-9f00-069c5087768e" providerId="AD" clId="Web-{4C08B14C-BF31-2692-0637-7C4957B15DC2}" dt="2024-03-08T12:55:44.858" v="466"/>
          <pc:sldLayoutMkLst>
            <pc:docMk/>
            <pc:sldMasterMk cId="1920746710" sldId="2147483714"/>
            <pc:sldLayoutMk cId="2684975934" sldId="2147483716"/>
          </pc:sldLayoutMkLst>
        </pc:sldLayoutChg>
        <pc:sldLayoutChg chg="add mod replId">
          <pc:chgData name="Cristina-Madalina Sandu (2018643)" userId="S::2018643@student.uwtsd.ac.uk::111f239e-064a-4ed3-9f00-069c5087768e" providerId="AD" clId="Web-{4C08B14C-BF31-2692-0637-7C4957B15DC2}" dt="2024-03-08T12:55:44.858" v="466"/>
          <pc:sldLayoutMkLst>
            <pc:docMk/>
            <pc:sldMasterMk cId="1920746710" sldId="2147483714"/>
            <pc:sldLayoutMk cId="4091880884" sldId="2147483717"/>
          </pc:sldLayoutMkLst>
        </pc:sldLayoutChg>
        <pc:sldLayoutChg chg="add mod replId">
          <pc:chgData name="Cristina-Madalina Sandu (2018643)" userId="S::2018643@student.uwtsd.ac.uk::111f239e-064a-4ed3-9f00-069c5087768e" providerId="AD" clId="Web-{4C08B14C-BF31-2692-0637-7C4957B15DC2}" dt="2024-03-08T12:55:44.858" v="466"/>
          <pc:sldLayoutMkLst>
            <pc:docMk/>
            <pc:sldMasterMk cId="1920746710" sldId="2147483714"/>
            <pc:sldLayoutMk cId="497291917" sldId="2147483718"/>
          </pc:sldLayoutMkLst>
        </pc:sldLayoutChg>
        <pc:sldLayoutChg chg="add mod replId">
          <pc:chgData name="Cristina-Madalina Sandu (2018643)" userId="S::2018643@student.uwtsd.ac.uk::111f239e-064a-4ed3-9f00-069c5087768e" providerId="AD" clId="Web-{4C08B14C-BF31-2692-0637-7C4957B15DC2}" dt="2024-03-08T12:55:44.858" v="466"/>
          <pc:sldLayoutMkLst>
            <pc:docMk/>
            <pc:sldMasterMk cId="1920746710" sldId="2147483714"/>
            <pc:sldLayoutMk cId="3561206252" sldId="2147483719"/>
          </pc:sldLayoutMkLst>
        </pc:sldLayoutChg>
        <pc:sldLayoutChg chg="add mod replId">
          <pc:chgData name="Cristina-Madalina Sandu (2018643)" userId="S::2018643@student.uwtsd.ac.uk::111f239e-064a-4ed3-9f00-069c5087768e" providerId="AD" clId="Web-{4C08B14C-BF31-2692-0637-7C4957B15DC2}" dt="2024-03-08T12:55:44.858" v="466"/>
          <pc:sldLayoutMkLst>
            <pc:docMk/>
            <pc:sldMasterMk cId="1920746710" sldId="2147483714"/>
            <pc:sldLayoutMk cId="2693513381" sldId="2147483720"/>
          </pc:sldLayoutMkLst>
        </pc:sldLayoutChg>
        <pc:sldLayoutChg chg="add mod replId">
          <pc:chgData name="Cristina-Madalina Sandu (2018643)" userId="S::2018643@student.uwtsd.ac.uk::111f239e-064a-4ed3-9f00-069c5087768e" providerId="AD" clId="Web-{4C08B14C-BF31-2692-0637-7C4957B15DC2}" dt="2024-03-08T12:55:44.858" v="466"/>
          <pc:sldLayoutMkLst>
            <pc:docMk/>
            <pc:sldMasterMk cId="1920746710" sldId="2147483714"/>
            <pc:sldLayoutMk cId="2025273835" sldId="2147483721"/>
          </pc:sldLayoutMkLst>
        </pc:sldLayoutChg>
        <pc:sldLayoutChg chg="add mod replId">
          <pc:chgData name="Cristina-Madalina Sandu (2018643)" userId="S::2018643@student.uwtsd.ac.uk::111f239e-064a-4ed3-9f00-069c5087768e" providerId="AD" clId="Web-{4C08B14C-BF31-2692-0637-7C4957B15DC2}" dt="2024-03-08T12:55:44.858" v="466"/>
          <pc:sldLayoutMkLst>
            <pc:docMk/>
            <pc:sldMasterMk cId="1920746710" sldId="2147483714"/>
            <pc:sldLayoutMk cId="149883225" sldId="2147483722"/>
          </pc:sldLayoutMkLst>
        </pc:sldLayoutChg>
        <pc:sldLayoutChg chg="add mod replId">
          <pc:chgData name="Cristina-Madalina Sandu (2018643)" userId="S::2018643@student.uwtsd.ac.uk::111f239e-064a-4ed3-9f00-069c5087768e" providerId="AD" clId="Web-{4C08B14C-BF31-2692-0637-7C4957B15DC2}" dt="2024-03-08T12:55:44.858" v="466"/>
          <pc:sldLayoutMkLst>
            <pc:docMk/>
            <pc:sldMasterMk cId="1920746710" sldId="2147483714"/>
            <pc:sldLayoutMk cId="841294636" sldId="2147483723"/>
          </pc:sldLayoutMkLst>
        </pc:sldLayoutChg>
        <pc:sldLayoutChg chg="add mod replId">
          <pc:chgData name="Cristina-Madalina Sandu (2018643)" userId="S::2018643@student.uwtsd.ac.uk::111f239e-064a-4ed3-9f00-069c5087768e" providerId="AD" clId="Web-{4C08B14C-BF31-2692-0637-7C4957B15DC2}" dt="2024-03-08T12:55:44.858" v="466"/>
          <pc:sldLayoutMkLst>
            <pc:docMk/>
            <pc:sldMasterMk cId="1920746710" sldId="2147483714"/>
            <pc:sldLayoutMk cId="2722891888" sldId="2147483724"/>
          </pc:sldLayoutMkLst>
        </pc:sldLayoutChg>
        <pc:sldLayoutChg chg="add mod replId">
          <pc:chgData name="Cristina-Madalina Sandu (2018643)" userId="S::2018643@student.uwtsd.ac.uk::111f239e-064a-4ed3-9f00-069c5087768e" providerId="AD" clId="Web-{4C08B14C-BF31-2692-0637-7C4957B15DC2}" dt="2024-03-08T12:55:44.858" v="466"/>
          <pc:sldLayoutMkLst>
            <pc:docMk/>
            <pc:sldMasterMk cId="1920746710" sldId="2147483714"/>
            <pc:sldLayoutMk cId="3119289341" sldId="2147483725"/>
          </pc:sldLayoutMkLst>
        </pc:sldLayoutChg>
      </pc:sldMasterChg>
    </pc:docChg>
  </pc:docChgLst>
  <pc:docChgLst>
    <pc:chgData name="Cristina-Madalina Sandu (2018643)" userId="S::2018643@student.uwtsd.ac.uk::111f239e-064a-4ed3-9f00-069c5087768e" providerId="AD" clId="Web-{50FECD44-0DA1-5B41-0DF6-E3E20ECBE6C6}"/>
    <pc:docChg chg="addSld delSld modSld sldOrd">
      <pc:chgData name="Cristina-Madalina Sandu (2018643)" userId="S::2018643@student.uwtsd.ac.uk::111f239e-064a-4ed3-9f00-069c5087768e" providerId="AD" clId="Web-{50FECD44-0DA1-5B41-0DF6-E3E20ECBE6C6}" dt="2024-03-08T11:46:02.325" v="417" actId="20577"/>
      <pc:docMkLst>
        <pc:docMk/>
      </pc:docMkLst>
      <pc:sldChg chg="addSp delSp modSp">
        <pc:chgData name="Cristina-Madalina Sandu (2018643)" userId="S::2018643@student.uwtsd.ac.uk::111f239e-064a-4ed3-9f00-069c5087768e" providerId="AD" clId="Web-{50FECD44-0DA1-5B41-0DF6-E3E20ECBE6C6}" dt="2024-03-04T19:14:44.891" v="208"/>
        <pc:sldMkLst>
          <pc:docMk/>
          <pc:sldMk cId="109857222" sldId="256"/>
        </pc:sldMkLst>
        <pc:spChg chg="mod">
          <ac:chgData name="Cristina-Madalina Sandu (2018643)" userId="S::2018643@student.uwtsd.ac.uk::111f239e-064a-4ed3-9f00-069c5087768e" providerId="AD" clId="Web-{50FECD44-0DA1-5B41-0DF6-E3E20ECBE6C6}" dt="2024-03-04T19:14:44.891" v="208"/>
          <ac:spMkLst>
            <pc:docMk/>
            <pc:sldMk cId="109857222" sldId="256"/>
            <ac:spMk id="2" creationId="{00000000-0000-0000-0000-000000000000}"/>
          </ac:spMkLst>
        </pc:spChg>
        <pc:spChg chg="mod">
          <ac:chgData name="Cristina-Madalina Sandu (2018643)" userId="S::2018643@student.uwtsd.ac.uk::111f239e-064a-4ed3-9f00-069c5087768e" providerId="AD" clId="Web-{50FECD44-0DA1-5B41-0DF6-E3E20ECBE6C6}" dt="2024-03-04T19:14:44.891" v="208"/>
          <ac:spMkLst>
            <pc:docMk/>
            <pc:sldMk cId="109857222" sldId="256"/>
            <ac:spMk id="3" creationId="{00000000-0000-0000-0000-000000000000}"/>
          </ac:spMkLst>
        </pc:spChg>
        <pc:spChg chg="add del">
          <ac:chgData name="Cristina-Madalina Sandu (2018643)" userId="S::2018643@student.uwtsd.ac.uk::111f239e-064a-4ed3-9f00-069c5087768e" providerId="AD" clId="Web-{50FECD44-0DA1-5B41-0DF6-E3E20ECBE6C6}" dt="2024-03-04T19:14:44.891" v="208"/>
          <ac:spMkLst>
            <pc:docMk/>
            <pc:sldMk cId="109857222" sldId="256"/>
            <ac:spMk id="9" creationId="{0E91F5CA-B392-444C-88E3-BF5BAAEBDEB0}"/>
          </ac:spMkLst>
        </pc:spChg>
        <pc:spChg chg="add del">
          <ac:chgData name="Cristina-Madalina Sandu (2018643)" userId="S::2018643@student.uwtsd.ac.uk::111f239e-064a-4ed3-9f00-069c5087768e" providerId="AD" clId="Web-{50FECD44-0DA1-5B41-0DF6-E3E20ECBE6C6}" dt="2024-03-04T19:14:44.891" v="208"/>
          <ac:spMkLst>
            <pc:docMk/>
            <pc:sldMk cId="109857222" sldId="256"/>
            <ac:spMk id="11" creationId="{9752D771-2D72-4B2C-B816-121D10C38ED0}"/>
          </ac:spMkLst>
        </pc:spChg>
        <pc:spChg chg="add del">
          <ac:chgData name="Cristina-Madalina Sandu (2018643)" userId="S::2018643@student.uwtsd.ac.uk::111f239e-064a-4ed3-9f00-069c5087768e" providerId="AD" clId="Web-{50FECD44-0DA1-5B41-0DF6-E3E20ECBE6C6}" dt="2024-03-04T19:14:44.891" v="208"/>
          <ac:spMkLst>
            <pc:docMk/>
            <pc:sldMk cId="109857222" sldId="256"/>
            <ac:spMk id="13" creationId="{58D2EC0A-5E54-424F-BE02-26DFFEBD6F9D}"/>
          </ac:spMkLst>
        </pc:spChg>
        <pc:spChg chg="add del">
          <ac:chgData name="Cristina-Madalina Sandu (2018643)" userId="S::2018643@student.uwtsd.ac.uk::111f239e-064a-4ed3-9f00-069c5087768e" providerId="AD" clId="Web-{50FECD44-0DA1-5B41-0DF6-E3E20ECBE6C6}" dt="2024-03-04T19:14:44.891" v="208"/>
          <ac:spMkLst>
            <pc:docMk/>
            <pc:sldMk cId="109857222" sldId="256"/>
            <ac:spMk id="15" creationId="{DDCE5572-4319-4D42-813F-C8C69C08CAA8}"/>
          </ac:spMkLst>
        </pc:spChg>
        <pc:spChg chg="add del">
          <ac:chgData name="Cristina-Madalina Sandu (2018643)" userId="S::2018643@student.uwtsd.ac.uk::111f239e-064a-4ed3-9f00-069c5087768e" providerId="AD" clId="Web-{50FECD44-0DA1-5B41-0DF6-E3E20ECBE6C6}" dt="2024-03-04T19:14:36.625" v="203"/>
          <ac:spMkLst>
            <pc:docMk/>
            <pc:sldMk cId="109857222" sldId="256"/>
            <ac:spMk id="20" creationId="{8EF7D2E8-5F8A-4E0B-9647-8072A94A09CA}"/>
          </ac:spMkLst>
        </pc:spChg>
        <pc:spChg chg="add del">
          <ac:chgData name="Cristina-Madalina Sandu (2018643)" userId="S::2018643@student.uwtsd.ac.uk::111f239e-064a-4ed3-9f00-069c5087768e" providerId="AD" clId="Web-{50FECD44-0DA1-5B41-0DF6-E3E20ECBE6C6}" dt="2024-03-04T19:14:36.625" v="203"/>
          <ac:spMkLst>
            <pc:docMk/>
            <pc:sldMk cId="109857222" sldId="256"/>
            <ac:spMk id="22" creationId="{86A6E2CC-84C1-424C-A664-BC849F6D0AC7}"/>
          </ac:spMkLst>
        </pc:spChg>
        <pc:spChg chg="add del">
          <ac:chgData name="Cristina-Madalina Sandu (2018643)" userId="S::2018643@student.uwtsd.ac.uk::111f239e-064a-4ed3-9f00-069c5087768e" providerId="AD" clId="Web-{50FECD44-0DA1-5B41-0DF6-E3E20ECBE6C6}" dt="2024-03-04T19:14:40.156" v="205"/>
          <ac:spMkLst>
            <pc:docMk/>
            <pc:sldMk cId="109857222" sldId="256"/>
            <ac:spMk id="24" creationId="{0E91F5CA-B392-444C-88E3-BF5BAAEBDEB0}"/>
          </ac:spMkLst>
        </pc:spChg>
        <pc:spChg chg="add del">
          <ac:chgData name="Cristina-Madalina Sandu (2018643)" userId="S::2018643@student.uwtsd.ac.uk::111f239e-064a-4ed3-9f00-069c5087768e" providerId="AD" clId="Web-{50FECD44-0DA1-5B41-0DF6-E3E20ECBE6C6}" dt="2024-03-04T19:14:40.156" v="205"/>
          <ac:spMkLst>
            <pc:docMk/>
            <pc:sldMk cId="109857222" sldId="256"/>
            <ac:spMk id="25" creationId="{0459807F-B6FA-44D3-9A53-C55B6B56884A}"/>
          </ac:spMkLst>
        </pc:spChg>
        <pc:spChg chg="add">
          <ac:chgData name="Cristina-Madalina Sandu (2018643)" userId="S::2018643@student.uwtsd.ac.uk::111f239e-064a-4ed3-9f00-069c5087768e" providerId="AD" clId="Web-{50FECD44-0DA1-5B41-0DF6-E3E20ECBE6C6}" dt="2024-03-04T19:14:44.891" v="208"/>
          <ac:spMkLst>
            <pc:docMk/>
            <pc:sldMk cId="109857222" sldId="256"/>
            <ac:spMk id="26" creationId="{D6C2F2D6-F636-46AD-BCD9-994702A0087A}"/>
          </ac:spMkLst>
        </pc:spChg>
        <pc:spChg chg="add del">
          <ac:chgData name="Cristina-Madalina Sandu (2018643)" userId="S::2018643@student.uwtsd.ac.uk::111f239e-064a-4ed3-9f00-069c5087768e" providerId="AD" clId="Web-{50FECD44-0DA1-5B41-0DF6-E3E20ECBE6C6}" dt="2024-03-04T19:14:44.703" v="207"/>
          <ac:spMkLst>
            <pc:docMk/>
            <pc:sldMk cId="109857222" sldId="256"/>
            <ac:spMk id="27" creationId="{0E91F5CA-B392-444C-88E3-BF5BAAEBDEB0}"/>
          </ac:spMkLst>
        </pc:spChg>
        <pc:spChg chg="add del">
          <ac:chgData name="Cristina-Madalina Sandu (2018643)" userId="S::2018643@student.uwtsd.ac.uk::111f239e-064a-4ed3-9f00-069c5087768e" providerId="AD" clId="Web-{50FECD44-0DA1-5B41-0DF6-E3E20ECBE6C6}" dt="2024-03-04T19:14:44.703" v="207"/>
          <ac:spMkLst>
            <pc:docMk/>
            <pc:sldMk cId="109857222" sldId="256"/>
            <ac:spMk id="28" creationId="{63F3677B-A97D-4CAD-A971-B22755F563EC}"/>
          </ac:spMkLst>
        </pc:spChg>
        <pc:spChg chg="add">
          <ac:chgData name="Cristina-Madalina Sandu (2018643)" userId="S::2018643@student.uwtsd.ac.uk::111f239e-064a-4ed3-9f00-069c5087768e" providerId="AD" clId="Web-{50FECD44-0DA1-5B41-0DF6-E3E20ECBE6C6}" dt="2024-03-04T19:14:44.891" v="208"/>
          <ac:spMkLst>
            <pc:docMk/>
            <pc:sldMk cId="109857222" sldId="256"/>
            <ac:spMk id="30" creationId="{D8CF630E-BC57-4786-8B1F-C22C04E86992}"/>
          </ac:spMkLst>
        </pc:spChg>
        <pc:spChg chg="add">
          <ac:chgData name="Cristina-Madalina Sandu (2018643)" userId="S::2018643@student.uwtsd.ac.uk::111f239e-064a-4ed3-9f00-069c5087768e" providerId="AD" clId="Web-{50FECD44-0DA1-5B41-0DF6-E3E20ECBE6C6}" dt="2024-03-04T19:14:44.891" v="208"/>
          <ac:spMkLst>
            <pc:docMk/>
            <pc:sldMk cId="109857222" sldId="256"/>
            <ac:spMk id="31" creationId="{0E91F5CA-B392-444C-88E3-BF5BAAEBDEB0}"/>
          </ac:spMkLst>
        </pc:spChg>
        <pc:spChg chg="add">
          <ac:chgData name="Cristina-Madalina Sandu (2018643)" userId="S::2018643@student.uwtsd.ac.uk::111f239e-064a-4ed3-9f00-069c5087768e" providerId="AD" clId="Web-{50FECD44-0DA1-5B41-0DF6-E3E20ECBE6C6}" dt="2024-03-04T19:14:44.891" v="208"/>
          <ac:spMkLst>
            <pc:docMk/>
            <pc:sldMk cId="109857222" sldId="256"/>
            <ac:spMk id="32" creationId="{C792EE87-4150-454F-8312-283882EFBEF6}"/>
          </ac:spMkLst>
        </pc:spChg>
        <pc:spChg chg="add">
          <ac:chgData name="Cristina-Madalina Sandu (2018643)" userId="S::2018643@student.uwtsd.ac.uk::111f239e-064a-4ed3-9f00-069c5087768e" providerId="AD" clId="Web-{50FECD44-0DA1-5B41-0DF6-E3E20ECBE6C6}" dt="2024-03-04T19:14:44.891" v="208"/>
          <ac:spMkLst>
            <pc:docMk/>
            <pc:sldMk cId="109857222" sldId="256"/>
            <ac:spMk id="33" creationId="{EA21D066-7EC1-44B4-8CF9-85511FDFCA90}"/>
          </ac:spMkLst>
        </pc:spChg>
        <pc:spChg chg="add">
          <ac:chgData name="Cristina-Madalina Sandu (2018643)" userId="S::2018643@student.uwtsd.ac.uk::111f239e-064a-4ed3-9f00-069c5087768e" providerId="AD" clId="Web-{50FECD44-0DA1-5B41-0DF6-E3E20ECBE6C6}" dt="2024-03-04T19:14:44.891" v="208"/>
          <ac:spMkLst>
            <pc:docMk/>
            <pc:sldMk cId="109857222" sldId="256"/>
            <ac:spMk id="34" creationId="{EF693875-948C-4D9B-AE6F-8F6894277D8A}"/>
          </ac:spMkLst>
        </pc:spChg>
        <pc:picChg chg="mod ord">
          <ac:chgData name="Cristina-Madalina Sandu (2018643)" userId="S::2018643@student.uwtsd.ac.uk::111f239e-064a-4ed3-9f00-069c5087768e" providerId="AD" clId="Web-{50FECD44-0DA1-5B41-0DF6-E3E20ECBE6C6}" dt="2024-03-04T19:14:44.891" v="208"/>
          <ac:picMkLst>
            <pc:docMk/>
            <pc:sldMk cId="109857222" sldId="256"/>
            <ac:picMk id="4" creationId="{85E72CFB-AEC8-B463-3EB9-1699AD6E9EDD}"/>
          </ac:picMkLst>
        </pc:picChg>
      </pc:sldChg>
      <pc:sldChg chg="del">
        <pc:chgData name="Cristina-Madalina Sandu (2018643)" userId="S::2018643@student.uwtsd.ac.uk::111f239e-064a-4ed3-9f00-069c5087768e" providerId="AD" clId="Web-{50FECD44-0DA1-5B41-0DF6-E3E20ECBE6C6}" dt="2024-03-04T18:39:27.499" v="0"/>
        <pc:sldMkLst>
          <pc:docMk/>
          <pc:sldMk cId="1695010610" sldId="257"/>
        </pc:sldMkLst>
      </pc:sldChg>
      <pc:sldChg chg="ord">
        <pc:chgData name="Cristina-Madalina Sandu (2018643)" userId="S::2018643@student.uwtsd.ac.uk::111f239e-064a-4ed3-9f00-069c5087768e" providerId="AD" clId="Web-{50FECD44-0DA1-5B41-0DF6-E3E20ECBE6C6}" dt="2024-03-04T18:56:19.038" v="32"/>
        <pc:sldMkLst>
          <pc:docMk/>
          <pc:sldMk cId="3200433109" sldId="258"/>
        </pc:sldMkLst>
      </pc:sldChg>
      <pc:sldChg chg="ord">
        <pc:chgData name="Cristina-Madalina Sandu (2018643)" userId="S::2018643@student.uwtsd.ac.uk::111f239e-064a-4ed3-9f00-069c5087768e" providerId="AD" clId="Web-{50FECD44-0DA1-5B41-0DF6-E3E20ECBE6C6}" dt="2024-03-04T18:55:52.738" v="31"/>
        <pc:sldMkLst>
          <pc:docMk/>
          <pc:sldMk cId="321144459" sldId="259"/>
        </pc:sldMkLst>
      </pc:sldChg>
      <pc:sldChg chg="modSp del ord">
        <pc:chgData name="Cristina-Madalina Sandu (2018643)" userId="S::2018643@student.uwtsd.ac.uk::111f239e-064a-4ed3-9f00-069c5087768e" providerId="AD" clId="Web-{50FECD44-0DA1-5B41-0DF6-E3E20ECBE6C6}" dt="2024-03-08T10:59:41.312" v="228"/>
        <pc:sldMkLst>
          <pc:docMk/>
          <pc:sldMk cId="2559061098" sldId="260"/>
        </pc:sldMkLst>
        <pc:spChg chg="mod">
          <ac:chgData name="Cristina-Madalina Sandu (2018643)" userId="S::2018643@student.uwtsd.ac.uk::111f239e-064a-4ed3-9f00-069c5087768e" providerId="AD" clId="Web-{50FECD44-0DA1-5B41-0DF6-E3E20ECBE6C6}" dt="2024-03-07T19:18:54.407" v="227" actId="20577"/>
          <ac:spMkLst>
            <pc:docMk/>
            <pc:sldMk cId="2559061098" sldId="260"/>
            <ac:spMk id="4" creationId="{87D3727D-379C-031B-1FBB-58677F66F407}"/>
          </ac:spMkLst>
        </pc:spChg>
      </pc:sldChg>
      <pc:sldChg chg="ord">
        <pc:chgData name="Cristina-Madalina Sandu (2018643)" userId="S::2018643@student.uwtsd.ac.uk::111f239e-064a-4ed3-9f00-069c5087768e" providerId="AD" clId="Web-{50FECD44-0DA1-5B41-0DF6-E3E20ECBE6C6}" dt="2024-03-04T18:56:31.414" v="34"/>
        <pc:sldMkLst>
          <pc:docMk/>
          <pc:sldMk cId="2956974294" sldId="261"/>
        </pc:sldMkLst>
      </pc:sldChg>
      <pc:sldChg chg="addSp delSp modSp mod ord setBg">
        <pc:chgData name="Cristina-Madalina Sandu (2018643)" userId="S::2018643@student.uwtsd.ac.uk::111f239e-064a-4ed3-9f00-069c5087768e" providerId="AD" clId="Web-{50FECD44-0DA1-5B41-0DF6-E3E20ECBE6C6}" dt="2024-03-04T19:15:35.705" v="215"/>
        <pc:sldMkLst>
          <pc:docMk/>
          <pc:sldMk cId="1529673654" sldId="262"/>
        </pc:sldMkLst>
        <pc:spChg chg="add mod">
          <ac:chgData name="Cristina-Madalina Sandu (2018643)" userId="S::2018643@student.uwtsd.ac.uk::111f239e-064a-4ed3-9f00-069c5087768e" providerId="AD" clId="Web-{50FECD44-0DA1-5B41-0DF6-E3E20ECBE6C6}" dt="2024-03-04T19:15:35.705" v="215"/>
          <ac:spMkLst>
            <pc:docMk/>
            <pc:sldMk cId="1529673654" sldId="262"/>
            <ac:spMk id="2" creationId="{189EDB5E-4D99-7738-AC2E-70E39EA4CD2D}"/>
          </ac:spMkLst>
        </pc:spChg>
        <pc:spChg chg="add del">
          <ac:chgData name="Cristina-Madalina Sandu (2018643)" userId="S::2018643@student.uwtsd.ac.uk::111f239e-064a-4ed3-9f00-069c5087768e" providerId="AD" clId="Web-{50FECD44-0DA1-5B41-0DF6-E3E20ECBE6C6}" dt="2024-03-04T19:15:35.674" v="214"/>
          <ac:spMkLst>
            <pc:docMk/>
            <pc:sldMk cId="1529673654" sldId="262"/>
            <ac:spMk id="11" creationId="{00A0D747-F38B-4A99-9985-62CE8C24765F}"/>
          </ac:spMkLst>
        </pc:spChg>
        <pc:spChg chg="add del">
          <ac:chgData name="Cristina-Madalina Sandu (2018643)" userId="S::2018643@student.uwtsd.ac.uk::111f239e-064a-4ed3-9f00-069c5087768e" providerId="AD" clId="Web-{50FECD44-0DA1-5B41-0DF6-E3E20ECBE6C6}" dt="2024-03-04T19:15:30.768" v="210"/>
          <ac:spMkLst>
            <pc:docMk/>
            <pc:sldMk cId="1529673654" sldId="262"/>
            <ac:spMk id="12" creationId="{23E547B5-89CF-4EC0-96DE-25771AED0799}"/>
          </ac:spMkLst>
        </pc:spChg>
        <pc:spChg chg="add del">
          <ac:chgData name="Cristina-Madalina Sandu (2018643)" userId="S::2018643@student.uwtsd.ac.uk::111f239e-064a-4ed3-9f00-069c5087768e" providerId="AD" clId="Web-{50FECD44-0DA1-5B41-0DF6-E3E20ECBE6C6}" dt="2024-03-04T19:15:35.674" v="214"/>
          <ac:spMkLst>
            <pc:docMk/>
            <pc:sldMk cId="1529673654" sldId="262"/>
            <ac:spMk id="13" creationId="{3D1BF32B-6CA3-4695-8A0C-1AC789B58D94}"/>
          </ac:spMkLst>
        </pc:spChg>
        <pc:spChg chg="add del">
          <ac:chgData name="Cristina-Madalina Sandu (2018643)" userId="S::2018643@student.uwtsd.ac.uk::111f239e-064a-4ed3-9f00-069c5087768e" providerId="AD" clId="Web-{50FECD44-0DA1-5B41-0DF6-E3E20ECBE6C6}" dt="2024-03-04T19:15:30.768" v="210"/>
          <ac:spMkLst>
            <pc:docMk/>
            <pc:sldMk cId="1529673654" sldId="262"/>
            <ac:spMk id="14" creationId="{B3437C99-FC8E-4311-B48A-F0C4C329B154}"/>
          </ac:spMkLst>
        </pc:spChg>
        <pc:spChg chg="add">
          <ac:chgData name="Cristina-Madalina Sandu (2018643)" userId="S::2018643@student.uwtsd.ac.uk::111f239e-064a-4ed3-9f00-069c5087768e" providerId="AD" clId="Web-{50FECD44-0DA1-5B41-0DF6-E3E20ECBE6C6}" dt="2024-03-04T19:15:35.705" v="215"/>
          <ac:spMkLst>
            <pc:docMk/>
            <pc:sldMk cId="1529673654" sldId="262"/>
            <ac:spMk id="15" creationId="{18875E3E-9B19-48D9-A325-5E154ACFD0D5}"/>
          </ac:spMkLst>
        </pc:spChg>
        <pc:spChg chg="add del">
          <ac:chgData name="Cristina-Madalina Sandu (2018643)" userId="S::2018643@student.uwtsd.ac.uk::111f239e-064a-4ed3-9f00-069c5087768e" providerId="AD" clId="Web-{50FECD44-0DA1-5B41-0DF6-E3E20ECBE6C6}" dt="2024-03-04T19:15:33.143" v="212"/>
          <ac:spMkLst>
            <pc:docMk/>
            <pc:sldMk cId="1529673654" sldId="262"/>
            <ac:spMk id="18" creationId="{637B2035-1FCB-439A-B421-095E136C7E07}"/>
          </ac:spMkLst>
        </pc:spChg>
        <pc:spChg chg="add del">
          <ac:chgData name="Cristina-Madalina Sandu (2018643)" userId="S::2018643@student.uwtsd.ac.uk::111f239e-064a-4ed3-9f00-069c5087768e" providerId="AD" clId="Web-{50FECD44-0DA1-5B41-0DF6-E3E20ECBE6C6}" dt="2024-03-04T19:15:33.143" v="212"/>
          <ac:spMkLst>
            <pc:docMk/>
            <pc:sldMk cId="1529673654" sldId="262"/>
            <ac:spMk id="19" creationId="{81CE2CF7-D5AA-4464-AC91-9ED1EA5D6389}"/>
          </ac:spMkLst>
        </pc:spChg>
        <pc:spChg chg="add">
          <ac:chgData name="Cristina-Madalina Sandu (2018643)" userId="S::2018643@student.uwtsd.ac.uk::111f239e-064a-4ed3-9f00-069c5087768e" providerId="AD" clId="Web-{50FECD44-0DA1-5B41-0DF6-E3E20ECBE6C6}" dt="2024-03-04T19:15:35.705" v="215"/>
          <ac:spMkLst>
            <pc:docMk/>
            <pc:sldMk cId="1529673654" sldId="262"/>
            <ac:spMk id="23" creationId="{67CEDE2E-C8CD-424B-A0AB-9CDDD3A438DC}"/>
          </ac:spMkLst>
        </pc:spChg>
        <pc:spChg chg="add">
          <ac:chgData name="Cristina-Madalina Sandu (2018643)" userId="S::2018643@student.uwtsd.ac.uk::111f239e-064a-4ed3-9f00-069c5087768e" providerId="AD" clId="Web-{50FECD44-0DA1-5B41-0DF6-E3E20ECBE6C6}" dt="2024-03-04T19:15:35.705" v="215"/>
          <ac:spMkLst>
            <pc:docMk/>
            <pc:sldMk cId="1529673654" sldId="262"/>
            <ac:spMk id="24" creationId="{2AEC738E-E912-420C-B0E2-17A69DF32222}"/>
          </ac:spMkLst>
        </pc:spChg>
        <pc:picChg chg="add del">
          <ac:chgData name="Cristina-Madalina Sandu (2018643)" userId="S::2018643@student.uwtsd.ac.uk::111f239e-064a-4ed3-9f00-069c5087768e" providerId="AD" clId="Web-{50FECD44-0DA1-5B41-0DF6-E3E20ECBE6C6}" dt="2024-03-04T19:15:30.768" v="210"/>
          <ac:picMkLst>
            <pc:docMk/>
            <pc:sldMk cId="1529673654" sldId="262"/>
            <ac:picMk id="4" creationId="{8FF25E10-CD84-7C7D-5456-4B2B3C309444}"/>
          </ac:picMkLst>
        </pc:picChg>
        <pc:picChg chg="add del">
          <ac:chgData name="Cristina-Madalina Sandu (2018643)" userId="S::2018643@student.uwtsd.ac.uk::111f239e-064a-4ed3-9f00-069c5087768e" providerId="AD" clId="Web-{50FECD44-0DA1-5B41-0DF6-E3E20ECBE6C6}" dt="2024-03-04T19:15:35.674" v="214"/>
          <ac:picMkLst>
            <pc:docMk/>
            <pc:sldMk cId="1529673654" sldId="262"/>
            <ac:picMk id="7" creationId="{DEB2E8C4-C3E7-4048-A43D-9859510CFA98}"/>
          </ac:picMkLst>
        </pc:picChg>
        <pc:picChg chg="add del">
          <ac:chgData name="Cristina-Madalina Sandu (2018643)" userId="S::2018643@student.uwtsd.ac.uk::111f239e-064a-4ed3-9f00-069c5087768e" providerId="AD" clId="Web-{50FECD44-0DA1-5B41-0DF6-E3E20ECBE6C6}" dt="2024-03-04T19:15:30.768" v="210"/>
          <ac:picMkLst>
            <pc:docMk/>
            <pc:sldMk cId="1529673654" sldId="262"/>
            <ac:picMk id="8" creationId="{DEB2E8C4-C3E7-4048-A43D-9859510CFA98}"/>
          </ac:picMkLst>
        </pc:picChg>
        <pc:picChg chg="add del">
          <ac:chgData name="Cristina-Madalina Sandu (2018643)" userId="S::2018643@student.uwtsd.ac.uk::111f239e-064a-4ed3-9f00-069c5087768e" providerId="AD" clId="Web-{50FECD44-0DA1-5B41-0DF6-E3E20ECBE6C6}" dt="2024-03-04T19:15:33.143" v="212"/>
          <ac:picMkLst>
            <pc:docMk/>
            <pc:sldMk cId="1529673654" sldId="262"/>
            <ac:picMk id="16" creationId="{DEB2E8C4-C3E7-4048-A43D-9859510CFA98}"/>
          </ac:picMkLst>
        </pc:picChg>
        <pc:picChg chg="add del">
          <ac:chgData name="Cristina-Madalina Sandu (2018643)" userId="S::2018643@student.uwtsd.ac.uk::111f239e-064a-4ed3-9f00-069c5087768e" providerId="AD" clId="Web-{50FECD44-0DA1-5B41-0DF6-E3E20ECBE6C6}" dt="2024-03-04T19:15:33.143" v="212"/>
          <ac:picMkLst>
            <pc:docMk/>
            <pc:sldMk cId="1529673654" sldId="262"/>
            <ac:picMk id="20" creationId="{AE246190-85DE-3242-3FA5-01CACE2C9764}"/>
          </ac:picMkLst>
        </pc:picChg>
        <pc:picChg chg="add">
          <ac:chgData name="Cristina-Madalina Sandu (2018643)" userId="S::2018643@student.uwtsd.ac.uk::111f239e-064a-4ed3-9f00-069c5087768e" providerId="AD" clId="Web-{50FECD44-0DA1-5B41-0DF6-E3E20ECBE6C6}" dt="2024-03-04T19:15:35.705" v="215"/>
          <ac:picMkLst>
            <pc:docMk/>
            <pc:sldMk cId="1529673654" sldId="262"/>
            <ac:picMk id="21" creationId="{DEB2E8C4-C3E7-4048-A43D-9859510CFA98}"/>
          </ac:picMkLst>
        </pc:picChg>
        <pc:inkChg chg="add del">
          <ac:chgData name="Cristina-Madalina Sandu (2018643)" userId="S::2018643@student.uwtsd.ac.uk::111f239e-064a-4ed3-9f00-069c5087768e" providerId="AD" clId="Web-{50FECD44-0DA1-5B41-0DF6-E3E20ECBE6C6}" dt="2024-03-04T19:15:35.674" v="214"/>
          <ac:inkMkLst>
            <pc:docMk/>
            <pc:sldMk cId="1529673654" sldId="262"/>
            <ac:inkMk id="9" creationId="{24D29CCB-7956-4E3E-8880-304085F04BF4}"/>
          </ac:inkMkLst>
        </pc:inkChg>
        <pc:inkChg chg="add del">
          <ac:chgData name="Cristina-Madalina Sandu (2018643)" userId="S::2018643@student.uwtsd.ac.uk::111f239e-064a-4ed3-9f00-069c5087768e" providerId="AD" clId="Web-{50FECD44-0DA1-5B41-0DF6-E3E20ECBE6C6}" dt="2024-03-04T19:15:30.768" v="210"/>
          <ac:inkMkLst>
            <pc:docMk/>
            <pc:sldMk cId="1529673654" sldId="262"/>
            <ac:inkMk id="10" creationId="{24D29CCB-7956-4E3E-8880-304085F04BF4}"/>
          </ac:inkMkLst>
        </pc:inkChg>
        <pc:inkChg chg="add del">
          <ac:chgData name="Cristina-Madalina Sandu (2018643)" userId="S::2018643@student.uwtsd.ac.uk::111f239e-064a-4ed3-9f00-069c5087768e" providerId="AD" clId="Web-{50FECD44-0DA1-5B41-0DF6-E3E20ECBE6C6}" dt="2024-03-04T19:15:33.143" v="212"/>
          <ac:inkMkLst>
            <pc:docMk/>
            <pc:sldMk cId="1529673654" sldId="262"/>
            <ac:inkMk id="17" creationId="{24D29CCB-7956-4E3E-8880-304085F04BF4}"/>
          </ac:inkMkLst>
        </pc:inkChg>
        <pc:inkChg chg="add">
          <ac:chgData name="Cristina-Madalina Sandu (2018643)" userId="S::2018643@student.uwtsd.ac.uk::111f239e-064a-4ed3-9f00-069c5087768e" providerId="AD" clId="Web-{50FECD44-0DA1-5B41-0DF6-E3E20ECBE6C6}" dt="2024-03-04T19:15:35.705" v="215"/>
          <ac:inkMkLst>
            <pc:docMk/>
            <pc:sldMk cId="1529673654" sldId="262"/>
            <ac:inkMk id="22" creationId="{24D29CCB-7956-4E3E-8880-304085F04BF4}"/>
          </ac:inkMkLst>
        </pc:inkChg>
      </pc:sldChg>
      <pc:sldChg chg="addSp modSp new">
        <pc:chgData name="Cristina-Madalina Sandu (2018643)" userId="S::2018643@student.uwtsd.ac.uk::111f239e-064a-4ed3-9f00-069c5087768e" providerId="AD" clId="Web-{50FECD44-0DA1-5B41-0DF6-E3E20ECBE6C6}" dt="2024-03-04T19:13:43.732" v="201" actId="20577"/>
        <pc:sldMkLst>
          <pc:docMk/>
          <pc:sldMk cId="1996258175" sldId="263"/>
        </pc:sldMkLst>
        <pc:spChg chg="add mod">
          <ac:chgData name="Cristina-Madalina Sandu (2018643)" userId="S::2018643@student.uwtsd.ac.uk::111f239e-064a-4ed3-9f00-069c5087768e" providerId="AD" clId="Web-{50FECD44-0DA1-5B41-0DF6-E3E20ECBE6C6}" dt="2024-03-04T19:13:43.732" v="201" actId="20577"/>
          <ac:spMkLst>
            <pc:docMk/>
            <pc:sldMk cId="1996258175" sldId="263"/>
            <ac:spMk id="2" creationId="{FBF63B01-8D06-A0CF-2A3E-14617AF08D7C}"/>
          </ac:spMkLst>
        </pc:spChg>
        <pc:spChg chg="add mod">
          <ac:chgData name="Cristina-Madalina Sandu (2018643)" userId="S::2018643@student.uwtsd.ac.uk::111f239e-064a-4ed3-9f00-069c5087768e" providerId="AD" clId="Web-{50FECD44-0DA1-5B41-0DF6-E3E20ECBE6C6}" dt="2024-03-04T19:11:23.962" v="171"/>
          <ac:spMkLst>
            <pc:docMk/>
            <pc:sldMk cId="1996258175" sldId="263"/>
            <ac:spMk id="3" creationId="{AABC0321-4DC8-2917-594B-797D8FE4C36C}"/>
          </ac:spMkLst>
        </pc:spChg>
      </pc:sldChg>
      <pc:sldChg chg="addSp delSp modSp new">
        <pc:chgData name="Cristina-Madalina Sandu (2018643)" userId="S::2018643@student.uwtsd.ac.uk::111f239e-064a-4ed3-9f00-069c5087768e" providerId="AD" clId="Web-{50FECD44-0DA1-5B41-0DF6-E3E20ECBE6C6}" dt="2024-03-08T11:08:31.298" v="292" actId="20577"/>
        <pc:sldMkLst>
          <pc:docMk/>
          <pc:sldMk cId="3155403033" sldId="264"/>
        </pc:sldMkLst>
        <pc:spChg chg="add del">
          <ac:chgData name="Cristina-Madalina Sandu (2018643)" userId="S::2018643@student.uwtsd.ac.uk::111f239e-064a-4ed3-9f00-069c5087768e" providerId="AD" clId="Web-{50FECD44-0DA1-5B41-0DF6-E3E20ECBE6C6}" dt="2024-03-08T11:02:25.005" v="231"/>
          <ac:spMkLst>
            <pc:docMk/>
            <pc:sldMk cId="3155403033" sldId="264"/>
            <ac:spMk id="2" creationId="{A30D56C4-1AAE-FC95-CC64-685862866D1A}"/>
          </ac:spMkLst>
        </pc:spChg>
        <pc:spChg chg="add del mod">
          <ac:chgData name="Cristina-Madalina Sandu (2018643)" userId="S::2018643@student.uwtsd.ac.uk::111f239e-064a-4ed3-9f00-069c5087768e" providerId="AD" clId="Web-{50FECD44-0DA1-5B41-0DF6-E3E20ECBE6C6}" dt="2024-03-08T11:02:35.474" v="234"/>
          <ac:spMkLst>
            <pc:docMk/>
            <pc:sldMk cId="3155403033" sldId="264"/>
            <ac:spMk id="3" creationId="{D4A384F2-96D5-F500-8E2E-2534E472B441}"/>
          </ac:spMkLst>
        </pc:spChg>
        <pc:spChg chg="add mod">
          <ac:chgData name="Cristina-Madalina Sandu (2018643)" userId="S::2018643@student.uwtsd.ac.uk::111f239e-064a-4ed3-9f00-069c5087768e" providerId="AD" clId="Web-{50FECD44-0DA1-5B41-0DF6-E3E20ECBE6C6}" dt="2024-03-08T11:08:31.298" v="292" actId="20577"/>
          <ac:spMkLst>
            <pc:docMk/>
            <pc:sldMk cId="3155403033" sldId="264"/>
            <ac:spMk id="4" creationId="{623B5F31-FD97-8CA0-333E-3EF9DB378E40}"/>
          </ac:spMkLst>
        </pc:spChg>
        <pc:spChg chg="add mod">
          <ac:chgData name="Cristina-Madalina Sandu (2018643)" userId="S::2018643@student.uwtsd.ac.uk::111f239e-064a-4ed3-9f00-069c5087768e" providerId="AD" clId="Web-{50FECD44-0DA1-5B41-0DF6-E3E20ECBE6C6}" dt="2024-03-08T11:07:06.983" v="272" actId="20577"/>
          <ac:spMkLst>
            <pc:docMk/>
            <pc:sldMk cId="3155403033" sldId="264"/>
            <ac:spMk id="5" creationId="{0E6C1B6B-B836-010A-694B-33ED6BDC392B}"/>
          </ac:spMkLst>
        </pc:spChg>
      </pc:sldChg>
      <pc:sldChg chg="addSp delSp modSp new ord">
        <pc:chgData name="Cristina-Madalina Sandu (2018643)" userId="S::2018643@student.uwtsd.ac.uk::111f239e-064a-4ed3-9f00-069c5087768e" providerId="AD" clId="Web-{50FECD44-0DA1-5B41-0DF6-E3E20ECBE6C6}" dt="2024-03-08T11:31:01.218" v="370"/>
        <pc:sldMkLst>
          <pc:docMk/>
          <pc:sldMk cId="3195467303" sldId="265"/>
        </pc:sldMkLst>
        <pc:spChg chg="add mod">
          <ac:chgData name="Cristina-Madalina Sandu (2018643)" userId="S::2018643@student.uwtsd.ac.uk::111f239e-064a-4ed3-9f00-069c5087768e" providerId="AD" clId="Web-{50FECD44-0DA1-5B41-0DF6-E3E20ECBE6C6}" dt="2024-03-08T11:21:07.479" v="324" actId="20577"/>
          <ac:spMkLst>
            <pc:docMk/>
            <pc:sldMk cId="3195467303" sldId="265"/>
            <ac:spMk id="2" creationId="{B569A1D1-4516-E6C8-ABA4-CA5AA5A7AECE}"/>
          </ac:spMkLst>
        </pc:spChg>
        <pc:spChg chg="add del">
          <ac:chgData name="Cristina-Madalina Sandu (2018643)" userId="S::2018643@student.uwtsd.ac.uk::111f239e-064a-4ed3-9f00-069c5087768e" providerId="AD" clId="Web-{50FECD44-0DA1-5B41-0DF6-E3E20ECBE6C6}" dt="2024-03-08T11:22:01.122" v="326"/>
          <ac:spMkLst>
            <pc:docMk/>
            <pc:sldMk cId="3195467303" sldId="265"/>
            <ac:spMk id="3" creationId="{F509E8AE-6AF7-9F74-F986-F8896E435519}"/>
          </ac:spMkLst>
        </pc:spChg>
        <pc:spChg chg="add mod">
          <ac:chgData name="Cristina-Madalina Sandu (2018643)" userId="S::2018643@student.uwtsd.ac.uk::111f239e-064a-4ed3-9f00-069c5087768e" providerId="AD" clId="Web-{50FECD44-0DA1-5B41-0DF6-E3E20ECBE6C6}" dt="2024-03-08T11:28:51.651" v="369" actId="20577"/>
          <ac:spMkLst>
            <pc:docMk/>
            <pc:sldMk cId="3195467303" sldId="265"/>
            <ac:spMk id="4" creationId="{D0221400-613C-F7B4-6C1B-E8771BBD56FB}"/>
          </ac:spMkLst>
        </pc:spChg>
        <pc:spChg chg="add mod">
          <ac:chgData name="Cristina-Madalina Sandu (2018643)" userId="S::2018643@student.uwtsd.ac.uk::111f239e-064a-4ed3-9f00-069c5087768e" providerId="AD" clId="Web-{50FECD44-0DA1-5B41-0DF6-E3E20ECBE6C6}" dt="2024-03-08T11:26:23.099" v="349"/>
          <ac:spMkLst>
            <pc:docMk/>
            <pc:sldMk cId="3195467303" sldId="265"/>
            <ac:spMk id="5" creationId="{EE7756B8-1043-AE23-B360-277D907B3F01}"/>
          </ac:spMkLst>
        </pc:spChg>
      </pc:sldChg>
      <pc:sldChg chg="addSp delSp modSp new">
        <pc:chgData name="Cristina-Madalina Sandu (2018643)" userId="S::2018643@student.uwtsd.ac.uk::111f239e-064a-4ed3-9f00-069c5087768e" providerId="AD" clId="Web-{50FECD44-0DA1-5B41-0DF6-E3E20ECBE6C6}" dt="2024-03-08T11:46:02.325" v="417" actId="20577"/>
        <pc:sldMkLst>
          <pc:docMk/>
          <pc:sldMk cId="3525948276" sldId="266"/>
        </pc:sldMkLst>
        <pc:spChg chg="add del">
          <ac:chgData name="Cristina-Madalina Sandu (2018643)" userId="S::2018643@student.uwtsd.ac.uk::111f239e-064a-4ed3-9f00-069c5087768e" providerId="AD" clId="Web-{50FECD44-0DA1-5B41-0DF6-E3E20ECBE6C6}" dt="2024-03-08T11:39:50.563" v="373"/>
          <ac:spMkLst>
            <pc:docMk/>
            <pc:sldMk cId="3525948276" sldId="266"/>
            <ac:spMk id="2" creationId="{32AC3E04-99AA-AADE-9A45-BC4384EB139B}"/>
          </ac:spMkLst>
        </pc:spChg>
        <pc:spChg chg="add del">
          <ac:chgData name="Cristina-Madalina Sandu (2018643)" userId="S::2018643@student.uwtsd.ac.uk::111f239e-064a-4ed3-9f00-069c5087768e" providerId="AD" clId="Web-{50FECD44-0DA1-5B41-0DF6-E3E20ECBE6C6}" dt="2024-03-08T11:40:58.284" v="375"/>
          <ac:spMkLst>
            <pc:docMk/>
            <pc:sldMk cId="3525948276" sldId="266"/>
            <ac:spMk id="3" creationId="{C2C17D04-F3BD-8B17-FA02-7182457FEFD6}"/>
          </ac:spMkLst>
        </pc:spChg>
        <pc:spChg chg="add mod">
          <ac:chgData name="Cristina-Madalina Sandu (2018643)" userId="S::2018643@student.uwtsd.ac.uk::111f239e-064a-4ed3-9f00-069c5087768e" providerId="AD" clId="Web-{50FECD44-0DA1-5B41-0DF6-E3E20ECBE6C6}" dt="2024-03-08T11:46:02.325" v="417" actId="20577"/>
          <ac:spMkLst>
            <pc:docMk/>
            <pc:sldMk cId="3525948276" sldId="266"/>
            <ac:spMk id="4" creationId="{56258B80-FE6F-E279-17E6-2A55255A5A5B}"/>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dirty="0"/>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3/8/2024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468070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8557280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214091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EB712588-04B1-427B-82EE-E8DB90309F08}" type="datetimeFigureOut">
              <a:rPr lang="en-US" dirty="0"/>
              <a:t>3/8/2024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extLst>
      <p:ext uri="{BB962C8B-B14F-4D97-AF65-F5344CB8AC3E}">
        <p14:creationId xmlns:p14="http://schemas.microsoft.com/office/powerpoint/2010/main" val="4291381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3/8/2024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336672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3/8/2024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239732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3/8/2024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989689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dirty="0"/>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3/8/2024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17271383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746337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349561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7700197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2190552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00914070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273204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5C6B4A9-1611-4792-9094-5F34BCA07E0B}" type="datetimeFigureOut">
              <a:rPr lang="en-US" dirty="0"/>
              <a:t>3/8/2024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extLst>
      <p:ext uri="{BB962C8B-B14F-4D97-AF65-F5344CB8AC3E}">
        <p14:creationId xmlns:p14="http://schemas.microsoft.com/office/powerpoint/2010/main" val="254408865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dirty="0"/>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157478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3/8/2024</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07215908"/>
      </p:ext>
    </p:extLst>
  </p:cSld>
  <p:clrMap bg1="lt1" tx1="dk1" bg2="lt2" tx2="dk2" accent1="accent1" accent2="accent2" accent3="accent3" accent4="accent4" accent5="accent5" accent6="accent6" hlink="hlink" folHlink="folHlink"/>
  <p:sldLayoutIdLst>
    <p:sldLayoutId id="2147483859" r:id="rId1"/>
    <p:sldLayoutId id="2147483860" r:id="rId2"/>
    <p:sldLayoutId id="2147483861" r:id="rId3"/>
    <p:sldLayoutId id="2147483862" r:id="rId4"/>
    <p:sldLayoutId id="2147483863" r:id="rId5"/>
    <p:sldLayoutId id="2147483864" r:id="rId6"/>
    <p:sldLayoutId id="2147483865" r:id="rId7"/>
    <p:sldLayoutId id="2147483866" r:id="rId8"/>
    <p:sldLayoutId id="2147483867" r:id="rId9"/>
    <p:sldLayoutId id="2147483868" r:id="rId10"/>
    <p:sldLayoutId id="2147483869" r:id="rId11"/>
    <p:sldLayoutId id="2147483870" r:id="rId12"/>
    <p:sldLayoutId id="2147483871" r:id="rId13"/>
    <p:sldLayoutId id="2147483872" r:id="rId14"/>
    <p:sldLayoutId id="2147483873" r:id="rId15"/>
    <p:sldLayoutId id="2147483874"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hyperlink" Target="https://pediatragabiruiz.com/11-cosas-que-debes-saber-sobre-tabaco-y-ninos/" TargetMode="External"/><Relationship Id="rId2" Type="http://schemas.openxmlformats.org/officeDocument/2006/relationships/image" Target="../media/image2.jpeg"/><Relationship Id="rId1" Type="http://schemas.openxmlformats.org/officeDocument/2006/relationships/slideLayout" Target="../slideLayouts/slideLayout7.xml"/><Relationship Id="rId4" Type="http://schemas.openxmlformats.org/officeDocument/2006/relationships/hyperlink" Target="https://creativecommons.org/licenses/by-nc-nd/3.0/" TargetMode="Externa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8" Type="http://schemas.openxmlformats.org/officeDocument/2006/relationships/hyperlink" Target="https://www.ons.gov.uk/peoplepopulationandcommunity/healthandsocialcare/healthandlifeexpectancies/bulletins/adultsmokinghabitsingreatbritain/2021" TargetMode="External"/><Relationship Id="rId3" Type="http://schemas.openxmlformats.org/officeDocument/2006/relationships/hyperlink" Target="https://commonslibrary.parliament.uk/research-briefings/cbp-9655/" TargetMode="External"/><Relationship Id="rId7" Type="http://schemas.openxmlformats.org/officeDocument/2006/relationships/hyperlink" Target="https://www.nhs.uk/common-health-questions/lifestyle/what-are-the-health-risks-of-smoking/" TargetMode="External"/><Relationship Id="rId2" Type="http://schemas.openxmlformats.org/officeDocument/2006/relationships/hyperlink" Target="https://doi.org/10.1136/tc.2007.020255" TargetMode="External"/><Relationship Id="rId1" Type="http://schemas.openxmlformats.org/officeDocument/2006/relationships/slideLayout" Target="../slideLayouts/slideLayout7.xml"/><Relationship Id="rId6" Type="http://schemas.openxmlformats.org/officeDocument/2006/relationships/hyperlink" Target="https://www.nice.org.uk/guidance/ng209/resources/impact-on-nhs-workforce-and-resources-11188073773" TargetMode="External"/><Relationship Id="rId5" Type="http://schemas.openxmlformats.org/officeDocument/2006/relationships/hyperlink" Target="https://assets.publishing.service.gov.uk/government/uploads/system/uploads/attachment_data/file/962221/Vaping_in_England_evidence_update_February_2021.pdf" TargetMode="External"/><Relationship Id="rId10" Type="http://schemas.openxmlformats.org/officeDocument/2006/relationships/hyperlink" Target="https://doi.org/10.1016/S1470-2045(23)00169-9." TargetMode="External"/><Relationship Id="rId4" Type="http://schemas.openxmlformats.org/officeDocument/2006/relationships/hyperlink" Target="https://www.gov.uk/government/publications/stopping-the-start-our-new-plan-to-create-a-smokefree-generation/stopping-the-start-our-new-plan-to-create-a-smokefree-generation" TargetMode="External"/><Relationship Id="rId9" Type="http://schemas.openxmlformats.org/officeDocument/2006/relationships/hyperlink" Target="https://assets.publishing.service.gov.uk/government/uploads/system/uploads/attachment_data/file/962221/Vaping_in_England_evidence_update_February_2021.pdf.(Access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5E72CFB-AEC8-B463-3EB9-1699AD6E9EDD}"/>
              </a:ext>
            </a:extLst>
          </p:cNvPr>
          <p:cNvPicPr>
            <a:picLocks noChangeAspect="1"/>
          </p:cNvPicPr>
          <p:nvPr/>
        </p:nvPicPr>
        <p:blipFill rotWithShape="1">
          <a:blip r:embed="rId2"/>
          <a:srcRect/>
          <a:stretch/>
        </p:blipFill>
        <p:spPr>
          <a:xfrm>
            <a:off x="20" y="10"/>
            <a:ext cx="12191979" cy="6857989"/>
          </a:xfrm>
          <a:prstGeom prst="rect">
            <a:avLst/>
          </a:prstGeom>
        </p:spPr>
      </p:pic>
      <p:sp>
        <p:nvSpPr>
          <p:cNvPr id="2" name="Title 1"/>
          <p:cNvSpPr>
            <a:spLocks noGrp="1"/>
          </p:cNvSpPr>
          <p:nvPr>
            <p:ph type="ctrTitle"/>
          </p:nvPr>
        </p:nvSpPr>
        <p:spPr>
          <a:xfrm>
            <a:off x="1897040" y="1122362"/>
            <a:ext cx="8376514" cy="2494295"/>
          </a:xfrm>
        </p:spPr>
        <p:txBody>
          <a:bodyPr>
            <a:normAutofit/>
          </a:bodyPr>
          <a:lstStyle/>
          <a:p>
            <a:r>
              <a:rPr lang="en-GB">
                <a:solidFill>
                  <a:srgbClr val="FFFFFF"/>
                </a:solidFill>
                <a:cs typeface="Calibri Light"/>
              </a:rPr>
              <a:t>Smoking In Great Britan</a:t>
            </a:r>
            <a:endParaRPr lang="en-GB">
              <a:solidFill>
                <a:srgbClr val="FFFFFF"/>
              </a:solidFill>
            </a:endParaRPr>
          </a:p>
        </p:txBody>
      </p:sp>
      <p:sp>
        <p:nvSpPr>
          <p:cNvPr id="3" name="Subtitle 2"/>
          <p:cNvSpPr>
            <a:spLocks noGrp="1"/>
          </p:cNvSpPr>
          <p:nvPr>
            <p:ph type="subTitle" idx="1"/>
          </p:nvPr>
        </p:nvSpPr>
        <p:spPr>
          <a:xfrm>
            <a:off x="3029803" y="3772789"/>
            <a:ext cx="6141493" cy="1215470"/>
          </a:xfrm>
        </p:spPr>
        <p:txBody>
          <a:bodyPr vert="horz" lIns="91440" tIns="45720" rIns="91440" bIns="45720" rtlCol="0">
            <a:normAutofit/>
          </a:bodyPr>
          <a:lstStyle/>
          <a:p>
            <a:r>
              <a:rPr lang="en-GB">
                <a:solidFill>
                  <a:srgbClr val="FFFFFF"/>
                </a:solidFill>
                <a:cs typeface="Calibri"/>
              </a:rPr>
              <a:t>By Cristina M Sandu</a:t>
            </a:r>
            <a:endParaRPr lang="en-GB">
              <a:solidFill>
                <a:srgbClr val="FFFFFF"/>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F211C86-55C0-63CB-07F8-41F65F3914AE}"/>
              </a:ext>
            </a:extLst>
          </p:cNvPr>
          <p:cNvSpPr txBox="1"/>
          <p:nvPr/>
        </p:nvSpPr>
        <p:spPr>
          <a:xfrm>
            <a:off x="486627" y="609641"/>
            <a:ext cx="11481618" cy="35394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3200">
              <a:latin typeface="Inter"/>
              <a:ea typeface="Inter"/>
              <a:cs typeface="Inter"/>
            </a:endParaRPr>
          </a:p>
          <a:p>
            <a:endParaRPr lang="en-GB" sz="3200">
              <a:latin typeface="Inter"/>
              <a:ea typeface="Inter"/>
              <a:cs typeface="Inter"/>
            </a:endParaRPr>
          </a:p>
          <a:p>
            <a:endParaRPr lang="en-GB" sz="3200">
              <a:latin typeface="Inter"/>
              <a:ea typeface="Inter"/>
              <a:cs typeface="Inter"/>
            </a:endParaRPr>
          </a:p>
          <a:p>
            <a:endParaRPr lang="en-GB" sz="3200">
              <a:latin typeface="Inter"/>
              <a:ea typeface="Inter"/>
              <a:cs typeface="Inter"/>
            </a:endParaRPr>
          </a:p>
          <a:p>
            <a:r>
              <a:rPr lang="en-GB" sz="3200">
                <a:latin typeface="Inter"/>
                <a:ea typeface="Inter"/>
                <a:cs typeface="Inter"/>
              </a:rPr>
              <a:t>The purpose of this presentation is to highlight the strategies being implemented to encourage smoking cessation and the government's initiatives to support these efforts.</a:t>
            </a:r>
            <a:endParaRPr lang="en-GB" sz="3200"/>
          </a:p>
        </p:txBody>
      </p:sp>
    </p:spTree>
    <p:extLst>
      <p:ext uri="{BB962C8B-B14F-4D97-AF65-F5344CB8AC3E}">
        <p14:creationId xmlns:p14="http://schemas.microsoft.com/office/powerpoint/2010/main" val="9600547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89EDB5E-4D99-7738-AC2E-70E39EA4CD2D}"/>
              </a:ext>
            </a:extLst>
          </p:cNvPr>
          <p:cNvSpPr txBox="1"/>
          <p:nvPr/>
        </p:nvSpPr>
        <p:spPr>
          <a:xfrm>
            <a:off x="193739" y="-194871"/>
            <a:ext cx="12098464" cy="710063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marL="457200" indent="-457200">
              <a:spcAft>
                <a:spcPts val="600"/>
              </a:spcAft>
              <a:buFont typeface="Arial"/>
              <a:buChar char="•"/>
            </a:pPr>
            <a:r>
              <a:rPr lang="en-US" sz="3200" spc="50">
                <a:solidFill>
                  <a:schemeClr val="tx1">
                    <a:lumMod val="85000"/>
                    <a:lumOff val="15000"/>
                  </a:schemeClr>
                </a:solidFill>
                <a:latin typeface="Calibri"/>
                <a:ea typeface="Batang"/>
                <a:cs typeface="Calibri"/>
              </a:rPr>
              <a:t>Smoking is the act of inhaling and exhaling smoke from cigarettes, pipes, or other products containing tobacco. </a:t>
            </a:r>
          </a:p>
          <a:p>
            <a:pPr marL="285750" indent="-285750">
              <a:spcAft>
                <a:spcPts val="600"/>
              </a:spcAft>
              <a:buFont typeface="Arial"/>
              <a:buChar char="•"/>
            </a:pPr>
            <a:endParaRPr lang="en-US" sz="3200" spc="50">
              <a:solidFill>
                <a:schemeClr val="tx1">
                  <a:lumMod val="85000"/>
                  <a:lumOff val="15000"/>
                </a:schemeClr>
              </a:solidFill>
              <a:latin typeface="Calibri"/>
              <a:ea typeface="Batang"/>
              <a:cs typeface="Calibri"/>
            </a:endParaRPr>
          </a:p>
          <a:p>
            <a:pPr marL="285750" indent="-285750">
              <a:spcAft>
                <a:spcPts val="600"/>
              </a:spcAft>
              <a:buFont typeface="Arial"/>
              <a:buChar char="•"/>
            </a:pPr>
            <a:r>
              <a:rPr lang="en-US" sz="3200" spc="50">
                <a:solidFill>
                  <a:schemeClr val="tx1">
                    <a:lumMod val="85000"/>
                    <a:lumOff val="15000"/>
                  </a:schemeClr>
                </a:solidFill>
                <a:latin typeface="Calibri"/>
                <a:ea typeface="Batang"/>
                <a:cs typeface="Calibri"/>
              </a:rPr>
              <a:t>One of the many substances contained in cigarettes is acetone, known for its effectiveness in removing nail polish. </a:t>
            </a:r>
            <a:endParaRPr lang="en-US">
              <a:solidFill>
                <a:schemeClr val="tx1">
                  <a:lumMod val="85000"/>
                  <a:lumOff val="15000"/>
                </a:schemeClr>
              </a:solidFill>
            </a:endParaRPr>
          </a:p>
          <a:p>
            <a:pPr marL="285750" indent="-285750">
              <a:spcAft>
                <a:spcPts val="600"/>
              </a:spcAft>
              <a:buFont typeface="Arial"/>
              <a:buChar char="•"/>
            </a:pPr>
            <a:endParaRPr lang="en-US" sz="3200" spc="50">
              <a:solidFill>
                <a:schemeClr val="tx1">
                  <a:lumMod val="85000"/>
                  <a:lumOff val="15000"/>
                </a:schemeClr>
              </a:solidFill>
              <a:latin typeface="Calibri"/>
              <a:ea typeface="Batang"/>
              <a:cs typeface="Calibri"/>
            </a:endParaRPr>
          </a:p>
          <a:p>
            <a:pPr marL="285750" indent="-285750">
              <a:spcAft>
                <a:spcPts val="600"/>
              </a:spcAft>
              <a:buFont typeface="Arial"/>
              <a:buChar char="•"/>
            </a:pPr>
            <a:r>
              <a:rPr lang="en-US" sz="3200" spc="50">
                <a:solidFill>
                  <a:schemeClr val="tx1">
                    <a:lumMod val="85000"/>
                    <a:lumOff val="15000"/>
                  </a:schemeClr>
                </a:solidFill>
                <a:latin typeface="Calibri"/>
                <a:ea typeface="Batang"/>
                <a:cs typeface="Calibri"/>
              </a:rPr>
              <a:t>Arsenic, a substance used in killing rats. </a:t>
            </a:r>
            <a:endParaRPr lang="en-US">
              <a:solidFill>
                <a:schemeClr val="tx1">
                  <a:lumMod val="85000"/>
                  <a:lumOff val="15000"/>
                </a:schemeClr>
              </a:solidFill>
            </a:endParaRPr>
          </a:p>
          <a:p>
            <a:pPr marL="285750" indent="-285750">
              <a:spcAft>
                <a:spcPts val="600"/>
              </a:spcAft>
              <a:buFont typeface="Arial"/>
              <a:buChar char="•"/>
            </a:pPr>
            <a:endParaRPr lang="en-US" sz="3200" spc="50">
              <a:solidFill>
                <a:schemeClr val="tx1">
                  <a:lumMod val="85000"/>
                  <a:lumOff val="15000"/>
                </a:schemeClr>
              </a:solidFill>
              <a:latin typeface="Calibri"/>
              <a:ea typeface="Batang"/>
              <a:cs typeface="Calibri"/>
            </a:endParaRPr>
          </a:p>
          <a:p>
            <a:pPr marL="285750" indent="-285750">
              <a:spcAft>
                <a:spcPts val="600"/>
              </a:spcAft>
              <a:buFont typeface="Arial"/>
              <a:buChar char="•"/>
            </a:pPr>
            <a:r>
              <a:rPr lang="en-US" sz="3200" spc="50">
                <a:solidFill>
                  <a:schemeClr val="tx1">
                    <a:lumMod val="85000"/>
                    <a:lumOff val="15000"/>
                  </a:schemeClr>
                </a:solidFill>
                <a:latin typeface="Calibri"/>
                <a:ea typeface="Batang"/>
                <a:cs typeface="Calibri"/>
              </a:rPr>
              <a:t>Cadmium, a chemical element used in manufacturing batteries, are among the harmful substances present in cigarettes.</a:t>
            </a:r>
            <a:endParaRPr lang="en-US">
              <a:solidFill>
                <a:schemeClr val="tx1">
                  <a:lumMod val="85000"/>
                  <a:lumOff val="15000"/>
                </a:schemeClr>
              </a:solidFill>
            </a:endParaRPr>
          </a:p>
          <a:p>
            <a:pPr>
              <a:spcAft>
                <a:spcPts val="600"/>
              </a:spcAft>
            </a:pPr>
            <a:endParaRPr lang="en-US" spc="50">
              <a:solidFill>
                <a:schemeClr val="tx1">
                  <a:lumMod val="85000"/>
                  <a:lumOff val="15000"/>
                </a:schemeClr>
              </a:solidFill>
              <a:ea typeface="Batang" panose="02030600000101010101" pitchFamily="18" charset="-127"/>
            </a:endParaRPr>
          </a:p>
        </p:txBody>
      </p:sp>
      <p:sp>
        <p:nvSpPr>
          <p:cNvPr id="3" name="TextBox 2">
            <a:extLst>
              <a:ext uri="{FF2B5EF4-FFF2-40B4-BE49-F238E27FC236}">
                <a16:creationId xmlns:a16="http://schemas.microsoft.com/office/drawing/2014/main" id="{D586C102-0725-E1F1-F17E-0BCABCEA77DF}"/>
              </a:ext>
            </a:extLst>
          </p:cNvPr>
          <p:cNvSpPr txBox="1"/>
          <p:nvPr/>
        </p:nvSpPr>
        <p:spPr>
          <a:xfrm>
            <a:off x="9480604" y="6529443"/>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Calibri"/>
                <a:ea typeface="Calibri"/>
                <a:cs typeface="Calibri"/>
              </a:rPr>
              <a:t>Royal College of Physicians (2013)</a:t>
            </a:r>
            <a:endParaRPr lang="en-US"/>
          </a:p>
        </p:txBody>
      </p:sp>
    </p:spTree>
    <p:extLst>
      <p:ext uri="{BB962C8B-B14F-4D97-AF65-F5344CB8AC3E}">
        <p14:creationId xmlns:p14="http://schemas.microsoft.com/office/powerpoint/2010/main" val="15296736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E01A73-4522-1707-AA20-F8BE51817399}"/>
              </a:ext>
            </a:extLst>
          </p:cNvPr>
          <p:cNvSpPr>
            <a:spLocks noGrp="1"/>
          </p:cNvSpPr>
          <p:nvPr>
            <p:ph type="title"/>
          </p:nvPr>
        </p:nvSpPr>
        <p:spPr>
          <a:xfrm>
            <a:off x="202847" y="609601"/>
            <a:ext cx="10658636" cy="884185"/>
          </a:xfrm>
        </p:spPr>
        <p:txBody>
          <a:bodyPr/>
          <a:lstStyle/>
          <a:p>
            <a:r>
              <a:rPr lang="en-GB">
                <a:ea typeface="Batang"/>
              </a:rPr>
              <a:t>Factors that contribute to smoking</a:t>
            </a:r>
          </a:p>
        </p:txBody>
      </p:sp>
      <p:sp>
        <p:nvSpPr>
          <p:cNvPr id="5" name="TextBox 4">
            <a:extLst>
              <a:ext uri="{FF2B5EF4-FFF2-40B4-BE49-F238E27FC236}">
                <a16:creationId xmlns:a16="http://schemas.microsoft.com/office/drawing/2014/main" id="{53C6FB8C-726E-1FB8-85F4-32C0A0B569B9}"/>
              </a:ext>
            </a:extLst>
          </p:cNvPr>
          <p:cNvSpPr txBox="1"/>
          <p:nvPr/>
        </p:nvSpPr>
        <p:spPr>
          <a:xfrm>
            <a:off x="110984" y="1574831"/>
            <a:ext cx="11702844" cy="30469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panose="020B0604020202020204" pitchFamily="34" charset="0"/>
              <a:buChar char="•"/>
            </a:pPr>
            <a:r>
              <a:rPr lang="en-GB" sz="3200">
                <a:latin typeface="Calibri"/>
                <a:ea typeface="+mn-lt"/>
                <a:cs typeface="+mn-lt"/>
              </a:rPr>
              <a:t>These factors can be categorized into various domains.</a:t>
            </a:r>
            <a:endParaRPr lang="en-GB" sz="3200">
              <a:latin typeface="Calibri"/>
              <a:ea typeface="Calibri"/>
              <a:cs typeface="Calibri"/>
            </a:endParaRPr>
          </a:p>
          <a:p>
            <a:pPr marL="285750" indent="-285750">
              <a:buFont typeface="Arial" panose="020B0604020202020204" pitchFamily="34" charset="0"/>
              <a:buChar char="•"/>
            </a:pPr>
            <a:r>
              <a:rPr lang="en-GB" sz="3200">
                <a:latin typeface="Calibri"/>
                <a:ea typeface="+mn-lt"/>
                <a:cs typeface="+mn-lt"/>
              </a:rPr>
              <a:t> Social</a:t>
            </a:r>
            <a:endParaRPr lang="en-GB" sz="3200">
              <a:latin typeface="Calibri"/>
              <a:ea typeface="Calibri"/>
              <a:cs typeface="Calibri"/>
            </a:endParaRPr>
          </a:p>
          <a:p>
            <a:pPr marL="285750" indent="-285750">
              <a:buFont typeface="Arial" panose="020B0604020202020204" pitchFamily="34" charset="0"/>
              <a:buChar char="•"/>
            </a:pPr>
            <a:r>
              <a:rPr lang="en-GB" sz="3200">
                <a:latin typeface="Calibri"/>
                <a:ea typeface="+mn-lt"/>
                <a:cs typeface="+mn-lt"/>
              </a:rPr>
              <a:t> Psychological</a:t>
            </a:r>
            <a:endParaRPr lang="en-GB" sz="3200">
              <a:latin typeface="Bembo"/>
              <a:ea typeface="Calibri"/>
              <a:cs typeface="Calibri"/>
            </a:endParaRPr>
          </a:p>
          <a:p>
            <a:pPr marL="285750" indent="-285750">
              <a:buFont typeface="Arial" panose="020B0604020202020204" pitchFamily="34" charset="0"/>
              <a:buChar char="•"/>
            </a:pPr>
            <a:r>
              <a:rPr lang="en-GB" sz="3200">
                <a:latin typeface="Calibri"/>
                <a:ea typeface="+mn-lt"/>
                <a:cs typeface="+mn-lt"/>
              </a:rPr>
              <a:t> Genetic</a:t>
            </a:r>
            <a:endParaRPr lang="en-GB" sz="3200">
              <a:latin typeface="Bembo"/>
              <a:ea typeface="Calibri"/>
              <a:cs typeface="Calibri"/>
            </a:endParaRPr>
          </a:p>
          <a:p>
            <a:pPr marL="285750" indent="-285750">
              <a:buFont typeface="Arial" panose="020B0604020202020204" pitchFamily="34" charset="0"/>
              <a:buChar char="•"/>
            </a:pPr>
            <a:r>
              <a:rPr lang="en-GB" sz="3200">
                <a:latin typeface="Calibri"/>
                <a:ea typeface="+mn-lt"/>
                <a:cs typeface="+mn-lt"/>
              </a:rPr>
              <a:t>Environmental factors</a:t>
            </a:r>
          </a:p>
          <a:p>
            <a:pPr marL="285750" indent="-285750">
              <a:buFont typeface="Arial" panose="020B0604020202020204" pitchFamily="34" charset="0"/>
              <a:buChar char="•"/>
            </a:pPr>
            <a:r>
              <a:rPr lang="en-GB" sz="3200">
                <a:latin typeface="Calibri"/>
                <a:ea typeface="Calibri"/>
                <a:cs typeface="Calibri"/>
              </a:rPr>
              <a:t>Cultural or socioeconomic</a:t>
            </a:r>
            <a:r>
              <a:rPr lang="en-GB" sz="2400">
                <a:latin typeface="Calibri"/>
                <a:ea typeface="Calibri"/>
                <a:cs typeface="Calibri"/>
              </a:rPr>
              <a:t>.</a:t>
            </a:r>
            <a:endParaRPr lang="en-GB" sz="2400">
              <a:latin typeface="Bembo"/>
              <a:ea typeface="Calibri"/>
              <a:cs typeface="Calibri"/>
            </a:endParaRPr>
          </a:p>
        </p:txBody>
      </p:sp>
    </p:spTree>
    <p:extLst>
      <p:ext uri="{BB962C8B-B14F-4D97-AF65-F5344CB8AC3E}">
        <p14:creationId xmlns:p14="http://schemas.microsoft.com/office/powerpoint/2010/main" val="39538601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BF63B01-8D06-A0CF-2A3E-14617AF08D7C}"/>
              </a:ext>
            </a:extLst>
          </p:cNvPr>
          <p:cNvSpPr txBox="1"/>
          <p:nvPr/>
        </p:nvSpPr>
        <p:spPr>
          <a:xfrm>
            <a:off x="64196" y="996629"/>
            <a:ext cx="8138651" cy="61247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buFont typeface="Arial"/>
              <a:buChar char="•"/>
            </a:pPr>
            <a:r>
              <a:rPr lang="en-GB" sz="3200">
                <a:latin typeface="Calibri"/>
                <a:cs typeface="Calibri"/>
              </a:rPr>
              <a:t>Smoking is not just a problem in Wales and England; it is a global threat. </a:t>
            </a:r>
          </a:p>
          <a:p>
            <a:pPr marL="171450" indent="-171450">
              <a:buFont typeface="Arial"/>
              <a:buChar char="•"/>
            </a:pPr>
            <a:endParaRPr lang="en-GB" sz="1200">
              <a:latin typeface="Calibri"/>
              <a:cs typeface="Calibri"/>
            </a:endParaRPr>
          </a:p>
          <a:p>
            <a:pPr marL="171450" indent="-171450">
              <a:buFont typeface="Arial"/>
              <a:buChar char="•"/>
            </a:pPr>
            <a:endParaRPr lang="en-GB" sz="1200">
              <a:latin typeface="Calibri"/>
              <a:cs typeface="Calibri"/>
            </a:endParaRPr>
          </a:p>
          <a:p>
            <a:endParaRPr lang="en-GB" sz="1200">
              <a:latin typeface="Calibri"/>
              <a:cs typeface="Calibri"/>
            </a:endParaRPr>
          </a:p>
          <a:p>
            <a:pPr marL="457200" indent="-457200">
              <a:buFont typeface="Arial"/>
              <a:buChar char="•"/>
            </a:pPr>
            <a:r>
              <a:rPr lang="en-GB" sz="3200">
                <a:latin typeface="Calibri"/>
                <a:cs typeface="Calibri"/>
              </a:rPr>
              <a:t>Its impact on individual health and the economy is devastating. </a:t>
            </a:r>
            <a:endParaRPr lang="en-GB" sz="3200"/>
          </a:p>
          <a:p>
            <a:endParaRPr lang="en-GB" sz="1200">
              <a:latin typeface="Calibri"/>
              <a:cs typeface="Calibri"/>
            </a:endParaRPr>
          </a:p>
          <a:p>
            <a:endParaRPr lang="en-GB" sz="1200">
              <a:latin typeface="Calibri"/>
              <a:cs typeface="Calibri"/>
            </a:endParaRPr>
          </a:p>
          <a:p>
            <a:pPr marL="171450" indent="-171450">
              <a:buFont typeface="Arial"/>
              <a:buChar char="•"/>
            </a:pPr>
            <a:r>
              <a:rPr lang="en-GB" sz="3200">
                <a:latin typeface="Calibri"/>
                <a:cs typeface="Calibri"/>
              </a:rPr>
              <a:t>Smoking is one of the principal preventable causes of death. </a:t>
            </a:r>
          </a:p>
          <a:p>
            <a:pPr marL="171450" indent="-171450">
              <a:buFont typeface="Arial"/>
              <a:buChar char="•"/>
            </a:pPr>
            <a:endParaRPr lang="en-GB" sz="3200">
              <a:latin typeface="Calibri"/>
              <a:cs typeface="Calibri"/>
            </a:endParaRPr>
          </a:p>
          <a:p>
            <a:pPr marL="171450" indent="-171450">
              <a:buFont typeface="Arial"/>
              <a:buChar char="•"/>
            </a:pPr>
            <a:r>
              <a:rPr lang="en-GB" sz="3200">
                <a:latin typeface="Calibri"/>
                <a:cs typeface="Calibri"/>
              </a:rPr>
              <a:t> It can lead to the development of mental health well-being, for example, depression, anxiety, and schizophrenia.</a:t>
            </a:r>
          </a:p>
          <a:p>
            <a:pPr marL="171450" indent="-171450">
              <a:buFont typeface="Arial"/>
              <a:buChar char="•"/>
            </a:pPr>
            <a:endParaRPr lang="en-GB" sz="1200">
              <a:latin typeface="Calibri"/>
              <a:cs typeface="Calibri"/>
            </a:endParaRPr>
          </a:p>
        </p:txBody>
      </p:sp>
      <p:sp>
        <p:nvSpPr>
          <p:cNvPr id="3" name="TextBox 2">
            <a:extLst>
              <a:ext uri="{FF2B5EF4-FFF2-40B4-BE49-F238E27FC236}">
                <a16:creationId xmlns:a16="http://schemas.microsoft.com/office/drawing/2014/main" id="{AABC0321-4DC8-2917-594B-797D8FE4C36C}"/>
              </a:ext>
            </a:extLst>
          </p:cNvPr>
          <p:cNvSpPr txBox="1"/>
          <p:nvPr/>
        </p:nvSpPr>
        <p:spPr>
          <a:xfrm>
            <a:off x="7617684" y="6234327"/>
            <a:ext cx="359672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latin typeface="WordVisi_MSFontService"/>
              </a:rPr>
              <a:t>National Health Service (NHS, 2022)</a:t>
            </a:r>
            <a:endParaRPr lang="en-GB"/>
          </a:p>
        </p:txBody>
      </p:sp>
    </p:spTree>
    <p:extLst>
      <p:ext uri="{BB962C8B-B14F-4D97-AF65-F5344CB8AC3E}">
        <p14:creationId xmlns:p14="http://schemas.microsoft.com/office/powerpoint/2010/main" val="19962581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C8A0C5C-76BE-C3A4-01AE-2912170F6278}"/>
              </a:ext>
            </a:extLst>
          </p:cNvPr>
          <p:cNvSpPr txBox="1"/>
          <p:nvPr/>
        </p:nvSpPr>
        <p:spPr>
          <a:xfrm>
            <a:off x="773408" y="992094"/>
            <a:ext cx="3760499" cy="2795160"/>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gn="ctr">
              <a:spcBef>
                <a:spcPct val="0"/>
              </a:spcBef>
              <a:spcAft>
                <a:spcPts val="600"/>
              </a:spcAft>
            </a:pPr>
            <a:r>
              <a:rPr lang="en-US" sz="2400" b="1" cap="all" spc="600">
                <a:solidFill>
                  <a:schemeClr val="tx1">
                    <a:lumMod val="85000"/>
                    <a:lumOff val="15000"/>
                  </a:schemeClr>
                </a:solidFill>
                <a:latin typeface="+mj-lt"/>
                <a:ea typeface="Batang"/>
                <a:cs typeface="+mj-cs"/>
              </a:rPr>
              <a:t>Smoking or being around second-hand smoke presents serious health risks</a:t>
            </a:r>
          </a:p>
        </p:txBody>
      </p:sp>
      <p:pic>
        <p:nvPicPr>
          <p:cNvPr id="3" name="Picture 2" descr="A hand holding a cigarette with a person and a child smoking&#10;&#10;Description automatically generated">
            <a:extLst>
              <a:ext uri="{FF2B5EF4-FFF2-40B4-BE49-F238E27FC236}">
                <a16:creationId xmlns:a16="http://schemas.microsoft.com/office/drawing/2014/main" id="{EAD45A21-6991-09C3-030D-082FF5B92AF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617029" y="1197344"/>
            <a:ext cx="5857124" cy="4507761"/>
          </a:xfrm>
          <a:prstGeom prst="rect">
            <a:avLst/>
          </a:prstGeom>
        </p:spPr>
      </p:pic>
      <p:sp>
        <p:nvSpPr>
          <p:cNvPr id="5" name="TextBox 4">
            <a:extLst>
              <a:ext uri="{FF2B5EF4-FFF2-40B4-BE49-F238E27FC236}">
                <a16:creationId xmlns:a16="http://schemas.microsoft.com/office/drawing/2014/main" id="{3AA1B17F-3C0A-EE69-51AC-A1C665F3270F}"/>
              </a:ext>
            </a:extLst>
          </p:cNvPr>
          <p:cNvSpPr txBox="1"/>
          <p:nvPr/>
        </p:nvSpPr>
        <p:spPr>
          <a:xfrm>
            <a:off x="8827275" y="5505050"/>
            <a:ext cx="264687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BY-NC-ND</a:t>
            </a:r>
            <a:r>
              <a:rPr lang="en-US" sz="700">
                <a:solidFill>
                  <a:srgbClr val="FFFFFF"/>
                </a:solidFill>
              </a:rPr>
              <a:t>.</a:t>
            </a:r>
          </a:p>
        </p:txBody>
      </p:sp>
      <p:sp>
        <p:nvSpPr>
          <p:cNvPr id="4" name="TextBox 3">
            <a:extLst>
              <a:ext uri="{FF2B5EF4-FFF2-40B4-BE49-F238E27FC236}">
                <a16:creationId xmlns:a16="http://schemas.microsoft.com/office/drawing/2014/main" id="{143359AF-7A0A-4D46-83CF-12D5FEF2A3D6}"/>
              </a:ext>
            </a:extLst>
          </p:cNvPr>
          <p:cNvSpPr txBox="1"/>
          <p:nvPr/>
        </p:nvSpPr>
        <p:spPr>
          <a:xfrm>
            <a:off x="774679" y="6566333"/>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NHS(2022).</a:t>
            </a:r>
          </a:p>
        </p:txBody>
      </p:sp>
    </p:spTree>
    <p:extLst>
      <p:ext uri="{BB962C8B-B14F-4D97-AF65-F5344CB8AC3E}">
        <p14:creationId xmlns:p14="http://schemas.microsoft.com/office/powerpoint/2010/main" val="3211444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A diagram of a person&amp;#39;s body&#10;&#10;Description automatically generated">
            <a:extLst>
              <a:ext uri="{FF2B5EF4-FFF2-40B4-BE49-F238E27FC236}">
                <a16:creationId xmlns:a16="http://schemas.microsoft.com/office/drawing/2014/main" id="{A79444CE-2342-E6D0-4582-27D6BB8361B4}"/>
              </a:ext>
            </a:extLst>
          </p:cNvPr>
          <p:cNvPicPr>
            <a:picLocks noChangeAspect="1"/>
          </p:cNvPicPr>
          <p:nvPr/>
        </p:nvPicPr>
        <p:blipFill rotWithShape="1">
          <a:blip r:embed="rId2"/>
          <a:srcRect t="14687" r="1" b="6622"/>
          <a:stretch/>
        </p:blipFill>
        <p:spPr>
          <a:xfrm>
            <a:off x="1" y="10"/>
            <a:ext cx="12192000" cy="6857989"/>
          </a:xfrm>
          <a:custGeom>
            <a:avLst/>
            <a:gdLst/>
            <a:ahLst/>
            <a:cxnLst/>
            <a:rect l="l" t="t" r="r" b="b"/>
            <a:pathLst>
              <a:path w="11619861" h="6858000">
                <a:moveTo>
                  <a:pt x="5638800" y="0"/>
                </a:moveTo>
                <a:lnTo>
                  <a:pt x="11428670" y="0"/>
                </a:lnTo>
                <a:lnTo>
                  <a:pt x="11442829" y="33656"/>
                </a:lnTo>
                <a:cubicBezTo>
                  <a:pt x="11457061" y="70281"/>
                  <a:pt x="11468943" y="108055"/>
                  <a:pt x="11465314" y="122568"/>
                </a:cubicBezTo>
                <a:cubicBezTo>
                  <a:pt x="11474457" y="132706"/>
                  <a:pt x="11480503" y="147820"/>
                  <a:pt x="11472286" y="162573"/>
                </a:cubicBezTo>
                <a:cubicBezTo>
                  <a:pt x="11475078" y="192508"/>
                  <a:pt x="11490254" y="189146"/>
                  <a:pt x="11490974" y="210729"/>
                </a:cubicBezTo>
                <a:cubicBezTo>
                  <a:pt x="11490889" y="212701"/>
                  <a:pt x="11480528" y="239500"/>
                  <a:pt x="11480443" y="241472"/>
                </a:cubicBezTo>
                <a:cubicBezTo>
                  <a:pt x="11480595" y="245439"/>
                  <a:pt x="11477902" y="263602"/>
                  <a:pt x="11478724" y="265176"/>
                </a:cubicBezTo>
                <a:lnTo>
                  <a:pt x="11490979" y="308602"/>
                </a:lnTo>
                <a:cubicBezTo>
                  <a:pt x="11497142" y="323023"/>
                  <a:pt x="11493173" y="330071"/>
                  <a:pt x="11500574" y="346312"/>
                </a:cubicBezTo>
                <a:cubicBezTo>
                  <a:pt x="11501005" y="363026"/>
                  <a:pt x="11525492" y="428016"/>
                  <a:pt x="11543805" y="416277"/>
                </a:cubicBezTo>
                <a:cubicBezTo>
                  <a:pt x="11544499" y="421593"/>
                  <a:pt x="11549632" y="476484"/>
                  <a:pt x="11552623" y="477942"/>
                </a:cubicBezTo>
                <a:lnTo>
                  <a:pt x="11588513" y="533507"/>
                </a:lnTo>
                <a:cubicBezTo>
                  <a:pt x="11585427" y="565606"/>
                  <a:pt x="11588997" y="570393"/>
                  <a:pt x="11568440" y="576824"/>
                </a:cubicBezTo>
                <a:cubicBezTo>
                  <a:pt x="11566910" y="587848"/>
                  <a:pt x="11546750" y="585072"/>
                  <a:pt x="11545220" y="596096"/>
                </a:cubicBezTo>
                <a:cubicBezTo>
                  <a:pt x="11544257" y="601812"/>
                  <a:pt x="11549666" y="624126"/>
                  <a:pt x="11548703" y="629842"/>
                </a:cubicBezTo>
                <a:cubicBezTo>
                  <a:pt x="11547111" y="634222"/>
                  <a:pt x="11547298" y="629048"/>
                  <a:pt x="11550826" y="637141"/>
                </a:cubicBezTo>
                <a:lnTo>
                  <a:pt x="11555214" y="657816"/>
                </a:lnTo>
                <a:lnTo>
                  <a:pt x="11529729" y="705948"/>
                </a:lnTo>
                <a:cubicBezTo>
                  <a:pt x="11528040" y="711455"/>
                  <a:pt x="11527394" y="750294"/>
                  <a:pt x="11523813" y="755027"/>
                </a:cubicBezTo>
                <a:cubicBezTo>
                  <a:pt x="11555210" y="796951"/>
                  <a:pt x="11517337" y="778711"/>
                  <a:pt x="11530982" y="830985"/>
                </a:cubicBezTo>
                <a:cubicBezTo>
                  <a:pt x="11531450" y="859675"/>
                  <a:pt x="11524998" y="848949"/>
                  <a:pt x="11514327" y="879613"/>
                </a:cubicBezTo>
                <a:cubicBezTo>
                  <a:pt x="11519406" y="919841"/>
                  <a:pt x="11478511" y="928472"/>
                  <a:pt x="11490672" y="979172"/>
                </a:cubicBezTo>
                <a:cubicBezTo>
                  <a:pt x="11515775" y="1085309"/>
                  <a:pt x="11507241" y="1150545"/>
                  <a:pt x="11516289" y="1196557"/>
                </a:cubicBezTo>
                <a:cubicBezTo>
                  <a:pt x="11521348" y="1221504"/>
                  <a:pt x="11536896" y="1236311"/>
                  <a:pt x="11539108" y="1251394"/>
                </a:cubicBezTo>
                <a:cubicBezTo>
                  <a:pt x="11548223" y="1290255"/>
                  <a:pt x="11544849" y="1316963"/>
                  <a:pt x="11538240" y="1348824"/>
                </a:cubicBezTo>
                <a:cubicBezTo>
                  <a:pt x="11530584" y="1373975"/>
                  <a:pt x="11546850" y="1434268"/>
                  <a:pt x="11551155" y="1476990"/>
                </a:cubicBezTo>
                <a:cubicBezTo>
                  <a:pt x="11558510" y="1515368"/>
                  <a:pt x="11554900" y="1493900"/>
                  <a:pt x="11559895" y="1518899"/>
                </a:cubicBezTo>
                <a:cubicBezTo>
                  <a:pt x="11572860" y="1524507"/>
                  <a:pt x="11562694" y="1565220"/>
                  <a:pt x="11568433" y="1586295"/>
                </a:cubicBezTo>
                <a:cubicBezTo>
                  <a:pt x="11574173" y="1607371"/>
                  <a:pt x="11585805" y="1626552"/>
                  <a:pt x="11594333" y="1645354"/>
                </a:cubicBezTo>
                <a:cubicBezTo>
                  <a:pt x="11589005" y="1655379"/>
                  <a:pt x="11593442" y="1665311"/>
                  <a:pt x="11600220" y="1678039"/>
                </a:cubicBezTo>
                <a:lnTo>
                  <a:pt x="11609129" y="1695495"/>
                </a:lnTo>
                <a:lnTo>
                  <a:pt x="11609349" y="1703137"/>
                </a:lnTo>
                <a:cubicBezTo>
                  <a:pt x="11610568" y="1712297"/>
                  <a:pt x="11612398" y="1720599"/>
                  <a:pt x="11613864" y="1727999"/>
                </a:cubicBezTo>
                <a:lnTo>
                  <a:pt x="11615591" y="1742322"/>
                </a:lnTo>
                <a:lnTo>
                  <a:pt x="11615963" y="1748052"/>
                </a:lnTo>
                <a:lnTo>
                  <a:pt x="11610551" y="1761250"/>
                </a:lnTo>
                <a:lnTo>
                  <a:pt x="11615283" y="1777451"/>
                </a:lnTo>
                <a:lnTo>
                  <a:pt x="11610560" y="1796191"/>
                </a:lnTo>
                <a:cubicBezTo>
                  <a:pt x="11612703" y="1797113"/>
                  <a:pt x="11614750" y="1798430"/>
                  <a:pt x="11616633" y="1800100"/>
                </a:cubicBezTo>
                <a:lnTo>
                  <a:pt x="11617982" y="1854521"/>
                </a:lnTo>
                <a:lnTo>
                  <a:pt x="11619861" y="1861726"/>
                </a:lnTo>
                <a:lnTo>
                  <a:pt x="11614191" y="1887969"/>
                </a:lnTo>
                <a:cubicBezTo>
                  <a:pt x="11612338" y="1902224"/>
                  <a:pt x="11611675" y="1915868"/>
                  <a:pt x="11611655" y="1929078"/>
                </a:cubicBezTo>
                <a:lnTo>
                  <a:pt x="11613646" y="1975677"/>
                </a:lnTo>
                <a:lnTo>
                  <a:pt x="11608395" y="1989384"/>
                </a:lnTo>
                <a:cubicBezTo>
                  <a:pt x="11606094" y="2010149"/>
                  <a:pt x="11616282" y="2042405"/>
                  <a:pt x="11615654" y="2064306"/>
                </a:cubicBezTo>
                <a:lnTo>
                  <a:pt x="11617530" y="2102324"/>
                </a:lnTo>
                <a:lnTo>
                  <a:pt x="11618063" y="2142771"/>
                </a:lnTo>
                <a:lnTo>
                  <a:pt x="11616356" y="2172845"/>
                </a:lnTo>
                <a:lnTo>
                  <a:pt x="11608475" y="2232480"/>
                </a:lnTo>
                <a:cubicBezTo>
                  <a:pt x="11610626" y="2269398"/>
                  <a:pt x="11587628" y="2297971"/>
                  <a:pt x="11593913" y="2338142"/>
                </a:cubicBezTo>
                <a:cubicBezTo>
                  <a:pt x="11575073" y="2401224"/>
                  <a:pt x="11576464" y="2419485"/>
                  <a:pt x="11575756" y="2476862"/>
                </a:cubicBezTo>
                <a:cubicBezTo>
                  <a:pt x="11589723" y="2467572"/>
                  <a:pt x="11571230" y="2526955"/>
                  <a:pt x="11565840" y="2545341"/>
                </a:cubicBezTo>
                <a:cubicBezTo>
                  <a:pt x="11559721" y="2585374"/>
                  <a:pt x="11543362" y="2648236"/>
                  <a:pt x="11532117" y="2703882"/>
                </a:cubicBezTo>
                <a:cubicBezTo>
                  <a:pt x="11519367" y="2746179"/>
                  <a:pt x="11528497" y="2797815"/>
                  <a:pt x="11523922" y="2827539"/>
                </a:cubicBezTo>
                <a:lnTo>
                  <a:pt x="11504663" y="2882227"/>
                </a:lnTo>
                <a:lnTo>
                  <a:pt x="11505538" y="2884388"/>
                </a:lnTo>
                <a:cubicBezTo>
                  <a:pt x="11506669" y="2893476"/>
                  <a:pt x="11505148" y="2898681"/>
                  <a:pt x="11502462" y="2902153"/>
                </a:cubicBezTo>
                <a:lnTo>
                  <a:pt x="11485833" y="2939919"/>
                </a:lnTo>
                <a:lnTo>
                  <a:pt x="11486863" y="2944845"/>
                </a:lnTo>
                <a:lnTo>
                  <a:pt x="11477199" y="2980246"/>
                </a:lnTo>
                <a:lnTo>
                  <a:pt x="11478378" y="2981050"/>
                </a:lnTo>
                <a:cubicBezTo>
                  <a:pt x="11480801" y="2983659"/>
                  <a:pt x="11482173" y="2987107"/>
                  <a:pt x="11481387" y="2992406"/>
                </a:cubicBezTo>
                <a:cubicBezTo>
                  <a:pt x="11501817" y="2988896"/>
                  <a:pt x="11488266" y="2997455"/>
                  <a:pt x="11484142" y="3013393"/>
                </a:cubicBezTo>
                <a:cubicBezTo>
                  <a:pt x="11486711" y="3031764"/>
                  <a:pt x="11494906" y="3086486"/>
                  <a:pt x="11496802" y="3102629"/>
                </a:cubicBezTo>
                <a:cubicBezTo>
                  <a:pt x="11496373" y="3105170"/>
                  <a:pt x="11495945" y="3107710"/>
                  <a:pt x="11495516" y="3110252"/>
                </a:cubicBezTo>
                <a:lnTo>
                  <a:pt x="11495784" y="3110483"/>
                </a:lnTo>
                <a:cubicBezTo>
                  <a:pt x="11496132" y="3112307"/>
                  <a:pt x="11495944" y="3114876"/>
                  <a:pt x="11495011" y="3118680"/>
                </a:cubicBezTo>
                <a:lnTo>
                  <a:pt x="11493169" y="3124153"/>
                </a:lnTo>
                <a:lnTo>
                  <a:pt x="11490674" y="3138944"/>
                </a:lnTo>
                <a:lnTo>
                  <a:pt x="11491765" y="3144555"/>
                </a:lnTo>
                <a:lnTo>
                  <a:pt x="11495012" y="3147533"/>
                </a:lnTo>
                <a:lnTo>
                  <a:pt x="11494387" y="3148776"/>
                </a:lnTo>
                <a:cubicBezTo>
                  <a:pt x="11486482" y="3157155"/>
                  <a:pt x="11477013" y="3157384"/>
                  <a:pt x="11499655" y="3179056"/>
                </a:cubicBezTo>
                <a:cubicBezTo>
                  <a:pt x="11485713" y="3199654"/>
                  <a:pt x="11500063" y="3209438"/>
                  <a:pt x="11500262" y="3244106"/>
                </a:cubicBezTo>
                <a:cubicBezTo>
                  <a:pt x="11488523" y="3254627"/>
                  <a:pt x="11490225" y="3266825"/>
                  <a:pt x="11496085" y="3280159"/>
                </a:cubicBezTo>
                <a:cubicBezTo>
                  <a:pt x="11486626" y="3310661"/>
                  <a:pt x="11492641" y="3343395"/>
                  <a:pt x="11489593" y="3380227"/>
                </a:cubicBezTo>
                <a:cubicBezTo>
                  <a:pt x="11471054" y="3414938"/>
                  <a:pt x="11490191" y="3442340"/>
                  <a:pt x="11486837" y="3481669"/>
                </a:cubicBezTo>
                <a:cubicBezTo>
                  <a:pt x="11484572" y="3519815"/>
                  <a:pt x="11475994" y="3578100"/>
                  <a:pt x="11476004" y="3609102"/>
                </a:cubicBezTo>
                <a:cubicBezTo>
                  <a:pt x="11488069" y="3625738"/>
                  <a:pt x="11456995" y="3658722"/>
                  <a:pt x="11486896" y="3667680"/>
                </a:cubicBezTo>
                <a:cubicBezTo>
                  <a:pt x="11479672" y="3681675"/>
                  <a:pt x="11464934" y="3685219"/>
                  <a:pt x="11485224" y="3688978"/>
                </a:cubicBezTo>
                <a:cubicBezTo>
                  <a:pt x="11483381" y="3693836"/>
                  <a:pt x="11483987" y="3697658"/>
                  <a:pt x="11485772" y="3701034"/>
                </a:cubicBezTo>
                <a:lnTo>
                  <a:pt x="11470205" y="3733138"/>
                </a:lnTo>
                <a:lnTo>
                  <a:pt x="11470178" y="3738272"/>
                </a:lnTo>
                <a:lnTo>
                  <a:pt x="11456626" y="3757103"/>
                </a:lnTo>
                <a:lnTo>
                  <a:pt x="11439893" y="3785165"/>
                </a:lnTo>
                <a:lnTo>
                  <a:pt x="11440287" y="3787567"/>
                </a:lnTo>
                <a:lnTo>
                  <a:pt x="11430559" y="3798840"/>
                </a:lnTo>
                <a:cubicBezTo>
                  <a:pt x="11426682" y="3802113"/>
                  <a:pt x="11422297" y="3804565"/>
                  <a:pt x="11417224" y="3805827"/>
                </a:cubicBezTo>
                <a:cubicBezTo>
                  <a:pt x="11423876" y="3863065"/>
                  <a:pt x="11389890" y="3897978"/>
                  <a:pt x="11377341" y="3950731"/>
                </a:cubicBezTo>
                <a:cubicBezTo>
                  <a:pt x="11356607" y="4011522"/>
                  <a:pt x="11330996" y="4072111"/>
                  <a:pt x="11304699" y="4139775"/>
                </a:cubicBezTo>
                <a:cubicBezTo>
                  <a:pt x="11261728" y="4180650"/>
                  <a:pt x="11267699" y="4287896"/>
                  <a:pt x="11236691" y="4342408"/>
                </a:cubicBezTo>
                <a:cubicBezTo>
                  <a:pt x="11254748" y="4388711"/>
                  <a:pt x="11216894" y="4372734"/>
                  <a:pt x="11211370" y="4409253"/>
                </a:cubicBezTo>
                <a:cubicBezTo>
                  <a:pt x="11188072" y="4387501"/>
                  <a:pt x="11229176" y="4459090"/>
                  <a:pt x="11198937" y="4446891"/>
                </a:cubicBezTo>
                <a:cubicBezTo>
                  <a:pt x="11198888" y="4453923"/>
                  <a:pt x="11183534" y="4459537"/>
                  <a:pt x="11184671" y="4466851"/>
                </a:cubicBezTo>
                <a:lnTo>
                  <a:pt x="11188063" y="4490235"/>
                </a:lnTo>
                <a:lnTo>
                  <a:pt x="11188431" y="4511803"/>
                </a:lnTo>
                <a:cubicBezTo>
                  <a:pt x="11180634" y="4536731"/>
                  <a:pt x="11165874" y="4596454"/>
                  <a:pt x="11154686" y="4628605"/>
                </a:cubicBezTo>
                <a:cubicBezTo>
                  <a:pt x="11145272" y="4638808"/>
                  <a:pt x="11133591" y="4680327"/>
                  <a:pt x="11138768" y="4693911"/>
                </a:cubicBezTo>
                <a:cubicBezTo>
                  <a:pt x="11137166" y="4703681"/>
                  <a:pt x="11112818" y="4722312"/>
                  <a:pt x="11120092" y="4732526"/>
                </a:cubicBezTo>
                <a:cubicBezTo>
                  <a:pt x="11128146" y="4746579"/>
                  <a:pt x="11099872" y="4764542"/>
                  <a:pt x="11114114" y="4769246"/>
                </a:cubicBezTo>
                <a:cubicBezTo>
                  <a:pt x="11094446" y="4782293"/>
                  <a:pt x="11110059" y="4814880"/>
                  <a:pt x="11108503" y="4836496"/>
                </a:cubicBezTo>
                <a:cubicBezTo>
                  <a:pt x="11090709" y="4845134"/>
                  <a:pt x="11104990" y="4881970"/>
                  <a:pt x="11092373" y="4922600"/>
                </a:cubicBezTo>
                <a:cubicBezTo>
                  <a:pt x="11072170" y="4931649"/>
                  <a:pt x="11099915" y="4955799"/>
                  <a:pt x="11069236" y="4977533"/>
                </a:cubicBezTo>
                <a:cubicBezTo>
                  <a:pt x="11060998" y="4993767"/>
                  <a:pt x="11053970" y="4991342"/>
                  <a:pt x="11042946" y="5020006"/>
                </a:cubicBezTo>
                <a:cubicBezTo>
                  <a:pt x="10998923" y="5057323"/>
                  <a:pt x="11008139" y="5102817"/>
                  <a:pt x="10987229" y="5143800"/>
                </a:cubicBezTo>
                <a:cubicBezTo>
                  <a:pt x="10966477" y="5191707"/>
                  <a:pt x="10967842" y="5166600"/>
                  <a:pt x="10954583" y="5210327"/>
                </a:cubicBezTo>
                <a:cubicBezTo>
                  <a:pt x="10962638" y="5222499"/>
                  <a:pt x="10958765" y="5247141"/>
                  <a:pt x="10949135" y="5257786"/>
                </a:cubicBezTo>
                <a:cubicBezTo>
                  <a:pt x="10939828" y="5281474"/>
                  <a:pt x="10950388" y="5291783"/>
                  <a:pt x="10926106" y="5307888"/>
                </a:cubicBezTo>
                <a:cubicBezTo>
                  <a:pt x="10941698" y="5310906"/>
                  <a:pt x="10915547" y="5356555"/>
                  <a:pt x="10934066" y="5353077"/>
                </a:cubicBezTo>
                <a:cubicBezTo>
                  <a:pt x="10941382" y="5375535"/>
                  <a:pt x="10917572" y="5372233"/>
                  <a:pt x="10923251" y="5393699"/>
                </a:cubicBezTo>
                <a:cubicBezTo>
                  <a:pt x="10915971" y="5420167"/>
                  <a:pt x="10906588" y="5474876"/>
                  <a:pt x="10900121" y="5496165"/>
                </a:cubicBezTo>
                <a:lnTo>
                  <a:pt x="10901434" y="5563292"/>
                </a:lnTo>
                <a:cubicBezTo>
                  <a:pt x="10857162" y="5627591"/>
                  <a:pt x="10926163" y="5569977"/>
                  <a:pt x="10891103" y="5680897"/>
                </a:cubicBezTo>
                <a:cubicBezTo>
                  <a:pt x="10885020" y="5685744"/>
                  <a:pt x="10886763" y="5701244"/>
                  <a:pt x="10893477" y="5701971"/>
                </a:cubicBezTo>
                <a:cubicBezTo>
                  <a:pt x="10889915" y="5708544"/>
                  <a:pt x="10873871" y="5721689"/>
                  <a:pt x="10883760" y="5726858"/>
                </a:cubicBezTo>
                <a:cubicBezTo>
                  <a:pt x="10880410" y="5745270"/>
                  <a:pt x="10875270" y="5763029"/>
                  <a:pt x="10868506" y="5779721"/>
                </a:cubicBezTo>
                <a:lnTo>
                  <a:pt x="10850945" y="5850734"/>
                </a:lnTo>
                <a:cubicBezTo>
                  <a:pt x="10848690" y="5878587"/>
                  <a:pt x="10848547" y="5884771"/>
                  <a:pt x="10846293" y="5912624"/>
                </a:cubicBezTo>
                <a:cubicBezTo>
                  <a:pt x="10841468" y="5915725"/>
                  <a:pt x="10848381" y="5944892"/>
                  <a:pt x="10853343" y="5946151"/>
                </a:cubicBezTo>
                <a:cubicBezTo>
                  <a:pt x="10850294" y="5950845"/>
                  <a:pt x="10828893" y="5963927"/>
                  <a:pt x="10835955" y="5968942"/>
                </a:cubicBezTo>
                <a:cubicBezTo>
                  <a:pt x="10828756" y="5996614"/>
                  <a:pt x="10816374" y="6021531"/>
                  <a:pt x="10800001" y="6041279"/>
                </a:cubicBezTo>
                <a:cubicBezTo>
                  <a:pt x="10789590" y="6064654"/>
                  <a:pt x="10779488" y="6096456"/>
                  <a:pt x="10773494" y="6109194"/>
                </a:cubicBezTo>
                <a:cubicBezTo>
                  <a:pt x="10772383" y="6119174"/>
                  <a:pt x="10771271" y="6129154"/>
                  <a:pt x="10770160" y="6139134"/>
                </a:cubicBezTo>
                <a:lnTo>
                  <a:pt x="10752910" y="6177213"/>
                </a:lnTo>
                <a:cubicBezTo>
                  <a:pt x="10725136" y="6177527"/>
                  <a:pt x="10779719" y="6230913"/>
                  <a:pt x="10768830" y="6241402"/>
                </a:cubicBezTo>
                <a:cubicBezTo>
                  <a:pt x="10774289" y="6250272"/>
                  <a:pt x="10753478" y="6267243"/>
                  <a:pt x="10750501" y="6273156"/>
                </a:cubicBezTo>
                <a:cubicBezTo>
                  <a:pt x="10748681" y="6287383"/>
                  <a:pt x="10754389" y="6306338"/>
                  <a:pt x="10752569" y="6320566"/>
                </a:cubicBezTo>
                <a:cubicBezTo>
                  <a:pt x="10751768" y="6327767"/>
                  <a:pt x="10755693" y="6327441"/>
                  <a:pt x="10754891" y="6334642"/>
                </a:cubicBezTo>
                <a:cubicBezTo>
                  <a:pt x="10755774" y="6348287"/>
                  <a:pt x="10777088" y="6397821"/>
                  <a:pt x="10771728" y="6415250"/>
                </a:cubicBezTo>
                <a:cubicBezTo>
                  <a:pt x="10764984" y="6436075"/>
                  <a:pt x="10767832" y="6453035"/>
                  <a:pt x="10765912" y="6467672"/>
                </a:cubicBezTo>
                <a:cubicBezTo>
                  <a:pt x="10764543" y="6481167"/>
                  <a:pt x="10763176" y="6494661"/>
                  <a:pt x="10761808" y="6508156"/>
                </a:cubicBezTo>
                <a:cubicBezTo>
                  <a:pt x="10759872" y="6515275"/>
                  <a:pt x="10769603" y="6528329"/>
                  <a:pt x="10763042" y="6540135"/>
                </a:cubicBezTo>
                <a:cubicBezTo>
                  <a:pt x="10761908" y="6555315"/>
                  <a:pt x="10760772" y="6570496"/>
                  <a:pt x="10759638" y="6585676"/>
                </a:cubicBezTo>
                <a:cubicBezTo>
                  <a:pt x="10747352" y="6605911"/>
                  <a:pt x="10785136" y="6620412"/>
                  <a:pt x="10769479" y="6649843"/>
                </a:cubicBezTo>
                <a:cubicBezTo>
                  <a:pt x="10784195" y="6676108"/>
                  <a:pt x="10760807" y="6682344"/>
                  <a:pt x="10755139" y="6716645"/>
                </a:cubicBezTo>
                <a:cubicBezTo>
                  <a:pt x="10740355" y="6740971"/>
                  <a:pt x="10762343" y="6772070"/>
                  <a:pt x="10757944" y="6807038"/>
                </a:cubicBezTo>
                <a:lnTo>
                  <a:pt x="10715040" y="6858000"/>
                </a:lnTo>
                <a:lnTo>
                  <a:pt x="0" y="6858000"/>
                </a:lnTo>
                <a:lnTo>
                  <a:pt x="0" y="356252"/>
                </a:lnTo>
                <a:lnTo>
                  <a:pt x="31169" y="364025"/>
                </a:lnTo>
                <a:cubicBezTo>
                  <a:pt x="43366" y="367845"/>
                  <a:pt x="54258" y="370291"/>
                  <a:pt x="61793" y="365362"/>
                </a:cubicBezTo>
                <a:cubicBezTo>
                  <a:pt x="62777" y="382239"/>
                  <a:pt x="97336" y="360459"/>
                  <a:pt x="106163" y="376612"/>
                </a:cubicBezTo>
                <a:cubicBezTo>
                  <a:pt x="103874" y="402865"/>
                  <a:pt x="166927" y="394547"/>
                  <a:pt x="195047" y="405647"/>
                </a:cubicBezTo>
                <a:cubicBezTo>
                  <a:pt x="192191" y="420157"/>
                  <a:pt x="229342" y="424363"/>
                  <a:pt x="207416" y="435428"/>
                </a:cubicBezTo>
                <a:cubicBezTo>
                  <a:pt x="225810" y="443657"/>
                  <a:pt x="226898" y="429534"/>
                  <a:pt x="235616" y="425460"/>
                </a:cubicBezTo>
                <a:cubicBezTo>
                  <a:pt x="257905" y="428749"/>
                  <a:pt x="253929" y="415876"/>
                  <a:pt x="256504" y="406810"/>
                </a:cubicBezTo>
                <a:cubicBezTo>
                  <a:pt x="278448" y="430795"/>
                  <a:pt x="320034" y="410726"/>
                  <a:pt x="358906" y="409646"/>
                </a:cubicBezTo>
                <a:cubicBezTo>
                  <a:pt x="382042" y="411071"/>
                  <a:pt x="415063" y="457026"/>
                  <a:pt x="436774" y="436156"/>
                </a:cubicBezTo>
                <a:cubicBezTo>
                  <a:pt x="450774" y="442766"/>
                  <a:pt x="471838" y="423064"/>
                  <a:pt x="484259" y="443483"/>
                </a:cubicBezTo>
                <a:cubicBezTo>
                  <a:pt x="519803" y="438579"/>
                  <a:pt x="531290" y="449149"/>
                  <a:pt x="562042" y="439906"/>
                </a:cubicBezTo>
                <a:cubicBezTo>
                  <a:pt x="600399" y="440212"/>
                  <a:pt x="571554" y="465751"/>
                  <a:pt x="624598" y="459868"/>
                </a:cubicBezTo>
                <a:cubicBezTo>
                  <a:pt x="649155" y="469270"/>
                  <a:pt x="676517" y="475038"/>
                  <a:pt x="704044" y="476614"/>
                </a:cubicBezTo>
                <a:cubicBezTo>
                  <a:pt x="705372" y="470735"/>
                  <a:pt x="718396" y="478989"/>
                  <a:pt x="723866" y="480603"/>
                </a:cubicBezTo>
                <a:cubicBezTo>
                  <a:pt x="722805" y="476777"/>
                  <a:pt x="733323" y="474871"/>
                  <a:pt x="738165" y="478008"/>
                </a:cubicBezTo>
                <a:cubicBezTo>
                  <a:pt x="824566" y="491139"/>
                  <a:pt x="767794" y="455710"/>
                  <a:pt x="823490" y="476812"/>
                </a:cubicBezTo>
                <a:cubicBezTo>
                  <a:pt x="857898" y="481061"/>
                  <a:pt x="845052" y="436988"/>
                  <a:pt x="885113" y="458331"/>
                </a:cubicBezTo>
                <a:cubicBezTo>
                  <a:pt x="926099" y="458657"/>
                  <a:pt x="947739" y="442680"/>
                  <a:pt x="988932" y="454726"/>
                </a:cubicBezTo>
                <a:cubicBezTo>
                  <a:pt x="1027285" y="454962"/>
                  <a:pt x="1058562" y="448590"/>
                  <a:pt x="1092558" y="454020"/>
                </a:cubicBezTo>
                <a:cubicBezTo>
                  <a:pt x="1104202" y="448849"/>
                  <a:pt x="1116031" y="446881"/>
                  <a:pt x="1130488" y="455151"/>
                </a:cubicBezTo>
                <a:cubicBezTo>
                  <a:pt x="1156820" y="453582"/>
                  <a:pt x="1166389" y="446788"/>
                  <a:pt x="1180239" y="447442"/>
                </a:cubicBezTo>
                <a:lnTo>
                  <a:pt x="1196023" y="450989"/>
                </a:lnTo>
                <a:lnTo>
                  <a:pt x="1196350" y="451000"/>
                </a:lnTo>
                <a:lnTo>
                  <a:pt x="1207898" y="440222"/>
                </a:lnTo>
                <a:cubicBezTo>
                  <a:pt x="1217116" y="435867"/>
                  <a:pt x="1221314" y="447926"/>
                  <a:pt x="1239671" y="449324"/>
                </a:cubicBezTo>
                <a:lnTo>
                  <a:pt x="1243324" y="454961"/>
                </a:lnTo>
                <a:lnTo>
                  <a:pt x="1249491" y="456220"/>
                </a:lnTo>
                <a:cubicBezTo>
                  <a:pt x="1297335" y="461293"/>
                  <a:pt x="1352139" y="438083"/>
                  <a:pt x="1388841" y="448761"/>
                </a:cubicBezTo>
                <a:cubicBezTo>
                  <a:pt x="1438245" y="451191"/>
                  <a:pt x="1465569" y="429692"/>
                  <a:pt x="1500630" y="420723"/>
                </a:cubicBezTo>
                <a:cubicBezTo>
                  <a:pt x="1507200" y="447773"/>
                  <a:pt x="1576260" y="406112"/>
                  <a:pt x="1565988" y="430954"/>
                </a:cubicBezTo>
                <a:cubicBezTo>
                  <a:pt x="1615285" y="423341"/>
                  <a:pt x="1592572" y="448986"/>
                  <a:pt x="1637079" y="420187"/>
                </a:cubicBezTo>
                <a:cubicBezTo>
                  <a:pt x="1727010" y="426207"/>
                  <a:pt x="1823307" y="368864"/>
                  <a:pt x="1904900" y="388441"/>
                </a:cubicBezTo>
                <a:cubicBezTo>
                  <a:pt x="1888828" y="378093"/>
                  <a:pt x="1933357" y="376238"/>
                  <a:pt x="1992624" y="369668"/>
                </a:cubicBezTo>
                <a:lnTo>
                  <a:pt x="1980913" y="361788"/>
                </a:lnTo>
                <a:lnTo>
                  <a:pt x="1983664" y="363536"/>
                </a:lnTo>
                <a:cubicBezTo>
                  <a:pt x="2000496" y="373829"/>
                  <a:pt x="2043587" y="397946"/>
                  <a:pt x="2062468" y="390835"/>
                </a:cubicBezTo>
                <a:lnTo>
                  <a:pt x="2067126" y="384070"/>
                </a:lnTo>
                <a:lnTo>
                  <a:pt x="2104156" y="417019"/>
                </a:lnTo>
                <a:lnTo>
                  <a:pt x="2129682" y="418926"/>
                </a:lnTo>
                <a:cubicBezTo>
                  <a:pt x="2129836" y="419504"/>
                  <a:pt x="2129989" y="420084"/>
                  <a:pt x="2130142" y="420663"/>
                </a:cubicBezTo>
                <a:cubicBezTo>
                  <a:pt x="2131101" y="421727"/>
                  <a:pt x="2132422" y="421667"/>
                  <a:pt x="2134196" y="420987"/>
                </a:cubicBezTo>
                <a:lnTo>
                  <a:pt x="2137182" y="419485"/>
                </a:lnTo>
                <a:lnTo>
                  <a:pt x="2142018" y="419846"/>
                </a:lnTo>
                <a:lnTo>
                  <a:pt x="2155068" y="420370"/>
                </a:lnTo>
                <a:lnTo>
                  <a:pt x="2160455" y="423367"/>
                </a:lnTo>
                <a:lnTo>
                  <a:pt x="2225093" y="420384"/>
                </a:lnTo>
                <a:lnTo>
                  <a:pt x="2244321" y="423982"/>
                </a:lnTo>
                <a:cubicBezTo>
                  <a:pt x="2261833" y="426735"/>
                  <a:pt x="2279026" y="427429"/>
                  <a:pt x="2293930" y="420000"/>
                </a:cubicBezTo>
                <a:cubicBezTo>
                  <a:pt x="2292982" y="432682"/>
                  <a:pt x="2334678" y="411216"/>
                  <a:pt x="2350754" y="419935"/>
                </a:cubicBezTo>
                <a:cubicBezTo>
                  <a:pt x="2361661" y="427476"/>
                  <a:pt x="2376853" y="422720"/>
                  <a:pt x="2391980" y="422693"/>
                </a:cubicBezTo>
                <a:cubicBezTo>
                  <a:pt x="2408951" y="428919"/>
                  <a:pt x="2477550" y="421192"/>
                  <a:pt x="2497587" y="414618"/>
                </a:cubicBezTo>
                <a:cubicBezTo>
                  <a:pt x="2549152" y="391136"/>
                  <a:pt x="2630839" y="412827"/>
                  <a:pt x="2672925" y="394924"/>
                </a:cubicBezTo>
                <a:cubicBezTo>
                  <a:pt x="2686245" y="392554"/>
                  <a:pt x="2698521" y="391835"/>
                  <a:pt x="2710081" y="392147"/>
                </a:cubicBezTo>
                <a:lnTo>
                  <a:pt x="2747984" y="401049"/>
                </a:lnTo>
                <a:lnTo>
                  <a:pt x="2768310" y="400424"/>
                </a:lnTo>
                <a:lnTo>
                  <a:pt x="2773571" y="401435"/>
                </a:lnTo>
                <a:cubicBezTo>
                  <a:pt x="2783616" y="403390"/>
                  <a:pt x="2793612" y="405136"/>
                  <a:pt x="2803894" y="406051"/>
                </a:cubicBezTo>
                <a:cubicBezTo>
                  <a:pt x="2802681" y="378823"/>
                  <a:pt x="2891151" y="409343"/>
                  <a:pt x="2872200" y="386689"/>
                </a:cubicBezTo>
                <a:cubicBezTo>
                  <a:pt x="2914411" y="386908"/>
                  <a:pt x="2906510" y="374789"/>
                  <a:pt x="2924232" y="377814"/>
                </a:cubicBezTo>
                <a:lnTo>
                  <a:pt x="2928744" y="378968"/>
                </a:lnTo>
                <a:lnTo>
                  <a:pt x="2933027" y="382799"/>
                </a:lnTo>
                <a:lnTo>
                  <a:pt x="2942905" y="383274"/>
                </a:lnTo>
                <a:lnTo>
                  <a:pt x="2953299" y="386904"/>
                </a:lnTo>
                <a:cubicBezTo>
                  <a:pt x="3049789" y="368092"/>
                  <a:pt x="3181734" y="381038"/>
                  <a:pt x="3264895" y="350259"/>
                </a:cubicBezTo>
                <a:lnTo>
                  <a:pt x="3336628" y="329413"/>
                </a:lnTo>
                <a:cubicBezTo>
                  <a:pt x="3368701" y="319686"/>
                  <a:pt x="3392663" y="341875"/>
                  <a:pt x="3423347" y="323319"/>
                </a:cubicBezTo>
                <a:cubicBezTo>
                  <a:pt x="3435112" y="313008"/>
                  <a:pt x="3461050" y="308321"/>
                  <a:pt x="3481280" y="312849"/>
                </a:cubicBezTo>
                <a:cubicBezTo>
                  <a:pt x="3484761" y="313628"/>
                  <a:pt x="3487938" y="314656"/>
                  <a:pt x="3490712" y="315903"/>
                </a:cubicBezTo>
                <a:cubicBezTo>
                  <a:pt x="3527740" y="289890"/>
                  <a:pt x="3549459" y="300908"/>
                  <a:pt x="3566774" y="283593"/>
                </a:cubicBezTo>
                <a:cubicBezTo>
                  <a:pt x="3624557" y="274003"/>
                  <a:pt x="3670364" y="287759"/>
                  <a:pt x="3686512" y="272531"/>
                </a:cubicBezTo>
                <a:cubicBezTo>
                  <a:pt x="3715934" y="271930"/>
                  <a:pt x="3755701" y="286697"/>
                  <a:pt x="3778247" y="269989"/>
                </a:cubicBezTo>
                <a:cubicBezTo>
                  <a:pt x="3780923" y="282584"/>
                  <a:pt x="3812272" y="258536"/>
                  <a:pt x="3829082" y="266058"/>
                </a:cubicBezTo>
                <a:cubicBezTo>
                  <a:pt x="3840936" y="272766"/>
                  <a:pt x="3853213" y="267032"/>
                  <a:pt x="3866743" y="265976"/>
                </a:cubicBezTo>
                <a:cubicBezTo>
                  <a:pt x="3883658" y="270972"/>
                  <a:pt x="3942901" y="258670"/>
                  <a:pt x="3959009" y="250810"/>
                </a:cubicBezTo>
                <a:cubicBezTo>
                  <a:pt x="3998630" y="224101"/>
                  <a:pt x="4077760" y="239971"/>
                  <a:pt x="4110449" y="219418"/>
                </a:cubicBezTo>
                <a:cubicBezTo>
                  <a:pt x="4155495" y="206425"/>
                  <a:pt x="4192922" y="220681"/>
                  <a:pt x="4230748" y="221497"/>
                </a:cubicBezTo>
                <a:cubicBezTo>
                  <a:pt x="4222099" y="194680"/>
                  <a:pt x="4309746" y="218812"/>
                  <a:pt x="4286495" y="197719"/>
                </a:cubicBezTo>
                <a:cubicBezTo>
                  <a:pt x="4336943" y="194176"/>
                  <a:pt x="4301574" y="175028"/>
                  <a:pt x="4359131" y="192410"/>
                </a:cubicBezTo>
                <a:cubicBezTo>
                  <a:pt x="4440253" y="167258"/>
                  <a:pt x="4561931" y="171069"/>
                  <a:pt x="4627803" y="134998"/>
                </a:cubicBezTo>
                <a:cubicBezTo>
                  <a:pt x="4698789" y="125374"/>
                  <a:pt x="4732249" y="131900"/>
                  <a:pt x="4785052" y="120888"/>
                </a:cubicBezTo>
                <a:cubicBezTo>
                  <a:pt x="4790616" y="88736"/>
                  <a:pt x="4859192" y="106343"/>
                  <a:pt x="4944608" y="68928"/>
                </a:cubicBezTo>
                <a:cubicBezTo>
                  <a:pt x="5018652" y="59825"/>
                  <a:pt x="5074224" y="31385"/>
                  <a:pt x="5149378" y="39194"/>
                </a:cubicBezTo>
                <a:cubicBezTo>
                  <a:pt x="5152369" y="34812"/>
                  <a:pt x="5156784" y="31072"/>
                  <a:pt x="5162172" y="27803"/>
                </a:cubicBezTo>
                <a:lnTo>
                  <a:pt x="5165745" y="26161"/>
                </a:lnTo>
                <a:lnTo>
                  <a:pt x="5167090" y="26645"/>
                </a:lnTo>
                <a:cubicBezTo>
                  <a:pt x="5172161" y="27618"/>
                  <a:pt x="5178314" y="27911"/>
                  <a:pt x="5186702" y="27265"/>
                </a:cubicBezTo>
                <a:cubicBezTo>
                  <a:pt x="5190646" y="56011"/>
                  <a:pt x="5204350" y="35606"/>
                  <a:pt x="5231724" y="40082"/>
                </a:cubicBezTo>
                <a:cubicBezTo>
                  <a:pt x="5255417" y="42117"/>
                  <a:pt x="5231921" y="24114"/>
                  <a:pt x="5251439" y="28748"/>
                </a:cubicBezTo>
                <a:cubicBezTo>
                  <a:pt x="5267279" y="31678"/>
                  <a:pt x="5338765" y="36672"/>
                  <a:pt x="5359700" y="43889"/>
                </a:cubicBezTo>
                <a:cubicBezTo>
                  <a:pt x="5397039" y="34986"/>
                  <a:pt x="5463238" y="34751"/>
                  <a:pt x="5492354" y="37594"/>
                </a:cubicBezTo>
                <a:close/>
              </a:path>
            </a:pathLst>
          </a:custGeom>
        </p:spPr>
      </p:pic>
    </p:spTree>
    <p:extLst>
      <p:ext uri="{BB962C8B-B14F-4D97-AF65-F5344CB8AC3E}">
        <p14:creationId xmlns:p14="http://schemas.microsoft.com/office/powerpoint/2010/main" val="32004331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9F01446-4603-E938-966F-593AAE253D1B}"/>
              </a:ext>
            </a:extLst>
          </p:cNvPr>
          <p:cNvSpPr txBox="1"/>
          <p:nvPr/>
        </p:nvSpPr>
        <p:spPr>
          <a:xfrm>
            <a:off x="395071" y="462880"/>
            <a:ext cx="9674941" cy="60016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a:latin typeface="Calibri"/>
                <a:ea typeface="Calibri"/>
                <a:cs typeface="Calibri"/>
              </a:rPr>
              <a:t> In 2021, the highest smoking rate was recorded. </a:t>
            </a:r>
            <a:endParaRPr lang="en-GB" sz="3200">
              <a:latin typeface="Bembo"/>
              <a:ea typeface="Calibri"/>
              <a:cs typeface="Calibri"/>
            </a:endParaRPr>
          </a:p>
          <a:p>
            <a:endParaRPr lang="en-GB" sz="3200">
              <a:latin typeface="Calibri"/>
              <a:ea typeface="Calibri"/>
              <a:cs typeface="Calibri"/>
            </a:endParaRPr>
          </a:p>
          <a:p>
            <a:pPr marL="457200" indent="-457200">
              <a:buFont typeface="Arial"/>
              <a:buChar char="•"/>
            </a:pPr>
            <a:r>
              <a:rPr lang="en-GB" sz="3200">
                <a:latin typeface="Calibri"/>
                <a:ea typeface="Calibri"/>
                <a:cs typeface="Calibri"/>
              </a:rPr>
              <a:t>Scotland, with a percentage of 14.8%.</a:t>
            </a:r>
            <a:endParaRPr lang="en-GB" sz="3200">
              <a:latin typeface="Bembo"/>
              <a:ea typeface="Calibri"/>
              <a:cs typeface="Calibri"/>
            </a:endParaRPr>
          </a:p>
          <a:p>
            <a:endParaRPr lang="en-GB" sz="3200">
              <a:latin typeface="Calibri"/>
              <a:ea typeface="Calibri"/>
              <a:cs typeface="Calibri"/>
            </a:endParaRPr>
          </a:p>
          <a:p>
            <a:pPr marL="457200" indent="-457200">
              <a:buFont typeface="Arial"/>
              <a:buChar char="•"/>
            </a:pPr>
            <a:r>
              <a:rPr lang="en-GB" sz="3200">
                <a:latin typeface="Calibri"/>
                <a:ea typeface="Calibri"/>
                <a:cs typeface="Calibri"/>
              </a:rPr>
              <a:t> Wales- 14.1% </a:t>
            </a:r>
            <a:endParaRPr lang="en-GB" sz="3200">
              <a:latin typeface="Bembo"/>
              <a:ea typeface="Calibri"/>
              <a:cs typeface="Calibri"/>
            </a:endParaRPr>
          </a:p>
          <a:p>
            <a:endParaRPr lang="en-GB" sz="3200">
              <a:latin typeface="Calibri"/>
              <a:ea typeface="Calibri"/>
              <a:cs typeface="Calibri"/>
            </a:endParaRPr>
          </a:p>
          <a:p>
            <a:pPr marL="457200" indent="-457200">
              <a:buFont typeface="Arial"/>
              <a:buChar char="•"/>
            </a:pPr>
            <a:r>
              <a:rPr lang="en-GB" sz="3200">
                <a:latin typeface="Calibri"/>
                <a:ea typeface="Calibri"/>
                <a:cs typeface="Calibri"/>
              </a:rPr>
              <a:t>Northern Ireland-13.8%  </a:t>
            </a:r>
            <a:endParaRPr lang="en-GB" sz="3200">
              <a:latin typeface="Bembo"/>
              <a:ea typeface="Calibri"/>
              <a:cs typeface="Calibri"/>
            </a:endParaRPr>
          </a:p>
          <a:p>
            <a:endParaRPr lang="en-GB" sz="3200">
              <a:latin typeface="Calibri"/>
              <a:ea typeface="Calibri"/>
              <a:cs typeface="Calibri"/>
            </a:endParaRPr>
          </a:p>
          <a:p>
            <a:pPr marL="457200" indent="-457200">
              <a:buFont typeface="Arial"/>
              <a:buChar char="•"/>
            </a:pPr>
            <a:r>
              <a:rPr lang="en-GB" sz="3200">
                <a:latin typeface="Calibri"/>
                <a:ea typeface="Calibri"/>
                <a:cs typeface="Calibri"/>
              </a:rPr>
              <a:t> England, 13%the statistics show that the rate was lower .</a:t>
            </a:r>
          </a:p>
          <a:p>
            <a:pPr marL="457200" indent="-457200">
              <a:buFont typeface="Arial"/>
              <a:buChar char="•"/>
            </a:pPr>
            <a:endParaRPr lang="en-GB" sz="3200">
              <a:latin typeface="Calibri"/>
              <a:cs typeface="Calibri"/>
            </a:endParaRPr>
          </a:p>
          <a:p>
            <a:pPr marL="457200" indent="-457200">
              <a:buFont typeface="Arial"/>
              <a:buChar char="•"/>
            </a:pPr>
            <a:endParaRPr lang="en-GB" sz="3200">
              <a:latin typeface="Calibri"/>
              <a:cs typeface="Calibri"/>
            </a:endParaRPr>
          </a:p>
        </p:txBody>
      </p:sp>
      <p:sp>
        <p:nvSpPr>
          <p:cNvPr id="4" name="TextBox 3">
            <a:extLst>
              <a:ext uri="{FF2B5EF4-FFF2-40B4-BE49-F238E27FC236}">
                <a16:creationId xmlns:a16="http://schemas.microsoft.com/office/drawing/2014/main" id="{33B6E64D-D1AA-AAAE-EEB5-C5E341610E45}"/>
              </a:ext>
            </a:extLst>
          </p:cNvPr>
          <p:cNvSpPr txBox="1"/>
          <p:nvPr/>
        </p:nvSpPr>
        <p:spPr>
          <a:xfrm>
            <a:off x="8023655" y="6111498"/>
            <a:ext cx="311190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latin typeface="Calibri"/>
                <a:ea typeface="Calibri"/>
                <a:cs typeface="Calibri"/>
              </a:rPr>
              <a:t>Revie, Davies, and Mais (2022)</a:t>
            </a:r>
            <a:endParaRPr lang="en-GB"/>
          </a:p>
        </p:txBody>
      </p:sp>
    </p:spTree>
    <p:extLst>
      <p:ext uri="{BB962C8B-B14F-4D97-AF65-F5344CB8AC3E}">
        <p14:creationId xmlns:p14="http://schemas.microsoft.com/office/powerpoint/2010/main" val="29569742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23B5F31-FD97-8CA0-333E-3EF9DB378E40}"/>
              </a:ext>
            </a:extLst>
          </p:cNvPr>
          <p:cNvSpPr txBox="1"/>
          <p:nvPr/>
        </p:nvSpPr>
        <p:spPr>
          <a:xfrm>
            <a:off x="787244" y="800569"/>
            <a:ext cx="10202778" cy="47089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a:buFont typeface="Arial" panose="020B0604020202020204" pitchFamily="34" charset="0"/>
              <a:buChar char="•"/>
            </a:pPr>
            <a:r>
              <a:rPr lang="en-GB" sz="3200">
                <a:latin typeface="WordVisi_MSFontService"/>
              </a:rPr>
              <a:t>Men between the ages of 25 and 34 had the highest prevalence of smoking.</a:t>
            </a:r>
          </a:p>
          <a:p>
            <a:pPr marL="285750" indent="-285750">
              <a:buFont typeface="Arial" panose="020B0604020202020204" pitchFamily="34" charset="0"/>
              <a:buChar char="•"/>
            </a:pPr>
            <a:r>
              <a:rPr lang="en-GB" sz="3200">
                <a:latin typeface="Calibri"/>
                <a:cs typeface="Calibri"/>
              </a:rPr>
              <a:t>Those aged 65 to 74 had the lowest prevalence at 8.0%</a:t>
            </a:r>
          </a:p>
          <a:p>
            <a:pPr marL="285750" indent="-285750">
              <a:buFont typeface="Arial" panose="020B0604020202020204" pitchFamily="34" charset="0"/>
              <a:buChar char="•"/>
            </a:pPr>
            <a:r>
              <a:rPr lang="en-GB" sz="3200">
                <a:latin typeface="Calibri"/>
                <a:cs typeface="Calibri"/>
              </a:rPr>
              <a:t>Was also observed that people with no qualifications were more likely to be smokers, with a proportion of 28.2%, </a:t>
            </a:r>
            <a:endParaRPr lang="en-GB" sz="1200">
              <a:latin typeface="Calibri"/>
              <a:cs typeface="Calibri"/>
            </a:endParaRPr>
          </a:p>
          <a:p>
            <a:pPr marL="457200" indent="-457200">
              <a:buFont typeface="Arial"/>
              <a:buChar char="•"/>
            </a:pPr>
            <a:r>
              <a:rPr lang="en-GB" sz="3200">
                <a:latin typeface="Calibri"/>
                <a:cs typeface="Calibri"/>
              </a:rPr>
              <a:t>Compared to those with higher education levels, who recorded a prevalence of only 6.6%.  </a:t>
            </a:r>
            <a:endParaRPr lang="en-GB"/>
          </a:p>
          <a:p>
            <a:pPr marL="457200" indent="-457200">
              <a:buFont typeface="Arial"/>
              <a:buChar char="•"/>
            </a:pPr>
            <a:r>
              <a:rPr lang="en-GB" sz="3200">
                <a:latin typeface="Calibri"/>
                <a:cs typeface="Calibri"/>
              </a:rPr>
              <a:t>in 2015, the annual cost of smoking to the NHS was found to be £2.6 billion. </a:t>
            </a:r>
          </a:p>
          <a:p>
            <a:pPr marL="285750" indent="-285750">
              <a:buFont typeface="Arial" panose="020B0604020202020204" pitchFamily="34" charset="0"/>
              <a:buChar char="•"/>
            </a:pPr>
            <a:endParaRPr lang="en-GB" sz="1200">
              <a:latin typeface="Calibri"/>
              <a:cs typeface="Calibri"/>
            </a:endParaRPr>
          </a:p>
        </p:txBody>
      </p:sp>
      <p:sp>
        <p:nvSpPr>
          <p:cNvPr id="5" name="TextBox 4">
            <a:extLst>
              <a:ext uri="{FF2B5EF4-FFF2-40B4-BE49-F238E27FC236}">
                <a16:creationId xmlns:a16="http://schemas.microsoft.com/office/drawing/2014/main" id="{0E6C1B6B-B836-010A-694B-33ED6BDC392B}"/>
              </a:ext>
            </a:extLst>
          </p:cNvPr>
          <p:cNvSpPr txBox="1"/>
          <p:nvPr/>
        </p:nvSpPr>
        <p:spPr>
          <a:xfrm>
            <a:off x="8657997" y="6433373"/>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Calibri"/>
                <a:cs typeface="Calibri"/>
              </a:rPr>
              <a:t>NHS (2023)</a:t>
            </a:r>
            <a:endParaRPr lang="en-US"/>
          </a:p>
        </p:txBody>
      </p:sp>
    </p:spTree>
    <p:extLst>
      <p:ext uri="{BB962C8B-B14F-4D97-AF65-F5344CB8AC3E}">
        <p14:creationId xmlns:p14="http://schemas.microsoft.com/office/powerpoint/2010/main" val="31554030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569A1D1-4516-E6C8-ABA4-CA5AA5A7AECE}"/>
              </a:ext>
            </a:extLst>
          </p:cNvPr>
          <p:cNvSpPr txBox="1"/>
          <p:nvPr/>
        </p:nvSpPr>
        <p:spPr>
          <a:xfrm>
            <a:off x="198902" y="593260"/>
            <a:ext cx="1145940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a:buFont typeface="Arial" panose="020B0604020202020204" pitchFamily="34" charset="0"/>
              <a:buChar char="•"/>
            </a:pPr>
            <a:endParaRPr lang="en-GB">
              <a:latin typeface="Bembo"/>
            </a:endParaRPr>
          </a:p>
        </p:txBody>
      </p:sp>
      <p:sp>
        <p:nvSpPr>
          <p:cNvPr id="4" name="TextBox 3">
            <a:extLst>
              <a:ext uri="{FF2B5EF4-FFF2-40B4-BE49-F238E27FC236}">
                <a16:creationId xmlns:a16="http://schemas.microsoft.com/office/drawing/2014/main" id="{D0221400-613C-F7B4-6C1B-E8771BBD56FB}"/>
              </a:ext>
            </a:extLst>
          </p:cNvPr>
          <p:cNvSpPr txBox="1"/>
          <p:nvPr/>
        </p:nvSpPr>
        <p:spPr>
          <a:xfrm>
            <a:off x="112391" y="138844"/>
            <a:ext cx="12060989" cy="67095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panose="020B0604020202020204" pitchFamily="34" charset="0"/>
              <a:buChar char="•"/>
            </a:pPr>
            <a:endParaRPr lang="en-GB" sz="3200" dirty="0">
              <a:latin typeface="Inter"/>
              <a:ea typeface="Inter"/>
              <a:cs typeface="Inter"/>
            </a:endParaRPr>
          </a:p>
          <a:p>
            <a:pPr marL="285750" indent="-285750" algn="l">
              <a:buFont typeface="Arial" panose="020B0604020202020204" pitchFamily="34" charset="0"/>
              <a:buChar char="•"/>
            </a:pPr>
            <a:r>
              <a:rPr lang="en-GB" sz="3200" dirty="0">
                <a:latin typeface="Inter"/>
                <a:ea typeface="Inter"/>
                <a:cs typeface="Inter"/>
              </a:rPr>
              <a:t>In 2007, the government took a proactive approach by enacting legislation that prohibited smoking in enclosed spaces, aiming to tackle and reduce this underlying problem.</a:t>
            </a:r>
            <a:endParaRPr lang="en-GB" dirty="0"/>
          </a:p>
          <a:p>
            <a:pPr marL="285750" indent="-285750">
              <a:buFont typeface="Arial" panose="020B0604020202020204" pitchFamily="34" charset="0"/>
              <a:buChar char="•"/>
            </a:pPr>
            <a:r>
              <a:rPr lang="en-GB" sz="3200" dirty="0">
                <a:latin typeface="Calibri"/>
                <a:ea typeface="+mn-lt"/>
                <a:cs typeface="+mn-lt"/>
              </a:rPr>
              <a:t>The government recognized that the ban on smoking in enclosed areas would have a positive impact on public health by reducing the burden on healthcare systems. </a:t>
            </a:r>
          </a:p>
          <a:p>
            <a:pPr marL="285750" indent="-285750">
              <a:buFont typeface="Arial,Sans-Serif" panose="020B0604020202020204" pitchFamily="34" charset="0"/>
              <a:buChar char="•"/>
            </a:pPr>
            <a:r>
              <a:rPr lang="en-GB" sz="3200" dirty="0">
                <a:latin typeface="Calibri"/>
                <a:cs typeface="Calibri"/>
              </a:rPr>
              <a:t>Reducing smoking has a beneficial impact on the environment by lowering carbon emissions, reducing plastic pollution, and improving air quality. </a:t>
            </a:r>
            <a:endParaRPr lang="en-GB" sz="3200" dirty="0">
              <a:latin typeface="Calibri"/>
              <a:ea typeface="Calibri"/>
              <a:cs typeface="Calibri"/>
            </a:endParaRPr>
          </a:p>
          <a:p>
            <a:pPr marL="285750" indent="-285750">
              <a:buFont typeface="Arial,Sans-Serif" panose="020B0604020202020204" pitchFamily="34" charset="0"/>
              <a:buChar char="•"/>
            </a:pPr>
            <a:r>
              <a:rPr lang="en-GB" sz="3200" dirty="0">
                <a:latin typeface="Calibri"/>
                <a:cs typeface="Calibri"/>
              </a:rPr>
              <a:t>An additional strategy adopted by the UK government to support the population in quitting smoking is to increase taxes on tobacco products.</a:t>
            </a:r>
            <a:endParaRPr lang="en-GB" sz="3200" dirty="0">
              <a:latin typeface="Calibri"/>
              <a:ea typeface="Calibri"/>
              <a:cs typeface="Calibri"/>
            </a:endParaRPr>
          </a:p>
          <a:p>
            <a:endParaRPr lang="en-GB" sz="1400">
              <a:latin typeface="Bembo"/>
              <a:ea typeface="Calibri"/>
              <a:cs typeface="Calibri"/>
            </a:endParaRPr>
          </a:p>
        </p:txBody>
      </p:sp>
      <p:sp>
        <p:nvSpPr>
          <p:cNvPr id="5" name="TextBox 4">
            <a:extLst>
              <a:ext uri="{FF2B5EF4-FFF2-40B4-BE49-F238E27FC236}">
                <a16:creationId xmlns:a16="http://schemas.microsoft.com/office/drawing/2014/main" id="{EE7756B8-1043-AE23-B360-277D907B3F01}"/>
              </a:ext>
            </a:extLst>
          </p:cNvPr>
          <p:cNvSpPr txBox="1"/>
          <p:nvPr/>
        </p:nvSpPr>
        <p:spPr>
          <a:xfrm>
            <a:off x="10141080" y="6252998"/>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latin typeface="Calibri"/>
                <a:ea typeface="Calibri"/>
                <a:cs typeface="Calibri"/>
              </a:rPr>
              <a:t>Arnot, et al. (2007) </a:t>
            </a:r>
            <a:endParaRPr lang="en-GB"/>
          </a:p>
        </p:txBody>
      </p:sp>
    </p:spTree>
    <p:extLst>
      <p:ext uri="{BB962C8B-B14F-4D97-AF65-F5344CB8AC3E}">
        <p14:creationId xmlns:p14="http://schemas.microsoft.com/office/powerpoint/2010/main" val="31954673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258B80-FE6F-E279-17E6-2A55255A5A5B}"/>
              </a:ext>
            </a:extLst>
          </p:cNvPr>
          <p:cNvSpPr txBox="1"/>
          <p:nvPr/>
        </p:nvSpPr>
        <p:spPr>
          <a:xfrm>
            <a:off x="139106" y="286357"/>
            <a:ext cx="12060989" cy="5509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a:buChar char="•"/>
            </a:pPr>
            <a:endParaRPr lang="en-GB" sz="3200" dirty="0">
              <a:latin typeface="Calibri"/>
              <a:ea typeface="Calibri"/>
              <a:cs typeface="Calibri"/>
            </a:endParaRPr>
          </a:p>
          <a:p>
            <a:pPr marL="457200" indent="-457200">
              <a:buFont typeface="Arial"/>
              <a:buChar char="•"/>
            </a:pPr>
            <a:endParaRPr lang="en-GB" sz="3200" dirty="0">
              <a:latin typeface="Calibri"/>
              <a:ea typeface="Calibri"/>
              <a:cs typeface="Calibri"/>
            </a:endParaRPr>
          </a:p>
          <a:p>
            <a:pPr marL="457200" indent="-457200" algn="l">
              <a:buFont typeface="Arial"/>
              <a:buChar char="•"/>
            </a:pPr>
            <a:r>
              <a:rPr lang="en-GB" sz="3200" dirty="0">
                <a:latin typeface="Calibri"/>
                <a:ea typeface="Calibri"/>
                <a:cs typeface="Calibri"/>
              </a:rPr>
              <a:t>The government seeks to approve a double budget to support people who want to quit smoking.</a:t>
            </a:r>
            <a:endParaRPr lang="en-GB"/>
          </a:p>
          <a:p>
            <a:pPr marL="457200" indent="-457200">
              <a:buFont typeface="Arial"/>
              <a:buChar char="•"/>
            </a:pPr>
            <a:r>
              <a:rPr lang="en-GB" sz="3200" dirty="0">
                <a:latin typeface="Calibri"/>
                <a:cs typeface="Calibri"/>
              </a:rPr>
              <a:t>Millions of pounds are also allocated annually for national campaigns to inform the public about the legal changes and the benefits of quitting smoking.</a:t>
            </a:r>
            <a:endParaRPr lang="en-GB" sz="3200" dirty="0">
              <a:latin typeface="Calibri"/>
              <a:ea typeface="Calibri"/>
              <a:cs typeface="Calibri"/>
            </a:endParaRPr>
          </a:p>
          <a:p>
            <a:pPr marL="457200" indent="-457200">
              <a:buFont typeface="Arial"/>
              <a:buChar char="•"/>
            </a:pPr>
            <a:r>
              <a:rPr lang="en-GB" sz="3200" dirty="0">
                <a:latin typeface="Calibri"/>
                <a:cs typeface="Calibri"/>
              </a:rPr>
              <a:t>Another method that is introduced in helping to quit nicotine addiction is the use of vaporizers.</a:t>
            </a:r>
            <a:endParaRPr lang="en-GB" sz="3200" dirty="0">
              <a:latin typeface="Calibri"/>
              <a:ea typeface="Calibri"/>
              <a:cs typeface="Calibri"/>
            </a:endParaRPr>
          </a:p>
          <a:p>
            <a:pPr marL="457200" indent="-457200">
              <a:buFont typeface="Arial"/>
              <a:buChar char="•"/>
            </a:pPr>
            <a:r>
              <a:rPr lang="en-GB" sz="3200" dirty="0">
                <a:latin typeface="Calibri"/>
                <a:ea typeface="+mn-lt"/>
                <a:cs typeface="+mn-lt"/>
              </a:rPr>
              <a:t>In 2023, the UK government officials introduced and supported an innovative program called "Swap to Stop."</a:t>
            </a:r>
            <a:endParaRPr lang="en-GB" sz="3200" dirty="0">
              <a:latin typeface="Calibri"/>
              <a:ea typeface="Calibri"/>
              <a:cs typeface="Calibri"/>
            </a:endParaRPr>
          </a:p>
        </p:txBody>
      </p:sp>
      <p:sp>
        <p:nvSpPr>
          <p:cNvPr id="2" name="TextBox 1">
            <a:extLst>
              <a:ext uri="{FF2B5EF4-FFF2-40B4-BE49-F238E27FC236}">
                <a16:creationId xmlns:a16="http://schemas.microsoft.com/office/drawing/2014/main" id="{C11859DC-AAF4-FAB8-906B-20E4A5EE0AB3}"/>
              </a:ext>
            </a:extLst>
          </p:cNvPr>
          <p:cNvSpPr txBox="1"/>
          <p:nvPr/>
        </p:nvSpPr>
        <p:spPr>
          <a:xfrm>
            <a:off x="9185488" y="6529443"/>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Calibri"/>
                <a:ea typeface="Calibri"/>
                <a:cs typeface="Calibri"/>
              </a:rPr>
              <a:t>McNeil et al. (2021)</a:t>
            </a:r>
            <a:endParaRPr lang="en-US"/>
          </a:p>
        </p:txBody>
      </p:sp>
    </p:spTree>
    <p:extLst>
      <p:ext uri="{BB962C8B-B14F-4D97-AF65-F5344CB8AC3E}">
        <p14:creationId xmlns:p14="http://schemas.microsoft.com/office/powerpoint/2010/main" val="35259482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0AC35D4-B200-6AD5-6CD4-253E1F76112F}"/>
              </a:ext>
            </a:extLst>
          </p:cNvPr>
          <p:cNvSpPr txBox="1"/>
          <p:nvPr/>
        </p:nvSpPr>
        <p:spPr>
          <a:xfrm>
            <a:off x="135824" y="135639"/>
            <a:ext cx="11997812" cy="60016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Sans-Serif"/>
              <a:buChar char="•"/>
            </a:pPr>
            <a:r>
              <a:rPr lang="en-GB" sz="3200">
                <a:latin typeface="Calibri"/>
                <a:ea typeface="Arial"/>
                <a:cs typeface="Arial"/>
              </a:rPr>
              <a:t>A randomized</a:t>
            </a:r>
            <a:r>
              <a:rPr lang="en-GB" sz="3200" baseline="0">
                <a:latin typeface="Calibri"/>
                <a:ea typeface="Arial"/>
                <a:cs typeface="Arial"/>
              </a:rPr>
              <a:t> controlled trial conducted in 2017 and 2018 demonstrated that tens of thousands of smokers were able to quit smoking because of using vaporizers.</a:t>
            </a:r>
            <a:r>
              <a:rPr lang="en-GB" sz="3200">
                <a:latin typeface="Calibri"/>
                <a:ea typeface="Arial"/>
                <a:cs typeface="Arial"/>
              </a:rPr>
              <a:t>​</a:t>
            </a:r>
          </a:p>
          <a:p>
            <a:pPr marL="457200" lvl="0" indent="-457200" rtl="0">
              <a:buFont typeface="Arial,Sans-Serif"/>
              <a:buChar char="•"/>
            </a:pPr>
            <a:r>
              <a:rPr lang="en-GB" sz="3200" baseline="0">
                <a:latin typeface="Calibri"/>
                <a:ea typeface="Arial"/>
                <a:cs typeface="Arial"/>
              </a:rPr>
              <a:t>Studies have shown that nicotine vapor products are effective in the process of quitting and reducing smoking.</a:t>
            </a:r>
            <a:r>
              <a:rPr lang="en-GB" sz="3200">
                <a:latin typeface="Calibri"/>
                <a:ea typeface="Arial"/>
                <a:cs typeface="Arial"/>
              </a:rPr>
              <a:t>​</a:t>
            </a:r>
          </a:p>
          <a:p>
            <a:pPr marL="457200" indent="-457200">
              <a:buFont typeface="Arial,Sans-Serif"/>
              <a:buChar char="•"/>
            </a:pPr>
            <a:r>
              <a:rPr lang="en-GB" sz="3200">
                <a:latin typeface="Calibri"/>
                <a:ea typeface="+mn-lt"/>
                <a:cs typeface="+mn-lt"/>
              </a:rPr>
              <a:t>Nevertheless, an increasing body of evidence points to the potential dangers of vaping. </a:t>
            </a:r>
            <a:endParaRPr lang="en-GB" sz="3200">
              <a:latin typeface="Calibri"/>
              <a:ea typeface="Calibri"/>
              <a:cs typeface="Arial"/>
            </a:endParaRPr>
          </a:p>
          <a:p>
            <a:pPr marL="457200" indent="-457200">
              <a:buFont typeface="Arial,Sans-Serif"/>
              <a:buChar char="•"/>
            </a:pPr>
            <a:r>
              <a:rPr lang="en-GB" sz="3200">
                <a:latin typeface="Calibri"/>
                <a:ea typeface="+mn-lt"/>
                <a:cs typeface="+mn-lt"/>
              </a:rPr>
              <a:t>The E-liquids utilized in electronic cigarettes are found to contain a variety of harmful substances, with the clinical implications of such exposure becoming more apparent. </a:t>
            </a:r>
            <a:endParaRPr lang="en-GB" sz="3200">
              <a:latin typeface="Calibri"/>
              <a:ea typeface="Calibri"/>
              <a:cs typeface="Arial"/>
            </a:endParaRPr>
          </a:p>
          <a:p>
            <a:pPr marL="457200" indent="-457200">
              <a:buFont typeface="Arial,Sans-Serif"/>
              <a:buChar char="•"/>
            </a:pPr>
            <a:r>
              <a:rPr lang="en-GB" sz="3200">
                <a:latin typeface="Calibri"/>
                <a:ea typeface="+mn-lt"/>
                <a:cs typeface="+mn-lt"/>
              </a:rPr>
              <a:t>It is crucial to note that these products are intended as a cessation aid for smoking and not for prolonged use.</a:t>
            </a:r>
            <a:endParaRPr lang="en-GB" sz="3200">
              <a:latin typeface="Calibri"/>
              <a:ea typeface="Calibri"/>
              <a:cs typeface="Arial"/>
            </a:endParaRPr>
          </a:p>
        </p:txBody>
      </p:sp>
      <p:sp>
        <p:nvSpPr>
          <p:cNvPr id="6" name="TextBox 5">
            <a:extLst>
              <a:ext uri="{FF2B5EF4-FFF2-40B4-BE49-F238E27FC236}">
                <a16:creationId xmlns:a16="http://schemas.microsoft.com/office/drawing/2014/main" id="{D31B4A51-2403-5C92-A55F-F2E7C31D0333}"/>
              </a:ext>
            </a:extLst>
          </p:cNvPr>
          <p:cNvSpPr txBox="1"/>
          <p:nvPr/>
        </p:nvSpPr>
        <p:spPr>
          <a:xfrm>
            <a:off x="7199609" y="6345125"/>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latin typeface="WordVisi_MSFontService"/>
              </a:rPr>
              <a:t>White, et.al (2023) </a:t>
            </a:r>
            <a:endParaRPr lang="en-GB"/>
          </a:p>
        </p:txBody>
      </p:sp>
    </p:spTree>
    <p:extLst>
      <p:ext uri="{BB962C8B-B14F-4D97-AF65-F5344CB8AC3E}">
        <p14:creationId xmlns:p14="http://schemas.microsoft.com/office/powerpoint/2010/main" val="31020147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C7AA650-E88C-F44E-2647-0E20DA5D5A29}"/>
              </a:ext>
            </a:extLst>
          </p:cNvPr>
          <p:cNvSpPr txBox="1"/>
          <p:nvPr/>
        </p:nvSpPr>
        <p:spPr>
          <a:xfrm>
            <a:off x="154473" y="369377"/>
            <a:ext cx="11506199" cy="82484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a:p>
            <a:endParaRPr lang="en-GB"/>
          </a:p>
          <a:p>
            <a:r>
              <a:rPr lang="en-GB" sz="3200">
                <a:latin typeface="Calibri"/>
                <a:ea typeface="+mn-lt"/>
                <a:cs typeface="+mn-lt"/>
              </a:rPr>
              <a:t>To summarize.</a:t>
            </a:r>
            <a:endParaRPr lang="en-GB" sz="3200">
              <a:latin typeface="Calibri"/>
              <a:ea typeface="Calibri"/>
              <a:cs typeface="Calibri"/>
            </a:endParaRPr>
          </a:p>
          <a:p>
            <a:r>
              <a:rPr lang="en-GB" sz="2400">
                <a:latin typeface="Calibri"/>
                <a:ea typeface="+mn-lt"/>
                <a:cs typeface="+mn-lt"/>
              </a:rPr>
              <a:t> Smoking presents a significant danger to both global health and the economy, resulting in severe consequences for individuals. It is a primary cause of avoidable deaths worldwide and is associated with various severe health conditions. The prevalence of smoking in the United Kingdom varies among different regions and age groups, with Scotland having the highest rate. The financial burden of smoking-related illnesses on the National Health Service (NHS) is considerable, emphasizing the immediate need for effective actions to tackle this problem. Moving forward, the UK government aims to establish a smoke-free generation by implementing stricter laws and imposing fines. This includes plans to limit smoking in public areas and increase penalties for those who violate smoking regulations. By implementing these measures, the government aspires to reduce smoking rates and enhance public health.</a:t>
            </a:r>
            <a:endParaRPr lang="en-GB" sz="2400">
              <a:latin typeface="Calibri"/>
              <a:ea typeface="Calibri"/>
              <a:cs typeface="Calibri"/>
            </a:endParaRPr>
          </a:p>
          <a:p>
            <a:endParaRPr lang="en-GB"/>
          </a:p>
          <a:p>
            <a:endParaRPr lang="en-GB"/>
          </a:p>
          <a:p>
            <a:endParaRPr lang="en-GB"/>
          </a:p>
          <a:p>
            <a:endParaRPr lang="en-GB"/>
          </a:p>
          <a:p>
            <a:endParaRPr lang="en-GB"/>
          </a:p>
          <a:p>
            <a:endParaRPr lang="en-GB"/>
          </a:p>
          <a:p>
            <a:endParaRPr lang="en-GB"/>
          </a:p>
          <a:p>
            <a:endParaRPr lang="en-GB"/>
          </a:p>
          <a:p>
            <a:endParaRPr lang="en-GB"/>
          </a:p>
          <a:p>
            <a:endParaRPr lang="en-GB"/>
          </a:p>
          <a:p>
            <a:endParaRPr lang="en-GB"/>
          </a:p>
        </p:txBody>
      </p:sp>
    </p:spTree>
    <p:extLst>
      <p:ext uri="{BB962C8B-B14F-4D97-AF65-F5344CB8AC3E}">
        <p14:creationId xmlns:p14="http://schemas.microsoft.com/office/powerpoint/2010/main" val="4274773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4DC6BC4-B586-4B06-8A0A-01BFA154CEB7}"/>
              </a:ext>
            </a:extLst>
          </p:cNvPr>
          <p:cNvSpPr txBox="1"/>
          <p:nvPr/>
        </p:nvSpPr>
        <p:spPr>
          <a:xfrm>
            <a:off x="209808" y="480733"/>
            <a:ext cx="11567650"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latin typeface="Calibri"/>
                <a:ea typeface="Calibri"/>
                <a:cs typeface="Calibri"/>
              </a:rPr>
              <a:t>RECCOMANDATIONS</a:t>
            </a:r>
          </a:p>
          <a:p>
            <a:endParaRPr lang="en-GB"/>
          </a:p>
          <a:p>
            <a:endParaRPr lang="en-GB"/>
          </a:p>
          <a:p>
            <a:r>
              <a:rPr lang="en-GB" sz="3200">
                <a:latin typeface="Calibri"/>
                <a:ea typeface="+mn-lt"/>
                <a:cs typeface="+mn-lt"/>
              </a:rPr>
              <a:t>One recommendation to quit smoking is to seek advice from professionals, as they are capable of providing the most effective guidance and support</a:t>
            </a:r>
            <a:endParaRPr lang="en-GB" sz="3200">
              <a:latin typeface="Calibri"/>
              <a:ea typeface="Calibri"/>
              <a:cs typeface="Calibri"/>
            </a:endParaRPr>
          </a:p>
          <a:p>
            <a:endParaRPr lang="en-GB" sz="1400"/>
          </a:p>
          <a:p>
            <a:r>
              <a:rPr lang="en-GB" sz="3200">
                <a:latin typeface="Calibri"/>
                <a:ea typeface="+mn-lt"/>
                <a:cs typeface="+mn-lt"/>
              </a:rPr>
              <a:t>Furthermore, educating individuals on the health hazards of smoking can serve as a deterrent to using such substances.</a:t>
            </a:r>
            <a:endParaRPr lang="en-GB" sz="3200">
              <a:latin typeface="Calibri"/>
              <a:ea typeface="Calibri"/>
              <a:cs typeface="Calibri"/>
            </a:endParaRPr>
          </a:p>
          <a:p>
            <a:endParaRPr lang="en-GB"/>
          </a:p>
        </p:txBody>
      </p:sp>
    </p:spTree>
    <p:extLst>
      <p:ext uri="{BB962C8B-B14F-4D97-AF65-F5344CB8AC3E}">
        <p14:creationId xmlns:p14="http://schemas.microsoft.com/office/powerpoint/2010/main" val="20510091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BE0169B-9921-A439-0856-5ACA3AF33B87}"/>
              </a:ext>
            </a:extLst>
          </p:cNvPr>
          <p:cNvSpPr txBox="1"/>
          <p:nvPr/>
        </p:nvSpPr>
        <p:spPr>
          <a:xfrm>
            <a:off x="774679" y="590232"/>
            <a:ext cx="11211232"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solidFill>
                  <a:srgbClr val="212121"/>
                </a:solidFill>
                <a:latin typeface="Calibri"/>
                <a:ea typeface="Segoe UI"/>
                <a:cs typeface="Segoe UI"/>
              </a:rPr>
              <a:t>REFERENCES</a:t>
            </a:r>
          </a:p>
          <a:p>
            <a:endParaRPr lang="en-GB" sz="1200">
              <a:solidFill>
                <a:srgbClr val="212121"/>
              </a:solidFill>
              <a:latin typeface="Calibri"/>
              <a:ea typeface="Segoe UI"/>
              <a:cs typeface="Segoe UI"/>
            </a:endParaRPr>
          </a:p>
          <a:p>
            <a:endParaRPr lang="en-GB" sz="1200">
              <a:solidFill>
                <a:srgbClr val="212121"/>
              </a:solidFill>
              <a:latin typeface="Calibri"/>
              <a:ea typeface="Segoe UI"/>
              <a:cs typeface="Segoe UI"/>
            </a:endParaRPr>
          </a:p>
          <a:p>
            <a:r>
              <a:rPr lang="en-GB" sz="1200">
                <a:solidFill>
                  <a:srgbClr val="212121"/>
                </a:solidFill>
                <a:latin typeface="Calibri"/>
                <a:ea typeface="Segoe UI"/>
                <a:cs typeface="Segoe UI"/>
              </a:rPr>
              <a:t>Arnott, D., </a:t>
            </a:r>
            <a:r>
              <a:rPr lang="en-GB" sz="1200" err="1">
                <a:solidFill>
                  <a:srgbClr val="212121"/>
                </a:solidFill>
                <a:latin typeface="Calibri"/>
                <a:ea typeface="Segoe UI"/>
                <a:cs typeface="Segoe UI"/>
              </a:rPr>
              <a:t>Dockrell</a:t>
            </a:r>
            <a:r>
              <a:rPr lang="en-GB" sz="1200">
                <a:solidFill>
                  <a:srgbClr val="212121"/>
                </a:solidFill>
                <a:latin typeface="Calibri"/>
                <a:ea typeface="Segoe UI"/>
                <a:cs typeface="Segoe UI"/>
              </a:rPr>
              <a:t>, M., Sandford, A., &amp; Willmore, I. (2007). Comprehensive smoke-free legislation in England: how advocacy won the day. </a:t>
            </a:r>
            <a:r>
              <a:rPr lang="en-GB" sz="1200" i="1">
                <a:solidFill>
                  <a:srgbClr val="212121"/>
                </a:solidFill>
                <a:latin typeface="Calibri"/>
                <a:ea typeface="Segoe UI"/>
                <a:cs typeface="Segoe UI"/>
              </a:rPr>
              <a:t>Tobacco control</a:t>
            </a:r>
            <a:r>
              <a:rPr lang="en-GB" sz="1200">
                <a:solidFill>
                  <a:srgbClr val="212121"/>
                </a:solidFill>
                <a:latin typeface="Calibri"/>
                <a:ea typeface="Segoe UI"/>
                <a:cs typeface="Segoe UI"/>
              </a:rPr>
              <a:t>, </a:t>
            </a:r>
            <a:r>
              <a:rPr lang="en-GB" sz="1200" i="1">
                <a:solidFill>
                  <a:srgbClr val="212121"/>
                </a:solidFill>
                <a:latin typeface="Calibri"/>
                <a:ea typeface="Segoe UI"/>
                <a:cs typeface="Segoe UI"/>
              </a:rPr>
              <a:t>16</a:t>
            </a:r>
            <a:r>
              <a:rPr lang="en-GB" sz="1200">
                <a:solidFill>
                  <a:srgbClr val="212121"/>
                </a:solidFill>
                <a:latin typeface="Calibri"/>
                <a:ea typeface="Segoe UI"/>
                <a:cs typeface="Segoe UI"/>
              </a:rPr>
              <a:t>(6), 423–428. </a:t>
            </a:r>
            <a:r>
              <a:rPr lang="en-GB" sz="1200" u="sng" strike="noStrike">
                <a:solidFill>
                  <a:srgbClr val="0563C1"/>
                </a:solidFill>
                <a:latin typeface="Calibri"/>
                <a:ea typeface="Segoe UI"/>
                <a:cs typeface="Segoe UI"/>
                <a:hlinkClick r:id="rId2"/>
              </a:rPr>
              <a:t>https://doi.org/10.1136/tc.2007.020255</a:t>
            </a:r>
            <a:r>
              <a:rPr lang="en-GB" sz="1200">
                <a:solidFill>
                  <a:srgbClr val="212121"/>
                </a:solidFill>
                <a:latin typeface="Calibri"/>
                <a:ea typeface="Calibri"/>
                <a:cs typeface="Calibri"/>
              </a:rPr>
              <a:t> </a:t>
            </a:r>
            <a:endParaRPr lang="en-GB"/>
          </a:p>
          <a:p>
            <a:pPr rtl="0"/>
            <a:r>
              <a:rPr lang="en-GB" sz="1200">
                <a:latin typeface="Calibri"/>
                <a:ea typeface="Segoe UI"/>
                <a:cs typeface="Segoe UI"/>
              </a:rPr>
              <a:t>Balogun, B., Harker, R. (2023) The smokefree 2023 ambition for England. Available at: </a:t>
            </a:r>
            <a:r>
              <a:rPr lang="en-GB" sz="1200" u="sng" strike="noStrike">
                <a:solidFill>
                  <a:srgbClr val="0563C1"/>
                </a:solidFill>
                <a:latin typeface="Calibri"/>
                <a:ea typeface="Segoe UI"/>
                <a:cs typeface="Segoe UI"/>
                <a:hlinkClick r:id="rId3"/>
              </a:rPr>
              <a:t>The smokefree 2030 ambition for England - House of Commons Library (parliament.uk)</a:t>
            </a:r>
            <a:r>
              <a:rPr lang="en-GB" sz="1200">
                <a:latin typeface="Calibri"/>
                <a:ea typeface="Segoe UI"/>
                <a:cs typeface="Segoe UI"/>
              </a:rPr>
              <a:t> (Accessed in 2024).</a:t>
            </a:r>
            <a:r>
              <a:rPr lang="en-GB" sz="1200">
                <a:latin typeface="Calibri"/>
                <a:ea typeface="Calibri"/>
                <a:cs typeface="Calibri"/>
              </a:rPr>
              <a:t> </a:t>
            </a:r>
          </a:p>
          <a:p>
            <a:pPr rtl="0"/>
            <a:r>
              <a:rPr lang="en-GB" sz="1200">
                <a:latin typeface="Calibri"/>
                <a:ea typeface="Segoe UI"/>
                <a:cs typeface="Segoe UI"/>
              </a:rPr>
              <a:t>Department of Health and Social Care (2023) Stopping the start: our new plan </a:t>
            </a:r>
            <a:r>
              <a:rPr lang="en-GB" sz="1200" err="1">
                <a:latin typeface="Calibri"/>
                <a:ea typeface="Segoe UI"/>
                <a:cs typeface="Segoe UI"/>
              </a:rPr>
              <a:t>UKo</a:t>
            </a:r>
            <a:r>
              <a:rPr lang="en-GB" sz="1200">
                <a:latin typeface="Calibri"/>
                <a:ea typeface="Segoe UI"/>
                <a:cs typeface="Segoe UI"/>
              </a:rPr>
              <a:t> create a smoke-free generation- GOV.UK Available at: </a:t>
            </a:r>
            <a:r>
              <a:rPr lang="en-GB" sz="1200" u="sng" strike="noStrike">
                <a:solidFill>
                  <a:srgbClr val="0563C1"/>
                </a:solidFill>
                <a:latin typeface="Calibri"/>
                <a:ea typeface="Segoe UI"/>
                <a:cs typeface="Segoe UI"/>
                <a:hlinkClick r:id="rId4"/>
              </a:rPr>
              <a:t>Stopping the start: our new plan to create a smokefree generation - GOV.UK (www.gov.uk)</a:t>
            </a:r>
            <a:r>
              <a:rPr lang="en-GB" sz="1200">
                <a:latin typeface="Calibri"/>
                <a:ea typeface="Segoe UI"/>
                <a:cs typeface="Segoe UI"/>
              </a:rPr>
              <a:t> (accessed in 2024).</a:t>
            </a:r>
            <a:r>
              <a:rPr lang="en-GB" sz="1200">
                <a:latin typeface="Calibri"/>
                <a:ea typeface="Calibri"/>
                <a:cs typeface="Calibri"/>
              </a:rPr>
              <a:t> </a:t>
            </a:r>
          </a:p>
          <a:p>
            <a:pPr rtl="0"/>
            <a:r>
              <a:rPr lang="en-GB" sz="1200">
                <a:solidFill>
                  <a:srgbClr val="2A2A2A"/>
                </a:solidFill>
                <a:latin typeface="Calibri"/>
                <a:ea typeface="Segoe UI"/>
                <a:cs typeface="Segoe UI"/>
              </a:rPr>
              <a:t>McNeill A, Brose L, Calder R, </a:t>
            </a:r>
            <a:r>
              <a:rPr lang="en-GB" sz="1200" err="1">
                <a:solidFill>
                  <a:srgbClr val="2A2A2A"/>
                </a:solidFill>
                <a:latin typeface="Calibri"/>
                <a:ea typeface="Segoe UI"/>
                <a:cs typeface="Segoe UI"/>
              </a:rPr>
              <a:t>Simonavicius</a:t>
            </a:r>
            <a:r>
              <a:rPr lang="en-GB" sz="1200">
                <a:solidFill>
                  <a:srgbClr val="2A2A2A"/>
                </a:solidFill>
                <a:latin typeface="Calibri"/>
                <a:ea typeface="Segoe UI"/>
                <a:cs typeface="Segoe UI"/>
              </a:rPr>
              <a:t> E, Robson D. Vaping in England: An evidence update including vaping for smoking cessation, February 2021: a report commissioned by Public Health England. </a:t>
            </a:r>
            <a:r>
              <a:rPr lang="en-GB" sz="1200" i="1">
                <a:solidFill>
                  <a:srgbClr val="2A2A2A"/>
                </a:solidFill>
                <a:latin typeface="Calibri"/>
                <a:ea typeface="Segoe UI"/>
                <a:cs typeface="Segoe UI"/>
              </a:rPr>
              <a:t>Public Health England.</a:t>
            </a:r>
            <a:r>
              <a:rPr lang="en-GB" sz="1200">
                <a:solidFill>
                  <a:srgbClr val="2A2A2A"/>
                </a:solidFill>
                <a:latin typeface="Calibri"/>
                <a:ea typeface="Segoe UI"/>
                <a:cs typeface="Segoe UI"/>
              </a:rPr>
              <a:t> [Online] 2021;(London: Public Health England): 247. Available from: </a:t>
            </a:r>
            <a:r>
              <a:rPr lang="en-GB" sz="1200" u="sng" strike="noStrike">
                <a:solidFill>
                  <a:srgbClr val="0563C1"/>
                </a:solidFill>
                <a:latin typeface="Calibri"/>
                <a:ea typeface="Segoe UI"/>
                <a:cs typeface="Segoe UI"/>
                <a:hlinkClick r:id="rId5"/>
              </a:rPr>
              <a:t>https://assets.publishing.service.gov.uk/government/uploads/system/uploads/attachment_data/file/962221/Vaping_in_England_evidence_update_February_2021.pdf</a:t>
            </a:r>
            <a:r>
              <a:rPr lang="en-GB" sz="1200">
                <a:latin typeface="Calibri"/>
                <a:ea typeface="Calibri"/>
                <a:cs typeface="Calibri"/>
              </a:rPr>
              <a:t> </a:t>
            </a:r>
          </a:p>
          <a:p>
            <a:pPr rtl="0"/>
            <a:r>
              <a:rPr lang="en-GB" sz="1200">
                <a:latin typeface="Calibri"/>
                <a:ea typeface="Segoe UI"/>
                <a:cs typeface="Segoe UI"/>
              </a:rPr>
              <a:t>National Institute for Health and Care Excellence (NICE, 2021) Tabbaco: preventing uptake, promoting quitting and treating dependence. Available at:</a:t>
            </a:r>
            <a:r>
              <a:rPr lang="en-GB" sz="1200">
                <a:latin typeface="Calibri"/>
                <a:ea typeface="Calibri"/>
                <a:cs typeface="Calibri"/>
              </a:rPr>
              <a:t> </a:t>
            </a:r>
          </a:p>
          <a:p>
            <a:pPr rtl="0"/>
            <a:r>
              <a:rPr lang="en-GB" sz="1200" u="sng" strike="noStrike">
                <a:solidFill>
                  <a:srgbClr val="0563C1"/>
                </a:solidFill>
                <a:latin typeface="Calibri"/>
                <a:ea typeface="Segoe UI"/>
                <a:cs typeface="Segoe UI"/>
                <a:hlinkClick r:id="rId6"/>
              </a:rPr>
              <a:t>Impact on NHS workforce and resources | Tobacco: preventing uptake, promoting quitting and treating dependence | Guidance | NICE</a:t>
            </a:r>
            <a:r>
              <a:rPr lang="en-GB" sz="1200">
                <a:latin typeface="Calibri"/>
                <a:ea typeface="Segoe UI"/>
                <a:cs typeface="Segoe UI"/>
              </a:rPr>
              <a:t> (Accessed in 2024).</a:t>
            </a:r>
            <a:r>
              <a:rPr lang="en-GB" sz="1200">
                <a:latin typeface="Calibri"/>
                <a:ea typeface="Calibri"/>
                <a:cs typeface="Calibri"/>
              </a:rPr>
              <a:t> </a:t>
            </a:r>
          </a:p>
          <a:p>
            <a:pPr rtl="0"/>
            <a:r>
              <a:rPr lang="en-GB" sz="1200">
                <a:latin typeface="Calibri"/>
                <a:ea typeface="Segoe UI"/>
                <a:cs typeface="Segoe UI"/>
              </a:rPr>
              <a:t>National Health Service (NHS), (2022) What are the health risks of smoking? Available at: </a:t>
            </a:r>
            <a:r>
              <a:rPr lang="en-GB" sz="1200" u="sng" strike="noStrike">
                <a:solidFill>
                  <a:srgbClr val="0563C1"/>
                </a:solidFill>
                <a:latin typeface="Calibri"/>
                <a:ea typeface="Segoe UI"/>
                <a:cs typeface="Segoe UI"/>
                <a:hlinkClick r:id="rId7"/>
              </a:rPr>
              <a:t>What are the health risks of smoking? - NHS (www.nhs.uk).</a:t>
            </a:r>
            <a:r>
              <a:rPr lang="en-GB" sz="1200">
                <a:latin typeface="Calibri"/>
                <a:ea typeface="Segoe UI"/>
                <a:cs typeface="Segoe UI"/>
              </a:rPr>
              <a:t> (Accessed in 2024).</a:t>
            </a:r>
            <a:r>
              <a:rPr lang="en-GB" sz="1200">
                <a:latin typeface="Calibri"/>
                <a:ea typeface="Calibri"/>
                <a:cs typeface="Calibri"/>
              </a:rPr>
              <a:t> </a:t>
            </a:r>
          </a:p>
          <a:p>
            <a:pPr rtl="0"/>
            <a:r>
              <a:rPr lang="en-GB" sz="1200">
                <a:latin typeface="Calibri"/>
                <a:ea typeface="Segoe UI"/>
                <a:cs typeface="Segoe UI"/>
              </a:rPr>
              <a:t>Revie, L., Davies, B., Mais, D. (2022) Adult smoking habits in the Uk: 2021. Available at: </a:t>
            </a:r>
            <a:r>
              <a:rPr lang="en-GB" sz="1200" u="sng" strike="noStrike">
                <a:solidFill>
                  <a:srgbClr val="0563C1"/>
                </a:solidFill>
                <a:latin typeface="Calibri"/>
                <a:ea typeface="Segoe UI"/>
                <a:cs typeface="Segoe UI"/>
                <a:hlinkClick r:id="rId8"/>
              </a:rPr>
              <a:t>Adult smoking habits in the UK - Office for NationalUKtatistics (ons.gov.uk).</a:t>
            </a:r>
            <a:r>
              <a:rPr lang="en-GB" sz="1200">
                <a:latin typeface="Calibri"/>
                <a:ea typeface="Segoe UI"/>
                <a:cs typeface="Segoe UI"/>
              </a:rPr>
              <a:t> (Accessed in 2024).</a:t>
            </a:r>
            <a:r>
              <a:rPr lang="en-GB" sz="1200">
                <a:latin typeface="Calibri"/>
                <a:ea typeface="Calibri"/>
                <a:cs typeface="Calibri"/>
              </a:rPr>
              <a:t> </a:t>
            </a:r>
          </a:p>
          <a:p>
            <a:pPr rtl="0"/>
            <a:r>
              <a:rPr lang="en-GB" sz="1200">
                <a:solidFill>
                  <a:srgbClr val="212121"/>
                </a:solidFill>
                <a:latin typeface="Calibri"/>
                <a:ea typeface="Segoe UI"/>
                <a:cs typeface="Segoe UI"/>
              </a:rPr>
              <a:t>Royal College of Physicians. </a:t>
            </a:r>
            <a:r>
              <a:rPr lang="en-GB" sz="1200" i="1">
                <a:solidFill>
                  <a:srgbClr val="212121"/>
                </a:solidFill>
                <a:latin typeface="Calibri"/>
                <a:ea typeface="Segoe UI"/>
                <a:cs typeface="Segoe UI"/>
              </a:rPr>
              <a:t>Smoking and Mental Health: A Joint Report.</a:t>
            </a:r>
            <a:r>
              <a:rPr lang="en-GB" sz="1200">
                <a:solidFill>
                  <a:srgbClr val="212121"/>
                </a:solidFill>
                <a:latin typeface="Calibri"/>
                <a:ea typeface="Segoe UI"/>
                <a:cs typeface="Segoe UI"/>
              </a:rPr>
              <a:t> Royal College of Physicians; London, UK: 2013. pp. 1–201</a:t>
            </a:r>
            <a:r>
              <a:rPr lang="en-GB" sz="1200">
                <a:solidFill>
                  <a:srgbClr val="212121"/>
                </a:solidFill>
                <a:latin typeface="Calibri"/>
                <a:ea typeface="Calibri"/>
                <a:cs typeface="Calibri"/>
              </a:rPr>
              <a:t> </a:t>
            </a:r>
          </a:p>
          <a:p>
            <a:pPr rtl="0"/>
            <a:r>
              <a:rPr lang="en-GB" sz="1200">
                <a:solidFill>
                  <a:srgbClr val="2C3E50"/>
                </a:solidFill>
                <a:latin typeface="Calibri"/>
                <a:ea typeface="Segoe UI"/>
                <a:cs typeface="Segoe UI"/>
              </a:rPr>
              <a:t>Mcneill, A., Brose, L., Calder, R., </a:t>
            </a:r>
            <a:r>
              <a:rPr lang="en-GB" sz="1200" err="1">
                <a:solidFill>
                  <a:srgbClr val="2C3E50"/>
                </a:solidFill>
                <a:latin typeface="Calibri"/>
                <a:ea typeface="Segoe UI"/>
                <a:cs typeface="Segoe UI"/>
              </a:rPr>
              <a:t>Simonavicius</a:t>
            </a:r>
            <a:r>
              <a:rPr lang="en-GB" sz="1200">
                <a:solidFill>
                  <a:srgbClr val="2C3E50"/>
                </a:solidFill>
                <a:latin typeface="Calibri"/>
                <a:ea typeface="Segoe UI"/>
                <a:cs typeface="Segoe UI"/>
              </a:rPr>
              <a:t>, E. and Robson, D. (2021). </a:t>
            </a:r>
            <a:r>
              <a:rPr lang="en-GB" sz="1200" i="1">
                <a:solidFill>
                  <a:srgbClr val="2C3E50"/>
                </a:solidFill>
                <a:latin typeface="Calibri"/>
                <a:ea typeface="Segoe UI"/>
                <a:cs typeface="Segoe UI"/>
              </a:rPr>
              <a:t>Vaping in England: an evidence update including vaping for smoking cessation, February 2021</a:t>
            </a:r>
            <a:r>
              <a:rPr lang="en-GB" sz="1200">
                <a:solidFill>
                  <a:srgbClr val="2C3E50"/>
                </a:solidFill>
                <a:latin typeface="Calibri"/>
                <a:ea typeface="Segoe UI"/>
                <a:cs typeface="Segoe UI"/>
              </a:rPr>
              <a:t>. [online] Available at: </a:t>
            </a:r>
            <a:r>
              <a:rPr lang="en-GB" sz="1200" u="sng" strike="noStrike">
                <a:solidFill>
                  <a:srgbClr val="0563C1"/>
                </a:solidFill>
                <a:latin typeface="Calibri"/>
                <a:ea typeface="Segoe UI"/>
                <a:cs typeface="Segoe UI"/>
                <a:hlinkClick r:id="rId9"/>
              </a:rPr>
              <a:t>https://assets.publishing.service.gov.uk/government/uploads/system/uploads/attachment_data/file/962221/Vaping_in_England_evidence_update_February_2021.pdf.(Accessed</a:t>
            </a:r>
            <a:r>
              <a:rPr lang="en-GB" sz="1200">
                <a:solidFill>
                  <a:srgbClr val="2C3E50"/>
                </a:solidFill>
                <a:latin typeface="Calibri"/>
                <a:ea typeface="Segoe UI"/>
                <a:cs typeface="Segoe UI"/>
              </a:rPr>
              <a:t> in 2024).</a:t>
            </a:r>
            <a:r>
              <a:rPr lang="en-GB" sz="1200">
                <a:solidFill>
                  <a:srgbClr val="2C3E50"/>
                </a:solidFill>
                <a:latin typeface="Calibri"/>
                <a:ea typeface="Calibri"/>
                <a:cs typeface="Calibri"/>
              </a:rPr>
              <a:t> </a:t>
            </a:r>
          </a:p>
          <a:p>
            <a:pPr rtl="0"/>
            <a:r>
              <a:rPr lang="en-GB" sz="1200">
                <a:solidFill>
                  <a:srgbClr val="2C3E50"/>
                </a:solidFill>
                <a:latin typeface="Calibri"/>
                <a:ea typeface="Segoe UI"/>
                <a:cs typeface="Segoe UI"/>
              </a:rPr>
              <a:t>White, D.S., Bush, A., Smyth, A. and Bhatt, J. (2023). Why and how should children be protected from the deluge of vaping related media and marketing overexposure? </a:t>
            </a:r>
            <a:r>
              <a:rPr lang="en-GB" sz="1200" i="1">
                <a:solidFill>
                  <a:srgbClr val="2C3E50"/>
                </a:solidFill>
                <a:latin typeface="Calibri"/>
                <a:ea typeface="Segoe UI"/>
                <a:cs typeface="Segoe UI"/>
              </a:rPr>
              <a:t>Breathe</a:t>
            </a:r>
            <a:r>
              <a:rPr lang="en-GB" sz="1200">
                <a:solidFill>
                  <a:srgbClr val="2C3E50"/>
                </a:solidFill>
                <a:latin typeface="Calibri"/>
                <a:ea typeface="Segoe UI"/>
                <a:cs typeface="Segoe UI"/>
              </a:rPr>
              <a:t>, 19(4), pp.230141–230141. </a:t>
            </a:r>
            <a:r>
              <a:rPr lang="en-GB" sz="1200" err="1">
                <a:solidFill>
                  <a:srgbClr val="2C3E50"/>
                </a:solidFill>
                <a:latin typeface="Calibri"/>
                <a:ea typeface="Segoe UI"/>
                <a:cs typeface="Segoe UI"/>
              </a:rPr>
              <a:t>doi:https</a:t>
            </a:r>
            <a:r>
              <a:rPr lang="en-GB" sz="1200">
                <a:solidFill>
                  <a:srgbClr val="2C3E50"/>
                </a:solidFill>
                <a:latin typeface="Calibri"/>
                <a:ea typeface="Segoe UI"/>
                <a:cs typeface="Segoe UI"/>
              </a:rPr>
              <a:t>://doi.org/10.1183/20734735.0141-2023.</a:t>
            </a:r>
            <a:r>
              <a:rPr lang="en-GB" sz="1200">
                <a:solidFill>
                  <a:srgbClr val="2C3E50"/>
                </a:solidFill>
                <a:latin typeface="Calibri"/>
                <a:ea typeface="Calibri"/>
                <a:cs typeface="Calibri"/>
              </a:rPr>
              <a:t> </a:t>
            </a:r>
          </a:p>
          <a:p>
            <a:pPr rtl="0"/>
            <a:r>
              <a:rPr lang="en-GB" sz="1200">
                <a:latin typeface="Calibri"/>
                <a:ea typeface="Segoe UI"/>
                <a:cs typeface="Segoe UI"/>
              </a:rPr>
              <a:t>Wilkinson, E. (2023). UK Government ‘swap to stop’ plan to cut smoking rates. </a:t>
            </a:r>
            <a:r>
              <a:rPr lang="en-GB" sz="1200" i="1">
                <a:latin typeface="Calibri"/>
                <a:ea typeface="Segoe UI"/>
                <a:cs typeface="Segoe UI"/>
              </a:rPr>
              <a:t>Lancet Oncology</a:t>
            </a:r>
            <a:r>
              <a:rPr lang="en-GB" sz="1200">
                <a:latin typeface="Calibri"/>
                <a:ea typeface="Segoe UI"/>
                <a:cs typeface="Segoe UI"/>
              </a:rPr>
              <a:t>, 24(5), pp.437–437. </a:t>
            </a:r>
            <a:r>
              <a:rPr lang="en-GB" sz="1200" u="sng" strike="noStrike">
                <a:solidFill>
                  <a:srgbClr val="0563C1"/>
                </a:solidFill>
                <a:latin typeface="Calibri"/>
                <a:ea typeface="Segoe UI"/>
                <a:cs typeface="Segoe UI"/>
                <a:hlinkClick r:id="rId10"/>
              </a:rPr>
              <a:t>https://doi.org/10.1016/S1470-2045(23)00169-9.</a:t>
            </a:r>
            <a:r>
              <a:rPr lang="en-GB" sz="1200">
                <a:latin typeface="Calibri"/>
                <a:ea typeface="Segoe UI"/>
                <a:cs typeface="Segoe UI"/>
              </a:rPr>
              <a:t> (Accessed in 2024)</a:t>
            </a:r>
            <a:r>
              <a:rPr lang="en-GB" sz="1200">
                <a:latin typeface="Calibri"/>
                <a:ea typeface="Calibri"/>
                <a:cs typeface="Calibri"/>
              </a:rPr>
              <a:t> </a:t>
            </a:r>
            <a:endParaRPr lang="en-GB"/>
          </a:p>
        </p:txBody>
      </p:sp>
    </p:spTree>
    <p:extLst>
      <p:ext uri="{BB962C8B-B14F-4D97-AF65-F5344CB8AC3E}">
        <p14:creationId xmlns:p14="http://schemas.microsoft.com/office/powerpoint/2010/main" val="330574706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15</Slides>
  <Notes>0</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Facet</vt:lpstr>
      <vt:lpstr>Smoking In Great Britan</vt:lpstr>
      <vt:lpstr>PowerPoint Presentation</vt:lpstr>
      <vt:lpstr>PowerPoint Presentation</vt:lpstr>
      <vt:lpstr>Factors that contribute to smoking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14</cp:revision>
  <dcterms:created xsi:type="dcterms:W3CDTF">2024-02-13T10:28:44Z</dcterms:created>
  <dcterms:modified xsi:type="dcterms:W3CDTF">2024-03-08T13:08:40Z</dcterms:modified>
</cp:coreProperties>
</file>