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4"/>
  </p:sldMasterIdLst>
  <p:sldIdLst>
    <p:sldId id="256" r:id="rId5"/>
    <p:sldId id="257" r:id="rId6"/>
    <p:sldId id="258" r:id="rId7"/>
    <p:sldId id="259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85" d="100"/>
          <a:sy n="85" d="100"/>
        </p:scale>
        <p:origin x="117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70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7507" y="6237312"/>
            <a:ext cx="2186940" cy="648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642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8635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502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152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715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148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35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601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229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025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F436BFC-4E33-4E8C-A678-6E90544684BA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ED2715F-A538-42AA-8009-4B18E29C9F8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84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azureforeducation.microsoft.com/devtool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0296D-A139-4E02-AEB0-8086620513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Web and Database Concepts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CC4AE4-12DA-4A02-AEFF-A087BE50D0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514180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F430B-5CBB-4614-B757-D234C1137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18587-2487-40BA-812A-90323F3F1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59" y="2633472"/>
            <a:ext cx="7543801" cy="3235622"/>
          </a:xfrm>
        </p:spPr>
        <p:txBody>
          <a:bodyPr/>
          <a:lstStyle/>
          <a:p>
            <a:pPr lvl="0"/>
            <a:r>
              <a:rPr lang="en-GB" dirty="0"/>
              <a:t>Demonstrate a systematic understanding of the underlying concepts of data and databases, and the methodology of database design. Apply appropriate systems investigation and analysis techniques to design and implement relational database solutions.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638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18608-63C3-4763-9886-41E5884C4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D0CB7-75D0-44F5-BDFB-0F4F6DE0D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59" y="2365248"/>
            <a:ext cx="7543801" cy="3503846"/>
          </a:xfrm>
        </p:spPr>
        <p:txBody>
          <a:bodyPr/>
          <a:lstStyle/>
          <a:p>
            <a:r>
              <a:rPr lang="en-GB" dirty="0"/>
              <a:t>•	Data, Databases and Database Management Systems (DBMS).</a:t>
            </a:r>
          </a:p>
          <a:p>
            <a:r>
              <a:rPr lang="en-GB" dirty="0"/>
              <a:t>•	Conceptual, logical and physical database design. Database design and entity analysis techniques. </a:t>
            </a:r>
          </a:p>
          <a:p>
            <a:r>
              <a:rPr lang="en-GB" dirty="0"/>
              <a:t>•	Entity-relationship models: entities, relationships, attributes and integrity constraints.</a:t>
            </a:r>
          </a:p>
          <a:p>
            <a:r>
              <a:rPr lang="en-GB" dirty="0"/>
              <a:t>•	Relational database implementation using DBMS software and Structured Query Language (SQL).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422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35DDE-F381-4357-8183-3A3159709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Component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77095-BA77-416B-822B-25DFEB65D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assessment is worth 50% of the overall module</a:t>
            </a:r>
          </a:p>
          <a:p>
            <a:r>
              <a:rPr lang="en-GB" dirty="0"/>
              <a:t>The assessment will consist of several tasks which will ultimately result in the development of a database as a solution to a given problem.</a:t>
            </a:r>
          </a:p>
          <a:p>
            <a:r>
              <a:rPr lang="en-GB" dirty="0"/>
              <a:t>For Task 1 you will be expected to solve the assignment problem:</a:t>
            </a:r>
          </a:p>
          <a:p>
            <a:r>
              <a:rPr lang="en-GB" dirty="0"/>
              <a:t>you will be expected to design solutions (information engineering) and produce diagrams using software – we will be looking at MS-Visio.</a:t>
            </a:r>
          </a:p>
          <a:p>
            <a:r>
              <a:rPr lang="en-GB" dirty="0"/>
              <a:t>Please download this from</a:t>
            </a:r>
          </a:p>
          <a:p>
            <a:r>
              <a:rPr lang="en-GB" dirty="0">
                <a:hlinkClick r:id="rId2"/>
              </a:rPr>
              <a:t>https://azureforeducation.microsoft.com/devtools</a:t>
            </a:r>
            <a:endParaRPr lang="en-GB" dirty="0"/>
          </a:p>
          <a:p>
            <a:r>
              <a:rPr lang="en-GB" dirty="0"/>
              <a:t>Information on Assignment task 2 and 3 to follow</a:t>
            </a:r>
          </a:p>
        </p:txBody>
      </p:sp>
    </p:spTree>
    <p:extLst>
      <p:ext uri="{BB962C8B-B14F-4D97-AF65-F5344CB8AC3E}">
        <p14:creationId xmlns:p14="http://schemas.microsoft.com/office/powerpoint/2010/main" val="269959668"/>
      </p:ext>
    </p:extLst>
  </p:cSld>
  <p:clrMapOvr>
    <a:masterClrMapping/>
  </p:clrMapOvr>
</p:sld>
</file>

<file path=ppt/theme/theme1.xml><?xml version="1.0" encoding="utf-8"?>
<a:theme xmlns:a="http://schemas.openxmlformats.org/drawingml/2006/main" name="Themeschool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school" id="{581C6156-456D-432F-88CA-0DA8A500D832}" vid="{420F5DFC-BB1A-479B-B5A0-E886E4B00E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FolderType xmlns="696490a5-0429-499a-a254-a60426c02ef0" xsi:nil="true"/>
    <Has_Teacher_Only_SectionGroup xmlns="696490a5-0429-499a-a254-a60426c02ef0" xsi:nil="true"/>
    <DefaultSectionNames xmlns="696490a5-0429-499a-a254-a60426c02ef0" xsi:nil="true"/>
    <TeamsChannelId xmlns="696490a5-0429-499a-a254-a60426c02ef0" xsi:nil="true"/>
    <CultureName xmlns="696490a5-0429-499a-a254-a60426c02ef0" xsi:nil="true"/>
    <Distribution_Groups xmlns="696490a5-0429-499a-a254-a60426c02ef0" xsi:nil="true"/>
    <Owner xmlns="696490a5-0429-499a-a254-a60426c02ef0">
      <UserInfo>
        <DisplayName/>
        <AccountId xsi:nil="true"/>
        <AccountType/>
      </UserInfo>
    </Owner>
    <Teams_Channel_Section_Location xmlns="696490a5-0429-499a-a254-a60426c02ef0" xsi:nil="true"/>
    <Invited_Teachers xmlns="696490a5-0429-499a-a254-a60426c02ef0" xsi:nil="true"/>
    <NotebookType xmlns="696490a5-0429-499a-a254-a60426c02ef0" xsi:nil="true"/>
    <Teachers xmlns="696490a5-0429-499a-a254-a60426c02ef0">
      <UserInfo>
        <DisplayName/>
        <AccountId xsi:nil="true"/>
        <AccountType/>
      </UserInfo>
    </Teachers>
    <Students xmlns="696490a5-0429-499a-a254-a60426c02ef0">
      <UserInfo>
        <DisplayName/>
        <AccountId xsi:nil="true"/>
        <AccountType/>
      </UserInfo>
    </Students>
    <Student_Groups xmlns="696490a5-0429-499a-a254-a60426c02ef0">
      <UserInfo>
        <DisplayName/>
        <AccountId xsi:nil="true"/>
        <AccountType/>
      </UserInfo>
    </Student_Groups>
    <Templates xmlns="696490a5-0429-499a-a254-a60426c02ef0" xsi:nil="true"/>
    <AppVersion xmlns="696490a5-0429-499a-a254-a60426c02ef0" xsi:nil="true"/>
    <Math_Settings xmlns="696490a5-0429-499a-a254-a60426c02ef0" xsi:nil="true"/>
    <Self_Registration_Enabled xmlns="696490a5-0429-499a-a254-a60426c02ef0" xsi:nil="true"/>
    <Is_Collaboration_Space_Locked xmlns="696490a5-0429-499a-a254-a60426c02ef0" xsi:nil="true"/>
    <LMS_Mappings xmlns="696490a5-0429-499a-a254-a60426c02ef0" xsi:nil="true"/>
    <Invited_Students xmlns="696490a5-0429-499a-a254-a60426c02ef0" xsi:nil="true"/>
    <IsNotebookLocked xmlns="696490a5-0429-499a-a254-a60426c02ef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28" ma:contentTypeDescription="Create a new document." ma:contentTypeScope="" ma:versionID="5b169922ceb80f5a3a07a825e08ce2c3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971197ecad49b1933eb8f92c4ace8e75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Math_Settings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Distribution_Groups" minOccurs="0"/>
                <xsd:element ref="ns4:LMS_Mapping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Teams_Channel_Section_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NotebookType" ma:index="15" nillable="true" ma:displayName="Notebook Type" ma:internalName="NotebookType">
      <xsd:simpleType>
        <xsd:restriction base="dms:Text"/>
      </xsd:simpleType>
    </xsd:element>
    <xsd:element name="FolderType" ma:index="16" nillable="true" ma:displayName="Folder Type" ma:internalName="FolderType">
      <xsd:simpleType>
        <xsd:restriction base="dms:Text"/>
      </xsd:simpleType>
    </xsd:element>
    <xsd:element name="CultureName" ma:index="17" nillable="true" ma:displayName="Culture Name" ma:internalName="CultureName">
      <xsd:simpleType>
        <xsd:restriction base="dms:Text"/>
      </xsd:simpleType>
    </xsd:element>
    <xsd:element name="AppVersion" ma:index="18" nillable="true" ma:displayName="App Version" ma:internalName="AppVersion">
      <xsd:simpleType>
        <xsd:restriction base="dms:Text"/>
      </xsd:simpleType>
    </xsd:element>
    <xsd:element name="TeamsChannelId" ma:index="19" nillable="true" ma:displayName="Teams Channel Id" ma:internalName="TeamsChannelId">
      <xsd:simpleType>
        <xsd:restriction base="dms:Text"/>
      </xsd:simpleType>
    </xsd:element>
    <xsd:element name="Owner" ma:index="2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1" nillable="true" ma:displayName="Math Settings" ma:internalName="Math_Settings">
      <xsd:simpleType>
        <xsd:restriction base="dms:Text"/>
      </xsd:simpleType>
    </xsd:element>
    <xsd:element name="DefaultSectionNames" ma:index="22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3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4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5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6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7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8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29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0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1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2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3" nillable="true" ma:displayName="Is Collaboration Space Locked" ma:internalName="Is_Collaboration_Space_Locked">
      <xsd:simpleType>
        <xsd:restriction base="dms:Boolean"/>
      </xsd:simpleType>
    </xsd:element>
    <xsd:element name="IsNotebookLocked" ma:index="34" nillable="true" ma:displayName="Is Notebook Locked" ma:internalName="IsNotebookLocked">
      <xsd:simpleType>
        <xsd:restriction base="dms:Boolean"/>
      </xsd:simpleType>
    </xsd:element>
    <xsd:element name="Teams_Channel_Section_Location" ma:index="35" nillable="true" ma:displayName="Teams Channel Section Location" ma:internalName="Teams_Channel_Section_Location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DE283AA-E9A1-43ED-8E10-9773C1914864}">
  <ds:schemaRefs>
    <ds:schemaRef ds:uri="http://schemas.openxmlformats.org/package/2006/metadata/core-properties"/>
    <ds:schemaRef ds:uri="http://purl.org/dc/terms/"/>
    <ds:schemaRef ds:uri="d2d6d51c-be45-489c-bfaa-c0c3d4c0c982"/>
    <ds:schemaRef ds:uri="http://schemas.microsoft.com/office/2006/documentManagement/types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31CF949-FD0F-4834-B044-BE6C6B9FEA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3071685-6C18-4354-8A74-9D1A5E75B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Themeschool</Template>
  <TotalTime>201</TotalTime>
  <Words>199</Words>
  <Application>Microsoft Office PowerPoint</Application>
  <PresentationFormat>On-screen Show (4:3)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Calibri</vt:lpstr>
      <vt:lpstr>Calibri Light</vt:lpstr>
      <vt:lpstr>Themeschool</vt:lpstr>
      <vt:lpstr>Web and Database Concepts</vt:lpstr>
      <vt:lpstr>LEARNING OUTCOMES</vt:lpstr>
      <vt:lpstr>INDICATIVE CONTENT</vt:lpstr>
      <vt:lpstr>Assessments Component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Database Concepts</dc:title>
  <dc:creator>Beverley Holland</dc:creator>
  <cp:lastModifiedBy>Beverley Holland</cp:lastModifiedBy>
  <cp:revision>4</cp:revision>
  <dcterms:created xsi:type="dcterms:W3CDTF">2021-01-20T19:59:32Z</dcterms:created>
  <dcterms:modified xsi:type="dcterms:W3CDTF">2021-01-24T19:00:31Z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