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George (1804786)" userId="S::1804786@student.uwtsd.ac.uk::9034792b-5254-48ed-97c3-3d120676b493" providerId="AD" clId="Web-{86E22F24-1661-4CA9-BDA6-10CA871D9636}"/>
    <pc:docChg chg="modSld">
      <pc:chgData name="Jessica George (1804786)" userId="S::1804786@student.uwtsd.ac.uk::9034792b-5254-48ed-97c3-3d120676b493" providerId="AD" clId="Web-{86E22F24-1661-4CA9-BDA6-10CA871D9636}" dt="2018-10-22T11:11:29.967" v="967" actId="1076"/>
      <pc:docMkLst>
        <pc:docMk/>
      </pc:docMkLst>
      <pc:sldChg chg="modSp">
        <pc:chgData name="Jessica George (1804786)" userId="S::1804786@student.uwtsd.ac.uk::9034792b-5254-48ed-97c3-3d120676b493" providerId="AD" clId="Web-{86E22F24-1661-4CA9-BDA6-10CA871D9636}" dt="2018-10-22T11:11:29.967" v="967" actId="1076"/>
        <pc:sldMkLst>
          <pc:docMk/>
          <pc:sldMk cId="109857222" sldId="256"/>
        </pc:sldMkLst>
        <pc:spChg chg="mod">
          <ac:chgData name="Jessica George (1804786)" userId="S::1804786@student.uwtsd.ac.uk::9034792b-5254-48ed-97c3-3d120676b493" providerId="AD" clId="Web-{86E22F24-1661-4CA9-BDA6-10CA871D9636}" dt="2018-10-22T11:11:29.967" v="967" actId="1076"/>
          <ac:spMkLst>
            <pc:docMk/>
            <pc:sldMk cId="109857222" sldId="256"/>
            <ac:spMk id="2" creationId="{00000000-0000-0000-0000-000000000000}"/>
          </ac:spMkLst>
        </pc:spChg>
        <pc:spChg chg="mod">
          <ac:chgData name="Jessica George (1804786)" userId="S::1804786@student.uwtsd.ac.uk::9034792b-5254-48ed-97c3-3d120676b493" providerId="AD" clId="Web-{86E22F24-1661-4CA9-BDA6-10CA871D9636}" dt="2018-10-22T10:58:24.792" v="697" actId="20577"/>
          <ac:spMkLst>
            <pc:docMk/>
            <pc:sldMk cId="109857222" sldId="256"/>
            <ac:spMk id="3" creationId="{00000000-0000-0000-0000-000000000000}"/>
          </ac:spMkLst>
        </pc:spChg>
        <pc:spChg chg="mod">
          <ac:chgData name="Jessica George (1804786)" userId="S::1804786@student.uwtsd.ac.uk::9034792b-5254-48ed-97c3-3d120676b493" providerId="AD" clId="Web-{86E22F24-1661-4CA9-BDA6-10CA871D9636}" dt="2018-10-22T10:16:31.324" v="299" actId="20577"/>
          <ac:spMkLst>
            <pc:docMk/>
            <pc:sldMk cId="109857222" sldId="256"/>
            <ac:spMk id="8" creationId="{3A48FB2B-3E84-436B-9984-A88C3850A91C}"/>
          </ac:spMkLst>
        </pc:spChg>
        <pc:spChg chg="mod">
          <ac:chgData name="Jessica George (1804786)" userId="S::1804786@student.uwtsd.ac.uk::9034792b-5254-48ed-97c3-3d120676b493" providerId="AD" clId="Web-{86E22F24-1661-4CA9-BDA6-10CA871D9636}" dt="2018-10-22T10:25:25.258" v="510" actId="14100"/>
          <ac:spMkLst>
            <pc:docMk/>
            <pc:sldMk cId="109857222" sldId="256"/>
            <ac:spMk id="10" creationId="{12C9A890-81F4-4B7E-8846-F6FF76703DE6}"/>
          </ac:spMkLst>
        </pc:spChg>
        <pc:spChg chg="mod">
          <ac:chgData name="Jessica George (1804786)" userId="S::1804786@student.uwtsd.ac.uk::9034792b-5254-48ed-97c3-3d120676b493" providerId="AD" clId="Web-{86E22F24-1661-4CA9-BDA6-10CA871D9636}" dt="2018-10-22T11:11:09.711" v="965" actId="1076"/>
          <ac:spMkLst>
            <pc:docMk/>
            <pc:sldMk cId="109857222" sldId="256"/>
            <ac:spMk id="12" creationId="{94DAF84A-1A22-4F33-A606-02A004FD9BDF}"/>
          </ac:spMkLst>
        </pc:spChg>
        <pc:picChg chg="mod">
          <ac:chgData name="Jessica George (1804786)" userId="S::1804786@student.uwtsd.ac.uk::9034792b-5254-48ed-97c3-3d120676b493" providerId="AD" clId="Web-{86E22F24-1661-4CA9-BDA6-10CA871D9636}" dt="2018-10-22T11:11:14.009" v="966" actId="1076"/>
          <ac:picMkLst>
            <pc:docMk/>
            <pc:sldMk cId="109857222" sldId="256"/>
            <ac:picMk id="6" creationId="{2FEFFE51-03E3-4E4E-8395-EFE75EF1BD4E}"/>
          </ac:picMkLst>
        </pc:picChg>
      </pc:sldChg>
      <pc:sldChg chg="delSp modSp">
        <pc:chgData name="Jessica George (1804786)" userId="S::1804786@student.uwtsd.ac.uk::9034792b-5254-48ed-97c3-3d120676b493" providerId="AD" clId="Web-{86E22F24-1661-4CA9-BDA6-10CA871D9636}" dt="2018-10-22T11:09:38.621" v="958" actId="20577"/>
        <pc:sldMkLst>
          <pc:docMk/>
          <pc:sldMk cId="414457482" sldId="257"/>
        </pc:sldMkLst>
        <pc:spChg chg="mod">
          <ac:chgData name="Jessica George (1804786)" userId="S::1804786@student.uwtsd.ac.uk::9034792b-5254-48ed-97c3-3d120676b493" providerId="AD" clId="Web-{86E22F24-1661-4CA9-BDA6-10CA871D9636}" dt="2018-10-22T11:09:38.621" v="958" actId="20577"/>
          <ac:spMkLst>
            <pc:docMk/>
            <pc:sldMk cId="414457482" sldId="257"/>
            <ac:spMk id="3" creationId="{9F6B35CC-FD48-474A-A20D-E1CC67FD1D41}"/>
          </ac:spMkLst>
        </pc:spChg>
        <pc:picChg chg="del">
          <ac:chgData name="Jessica George (1804786)" userId="S::1804786@student.uwtsd.ac.uk::9034792b-5254-48ed-97c3-3d120676b493" providerId="AD" clId="Web-{86E22F24-1661-4CA9-BDA6-10CA871D9636}" dt="2018-10-22T11:02:25.384" v="719"/>
          <ac:picMkLst>
            <pc:docMk/>
            <pc:sldMk cId="414457482" sldId="257"/>
            <ac:picMk id="10" creationId="{3AA16612-ACD2-4A16-8F2B-4514FD6BF28F}"/>
          </ac:picMkLst>
        </pc:picChg>
      </pc:sldChg>
    </pc:docChg>
  </pc:docChgLst>
  <pc:docChgLst>
    <pc:chgData name="Jessica George (1804786)" userId="S::1804786@student.uwtsd.ac.uk::9034792b-5254-48ed-97c3-3d120676b493" providerId="AD" clId="Web-{70887029-5A27-4B99-983E-7579F2F9C6F6}"/>
    <pc:docChg chg="modSld">
      <pc:chgData name="Jessica George (1804786)" userId="S::1804786@student.uwtsd.ac.uk::9034792b-5254-48ed-97c3-3d120676b493" providerId="AD" clId="Web-{70887029-5A27-4B99-983E-7579F2F9C6F6}" dt="2018-10-19T10:34:06.240" v="23" actId="1076"/>
      <pc:docMkLst>
        <pc:docMk/>
      </pc:docMkLst>
      <pc:sldChg chg="modSp">
        <pc:chgData name="Jessica George (1804786)" userId="S::1804786@student.uwtsd.ac.uk::9034792b-5254-48ed-97c3-3d120676b493" providerId="AD" clId="Web-{70887029-5A27-4B99-983E-7579F2F9C6F6}" dt="2018-10-19T10:34:06.240" v="23" actId="1076"/>
        <pc:sldMkLst>
          <pc:docMk/>
          <pc:sldMk cId="109857222" sldId="256"/>
        </pc:sldMkLst>
        <pc:spChg chg="mod">
          <ac:chgData name="Jessica George (1804786)" userId="S::1804786@student.uwtsd.ac.uk::9034792b-5254-48ed-97c3-3d120676b493" providerId="AD" clId="Web-{70887029-5A27-4B99-983E-7579F2F9C6F6}" dt="2018-10-19T10:34:06.240" v="23" actId="1076"/>
          <ac:spMkLst>
            <pc:docMk/>
            <pc:sldMk cId="109857222" sldId="256"/>
            <ac:spMk id="12" creationId="{94DAF84A-1A22-4F33-A606-02A004FD9BDF}"/>
          </ac:spMkLst>
        </pc:spChg>
      </pc:sldChg>
    </pc:docChg>
  </pc:docChgLst>
  <pc:docChgLst>
    <pc:chgData name="Jessica George (1804786)" userId="S::1804786@student.uwtsd.ac.uk::9034792b-5254-48ed-97c3-3d120676b493" providerId="AD" clId="Web-{D186F364-B8F0-46CA-8414-3328B8F2C5B1}"/>
    <pc:docChg chg="addSld modSld">
      <pc:chgData name="Jessica George (1804786)" userId="S::1804786@student.uwtsd.ac.uk::9034792b-5254-48ed-97c3-3d120676b493" providerId="AD" clId="Web-{D186F364-B8F0-46CA-8414-3328B8F2C5B1}" dt="2018-10-19T11:00:36.285" v="608" actId="20577"/>
      <pc:docMkLst>
        <pc:docMk/>
      </pc:docMkLst>
      <pc:sldChg chg="addSp modSp new mod setBg modClrScheme chgLayout">
        <pc:chgData name="Jessica George (1804786)" userId="S::1804786@student.uwtsd.ac.uk::9034792b-5254-48ed-97c3-3d120676b493" providerId="AD" clId="Web-{D186F364-B8F0-46CA-8414-3328B8F2C5B1}" dt="2018-10-19T11:00:36.269" v="607" actId="20577"/>
        <pc:sldMkLst>
          <pc:docMk/>
          <pc:sldMk cId="414457482" sldId="257"/>
        </pc:sldMkLst>
        <pc:spChg chg="add mod">
          <ac:chgData name="Jessica George (1804786)" userId="S::1804786@student.uwtsd.ac.uk::9034792b-5254-48ed-97c3-3d120676b493" providerId="AD" clId="Web-{D186F364-B8F0-46CA-8414-3328B8F2C5B1}" dt="2018-10-19T10:42:13.514" v="13" actId="20577"/>
          <ac:spMkLst>
            <pc:docMk/>
            <pc:sldMk cId="414457482" sldId="257"/>
            <ac:spMk id="2" creationId="{567A6C9D-C7C2-42BC-B84F-3D3E69315DA0}"/>
          </ac:spMkLst>
        </pc:spChg>
        <pc:spChg chg="add mod">
          <ac:chgData name="Jessica George (1804786)" userId="S::1804786@student.uwtsd.ac.uk::9034792b-5254-48ed-97c3-3d120676b493" providerId="AD" clId="Web-{D186F364-B8F0-46CA-8414-3328B8F2C5B1}" dt="2018-10-19T11:00:36.269" v="607" actId="20577"/>
          <ac:spMkLst>
            <pc:docMk/>
            <pc:sldMk cId="414457482" sldId="257"/>
            <ac:spMk id="3" creationId="{9F6B35CC-FD48-474A-A20D-E1CC67FD1D41}"/>
          </ac:spMkLst>
        </pc:spChg>
        <pc:spChg chg="add">
          <ac:chgData name="Jessica George (1804786)" userId="S::1804786@student.uwtsd.ac.uk::9034792b-5254-48ed-97c3-3d120676b493" providerId="AD" clId="Web-{D186F364-B8F0-46CA-8414-3328B8F2C5B1}" dt="2018-10-19T10:42:00.998" v="2"/>
          <ac:spMkLst>
            <pc:docMk/>
            <pc:sldMk cId="414457482" sldId="257"/>
            <ac:spMk id="8" creationId="{4351DFE5-F63D-4BE0-BDA9-E3EB88F01AA5}"/>
          </ac:spMkLst>
        </pc:spChg>
        <pc:picChg chg="add">
          <ac:chgData name="Jessica George (1804786)" userId="S::1804786@student.uwtsd.ac.uk::9034792b-5254-48ed-97c3-3d120676b493" providerId="AD" clId="Web-{D186F364-B8F0-46CA-8414-3328B8F2C5B1}" dt="2018-10-19T10:42:00.998" v="2"/>
          <ac:picMkLst>
            <pc:docMk/>
            <pc:sldMk cId="414457482" sldId="257"/>
            <ac:picMk id="10" creationId="{3AA16612-ACD2-4A16-8F2B-4514FD6BF28F}"/>
          </ac:picMkLst>
        </pc:picChg>
      </pc:sldChg>
    </pc:docChg>
  </pc:docChgLst>
  <pc:docChgLst>
    <pc:chgData name="Jessica George (1804786)" userId="S::1804786@student.uwtsd.ac.uk::9034792b-5254-48ed-97c3-3d120676b493" providerId="AD" clId="Web-{C8CB56D9-D50E-43B3-848E-015AE85CD2FE}"/>
    <pc:docChg chg="modSld">
      <pc:chgData name="Jessica George (1804786)" userId="S::1804786@student.uwtsd.ac.uk::9034792b-5254-48ed-97c3-3d120676b493" providerId="AD" clId="Web-{C8CB56D9-D50E-43B3-848E-015AE85CD2FE}" dt="2018-10-22T11:18:07.644" v="151" actId="20577"/>
      <pc:docMkLst>
        <pc:docMk/>
      </pc:docMkLst>
      <pc:sldChg chg="modSp">
        <pc:chgData name="Jessica George (1804786)" userId="S::1804786@student.uwtsd.ac.uk::9034792b-5254-48ed-97c3-3d120676b493" providerId="AD" clId="Web-{C8CB56D9-D50E-43B3-848E-015AE85CD2FE}" dt="2018-10-22T11:18:07.629" v="150" actId="20577"/>
        <pc:sldMkLst>
          <pc:docMk/>
          <pc:sldMk cId="414457482" sldId="257"/>
        </pc:sldMkLst>
        <pc:spChg chg="mod">
          <ac:chgData name="Jessica George (1804786)" userId="S::1804786@student.uwtsd.ac.uk::9034792b-5254-48ed-97c3-3d120676b493" providerId="AD" clId="Web-{C8CB56D9-D50E-43B3-848E-015AE85CD2FE}" dt="2018-10-22T11:18:07.629" v="150" actId="20577"/>
          <ac:spMkLst>
            <pc:docMk/>
            <pc:sldMk cId="414457482" sldId="257"/>
            <ac:spMk id="3" creationId="{9F6B35CC-FD48-474A-A20D-E1CC67FD1D41}"/>
          </ac:spMkLst>
        </pc:spChg>
      </pc:sldChg>
    </pc:docChg>
  </pc:docChgLst>
  <pc:docChgLst>
    <pc:chgData name="Jessica George (1804786)" userId="S::1804786@student.uwtsd.ac.uk::9034792b-5254-48ed-97c3-3d120676b493" providerId="AD" clId="Web-{9D353F34-48FF-401C-8803-DFA5F8FFC00A}"/>
    <pc:docChg chg="modSld">
      <pc:chgData name="Jessica George (1804786)" userId="S::1804786@student.uwtsd.ac.uk::9034792b-5254-48ed-97c3-3d120676b493" providerId="AD" clId="Web-{9D353F34-48FF-401C-8803-DFA5F8FFC00A}" dt="2018-10-23T09:23:17.184" v="88" actId="14100"/>
      <pc:docMkLst>
        <pc:docMk/>
      </pc:docMkLst>
      <pc:sldChg chg="addSp modSp">
        <pc:chgData name="Jessica George (1804786)" userId="S::1804786@student.uwtsd.ac.uk::9034792b-5254-48ed-97c3-3d120676b493" providerId="AD" clId="Web-{9D353F34-48FF-401C-8803-DFA5F8FFC00A}" dt="2018-10-23T09:23:17.184" v="88" actId="14100"/>
        <pc:sldMkLst>
          <pc:docMk/>
          <pc:sldMk cId="109857222" sldId="256"/>
        </pc:sldMkLst>
        <pc:spChg chg="mod">
          <ac:chgData name="Jessica George (1804786)" userId="S::1804786@student.uwtsd.ac.uk::9034792b-5254-48ed-97c3-3d120676b493" providerId="AD" clId="Web-{9D353F34-48FF-401C-8803-DFA5F8FFC00A}" dt="2018-10-23T09:17:04.314" v="8" actId="1076"/>
          <ac:spMkLst>
            <pc:docMk/>
            <pc:sldMk cId="109857222" sldId="256"/>
            <ac:spMk id="8" creationId="{3A48FB2B-3E84-436B-9984-A88C3850A91C}"/>
          </ac:spMkLst>
        </pc:spChg>
        <pc:spChg chg="mod">
          <ac:chgData name="Jessica George (1804786)" userId="S::1804786@student.uwtsd.ac.uk::9034792b-5254-48ed-97c3-3d120676b493" providerId="AD" clId="Web-{9D353F34-48FF-401C-8803-DFA5F8FFC00A}" dt="2018-10-23T09:17:16.064" v="9" actId="1076"/>
          <ac:spMkLst>
            <pc:docMk/>
            <pc:sldMk cId="109857222" sldId="256"/>
            <ac:spMk id="10" creationId="{12C9A890-81F4-4B7E-8846-F6FF76703DE6}"/>
          </ac:spMkLst>
        </pc:spChg>
        <pc:picChg chg="add mod">
          <ac:chgData name="Jessica George (1804786)" userId="S::1804786@student.uwtsd.ac.uk::9034792b-5254-48ed-97c3-3d120676b493" providerId="AD" clId="Web-{9D353F34-48FF-401C-8803-DFA5F8FFC00A}" dt="2018-10-23T09:23:17.184" v="88" actId="14100"/>
          <ac:picMkLst>
            <pc:docMk/>
            <pc:sldMk cId="109857222" sldId="256"/>
            <ac:picMk id="5" creationId="{9EB017B8-2218-4113-80C7-6B62F489C09F}"/>
          </ac:picMkLst>
        </pc:picChg>
      </pc:sldChg>
      <pc:sldChg chg="modSp">
        <pc:chgData name="Jessica George (1804786)" userId="S::1804786@student.uwtsd.ac.uk::9034792b-5254-48ed-97c3-3d120676b493" providerId="AD" clId="Web-{9D353F34-48FF-401C-8803-DFA5F8FFC00A}" dt="2018-10-23T09:23:01.341" v="86" actId="20577"/>
        <pc:sldMkLst>
          <pc:docMk/>
          <pc:sldMk cId="414457482" sldId="257"/>
        </pc:sldMkLst>
        <pc:spChg chg="mod">
          <ac:chgData name="Jessica George (1804786)" userId="S::1804786@student.uwtsd.ac.uk::9034792b-5254-48ed-97c3-3d120676b493" providerId="AD" clId="Web-{9D353F34-48FF-401C-8803-DFA5F8FFC00A}" dt="2018-10-23T09:23:01.341" v="86" actId="20577"/>
          <ac:spMkLst>
            <pc:docMk/>
            <pc:sldMk cId="414457482" sldId="257"/>
            <ac:spMk id="3" creationId="{9F6B35CC-FD48-474A-A20D-E1CC67FD1D41}"/>
          </ac:spMkLst>
        </pc:spChg>
      </pc:sldChg>
    </pc:docChg>
  </pc:docChgLst>
  <pc:docChgLst>
    <pc:chgData name="Jessica George (1804786)" userId="S::1804786@student.uwtsd.ac.uk::9034792b-5254-48ed-97c3-3d120676b493" providerId="AD" clId="Web-{E8FB8F67-78E7-46F0-8D53-47826D177D47}"/>
    <pc:docChg chg="modSld">
      <pc:chgData name="Jessica George (1804786)" userId="S::1804786@student.uwtsd.ac.uk::9034792b-5254-48ed-97c3-3d120676b493" providerId="AD" clId="Web-{E8FB8F67-78E7-46F0-8D53-47826D177D47}" dt="2018-10-22T12:54:43.024" v="414" actId="20577"/>
      <pc:docMkLst>
        <pc:docMk/>
      </pc:docMkLst>
      <pc:sldChg chg="modSp">
        <pc:chgData name="Jessica George (1804786)" userId="S::1804786@student.uwtsd.ac.uk::9034792b-5254-48ed-97c3-3d120676b493" providerId="AD" clId="Web-{E8FB8F67-78E7-46F0-8D53-47826D177D47}" dt="2018-10-22T12:52:52.416" v="408" actId="14100"/>
        <pc:sldMkLst>
          <pc:docMk/>
          <pc:sldMk cId="109857222" sldId="256"/>
        </pc:sldMkLst>
        <pc:spChg chg="mod">
          <ac:chgData name="Jessica George (1804786)" userId="S::1804786@student.uwtsd.ac.uk::9034792b-5254-48ed-97c3-3d120676b493" providerId="AD" clId="Web-{E8FB8F67-78E7-46F0-8D53-47826D177D47}" dt="2018-10-22T12:51:40.818" v="399" actId="14100"/>
          <ac:spMkLst>
            <pc:docMk/>
            <pc:sldMk cId="109857222" sldId="256"/>
            <ac:spMk id="8" creationId="{3A48FB2B-3E84-436B-9984-A88C3850A91C}"/>
          </ac:spMkLst>
        </pc:spChg>
        <pc:spChg chg="mod">
          <ac:chgData name="Jessica George (1804786)" userId="S::1804786@student.uwtsd.ac.uk::9034792b-5254-48ed-97c3-3d120676b493" providerId="AD" clId="Web-{E8FB8F67-78E7-46F0-8D53-47826D177D47}" dt="2018-10-22T12:51:52.363" v="400" actId="14100"/>
          <ac:spMkLst>
            <pc:docMk/>
            <pc:sldMk cId="109857222" sldId="256"/>
            <ac:spMk id="10" creationId="{12C9A890-81F4-4B7E-8846-F6FF76703DE6}"/>
          </ac:spMkLst>
        </pc:spChg>
        <pc:spChg chg="mod">
          <ac:chgData name="Jessica George (1804786)" userId="S::1804786@student.uwtsd.ac.uk::9034792b-5254-48ed-97c3-3d120676b493" providerId="AD" clId="Web-{E8FB8F67-78E7-46F0-8D53-47826D177D47}" dt="2018-10-22T12:52:36.466" v="405" actId="1076"/>
          <ac:spMkLst>
            <pc:docMk/>
            <pc:sldMk cId="109857222" sldId="256"/>
            <ac:spMk id="12" creationId="{94DAF84A-1A22-4F33-A606-02A004FD9BDF}"/>
          </ac:spMkLst>
        </pc:spChg>
        <pc:picChg chg="mod">
          <ac:chgData name="Jessica George (1804786)" userId="S::1804786@student.uwtsd.ac.uk::9034792b-5254-48ed-97c3-3d120676b493" providerId="AD" clId="Web-{E8FB8F67-78E7-46F0-8D53-47826D177D47}" dt="2018-10-22T12:52:52.416" v="408" actId="14100"/>
          <ac:picMkLst>
            <pc:docMk/>
            <pc:sldMk cId="109857222" sldId="256"/>
            <ac:picMk id="6" creationId="{2FEFFE51-03E3-4E4E-8395-EFE75EF1BD4E}"/>
          </ac:picMkLst>
        </pc:picChg>
      </pc:sldChg>
      <pc:sldChg chg="modSp">
        <pc:chgData name="Jessica George (1804786)" userId="S::1804786@student.uwtsd.ac.uk::9034792b-5254-48ed-97c3-3d120676b493" providerId="AD" clId="Web-{E8FB8F67-78E7-46F0-8D53-47826D177D47}" dt="2018-10-22T12:54:43.024" v="414" actId="20577"/>
        <pc:sldMkLst>
          <pc:docMk/>
          <pc:sldMk cId="414457482" sldId="257"/>
        </pc:sldMkLst>
        <pc:spChg chg="mod">
          <ac:chgData name="Jessica George (1804786)" userId="S::1804786@student.uwtsd.ac.uk::9034792b-5254-48ed-97c3-3d120676b493" providerId="AD" clId="Web-{E8FB8F67-78E7-46F0-8D53-47826D177D47}" dt="2018-10-22T12:54:43.024" v="414" actId="20577"/>
          <ac:spMkLst>
            <pc:docMk/>
            <pc:sldMk cId="414457482" sldId="257"/>
            <ac:spMk id="3" creationId="{9F6B35CC-FD48-474A-A20D-E1CC67FD1D41}"/>
          </ac:spMkLst>
        </pc:spChg>
      </pc:sldChg>
    </pc:docChg>
  </pc:docChgLst>
  <pc:docChgLst>
    <pc:chgData name="Jessica George (1804786)" userId="S::1804786@student.uwtsd.ac.uk::9034792b-5254-48ed-97c3-3d120676b493" providerId="AD" clId="Web-{7BB4EEE9-E7B8-4169-BD22-4211BC382E2D}"/>
    <pc:docChg chg="modSld">
      <pc:chgData name="Jessica George (1804786)" userId="S::1804786@student.uwtsd.ac.uk::9034792b-5254-48ed-97c3-3d120676b493" providerId="AD" clId="Web-{7BB4EEE9-E7B8-4169-BD22-4211BC382E2D}" dt="2018-10-23T09:04:47.325" v="94" actId="20577"/>
      <pc:docMkLst>
        <pc:docMk/>
      </pc:docMkLst>
      <pc:sldChg chg="addSp modSp">
        <pc:chgData name="Jessica George (1804786)" userId="S::1804786@student.uwtsd.ac.uk::9034792b-5254-48ed-97c3-3d120676b493" providerId="AD" clId="Web-{7BB4EEE9-E7B8-4169-BD22-4211BC382E2D}" dt="2018-10-23T09:04:47.309" v="93" actId="20577"/>
        <pc:sldMkLst>
          <pc:docMk/>
          <pc:sldMk cId="109857222" sldId="256"/>
        </pc:sldMkLst>
        <pc:spChg chg="add mod">
          <ac:chgData name="Jessica George (1804786)" userId="S::1804786@student.uwtsd.ac.uk::9034792b-5254-48ed-97c3-3d120676b493" providerId="AD" clId="Web-{7BB4EEE9-E7B8-4169-BD22-4211BC382E2D}" dt="2018-10-23T08:55:00.438" v="76" actId="14100"/>
          <ac:spMkLst>
            <pc:docMk/>
            <pc:sldMk cId="109857222" sldId="256"/>
            <ac:spMk id="4" creationId="{07D1D5B6-2358-4261-BDA5-6AEBF156A0BD}"/>
          </ac:spMkLst>
        </pc:spChg>
        <pc:spChg chg="mod">
          <ac:chgData name="Jessica George (1804786)" userId="S::1804786@student.uwtsd.ac.uk::9034792b-5254-48ed-97c3-3d120676b493" providerId="AD" clId="Web-{7BB4EEE9-E7B8-4169-BD22-4211BC382E2D}" dt="2018-10-23T08:42:12.877" v="4" actId="20577"/>
          <ac:spMkLst>
            <pc:docMk/>
            <pc:sldMk cId="109857222" sldId="256"/>
            <ac:spMk id="8" creationId="{3A48FB2B-3E84-436B-9984-A88C3850A91C}"/>
          </ac:spMkLst>
        </pc:spChg>
        <pc:spChg chg="mod">
          <ac:chgData name="Jessica George (1804786)" userId="S::1804786@student.uwtsd.ac.uk::9034792b-5254-48ed-97c3-3d120676b493" providerId="AD" clId="Web-{7BB4EEE9-E7B8-4169-BD22-4211BC382E2D}" dt="2018-10-23T09:04:47.309" v="93" actId="20577"/>
          <ac:spMkLst>
            <pc:docMk/>
            <pc:sldMk cId="109857222" sldId="256"/>
            <ac:spMk id="10" creationId="{12C9A890-81F4-4B7E-8846-F6FF76703DE6}"/>
          </ac:spMkLst>
        </pc:spChg>
        <pc:picChg chg="mod">
          <ac:chgData name="Jessica George (1804786)" userId="S::1804786@student.uwtsd.ac.uk::9034792b-5254-48ed-97c3-3d120676b493" providerId="AD" clId="Web-{7BB4EEE9-E7B8-4169-BD22-4211BC382E2D}" dt="2018-10-23T08:52:04.138" v="23" actId="14100"/>
          <ac:picMkLst>
            <pc:docMk/>
            <pc:sldMk cId="109857222" sldId="256"/>
            <ac:picMk id="6" creationId="{2FEFFE51-03E3-4E4E-8395-EFE75EF1BD4E}"/>
          </ac:picMkLst>
        </pc:picChg>
      </pc:sldChg>
      <pc:sldChg chg="modSp">
        <pc:chgData name="Jessica George (1804786)" userId="S::1804786@student.uwtsd.ac.uk::9034792b-5254-48ed-97c3-3d120676b493" providerId="AD" clId="Web-{7BB4EEE9-E7B8-4169-BD22-4211BC382E2D}" dt="2018-10-23T08:58:45.208" v="87" actId="20577"/>
        <pc:sldMkLst>
          <pc:docMk/>
          <pc:sldMk cId="414457482" sldId="257"/>
        </pc:sldMkLst>
        <pc:spChg chg="mod">
          <ac:chgData name="Jessica George (1804786)" userId="S::1804786@student.uwtsd.ac.uk::9034792b-5254-48ed-97c3-3d120676b493" providerId="AD" clId="Web-{7BB4EEE9-E7B8-4169-BD22-4211BC382E2D}" dt="2018-10-23T08:58:45.208" v="87" actId="20577"/>
          <ac:spMkLst>
            <pc:docMk/>
            <pc:sldMk cId="414457482" sldId="257"/>
            <ac:spMk id="3" creationId="{9F6B35CC-FD48-474A-A20D-E1CC67FD1D41}"/>
          </ac:spMkLst>
        </pc:spChg>
      </pc:sldChg>
    </pc:docChg>
  </pc:docChgLst>
  <pc:docChgLst>
    <pc:chgData name="Jessica George (1804786)" userId="S::1804786@student.uwtsd.ac.uk::9034792b-5254-48ed-97c3-3d120676b493" providerId="AD" clId="Web-{558204F3-E7AA-4B54-AC21-1F461DCBE218}"/>
    <pc:docChg chg="modSld">
      <pc:chgData name="Jessica George (1804786)" userId="S::1804786@student.uwtsd.ac.uk::9034792b-5254-48ed-97c3-3d120676b493" providerId="AD" clId="Web-{558204F3-E7AA-4B54-AC21-1F461DCBE218}" dt="2018-10-22T12:12:59.032" v="413" actId="20577"/>
      <pc:docMkLst>
        <pc:docMk/>
      </pc:docMkLst>
      <pc:sldChg chg="modSp">
        <pc:chgData name="Jessica George (1804786)" userId="S::1804786@student.uwtsd.ac.uk::9034792b-5254-48ed-97c3-3d120676b493" providerId="AD" clId="Web-{558204F3-E7AA-4B54-AC21-1F461DCBE218}" dt="2018-10-22T12:12:59.016" v="412" actId="20577"/>
        <pc:sldMkLst>
          <pc:docMk/>
          <pc:sldMk cId="414457482" sldId="257"/>
        </pc:sldMkLst>
        <pc:spChg chg="mod">
          <ac:chgData name="Jessica George (1804786)" userId="S::1804786@student.uwtsd.ac.uk::9034792b-5254-48ed-97c3-3d120676b493" providerId="AD" clId="Web-{558204F3-E7AA-4B54-AC21-1F461DCBE218}" dt="2018-10-22T12:12:59.016" v="412" actId="20577"/>
          <ac:spMkLst>
            <pc:docMk/>
            <pc:sldMk cId="414457482" sldId="257"/>
            <ac:spMk id="3" creationId="{9F6B35CC-FD48-474A-A20D-E1CC67FD1D41}"/>
          </ac:spMkLst>
        </pc:spChg>
      </pc:sldChg>
    </pc:docChg>
  </pc:docChgLst>
  <pc:docChgLst>
    <pc:chgData name="Jessica George (1804786)" userId="S::1804786@student.uwtsd.ac.uk::9034792b-5254-48ed-97c3-3d120676b493" providerId="AD" clId="Web-{4C494122-F344-4E9E-A2F4-13977611BD77}"/>
    <pc:docChg chg="modSld">
      <pc:chgData name="Jessica George (1804786)" userId="S::1804786@student.uwtsd.ac.uk::9034792b-5254-48ed-97c3-3d120676b493" providerId="AD" clId="Web-{4C494122-F344-4E9E-A2F4-13977611BD77}" dt="2018-10-18T12:54:56.765" v="134" actId="20577"/>
      <pc:docMkLst>
        <pc:docMk/>
      </pc:docMkLst>
      <pc:sldChg chg="addSp delSp modSp">
        <pc:chgData name="Jessica George (1804786)" userId="S::1804786@student.uwtsd.ac.uk::9034792b-5254-48ed-97c3-3d120676b493" providerId="AD" clId="Web-{4C494122-F344-4E9E-A2F4-13977611BD77}" dt="2018-10-18T12:54:56.765" v="133" actId="20577"/>
        <pc:sldMkLst>
          <pc:docMk/>
          <pc:sldMk cId="109857222" sldId="256"/>
        </pc:sldMkLst>
        <pc:spChg chg="mod">
          <ac:chgData name="Jessica George (1804786)" userId="S::1804786@student.uwtsd.ac.uk::9034792b-5254-48ed-97c3-3d120676b493" providerId="AD" clId="Web-{4C494122-F344-4E9E-A2F4-13977611BD77}" dt="2018-10-18T12:40:58.160" v="44" actId="1076"/>
          <ac:spMkLst>
            <pc:docMk/>
            <pc:sldMk cId="109857222" sldId="256"/>
            <ac:spMk id="2" creationId="{00000000-0000-0000-0000-000000000000}"/>
          </ac:spMkLst>
        </pc:spChg>
        <pc:spChg chg="mod">
          <ac:chgData name="Jessica George (1804786)" userId="S::1804786@student.uwtsd.ac.uk::9034792b-5254-48ed-97c3-3d120676b493" providerId="AD" clId="Web-{4C494122-F344-4E9E-A2F4-13977611BD77}" dt="2018-10-18T12:40:50.863" v="43" actId="1076"/>
          <ac:spMkLst>
            <pc:docMk/>
            <pc:sldMk cId="109857222" sldId="256"/>
            <ac:spMk id="3" creationId="{00000000-0000-0000-0000-000000000000}"/>
          </ac:spMkLst>
        </pc:spChg>
        <pc:spChg chg="add mod">
          <ac:chgData name="Jessica George (1804786)" userId="S::1804786@student.uwtsd.ac.uk::9034792b-5254-48ed-97c3-3d120676b493" providerId="AD" clId="Web-{4C494122-F344-4E9E-A2F4-13977611BD77}" dt="2018-10-18T12:51:23.527" v="107" actId="1076"/>
          <ac:spMkLst>
            <pc:docMk/>
            <pc:sldMk cId="109857222" sldId="256"/>
            <ac:spMk id="8" creationId="{3A48FB2B-3E84-436B-9984-A88C3850A91C}"/>
          </ac:spMkLst>
        </pc:spChg>
        <pc:spChg chg="add del">
          <ac:chgData name="Jessica George (1804786)" userId="S::1804786@student.uwtsd.ac.uk::9034792b-5254-48ed-97c3-3d120676b493" providerId="AD" clId="Web-{4C494122-F344-4E9E-A2F4-13977611BD77}" dt="2018-10-18T12:34:38.671" v="16"/>
          <ac:spMkLst>
            <pc:docMk/>
            <pc:sldMk cId="109857222" sldId="256"/>
            <ac:spMk id="9" creationId="{0BC9EFE1-D8CB-4668-9980-DB108327A794}"/>
          </ac:spMkLst>
        </pc:spChg>
        <pc:spChg chg="add mod">
          <ac:chgData name="Jessica George (1804786)" userId="S::1804786@student.uwtsd.ac.uk::9034792b-5254-48ed-97c3-3d120676b493" providerId="AD" clId="Web-{4C494122-F344-4E9E-A2F4-13977611BD77}" dt="2018-10-18T12:49:26.542" v="94" actId="20577"/>
          <ac:spMkLst>
            <pc:docMk/>
            <pc:sldMk cId="109857222" sldId="256"/>
            <ac:spMk id="10" creationId="{12C9A890-81F4-4B7E-8846-F6FF76703DE6}"/>
          </ac:spMkLst>
        </pc:spChg>
        <pc:spChg chg="add mod">
          <ac:chgData name="Jessica George (1804786)" userId="S::1804786@student.uwtsd.ac.uk::9034792b-5254-48ed-97c3-3d120676b493" providerId="AD" clId="Web-{4C494122-F344-4E9E-A2F4-13977611BD77}" dt="2018-10-18T12:54:56.765" v="133" actId="20577"/>
          <ac:spMkLst>
            <pc:docMk/>
            <pc:sldMk cId="109857222" sldId="256"/>
            <ac:spMk id="12" creationId="{94DAF84A-1A22-4F33-A606-02A004FD9BDF}"/>
          </ac:spMkLst>
        </pc:spChg>
        <pc:spChg chg="add del">
          <ac:chgData name="Jessica George (1804786)" userId="S::1804786@student.uwtsd.ac.uk::9034792b-5254-48ed-97c3-3d120676b493" providerId="AD" clId="Web-{4C494122-F344-4E9E-A2F4-13977611BD77}" dt="2018-10-18T12:34:38.671" v="16"/>
          <ac:spMkLst>
            <pc:docMk/>
            <pc:sldMk cId="109857222" sldId="256"/>
            <ac:spMk id="13" creationId="{77DA6D33-2D62-458C-BF5D-DBF612FD557E}"/>
          </ac:spMkLst>
        </pc:spChg>
        <pc:spChg chg="add del">
          <ac:chgData name="Jessica George (1804786)" userId="S::1804786@student.uwtsd.ac.uk::9034792b-5254-48ed-97c3-3d120676b493" providerId="AD" clId="Web-{4C494122-F344-4E9E-A2F4-13977611BD77}" dt="2018-10-18T12:34:03.827" v="13"/>
          <ac:spMkLst>
            <pc:docMk/>
            <pc:sldMk cId="109857222" sldId="256"/>
            <ac:spMk id="15" creationId="{7F357D35-3E3E-4EC7-B3AE-C106ABB7DC68}"/>
          </ac:spMkLst>
        </pc:spChg>
        <pc:spChg chg="add del">
          <ac:chgData name="Jessica George (1804786)" userId="S::1804786@student.uwtsd.ac.uk::9034792b-5254-48ed-97c3-3d120676b493" providerId="AD" clId="Web-{4C494122-F344-4E9E-A2F4-13977611BD77}" dt="2018-10-18T12:34:03.827" v="13"/>
          <ac:spMkLst>
            <pc:docMk/>
            <pc:sldMk cId="109857222" sldId="256"/>
            <ac:spMk id="16" creationId="{9334D921-DCE6-4D92-987F-D98C93F1CBD7}"/>
          </ac:spMkLst>
        </pc:spChg>
        <pc:spChg chg="add del">
          <ac:chgData name="Jessica George (1804786)" userId="S::1804786@student.uwtsd.ac.uk::9034792b-5254-48ed-97c3-3d120676b493" providerId="AD" clId="Web-{4C494122-F344-4E9E-A2F4-13977611BD77}" dt="2018-10-18T12:34:38.561" v="15"/>
          <ac:spMkLst>
            <pc:docMk/>
            <pc:sldMk cId="109857222" sldId="256"/>
            <ac:spMk id="17" creationId="{2A0E4E09-FC02-4ADC-951A-3FFA90B6FE39}"/>
          </ac:spMkLst>
        </pc:spChg>
        <pc:spChg chg="add del">
          <ac:chgData name="Jessica George (1804786)" userId="S::1804786@student.uwtsd.ac.uk::9034792b-5254-48ed-97c3-3d120676b493" providerId="AD" clId="Web-{4C494122-F344-4E9E-A2F4-13977611BD77}" dt="2018-10-18T12:33:50.373" v="11"/>
          <ac:spMkLst>
            <pc:docMk/>
            <pc:sldMk cId="109857222" sldId="256"/>
            <ac:spMk id="18" creationId="{2A0E4E09-FC02-4ADC-951A-3FFA90B6FE39}"/>
          </ac:spMkLst>
        </pc:spChg>
        <pc:spChg chg="add del">
          <ac:chgData name="Jessica George (1804786)" userId="S::1804786@student.uwtsd.ac.uk::9034792b-5254-48ed-97c3-3d120676b493" providerId="AD" clId="Web-{4C494122-F344-4E9E-A2F4-13977611BD77}" dt="2018-10-18T12:34:03.827" v="13"/>
          <ac:spMkLst>
            <pc:docMk/>
            <pc:sldMk cId="109857222" sldId="256"/>
            <ac:spMk id="22" creationId="{DE4D942F-489D-4A7B-8983-942543481B69}"/>
          </ac:spMkLst>
        </pc:spChg>
        <pc:spChg chg="add del">
          <ac:chgData name="Jessica George (1804786)" userId="S::1804786@student.uwtsd.ac.uk::9034792b-5254-48ed-97c3-3d120676b493" providerId="AD" clId="Web-{4C494122-F344-4E9E-A2F4-13977611BD77}" dt="2018-10-18T12:34:03.827" v="13"/>
          <ac:spMkLst>
            <pc:docMk/>
            <pc:sldMk cId="109857222" sldId="256"/>
            <ac:spMk id="26" creationId="{593BD913-0EB6-48A4-B22A-6A4DE089854B}"/>
          </ac:spMkLst>
        </pc:spChg>
        <pc:picChg chg="add del mod ord">
          <ac:chgData name="Jessica George (1804786)" userId="S::1804786@student.uwtsd.ac.uk::9034792b-5254-48ed-97c3-3d120676b493" providerId="AD" clId="Web-{4C494122-F344-4E9E-A2F4-13977611BD77}" dt="2018-10-18T12:39:59.019" v="41"/>
          <ac:picMkLst>
            <pc:docMk/>
            <pc:sldMk cId="109857222" sldId="256"/>
            <ac:picMk id="4" creationId="{3D2E4494-34AD-4532-8594-9C4F80BAB358}"/>
          </ac:picMkLst>
        </pc:picChg>
        <pc:picChg chg="add mod">
          <ac:chgData name="Jessica George (1804786)" userId="S::1804786@student.uwtsd.ac.uk::9034792b-5254-48ed-97c3-3d120676b493" providerId="AD" clId="Web-{4C494122-F344-4E9E-A2F4-13977611BD77}" dt="2018-10-18T12:41:36.129" v="47" actId="14100"/>
          <ac:picMkLst>
            <pc:docMk/>
            <pc:sldMk cId="109857222" sldId="256"/>
            <ac:picMk id="6" creationId="{2FEFFE51-03E3-4E4E-8395-EFE75EF1BD4E}"/>
          </ac:picMkLst>
        </pc:picChg>
        <pc:picChg chg="add del">
          <ac:chgData name="Jessica George (1804786)" userId="S::1804786@student.uwtsd.ac.uk::9034792b-5254-48ed-97c3-3d120676b493" providerId="AD" clId="Web-{4C494122-F344-4E9E-A2F4-13977611BD77}" dt="2018-10-18T12:34:38.671" v="16"/>
          <ac:picMkLst>
            <pc:docMk/>
            <pc:sldMk cId="109857222" sldId="256"/>
            <ac:picMk id="11" creationId="{7CBAE1BD-B8E4-4029-8AA2-C77E4FED9864}"/>
          </ac:picMkLst>
        </pc:picChg>
        <pc:picChg chg="add del">
          <ac:chgData name="Jessica George (1804786)" userId="S::1804786@student.uwtsd.ac.uk::9034792b-5254-48ed-97c3-3d120676b493" providerId="AD" clId="Web-{4C494122-F344-4E9E-A2F4-13977611BD77}" dt="2018-10-18T12:34:38.561" v="15"/>
          <ac:picMkLst>
            <pc:docMk/>
            <pc:sldMk cId="109857222" sldId="256"/>
            <ac:picMk id="19" creationId="{24F266AD-725B-4A9D-B448-4C000F95CB47}"/>
          </ac:picMkLst>
        </pc:picChg>
        <pc:picChg chg="add del">
          <ac:chgData name="Jessica George (1804786)" userId="S::1804786@student.uwtsd.ac.uk::9034792b-5254-48ed-97c3-3d120676b493" providerId="AD" clId="Web-{4C494122-F344-4E9E-A2F4-13977611BD77}" dt="2018-10-18T12:33:50.373" v="11"/>
          <ac:picMkLst>
            <pc:docMk/>
            <pc:sldMk cId="109857222" sldId="256"/>
            <ac:picMk id="20" creationId="{24F266AD-725B-4A9D-B448-4C000F95CB47}"/>
          </ac:picMkLst>
        </pc:picChg>
        <pc:cxnChg chg="add del">
          <ac:chgData name="Jessica George (1804786)" userId="S::1804786@student.uwtsd.ac.uk::9034792b-5254-48ed-97c3-3d120676b493" providerId="AD" clId="Web-{4C494122-F344-4E9E-A2F4-13977611BD77}" dt="2018-10-18T12:34:03.827" v="13"/>
          <ac:cxnSpMkLst>
            <pc:docMk/>
            <pc:sldMk cId="109857222" sldId="256"/>
            <ac:cxnSpMk id="24" creationId="{E8F0F547-5526-40CC-8397-442101C26B40}"/>
          </ac:cxnSpMkLst>
        </pc:cxnChg>
      </pc:sldChg>
    </pc:docChg>
  </pc:docChgLst>
  <pc:docChgLst>
    <pc:chgData name="Jessica George (1804786)" userId="S::1804786@student.uwtsd.ac.uk::9034792b-5254-48ed-97c3-3d120676b493" providerId="AD" clId="Web-{C4FFF978-A859-4ECA-AB2A-172B9BFFE5B6}"/>
    <pc:docChg chg="modSld">
      <pc:chgData name="Jessica George (1804786)" userId="S::1804786@student.uwtsd.ac.uk::9034792b-5254-48ed-97c3-3d120676b493" providerId="AD" clId="Web-{C4FFF978-A859-4ECA-AB2A-172B9BFFE5B6}" dt="2018-10-19T10:25:31.760" v="510" actId="20577"/>
      <pc:docMkLst>
        <pc:docMk/>
      </pc:docMkLst>
      <pc:sldChg chg="modSp">
        <pc:chgData name="Jessica George (1804786)" userId="S::1804786@student.uwtsd.ac.uk::9034792b-5254-48ed-97c3-3d120676b493" providerId="AD" clId="Web-{C4FFF978-A859-4ECA-AB2A-172B9BFFE5B6}" dt="2018-10-19T10:25:31.760" v="509" actId="20577"/>
        <pc:sldMkLst>
          <pc:docMk/>
          <pc:sldMk cId="109857222" sldId="256"/>
        </pc:sldMkLst>
        <pc:spChg chg="mod">
          <ac:chgData name="Jessica George (1804786)" userId="S::1804786@student.uwtsd.ac.uk::9034792b-5254-48ed-97c3-3d120676b493" providerId="AD" clId="Web-{C4FFF978-A859-4ECA-AB2A-172B9BFFE5B6}" dt="2018-10-19T10:05:05.534" v="242" actId="20577"/>
          <ac:spMkLst>
            <pc:docMk/>
            <pc:sldMk cId="109857222" sldId="256"/>
            <ac:spMk id="2" creationId="{00000000-0000-0000-0000-000000000000}"/>
          </ac:spMkLst>
        </pc:spChg>
        <pc:spChg chg="mod">
          <ac:chgData name="Jessica George (1804786)" userId="S::1804786@student.uwtsd.ac.uk::9034792b-5254-48ed-97c3-3d120676b493" providerId="AD" clId="Web-{C4FFF978-A859-4ECA-AB2A-172B9BFFE5B6}" dt="2018-10-19T10:19:31.035" v="486" actId="20577"/>
          <ac:spMkLst>
            <pc:docMk/>
            <pc:sldMk cId="109857222" sldId="256"/>
            <ac:spMk id="8" creationId="{3A48FB2B-3E84-436B-9984-A88C3850A91C}"/>
          </ac:spMkLst>
        </pc:spChg>
        <pc:spChg chg="mod">
          <ac:chgData name="Jessica George (1804786)" userId="S::1804786@student.uwtsd.ac.uk::9034792b-5254-48ed-97c3-3d120676b493" providerId="AD" clId="Web-{C4FFF978-A859-4ECA-AB2A-172B9BFFE5B6}" dt="2018-10-19T10:25:31.760" v="509" actId="20577"/>
          <ac:spMkLst>
            <pc:docMk/>
            <pc:sldMk cId="109857222" sldId="256"/>
            <ac:spMk id="10" creationId="{12C9A890-81F4-4B7E-8846-F6FF76703DE6}"/>
          </ac:spMkLst>
        </pc:spChg>
        <pc:spChg chg="mod">
          <ac:chgData name="Jessica George (1804786)" userId="S::1804786@student.uwtsd.ac.uk::9034792b-5254-48ed-97c3-3d120676b493" providerId="AD" clId="Web-{C4FFF978-A859-4ECA-AB2A-172B9BFFE5B6}" dt="2018-10-19T10:22:58.351" v="495" actId="20577"/>
          <ac:spMkLst>
            <pc:docMk/>
            <pc:sldMk cId="109857222" sldId="256"/>
            <ac:spMk id="12" creationId="{94DAF84A-1A22-4F33-A606-02A004FD9BDF}"/>
          </ac:spMkLst>
        </pc:spChg>
        <pc:picChg chg="mod">
          <ac:chgData name="Jessica George (1804786)" userId="S::1804786@student.uwtsd.ac.uk::9034792b-5254-48ed-97c3-3d120676b493" providerId="AD" clId="Web-{C4FFF978-A859-4ECA-AB2A-172B9BFFE5B6}" dt="2018-10-19T10:20:25.489" v="492" actId="14100"/>
          <ac:picMkLst>
            <pc:docMk/>
            <pc:sldMk cId="109857222" sldId="256"/>
            <ac:picMk id="6" creationId="{2FEFFE51-03E3-4E4E-8395-EFE75EF1BD4E}"/>
          </ac:picMkLst>
        </pc:picChg>
      </pc:sldChg>
    </pc:docChg>
  </pc:docChgLst>
  <pc:docChgLst>
    <pc:chgData name="Jessica George (1804786)" userId="S::1804786@student.uwtsd.ac.uk::9034792b-5254-48ed-97c3-3d120676b493" providerId="AD" clId="Web-{012C0286-F088-48CF-9914-0B7EE1DE6B99}"/>
    <pc:docChg chg="modSld">
      <pc:chgData name="Jessica George (1804786)" userId="S::1804786@student.uwtsd.ac.uk::9034792b-5254-48ed-97c3-3d120676b493" providerId="AD" clId="Web-{012C0286-F088-48CF-9914-0B7EE1DE6B99}" dt="2018-10-18T10:33:48.480" v="77"/>
      <pc:docMkLst>
        <pc:docMk/>
      </pc:docMkLst>
      <pc:sldChg chg="addSp modSp mod setBg">
        <pc:chgData name="Jessica George (1804786)" userId="S::1804786@student.uwtsd.ac.uk::9034792b-5254-48ed-97c3-3d120676b493" providerId="AD" clId="Web-{012C0286-F088-48CF-9914-0B7EE1DE6B99}" dt="2018-10-18T10:33:48.480" v="77"/>
        <pc:sldMkLst>
          <pc:docMk/>
          <pc:sldMk cId="109857222" sldId="256"/>
        </pc:sldMkLst>
        <pc:spChg chg="mod">
          <ac:chgData name="Jessica George (1804786)" userId="S::1804786@student.uwtsd.ac.uk::9034792b-5254-48ed-97c3-3d120676b493" providerId="AD" clId="Web-{012C0286-F088-48CF-9914-0B7EE1DE6B99}" dt="2018-10-18T10:33:48.480" v="77"/>
          <ac:spMkLst>
            <pc:docMk/>
            <pc:sldMk cId="109857222" sldId="256"/>
            <ac:spMk id="2" creationId="{00000000-0000-0000-0000-000000000000}"/>
          </ac:spMkLst>
        </pc:spChg>
        <pc:spChg chg="mod">
          <ac:chgData name="Jessica George (1804786)" userId="S::1804786@student.uwtsd.ac.uk::9034792b-5254-48ed-97c3-3d120676b493" providerId="AD" clId="Web-{012C0286-F088-48CF-9914-0B7EE1DE6B99}" dt="2018-10-18T10:33:48.480" v="77"/>
          <ac:spMkLst>
            <pc:docMk/>
            <pc:sldMk cId="109857222" sldId="256"/>
            <ac:spMk id="3" creationId="{00000000-0000-0000-0000-000000000000}"/>
          </ac:spMkLst>
        </pc:spChg>
        <pc:spChg chg="add">
          <ac:chgData name="Jessica George (1804786)" userId="S::1804786@student.uwtsd.ac.uk::9034792b-5254-48ed-97c3-3d120676b493" providerId="AD" clId="Web-{012C0286-F088-48CF-9914-0B7EE1DE6B99}" dt="2018-10-18T10:33:48.480" v="77"/>
          <ac:spMkLst>
            <pc:docMk/>
            <pc:sldMk cId="109857222" sldId="256"/>
            <ac:spMk id="8" creationId="{23962611-DFD5-4092-AAFD-559E3DFCE2C9}"/>
          </ac:spMkLst>
        </pc:spChg>
        <pc:picChg chg="add">
          <ac:chgData name="Jessica George (1804786)" userId="S::1804786@student.uwtsd.ac.uk::9034792b-5254-48ed-97c3-3d120676b493" providerId="AD" clId="Web-{012C0286-F088-48CF-9914-0B7EE1DE6B99}" dt="2018-10-18T10:33:48.480" v="77"/>
          <ac:picMkLst>
            <pc:docMk/>
            <pc:sldMk cId="109857222" sldId="256"/>
            <ac:picMk id="10" creationId="{2270F1FA-0425-408F-9861-80BF5AFB276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80926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285714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822418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46CE7D5-CF57-46EF-B807-FDD0502418D4}" type="datetimeFigureOut">
              <a:rPr lang="en-GB" smtClean="0"/>
              <a:t>23/10/2018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28775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46CE7D5-CF57-46EF-B807-FDD0502418D4}" type="datetimeFigureOut">
              <a:rPr lang="en-GB" smtClean="0"/>
              <a:t>23/10/2018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94916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46CE7D5-CF57-46EF-B807-FDD0502418D4}" type="datetimeFigureOut">
              <a:rPr lang="en-GB" smtClean="0"/>
              <a:t>23/10/2018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94480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25489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92634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04966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88553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75298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2566606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utc.edu/Walker-Centre-teaching-learning/teaching-resources/ct-ps.php" TargetMode="External"/><Relationship Id="rId3" Type="http://schemas.openxmlformats.org/officeDocument/2006/relationships/hyperlink" Target="http://www.pinterest.com" TargetMode="External"/><Relationship Id="rId7" Type="http://schemas.openxmlformats.org/officeDocument/2006/relationships/hyperlink" Target="http://www.criticalthinking.org/pages/our-conception-of-critical-thinking/41a1" TargetMode="External"/><Relationship Id="rId2" Type="http://schemas.openxmlformats.org/officeDocument/2006/relationships/hyperlink" Target="http://www.ucl.ac.uk" TargetMode="External"/><Relationship Id="rId1" Type="http://schemas.openxmlformats.org/officeDocument/2006/relationships/slideLayout" Target="../slideLayouts/slideLayout2.xml"/><Relationship Id="rId6" Type="http://schemas.openxmlformats.org/officeDocument/2006/relationships/hyperlink" Target="http://islam/" TargetMode="External"/><Relationship Id="rId5" Type="http://schemas.openxmlformats.org/officeDocument/2006/relationships/hyperlink" Target="https://www.linkedin.com/Pulse/What-importance-benifits-critical-thinking-skills-Islam" TargetMode="External"/><Relationship Id="rId4" Type="http://schemas.openxmlformats.org/officeDocument/2006/relationships/hyperlink" Target="https://www.linkedin.com/Pulse/What-importance-benifits-critical-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09150" y="-2968635"/>
            <a:ext cx="3377183" cy="3708895"/>
          </a:xfrm>
          <a:noFill/>
        </p:spPr>
        <p:txBody>
          <a:bodyPr>
            <a:normAutofit/>
          </a:bodyPr>
          <a:lstStyle/>
          <a:p>
            <a:pPr algn="l"/>
            <a:r>
              <a:rPr lang="en-GB" sz="2000" b="1" u="sng">
                <a:cs typeface="Calibri Light"/>
              </a:rPr>
              <a:t>Critical</a:t>
            </a:r>
            <a:r>
              <a:rPr lang="en-GB" sz="2000">
                <a:cs typeface="Calibri Light"/>
              </a:rPr>
              <a:t> </a:t>
            </a:r>
            <a:r>
              <a:rPr lang="en-GB" sz="2000" b="1" u="sng">
                <a:cs typeface="Calibri Light"/>
              </a:rPr>
              <a:t>Thinking</a:t>
            </a:r>
          </a:p>
        </p:txBody>
      </p:sp>
      <p:sp>
        <p:nvSpPr>
          <p:cNvPr id="3" name="Subtitle 2"/>
          <p:cNvSpPr>
            <a:spLocks noGrp="1"/>
          </p:cNvSpPr>
          <p:nvPr>
            <p:ph type="subTitle" idx="1"/>
          </p:nvPr>
        </p:nvSpPr>
        <p:spPr>
          <a:xfrm>
            <a:off x="4709791" y="805130"/>
            <a:ext cx="2873978" cy="1343996"/>
          </a:xfrm>
          <a:noFill/>
        </p:spPr>
        <p:txBody>
          <a:bodyPr vert="horz" lIns="91440" tIns="45720" rIns="91440" bIns="45720" rtlCol="0" anchor="t">
            <a:normAutofit/>
          </a:bodyPr>
          <a:lstStyle/>
          <a:p>
            <a:pPr algn="l"/>
            <a:r>
              <a:rPr lang="en-GB" sz="1600">
                <a:cs typeface="Calibri"/>
              </a:rPr>
              <a:t>Beyer (1995): "Critical thinking....means making reasoned judgements" (Walker Centre for Teaching and Learning, 2018)</a:t>
            </a:r>
            <a:endParaRPr lang="en-US"/>
          </a:p>
          <a:p>
            <a:pPr algn="l"/>
            <a:endParaRPr lang="en-GB"/>
          </a:p>
        </p:txBody>
      </p:sp>
      <p:pic>
        <p:nvPicPr>
          <p:cNvPr id="6" name="Picture 6">
            <a:extLst>
              <a:ext uri="{FF2B5EF4-FFF2-40B4-BE49-F238E27FC236}">
                <a16:creationId xmlns:a16="http://schemas.microsoft.com/office/drawing/2014/main" id="{2FEFFE51-03E3-4E4E-8395-EFE75EF1BD4E}"/>
              </a:ext>
            </a:extLst>
          </p:cNvPr>
          <p:cNvPicPr>
            <a:picLocks noChangeAspect="1"/>
          </p:cNvPicPr>
          <p:nvPr/>
        </p:nvPicPr>
        <p:blipFill>
          <a:blip r:embed="rId2"/>
          <a:stretch>
            <a:fillRect/>
          </a:stretch>
        </p:blipFill>
        <p:spPr>
          <a:xfrm>
            <a:off x="3674854" y="2063929"/>
            <a:ext cx="4971689" cy="3952219"/>
          </a:xfrm>
          <a:prstGeom prst="rect">
            <a:avLst/>
          </a:prstGeom>
        </p:spPr>
      </p:pic>
      <p:sp>
        <p:nvSpPr>
          <p:cNvPr id="8" name="TextBox 7">
            <a:extLst>
              <a:ext uri="{FF2B5EF4-FFF2-40B4-BE49-F238E27FC236}">
                <a16:creationId xmlns:a16="http://schemas.microsoft.com/office/drawing/2014/main" id="{3A48FB2B-3E84-436B-9984-A88C3850A91C}"/>
              </a:ext>
            </a:extLst>
          </p:cNvPr>
          <p:cNvSpPr txBox="1"/>
          <p:nvPr/>
        </p:nvSpPr>
        <p:spPr>
          <a:xfrm>
            <a:off x="8635041" y="159589"/>
            <a:ext cx="2771954" cy="304698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cs typeface="Calibri"/>
              </a:rPr>
              <a:t>Critical Questions:</a:t>
            </a:r>
            <a:endParaRPr lang="en-US" sz="1600" b="1" u="sng" dirty="0">
              <a:cs typeface="Calibri"/>
            </a:endParaRPr>
          </a:p>
          <a:p>
            <a:r>
              <a:rPr lang="en-GB" sz="1600" dirty="0">
                <a:cs typeface="Calibri"/>
              </a:rPr>
              <a:t>Question it, look at the information, check references and evidence and find out what is hidden, what is bias or true. "reading critically simply means asking questions and evaluating the claims, and not simply accepting what you read." (Academic Writing Centre, UCL, 2018)</a:t>
            </a:r>
          </a:p>
          <a:p>
            <a:pPr algn="ctr"/>
            <a:endParaRPr lang="en-US" sz="1600">
              <a:cs typeface="Calibri"/>
            </a:endParaRPr>
          </a:p>
        </p:txBody>
      </p:sp>
      <p:sp>
        <p:nvSpPr>
          <p:cNvPr id="10" name="TextBox 9">
            <a:extLst>
              <a:ext uri="{FF2B5EF4-FFF2-40B4-BE49-F238E27FC236}">
                <a16:creationId xmlns:a16="http://schemas.microsoft.com/office/drawing/2014/main" id="{12C9A890-81F4-4B7E-8846-F6FF76703DE6}"/>
              </a:ext>
            </a:extLst>
          </p:cNvPr>
          <p:cNvSpPr txBox="1"/>
          <p:nvPr/>
        </p:nvSpPr>
        <p:spPr>
          <a:xfrm>
            <a:off x="396815" y="159588"/>
            <a:ext cx="2570671" cy="369331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Reflection</a:t>
            </a:r>
          </a:p>
          <a:p>
            <a:r>
              <a:rPr lang="en-GB" dirty="0">
                <a:cs typeface="Calibri"/>
              </a:rPr>
              <a:t>What went well, what do I need to work on. Look, read, analyse and rewrite. 'My self' I direct and motivate myself.</a:t>
            </a:r>
          </a:p>
          <a:p>
            <a:r>
              <a:rPr lang="en-GB" dirty="0">
                <a:cs typeface="Calibri"/>
              </a:rPr>
              <a:t>“If we can take charge of our minds, we can improve them, bringing them under our-self command and direction” (The Foundation for Critical Thinking,2017.)</a:t>
            </a:r>
          </a:p>
        </p:txBody>
      </p:sp>
      <p:sp>
        <p:nvSpPr>
          <p:cNvPr id="12" name="TextBox 11">
            <a:extLst>
              <a:ext uri="{FF2B5EF4-FFF2-40B4-BE49-F238E27FC236}">
                <a16:creationId xmlns:a16="http://schemas.microsoft.com/office/drawing/2014/main" id="{94DAF84A-1A22-4F33-A606-02A004FD9BDF}"/>
              </a:ext>
            </a:extLst>
          </p:cNvPr>
          <p:cNvSpPr txBox="1"/>
          <p:nvPr/>
        </p:nvSpPr>
        <p:spPr>
          <a:xfrm>
            <a:off x="109268" y="4630946"/>
            <a:ext cx="4109048" cy="203132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cs typeface="Calibri"/>
              </a:rPr>
              <a:t>Reasonable and rational </a:t>
            </a:r>
          </a:p>
          <a:p>
            <a:r>
              <a:rPr lang="en-US">
                <a:cs typeface="Calibri"/>
              </a:rPr>
              <a:t>Look at all the information, don’t let your opinion bias you, don’t just follow what you think. </a:t>
            </a:r>
            <a:r>
              <a:rPr lang="en-GB">
                <a:cs typeface="Calibri"/>
              </a:rPr>
              <a:t>“Our thinking, left to itself, is biased, distorted, partial, uninformed, or downright prejudiced.”  (The foundation For Critical Thinking, 2017)</a:t>
            </a:r>
            <a:endParaRPr lang="en-US">
              <a:cs typeface="Calibri"/>
            </a:endParaRPr>
          </a:p>
        </p:txBody>
      </p:sp>
      <p:sp>
        <p:nvSpPr>
          <p:cNvPr id="4" name="TextBox 3">
            <a:extLst>
              <a:ext uri="{FF2B5EF4-FFF2-40B4-BE49-F238E27FC236}">
                <a16:creationId xmlns:a16="http://schemas.microsoft.com/office/drawing/2014/main" id="{07D1D5B6-2358-4261-BDA5-6AEBF156A0BD}"/>
              </a:ext>
            </a:extLst>
          </p:cNvPr>
          <p:cNvSpPr txBox="1"/>
          <p:nvPr/>
        </p:nvSpPr>
        <p:spPr>
          <a:xfrm>
            <a:off x="4997568" y="6083060"/>
            <a:ext cx="2355013"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cs typeface="Calibri"/>
              </a:rPr>
              <a:t>(</a:t>
            </a:r>
            <a:r>
              <a:rPr lang="en-US" dirty="0" err="1">
                <a:cs typeface="Calibri"/>
              </a:rPr>
              <a:t>Rayhanul</a:t>
            </a:r>
            <a:r>
              <a:rPr lang="en-US" dirty="0">
                <a:cs typeface="Calibri"/>
              </a:rPr>
              <a:t> Islam, S.M. 2015)</a:t>
            </a:r>
          </a:p>
        </p:txBody>
      </p:sp>
      <p:pic>
        <p:nvPicPr>
          <p:cNvPr id="5" name="Picture 6" descr="A screenshot of a cell phone&#10;&#10;Description generated with very high confidence">
            <a:extLst>
              <a:ext uri="{FF2B5EF4-FFF2-40B4-BE49-F238E27FC236}">
                <a16:creationId xmlns:a16="http://schemas.microsoft.com/office/drawing/2014/main" id="{9EB017B8-2218-4113-80C7-6B62F489C09F}"/>
              </a:ext>
            </a:extLst>
          </p:cNvPr>
          <p:cNvPicPr>
            <a:picLocks noChangeAspect="1"/>
          </p:cNvPicPr>
          <p:nvPr/>
        </p:nvPicPr>
        <p:blipFill>
          <a:blip r:embed="rId3"/>
          <a:stretch>
            <a:fillRect/>
          </a:stretch>
        </p:blipFill>
        <p:spPr>
          <a:xfrm>
            <a:off x="8635042" y="3212906"/>
            <a:ext cx="3332670" cy="363833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A6C9D-C7C2-42BC-B84F-3D3E69315DA0}"/>
              </a:ext>
            </a:extLst>
          </p:cNvPr>
          <p:cNvSpPr>
            <a:spLocks noGrp="1"/>
          </p:cNvSpPr>
          <p:nvPr>
            <p:ph type="title"/>
          </p:nvPr>
        </p:nvSpPr>
        <p:spPr>
          <a:xfrm>
            <a:off x="1179226" y="826680"/>
            <a:ext cx="9833548" cy="1325563"/>
          </a:xfrm>
        </p:spPr>
        <p:txBody>
          <a:bodyPr>
            <a:normAutofit/>
          </a:bodyPr>
          <a:lstStyle/>
          <a:p>
            <a:pPr algn="ctr"/>
            <a:r>
              <a:rPr lang="en-US" sz="4000">
                <a:solidFill>
                  <a:srgbClr val="FFFFFF"/>
                </a:solidFill>
                <a:cs typeface="Calibri Light"/>
              </a:rPr>
              <a:t>References</a:t>
            </a:r>
            <a:endParaRPr lang="en-US" sz="4000">
              <a:solidFill>
                <a:srgbClr val="FFFFFF"/>
              </a:solidFill>
            </a:endParaRPr>
          </a:p>
        </p:txBody>
      </p:sp>
      <p:sp>
        <p:nvSpPr>
          <p:cNvPr id="3" name="Content Placeholder 2">
            <a:extLst>
              <a:ext uri="{FF2B5EF4-FFF2-40B4-BE49-F238E27FC236}">
                <a16:creationId xmlns:a16="http://schemas.microsoft.com/office/drawing/2014/main" id="{9F6B35CC-FD48-474A-A20D-E1CC67FD1D41}"/>
              </a:ext>
            </a:extLst>
          </p:cNvPr>
          <p:cNvSpPr>
            <a:spLocks noGrp="1"/>
          </p:cNvSpPr>
          <p:nvPr>
            <p:ph idx="1"/>
          </p:nvPr>
        </p:nvSpPr>
        <p:spPr>
          <a:xfrm>
            <a:off x="1092962" y="2949197"/>
            <a:ext cx="10509283" cy="3801032"/>
          </a:xfrm>
        </p:spPr>
        <p:txBody>
          <a:bodyPr vert="horz" lIns="91440" tIns="45720" rIns="91440" bIns="45720" rtlCol="0" anchor="t">
            <a:noAutofit/>
          </a:bodyPr>
          <a:lstStyle/>
          <a:p>
            <a:endParaRPr lang="en-GB" sz="2000">
              <a:solidFill>
                <a:srgbClr val="000000"/>
              </a:solidFill>
              <a:cs typeface="Calibri"/>
            </a:endParaRPr>
          </a:p>
          <a:p>
            <a:r>
              <a:rPr lang="en-GB" sz="1400" dirty="0">
                <a:solidFill>
                  <a:srgbClr val="000000"/>
                </a:solidFill>
                <a:cs typeface="Calibri"/>
              </a:rPr>
              <a:t>Academic Writing Centre, UCL Institute of Education Room 602, (2018). </a:t>
            </a:r>
            <a:r>
              <a:rPr lang="en-GB" sz="1400" i="1" dirty="0">
                <a:solidFill>
                  <a:srgbClr val="000000"/>
                </a:solidFill>
                <a:cs typeface="Calibri"/>
              </a:rPr>
              <a:t>Critical Reading Questions. Available at: URL </a:t>
            </a:r>
            <a:r>
              <a:rPr lang="en-GB" sz="1400" i="1" dirty="0">
                <a:solidFill>
                  <a:srgbClr val="000000"/>
                </a:solidFill>
                <a:cs typeface="Calibri"/>
                <a:hlinkClick r:id="rId2"/>
              </a:rPr>
              <a:t>www.ucl.ac.uk</a:t>
            </a:r>
            <a:r>
              <a:rPr lang="en-GB" sz="1400" i="1" dirty="0">
                <a:solidFill>
                  <a:srgbClr val="000000"/>
                </a:solidFill>
                <a:cs typeface="Calibri"/>
              </a:rPr>
              <a:t> Accessed: 22nd October 2018. </a:t>
            </a:r>
          </a:p>
          <a:p>
            <a:pPr marL="0" indent="0">
              <a:buNone/>
            </a:pPr>
            <a:r>
              <a:rPr lang="en-GB" sz="1400" i="1" dirty="0">
                <a:cs typeface="Calibri"/>
              </a:rPr>
              <a:t>.    Critical thinking asylum. I? (2009) Available at : </a:t>
            </a:r>
            <a:r>
              <a:rPr lang="en-GB" sz="1400" i="1" dirty="0">
                <a:cs typeface="Calibri"/>
                <a:hlinkClick r:id="rId3"/>
              </a:rPr>
              <a:t>www.pinterest.com</a:t>
            </a:r>
            <a:r>
              <a:rPr lang="en-GB" sz="1400" i="1" dirty="0">
                <a:cs typeface="Calibri"/>
              </a:rPr>
              <a:t>. Accessed: 23rd October 2018</a:t>
            </a:r>
          </a:p>
          <a:p>
            <a:r>
              <a:rPr lang="en-GB" sz="1400" dirty="0">
                <a:cs typeface="Calibri"/>
              </a:rPr>
              <a:t>Downes, E. and Evans, A.</a:t>
            </a:r>
            <a:r>
              <a:rPr lang="en-GB" sz="1400" i="1" dirty="0">
                <a:cs typeface="Calibri"/>
              </a:rPr>
              <a:t> REFERENCING HANDBOOK HARVARD.</a:t>
            </a:r>
            <a:r>
              <a:rPr lang="en-GB" sz="1400" dirty="0">
                <a:cs typeface="Calibri"/>
              </a:rPr>
              <a:t> UWTSD: Library and Learning Resources</a:t>
            </a:r>
            <a:endParaRPr lang="en-GB" sz="1400" i="1" dirty="0">
              <a:cs typeface="Calibri"/>
            </a:endParaRPr>
          </a:p>
          <a:p>
            <a:pPr marL="0"/>
            <a:r>
              <a:rPr lang="en-GB" sz="1400" dirty="0">
                <a:cs typeface="Calibri"/>
              </a:rPr>
              <a:t>Library Services Academic Skills Centre University of Birmingham. (2015)</a:t>
            </a:r>
            <a:r>
              <a:rPr lang="en-GB" sz="1400" i="1" dirty="0">
                <a:cs typeface="Calibri"/>
              </a:rPr>
              <a:t> A short guide to punctuation booklet. Available at : URL https://www.intranet.birmingham.ac.uk/asc. Accessed: 15th October 2018</a:t>
            </a:r>
          </a:p>
          <a:p>
            <a:pPr marL="0"/>
            <a:r>
              <a:rPr lang="en-GB" sz="1400" dirty="0">
                <a:cs typeface="Calibri"/>
              </a:rPr>
              <a:t>Pears, R. and Shields, G. (2016) Cite them right: the essential referencing guide. 10th rev, </a:t>
            </a:r>
            <a:r>
              <a:rPr lang="en-GB" sz="1400" dirty="0" err="1">
                <a:cs typeface="Calibri"/>
              </a:rPr>
              <a:t>edn</a:t>
            </a:r>
            <a:r>
              <a:rPr lang="en-GB" sz="1400" dirty="0">
                <a:cs typeface="Calibri"/>
              </a:rPr>
              <a:t>. Basingstoke: Palgrave..</a:t>
            </a:r>
          </a:p>
          <a:p>
            <a:pPr marL="0"/>
            <a:r>
              <a:rPr lang="en-GB" sz="1400" dirty="0" err="1">
                <a:cs typeface="Calibri"/>
              </a:rPr>
              <a:t>Rayhanul</a:t>
            </a:r>
            <a:r>
              <a:rPr lang="en-GB" sz="1400" dirty="0">
                <a:cs typeface="Calibri"/>
              </a:rPr>
              <a:t> Islam, S.M.</a:t>
            </a:r>
            <a:r>
              <a:rPr lang="en-GB" sz="1400" u="sng" dirty="0">
                <a:cs typeface="Calibri"/>
              </a:rPr>
              <a:t> (</a:t>
            </a:r>
            <a:r>
              <a:rPr lang="en-GB" sz="1400" dirty="0">
                <a:cs typeface="Calibri"/>
              </a:rPr>
              <a:t>2015</a:t>
            </a:r>
            <a:r>
              <a:rPr lang="en-GB" sz="1400" u="sng" dirty="0">
                <a:cs typeface="Calibri"/>
              </a:rPr>
              <a:t>)</a:t>
            </a:r>
            <a:r>
              <a:rPr lang="en-GB" sz="1400" dirty="0">
                <a:cs typeface="Calibri"/>
              </a:rPr>
              <a:t> </a:t>
            </a:r>
            <a:r>
              <a:rPr lang="en-GB" sz="1400" i="1" dirty="0">
                <a:cs typeface="Calibri"/>
              </a:rPr>
              <a:t>What are the importance and benefits of “Critical Thinking Skills?”  Available at: </a:t>
            </a:r>
            <a:r>
              <a:rPr lang="en-GB" sz="1400" i="1" dirty="0">
                <a:cs typeface="Calibri"/>
                <a:hlinkClick r:id="rId4"/>
              </a:rPr>
              <a:t>https://www.linkedin.com/Pulse/What-importance-benifits-critical-thinking-</a:t>
            </a:r>
            <a:r>
              <a:rPr lang="en-GB" sz="1400" i="1" dirty="0">
                <a:cs typeface="Calibri"/>
              </a:rPr>
              <a:t>skills</a:t>
            </a:r>
            <a:r>
              <a:rPr lang="en-GB" sz="1400" i="1" dirty="0">
                <a:cs typeface="Calibri"/>
                <a:hlinkClick r:id="rId5"/>
              </a:rPr>
              <a:t>-</a:t>
            </a:r>
            <a:r>
              <a:rPr lang="en-GB" sz="1400" i="1" dirty="0">
                <a:cs typeface="Calibri"/>
                <a:hlinkClick r:id="rId6"/>
              </a:rPr>
              <a:t>Islam</a:t>
            </a:r>
            <a:r>
              <a:rPr lang="en-GB" sz="1400" i="1" dirty="0">
                <a:cs typeface="Calibri"/>
              </a:rPr>
              <a:t>. Accessed : 20th October 2018.</a:t>
            </a:r>
            <a:endParaRPr lang="en-US" sz="1400" dirty="0">
              <a:cs typeface="Calibri"/>
            </a:endParaRPr>
          </a:p>
          <a:p>
            <a:pPr marL="0" indent="0">
              <a:buNone/>
            </a:pPr>
            <a:r>
              <a:rPr lang="en-GB" sz="1400" dirty="0">
                <a:solidFill>
                  <a:srgbClr val="000000"/>
                </a:solidFill>
                <a:cs typeface="Calibri"/>
              </a:rPr>
              <a:t>.    The Foundation for Critical Thinking. (2017) </a:t>
            </a:r>
            <a:r>
              <a:rPr lang="en-GB" sz="1400" i="1" dirty="0">
                <a:solidFill>
                  <a:srgbClr val="000000"/>
                </a:solidFill>
                <a:cs typeface="Calibri"/>
              </a:rPr>
              <a:t>Our Concept and Definition of Critical Thinking. </a:t>
            </a:r>
            <a:r>
              <a:rPr lang="en-GB" sz="1400" dirty="0">
                <a:solidFill>
                  <a:srgbClr val="000000"/>
                </a:solidFill>
                <a:cs typeface="Calibri"/>
              </a:rPr>
              <a:t> </a:t>
            </a:r>
            <a:r>
              <a:rPr lang="en-GB" sz="1400" i="1" dirty="0">
                <a:solidFill>
                  <a:srgbClr val="000000"/>
                </a:solidFill>
                <a:cs typeface="Calibri"/>
              </a:rPr>
              <a:t>Available at URL </a:t>
            </a:r>
            <a:r>
              <a:rPr lang="en-GB" sz="1400" u="sng" dirty="0">
                <a:solidFill>
                  <a:srgbClr val="000000"/>
                </a:solidFill>
                <a:cs typeface="Calibri"/>
                <a:hlinkClick r:id="rId7"/>
              </a:rPr>
              <a:t>http://www.criticalthinking.org/pages/our-conception-of-critical-thinking/411</a:t>
            </a:r>
            <a:r>
              <a:rPr lang="en-GB" sz="1400" u="sng" dirty="0">
                <a:solidFill>
                  <a:srgbClr val="000000"/>
                </a:solidFill>
                <a:cs typeface="Calibri"/>
              </a:rPr>
              <a:t> </a:t>
            </a:r>
            <a:r>
              <a:rPr lang="en-GB" sz="1400" dirty="0">
                <a:solidFill>
                  <a:srgbClr val="000000"/>
                </a:solidFill>
                <a:cs typeface="Calibri"/>
              </a:rPr>
              <a:t>Accessed: 15</a:t>
            </a:r>
            <a:r>
              <a:rPr lang="en-GB" sz="1400" baseline="30000" dirty="0">
                <a:solidFill>
                  <a:srgbClr val="000000"/>
                </a:solidFill>
                <a:cs typeface="Calibri"/>
              </a:rPr>
              <a:t>th</a:t>
            </a:r>
            <a:r>
              <a:rPr lang="en-GB" sz="1400" dirty="0">
                <a:solidFill>
                  <a:srgbClr val="000000"/>
                </a:solidFill>
                <a:cs typeface="Calibri"/>
              </a:rPr>
              <a:t> October2018.</a:t>
            </a:r>
            <a:endParaRPr lang="en-US" sz="1400" dirty="0">
              <a:solidFill>
                <a:srgbClr val="000000"/>
              </a:solidFill>
              <a:cs typeface="Calibri"/>
            </a:endParaRPr>
          </a:p>
          <a:p>
            <a:r>
              <a:rPr lang="en-GB" sz="1400" dirty="0">
                <a:solidFill>
                  <a:srgbClr val="000000"/>
                </a:solidFill>
                <a:cs typeface="Calibri"/>
              </a:rPr>
              <a:t>Walker Centre for Teaching and Learning, (2018). </a:t>
            </a:r>
            <a:r>
              <a:rPr lang="en-GB" sz="1400" i="1" dirty="0">
                <a:solidFill>
                  <a:srgbClr val="000000"/>
                </a:solidFill>
                <a:cs typeface="Calibri"/>
              </a:rPr>
              <a:t>Critical Thinking. Available at : URL </a:t>
            </a:r>
            <a:r>
              <a:rPr lang="en-GB" sz="1400" i="1" dirty="0">
                <a:solidFill>
                  <a:srgbClr val="000000"/>
                </a:solidFill>
                <a:cs typeface="Calibri"/>
                <a:hlinkClick r:id="rId8"/>
              </a:rPr>
              <a:t>https://www.utc.edu/Walker-Centre-teaching-learning/teaching-resources/ct-ps.php</a:t>
            </a:r>
            <a:r>
              <a:rPr lang="en-GB" sz="1400" i="1" dirty="0">
                <a:solidFill>
                  <a:srgbClr val="000000"/>
                </a:solidFill>
                <a:cs typeface="Calibri"/>
              </a:rPr>
              <a:t> Accessed : 16th October 2018</a:t>
            </a:r>
          </a:p>
          <a:p>
            <a:endParaRPr lang="en-GB" sz="1400" i="1" dirty="0">
              <a:solidFill>
                <a:srgbClr val="000000"/>
              </a:solidFill>
              <a:cs typeface="Calibri"/>
            </a:endParaRPr>
          </a:p>
          <a:p>
            <a:endParaRPr lang="en-GB" sz="1400" dirty="0">
              <a:solidFill>
                <a:srgbClr val="000000"/>
              </a:solidFill>
              <a:cs typeface="Calibri"/>
            </a:endParaRPr>
          </a:p>
          <a:p>
            <a:pPr marL="0"/>
            <a:endParaRPr lang="en-US" sz="1400" dirty="0">
              <a:solidFill>
                <a:srgbClr val="000000"/>
              </a:solidFill>
              <a:cs typeface="Calibri"/>
            </a:endParaRPr>
          </a:p>
          <a:p>
            <a:pPr marL="0" indent="0">
              <a:buNone/>
            </a:pPr>
            <a:endParaRPr lang="en-GB" sz="1400" i="1" dirty="0">
              <a:solidFill>
                <a:srgbClr val="000000"/>
              </a:solidFill>
              <a:cs typeface="Calibri"/>
            </a:endParaRPr>
          </a:p>
          <a:p>
            <a:pPr marL="0" indent="0">
              <a:buNone/>
            </a:pPr>
            <a:endParaRPr lang="en-GB" sz="1400" i="1" dirty="0">
              <a:solidFill>
                <a:srgbClr val="000000"/>
              </a:solidFill>
              <a:cs typeface="Calibri"/>
            </a:endParaRPr>
          </a:p>
          <a:p>
            <a:pPr marL="0" indent="0">
              <a:buNone/>
            </a:pPr>
            <a:endParaRPr lang="en-GB" sz="1400" i="1" dirty="0">
              <a:solidFill>
                <a:srgbClr val="000000"/>
              </a:solidFill>
              <a:cs typeface="Calibri"/>
            </a:endParaRPr>
          </a:p>
          <a:p>
            <a:pPr marL="0"/>
            <a:endParaRPr lang="en-GB" sz="1400" i="1" dirty="0">
              <a:solidFill>
                <a:srgbClr val="000000"/>
              </a:solidFill>
              <a:cs typeface="Calibri"/>
            </a:endParaRPr>
          </a:p>
          <a:p>
            <a:pPr marL="0"/>
            <a:endParaRPr lang="en-GB" sz="1400" i="1" dirty="0">
              <a:solidFill>
                <a:srgbClr val="000000"/>
              </a:solidFill>
              <a:cs typeface="Calibri"/>
            </a:endParaRPr>
          </a:p>
          <a:p>
            <a:endParaRPr lang="en-US" sz="1400" dirty="0">
              <a:solidFill>
                <a:srgbClr val="000000"/>
              </a:solidFill>
              <a:cs typeface="Calibri"/>
            </a:endParaRPr>
          </a:p>
        </p:txBody>
      </p:sp>
    </p:spTree>
    <p:extLst>
      <p:ext uri="{BB962C8B-B14F-4D97-AF65-F5344CB8AC3E}">
        <p14:creationId xmlns:p14="http://schemas.microsoft.com/office/powerpoint/2010/main" val="4144574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Critical Thinking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273</cp:revision>
  <dcterms:created xsi:type="dcterms:W3CDTF">2013-07-15T20:26:40Z</dcterms:created>
  <dcterms:modified xsi:type="dcterms:W3CDTF">2018-10-23T09:23:17Z</dcterms:modified>
</cp:coreProperties>
</file>