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58" r:id="rId4"/>
    <p:sldId id="259" r:id="rId5"/>
    <p:sldId id="261" r:id="rId6"/>
    <p:sldId id="263" r:id="rId7"/>
    <p:sldId id="264" r:id="rId8"/>
    <p:sldId id="265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614104-431E-434A-A3EA-59B04D1C48F6}" v="96" dt="2025-11-10T08:20:11.3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9"/>
    <p:restoredTop sz="94779"/>
  </p:normalViewPr>
  <p:slideViewPr>
    <p:cSldViewPr snapToGrid="0">
      <p:cViewPr>
        <p:scale>
          <a:sx n="85" d="100"/>
          <a:sy n="85" d="100"/>
        </p:scale>
        <p:origin x="-347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ta Panio Catapang (2431420)" userId="99c51b33-3db7-4998-8317-af25c3044364" providerId="ADAL" clId="{FBFE356B-C66E-57EA-8A79-0B65E857D69F}"/>
    <pc:docChg chg="undo custSel addSld delSld modSld">
      <pc:chgData name="Tita Panio Catapang (2431420)" userId="99c51b33-3db7-4998-8317-af25c3044364" providerId="ADAL" clId="{FBFE356B-C66E-57EA-8A79-0B65E857D69F}" dt="2025-11-10T08:20:11.323" v="5687" actId="20577"/>
      <pc:docMkLst>
        <pc:docMk/>
      </pc:docMkLst>
      <pc:sldChg chg="addSp delSp modSp mod">
        <pc:chgData name="Tita Panio Catapang (2431420)" userId="99c51b33-3db7-4998-8317-af25c3044364" providerId="ADAL" clId="{FBFE356B-C66E-57EA-8A79-0B65E857D69F}" dt="2025-11-09T09:25:34.211" v="4665" actId="255"/>
        <pc:sldMkLst>
          <pc:docMk/>
          <pc:sldMk cId="3593578571" sldId="256"/>
        </pc:sldMkLst>
        <pc:spChg chg="mod">
          <ac:chgData name="Tita Panio Catapang (2431420)" userId="99c51b33-3db7-4998-8317-af25c3044364" providerId="ADAL" clId="{FBFE356B-C66E-57EA-8A79-0B65E857D69F}" dt="2025-11-09T09:25:34.211" v="4665" actId="255"/>
          <ac:spMkLst>
            <pc:docMk/>
            <pc:sldMk cId="3593578571" sldId="256"/>
            <ac:spMk id="2" creationId="{294B0607-2913-F5A7-7922-72F69923E1D9}"/>
          </ac:spMkLst>
        </pc:spChg>
        <pc:spChg chg="mod">
          <ac:chgData name="Tita Panio Catapang (2431420)" userId="99c51b33-3db7-4998-8317-af25c3044364" providerId="ADAL" clId="{FBFE356B-C66E-57EA-8A79-0B65E857D69F}" dt="2025-11-09T09:23:59.017" v="4662" actId="14100"/>
          <ac:spMkLst>
            <pc:docMk/>
            <pc:sldMk cId="3593578571" sldId="256"/>
            <ac:spMk id="3" creationId="{47A3059A-7CE6-AB18-0043-ADB385E4AD36}"/>
          </ac:spMkLst>
        </pc:spChg>
        <pc:spChg chg="add del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52" creationId="{3301E07F-4F79-4B58-8698-EF24DC1ECDBF}"/>
          </ac:spMkLst>
        </pc:spChg>
        <pc:spChg chg="add del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53" creationId="{E58B2195-5055-402F-A3E7-53FF0E4980C3}"/>
          </ac:spMkLst>
        </pc:spChg>
        <pc:spChg chg="del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54" creationId="{9EE6F773-742A-491A-9A00-A2A150DF500A}"/>
          </ac:spMkLst>
        </pc:spChg>
        <pc:spChg chg="add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59" creationId="{47942995-B07F-4636-9A06-C6A104B260A8}"/>
          </ac:spMkLst>
        </pc:spChg>
        <pc:spChg chg="add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66" creationId="{B81933D1-5615-42C7-9C0B-4EB7105CCE2D}"/>
          </ac:spMkLst>
        </pc:spChg>
        <pc:spChg chg="add">
          <ac:chgData name="Tita Panio Catapang (2431420)" userId="99c51b33-3db7-4998-8317-af25c3044364" providerId="ADAL" clId="{FBFE356B-C66E-57EA-8A79-0B65E857D69F}" dt="2025-11-09T09:22:15.848" v="4655" actId="26606"/>
          <ac:spMkLst>
            <pc:docMk/>
            <pc:sldMk cId="3593578571" sldId="256"/>
            <ac:spMk id="68" creationId="{19C9EAEA-39D0-4B0E-A0EB-51E7B26740B1}"/>
          </ac:spMkLst>
        </pc:spChg>
        <pc:grpChg chg="add">
          <ac:chgData name="Tita Panio Catapang (2431420)" userId="99c51b33-3db7-4998-8317-af25c3044364" providerId="ADAL" clId="{FBFE356B-C66E-57EA-8A79-0B65E857D69F}" dt="2025-11-09T09:22:15.848" v="4655" actId="26606"/>
          <ac:grpSpMkLst>
            <pc:docMk/>
            <pc:sldMk cId="3593578571" sldId="256"/>
            <ac:grpSpMk id="61" creationId="{032D8612-31EB-44CF-A1D0-14FD4C705424}"/>
          </ac:grpSpMkLst>
        </pc:grpChg>
        <pc:picChg chg="mod">
          <ac:chgData name="Tita Panio Catapang (2431420)" userId="99c51b33-3db7-4998-8317-af25c3044364" providerId="ADAL" clId="{FBFE356B-C66E-57EA-8A79-0B65E857D69F}" dt="2025-11-09T09:22:15.848" v="4655" actId="26606"/>
          <ac:picMkLst>
            <pc:docMk/>
            <pc:sldMk cId="3593578571" sldId="256"/>
            <ac:picMk id="4" creationId="{8597129F-EF77-4A15-9C6D-5AFC32D7B24D}"/>
          </ac:picMkLst>
        </pc:picChg>
      </pc:sldChg>
      <pc:sldChg chg="modSp mod">
        <pc:chgData name="Tita Panio Catapang (2431420)" userId="99c51b33-3db7-4998-8317-af25c3044364" providerId="ADAL" clId="{FBFE356B-C66E-57EA-8A79-0B65E857D69F}" dt="2025-11-09T16:45:10.672" v="5442" actId="20577"/>
        <pc:sldMkLst>
          <pc:docMk/>
          <pc:sldMk cId="3991783993" sldId="258"/>
        </pc:sldMkLst>
        <pc:spChg chg="mod">
          <ac:chgData name="Tita Panio Catapang (2431420)" userId="99c51b33-3db7-4998-8317-af25c3044364" providerId="ADAL" clId="{FBFE356B-C66E-57EA-8A79-0B65E857D69F}" dt="2025-11-09T16:45:10.672" v="5442" actId="20577"/>
          <ac:spMkLst>
            <pc:docMk/>
            <pc:sldMk cId="3991783993" sldId="258"/>
            <ac:spMk id="3" creationId="{C0D97C94-34E2-5025-AF9C-77BD6B7856A1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10T08:20:11.323" v="5687" actId="20577"/>
        <pc:sldMkLst>
          <pc:docMk/>
          <pc:sldMk cId="140567007" sldId="259"/>
        </pc:sldMkLst>
        <pc:spChg chg="mod">
          <ac:chgData name="Tita Panio Catapang (2431420)" userId="99c51b33-3db7-4998-8317-af25c3044364" providerId="ADAL" clId="{FBFE356B-C66E-57EA-8A79-0B65E857D69F}" dt="2025-11-10T07:47:51.911" v="5602" actId="26606"/>
          <ac:spMkLst>
            <pc:docMk/>
            <pc:sldMk cId="140567007" sldId="259"/>
            <ac:spMk id="2" creationId="{966C5926-737F-8168-7F49-663C5E58EAAE}"/>
          </ac:spMkLst>
        </pc:spChg>
        <pc:spChg chg="add del">
          <ac:chgData name="Tita Panio Catapang (2431420)" userId="99c51b33-3db7-4998-8317-af25c3044364" providerId="ADAL" clId="{FBFE356B-C66E-57EA-8A79-0B65E857D69F}" dt="2025-11-10T07:47:51.911" v="5602" actId="26606"/>
          <ac:spMkLst>
            <pc:docMk/>
            <pc:sldMk cId="140567007" sldId="259"/>
            <ac:spMk id="106" creationId="{C7CCC60B-4D42-4FE4-BCB2-A713F52D08DA}"/>
          </ac:spMkLst>
        </pc:spChg>
        <pc:spChg chg="add">
          <ac:chgData name="Tita Panio Catapang (2431420)" userId="99c51b33-3db7-4998-8317-af25c3044364" providerId="ADAL" clId="{FBFE356B-C66E-57EA-8A79-0B65E857D69F}" dt="2025-11-10T07:47:51.911" v="5602" actId="26606"/>
          <ac:spMkLst>
            <pc:docMk/>
            <pc:sldMk cId="140567007" sldId="259"/>
            <ac:spMk id="111" creationId="{5628E5CB-913B-4378-97CE-18C9F6410C53}"/>
          </ac:spMkLst>
        </pc:spChg>
        <pc:graphicFrameChg chg="mod modGraphic">
          <ac:chgData name="Tita Panio Catapang (2431420)" userId="99c51b33-3db7-4998-8317-af25c3044364" providerId="ADAL" clId="{FBFE356B-C66E-57EA-8A79-0B65E857D69F}" dt="2025-11-10T08:20:11.323" v="5687" actId="20577"/>
          <ac:graphicFrameMkLst>
            <pc:docMk/>
            <pc:sldMk cId="140567007" sldId="259"/>
            <ac:graphicFrameMk id="101" creationId="{98180806-7A44-D2F9-F6C1-A9F0CB2A7DB1}"/>
          </ac:graphicFrameMkLst>
        </pc:graphicFrameChg>
      </pc:sldChg>
      <pc:sldChg chg="addSp delSp modSp new mod setBg">
        <pc:chgData name="Tita Panio Catapang (2431420)" userId="99c51b33-3db7-4998-8317-af25c3044364" providerId="ADAL" clId="{FBFE356B-C66E-57EA-8A79-0B65E857D69F}" dt="2025-10-26T16:37:27.200" v="1687" actId="26606"/>
        <pc:sldMkLst>
          <pc:docMk/>
          <pc:sldMk cId="3164469403" sldId="260"/>
        </pc:sldMkLst>
        <pc:spChg chg="mod">
          <ac:chgData name="Tita Panio Catapang (2431420)" userId="99c51b33-3db7-4998-8317-af25c3044364" providerId="ADAL" clId="{FBFE356B-C66E-57EA-8A79-0B65E857D69F}" dt="2025-10-26T16:37:27.200" v="1687" actId="26606"/>
          <ac:spMkLst>
            <pc:docMk/>
            <pc:sldMk cId="3164469403" sldId="260"/>
            <ac:spMk id="2" creationId="{2F075BBA-7F60-5966-F451-9A3DC62B86A6}"/>
          </ac:spMkLst>
        </pc:spChg>
        <pc:spChg chg="mod">
          <ac:chgData name="Tita Panio Catapang (2431420)" userId="99c51b33-3db7-4998-8317-af25c3044364" providerId="ADAL" clId="{FBFE356B-C66E-57EA-8A79-0B65E857D69F}" dt="2025-10-26T16:37:27.200" v="1687" actId="26606"/>
          <ac:spMkLst>
            <pc:docMk/>
            <pc:sldMk cId="3164469403" sldId="260"/>
            <ac:spMk id="3" creationId="{8FB22C47-F10C-1EA8-966C-482931B91710}"/>
          </ac:spMkLst>
        </pc:spChg>
        <pc:spChg chg="add">
          <ac:chgData name="Tita Panio Catapang (2431420)" userId="99c51b33-3db7-4998-8317-af25c3044364" providerId="ADAL" clId="{FBFE356B-C66E-57EA-8A79-0B65E857D69F}" dt="2025-10-26T16:37:27.200" v="1687" actId="26606"/>
          <ac:spMkLst>
            <pc:docMk/>
            <pc:sldMk cId="3164469403" sldId="260"/>
            <ac:spMk id="17" creationId="{AC17DE74-01C9-4859-B65A-85CF999E8580}"/>
          </ac:spMkLst>
        </pc:spChg>
        <pc:spChg chg="add">
          <ac:chgData name="Tita Panio Catapang (2431420)" userId="99c51b33-3db7-4998-8317-af25c3044364" providerId="ADAL" clId="{FBFE356B-C66E-57EA-8A79-0B65E857D69F}" dt="2025-10-26T16:37:27.200" v="1687" actId="26606"/>
          <ac:spMkLst>
            <pc:docMk/>
            <pc:sldMk cId="3164469403" sldId="260"/>
            <ac:spMk id="18" creationId="{068C0432-0E90-4CC1-8CD3-D44A90DF07EF}"/>
          </ac:spMkLst>
        </pc:spChg>
      </pc:sldChg>
      <pc:sldChg chg="addSp delSp modSp new mod">
        <pc:chgData name="Tita Panio Catapang (2431420)" userId="99c51b33-3db7-4998-8317-af25c3044364" providerId="ADAL" clId="{FBFE356B-C66E-57EA-8A79-0B65E857D69F}" dt="2025-11-09T10:27:56.405" v="4708" actId="20577"/>
        <pc:sldMkLst>
          <pc:docMk/>
          <pc:sldMk cId="3258320897" sldId="261"/>
        </pc:sldMkLst>
        <pc:spChg chg="add del mod">
          <ac:chgData name="Tita Panio Catapang (2431420)" userId="99c51b33-3db7-4998-8317-af25c3044364" providerId="ADAL" clId="{FBFE356B-C66E-57EA-8A79-0B65E857D69F}" dt="2025-10-26T19:50:36.275" v="2532" actId="207"/>
          <ac:spMkLst>
            <pc:docMk/>
            <pc:sldMk cId="3258320897" sldId="261"/>
            <ac:spMk id="3" creationId="{B9E9CB6C-2E24-409B-9ACB-44F880E17ABE}"/>
          </ac:spMkLst>
        </pc:spChg>
        <pc:spChg chg="add del mod">
          <ac:chgData name="Tita Panio Catapang (2431420)" userId="99c51b33-3db7-4998-8317-af25c3044364" providerId="ADAL" clId="{FBFE356B-C66E-57EA-8A79-0B65E857D69F}" dt="2025-11-02T09:45:21.567" v="4652" actId="1076"/>
          <ac:spMkLst>
            <pc:docMk/>
            <pc:sldMk cId="3258320897" sldId="261"/>
            <ac:spMk id="4" creationId="{9660544A-78D9-981D-ECA9-CB0D32C0C70D}"/>
          </ac:spMkLst>
        </pc:spChg>
        <pc:spChg chg="add mod">
          <ac:chgData name="Tita Panio Catapang (2431420)" userId="99c51b33-3db7-4998-8317-af25c3044364" providerId="ADAL" clId="{FBFE356B-C66E-57EA-8A79-0B65E857D69F}" dt="2025-10-26T16:54:46.626" v="1853" actId="208"/>
          <ac:spMkLst>
            <pc:docMk/>
            <pc:sldMk cId="3258320897" sldId="261"/>
            <ac:spMk id="5" creationId="{7A7E03B9-F7A9-8FB5-828A-AA2D8E766BC3}"/>
          </ac:spMkLst>
        </pc:spChg>
        <pc:spChg chg="add mod">
          <ac:chgData name="Tita Panio Catapang (2431420)" userId="99c51b33-3db7-4998-8317-af25c3044364" providerId="ADAL" clId="{FBFE356B-C66E-57EA-8A79-0B65E857D69F}" dt="2025-11-09T10:27:56.405" v="4708" actId="20577"/>
          <ac:spMkLst>
            <pc:docMk/>
            <pc:sldMk cId="3258320897" sldId="261"/>
            <ac:spMk id="7" creationId="{C9EF05CE-8D98-2BBD-B8CF-8381DBB49BAF}"/>
          </ac:spMkLst>
        </pc:spChg>
        <pc:spChg chg="add mod">
          <ac:chgData name="Tita Panio Catapang (2431420)" userId="99c51b33-3db7-4998-8317-af25c3044364" providerId="ADAL" clId="{FBFE356B-C66E-57EA-8A79-0B65E857D69F}" dt="2025-11-02T09:45:14.900" v="4651" actId="1076"/>
          <ac:spMkLst>
            <pc:docMk/>
            <pc:sldMk cId="3258320897" sldId="261"/>
            <ac:spMk id="8" creationId="{117E4DFC-6091-58A7-E14A-60346BECF160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02T09:39:19.236" v="4642" actId="20577"/>
        <pc:sldMkLst>
          <pc:docMk/>
          <pc:sldMk cId="992375515" sldId="263"/>
        </pc:sldMkLst>
        <pc:spChg chg="mod">
          <ac:chgData name="Tita Panio Catapang (2431420)" userId="99c51b33-3db7-4998-8317-af25c3044364" providerId="ADAL" clId="{FBFE356B-C66E-57EA-8A79-0B65E857D69F}" dt="2025-11-02T09:39:19.236" v="4642" actId="20577"/>
          <ac:spMkLst>
            <pc:docMk/>
            <pc:sldMk cId="992375515" sldId="263"/>
            <ac:spMk id="2" creationId="{CB6C2EC0-BF64-F2EB-89B2-EE383844A9F4}"/>
          </ac:spMkLst>
        </pc:spChg>
        <pc:spChg chg="add">
          <ac:chgData name="Tita Panio Catapang (2431420)" userId="99c51b33-3db7-4998-8317-af25c3044364" providerId="ADAL" clId="{FBFE356B-C66E-57EA-8A79-0B65E857D69F}" dt="2025-10-26T20:20:32.571" v="2938" actId="26606"/>
          <ac:spMkLst>
            <pc:docMk/>
            <pc:sldMk cId="992375515" sldId="263"/>
            <ac:spMk id="33" creationId="{81E1224E-6618-482E-BE87-321A7FC1CDE8}"/>
          </ac:spMkLst>
        </pc:spChg>
        <pc:spChg chg="add">
          <ac:chgData name="Tita Panio Catapang (2431420)" userId="99c51b33-3db7-4998-8317-af25c3044364" providerId="ADAL" clId="{FBFE356B-C66E-57EA-8A79-0B65E857D69F}" dt="2025-10-26T20:20:32.571" v="2938" actId="26606"/>
          <ac:spMkLst>
            <pc:docMk/>
            <pc:sldMk cId="992375515" sldId="263"/>
            <ac:spMk id="35" creationId="{066346BE-FDB4-4772-A696-0719490ABD64}"/>
          </ac:spMkLst>
        </pc:spChg>
        <pc:spChg chg="add">
          <ac:chgData name="Tita Panio Catapang (2431420)" userId="99c51b33-3db7-4998-8317-af25c3044364" providerId="ADAL" clId="{FBFE356B-C66E-57EA-8A79-0B65E857D69F}" dt="2025-10-26T20:20:32.571" v="2938" actId="26606"/>
          <ac:spMkLst>
            <pc:docMk/>
            <pc:sldMk cId="992375515" sldId="263"/>
            <ac:spMk id="37" creationId="{FB92FFCE-0C90-454E-AA25-D4EE9A6C39C5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09T12:23:27.892" v="5278" actId="20577"/>
        <pc:sldMkLst>
          <pc:docMk/>
          <pc:sldMk cId="2122646987" sldId="264"/>
        </pc:sldMkLst>
        <pc:spChg chg="mod">
          <ac:chgData name="Tita Panio Catapang (2431420)" userId="99c51b33-3db7-4998-8317-af25c3044364" providerId="ADAL" clId="{FBFE356B-C66E-57EA-8A79-0B65E857D69F}" dt="2025-11-09T10:45:14.341" v="4796" actId="20577"/>
          <ac:spMkLst>
            <pc:docMk/>
            <pc:sldMk cId="2122646987" sldId="264"/>
            <ac:spMk id="2" creationId="{BEF46E05-6246-00D1-C963-AE370F197503}"/>
          </ac:spMkLst>
        </pc:spChg>
        <pc:spChg chg="mod">
          <ac:chgData name="Tita Panio Catapang (2431420)" userId="99c51b33-3db7-4998-8317-af25c3044364" providerId="ADAL" clId="{FBFE356B-C66E-57EA-8A79-0B65E857D69F}" dt="2025-11-09T12:23:27.892" v="5278" actId="20577"/>
          <ac:spMkLst>
            <pc:docMk/>
            <pc:sldMk cId="2122646987" sldId="264"/>
            <ac:spMk id="3" creationId="{A8E62A66-EB72-2878-3212-54B4C77E5181}"/>
          </ac:spMkLst>
        </pc:spChg>
        <pc:spChg chg="add">
          <ac:chgData name="Tita Panio Catapang (2431420)" userId="99c51b33-3db7-4998-8317-af25c3044364" providerId="ADAL" clId="{FBFE356B-C66E-57EA-8A79-0B65E857D69F}" dt="2025-10-27T20:27:32.974" v="4640" actId="26606"/>
          <ac:spMkLst>
            <pc:docMk/>
            <pc:sldMk cId="2122646987" sldId="264"/>
            <ac:spMk id="17" creationId="{C2554CA6-288E-4202-BC52-2E5A8F0C0AED}"/>
          </ac:spMkLst>
        </pc:spChg>
        <pc:spChg chg="add">
          <ac:chgData name="Tita Panio Catapang (2431420)" userId="99c51b33-3db7-4998-8317-af25c3044364" providerId="ADAL" clId="{FBFE356B-C66E-57EA-8A79-0B65E857D69F}" dt="2025-10-27T20:27:32.974" v="4640" actId="26606"/>
          <ac:spMkLst>
            <pc:docMk/>
            <pc:sldMk cId="2122646987" sldId="264"/>
            <ac:spMk id="19" creationId="{B10BB131-AC8E-4A8E-A5D1-36260F720C3B}"/>
          </ac:spMkLst>
        </pc:spChg>
        <pc:spChg chg="add">
          <ac:chgData name="Tita Panio Catapang (2431420)" userId="99c51b33-3db7-4998-8317-af25c3044364" providerId="ADAL" clId="{FBFE356B-C66E-57EA-8A79-0B65E857D69F}" dt="2025-10-27T20:27:32.974" v="4640" actId="26606"/>
          <ac:spMkLst>
            <pc:docMk/>
            <pc:sldMk cId="2122646987" sldId="264"/>
            <ac:spMk id="21" creationId="{5B7778FC-632E-4DCA-A7CB-0D7731CCF970}"/>
          </ac:spMkLst>
        </pc:spChg>
        <pc:spChg chg="add">
          <ac:chgData name="Tita Panio Catapang (2431420)" userId="99c51b33-3db7-4998-8317-af25c3044364" providerId="ADAL" clId="{FBFE356B-C66E-57EA-8A79-0B65E857D69F}" dt="2025-10-27T20:27:32.974" v="4640" actId="26606"/>
          <ac:spMkLst>
            <pc:docMk/>
            <pc:sldMk cId="2122646987" sldId="264"/>
            <ac:spMk id="23" creationId="{FA23A907-97FB-4A8F-880A-DD77401C4296}"/>
          </ac:spMkLst>
        </pc:spChg>
      </pc:sldChg>
      <pc:sldChg chg="addSp delSp modSp new mod setBg">
        <pc:chgData name="Tita Panio Catapang (2431420)" userId="99c51b33-3db7-4998-8317-af25c3044364" providerId="ADAL" clId="{FBFE356B-C66E-57EA-8A79-0B65E857D69F}" dt="2025-11-09T17:05:56.593" v="5599" actId="14100"/>
        <pc:sldMkLst>
          <pc:docMk/>
          <pc:sldMk cId="3793234633" sldId="265"/>
        </pc:sldMkLst>
        <pc:spChg chg="mod">
          <ac:chgData name="Tita Panio Catapang (2431420)" userId="99c51b33-3db7-4998-8317-af25c3044364" providerId="ADAL" clId="{FBFE356B-C66E-57EA-8A79-0B65E857D69F}" dt="2025-11-09T17:05:27.044" v="5595" actId="14100"/>
          <ac:spMkLst>
            <pc:docMk/>
            <pc:sldMk cId="3793234633" sldId="265"/>
            <ac:spMk id="2" creationId="{42376EA0-3B0A-071D-4A16-C096E5E59EAA}"/>
          </ac:spMkLst>
        </pc:spChg>
        <pc:spChg chg="mod">
          <ac:chgData name="Tita Panio Catapang (2431420)" userId="99c51b33-3db7-4998-8317-af25c3044364" providerId="ADAL" clId="{FBFE356B-C66E-57EA-8A79-0B65E857D69F}" dt="2025-11-09T17:05:56.593" v="5599" actId="14100"/>
          <ac:spMkLst>
            <pc:docMk/>
            <pc:sldMk cId="3793234633" sldId="265"/>
            <ac:spMk id="3" creationId="{5D42A814-E388-A624-33C6-42EEDE693C90}"/>
          </ac:spMkLst>
        </pc:spChg>
        <pc:spChg chg="add del">
          <ac:chgData name="Tita Panio Catapang (2431420)" userId="99c51b33-3db7-4998-8317-af25c3044364" providerId="ADAL" clId="{FBFE356B-C66E-57EA-8A79-0B65E857D69F}" dt="2025-11-09T16:53:41.281" v="5458" actId="26606"/>
          <ac:spMkLst>
            <pc:docMk/>
            <pc:sldMk cId="3793234633" sldId="265"/>
            <ac:spMk id="68" creationId="{9B6CD22E-2269-419F-9E81-016EA035D4C1}"/>
          </ac:spMkLst>
        </pc:spChg>
        <pc:spChg chg="add del">
          <ac:chgData name="Tita Panio Catapang (2431420)" userId="99c51b33-3db7-4998-8317-af25c3044364" providerId="ADAL" clId="{FBFE356B-C66E-57EA-8A79-0B65E857D69F}" dt="2025-11-09T16:53:41.281" v="5458" actId="26606"/>
          <ac:spMkLst>
            <pc:docMk/>
            <pc:sldMk cId="3793234633" sldId="265"/>
            <ac:spMk id="69" creationId="{AA607D34-E2A9-4595-9DB2-5472E077CA49}"/>
          </ac:spMkLst>
        </pc:spChg>
        <pc:spChg chg="add del">
          <ac:chgData name="Tita Panio Catapang (2431420)" userId="99c51b33-3db7-4998-8317-af25c3044364" providerId="ADAL" clId="{FBFE356B-C66E-57EA-8A79-0B65E857D69F}" dt="2025-11-09T16:53:41.281" v="5458" actId="26606"/>
          <ac:spMkLst>
            <pc:docMk/>
            <pc:sldMk cId="3793234633" sldId="265"/>
            <ac:spMk id="70" creationId="{63DAB858-5A0C-4AFF-AAC6-705EDF8DB733}"/>
          </ac:spMkLst>
        </pc:spChg>
        <pc:spChg chg="del">
          <ac:chgData name="Tita Panio Catapang (2431420)" userId="99c51b33-3db7-4998-8317-af25c3044364" providerId="ADAL" clId="{FBFE356B-C66E-57EA-8A79-0B65E857D69F}" dt="2025-11-09T16:53:41.281" v="5458" actId="26606"/>
          <ac:spMkLst>
            <pc:docMk/>
            <pc:sldMk cId="3793234633" sldId="265"/>
            <ac:spMk id="71" creationId="{8FFD9892-EDE5-4886-A313-66099DA8C8F1}"/>
          </ac:spMkLst>
        </pc:spChg>
        <pc:spChg chg="add del">
          <ac:chgData name="Tita Panio Catapang (2431420)" userId="99c51b33-3db7-4998-8317-af25c3044364" providerId="ADAL" clId="{FBFE356B-C66E-57EA-8A79-0B65E857D69F}" dt="2025-11-09T17:04:20.699" v="5592" actId="26606"/>
          <ac:spMkLst>
            <pc:docMk/>
            <pc:sldMk cId="3793234633" sldId="265"/>
            <ac:spMk id="76" creationId="{943CAA20-3569-4189-9E48-239A229A86CA}"/>
          </ac:spMkLst>
        </pc:spChg>
        <pc:spChg chg="add del">
          <ac:chgData name="Tita Panio Catapang (2431420)" userId="99c51b33-3db7-4998-8317-af25c3044364" providerId="ADAL" clId="{FBFE356B-C66E-57EA-8A79-0B65E857D69F}" dt="2025-11-09T17:04:20.699" v="5592" actId="26606"/>
          <ac:spMkLst>
            <pc:docMk/>
            <pc:sldMk cId="3793234633" sldId="265"/>
            <ac:spMk id="78" creationId="{DA542B6D-E775-4832-91DC-2D20F857813A}"/>
          </ac:spMkLst>
        </pc:spChg>
        <pc:spChg chg="add">
          <ac:chgData name="Tita Panio Catapang (2431420)" userId="99c51b33-3db7-4998-8317-af25c3044364" providerId="ADAL" clId="{FBFE356B-C66E-57EA-8A79-0B65E857D69F}" dt="2025-11-09T17:04:20.699" v="5592" actId="26606"/>
          <ac:spMkLst>
            <pc:docMk/>
            <pc:sldMk cId="3793234633" sldId="265"/>
            <ac:spMk id="83" creationId="{9095C1F4-AE7F-44E4-8693-40D3D6831140}"/>
          </ac:spMkLst>
        </pc:spChg>
        <pc:spChg chg="add">
          <ac:chgData name="Tita Panio Catapang (2431420)" userId="99c51b33-3db7-4998-8317-af25c3044364" providerId="ADAL" clId="{FBFE356B-C66E-57EA-8A79-0B65E857D69F}" dt="2025-11-09T17:04:20.699" v="5592" actId="26606"/>
          <ac:spMkLst>
            <pc:docMk/>
            <pc:sldMk cId="3793234633" sldId="265"/>
            <ac:spMk id="89" creationId="{871AEA07-1E14-44B4-8E55-64EF049CD66F}"/>
          </ac:spMkLst>
        </pc:spChg>
        <pc:grpChg chg="add">
          <ac:chgData name="Tita Panio Catapang (2431420)" userId="99c51b33-3db7-4998-8317-af25c3044364" providerId="ADAL" clId="{FBFE356B-C66E-57EA-8A79-0B65E857D69F}" dt="2025-11-09T17:04:20.699" v="5592" actId="26606"/>
          <ac:grpSpMkLst>
            <pc:docMk/>
            <pc:sldMk cId="3793234633" sldId="265"/>
            <ac:grpSpMk id="85" creationId="{8734DDD3-F723-4DD3-8ABE-EC0B2AC87D74}"/>
          </ac:grpSpMkLst>
        </pc:grpChg>
      </pc:sldChg>
      <pc:sldChg chg="addSp delSp modSp new del mod setBg">
        <pc:chgData name="Tita Panio Catapang (2431420)" userId="99c51b33-3db7-4998-8317-af25c3044364" providerId="ADAL" clId="{FBFE356B-C66E-57EA-8A79-0B65E857D69F}" dt="2025-11-09T11:27:59.526" v="5052" actId="2696"/>
        <pc:sldMkLst>
          <pc:docMk/>
          <pc:sldMk cId="292276824" sldId="266"/>
        </pc:sldMkLst>
        <pc:graphicFrameChg chg="add mod modGraphic">
          <ac:chgData name="Tita Panio Catapang (2431420)" userId="99c51b33-3db7-4998-8317-af25c3044364" providerId="ADAL" clId="{FBFE356B-C66E-57EA-8A79-0B65E857D69F}" dt="2025-11-09T10:53:53.449" v="4799" actId="20577"/>
          <ac:graphicFrameMkLst>
            <pc:docMk/>
            <pc:sldMk cId="292276824" sldId="266"/>
            <ac:graphicFrameMk id="5" creationId="{451F0B87-3C8D-7B46-2178-AB0DF3F7809D}"/>
          </ac:graphicFrameMkLst>
        </pc:graphicFrameChg>
      </pc:sldChg>
      <pc:sldChg chg="addSp modSp new mod setBg">
        <pc:chgData name="Tita Panio Catapang (2431420)" userId="99c51b33-3db7-4998-8317-af25c3044364" providerId="ADAL" clId="{FBFE356B-C66E-57EA-8A79-0B65E857D69F}" dt="2025-11-09T11:31:11.386" v="5115" actId="113"/>
        <pc:sldMkLst>
          <pc:docMk/>
          <pc:sldMk cId="820792468" sldId="267"/>
        </pc:sldMkLst>
        <pc:spChg chg="add mod">
          <ac:chgData name="Tita Panio Catapang (2431420)" userId="99c51b33-3db7-4998-8317-af25c3044364" providerId="ADAL" clId="{FBFE356B-C66E-57EA-8A79-0B65E857D69F}" dt="2025-11-09T11:31:11.386" v="5115" actId="113"/>
          <ac:spMkLst>
            <pc:docMk/>
            <pc:sldMk cId="820792468" sldId="267"/>
            <ac:spMk id="3" creationId="{6C0BC3EB-3CE3-37A6-0AFE-ED4A8C274BB2}"/>
          </ac:spMkLst>
        </pc:spChg>
        <pc:spChg chg="add">
          <ac:chgData name="Tita Panio Catapang (2431420)" userId="99c51b33-3db7-4998-8317-af25c3044364" providerId="ADAL" clId="{FBFE356B-C66E-57EA-8A79-0B65E857D69F}" dt="2025-11-09T11:30:05.081" v="5053" actId="26606"/>
          <ac:spMkLst>
            <pc:docMk/>
            <pc:sldMk cId="820792468" sldId="267"/>
            <ac:spMk id="8" creationId="{AC17DE74-01C9-4859-B65A-85CF999E8580}"/>
          </ac:spMkLst>
        </pc:spChg>
        <pc:spChg chg="add">
          <ac:chgData name="Tita Panio Catapang (2431420)" userId="99c51b33-3db7-4998-8317-af25c3044364" providerId="ADAL" clId="{FBFE356B-C66E-57EA-8A79-0B65E857D69F}" dt="2025-11-09T11:30:05.081" v="5053" actId="26606"/>
          <ac:spMkLst>
            <pc:docMk/>
            <pc:sldMk cId="820792468" sldId="267"/>
            <ac:spMk id="10" creationId="{068C0432-0E90-4CC1-8CD3-D44A90DF07EF}"/>
          </ac:spMkLst>
        </pc:spChg>
      </pc:sldChg>
    </pc:docChg>
  </pc:docChgLst>
  <pc:docChgLst>
    <pc:chgData name="Tita Panio Catapang (2431420)" userId="S::2431420@student.uwtsd.ac.uk::99c51b33-3db7-4998-8317-af25c3044364" providerId="AD" clId="Web-{3A33FD66-DB97-B310-780C-29612A4005FB}"/>
    <pc:docChg chg="modSld">
      <pc:chgData name="Tita Panio Catapang (2431420)" userId="S::2431420@student.uwtsd.ac.uk::99c51b33-3db7-4998-8317-af25c3044364" providerId="AD" clId="Web-{3A33FD66-DB97-B310-780C-29612A4005FB}" dt="2025-11-02T09:58:45.905" v="0" actId="20577"/>
      <pc:docMkLst>
        <pc:docMk/>
      </pc:docMkLst>
      <pc:sldChg chg="modSp">
        <pc:chgData name="Tita Panio Catapang (2431420)" userId="S::2431420@student.uwtsd.ac.uk::99c51b33-3db7-4998-8317-af25c3044364" providerId="AD" clId="Web-{3A33FD66-DB97-B310-780C-29612A4005FB}" dt="2025-11-02T09:58:45.905" v="0" actId="20577"/>
        <pc:sldMkLst>
          <pc:docMk/>
          <pc:sldMk cId="3793234633" sldId="265"/>
        </pc:sldMkLst>
        <pc:spChg chg="mod">
          <ac:chgData name="Tita Panio Catapang (2431420)" userId="S::2431420@student.uwtsd.ac.uk::99c51b33-3db7-4998-8317-af25c3044364" providerId="AD" clId="Web-{3A33FD66-DB97-B310-780C-29612A4005FB}" dt="2025-11-02T09:58:45.905" v="0" actId="20577"/>
          <ac:spMkLst>
            <pc:docMk/>
            <pc:sldMk cId="3793234633" sldId="265"/>
            <ac:spMk id="2" creationId="{42376EA0-3B0A-071D-4A16-C096E5E59EA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99A8F5-5514-467A-A82D-71C7B91DC187}" type="doc">
      <dgm:prSet loTypeId="urn:microsoft.com/office/officeart/2005/8/layout/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E130C36-5F78-4200-A87F-C3C18A6FE2C6}">
      <dgm:prSet/>
      <dgm:spPr/>
      <dgm:t>
        <a:bodyPr/>
        <a:lstStyle/>
        <a:p>
          <a:r>
            <a:rPr lang="en-US"/>
            <a:t>SWOT analysis </a:t>
          </a:r>
        </a:p>
      </dgm:t>
    </dgm:pt>
    <dgm:pt modelId="{E27BDF7E-4744-4C14-960A-A11DBBBAFF2A}" type="parTrans" cxnId="{1B26FA30-9EFB-4D44-AE8C-1C1583D6FC92}">
      <dgm:prSet/>
      <dgm:spPr/>
      <dgm:t>
        <a:bodyPr/>
        <a:lstStyle/>
        <a:p>
          <a:endParaRPr lang="en-US"/>
        </a:p>
      </dgm:t>
    </dgm:pt>
    <dgm:pt modelId="{2076BDE4-03F3-4E44-8A34-3DAB70CE1836}" type="sibTrans" cxnId="{1B26FA30-9EFB-4D44-AE8C-1C1583D6FC92}">
      <dgm:prSet/>
      <dgm:spPr/>
      <dgm:t>
        <a:bodyPr/>
        <a:lstStyle/>
        <a:p>
          <a:endParaRPr lang="en-US"/>
        </a:p>
      </dgm:t>
    </dgm:pt>
    <dgm:pt modelId="{0B333F0B-D5B2-4A12-A54B-C85F40896346}">
      <dgm:prSet/>
      <dgm:spPr/>
      <dgm:t>
        <a:bodyPr/>
        <a:lstStyle/>
        <a:p>
          <a:r>
            <a:rPr lang="en-US" dirty="0"/>
            <a:t>Is a method used in strategic management to assess an </a:t>
          </a:r>
          <a:r>
            <a:rPr lang="en-US" dirty="0" err="1"/>
            <a:t>organisation’s</a:t>
          </a:r>
          <a:r>
            <a:rPr lang="en-US" dirty="0"/>
            <a:t> internal strengths and weaknesses as well as the external opportunities and threats (Gurel, and Tat, 2017).</a:t>
          </a:r>
        </a:p>
      </dgm:t>
    </dgm:pt>
    <dgm:pt modelId="{42D64B52-3338-45A7-A0A0-3EF0DC7BE286}" type="parTrans" cxnId="{7C4A6471-1C1B-4389-A643-73361108E299}">
      <dgm:prSet/>
      <dgm:spPr/>
      <dgm:t>
        <a:bodyPr/>
        <a:lstStyle/>
        <a:p>
          <a:endParaRPr lang="en-US"/>
        </a:p>
      </dgm:t>
    </dgm:pt>
    <dgm:pt modelId="{FBFC9495-E3BD-4C65-A346-74C85D839FB8}" type="sibTrans" cxnId="{7C4A6471-1C1B-4389-A643-73361108E299}">
      <dgm:prSet/>
      <dgm:spPr/>
      <dgm:t>
        <a:bodyPr/>
        <a:lstStyle/>
        <a:p>
          <a:endParaRPr lang="en-US"/>
        </a:p>
      </dgm:t>
    </dgm:pt>
    <dgm:pt modelId="{8408FE04-45A7-4007-8D1C-5CE0C95E5B23}">
      <dgm:prSet/>
      <dgm:spPr/>
      <dgm:t>
        <a:bodyPr/>
        <a:lstStyle/>
        <a:p>
          <a:r>
            <a:rPr lang="en-US" dirty="0"/>
            <a:t>It serves as a detailed approach to coordinate internal resources with external conditions </a:t>
          </a:r>
          <a:r>
            <a:rPr lang="en-US"/>
            <a:t>to accomplish </a:t>
          </a:r>
          <a:r>
            <a:rPr lang="en-US" dirty="0" err="1"/>
            <a:t>organisational</a:t>
          </a:r>
          <a:r>
            <a:rPr lang="en-US" dirty="0"/>
            <a:t> goals effectively (Panagiotou, 2003).</a:t>
          </a:r>
        </a:p>
      </dgm:t>
    </dgm:pt>
    <dgm:pt modelId="{3800700C-531C-45A0-BB42-F7ADFD178FEC}" type="parTrans" cxnId="{77E16A7F-A59E-4C20-A247-91581BD7C50C}">
      <dgm:prSet/>
      <dgm:spPr/>
      <dgm:t>
        <a:bodyPr/>
        <a:lstStyle/>
        <a:p>
          <a:endParaRPr lang="en-US"/>
        </a:p>
      </dgm:t>
    </dgm:pt>
    <dgm:pt modelId="{0D1B51C4-99F8-4FC4-917E-CE9FDE0BE95D}" type="sibTrans" cxnId="{77E16A7F-A59E-4C20-A247-91581BD7C50C}">
      <dgm:prSet/>
      <dgm:spPr/>
      <dgm:t>
        <a:bodyPr/>
        <a:lstStyle/>
        <a:p>
          <a:endParaRPr lang="en-US"/>
        </a:p>
      </dgm:t>
    </dgm:pt>
    <dgm:pt modelId="{EC9C4BFE-8441-ED42-BBAF-807659105C10}" type="pres">
      <dgm:prSet presAssocID="{C999A8F5-5514-467A-A82D-71C7B91DC187}" presName="linearFlow" presStyleCnt="0">
        <dgm:presLayoutVars>
          <dgm:resizeHandles val="exact"/>
        </dgm:presLayoutVars>
      </dgm:prSet>
      <dgm:spPr/>
    </dgm:pt>
    <dgm:pt modelId="{BAE94B3E-EE87-6545-A744-54958E3E21DD}" type="pres">
      <dgm:prSet presAssocID="{0E130C36-5F78-4200-A87F-C3C18A6FE2C6}" presName="node" presStyleLbl="node1" presStyleIdx="0" presStyleCnt="3">
        <dgm:presLayoutVars>
          <dgm:bulletEnabled val="1"/>
        </dgm:presLayoutVars>
      </dgm:prSet>
      <dgm:spPr/>
    </dgm:pt>
    <dgm:pt modelId="{31D1C7CE-57A2-244F-ACB6-59306E3682AC}" type="pres">
      <dgm:prSet presAssocID="{2076BDE4-03F3-4E44-8A34-3DAB70CE1836}" presName="sibTrans" presStyleLbl="sibTrans2D1" presStyleIdx="0" presStyleCnt="2"/>
      <dgm:spPr/>
    </dgm:pt>
    <dgm:pt modelId="{F2E53BF9-B03F-1D46-9E79-D0D4844C618B}" type="pres">
      <dgm:prSet presAssocID="{2076BDE4-03F3-4E44-8A34-3DAB70CE1836}" presName="connectorText" presStyleLbl="sibTrans2D1" presStyleIdx="0" presStyleCnt="2"/>
      <dgm:spPr/>
    </dgm:pt>
    <dgm:pt modelId="{3E1095E6-7D29-D545-B968-A39860ED781E}" type="pres">
      <dgm:prSet presAssocID="{0B333F0B-D5B2-4A12-A54B-C85F40896346}" presName="node" presStyleLbl="node1" presStyleIdx="1" presStyleCnt="3">
        <dgm:presLayoutVars>
          <dgm:bulletEnabled val="1"/>
        </dgm:presLayoutVars>
      </dgm:prSet>
      <dgm:spPr/>
    </dgm:pt>
    <dgm:pt modelId="{460DAE6B-C702-B243-8A02-0BFCEA7579CD}" type="pres">
      <dgm:prSet presAssocID="{FBFC9495-E3BD-4C65-A346-74C85D839FB8}" presName="sibTrans" presStyleLbl="sibTrans2D1" presStyleIdx="1" presStyleCnt="2"/>
      <dgm:spPr/>
    </dgm:pt>
    <dgm:pt modelId="{2B93D951-6C73-FE4D-B628-B2B9BEBEA163}" type="pres">
      <dgm:prSet presAssocID="{FBFC9495-E3BD-4C65-A346-74C85D839FB8}" presName="connectorText" presStyleLbl="sibTrans2D1" presStyleIdx="1" presStyleCnt="2"/>
      <dgm:spPr/>
    </dgm:pt>
    <dgm:pt modelId="{919CF912-3A9F-0C43-BE05-729E2C24861D}" type="pres">
      <dgm:prSet presAssocID="{8408FE04-45A7-4007-8D1C-5CE0C95E5B23}" presName="node" presStyleLbl="node1" presStyleIdx="2" presStyleCnt="3">
        <dgm:presLayoutVars>
          <dgm:bulletEnabled val="1"/>
        </dgm:presLayoutVars>
      </dgm:prSet>
      <dgm:spPr/>
    </dgm:pt>
  </dgm:ptLst>
  <dgm:cxnLst>
    <dgm:cxn modelId="{4E71FA03-3238-CE47-8903-DC46EFB3B7C0}" type="presOf" srcId="{FBFC9495-E3BD-4C65-A346-74C85D839FB8}" destId="{2B93D951-6C73-FE4D-B628-B2B9BEBEA163}" srcOrd="1" destOrd="0" presId="urn:microsoft.com/office/officeart/2005/8/layout/process2"/>
    <dgm:cxn modelId="{F40E4312-3771-6E4A-8D3F-E4B13C4D4849}" type="presOf" srcId="{FBFC9495-E3BD-4C65-A346-74C85D839FB8}" destId="{460DAE6B-C702-B243-8A02-0BFCEA7579CD}" srcOrd="0" destOrd="0" presId="urn:microsoft.com/office/officeart/2005/8/layout/process2"/>
    <dgm:cxn modelId="{1B26FA30-9EFB-4D44-AE8C-1C1583D6FC92}" srcId="{C999A8F5-5514-467A-A82D-71C7B91DC187}" destId="{0E130C36-5F78-4200-A87F-C3C18A6FE2C6}" srcOrd="0" destOrd="0" parTransId="{E27BDF7E-4744-4C14-960A-A11DBBBAFF2A}" sibTransId="{2076BDE4-03F3-4E44-8A34-3DAB70CE1836}"/>
    <dgm:cxn modelId="{4AE0056E-B22B-B546-B31E-58B283A45AC2}" type="presOf" srcId="{8408FE04-45A7-4007-8D1C-5CE0C95E5B23}" destId="{919CF912-3A9F-0C43-BE05-729E2C24861D}" srcOrd="0" destOrd="0" presId="urn:microsoft.com/office/officeart/2005/8/layout/process2"/>
    <dgm:cxn modelId="{7C4A6471-1C1B-4389-A643-73361108E299}" srcId="{C999A8F5-5514-467A-A82D-71C7B91DC187}" destId="{0B333F0B-D5B2-4A12-A54B-C85F40896346}" srcOrd="1" destOrd="0" parTransId="{42D64B52-3338-45A7-A0A0-3EF0DC7BE286}" sibTransId="{FBFC9495-E3BD-4C65-A346-74C85D839FB8}"/>
    <dgm:cxn modelId="{A510F678-46CF-524D-BBF8-82B7DAADD8A4}" type="presOf" srcId="{2076BDE4-03F3-4E44-8A34-3DAB70CE1836}" destId="{F2E53BF9-B03F-1D46-9E79-D0D4844C618B}" srcOrd="1" destOrd="0" presId="urn:microsoft.com/office/officeart/2005/8/layout/process2"/>
    <dgm:cxn modelId="{77E16A7F-A59E-4C20-A247-91581BD7C50C}" srcId="{C999A8F5-5514-467A-A82D-71C7B91DC187}" destId="{8408FE04-45A7-4007-8D1C-5CE0C95E5B23}" srcOrd="2" destOrd="0" parTransId="{3800700C-531C-45A0-BB42-F7ADFD178FEC}" sibTransId="{0D1B51C4-99F8-4FC4-917E-CE9FDE0BE95D}"/>
    <dgm:cxn modelId="{963A699B-E0EA-0042-B3AC-04F037A02B3E}" type="presOf" srcId="{0E130C36-5F78-4200-A87F-C3C18A6FE2C6}" destId="{BAE94B3E-EE87-6545-A744-54958E3E21DD}" srcOrd="0" destOrd="0" presId="urn:microsoft.com/office/officeart/2005/8/layout/process2"/>
    <dgm:cxn modelId="{4A5845C9-1C77-2F4E-918B-6589F4D2A792}" type="presOf" srcId="{2076BDE4-03F3-4E44-8A34-3DAB70CE1836}" destId="{31D1C7CE-57A2-244F-ACB6-59306E3682AC}" srcOrd="0" destOrd="0" presId="urn:microsoft.com/office/officeart/2005/8/layout/process2"/>
    <dgm:cxn modelId="{522CFDD4-7D79-C945-9C14-A40FA4C89063}" type="presOf" srcId="{0B333F0B-D5B2-4A12-A54B-C85F40896346}" destId="{3E1095E6-7D29-D545-B968-A39860ED781E}" srcOrd="0" destOrd="0" presId="urn:microsoft.com/office/officeart/2005/8/layout/process2"/>
    <dgm:cxn modelId="{F5CD24E7-C605-C749-BA85-8E10147DF7D6}" type="presOf" srcId="{C999A8F5-5514-467A-A82D-71C7B91DC187}" destId="{EC9C4BFE-8441-ED42-BBAF-807659105C10}" srcOrd="0" destOrd="0" presId="urn:microsoft.com/office/officeart/2005/8/layout/process2"/>
    <dgm:cxn modelId="{CF1EBF19-FA78-FC46-AB5D-9F40BE6F636D}" type="presParOf" srcId="{EC9C4BFE-8441-ED42-BBAF-807659105C10}" destId="{BAE94B3E-EE87-6545-A744-54958E3E21DD}" srcOrd="0" destOrd="0" presId="urn:microsoft.com/office/officeart/2005/8/layout/process2"/>
    <dgm:cxn modelId="{2A0DAE89-112B-5A4E-B41B-D8EDCDCE490F}" type="presParOf" srcId="{EC9C4BFE-8441-ED42-BBAF-807659105C10}" destId="{31D1C7CE-57A2-244F-ACB6-59306E3682AC}" srcOrd="1" destOrd="0" presId="urn:microsoft.com/office/officeart/2005/8/layout/process2"/>
    <dgm:cxn modelId="{27129873-A907-8140-A1BA-F315004FA516}" type="presParOf" srcId="{31D1C7CE-57A2-244F-ACB6-59306E3682AC}" destId="{F2E53BF9-B03F-1D46-9E79-D0D4844C618B}" srcOrd="0" destOrd="0" presId="urn:microsoft.com/office/officeart/2005/8/layout/process2"/>
    <dgm:cxn modelId="{53223394-5754-8847-8234-A75CAE213B05}" type="presParOf" srcId="{EC9C4BFE-8441-ED42-BBAF-807659105C10}" destId="{3E1095E6-7D29-D545-B968-A39860ED781E}" srcOrd="2" destOrd="0" presId="urn:microsoft.com/office/officeart/2005/8/layout/process2"/>
    <dgm:cxn modelId="{F427CD77-ACDE-5B49-AD90-D4162A5507D3}" type="presParOf" srcId="{EC9C4BFE-8441-ED42-BBAF-807659105C10}" destId="{460DAE6B-C702-B243-8A02-0BFCEA7579CD}" srcOrd="3" destOrd="0" presId="urn:microsoft.com/office/officeart/2005/8/layout/process2"/>
    <dgm:cxn modelId="{FE32F6B8-B7FB-0549-BD01-08FA123462BC}" type="presParOf" srcId="{460DAE6B-C702-B243-8A02-0BFCEA7579CD}" destId="{2B93D951-6C73-FE4D-B628-B2B9BEBEA163}" srcOrd="0" destOrd="0" presId="urn:microsoft.com/office/officeart/2005/8/layout/process2"/>
    <dgm:cxn modelId="{4D9BFBC5-BF5E-A046-BC4B-3D290258B97D}" type="presParOf" srcId="{EC9C4BFE-8441-ED42-BBAF-807659105C10}" destId="{919CF912-3A9F-0C43-BE05-729E2C24861D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F44D0-1A82-4AE9-8CBD-4C0DD59B03CA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4D9309-F1CC-4DE2-8F78-0AF546FD7F29}">
      <dgm:prSet/>
      <dgm:spPr/>
      <dgm:t>
        <a:bodyPr/>
        <a:lstStyle/>
        <a:p>
          <a:r>
            <a:rPr lang="en-US"/>
            <a:t>Adaptability</a:t>
          </a:r>
        </a:p>
      </dgm:t>
    </dgm:pt>
    <dgm:pt modelId="{998922E5-C385-4B17-8CC5-61071915B1E7}" type="parTrans" cxnId="{8A97AF48-1400-4F7C-9B7C-5149CBB4E730}">
      <dgm:prSet/>
      <dgm:spPr/>
      <dgm:t>
        <a:bodyPr/>
        <a:lstStyle/>
        <a:p>
          <a:endParaRPr lang="en-US"/>
        </a:p>
      </dgm:t>
    </dgm:pt>
    <dgm:pt modelId="{6F05188F-AEBD-46AB-A792-2350978E7513}" type="sibTrans" cxnId="{8A97AF48-1400-4F7C-9B7C-5149CBB4E730}">
      <dgm:prSet/>
      <dgm:spPr/>
      <dgm:t>
        <a:bodyPr/>
        <a:lstStyle/>
        <a:p>
          <a:endParaRPr lang="en-US"/>
        </a:p>
      </dgm:t>
    </dgm:pt>
    <dgm:pt modelId="{65C0A3B8-B162-4B8E-92A0-80741D994C24}">
      <dgm:prSet/>
      <dgm:spPr/>
      <dgm:t>
        <a:bodyPr/>
        <a:lstStyle/>
        <a:p>
          <a:r>
            <a:rPr lang="en-US"/>
            <a:t>Time management</a:t>
          </a:r>
        </a:p>
      </dgm:t>
    </dgm:pt>
    <dgm:pt modelId="{4078AE95-98F3-4291-9435-CB474DAAB38D}" type="parTrans" cxnId="{6CD84E47-D4FA-4E91-8D07-DA793EBAF681}">
      <dgm:prSet/>
      <dgm:spPr/>
      <dgm:t>
        <a:bodyPr/>
        <a:lstStyle/>
        <a:p>
          <a:endParaRPr lang="en-US"/>
        </a:p>
      </dgm:t>
    </dgm:pt>
    <dgm:pt modelId="{6290FC3D-CD0F-4A23-9F63-4EAAB931F7B5}" type="sibTrans" cxnId="{6CD84E47-D4FA-4E91-8D07-DA793EBAF681}">
      <dgm:prSet/>
      <dgm:spPr/>
      <dgm:t>
        <a:bodyPr/>
        <a:lstStyle/>
        <a:p>
          <a:endParaRPr lang="en-US"/>
        </a:p>
      </dgm:t>
    </dgm:pt>
    <dgm:pt modelId="{B0775E6A-57D8-6943-BE97-92EFE22BAE57}" type="pres">
      <dgm:prSet presAssocID="{DFCF44D0-1A82-4AE9-8CBD-4C0DD59B03CA}" presName="linear" presStyleCnt="0">
        <dgm:presLayoutVars>
          <dgm:dir/>
          <dgm:animLvl val="lvl"/>
          <dgm:resizeHandles val="exact"/>
        </dgm:presLayoutVars>
      </dgm:prSet>
      <dgm:spPr/>
    </dgm:pt>
    <dgm:pt modelId="{4C10EB45-AAC3-AA47-BEF9-FDAA7E770C3F}" type="pres">
      <dgm:prSet presAssocID="{6A4D9309-F1CC-4DE2-8F78-0AF546FD7F29}" presName="parentLin" presStyleCnt="0"/>
      <dgm:spPr/>
    </dgm:pt>
    <dgm:pt modelId="{84DD1E1F-1BE4-6D4B-95B5-EDD5791442D4}" type="pres">
      <dgm:prSet presAssocID="{6A4D9309-F1CC-4DE2-8F78-0AF546FD7F29}" presName="parentLeftMargin" presStyleLbl="node1" presStyleIdx="0" presStyleCnt="2"/>
      <dgm:spPr/>
    </dgm:pt>
    <dgm:pt modelId="{35D27CFA-2288-7644-A8D6-8D416714DAAA}" type="pres">
      <dgm:prSet presAssocID="{6A4D9309-F1CC-4DE2-8F78-0AF546FD7F2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2832B98-4D05-F147-8964-3DA0C49BE0B1}" type="pres">
      <dgm:prSet presAssocID="{6A4D9309-F1CC-4DE2-8F78-0AF546FD7F29}" presName="negativeSpace" presStyleCnt="0"/>
      <dgm:spPr/>
    </dgm:pt>
    <dgm:pt modelId="{B0DCEBDD-496D-C14E-A619-65F1EEAC162E}" type="pres">
      <dgm:prSet presAssocID="{6A4D9309-F1CC-4DE2-8F78-0AF546FD7F29}" presName="childText" presStyleLbl="conFgAcc1" presStyleIdx="0" presStyleCnt="2">
        <dgm:presLayoutVars>
          <dgm:bulletEnabled val="1"/>
        </dgm:presLayoutVars>
      </dgm:prSet>
      <dgm:spPr/>
    </dgm:pt>
    <dgm:pt modelId="{E793E802-4C20-284C-B96E-EBCE8B164E24}" type="pres">
      <dgm:prSet presAssocID="{6F05188F-AEBD-46AB-A792-2350978E7513}" presName="spaceBetweenRectangles" presStyleCnt="0"/>
      <dgm:spPr/>
    </dgm:pt>
    <dgm:pt modelId="{6046E84F-B0ED-FF46-B243-D3F630491EFA}" type="pres">
      <dgm:prSet presAssocID="{65C0A3B8-B162-4B8E-92A0-80741D994C24}" presName="parentLin" presStyleCnt="0"/>
      <dgm:spPr/>
    </dgm:pt>
    <dgm:pt modelId="{12475557-A21D-DD47-9EFA-AB58AA4EC8F5}" type="pres">
      <dgm:prSet presAssocID="{65C0A3B8-B162-4B8E-92A0-80741D994C24}" presName="parentLeftMargin" presStyleLbl="node1" presStyleIdx="0" presStyleCnt="2"/>
      <dgm:spPr/>
    </dgm:pt>
    <dgm:pt modelId="{D1050A34-4A4B-834B-AE3E-F16765E28970}" type="pres">
      <dgm:prSet presAssocID="{65C0A3B8-B162-4B8E-92A0-80741D994C2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2F74C63-CDC8-D640-A085-B1873ECAACA1}" type="pres">
      <dgm:prSet presAssocID="{65C0A3B8-B162-4B8E-92A0-80741D994C24}" presName="negativeSpace" presStyleCnt="0"/>
      <dgm:spPr/>
    </dgm:pt>
    <dgm:pt modelId="{7A2EA1F3-C237-AB47-BCC8-C36866143447}" type="pres">
      <dgm:prSet presAssocID="{65C0A3B8-B162-4B8E-92A0-80741D994C2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6A323731-4607-0F45-86DE-DE2BF7A3118D}" type="presOf" srcId="{65C0A3B8-B162-4B8E-92A0-80741D994C24}" destId="{D1050A34-4A4B-834B-AE3E-F16765E28970}" srcOrd="1" destOrd="0" presId="urn:microsoft.com/office/officeart/2005/8/layout/list1"/>
    <dgm:cxn modelId="{6CD84E47-D4FA-4E91-8D07-DA793EBAF681}" srcId="{DFCF44D0-1A82-4AE9-8CBD-4C0DD59B03CA}" destId="{65C0A3B8-B162-4B8E-92A0-80741D994C24}" srcOrd="1" destOrd="0" parTransId="{4078AE95-98F3-4291-9435-CB474DAAB38D}" sibTransId="{6290FC3D-CD0F-4A23-9F63-4EAAB931F7B5}"/>
    <dgm:cxn modelId="{8A97AF48-1400-4F7C-9B7C-5149CBB4E730}" srcId="{DFCF44D0-1A82-4AE9-8CBD-4C0DD59B03CA}" destId="{6A4D9309-F1CC-4DE2-8F78-0AF546FD7F29}" srcOrd="0" destOrd="0" parTransId="{998922E5-C385-4B17-8CC5-61071915B1E7}" sibTransId="{6F05188F-AEBD-46AB-A792-2350978E7513}"/>
    <dgm:cxn modelId="{C5292C65-8576-7843-B477-DCA025994B7A}" type="presOf" srcId="{65C0A3B8-B162-4B8E-92A0-80741D994C24}" destId="{12475557-A21D-DD47-9EFA-AB58AA4EC8F5}" srcOrd="0" destOrd="0" presId="urn:microsoft.com/office/officeart/2005/8/layout/list1"/>
    <dgm:cxn modelId="{BCE0B967-437A-CD41-AD9B-F7029BD5CE04}" type="presOf" srcId="{6A4D9309-F1CC-4DE2-8F78-0AF546FD7F29}" destId="{35D27CFA-2288-7644-A8D6-8D416714DAAA}" srcOrd="1" destOrd="0" presId="urn:microsoft.com/office/officeart/2005/8/layout/list1"/>
    <dgm:cxn modelId="{5FAAA16A-1AC4-2E49-8773-841A73991ACD}" type="presOf" srcId="{6A4D9309-F1CC-4DE2-8F78-0AF546FD7F29}" destId="{84DD1E1F-1BE4-6D4B-95B5-EDD5791442D4}" srcOrd="0" destOrd="0" presId="urn:microsoft.com/office/officeart/2005/8/layout/list1"/>
    <dgm:cxn modelId="{3E2EF478-01A1-FB4D-BD10-50440E94104F}" type="presOf" srcId="{DFCF44D0-1A82-4AE9-8CBD-4C0DD59B03CA}" destId="{B0775E6A-57D8-6943-BE97-92EFE22BAE57}" srcOrd="0" destOrd="0" presId="urn:microsoft.com/office/officeart/2005/8/layout/list1"/>
    <dgm:cxn modelId="{91E3CDCF-F1E4-9541-942F-7630AAA524DD}" type="presParOf" srcId="{B0775E6A-57D8-6943-BE97-92EFE22BAE57}" destId="{4C10EB45-AAC3-AA47-BEF9-FDAA7E770C3F}" srcOrd="0" destOrd="0" presId="urn:microsoft.com/office/officeart/2005/8/layout/list1"/>
    <dgm:cxn modelId="{757D6641-7D10-7147-9F29-46E28CC63F66}" type="presParOf" srcId="{4C10EB45-AAC3-AA47-BEF9-FDAA7E770C3F}" destId="{84DD1E1F-1BE4-6D4B-95B5-EDD5791442D4}" srcOrd="0" destOrd="0" presId="urn:microsoft.com/office/officeart/2005/8/layout/list1"/>
    <dgm:cxn modelId="{64F5A3E3-019C-384D-9FD1-F84054A73BC7}" type="presParOf" srcId="{4C10EB45-AAC3-AA47-BEF9-FDAA7E770C3F}" destId="{35D27CFA-2288-7644-A8D6-8D416714DAAA}" srcOrd="1" destOrd="0" presId="urn:microsoft.com/office/officeart/2005/8/layout/list1"/>
    <dgm:cxn modelId="{DEE305BA-BDD6-4947-80D6-A6368B878396}" type="presParOf" srcId="{B0775E6A-57D8-6943-BE97-92EFE22BAE57}" destId="{02832B98-4D05-F147-8964-3DA0C49BE0B1}" srcOrd="1" destOrd="0" presId="urn:microsoft.com/office/officeart/2005/8/layout/list1"/>
    <dgm:cxn modelId="{03FD7AE8-C558-3E43-B7B3-23ABAE15B19A}" type="presParOf" srcId="{B0775E6A-57D8-6943-BE97-92EFE22BAE57}" destId="{B0DCEBDD-496D-C14E-A619-65F1EEAC162E}" srcOrd="2" destOrd="0" presId="urn:microsoft.com/office/officeart/2005/8/layout/list1"/>
    <dgm:cxn modelId="{1DA310F0-5D09-EB4F-8FD3-948D9E530070}" type="presParOf" srcId="{B0775E6A-57D8-6943-BE97-92EFE22BAE57}" destId="{E793E802-4C20-284C-B96E-EBCE8B164E24}" srcOrd="3" destOrd="0" presId="urn:microsoft.com/office/officeart/2005/8/layout/list1"/>
    <dgm:cxn modelId="{2FF11B38-8A4B-494E-8A8D-D32F82142ECD}" type="presParOf" srcId="{B0775E6A-57D8-6943-BE97-92EFE22BAE57}" destId="{6046E84F-B0ED-FF46-B243-D3F630491EFA}" srcOrd="4" destOrd="0" presId="urn:microsoft.com/office/officeart/2005/8/layout/list1"/>
    <dgm:cxn modelId="{85863BED-8AAD-D24F-BCCE-84A287611382}" type="presParOf" srcId="{6046E84F-B0ED-FF46-B243-D3F630491EFA}" destId="{12475557-A21D-DD47-9EFA-AB58AA4EC8F5}" srcOrd="0" destOrd="0" presId="urn:microsoft.com/office/officeart/2005/8/layout/list1"/>
    <dgm:cxn modelId="{C4CB2760-3B69-A646-B5B2-B5A0844DDA81}" type="presParOf" srcId="{6046E84F-B0ED-FF46-B243-D3F630491EFA}" destId="{D1050A34-4A4B-834B-AE3E-F16765E28970}" srcOrd="1" destOrd="0" presId="urn:microsoft.com/office/officeart/2005/8/layout/list1"/>
    <dgm:cxn modelId="{C54CF417-1F88-5644-9CCB-D65249221493}" type="presParOf" srcId="{B0775E6A-57D8-6943-BE97-92EFE22BAE57}" destId="{42F74C63-CDC8-D640-A085-B1873ECAACA1}" srcOrd="5" destOrd="0" presId="urn:microsoft.com/office/officeart/2005/8/layout/list1"/>
    <dgm:cxn modelId="{68DEA355-C538-3448-8892-39696B8E0EE3}" type="presParOf" srcId="{B0775E6A-57D8-6943-BE97-92EFE22BAE57}" destId="{7A2EA1F3-C237-AB47-BCC8-C36866143447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E94B3E-EE87-6545-A744-54958E3E21DD}">
      <dsp:nvSpPr>
        <dsp:cNvPr id="0" name=""/>
        <dsp:cNvSpPr/>
      </dsp:nvSpPr>
      <dsp:spPr>
        <a:xfrm>
          <a:off x="160391" y="0"/>
          <a:ext cx="4937017" cy="13761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SWOT analysis </a:t>
          </a:r>
        </a:p>
      </dsp:txBody>
      <dsp:txXfrm>
        <a:off x="200698" y="40307"/>
        <a:ext cx="4856403" cy="1295557"/>
      </dsp:txXfrm>
    </dsp:sp>
    <dsp:sp modelId="{31D1C7CE-57A2-244F-ACB6-59306E3682AC}">
      <dsp:nvSpPr>
        <dsp:cNvPr id="0" name=""/>
        <dsp:cNvSpPr/>
      </dsp:nvSpPr>
      <dsp:spPr>
        <a:xfrm rot="5400000">
          <a:off x="2370867" y="1410576"/>
          <a:ext cx="516064" cy="6192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443116" y="1462183"/>
        <a:ext cx="371567" cy="361245"/>
      </dsp:txXfrm>
    </dsp:sp>
    <dsp:sp modelId="{3E1095E6-7D29-D545-B968-A39860ED781E}">
      <dsp:nvSpPr>
        <dsp:cNvPr id="0" name=""/>
        <dsp:cNvSpPr/>
      </dsp:nvSpPr>
      <dsp:spPr>
        <a:xfrm>
          <a:off x="160391" y="2064258"/>
          <a:ext cx="4937017" cy="13761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Is a method used in strategic management to assess an </a:t>
          </a:r>
          <a:r>
            <a:rPr lang="en-US" sz="1800" kern="1200" dirty="0" err="1"/>
            <a:t>organisation’s</a:t>
          </a:r>
          <a:r>
            <a:rPr lang="en-US" sz="1800" kern="1200" dirty="0"/>
            <a:t> internal strengths and weaknesses as well as the external opportunities and threats (Gurel, and Tat, 2017).</a:t>
          </a:r>
        </a:p>
      </dsp:txBody>
      <dsp:txXfrm>
        <a:off x="200698" y="2104565"/>
        <a:ext cx="4856403" cy="1295557"/>
      </dsp:txXfrm>
    </dsp:sp>
    <dsp:sp modelId="{460DAE6B-C702-B243-8A02-0BFCEA7579CD}">
      <dsp:nvSpPr>
        <dsp:cNvPr id="0" name=""/>
        <dsp:cNvSpPr/>
      </dsp:nvSpPr>
      <dsp:spPr>
        <a:xfrm rot="5400000">
          <a:off x="2370867" y="3474834"/>
          <a:ext cx="516064" cy="6192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443116" y="3526441"/>
        <a:ext cx="371567" cy="361245"/>
      </dsp:txXfrm>
    </dsp:sp>
    <dsp:sp modelId="{919CF912-3A9F-0C43-BE05-729E2C24861D}">
      <dsp:nvSpPr>
        <dsp:cNvPr id="0" name=""/>
        <dsp:cNvSpPr/>
      </dsp:nvSpPr>
      <dsp:spPr>
        <a:xfrm>
          <a:off x="160391" y="4128515"/>
          <a:ext cx="4937017" cy="13761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It serves as a detailed approach to coordinate internal resources with external conditions </a:t>
          </a:r>
          <a:r>
            <a:rPr lang="en-US" sz="1800" kern="1200"/>
            <a:t>to accomplish </a:t>
          </a:r>
          <a:r>
            <a:rPr lang="en-US" sz="1800" kern="1200" dirty="0" err="1"/>
            <a:t>organisational</a:t>
          </a:r>
          <a:r>
            <a:rPr lang="en-US" sz="1800" kern="1200" dirty="0"/>
            <a:t> goals effectively (Panagiotou, 2003).</a:t>
          </a:r>
        </a:p>
      </dsp:txBody>
      <dsp:txXfrm>
        <a:off x="200698" y="4168822"/>
        <a:ext cx="4856403" cy="12955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DCEBDD-496D-C14E-A619-65F1EEAC162E}">
      <dsp:nvSpPr>
        <dsp:cNvPr id="0" name=""/>
        <dsp:cNvSpPr/>
      </dsp:nvSpPr>
      <dsp:spPr>
        <a:xfrm>
          <a:off x="0" y="1598832"/>
          <a:ext cx="6807333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27CFA-2288-7644-A8D6-8D416714DAAA}">
      <dsp:nvSpPr>
        <dsp:cNvPr id="0" name=""/>
        <dsp:cNvSpPr/>
      </dsp:nvSpPr>
      <dsp:spPr>
        <a:xfrm>
          <a:off x="340366" y="978912"/>
          <a:ext cx="4765133" cy="1239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11" tIns="0" rIns="180111" bIns="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Adaptability</a:t>
          </a:r>
        </a:p>
      </dsp:txBody>
      <dsp:txXfrm>
        <a:off x="400890" y="1039436"/>
        <a:ext cx="4644085" cy="1118792"/>
      </dsp:txXfrm>
    </dsp:sp>
    <dsp:sp modelId="{7A2EA1F3-C237-AB47-BCC8-C36866143447}">
      <dsp:nvSpPr>
        <dsp:cNvPr id="0" name=""/>
        <dsp:cNvSpPr/>
      </dsp:nvSpPr>
      <dsp:spPr>
        <a:xfrm>
          <a:off x="0" y="3503952"/>
          <a:ext cx="6807333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50A34-4A4B-834B-AE3E-F16765E28970}">
      <dsp:nvSpPr>
        <dsp:cNvPr id="0" name=""/>
        <dsp:cNvSpPr/>
      </dsp:nvSpPr>
      <dsp:spPr>
        <a:xfrm>
          <a:off x="340366" y="2884031"/>
          <a:ext cx="4765133" cy="123984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11" tIns="0" rIns="180111" bIns="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Time management</a:t>
          </a:r>
        </a:p>
      </dsp:txBody>
      <dsp:txXfrm>
        <a:off x="400890" y="2944555"/>
        <a:ext cx="4644085" cy="1118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E4C96C-FEB4-0141-BA56-AF1E35445A02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4F0352-3F88-BF4A-A7E4-C60D7F70C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885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F98D8-5550-3E3D-1720-FB67647A9D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AD7457-FFC7-A589-0AE0-2CD8EF1C1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1FFEA-90EE-6AA1-ACE2-1D213869B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55467-05D0-3DC3-8F32-30F0AFB49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25385-5B2C-5773-838E-9A3AFD748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38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F9928-2C84-2C16-D7AA-B4837DC8F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5A07E-1D59-D0EE-3479-26786F5CD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15AE3-E798-D6EB-790A-79DD3AA6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AEAD6-D089-2AF0-094E-4650AB359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82886B-0D37-25DF-5A43-5BFF8DA4E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20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5835E-44B5-3FEE-3092-BCBB98634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121C9C-972F-AADB-3929-D7FBBCB9F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0CFBC-214A-AEC3-21C7-DD9A9010A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2B9B2-48EB-BB52-BDB1-FB4038C04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8394B-849C-7E99-830A-FF68384DF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F589F-F63D-5CE9-895C-79F0504F5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0B4B6-603C-D85C-1FDB-ADFE34E6AE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E5383C-1032-209A-77FD-B97831B1F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E7618-1B93-5F3A-24DE-1BA5D8497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EDC230-36B9-67B9-2321-594D87333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4C402-AE0E-7B1D-4607-FFE966757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00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BA246-D275-6F6A-1E09-2EE00EFF8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87A97E-5EBA-149B-29D7-C478CD6B3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195BFE-FC6E-A637-59C1-DC397D9B42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FF0DAA-3C83-AD26-9BEF-999ED9DF13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12265C-FC11-09F4-86A6-E2566669E6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219EFF-597A-86C5-264D-09158650F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E8E954-61B0-31BD-47CC-67A58038B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D71D1E-FE4A-AF70-305A-8B4F17B92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63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910B8-51DE-6B7D-0AE2-DCCE7E46A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767A5C-FE49-93FF-BFBE-6849AEF6D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6C767-AB10-D35C-D3A6-A6ED0694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4FB3FC-D508-76CD-0CE9-D608A5E7F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801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D696CE-A710-24F7-2021-80A007420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6BEAA3-9D0F-AA48-17F7-FD9E901FB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21C0A4-5A2B-FB3C-F5AC-309E3421B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963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116F2-6B82-D4F5-952F-D11CF955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B6276-F43B-12CE-3750-167E91F8F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7C7289-D295-A2F3-A53E-E4374C115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38669-E5F1-5DF2-61F4-590B27FEE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67641-497D-C6FB-DBEC-4C98FEA43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2247E-A0EC-3818-6142-86B3FB3DD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22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94893-CBF8-5D8A-964B-D233C4C73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866B3E-C8ED-C243-B53A-13B9DEB3F4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300CFF-B672-4CEA-C1FF-16F65618F9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11DC17-CE4A-129F-E8DF-2FBE48F93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78F72-ECF3-16E4-A3CF-45990085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15F52D-A944-FFFC-7433-C1D91958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61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1C452-1C2F-AD7C-9ECD-09381506B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FF8C95-65C3-C19B-22AF-7A9D7C167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670D6-6F29-1887-3E77-E7620363A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73E3D-C007-6797-DDE2-68E264033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AC8A2-D304-1DAD-5FAF-CCDB48DE8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36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5A3DA8-11CA-DAE0-DAA6-767A8B556F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7CF408-28E7-044F-A665-53058187A0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8C81D-2030-7ABF-D5AB-540F8744E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7345D-3C65-55D3-2893-271B46413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7D5B8-83F0-14B2-511D-E26C4A655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35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7106EC-B763-E41D-E4C0-F4B97F6A3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AC008-DC3B-95DF-7C09-A81E00F8CC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5D1FC-AE5F-660D-BC3E-05066DF378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7B755C-42AB-0B49-976F-BD02A5C6A14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A020F-4141-D55F-1326-C661AE53F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A19B5-42A6-BACA-01A4-BF17077A72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B33147-CED4-1648-B44B-AA17DE481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106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1467-8616.00253" TargetMode="External"/><Relationship Id="rId2" Type="http://schemas.openxmlformats.org/officeDocument/2006/relationships/hyperlink" Target="http://dx.doi.org/10.17719/jisr.2017.183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B0607-2913-F5A7-7922-72F69923E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9355" y="1344926"/>
            <a:ext cx="4093561" cy="4560037"/>
          </a:xfrm>
        </p:spPr>
        <p:txBody>
          <a:bodyPr anchor="t">
            <a:noAutofit/>
          </a:bodyPr>
          <a:lstStyle/>
          <a:p>
            <a:pPr algn="l"/>
            <a:r>
              <a:rPr lang="en-US" sz="2800" dirty="0"/>
              <a:t>Module name: Professional Career Development within Health and Social Care</a:t>
            </a:r>
            <a:br>
              <a:rPr lang="en-US" sz="2800" dirty="0"/>
            </a:br>
            <a:r>
              <a:rPr lang="en-US" sz="2800" dirty="0"/>
              <a:t>Module No.: LCHS 4009 (LON)</a:t>
            </a:r>
            <a:br>
              <a:rPr lang="en-US" sz="2800" dirty="0"/>
            </a:br>
            <a:r>
              <a:rPr lang="en-US" sz="2800" dirty="0"/>
              <a:t>Assignment No. Assignment 1</a:t>
            </a:r>
            <a:br>
              <a:rPr lang="en-US" sz="2800" dirty="0"/>
            </a:br>
            <a:r>
              <a:rPr lang="en-US" sz="2800" dirty="0"/>
              <a:t>Student name: Tita Panio Catapang</a:t>
            </a:r>
            <a:br>
              <a:rPr lang="en-US" sz="2800" dirty="0"/>
            </a:br>
            <a:r>
              <a:rPr lang="en-US" sz="2800" dirty="0"/>
              <a:t>Student ID: 2431420</a:t>
            </a:r>
            <a:br>
              <a:rPr lang="en-US" sz="2800" dirty="0"/>
            </a:br>
            <a:r>
              <a:rPr lang="en-US" sz="2800" dirty="0"/>
              <a:t>Lecturer’s name: </a:t>
            </a:r>
            <a:r>
              <a:rPr lang="en-US" sz="2800" dirty="0" err="1"/>
              <a:t>Mr</a:t>
            </a:r>
            <a:r>
              <a:rPr lang="en-US" sz="2800" dirty="0"/>
              <a:t>  Soban Sadiq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A3059A-7CE6-AB18-0043-ADB385E4AD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667" y="391888"/>
            <a:ext cx="4614476" cy="561150"/>
          </a:xfrm>
        </p:spPr>
        <p:txBody>
          <a:bodyPr anchor="b">
            <a:normAutofit/>
          </a:bodyPr>
          <a:lstStyle/>
          <a:p>
            <a:pPr algn="l"/>
            <a:endParaRPr lang="en-US" sz="2000" dirty="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8597129F-EF77-4A15-9C6D-5AFC32D7B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2160944"/>
            <a:ext cx="5536001" cy="247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578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75BBA-7F60-5966-F451-9A3DC62B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22C47-F10C-1EA8-966C-482931B91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US" sz="2200"/>
              <a:t>Introduction</a:t>
            </a:r>
          </a:p>
          <a:p>
            <a:pPr marL="0" indent="0">
              <a:buNone/>
            </a:pPr>
            <a:endParaRPr lang="en-US" sz="2200"/>
          </a:p>
          <a:p>
            <a:r>
              <a:rPr lang="en-US" sz="2200"/>
              <a:t>What is  SWOT analysis and why it is important to personal and </a:t>
            </a:r>
          </a:p>
          <a:p>
            <a:pPr marL="0" indent="0">
              <a:buNone/>
            </a:pPr>
            <a:r>
              <a:rPr lang="en-US" sz="2200"/>
              <a:t>     professional development?</a:t>
            </a:r>
          </a:p>
          <a:p>
            <a:endParaRPr lang="en-US" sz="2200"/>
          </a:p>
          <a:p>
            <a:r>
              <a:rPr lang="en-US" sz="2200"/>
              <a:t>Conclusion</a:t>
            </a:r>
          </a:p>
          <a:p>
            <a:endParaRPr lang="en-US" sz="2200"/>
          </a:p>
          <a:p>
            <a:r>
              <a:rPr lang="en-US" sz="2200"/>
              <a:t>References</a:t>
            </a:r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164469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3C64B-0648-F9D3-F463-4511F850B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D97C94-34E2-5025-AF9C-77BD6B785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I am a mother of 16 years old and a wife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working for a different client as a weekly cleaner.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 I choose this course because I feel I can give empathy/care for the people that needs my help.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My plan is to work as healthcare support worker in NHS, or nursery assistant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783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6C5926-737F-8168-7F49-663C5E58E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US" sz="5200"/>
              <a:t>S- trength</a:t>
            </a:r>
            <a:br>
              <a:rPr lang="en-US" sz="5200"/>
            </a:br>
            <a:r>
              <a:rPr lang="en-US" sz="5200"/>
              <a:t>W- eaknesses</a:t>
            </a:r>
            <a:br>
              <a:rPr lang="en-US" sz="5200"/>
            </a:br>
            <a:r>
              <a:rPr lang="en-US" sz="5200"/>
              <a:t>O- pportunities </a:t>
            </a:r>
            <a:br>
              <a:rPr lang="en-US" sz="5200"/>
            </a:br>
            <a:r>
              <a:rPr lang="en-US" sz="5200"/>
              <a:t>T- hreats</a:t>
            </a:r>
          </a:p>
        </p:txBody>
      </p:sp>
      <p:graphicFrame>
        <p:nvGraphicFramePr>
          <p:cNvPr id="101" name="Content Placeholder 2">
            <a:extLst>
              <a:ext uri="{FF2B5EF4-FFF2-40B4-BE49-F238E27FC236}">
                <a16:creationId xmlns:a16="http://schemas.microsoft.com/office/drawing/2014/main" id="{98180806-7A44-D2F9-F6C1-A9F0CB2A7D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686842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567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9E9CB6C-2E24-409B-9ACB-44F880E17ABE}"/>
              </a:ext>
            </a:extLst>
          </p:cNvPr>
          <p:cNvSpPr/>
          <p:nvPr/>
        </p:nvSpPr>
        <p:spPr>
          <a:xfrm>
            <a:off x="6096000" y="531341"/>
            <a:ext cx="4621428" cy="19400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Weakness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1.Limited professional experience</a:t>
            </a:r>
          </a:p>
          <a:p>
            <a:pPr algn="ctr"/>
            <a:r>
              <a:rPr lang="en-US" dirty="0"/>
              <a:t>2.Possible time pressure</a:t>
            </a:r>
          </a:p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60544A-78D9-981D-ECA9-CB0D32C0C70D}"/>
              </a:ext>
            </a:extLst>
          </p:cNvPr>
          <p:cNvSpPr/>
          <p:nvPr/>
        </p:nvSpPr>
        <p:spPr>
          <a:xfrm>
            <a:off x="753761" y="3093308"/>
            <a:ext cx="4621428" cy="19400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Opportunities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1.Education and training</a:t>
            </a:r>
          </a:p>
          <a:p>
            <a:pPr algn="ctr"/>
            <a:r>
              <a:rPr lang="en-US" dirty="0"/>
              <a:t>2.Work placements or volunteering</a:t>
            </a:r>
          </a:p>
          <a:p>
            <a:pPr algn="ctr"/>
            <a:r>
              <a:rPr lang="en-US" dirty="0"/>
              <a:t>3.NHS pathways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7E03B9-F7A9-8FB5-828A-AA2D8E766BC3}"/>
              </a:ext>
            </a:extLst>
          </p:cNvPr>
          <p:cNvSpPr/>
          <p:nvPr/>
        </p:nvSpPr>
        <p:spPr>
          <a:xfrm>
            <a:off x="6096000" y="3093308"/>
            <a:ext cx="4621428" cy="19400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EF05CE-8D98-2BBD-B8CF-8381DBB49BAF}"/>
              </a:ext>
            </a:extLst>
          </p:cNvPr>
          <p:cNvSpPr/>
          <p:nvPr/>
        </p:nvSpPr>
        <p:spPr>
          <a:xfrm>
            <a:off x="753761" y="566351"/>
            <a:ext cx="4621428" cy="19400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Strength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1.Strong work ethic</a:t>
            </a:r>
          </a:p>
          <a:p>
            <a:pPr algn="ctr"/>
            <a:r>
              <a:rPr lang="en-US" dirty="0"/>
              <a:t>2.  Reliability and Time management</a:t>
            </a:r>
          </a:p>
          <a:p>
            <a:pPr algn="ctr"/>
            <a:r>
              <a:rPr lang="en-US" dirty="0"/>
              <a:t>3.Adaptability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17E4DFC-6091-58A7-E14A-60346BECF160}"/>
              </a:ext>
            </a:extLst>
          </p:cNvPr>
          <p:cNvSpPr/>
          <p:nvPr/>
        </p:nvSpPr>
        <p:spPr>
          <a:xfrm>
            <a:off x="6096000" y="3093308"/>
            <a:ext cx="4621428" cy="19400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Threats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1.Competition</a:t>
            </a:r>
          </a:p>
          <a:p>
            <a:pPr algn="ctr"/>
            <a:r>
              <a:rPr lang="en-US" dirty="0"/>
              <a:t>2.Burnout risk</a:t>
            </a:r>
          </a:p>
          <a:p>
            <a:pPr algn="ctr"/>
            <a:r>
              <a:rPr lang="en-US" dirty="0"/>
              <a:t>3.Qualifications requirements</a:t>
            </a:r>
          </a:p>
        </p:txBody>
      </p:sp>
    </p:spTree>
    <p:extLst>
      <p:ext uri="{BB962C8B-B14F-4D97-AF65-F5344CB8AC3E}">
        <p14:creationId xmlns:p14="http://schemas.microsoft.com/office/powerpoint/2010/main" val="3258320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C2EC0-BF64-F2EB-89B2-EE383844A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US" sz="4000" dirty="0"/>
              <a:t>Using my strength to overcome my weakness and </a:t>
            </a:r>
            <a:r>
              <a:rPr lang="en-US" sz="4000" dirty="0" err="1"/>
              <a:t>minimise</a:t>
            </a:r>
            <a:r>
              <a:rPr lang="en-US" sz="4000" dirty="0"/>
              <a:t> threats.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786A47C-ABA9-B521-5857-C7193B73E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2007205"/>
              </p:ext>
            </p:extLst>
          </p:nvPr>
        </p:nvGraphicFramePr>
        <p:xfrm>
          <a:off x="4549514" y="621792"/>
          <a:ext cx="6807333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2375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46E05-6246-00D1-C963-AE370F197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Available opportunities and how I can </a:t>
            </a:r>
            <a:r>
              <a:rPr lang="en-US" dirty="0" err="1">
                <a:solidFill>
                  <a:srgbClr val="FFFFFF"/>
                </a:solidFill>
              </a:rPr>
              <a:t>utilised</a:t>
            </a:r>
            <a:r>
              <a:rPr lang="en-US" dirty="0">
                <a:solidFill>
                  <a:srgbClr val="FFFFFF"/>
                </a:solidFill>
              </a:rPr>
              <a:t> with my strength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62A66-EB72-2878-3212-54B4C77E5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 Work placement or volunteering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 Education and further training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NHS or Local Council/ Entry level roles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646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9" name="Rectangle 88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6EA0-3B0A-071D-4A16-C096E5E59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055719"/>
            <a:ext cx="9023131" cy="3080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Strength, compassion, dedication, and genuine desire to help others, will guide me to overcome challenges like limited experience or competition in the job market . </a:t>
            </a: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Every step from gaining certificate to building relations bring me closer to my goal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42A814-E388-A624-33C6-42EEDE69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430041"/>
            <a:ext cx="9144000" cy="17185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793234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0BC3EB-3CE3-37A6-0AFE-ED4A8C274BB2}"/>
              </a:ext>
            </a:extLst>
          </p:cNvPr>
          <p:cNvSpPr txBox="1"/>
          <p:nvPr/>
        </p:nvSpPr>
        <p:spPr>
          <a:xfrm>
            <a:off x="838200" y="2586789"/>
            <a:ext cx="10515600" cy="3590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                                                          Reference list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Gurel, E. and Tat, M. (2017) SWOT analysis: A theoretical review; The journal of International Social research,10 (51), pp. 991-1006</a:t>
            </a:r>
            <a:endParaRPr lang="en-US" sz="2000" dirty="0"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effectLst/>
              </a:rPr>
              <a:t>Doi Number: </a:t>
            </a:r>
            <a:r>
              <a:rPr lang="en-US" sz="2000" b="1" dirty="0">
                <a:effectLst/>
                <a:hlinkClick r:id="rId2"/>
              </a:rPr>
              <a:t>http://dx.doi.org/10.17719/jisr.2017.1832</a:t>
            </a: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Panagiotou, G. (2003), Bringing SWOT into focus: Business strategy review,  14 (2), pp. 8-10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hlinkClick r:id="rId3"/>
              </a:rPr>
              <a:t>https://doi.org/10.1111/1467-8616.00253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20792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932</TotalTime>
  <Words>414</Words>
  <Application>Microsoft Macintosh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Wingdings</vt:lpstr>
      <vt:lpstr>Office Theme</vt:lpstr>
      <vt:lpstr>Module name: Professional Career Development within Health and Social Care Module No.: LCHS 4009 (LON) Assignment No. Assignment 1 Student name: Tita Panio Catapang Student ID: 2431420 Lecturer’s name: Mr  Soban Sadiq</vt:lpstr>
      <vt:lpstr>OVERVIEW</vt:lpstr>
      <vt:lpstr>INTRODUCTION</vt:lpstr>
      <vt:lpstr>S- trength W- eaknesses O- pportunities  T- hreats</vt:lpstr>
      <vt:lpstr>PowerPoint Presentation</vt:lpstr>
      <vt:lpstr>Using my strength to overcome my weakness and minimise threats.</vt:lpstr>
      <vt:lpstr>Available opportunities and how I can utilised with my strength</vt:lpstr>
      <vt:lpstr>Strength, compassion, dedication, and genuine desire to help others, will guide me to overcome challenges like limited experience or competition in the job market .  Every step from gaining certificate to building relations bring me closer to my goal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Tita Panio Catapang (2431420)</dc:creator>
  <cp:lastModifiedBy>Tita Panio Catapang (2431420)</cp:lastModifiedBy>
  <cp:revision>1</cp:revision>
  <dcterms:created xsi:type="dcterms:W3CDTF">2025-10-12T14:57:58Z</dcterms:created>
  <dcterms:modified xsi:type="dcterms:W3CDTF">2025-11-10T08:20:12Z</dcterms:modified>
</cp:coreProperties>
</file>