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90FCB-C2FB-4F5E-B54B-8B7E8F712A3B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F6F9-318D-4C21-B0CF-EA681026CF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90FCB-C2FB-4F5E-B54B-8B7E8F712A3B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F6F9-318D-4C21-B0CF-EA681026CF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90FCB-C2FB-4F5E-B54B-8B7E8F712A3B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F6F9-318D-4C21-B0CF-EA681026CF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90FCB-C2FB-4F5E-B54B-8B7E8F712A3B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F6F9-318D-4C21-B0CF-EA681026CF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90FCB-C2FB-4F5E-B54B-8B7E8F712A3B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F6F9-318D-4C21-B0CF-EA681026CF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90FCB-C2FB-4F5E-B54B-8B7E8F712A3B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F6F9-318D-4C21-B0CF-EA681026CF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90FCB-C2FB-4F5E-B54B-8B7E8F712A3B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F6F9-318D-4C21-B0CF-EA681026CF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90FCB-C2FB-4F5E-B54B-8B7E8F712A3B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F6F9-318D-4C21-B0CF-EA681026CF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90FCB-C2FB-4F5E-B54B-8B7E8F712A3B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F6F9-318D-4C21-B0CF-EA681026CF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90FCB-C2FB-4F5E-B54B-8B7E8F712A3B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F6F9-318D-4C21-B0CF-EA681026CF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90FCB-C2FB-4F5E-B54B-8B7E8F712A3B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F6F9-318D-4C21-B0CF-EA681026CF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90FCB-C2FB-4F5E-B54B-8B7E8F712A3B}" type="datetimeFigureOut">
              <a:rPr lang="en-US" smtClean="0"/>
              <a:t>4/24/2008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CBF6F9-318D-4C21-B0CF-EA681026CFC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 smtClean="0"/>
              <a:t>BASE </a:t>
            </a:r>
            <a:r>
              <a:rPr lang="en-GB" u="sng" dirty="0"/>
              <a:t>U</a:t>
            </a:r>
            <a:r>
              <a:rPr lang="en-GB" u="sng" dirty="0" smtClean="0"/>
              <a:t>NITS</a:t>
            </a:r>
            <a:endParaRPr lang="en-GB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Systeme</a:t>
            </a:r>
            <a:r>
              <a:rPr lang="en-GB" dirty="0" smtClean="0"/>
              <a:t> </a:t>
            </a:r>
            <a:r>
              <a:rPr lang="en-GB" dirty="0" err="1" smtClean="0"/>
              <a:t>Internationale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seven base units which are used to characterise every quantity in the universe.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24000" y="2714616"/>
          <a:ext cx="6096000" cy="39530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473277">
                <a:tc>
                  <a:txBody>
                    <a:bodyPr/>
                    <a:lstStyle/>
                    <a:p>
                      <a:r>
                        <a:rPr lang="en-GB" dirty="0" smtClean="0"/>
                        <a:t>Quantity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Unit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Symbol</a:t>
                      </a:r>
                      <a:endParaRPr lang="en-GB" dirty="0"/>
                    </a:p>
                  </a:txBody>
                  <a:tcPr/>
                </a:tc>
              </a:tr>
              <a:tr h="473277">
                <a:tc>
                  <a:txBody>
                    <a:bodyPr/>
                    <a:lstStyle/>
                    <a:p>
                      <a:r>
                        <a:rPr lang="en-GB" dirty="0" smtClean="0"/>
                        <a:t>Mass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kilogram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kg</a:t>
                      </a:r>
                      <a:endParaRPr lang="en-GB" dirty="0"/>
                    </a:p>
                  </a:txBody>
                  <a:tcPr/>
                </a:tc>
              </a:tr>
              <a:tr h="473277">
                <a:tc>
                  <a:txBody>
                    <a:bodyPr/>
                    <a:lstStyle/>
                    <a:p>
                      <a:r>
                        <a:rPr lang="en-GB" dirty="0" smtClean="0"/>
                        <a:t>Length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metre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</a:t>
                      </a:r>
                      <a:endParaRPr lang="en-GB" dirty="0"/>
                    </a:p>
                  </a:txBody>
                  <a:tcPr/>
                </a:tc>
              </a:tr>
              <a:tr h="473277">
                <a:tc>
                  <a:txBody>
                    <a:bodyPr/>
                    <a:lstStyle/>
                    <a:p>
                      <a:r>
                        <a:rPr lang="en-GB" dirty="0" smtClean="0"/>
                        <a:t>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second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</a:t>
                      </a:r>
                      <a:endParaRPr lang="en-GB" dirty="0"/>
                    </a:p>
                  </a:txBody>
                  <a:tcPr/>
                </a:tc>
              </a:tr>
              <a:tr h="473277">
                <a:tc>
                  <a:txBody>
                    <a:bodyPr/>
                    <a:lstStyle/>
                    <a:p>
                      <a:r>
                        <a:rPr lang="en-GB" dirty="0" smtClean="0"/>
                        <a:t>Electric current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Ampere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</a:t>
                      </a:r>
                      <a:endParaRPr lang="en-GB" dirty="0"/>
                    </a:p>
                  </a:txBody>
                  <a:tcPr/>
                </a:tc>
              </a:tr>
              <a:tr h="473277">
                <a:tc>
                  <a:txBody>
                    <a:bodyPr/>
                    <a:lstStyle/>
                    <a:p>
                      <a:r>
                        <a:rPr lang="en-GB" dirty="0" smtClean="0"/>
                        <a:t>Amount of substance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mol</a:t>
                      </a:r>
                      <a:endParaRPr lang="en-GB" dirty="0"/>
                    </a:p>
                  </a:txBody>
                  <a:tcPr/>
                </a:tc>
              </a:tr>
              <a:tr h="473277">
                <a:tc>
                  <a:txBody>
                    <a:bodyPr/>
                    <a:lstStyle/>
                    <a:p>
                      <a:r>
                        <a:rPr lang="en-GB" dirty="0" smtClean="0"/>
                        <a:t>Temperature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Kelvin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</a:t>
                      </a:r>
                      <a:endParaRPr lang="en-GB" dirty="0"/>
                    </a:p>
                  </a:txBody>
                  <a:tcPr/>
                </a:tc>
              </a:tr>
              <a:tr h="473277">
                <a:tc>
                  <a:txBody>
                    <a:bodyPr/>
                    <a:lstStyle/>
                    <a:p>
                      <a:r>
                        <a:rPr lang="en-GB" dirty="0" smtClean="0"/>
                        <a:t>Luminous intensity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Candela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Cd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Derived Units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u="sng" dirty="0" smtClean="0"/>
              <a:t>Ex1</a:t>
            </a:r>
            <a:r>
              <a:rPr lang="en-GB" dirty="0" smtClean="0"/>
              <a:t>: Speed = rate of change of distance.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= </a:t>
            </a:r>
            <a:r>
              <a:rPr lang="en-GB" u="sng" dirty="0" smtClean="0"/>
              <a:t>distance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time</a:t>
            </a:r>
          </a:p>
          <a:p>
            <a:pPr>
              <a:buNone/>
            </a:pPr>
            <a:r>
              <a:rPr lang="en-GB" dirty="0" smtClean="0"/>
              <a:t>Units of speed are m/s or ms</a:t>
            </a:r>
            <a:r>
              <a:rPr lang="en-GB" baseline="30000" dirty="0" smtClean="0"/>
              <a:t>-1</a:t>
            </a:r>
            <a:r>
              <a:rPr lang="en-GB" dirty="0" smtClean="0"/>
              <a:t> 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u="sng" dirty="0" smtClean="0"/>
              <a:t>Ex 2</a:t>
            </a:r>
            <a:r>
              <a:rPr lang="en-GB" dirty="0" smtClean="0"/>
              <a:t>: Velocity = rate of change of displacement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    = </a:t>
            </a:r>
            <a:r>
              <a:rPr lang="en-GB" u="sng" dirty="0" smtClean="0"/>
              <a:t>displacement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     time</a:t>
            </a:r>
          </a:p>
          <a:p>
            <a:pPr>
              <a:buNone/>
            </a:pPr>
            <a:r>
              <a:rPr lang="en-GB" dirty="0" smtClean="0"/>
              <a:t>Units of velocity are also ms</a:t>
            </a:r>
            <a:r>
              <a:rPr lang="en-GB" baseline="30000" dirty="0" smtClean="0"/>
              <a:t>-1</a:t>
            </a:r>
            <a:r>
              <a:rPr lang="en-GB" dirty="0" smtClean="0"/>
              <a:t>   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u="sng" dirty="0" smtClean="0"/>
              <a:t>Ex 3</a:t>
            </a:r>
            <a:r>
              <a:rPr lang="en-GB" dirty="0" smtClean="0"/>
              <a:t>: Area = length x breath</a:t>
            </a:r>
          </a:p>
          <a:p>
            <a:pPr>
              <a:buNone/>
            </a:pPr>
            <a:r>
              <a:rPr lang="en-GB" dirty="0" smtClean="0"/>
              <a:t>Units = m x m or m</a:t>
            </a:r>
            <a:r>
              <a:rPr lang="en-GB" baseline="30000" dirty="0" smtClean="0"/>
              <a:t>2</a:t>
            </a:r>
          </a:p>
          <a:p>
            <a:pPr>
              <a:buNone/>
            </a:pPr>
            <a:r>
              <a:rPr lang="en-GB" u="sng" dirty="0" smtClean="0"/>
              <a:t>Ex 4 </a:t>
            </a:r>
            <a:r>
              <a:rPr lang="en-GB" dirty="0" smtClean="0"/>
              <a:t>:Volume = length x Breadth X height</a:t>
            </a:r>
          </a:p>
          <a:p>
            <a:pPr>
              <a:buNone/>
            </a:pPr>
            <a:r>
              <a:rPr lang="en-GB" dirty="0" smtClean="0"/>
              <a:t>Units = m x m x m or m</a:t>
            </a:r>
            <a:r>
              <a:rPr lang="en-GB" baseline="30000" dirty="0" smtClean="0"/>
              <a:t>3</a:t>
            </a:r>
          </a:p>
          <a:p>
            <a:pPr>
              <a:buNone/>
            </a:pPr>
            <a:r>
              <a:rPr lang="en-GB" u="sng" dirty="0" smtClean="0"/>
              <a:t>Ex 5</a:t>
            </a:r>
            <a:r>
              <a:rPr lang="en-GB" dirty="0" smtClean="0"/>
              <a:t>: Density =   </a:t>
            </a:r>
            <a:r>
              <a:rPr lang="en-GB" u="sng" dirty="0" smtClean="0"/>
              <a:t>mass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Volume</a:t>
            </a:r>
          </a:p>
          <a:p>
            <a:pPr>
              <a:buNone/>
            </a:pPr>
            <a:r>
              <a:rPr lang="en-GB" dirty="0" smtClean="0"/>
              <a:t>Units are kg/m</a:t>
            </a:r>
            <a:r>
              <a:rPr lang="en-GB" baseline="30000" dirty="0" smtClean="0"/>
              <a:t>3</a:t>
            </a:r>
            <a:r>
              <a:rPr lang="en-GB" dirty="0" smtClean="0"/>
              <a:t> or kgm</a:t>
            </a:r>
            <a:r>
              <a:rPr lang="en-GB" baseline="30000" dirty="0" smtClean="0"/>
              <a:t>-3</a:t>
            </a:r>
            <a:r>
              <a:rPr lang="en-GB" dirty="0" smtClean="0"/>
              <a:t>   </a:t>
            </a:r>
          </a:p>
          <a:p>
            <a:pPr>
              <a:buNone/>
            </a:pPr>
            <a:endParaRPr lang="en-GB" baseline="30000" dirty="0"/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u="sng" dirty="0" smtClean="0"/>
              <a:t>Ex 6</a:t>
            </a:r>
            <a:r>
              <a:rPr lang="en-GB" dirty="0" smtClean="0"/>
              <a:t>: Momentum = mass x velocity</a:t>
            </a:r>
          </a:p>
          <a:p>
            <a:pPr>
              <a:buNone/>
            </a:pPr>
            <a:r>
              <a:rPr lang="en-GB" dirty="0" smtClean="0"/>
              <a:t>Units are kg ms</a:t>
            </a:r>
            <a:r>
              <a:rPr lang="en-GB" baseline="30000" dirty="0" smtClean="0"/>
              <a:t>-1</a:t>
            </a:r>
            <a:r>
              <a:rPr lang="en-GB" dirty="0" smtClean="0"/>
              <a:t>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u="sng" dirty="0" smtClean="0"/>
              <a:t>Ex 7</a:t>
            </a:r>
            <a:r>
              <a:rPr lang="en-GB" dirty="0" smtClean="0"/>
              <a:t>: acceleration = rate of change of velocity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    = </a:t>
            </a:r>
            <a:r>
              <a:rPr lang="en-GB" u="sng" dirty="0" smtClean="0"/>
              <a:t>velocity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         time</a:t>
            </a:r>
          </a:p>
          <a:p>
            <a:pPr>
              <a:buNone/>
            </a:pPr>
            <a:r>
              <a:rPr lang="en-GB" dirty="0" smtClean="0"/>
              <a:t>Units = ms</a:t>
            </a:r>
            <a:r>
              <a:rPr lang="en-GB" baseline="30000" dirty="0" smtClean="0"/>
              <a:t>-1</a:t>
            </a:r>
            <a:r>
              <a:rPr lang="en-GB" dirty="0" smtClean="0"/>
              <a:t>/s or ms</a:t>
            </a:r>
            <a:r>
              <a:rPr lang="en-GB" baseline="30000" dirty="0" smtClean="0"/>
              <a:t>-2</a:t>
            </a:r>
            <a:r>
              <a:rPr lang="en-GB" dirty="0" smtClean="0"/>
              <a:t> 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u="sng" dirty="0" smtClean="0"/>
              <a:t>Ex 8</a:t>
            </a:r>
            <a:r>
              <a:rPr lang="en-GB" dirty="0" smtClean="0"/>
              <a:t>: Force = mass x acceleration</a:t>
            </a:r>
          </a:p>
          <a:p>
            <a:pPr>
              <a:buNone/>
            </a:pPr>
            <a:r>
              <a:rPr lang="en-GB" dirty="0" smtClean="0"/>
              <a:t>Units kgms</a:t>
            </a:r>
            <a:r>
              <a:rPr lang="en-GB" baseline="30000" dirty="0" smtClean="0"/>
              <a:t>-2</a:t>
            </a:r>
            <a:r>
              <a:rPr lang="en-GB" dirty="0" smtClean="0"/>
              <a:t> also known as the Newton N.</a:t>
            </a:r>
          </a:p>
          <a:p>
            <a:pPr>
              <a:buNone/>
            </a:pPr>
            <a:r>
              <a:rPr lang="en-GB" u="sng" dirty="0" smtClean="0"/>
              <a:t>Ex 9</a:t>
            </a:r>
            <a:r>
              <a:rPr lang="en-GB" dirty="0" smtClean="0"/>
              <a:t>: Work Done = force x distance</a:t>
            </a:r>
          </a:p>
          <a:p>
            <a:pPr>
              <a:buNone/>
            </a:pPr>
            <a:r>
              <a:rPr lang="en-GB" dirty="0" smtClean="0"/>
              <a:t>Units are kg ms</a:t>
            </a:r>
            <a:r>
              <a:rPr lang="en-GB" baseline="30000" dirty="0" smtClean="0"/>
              <a:t>-2</a:t>
            </a:r>
            <a:r>
              <a:rPr lang="en-GB" dirty="0" smtClean="0"/>
              <a:t> m  or kgm</a:t>
            </a:r>
            <a:r>
              <a:rPr lang="en-GB" baseline="30000" dirty="0"/>
              <a:t>2</a:t>
            </a:r>
            <a:r>
              <a:rPr lang="en-GB" dirty="0" smtClean="0"/>
              <a:t>s</a:t>
            </a:r>
            <a:r>
              <a:rPr lang="en-GB" baseline="30000" dirty="0" smtClean="0"/>
              <a:t>-2</a:t>
            </a:r>
            <a:r>
              <a:rPr lang="en-GB" dirty="0" smtClean="0"/>
              <a:t>  also known as the Joule or J</a:t>
            </a:r>
          </a:p>
          <a:p>
            <a:pPr>
              <a:buNone/>
            </a:pPr>
            <a:r>
              <a:rPr lang="en-GB" u="sng" dirty="0" smtClean="0"/>
              <a:t>Ex 10</a:t>
            </a:r>
            <a:r>
              <a:rPr lang="en-GB" dirty="0" smtClean="0"/>
              <a:t>: PE =</a:t>
            </a:r>
            <a:r>
              <a:rPr lang="en-GB" dirty="0" err="1" smtClean="0"/>
              <a:t>mgh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Units are kg ms</a:t>
            </a:r>
            <a:r>
              <a:rPr lang="en-GB" baseline="30000" dirty="0" smtClean="0"/>
              <a:t>-2</a:t>
            </a:r>
            <a:r>
              <a:rPr lang="en-GB" dirty="0" smtClean="0"/>
              <a:t> m  or kgm</a:t>
            </a:r>
            <a:r>
              <a:rPr lang="en-GB" baseline="30000" dirty="0" smtClean="0"/>
              <a:t>2</a:t>
            </a:r>
            <a:r>
              <a:rPr lang="en-GB" dirty="0" smtClean="0"/>
              <a:t>s-2 </a:t>
            </a:r>
            <a:r>
              <a:rPr lang="en-GB" dirty="0" err="1" smtClean="0"/>
              <a:t>i.e</a:t>
            </a:r>
            <a:r>
              <a:rPr lang="en-GB" dirty="0" smtClean="0"/>
              <a:t> the Joule, the unit of energy/work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en-GB" u="sng" dirty="0" smtClean="0"/>
              <a:t>Ex 11</a:t>
            </a:r>
            <a:r>
              <a:rPr lang="en-GB" dirty="0" smtClean="0"/>
              <a:t>: Electrical Charge= Current x time</a:t>
            </a:r>
          </a:p>
          <a:p>
            <a:pPr>
              <a:buNone/>
            </a:pPr>
            <a:r>
              <a:rPr lang="en-GB" dirty="0" smtClean="0"/>
              <a:t>Units are: As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u="sng" dirty="0" smtClean="0"/>
              <a:t>Ex </a:t>
            </a:r>
            <a:r>
              <a:rPr lang="en-GB" sz="3000" u="sng" dirty="0" smtClean="0"/>
              <a:t>12 </a:t>
            </a:r>
            <a:r>
              <a:rPr lang="en-GB" sz="3000" dirty="0" smtClean="0"/>
              <a:t>:Electric potential = charge x potential difference</a:t>
            </a:r>
          </a:p>
          <a:p>
            <a:pPr>
              <a:buNone/>
            </a:pPr>
            <a:r>
              <a:rPr lang="en-GB" dirty="0" smtClean="0"/>
              <a:t>                           Kgm</a:t>
            </a:r>
            <a:r>
              <a:rPr lang="en-GB" baseline="30000" dirty="0" smtClean="0"/>
              <a:t>2</a:t>
            </a:r>
            <a:r>
              <a:rPr lang="en-GB" dirty="0" smtClean="0"/>
              <a:t>s</a:t>
            </a:r>
            <a:r>
              <a:rPr lang="en-GB" baseline="30000" dirty="0" smtClean="0"/>
              <a:t>-2</a:t>
            </a:r>
            <a:r>
              <a:rPr lang="en-GB" dirty="0" smtClean="0"/>
              <a:t>= As x pd</a:t>
            </a:r>
          </a:p>
          <a:p>
            <a:pPr>
              <a:buNone/>
            </a:pPr>
            <a:r>
              <a:rPr lang="en-GB" dirty="0" smtClean="0"/>
              <a:t>PD(the volt) has base units= </a:t>
            </a:r>
            <a:r>
              <a:rPr lang="en-GB" u="sng" dirty="0" smtClean="0"/>
              <a:t>kgm</a:t>
            </a:r>
            <a:r>
              <a:rPr lang="en-GB" u="sng" baseline="30000" dirty="0" smtClean="0"/>
              <a:t>2</a:t>
            </a:r>
            <a:r>
              <a:rPr lang="en-GB" u="sng" dirty="0" smtClean="0"/>
              <a:t>s</a:t>
            </a:r>
            <a:r>
              <a:rPr lang="en-GB" u="sng" baseline="30000" dirty="0" smtClean="0"/>
              <a:t>-2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                         As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                   =kgm</a:t>
            </a:r>
            <a:r>
              <a:rPr lang="en-GB" baseline="30000" dirty="0" smtClean="0"/>
              <a:t>2</a:t>
            </a:r>
            <a:r>
              <a:rPr lang="en-GB" dirty="0" smtClean="0"/>
              <a:t>s</a:t>
            </a:r>
            <a:r>
              <a:rPr lang="en-GB" baseline="30000" dirty="0" smtClean="0"/>
              <a:t>-3</a:t>
            </a:r>
            <a:r>
              <a:rPr lang="en-GB" dirty="0" smtClean="0"/>
              <a:t>A</a:t>
            </a:r>
            <a:r>
              <a:rPr lang="en-GB" baseline="30000" dirty="0" smtClean="0"/>
              <a:t>-1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Exercise/</a:t>
            </a:r>
            <a:r>
              <a:rPr lang="en-GB" u="sng" dirty="0" err="1" smtClean="0"/>
              <a:t>Ymarfer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err="1" smtClean="0"/>
              <a:t>Newtons</a:t>
            </a:r>
            <a:r>
              <a:rPr lang="en-GB" dirty="0" smtClean="0"/>
              <a:t> law of gravitation states that:</a:t>
            </a:r>
          </a:p>
          <a:p>
            <a:pPr>
              <a:buNone/>
            </a:pPr>
            <a:r>
              <a:rPr lang="en-GB" dirty="0" smtClean="0"/>
              <a:t>F =    </a:t>
            </a:r>
            <a:r>
              <a:rPr lang="en-GB" u="sng" dirty="0" smtClean="0"/>
              <a:t>G m</a:t>
            </a:r>
            <a:r>
              <a:rPr lang="en-GB" u="sng" baseline="-25000" dirty="0" smtClean="0"/>
              <a:t>1</a:t>
            </a:r>
            <a:r>
              <a:rPr lang="en-GB" u="sng" dirty="0" smtClean="0"/>
              <a:t> m</a:t>
            </a:r>
            <a:r>
              <a:rPr lang="en-GB" u="sng" baseline="-25000" dirty="0" smtClean="0"/>
              <a:t>2</a:t>
            </a:r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        r</a:t>
            </a:r>
            <a:r>
              <a:rPr lang="en-GB" baseline="30000" dirty="0" smtClean="0"/>
              <a:t>2</a:t>
            </a:r>
          </a:p>
          <a:p>
            <a:pPr>
              <a:buNone/>
            </a:pPr>
            <a:r>
              <a:rPr lang="en-GB" dirty="0" smtClean="0"/>
              <a:t>Where F is the gravitational force,m1 and m1 are the masses of two objects, r being the distance between them.</a:t>
            </a:r>
          </a:p>
          <a:p>
            <a:pPr>
              <a:buNone/>
            </a:pPr>
            <a:r>
              <a:rPr lang="en-GB" dirty="0" smtClean="0"/>
              <a:t>What are the base units of the gravitational constant G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324</Words>
  <Application>Microsoft Office PowerPoint</Application>
  <PresentationFormat>On-screen Show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BASE UNITS</vt:lpstr>
      <vt:lpstr>Slide 2</vt:lpstr>
      <vt:lpstr>Derived Units</vt:lpstr>
      <vt:lpstr>Slide 4</vt:lpstr>
      <vt:lpstr>Slide 5</vt:lpstr>
      <vt:lpstr>Slide 6</vt:lpstr>
      <vt:lpstr> </vt:lpstr>
      <vt:lpstr>Exercise/Ymarfer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BASE UNITS</dc:title>
  <dc:creator>NIGEL</dc:creator>
  <cp:lastModifiedBy>NIGEL</cp:lastModifiedBy>
  <cp:revision>9</cp:revision>
  <dcterms:created xsi:type="dcterms:W3CDTF">2008-04-23T23:03:52Z</dcterms:created>
  <dcterms:modified xsi:type="dcterms:W3CDTF">2008-04-23T23:42:20Z</dcterms:modified>
</cp:coreProperties>
</file>