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ikita Doyle (1702413)" initials="ND(" lastIdx="1" clrIdx="0">
    <p:extLst>
      <p:ext uri="{19B8F6BF-5375-455C-9EA6-DF929625EA0E}">
        <p15:presenceInfo xmlns:p15="http://schemas.microsoft.com/office/powerpoint/2012/main" userId="Nikita Doyle (170241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06F6AD-59B3-45FB-8211-3BC39E2BC167}" type="datetimeFigureOut">
              <a:rPr lang="en-GB" smtClean="0"/>
              <a:t>11/05/2019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412D4-64A3-4CAE-8114-EF0B84FE0871}" type="slidenum">
              <a:rPr lang="en-GB" smtClean="0"/>
              <a:t>‹#›</a:t>
            </a:fld>
            <a:endParaRPr lang="en-GB"/>
          </a:p>
        </p:txBody>
      </p:sp>
    </p:spTree>
    <p:extLst>
      <p:ext uri="{BB962C8B-B14F-4D97-AF65-F5344CB8AC3E}">
        <p14:creationId xmlns:p14="http://schemas.microsoft.com/office/powerpoint/2010/main" val="3568597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E1D0E-0FC5-44B7-AB7C-D7C6F6E3CE9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043C666-C876-46E2-BDEA-E1A4435624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4757B0-713F-4A4E-9957-7E4CCD26B79A}"/>
              </a:ext>
            </a:extLst>
          </p:cNvPr>
          <p:cNvSpPr>
            <a:spLocks noGrp="1"/>
          </p:cNvSpPr>
          <p:nvPr>
            <p:ph type="dt" sz="half" idx="10"/>
          </p:nvPr>
        </p:nvSpPr>
        <p:spPr/>
        <p:txBody>
          <a:bodyPr/>
          <a:lstStyle/>
          <a:p>
            <a:fld id="{C45C5010-0C6E-409E-99A3-1B6347FB35A7}" type="datetime1">
              <a:rPr lang="en-GB" smtClean="0"/>
              <a:t>12/05/2019</a:t>
            </a:fld>
            <a:endParaRPr lang="en-GB"/>
          </a:p>
        </p:txBody>
      </p:sp>
      <p:sp>
        <p:nvSpPr>
          <p:cNvPr id="5" name="Footer Placeholder 4">
            <a:extLst>
              <a:ext uri="{FF2B5EF4-FFF2-40B4-BE49-F238E27FC236}">
                <a16:creationId xmlns:a16="http://schemas.microsoft.com/office/drawing/2014/main" id="{B456D3AA-1AA4-46AC-BA70-83F306B97B0B}"/>
              </a:ext>
            </a:extLst>
          </p:cNvPr>
          <p:cNvSpPr>
            <a:spLocks noGrp="1"/>
          </p:cNvSpPr>
          <p:nvPr>
            <p:ph type="ftr" sz="quarter" idx="11"/>
          </p:nvPr>
        </p:nvSpPr>
        <p:spPr/>
        <p:txBody>
          <a:bodyPr/>
          <a:lstStyle/>
          <a:p>
            <a:r>
              <a:rPr lang="en-GB"/>
              <a:t>references:</a:t>
            </a:r>
          </a:p>
        </p:txBody>
      </p:sp>
      <p:sp>
        <p:nvSpPr>
          <p:cNvPr id="6" name="Slide Number Placeholder 5">
            <a:extLst>
              <a:ext uri="{FF2B5EF4-FFF2-40B4-BE49-F238E27FC236}">
                <a16:creationId xmlns:a16="http://schemas.microsoft.com/office/drawing/2014/main" id="{4951576A-A126-41B1-9D83-E8AB4C18FD3C}"/>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2913777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B1023-0823-4E26-8F04-8A2E535888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70F949-88AF-4281-9F67-92A1A56C3EA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289CD-6660-424B-A485-F9FF804E767C}"/>
              </a:ext>
            </a:extLst>
          </p:cNvPr>
          <p:cNvSpPr>
            <a:spLocks noGrp="1"/>
          </p:cNvSpPr>
          <p:nvPr>
            <p:ph type="dt" sz="half" idx="10"/>
          </p:nvPr>
        </p:nvSpPr>
        <p:spPr/>
        <p:txBody>
          <a:bodyPr/>
          <a:lstStyle/>
          <a:p>
            <a:fld id="{A150B6CE-6BF4-4FC0-B3C2-DD5CFAF4ABC1}" type="datetime1">
              <a:rPr lang="en-GB" smtClean="0"/>
              <a:t>12/05/2019</a:t>
            </a:fld>
            <a:endParaRPr lang="en-GB"/>
          </a:p>
        </p:txBody>
      </p:sp>
      <p:sp>
        <p:nvSpPr>
          <p:cNvPr id="5" name="Footer Placeholder 4">
            <a:extLst>
              <a:ext uri="{FF2B5EF4-FFF2-40B4-BE49-F238E27FC236}">
                <a16:creationId xmlns:a16="http://schemas.microsoft.com/office/drawing/2014/main" id="{C3AAC262-F9FB-4D53-8D58-2357FAD53085}"/>
              </a:ext>
            </a:extLst>
          </p:cNvPr>
          <p:cNvSpPr>
            <a:spLocks noGrp="1"/>
          </p:cNvSpPr>
          <p:nvPr>
            <p:ph type="ftr" sz="quarter" idx="11"/>
          </p:nvPr>
        </p:nvSpPr>
        <p:spPr/>
        <p:txBody>
          <a:bodyPr/>
          <a:lstStyle/>
          <a:p>
            <a:r>
              <a:rPr lang="en-GB"/>
              <a:t>references:</a:t>
            </a:r>
          </a:p>
        </p:txBody>
      </p:sp>
      <p:sp>
        <p:nvSpPr>
          <p:cNvPr id="6" name="Slide Number Placeholder 5">
            <a:extLst>
              <a:ext uri="{FF2B5EF4-FFF2-40B4-BE49-F238E27FC236}">
                <a16:creationId xmlns:a16="http://schemas.microsoft.com/office/drawing/2014/main" id="{7A3B2589-466C-4886-BFD1-B94DD5FA500C}"/>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1561674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18117-45A3-4E93-982C-B5C89F6CC5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251549-1523-4936-92D2-0908F7EE0E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9C1E371-0F09-4E84-B857-5A555B828DB2}"/>
              </a:ext>
            </a:extLst>
          </p:cNvPr>
          <p:cNvSpPr>
            <a:spLocks noGrp="1"/>
          </p:cNvSpPr>
          <p:nvPr>
            <p:ph type="dt" sz="half" idx="10"/>
          </p:nvPr>
        </p:nvSpPr>
        <p:spPr/>
        <p:txBody>
          <a:bodyPr/>
          <a:lstStyle/>
          <a:p>
            <a:fld id="{4F713B91-3E54-4D69-B0B2-AE9903A0381C}" type="datetime1">
              <a:rPr lang="en-GB" smtClean="0"/>
              <a:t>12/05/2019</a:t>
            </a:fld>
            <a:endParaRPr lang="en-GB"/>
          </a:p>
        </p:txBody>
      </p:sp>
      <p:sp>
        <p:nvSpPr>
          <p:cNvPr id="5" name="Footer Placeholder 4">
            <a:extLst>
              <a:ext uri="{FF2B5EF4-FFF2-40B4-BE49-F238E27FC236}">
                <a16:creationId xmlns:a16="http://schemas.microsoft.com/office/drawing/2014/main" id="{E9DFBE69-97CE-4045-BA73-E8308F9B01E3}"/>
              </a:ext>
            </a:extLst>
          </p:cNvPr>
          <p:cNvSpPr>
            <a:spLocks noGrp="1"/>
          </p:cNvSpPr>
          <p:nvPr>
            <p:ph type="ftr" sz="quarter" idx="11"/>
          </p:nvPr>
        </p:nvSpPr>
        <p:spPr/>
        <p:txBody>
          <a:bodyPr/>
          <a:lstStyle/>
          <a:p>
            <a:r>
              <a:rPr lang="en-GB"/>
              <a:t>references:</a:t>
            </a:r>
          </a:p>
        </p:txBody>
      </p:sp>
      <p:sp>
        <p:nvSpPr>
          <p:cNvPr id="6" name="Slide Number Placeholder 5">
            <a:extLst>
              <a:ext uri="{FF2B5EF4-FFF2-40B4-BE49-F238E27FC236}">
                <a16:creationId xmlns:a16="http://schemas.microsoft.com/office/drawing/2014/main" id="{C691CD96-536C-4099-9D47-01BC9E68DEDC}"/>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3121636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9006-EF57-48C1-90EF-326A271861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6791B7-CC9E-4F77-9837-DF72BAA92F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2D26F8-F071-47EA-B907-7D204BBBDE3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9266586-C91A-44C1-B1AA-8E73F821B80D}"/>
              </a:ext>
            </a:extLst>
          </p:cNvPr>
          <p:cNvSpPr>
            <a:spLocks noGrp="1"/>
          </p:cNvSpPr>
          <p:nvPr>
            <p:ph type="dt" sz="half" idx="10"/>
          </p:nvPr>
        </p:nvSpPr>
        <p:spPr/>
        <p:txBody>
          <a:bodyPr/>
          <a:lstStyle/>
          <a:p>
            <a:fld id="{AAA689CD-0B71-412A-8B2D-DA825F28B598}" type="datetime1">
              <a:rPr lang="en-GB" smtClean="0"/>
              <a:t>12/05/2019</a:t>
            </a:fld>
            <a:endParaRPr lang="en-GB"/>
          </a:p>
        </p:txBody>
      </p:sp>
      <p:sp>
        <p:nvSpPr>
          <p:cNvPr id="6" name="Footer Placeholder 5">
            <a:extLst>
              <a:ext uri="{FF2B5EF4-FFF2-40B4-BE49-F238E27FC236}">
                <a16:creationId xmlns:a16="http://schemas.microsoft.com/office/drawing/2014/main" id="{F7807D4B-974C-4281-B016-8AAF2362FA89}"/>
              </a:ext>
            </a:extLst>
          </p:cNvPr>
          <p:cNvSpPr>
            <a:spLocks noGrp="1"/>
          </p:cNvSpPr>
          <p:nvPr>
            <p:ph type="ftr" sz="quarter" idx="11"/>
          </p:nvPr>
        </p:nvSpPr>
        <p:spPr/>
        <p:txBody>
          <a:bodyPr/>
          <a:lstStyle/>
          <a:p>
            <a:r>
              <a:rPr lang="en-GB"/>
              <a:t>references:</a:t>
            </a:r>
          </a:p>
        </p:txBody>
      </p:sp>
      <p:sp>
        <p:nvSpPr>
          <p:cNvPr id="7" name="Slide Number Placeholder 6">
            <a:extLst>
              <a:ext uri="{FF2B5EF4-FFF2-40B4-BE49-F238E27FC236}">
                <a16:creationId xmlns:a16="http://schemas.microsoft.com/office/drawing/2014/main" id="{82D51211-0F33-4635-A0ED-DA24420A04F7}"/>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252394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08AF-0817-436C-97BF-EFE630FF00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C03D43-6712-4C93-AC54-6B0C8450CB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A63523-8298-4DCD-8544-D93DC8E9F87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0A669F-B6BB-4A2F-9521-E96075BFAC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1DBA83F-B4BA-4806-9BE2-C707ED98002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44B0AA-1C87-4601-8486-1D26D64164F0}"/>
              </a:ext>
            </a:extLst>
          </p:cNvPr>
          <p:cNvSpPr>
            <a:spLocks noGrp="1"/>
          </p:cNvSpPr>
          <p:nvPr>
            <p:ph type="dt" sz="half" idx="10"/>
          </p:nvPr>
        </p:nvSpPr>
        <p:spPr/>
        <p:txBody>
          <a:bodyPr/>
          <a:lstStyle/>
          <a:p>
            <a:fld id="{AD8C98B3-B684-4E0C-9168-D82F43CBBDFE}" type="datetime1">
              <a:rPr lang="en-GB" smtClean="0"/>
              <a:t>12/05/2019</a:t>
            </a:fld>
            <a:endParaRPr lang="en-GB"/>
          </a:p>
        </p:txBody>
      </p:sp>
      <p:sp>
        <p:nvSpPr>
          <p:cNvPr id="8" name="Footer Placeholder 7">
            <a:extLst>
              <a:ext uri="{FF2B5EF4-FFF2-40B4-BE49-F238E27FC236}">
                <a16:creationId xmlns:a16="http://schemas.microsoft.com/office/drawing/2014/main" id="{4F580CFE-747D-4B69-9E98-4CF82BC72FE7}"/>
              </a:ext>
            </a:extLst>
          </p:cNvPr>
          <p:cNvSpPr>
            <a:spLocks noGrp="1"/>
          </p:cNvSpPr>
          <p:nvPr>
            <p:ph type="ftr" sz="quarter" idx="11"/>
          </p:nvPr>
        </p:nvSpPr>
        <p:spPr/>
        <p:txBody>
          <a:bodyPr/>
          <a:lstStyle/>
          <a:p>
            <a:r>
              <a:rPr lang="en-GB"/>
              <a:t>references:</a:t>
            </a:r>
          </a:p>
        </p:txBody>
      </p:sp>
      <p:sp>
        <p:nvSpPr>
          <p:cNvPr id="9" name="Slide Number Placeholder 8">
            <a:extLst>
              <a:ext uri="{FF2B5EF4-FFF2-40B4-BE49-F238E27FC236}">
                <a16:creationId xmlns:a16="http://schemas.microsoft.com/office/drawing/2014/main" id="{BA12B69A-20C9-487D-B7EF-5DBB1030A039}"/>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6596724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66122-A42C-40B1-98AE-04FBBE78CB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D0D2CD-208D-40CB-BE8B-C4AA25FB3455}"/>
              </a:ext>
            </a:extLst>
          </p:cNvPr>
          <p:cNvSpPr>
            <a:spLocks noGrp="1"/>
          </p:cNvSpPr>
          <p:nvPr>
            <p:ph type="dt" sz="half" idx="10"/>
          </p:nvPr>
        </p:nvSpPr>
        <p:spPr/>
        <p:txBody>
          <a:bodyPr/>
          <a:lstStyle/>
          <a:p>
            <a:fld id="{F96142DE-CB04-4634-A20E-1BFA6A304531}" type="datetime1">
              <a:rPr lang="en-GB" smtClean="0"/>
              <a:t>12/05/2019</a:t>
            </a:fld>
            <a:endParaRPr lang="en-GB"/>
          </a:p>
        </p:txBody>
      </p:sp>
      <p:sp>
        <p:nvSpPr>
          <p:cNvPr id="4" name="Footer Placeholder 3">
            <a:extLst>
              <a:ext uri="{FF2B5EF4-FFF2-40B4-BE49-F238E27FC236}">
                <a16:creationId xmlns:a16="http://schemas.microsoft.com/office/drawing/2014/main" id="{F23C9EE6-47FF-41E3-81E8-3B47B6E0A293}"/>
              </a:ext>
            </a:extLst>
          </p:cNvPr>
          <p:cNvSpPr>
            <a:spLocks noGrp="1"/>
          </p:cNvSpPr>
          <p:nvPr>
            <p:ph type="ftr" sz="quarter" idx="11"/>
          </p:nvPr>
        </p:nvSpPr>
        <p:spPr/>
        <p:txBody>
          <a:bodyPr/>
          <a:lstStyle/>
          <a:p>
            <a:r>
              <a:rPr lang="en-GB"/>
              <a:t>references:</a:t>
            </a:r>
          </a:p>
        </p:txBody>
      </p:sp>
      <p:sp>
        <p:nvSpPr>
          <p:cNvPr id="5" name="Slide Number Placeholder 4">
            <a:extLst>
              <a:ext uri="{FF2B5EF4-FFF2-40B4-BE49-F238E27FC236}">
                <a16:creationId xmlns:a16="http://schemas.microsoft.com/office/drawing/2014/main" id="{D5A211F5-2A3C-46C9-B721-11A1F7180F58}"/>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27352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C9B29E-14C6-4605-BE95-EBB0BE85C597}"/>
              </a:ext>
            </a:extLst>
          </p:cNvPr>
          <p:cNvSpPr>
            <a:spLocks noGrp="1"/>
          </p:cNvSpPr>
          <p:nvPr>
            <p:ph type="dt" sz="half" idx="10"/>
          </p:nvPr>
        </p:nvSpPr>
        <p:spPr/>
        <p:txBody>
          <a:bodyPr/>
          <a:lstStyle/>
          <a:p>
            <a:fld id="{9A910296-47A6-460A-89FA-0EB6E8EA76AC}" type="datetime1">
              <a:rPr lang="en-GB" smtClean="0"/>
              <a:t>12/05/2019</a:t>
            </a:fld>
            <a:endParaRPr lang="en-GB"/>
          </a:p>
        </p:txBody>
      </p:sp>
      <p:sp>
        <p:nvSpPr>
          <p:cNvPr id="3" name="Footer Placeholder 2">
            <a:extLst>
              <a:ext uri="{FF2B5EF4-FFF2-40B4-BE49-F238E27FC236}">
                <a16:creationId xmlns:a16="http://schemas.microsoft.com/office/drawing/2014/main" id="{352DD3C6-B8AC-4F2B-8EF7-10C13A2F106A}"/>
              </a:ext>
            </a:extLst>
          </p:cNvPr>
          <p:cNvSpPr>
            <a:spLocks noGrp="1"/>
          </p:cNvSpPr>
          <p:nvPr>
            <p:ph type="ftr" sz="quarter" idx="11"/>
          </p:nvPr>
        </p:nvSpPr>
        <p:spPr/>
        <p:txBody>
          <a:bodyPr/>
          <a:lstStyle/>
          <a:p>
            <a:r>
              <a:rPr lang="en-GB"/>
              <a:t>references:</a:t>
            </a:r>
          </a:p>
        </p:txBody>
      </p:sp>
      <p:sp>
        <p:nvSpPr>
          <p:cNvPr id="4" name="Slide Number Placeholder 3">
            <a:extLst>
              <a:ext uri="{FF2B5EF4-FFF2-40B4-BE49-F238E27FC236}">
                <a16:creationId xmlns:a16="http://schemas.microsoft.com/office/drawing/2014/main" id="{527328FD-6E58-4936-877F-792A953FBE3F}"/>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3321392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AC69B-CA3E-4AF4-8A16-D75371AF42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90B751-3758-4260-B7AE-AB45CD2801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884DFF-0848-4BF0-8636-43545DCF4E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2330790-25AC-4237-90CA-3CF090748893}"/>
              </a:ext>
            </a:extLst>
          </p:cNvPr>
          <p:cNvSpPr>
            <a:spLocks noGrp="1"/>
          </p:cNvSpPr>
          <p:nvPr>
            <p:ph type="dt" sz="half" idx="10"/>
          </p:nvPr>
        </p:nvSpPr>
        <p:spPr/>
        <p:txBody>
          <a:bodyPr/>
          <a:lstStyle/>
          <a:p>
            <a:fld id="{C8A8377C-9CBA-4288-93D1-C9FC7097E005}" type="datetime1">
              <a:rPr lang="en-GB" smtClean="0"/>
              <a:t>12/05/2019</a:t>
            </a:fld>
            <a:endParaRPr lang="en-GB"/>
          </a:p>
        </p:txBody>
      </p:sp>
      <p:sp>
        <p:nvSpPr>
          <p:cNvPr id="6" name="Footer Placeholder 5">
            <a:extLst>
              <a:ext uri="{FF2B5EF4-FFF2-40B4-BE49-F238E27FC236}">
                <a16:creationId xmlns:a16="http://schemas.microsoft.com/office/drawing/2014/main" id="{EDE7E5E2-BBAC-4AFC-A197-18202AE69847}"/>
              </a:ext>
            </a:extLst>
          </p:cNvPr>
          <p:cNvSpPr>
            <a:spLocks noGrp="1"/>
          </p:cNvSpPr>
          <p:nvPr>
            <p:ph type="ftr" sz="quarter" idx="11"/>
          </p:nvPr>
        </p:nvSpPr>
        <p:spPr/>
        <p:txBody>
          <a:bodyPr/>
          <a:lstStyle/>
          <a:p>
            <a:r>
              <a:rPr lang="en-GB"/>
              <a:t>references:</a:t>
            </a:r>
          </a:p>
        </p:txBody>
      </p:sp>
      <p:sp>
        <p:nvSpPr>
          <p:cNvPr id="7" name="Slide Number Placeholder 6">
            <a:extLst>
              <a:ext uri="{FF2B5EF4-FFF2-40B4-BE49-F238E27FC236}">
                <a16:creationId xmlns:a16="http://schemas.microsoft.com/office/drawing/2014/main" id="{CCBA6E07-A84F-497E-855A-E43AEE15FF0B}"/>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3173160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E7EA-DFF6-43B4-9F37-5FF18CBB4B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E99231-0BE3-490D-8CD9-5DC2067561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9496417-72A3-49E1-943A-DA356F980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D0C5D1D-9F8F-4414-8474-33D1129CE9A6}"/>
              </a:ext>
            </a:extLst>
          </p:cNvPr>
          <p:cNvSpPr>
            <a:spLocks noGrp="1"/>
          </p:cNvSpPr>
          <p:nvPr>
            <p:ph type="dt" sz="half" idx="10"/>
          </p:nvPr>
        </p:nvSpPr>
        <p:spPr/>
        <p:txBody>
          <a:bodyPr/>
          <a:lstStyle/>
          <a:p>
            <a:fld id="{0D94476A-83CC-47DB-87D0-039833FCE8B0}" type="datetime1">
              <a:rPr lang="en-GB" smtClean="0"/>
              <a:t>12/05/2019</a:t>
            </a:fld>
            <a:endParaRPr lang="en-GB"/>
          </a:p>
        </p:txBody>
      </p:sp>
      <p:sp>
        <p:nvSpPr>
          <p:cNvPr id="6" name="Footer Placeholder 5">
            <a:extLst>
              <a:ext uri="{FF2B5EF4-FFF2-40B4-BE49-F238E27FC236}">
                <a16:creationId xmlns:a16="http://schemas.microsoft.com/office/drawing/2014/main" id="{7BF50891-B2AF-485C-986C-12ACB84F2FB5}"/>
              </a:ext>
            </a:extLst>
          </p:cNvPr>
          <p:cNvSpPr>
            <a:spLocks noGrp="1"/>
          </p:cNvSpPr>
          <p:nvPr>
            <p:ph type="ftr" sz="quarter" idx="11"/>
          </p:nvPr>
        </p:nvSpPr>
        <p:spPr/>
        <p:txBody>
          <a:bodyPr/>
          <a:lstStyle/>
          <a:p>
            <a:r>
              <a:rPr lang="en-GB"/>
              <a:t>references:</a:t>
            </a:r>
          </a:p>
        </p:txBody>
      </p:sp>
      <p:sp>
        <p:nvSpPr>
          <p:cNvPr id="7" name="Slide Number Placeholder 6">
            <a:extLst>
              <a:ext uri="{FF2B5EF4-FFF2-40B4-BE49-F238E27FC236}">
                <a16:creationId xmlns:a16="http://schemas.microsoft.com/office/drawing/2014/main" id="{2FE64660-194F-4C65-A56A-354895EEBBD2}"/>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1503412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AA201-AE91-4684-B6E6-8271F1122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9B3B65-B19C-4E31-9C0C-4D5BF66160D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255384-A262-4D4D-ACB4-65925B06CCB9}"/>
              </a:ext>
            </a:extLst>
          </p:cNvPr>
          <p:cNvSpPr>
            <a:spLocks noGrp="1"/>
          </p:cNvSpPr>
          <p:nvPr>
            <p:ph type="dt" sz="half" idx="10"/>
          </p:nvPr>
        </p:nvSpPr>
        <p:spPr/>
        <p:txBody>
          <a:bodyPr/>
          <a:lstStyle/>
          <a:p>
            <a:fld id="{CC14124E-1806-466E-B044-A480186080E5}" type="datetime1">
              <a:rPr lang="en-GB" smtClean="0"/>
              <a:t>12/05/2019</a:t>
            </a:fld>
            <a:endParaRPr lang="en-GB"/>
          </a:p>
        </p:txBody>
      </p:sp>
      <p:sp>
        <p:nvSpPr>
          <p:cNvPr id="5" name="Footer Placeholder 4">
            <a:extLst>
              <a:ext uri="{FF2B5EF4-FFF2-40B4-BE49-F238E27FC236}">
                <a16:creationId xmlns:a16="http://schemas.microsoft.com/office/drawing/2014/main" id="{8208C375-9006-4A5B-A8BD-277BE3381943}"/>
              </a:ext>
            </a:extLst>
          </p:cNvPr>
          <p:cNvSpPr>
            <a:spLocks noGrp="1"/>
          </p:cNvSpPr>
          <p:nvPr>
            <p:ph type="ftr" sz="quarter" idx="11"/>
          </p:nvPr>
        </p:nvSpPr>
        <p:spPr/>
        <p:txBody>
          <a:bodyPr/>
          <a:lstStyle/>
          <a:p>
            <a:r>
              <a:rPr lang="en-GB"/>
              <a:t>references:</a:t>
            </a:r>
          </a:p>
        </p:txBody>
      </p:sp>
      <p:sp>
        <p:nvSpPr>
          <p:cNvPr id="6" name="Slide Number Placeholder 5">
            <a:extLst>
              <a:ext uri="{FF2B5EF4-FFF2-40B4-BE49-F238E27FC236}">
                <a16:creationId xmlns:a16="http://schemas.microsoft.com/office/drawing/2014/main" id="{29AB4834-F8AF-4237-8B17-C07D0EAE8B4F}"/>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3120601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166831-8826-44E3-B2F7-B26F80A312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88BD2AB-3AE7-42EC-A5D3-28B90E16853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AFBD6B-ADD4-4413-9A03-89645EE4BB37}"/>
              </a:ext>
            </a:extLst>
          </p:cNvPr>
          <p:cNvSpPr>
            <a:spLocks noGrp="1"/>
          </p:cNvSpPr>
          <p:nvPr>
            <p:ph type="dt" sz="half" idx="10"/>
          </p:nvPr>
        </p:nvSpPr>
        <p:spPr/>
        <p:txBody>
          <a:bodyPr/>
          <a:lstStyle/>
          <a:p>
            <a:fld id="{C795F014-702E-425B-8323-D98A900F6E42}" type="datetime1">
              <a:rPr lang="en-GB" smtClean="0"/>
              <a:t>12/05/2019</a:t>
            </a:fld>
            <a:endParaRPr lang="en-GB"/>
          </a:p>
        </p:txBody>
      </p:sp>
      <p:sp>
        <p:nvSpPr>
          <p:cNvPr id="5" name="Footer Placeholder 4">
            <a:extLst>
              <a:ext uri="{FF2B5EF4-FFF2-40B4-BE49-F238E27FC236}">
                <a16:creationId xmlns:a16="http://schemas.microsoft.com/office/drawing/2014/main" id="{2E2C6EC6-2F9E-4DDC-96D4-93C761F4D527}"/>
              </a:ext>
            </a:extLst>
          </p:cNvPr>
          <p:cNvSpPr>
            <a:spLocks noGrp="1"/>
          </p:cNvSpPr>
          <p:nvPr>
            <p:ph type="ftr" sz="quarter" idx="11"/>
          </p:nvPr>
        </p:nvSpPr>
        <p:spPr/>
        <p:txBody>
          <a:bodyPr/>
          <a:lstStyle/>
          <a:p>
            <a:r>
              <a:rPr lang="en-GB"/>
              <a:t>references:</a:t>
            </a:r>
          </a:p>
        </p:txBody>
      </p:sp>
      <p:sp>
        <p:nvSpPr>
          <p:cNvPr id="6" name="Slide Number Placeholder 5">
            <a:extLst>
              <a:ext uri="{FF2B5EF4-FFF2-40B4-BE49-F238E27FC236}">
                <a16:creationId xmlns:a16="http://schemas.microsoft.com/office/drawing/2014/main" id="{C3BAEA25-F568-4813-BA8A-F22FD9598EC4}"/>
              </a:ext>
            </a:extLst>
          </p:cNvPr>
          <p:cNvSpPr>
            <a:spLocks noGrp="1"/>
          </p:cNvSpPr>
          <p:nvPr>
            <p:ph type="sldNum" sz="quarter" idx="12"/>
          </p:nvPr>
        </p:nvSpPr>
        <p:spPr/>
        <p:txBody>
          <a:bodyPr/>
          <a:lstStyle/>
          <a:p>
            <a:fld id="{A156FF49-A32E-47FF-AA3B-E91797134CB2}" type="slidenum">
              <a:rPr lang="en-GB" smtClean="0"/>
              <a:t>‹#›</a:t>
            </a:fld>
            <a:endParaRPr lang="en-GB"/>
          </a:p>
        </p:txBody>
      </p:sp>
    </p:spTree>
    <p:extLst>
      <p:ext uri="{BB962C8B-B14F-4D97-AF65-F5344CB8AC3E}">
        <p14:creationId xmlns:p14="http://schemas.microsoft.com/office/powerpoint/2010/main" val="1852812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3D4CB2-DB86-4CF0-832C-D4A61AD213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9E91D3-D12B-4902-86AD-8425AD645D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2E8F12-9E37-41B4-ACC1-F79725604E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51541C-6E7E-44C9-96D6-BFF0849A2619}" type="datetime1">
              <a:rPr lang="en-GB" smtClean="0"/>
              <a:t>12/05/2019</a:t>
            </a:fld>
            <a:endParaRPr lang="en-GB"/>
          </a:p>
        </p:txBody>
      </p:sp>
      <p:sp>
        <p:nvSpPr>
          <p:cNvPr id="5" name="Footer Placeholder 4">
            <a:extLst>
              <a:ext uri="{FF2B5EF4-FFF2-40B4-BE49-F238E27FC236}">
                <a16:creationId xmlns:a16="http://schemas.microsoft.com/office/drawing/2014/main" id="{FD44C314-F5FC-41AA-9C28-C7941EBF69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references:</a:t>
            </a:r>
          </a:p>
        </p:txBody>
      </p:sp>
      <p:sp>
        <p:nvSpPr>
          <p:cNvPr id="6" name="Slide Number Placeholder 5">
            <a:extLst>
              <a:ext uri="{FF2B5EF4-FFF2-40B4-BE49-F238E27FC236}">
                <a16:creationId xmlns:a16="http://schemas.microsoft.com/office/drawing/2014/main" id="{9798D238-158F-445C-9BA0-05DC290C88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56FF49-A32E-47FF-AA3B-E91797134CB2}" type="slidenum">
              <a:rPr lang="en-GB" smtClean="0"/>
              <a:t>‹#›</a:t>
            </a:fld>
            <a:endParaRPr lang="en-GB"/>
          </a:p>
        </p:txBody>
      </p:sp>
    </p:spTree>
    <p:extLst>
      <p:ext uri="{BB962C8B-B14F-4D97-AF65-F5344CB8AC3E}">
        <p14:creationId xmlns:p14="http://schemas.microsoft.com/office/powerpoint/2010/main" val="30239211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ma.org.uk/collective-voice/policy-and-research/nhs-structure-and-delivery/primary-and-community-care/community-care"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mind.org.uk/information-support/types-of-mental-health-problems/mental-health-problems-introduction/about-mental-health-problems/?gclid=EAIaIQobChMI_5Ch_9mV4gIVzLXtCh1gBQ9iEAAYASAAEgLYjfD_BwE#.XNfqqoWcHIU" TargetMode="External"/><Relationship Id="rId5" Type="http://schemas.openxmlformats.org/officeDocument/2006/relationships/hyperlink" Target="https://rcni.com/hosted-content/rcn/first-steps/what-person-centred-care-means" TargetMode="External"/><Relationship Id="rId4" Type="http://schemas.openxmlformats.org/officeDocument/2006/relationships/hyperlink" Target="https://www.kingsfund.org.uk/blog/2018/10/mental-health-funding-2018-autumn-budg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818B3A9-FA58-4514-8CBB-2166BF2CF22F}"/>
              </a:ext>
            </a:extLst>
          </p:cNvPr>
          <p:cNvSpPr/>
          <p:nvPr/>
        </p:nvSpPr>
        <p:spPr>
          <a:xfrm>
            <a:off x="407177" y="1524268"/>
            <a:ext cx="4973606" cy="553998"/>
          </a:xfrm>
          <a:prstGeom prst="rect">
            <a:avLst/>
          </a:prstGeom>
          <a:noFill/>
        </p:spPr>
        <p:txBody>
          <a:bodyPr wrap="none" lIns="91440" tIns="45720" rIns="91440" bIns="45720">
            <a:spAutoFit/>
          </a:bodyPr>
          <a:lstStyle/>
          <a:p>
            <a:pPr algn="ct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Mental Health Care? </a:t>
            </a:r>
            <a:r>
              <a:rPr lang="en-US" sz="3000" b="1" cap="none" spc="0" baseline="30000">
                <a:ln w="13462">
                  <a:solidFill>
                    <a:schemeClr val="bg1"/>
                  </a:solidFill>
                  <a:prstDash val="solid"/>
                </a:ln>
                <a:solidFill>
                  <a:schemeClr val="tx1">
                    <a:lumMod val="85000"/>
                    <a:lumOff val="15000"/>
                  </a:schemeClr>
                </a:solidFill>
                <a:effectLst>
                  <a:outerShdw dist="38100" dir="2700000" algn="bl" rotWithShape="0">
                    <a:schemeClr val="accent5"/>
                  </a:outerShdw>
                </a:effectLst>
              </a:rPr>
              <a:t>4</a:t>
            </a:r>
            <a:endPar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6" name="Rectangle 5">
            <a:extLst>
              <a:ext uri="{FF2B5EF4-FFF2-40B4-BE49-F238E27FC236}">
                <a16:creationId xmlns:a16="http://schemas.microsoft.com/office/drawing/2014/main" id="{A73CE80A-917F-4732-B707-CFF5AF30D711}"/>
              </a:ext>
            </a:extLst>
          </p:cNvPr>
          <p:cNvSpPr/>
          <p:nvPr/>
        </p:nvSpPr>
        <p:spPr>
          <a:xfrm>
            <a:off x="6540382" y="1558800"/>
            <a:ext cx="5314981" cy="553998"/>
          </a:xfrm>
          <a:prstGeom prst="rect">
            <a:avLst/>
          </a:prstGeom>
        </p:spPr>
        <p:txBody>
          <a:bodyPr wrap="none">
            <a:spAutoFit/>
          </a:bodyPr>
          <a:lstStyle/>
          <a:p>
            <a:pPr algn="ctr"/>
            <a:r>
              <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Person Centered Care? </a:t>
            </a:r>
            <a:r>
              <a:rPr lang="en-US" sz="3000" b="1" baseline="3000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3</a:t>
            </a:r>
            <a:endPar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a:extLst>
              <a:ext uri="{FF2B5EF4-FFF2-40B4-BE49-F238E27FC236}">
                <a16:creationId xmlns:a16="http://schemas.microsoft.com/office/drawing/2014/main" id="{60F0B8CE-600B-458B-8CF1-B3FFF39D98EE}"/>
              </a:ext>
            </a:extLst>
          </p:cNvPr>
          <p:cNvSpPr/>
          <p:nvPr/>
        </p:nvSpPr>
        <p:spPr>
          <a:xfrm>
            <a:off x="167419" y="3344655"/>
            <a:ext cx="4393895" cy="1015663"/>
          </a:xfrm>
          <a:prstGeom prst="rect">
            <a:avLst/>
          </a:prstGeom>
          <a:noFill/>
        </p:spPr>
        <p:txBody>
          <a:bodyPr wrap="none" lIns="91440" tIns="45720" rIns="91440" bIns="45720">
            <a:spAutoFit/>
          </a:bodyPr>
          <a:lstStyle/>
          <a:p>
            <a:pPr algn="ct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How is Mental </a:t>
            </a:r>
            <a:r>
              <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Health care</a:t>
            </a:r>
          </a:p>
          <a:p>
            <a:pPr algn="ct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funded? </a:t>
            </a:r>
            <a:r>
              <a:rPr lang="en-US" sz="3000" b="1" cap="none" spc="0" baseline="3000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2 </a:t>
            </a:r>
            <a:endPar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Rectangle 7">
            <a:extLst>
              <a:ext uri="{FF2B5EF4-FFF2-40B4-BE49-F238E27FC236}">
                <a16:creationId xmlns:a16="http://schemas.microsoft.com/office/drawing/2014/main" id="{1228C755-F7F2-42E5-843B-AB5F7CBA0CBC}"/>
              </a:ext>
            </a:extLst>
          </p:cNvPr>
          <p:cNvSpPr/>
          <p:nvPr/>
        </p:nvSpPr>
        <p:spPr>
          <a:xfrm>
            <a:off x="5260190" y="3237110"/>
            <a:ext cx="6699077" cy="1477328"/>
          </a:xfrm>
          <a:prstGeom prst="rect">
            <a:avLst/>
          </a:prstGeom>
          <a:noFill/>
        </p:spPr>
        <p:txBody>
          <a:bodyPr wrap="none" lIns="91440" tIns="45720" rIns="91440" bIns="45720">
            <a:spAutoFit/>
          </a:bodyPr>
          <a:lstStyle/>
          <a:p>
            <a:pPr algn="ct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Any problems or issues that might cause </a:t>
            </a:r>
          </a:p>
          <a:p>
            <a:pPr algn="ct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Problems</a:t>
            </a:r>
            <a:r>
              <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for the community careers </a:t>
            </a:r>
          </a:p>
          <a:p>
            <a:pPr algn="ctr"/>
            <a:r>
              <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to stop them from </a:t>
            </a: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Providing this care? </a:t>
            </a:r>
            <a:r>
              <a:rPr lang="en-US" sz="3000" b="1" cap="none" spc="0" baseline="3000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1</a:t>
            </a: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p>
        </p:txBody>
      </p:sp>
      <p:sp>
        <p:nvSpPr>
          <p:cNvPr id="12" name="Rectangle 11">
            <a:extLst>
              <a:ext uri="{FF2B5EF4-FFF2-40B4-BE49-F238E27FC236}">
                <a16:creationId xmlns:a16="http://schemas.microsoft.com/office/drawing/2014/main" id="{7207EAAE-F9B6-434E-9599-9E8354B197D7}"/>
              </a:ext>
            </a:extLst>
          </p:cNvPr>
          <p:cNvSpPr/>
          <p:nvPr/>
        </p:nvSpPr>
        <p:spPr>
          <a:xfrm>
            <a:off x="10021629" y="2614009"/>
            <a:ext cx="1837162" cy="707886"/>
          </a:xfrm>
          <a:prstGeom prst="rect">
            <a:avLst/>
          </a:prstGeom>
          <a:noFill/>
        </p:spPr>
        <p:txBody>
          <a:bodyPr wrap="square" lIns="91440" tIns="45720" rIns="91440" bIns="45720">
            <a:spAutoFit/>
          </a:bodyPr>
          <a:lstStyle/>
          <a:p>
            <a:pPr algn="ctr"/>
            <a:r>
              <a:rPr lang="en-US" sz="2000" b="1" dirty="0">
                <a:ln w="0"/>
                <a:effectLst>
                  <a:outerShdw blurRad="38100" dist="19050" dir="2700000" algn="tl" rotWithShape="0">
                    <a:schemeClr val="dk1">
                      <a:alpha val="40000"/>
                    </a:schemeClr>
                  </a:outerShdw>
                </a:effectLst>
              </a:rPr>
              <a:t>Key element is Empathy</a:t>
            </a:r>
            <a:endParaRPr lang="en-US" sz="2000" b="1" cap="none" spc="0" dirty="0">
              <a:ln w="0"/>
              <a:solidFill>
                <a:schemeClr val="tx1"/>
              </a:solidFill>
              <a:effectLst>
                <a:outerShdw blurRad="38100" dist="19050" dir="2700000" algn="tl" rotWithShape="0">
                  <a:schemeClr val="dk1">
                    <a:alpha val="40000"/>
                  </a:schemeClr>
                </a:outerShdw>
              </a:effectLst>
            </a:endParaRPr>
          </a:p>
        </p:txBody>
      </p:sp>
      <p:sp>
        <p:nvSpPr>
          <p:cNvPr id="14" name="Rectangle 13">
            <a:extLst>
              <a:ext uri="{FF2B5EF4-FFF2-40B4-BE49-F238E27FC236}">
                <a16:creationId xmlns:a16="http://schemas.microsoft.com/office/drawing/2014/main" id="{22925FF2-5D63-4616-9F0A-ED750FDECEDD}"/>
              </a:ext>
            </a:extLst>
          </p:cNvPr>
          <p:cNvSpPr/>
          <p:nvPr/>
        </p:nvSpPr>
        <p:spPr>
          <a:xfrm>
            <a:off x="6315404" y="2607720"/>
            <a:ext cx="2761129" cy="707886"/>
          </a:xfrm>
          <a:prstGeom prst="rect">
            <a:avLst/>
          </a:prstGeom>
          <a:noFill/>
        </p:spPr>
        <p:txBody>
          <a:bodyPr wrap="square" lIns="91440" tIns="45720" rIns="91440" bIns="45720">
            <a:spAutoFit/>
          </a:bodyPr>
          <a:lstStyle/>
          <a:p>
            <a:pPr algn="ctr"/>
            <a:r>
              <a:rPr lang="en-US" sz="2000" b="1" cap="none" spc="0" dirty="0">
                <a:ln w="0"/>
                <a:solidFill>
                  <a:schemeClr val="tx1"/>
                </a:solidFill>
                <a:effectLst>
                  <a:outerShdw blurRad="38100" dist="19050" dir="2700000" algn="tl" rotWithShape="0">
                    <a:schemeClr val="dk1">
                      <a:alpha val="40000"/>
                    </a:schemeClr>
                  </a:outerShdw>
                </a:effectLst>
              </a:rPr>
              <a:t>Psychologist </a:t>
            </a:r>
          </a:p>
          <a:p>
            <a:pPr algn="ctr"/>
            <a:r>
              <a:rPr lang="en-US" sz="2000" b="1" cap="none" spc="0" dirty="0">
                <a:ln w="0"/>
                <a:solidFill>
                  <a:schemeClr val="tx1"/>
                </a:solidFill>
                <a:effectLst>
                  <a:outerShdw blurRad="38100" dist="19050" dir="2700000" algn="tl" rotWithShape="0">
                    <a:schemeClr val="dk1">
                      <a:alpha val="40000"/>
                    </a:schemeClr>
                  </a:outerShdw>
                </a:effectLst>
              </a:rPr>
              <a:t>Carl Rogers</a:t>
            </a:r>
          </a:p>
        </p:txBody>
      </p:sp>
      <p:sp>
        <p:nvSpPr>
          <p:cNvPr id="18" name="TextBox 17">
            <a:extLst>
              <a:ext uri="{FF2B5EF4-FFF2-40B4-BE49-F238E27FC236}">
                <a16:creationId xmlns:a16="http://schemas.microsoft.com/office/drawing/2014/main" id="{58A644E5-8377-4786-B5A0-BB51FC2E60DE}"/>
              </a:ext>
            </a:extLst>
          </p:cNvPr>
          <p:cNvSpPr txBox="1"/>
          <p:nvPr/>
        </p:nvSpPr>
        <p:spPr>
          <a:xfrm>
            <a:off x="893730" y="2563342"/>
            <a:ext cx="4000500" cy="707886"/>
          </a:xfrm>
          <a:prstGeom prst="rect">
            <a:avLst/>
          </a:prstGeom>
          <a:noFill/>
        </p:spPr>
        <p:txBody>
          <a:bodyPr wrap="square" rtlCol="0">
            <a:spAutoFit/>
          </a:bodyPr>
          <a:lstStyle/>
          <a:p>
            <a:pPr algn="ctr"/>
            <a:r>
              <a:rPr lang="en-GB" sz="2000" b="1" dirty="0"/>
              <a:t>Care given to people with </a:t>
            </a:r>
          </a:p>
          <a:p>
            <a:pPr algn="ctr"/>
            <a:r>
              <a:rPr lang="en-GB" sz="2000" b="1" dirty="0"/>
              <a:t>mental illness.</a:t>
            </a:r>
          </a:p>
        </p:txBody>
      </p:sp>
      <p:sp>
        <p:nvSpPr>
          <p:cNvPr id="25" name="TextBox 24">
            <a:extLst>
              <a:ext uri="{FF2B5EF4-FFF2-40B4-BE49-F238E27FC236}">
                <a16:creationId xmlns:a16="http://schemas.microsoft.com/office/drawing/2014/main" id="{544A844D-05D7-4186-95A7-15EAC7F3368C}"/>
              </a:ext>
            </a:extLst>
          </p:cNvPr>
          <p:cNvSpPr txBox="1"/>
          <p:nvPr/>
        </p:nvSpPr>
        <p:spPr>
          <a:xfrm>
            <a:off x="1378842" y="4841162"/>
            <a:ext cx="2140466" cy="400110"/>
          </a:xfrm>
          <a:prstGeom prst="rect">
            <a:avLst/>
          </a:prstGeom>
          <a:noFill/>
        </p:spPr>
        <p:txBody>
          <a:bodyPr wrap="square" rtlCol="0">
            <a:spAutoFit/>
          </a:bodyPr>
          <a:lstStyle/>
          <a:p>
            <a:pPr algn="ctr"/>
            <a:r>
              <a:rPr lang="en-GB" sz="2000" b="1" dirty="0"/>
              <a:t>Public Funding</a:t>
            </a:r>
          </a:p>
        </p:txBody>
      </p:sp>
      <p:sp>
        <p:nvSpPr>
          <p:cNvPr id="11" name="Down Arrow 10"/>
          <p:cNvSpPr/>
          <p:nvPr/>
        </p:nvSpPr>
        <p:spPr>
          <a:xfrm>
            <a:off x="2727324" y="2048598"/>
            <a:ext cx="400963" cy="54572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Down Arrow 14"/>
          <p:cNvSpPr/>
          <p:nvPr/>
        </p:nvSpPr>
        <p:spPr>
          <a:xfrm>
            <a:off x="2173756" y="4315504"/>
            <a:ext cx="381219" cy="4797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Down Arrow 16"/>
          <p:cNvSpPr/>
          <p:nvPr/>
        </p:nvSpPr>
        <p:spPr>
          <a:xfrm>
            <a:off x="10767862" y="2034085"/>
            <a:ext cx="344697" cy="64077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Down Arrow 18"/>
          <p:cNvSpPr/>
          <p:nvPr/>
        </p:nvSpPr>
        <p:spPr>
          <a:xfrm>
            <a:off x="7452159" y="2171658"/>
            <a:ext cx="344697" cy="51507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611AE27E-5E66-4C0F-AF91-2353AD65D6D1}"/>
              </a:ext>
            </a:extLst>
          </p:cNvPr>
          <p:cNvCxnSpPr>
            <a:cxnSpLocks/>
          </p:cNvCxnSpPr>
          <p:nvPr/>
        </p:nvCxnSpPr>
        <p:spPr>
          <a:xfrm>
            <a:off x="7930655" y="4673323"/>
            <a:ext cx="1600467" cy="335679"/>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102E9553-8B51-40F9-A37A-E8FA1E416DFE}"/>
              </a:ext>
            </a:extLst>
          </p:cNvPr>
          <p:cNvSpPr txBox="1"/>
          <p:nvPr/>
        </p:nvSpPr>
        <p:spPr>
          <a:xfrm>
            <a:off x="9531122" y="4618482"/>
            <a:ext cx="2202634" cy="646331"/>
          </a:xfrm>
          <a:prstGeom prst="rect">
            <a:avLst/>
          </a:prstGeom>
          <a:noFill/>
        </p:spPr>
        <p:txBody>
          <a:bodyPr wrap="square" rtlCol="0">
            <a:spAutoFit/>
          </a:bodyPr>
          <a:lstStyle/>
          <a:p>
            <a:pPr marL="285750" indent="-285750">
              <a:buFontTx/>
              <a:buChar char="-"/>
            </a:pPr>
            <a:r>
              <a:rPr lang="en-GB" b="1" i="1" dirty="0"/>
              <a:t>Lack of Funding </a:t>
            </a:r>
          </a:p>
          <a:p>
            <a:pPr marL="285750" indent="-285750">
              <a:buFontTx/>
              <a:buChar char="-"/>
            </a:pPr>
            <a:r>
              <a:rPr lang="en-GB" b="1" i="1" dirty="0"/>
              <a:t>Lack of staff</a:t>
            </a:r>
          </a:p>
        </p:txBody>
      </p:sp>
      <p:sp>
        <p:nvSpPr>
          <p:cNvPr id="10" name="Rectangle 9">
            <a:extLst>
              <a:ext uri="{FF2B5EF4-FFF2-40B4-BE49-F238E27FC236}">
                <a16:creationId xmlns:a16="http://schemas.microsoft.com/office/drawing/2014/main" id="{C889578A-2881-4FB2-9D02-48C4F61A046F}"/>
              </a:ext>
            </a:extLst>
          </p:cNvPr>
          <p:cNvSpPr/>
          <p:nvPr/>
        </p:nvSpPr>
        <p:spPr>
          <a:xfrm>
            <a:off x="140650" y="1553761"/>
            <a:ext cx="5975889" cy="1790894"/>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14187782-2231-4F47-A0E4-A08AC6B7057F}"/>
              </a:ext>
            </a:extLst>
          </p:cNvPr>
          <p:cNvSpPr/>
          <p:nvPr/>
        </p:nvSpPr>
        <p:spPr>
          <a:xfrm>
            <a:off x="6099294" y="1565063"/>
            <a:ext cx="5925288" cy="1770351"/>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BB1ACAF-9A64-47C9-926F-2FE12A3C2D8A}"/>
              </a:ext>
            </a:extLst>
          </p:cNvPr>
          <p:cNvSpPr/>
          <p:nvPr/>
        </p:nvSpPr>
        <p:spPr>
          <a:xfrm>
            <a:off x="140650" y="3335414"/>
            <a:ext cx="4943705" cy="190585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9BF14208-F7E5-4C47-88D5-069387A9029D}"/>
              </a:ext>
            </a:extLst>
          </p:cNvPr>
          <p:cNvSpPr/>
          <p:nvPr/>
        </p:nvSpPr>
        <p:spPr>
          <a:xfrm>
            <a:off x="5097758" y="3337479"/>
            <a:ext cx="6926823" cy="1927334"/>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E6A49DED-A48A-4D0A-A464-ED9131586973}"/>
              </a:ext>
            </a:extLst>
          </p:cNvPr>
          <p:cNvSpPr/>
          <p:nvPr/>
        </p:nvSpPr>
        <p:spPr>
          <a:xfrm>
            <a:off x="202492" y="568753"/>
            <a:ext cx="4323748" cy="553998"/>
          </a:xfrm>
          <a:prstGeom prst="rect">
            <a:avLst/>
          </a:prstGeom>
          <a:noFill/>
        </p:spPr>
        <p:txBody>
          <a:bodyPr wrap="none" lIns="91440" tIns="45720" rIns="91440" bIns="45720">
            <a:spAutoFit/>
          </a:bodyPr>
          <a:lstStyle/>
          <a:p>
            <a:pPr algn="ctr"/>
            <a:r>
              <a:rPr lang="en-US" sz="3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What is Community Care</a:t>
            </a:r>
            <a:r>
              <a:rPr lang="en-US" sz="30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t>
            </a:r>
          </a:p>
        </p:txBody>
      </p:sp>
      <p:pic>
        <p:nvPicPr>
          <p:cNvPr id="28" name="Picture 27">
            <a:extLst>
              <a:ext uri="{FF2B5EF4-FFF2-40B4-BE49-F238E27FC236}">
                <a16:creationId xmlns:a16="http://schemas.microsoft.com/office/drawing/2014/main" id="{52E0F8C8-E1CD-44D4-88D2-417BD82CB5EC}"/>
              </a:ext>
            </a:extLst>
          </p:cNvPr>
          <p:cNvPicPr>
            <a:picLocks noChangeAspect="1"/>
          </p:cNvPicPr>
          <p:nvPr/>
        </p:nvPicPr>
        <p:blipFill>
          <a:blip r:embed="rId2"/>
          <a:stretch>
            <a:fillRect/>
          </a:stretch>
        </p:blipFill>
        <p:spPr>
          <a:xfrm rot="16200000">
            <a:off x="4871264" y="221733"/>
            <a:ext cx="835961" cy="1173042"/>
          </a:xfrm>
          <a:prstGeom prst="rect">
            <a:avLst/>
          </a:prstGeom>
        </p:spPr>
      </p:pic>
      <p:sp>
        <p:nvSpPr>
          <p:cNvPr id="30" name="Rectangle 29">
            <a:extLst>
              <a:ext uri="{FF2B5EF4-FFF2-40B4-BE49-F238E27FC236}">
                <a16:creationId xmlns:a16="http://schemas.microsoft.com/office/drawing/2014/main" id="{3CD1259C-1CA0-4CEB-A29B-532DBE8A7E23}"/>
              </a:ext>
            </a:extLst>
          </p:cNvPr>
          <p:cNvSpPr/>
          <p:nvPr/>
        </p:nvSpPr>
        <p:spPr>
          <a:xfrm>
            <a:off x="5720540" y="223374"/>
            <a:ext cx="6304041" cy="1200329"/>
          </a:xfrm>
          <a:prstGeom prst="rect">
            <a:avLst/>
          </a:prstGeom>
          <a:noFill/>
        </p:spPr>
        <p:txBody>
          <a:bodyPr wrap="square" lIns="91440" tIns="45720" rIns="91440" bIns="45720">
            <a:spAutoFit/>
          </a:bodyPr>
          <a:lstStyle/>
          <a:p>
            <a:pPr algn="ctr"/>
            <a:r>
              <a:rPr lang="en-GB" b="1" i="1" dirty="0"/>
              <a:t>A team of professionals that go out within society to ensure that someone can stay and live within the Community. Community care provide the service and support which helps people to continue to live independently at home. </a:t>
            </a:r>
            <a:endParaRPr lang="en-US" sz="2000" b="1" i="1" cap="none" spc="0" dirty="0">
              <a:ln w="0"/>
              <a:solidFill>
                <a:schemeClr val="tx1"/>
              </a:solidFill>
              <a:effectLst>
                <a:outerShdw blurRad="38100" dist="19050" dir="2700000" algn="tl" rotWithShape="0">
                  <a:schemeClr val="dk1">
                    <a:alpha val="40000"/>
                  </a:schemeClr>
                </a:outerShdw>
              </a:effectLst>
            </a:endParaRPr>
          </a:p>
        </p:txBody>
      </p:sp>
      <p:sp>
        <p:nvSpPr>
          <p:cNvPr id="31" name="Rectangle 30">
            <a:extLst>
              <a:ext uri="{FF2B5EF4-FFF2-40B4-BE49-F238E27FC236}">
                <a16:creationId xmlns:a16="http://schemas.microsoft.com/office/drawing/2014/main" id="{4B098AAF-61F5-4339-B5F8-51B773346EED}"/>
              </a:ext>
            </a:extLst>
          </p:cNvPr>
          <p:cNvSpPr/>
          <p:nvPr/>
        </p:nvSpPr>
        <p:spPr>
          <a:xfrm>
            <a:off x="167419" y="86194"/>
            <a:ext cx="11883931" cy="147732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Footer Placeholder 32">
            <a:extLst>
              <a:ext uri="{FF2B5EF4-FFF2-40B4-BE49-F238E27FC236}">
                <a16:creationId xmlns:a16="http://schemas.microsoft.com/office/drawing/2014/main" id="{4877BF88-A448-4A2F-8226-6282BEC39953}"/>
              </a:ext>
            </a:extLst>
          </p:cNvPr>
          <p:cNvSpPr>
            <a:spLocks noGrp="1"/>
          </p:cNvSpPr>
          <p:nvPr>
            <p:ph type="ftr" sz="quarter" idx="11"/>
          </p:nvPr>
        </p:nvSpPr>
        <p:spPr>
          <a:xfrm>
            <a:off x="202491" y="5319654"/>
            <a:ext cx="11822089" cy="1401821"/>
          </a:xfrm>
        </p:spPr>
        <p:txBody>
          <a:bodyPr/>
          <a:lstStyle/>
          <a:p>
            <a:r>
              <a:rPr lang="en-GB" dirty="0"/>
              <a:t>References  </a:t>
            </a:r>
          </a:p>
          <a:p>
            <a:r>
              <a:rPr lang="en-GB" dirty="0"/>
              <a:t>1 – BMA. (2018).  Community care. Assessed on 25/04/2019, from </a:t>
            </a:r>
            <a:r>
              <a:rPr lang="en-GB" dirty="0">
                <a:hlinkClick r:id="rId3"/>
              </a:rPr>
              <a:t>https://www.bma.org.uk/collective-voice/policy-and-research/nhs-structure-and-delivery/primary-and-community-care/community-care</a:t>
            </a:r>
            <a:r>
              <a:rPr lang="en-GB" dirty="0"/>
              <a:t> </a:t>
            </a:r>
          </a:p>
          <a:p>
            <a:r>
              <a:rPr lang="en-GB" dirty="0"/>
              <a:t>2- the king’s fund. (2018). </a:t>
            </a:r>
            <a:r>
              <a:rPr lang="en-GB" b="1" dirty="0"/>
              <a:t>Mental health funding in the 2018 Autumn Budget: the devil will be in the detail. Assessed </a:t>
            </a:r>
            <a:r>
              <a:rPr lang="en-GB" b="1" dirty="0" err="1"/>
              <a:t>pn</a:t>
            </a:r>
            <a:r>
              <a:rPr lang="en-GB" b="1" dirty="0"/>
              <a:t> 25/04/2019, from </a:t>
            </a:r>
            <a:r>
              <a:rPr lang="en-GB" b="1" dirty="0">
                <a:hlinkClick r:id="rId4"/>
              </a:rPr>
              <a:t>https://www.kingsfund.org.uk/blog/2018/10/mental-health-funding-2018-autumn-budget</a:t>
            </a:r>
            <a:r>
              <a:rPr lang="en-GB" b="1" dirty="0"/>
              <a:t> </a:t>
            </a:r>
          </a:p>
          <a:p>
            <a:r>
              <a:rPr lang="en-GB" dirty="0"/>
              <a:t>3 – royal college of nursing. (2017). What person-centred care means. Assessed 25/04/2019, from </a:t>
            </a:r>
            <a:r>
              <a:rPr lang="en-GB" dirty="0">
                <a:hlinkClick r:id="rId5"/>
              </a:rPr>
              <a:t>https://rcni.com/hosted-content/rcn/first-steps/what-person-centred-care-means</a:t>
            </a:r>
            <a:r>
              <a:rPr lang="en-GB" dirty="0"/>
              <a:t> </a:t>
            </a:r>
          </a:p>
          <a:p>
            <a:r>
              <a:rPr lang="en-GB" dirty="0"/>
              <a:t>4 – mind for better mental health. (2013). Mental health problems – an introduction. Assessed on 26/04/2019, from </a:t>
            </a:r>
            <a:r>
              <a:rPr lang="en-GB" dirty="0">
                <a:hlinkClick r:id="rId6"/>
              </a:rPr>
              <a:t>https://www.mind.org.uk/information-support/types-of-mental-health-problems/mental-health-problems-introduction/about-mental-health-problems/?gclid=EAIaIQobChMI_5Ch_9mV4gIVzLXtCh1gBQ9iEAAYASAAEgLYjfD_BwE#.XNfqqoWcHIU</a:t>
            </a:r>
            <a:r>
              <a:rPr lang="en-GB" dirty="0"/>
              <a:t> </a:t>
            </a:r>
          </a:p>
        </p:txBody>
      </p:sp>
    </p:spTree>
    <p:extLst>
      <p:ext uri="{BB962C8B-B14F-4D97-AF65-F5344CB8AC3E}">
        <p14:creationId xmlns:p14="http://schemas.microsoft.com/office/powerpoint/2010/main" val="763491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1716</TotalTime>
  <Words>274</Words>
  <Application>Microsoft Office PowerPoint</Application>
  <PresentationFormat>Widescreen</PresentationFormat>
  <Paragraphs>22</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care</dc:title>
  <dc:creator>nikita doyle</dc:creator>
  <cp:lastModifiedBy>Nikita Doyle (1702413)</cp:lastModifiedBy>
  <cp:revision>30</cp:revision>
  <dcterms:created xsi:type="dcterms:W3CDTF">2018-11-28T20:32:55Z</dcterms:created>
  <dcterms:modified xsi:type="dcterms:W3CDTF">2019-05-12T09:53:01Z</dcterms:modified>
</cp:coreProperties>
</file>