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3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5" r:id="rId20"/>
    <p:sldId id="273"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249BC2-3BC4-4F1F-97B2-18CFA412A8EE}" v="17" dt="2025-03-05T11:21:33.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89532" autoAdjust="0"/>
  </p:normalViewPr>
  <p:slideViewPr>
    <p:cSldViewPr snapToGrid="0">
      <p:cViewPr varScale="1">
        <p:scale>
          <a:sx n="86" d="100"/>
          <a:sy n="86" d="100"/>
        </p:scale>
        <p:origin x="48"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3B249BC2-3BC4-4F1F-97B2-18CFA412A8EE}"/>
    <pc:docChg chg="undo custSel addSld delSld modSld sldOrd">
      <pc:chgData name="Zita Draper" userId="b063123c-f51f-481b-b99c-f574606c9ace" providerId="ADAL" clId="{3B249BC2-3BC4-4F1F-97B2-18CFA412A8EE}" dt="2025-03-05T11:25:14.929" v="6956" actId="26606"/>
      <pc:docMkLst>
        <pc:docMk/>
      </pc:docMkLst>
      <pc:sldChg chg="addSp delSp modSp new mod">
        <pc:chgData name="Zita Draper" userId="b063123c-f51f-481b-b99c-f574606c9ace" providerId="ADAL" clId="{3B249BC2-3BC4-4F1F-97B2-18CFA412A8EE}" dt="2025-03-03T15:07:44.667" v="187" actId="12100"/>
        <pc:sldMkLst>
          <pc:docMk/>
          <pc:sldMk cId="3802299168" sldId="258"/>
        </pc:sldMkLst>
        <pc:spChg chg="mod">
          <ac:chgData name="Zita Draper" userId="b063123c-f51f-481b-b99c-f574606c9ace" providerId="ADAL" clId="{3B249BC2-3BC4-4F1F-97B2-18CFA412A8EE}" dt="2025-03-03T15:07:11.744" v="183" actId="122"/>
          <ac:spMkLst>
            <pc:docMk/>
            <pc:sldMk cId="3802299168" sldId="258"/>
            <ac:spMk id="2" creationId="{33551AA6-D759-51EE-F1A4-F5E4E864BE79}"/>
          </ac:spMkLst>
        </pc:spChg>
        <pc:graphicFrameChg chg="add mod">
          <ac:chgData name="Zita Draper" userId="b063123c-f51f-481b-b99c-f574606c9ace" providerId="ADAL" clId="{3B249BC2-3BC4-4F1F-97B2-18CFA412A8EE}" dt="2025-03-03T15:07:44.667" v="187" actId="12100"/>
          <ac:graphicFrameMkLst>
            <pc:docMk/>
            <pc:sldMk cId="3802299168" sldId="258"/>
            <ac:graphicFrameMk id="7" creationId="{DEA73BEE-A86D-98D9-37E9-AD27C1B6F6EE}"/>
          </ac:graphicFrameMkLst>
        </pc:graphicFrameChg>
      </pc:sldChg>
      <pc:sldChg chg="addSp delSp modSp new mod setBg modClrScheme addAnim setClrOvrMap chgLayout">
        <pc:chgData name="Zita Draper" userId="b063123c-f51f-481b-b99c-f574606c9ace" providerId="ADAL" clId="{3B249BC2-3BC4-4F1F-97B2-18CFA412A8EE}" dt="2025-03-03T15:08:56.218" v="215" actId="26606"/>
        <pc:sldMkLst>
          <pc:docMk/>
          <pc:sldMk cId="3623592292" sldId="259"/>
        </pc:sldMkLst>
        <pc:spChg chg="add mod ord">
          <ac:chgData name="Zita Draper" userId="b063123c-f51f-481b-b99c-f574606c9ace" providerId="ADAL" clId="{3B249BC2-3BC4-4F1F-97B2-18CFA412A8EE}" dt="2025-03-03T15:08:56.218" v="215" actId="26606"/>
          <ac:spMkLst>
            <pc:docMk/>
            <pc:sldMk cId="3623592292" sldId="259"/>
            <ac:spMk id="4" creationId="{83A05894-8081-89D3-1351-C627F6A9474F}"/>
          </ac:spMkLst>
        </pc:spChg>
        <pc:spChg chg="add">
          <ac:chgData name="Zita Draper" userId="b063123c-f51f-481b-b99c-f574606c9ace" providerId="ADAL" clId="{3B249BC2-3BC4-4F1F-97B2-18CFA412A8EE}" dt="2025-03-03T15:08:56.218" v="215" actId="26606"/>
          <ac:spMkLst>
            <pc:docMk/>
            <pc:sldMk cId="3623592292" sldId="259"/>
            <ac:spMk id="37" creationId="{0EECA69B-4C2A-7F31-8019-E90DB3BD49CB}"/>
          </ac:spMkLst>
        </pc:spChg>
        <pc:spChg chg="add">
          <ac:chgData name="Zita Draper" userId="b063123c-f51f-481b-b99c-f574606c9ace" providerId="ADAL" clId="{3B249BC2-3BC4-4F1F-97B2-18CFA412A8EE}" dt="2025-03-03T15:08:56.218" v="215" actId="26606"/>
          <ac:spMkLst>
            <pc:docMk/>
            <pc:sldMk cId="3623592292" sldId="259"/>
            <ac:spMk id="38" creationId="{857DEAC1-B3AA-6569-0A44-A191DF2F3C67}"/>
          </ac:spMkLst>
        </pc:spChg>
        <pc:picChg chg="add mod">
          <ac:chgData name="Zita Draper" userId="b063123c-f51f-481b-b99c-f574606c9ace" providerId="ADAL" clId="{3B249BC2-3BC4-4F1F-97B2-18CFA412A8EE}" dt="2025-03-03T15:08:56.202" v="214" actId="26606"/>
          <ac:picMkLst>
            <pc:docMk/>
            <pc:sldMk cId="3623592292" sldId="259"/>
            <ac:picMk id="6" creationId="{5194C353-D498-60FA-D086-771A092154C7}"/>
          </ac:picMkLst>
        </pc:picChg>
        <pc:cxnChg chg="add">
          <ac:chgData name="Zita Draper" userId="b063123c-f51f-481b-b99c-f574606c9ace" providerId="ADAL" clId="{3B249BC2-3BC4-4F1F-97B2-18CFA412A8EE}" dt="2025-03-03T15:08:56.218" v="215" actId="26606"/>
          <ac:cxnSpMkLst>
            <pc:docMk/>
            <pc:sldMk cId="3623592292" sldId="259"/>
            <ac:cxnSpMk id="35" creationId="{F64F9B95-9045-48D2-B9F3-2927E98F54AA}"/>
          </ac:cxnSpMkLst>
        </pc:cxnChg>
        <pc:cxnChg chg="add">
          <ac:chgData name="Zita Draper" userId="b063123c-f51f-481b-b99c-f574606c9ace" providerId="ADAL" clId="{3B249BC2-3BC4-4F1F-97B2-18CFA412A8EE}" dt="2025-03-03T15:08:56.218" v="215" actId="26606"/>
          <ac:cxnSpMkLst>
            <pc:docMk/>
            <pc:sldMk cId="3623592292" sldId="259"/>
            <ac:cxnSpMk id="36" creationId="{085AA86F-6A4D-4BCB-A045-D992CDC2959B}"/>
          </ac:cxnSpMkLst>
        </pc:cxnChg>
      </pc:sldChg>
      <pc:sldChg chg="addSp delSp modSp new mod setBg modClrScheme chgLayout">
        <pc:chgData name="Zita Draper" userId="b063123c-f51f-481b-b99c-f574606c9ace" providerId="ADAL" clId="{3B249BC2-3BC4-4F1F-97B2-18CFA412A8EE}" dt="2025-03-03T15:10:30.567" v="330" actId="27614"/>
        <pc:sldMkLst>
          <pc:docMk/>
          <pc:sldMk cId="2016300931" sldId="260"/>
        </pc:sldMkLst>
        <pc:spChg chg="add mod ord">
          <ac:chgData name="Zita Draper" userId="b063123c-f51f-481b-b99c-f574606c9ace" providerId="ADAL" clId="{3B249BC2-3BC4-4F1F-97B2-18CFA412A8EE}" dt="2025-03-03T15:10:26.022" v="329" actId="26606"/>
          <ac:spMkLst>
            <pc:docMk/>
            <pc:sldMk cId="2016300931" sldId="260"/>
            <ac:spMk id="3" creationId="{CC7DA455-E248-E24D-3D88-30E31F7D6783}"/>
          </ac:spMkLst>
        </pc:spChg>
        <pc:spChg chg="add mod ord">
          <ac:chgData name="Zita Draper" userId="b063123c-f51f-481b-b99c-f574606c9ace" providerId="ADAL" clId="{3B249BC2-3BC4-4F1F-97B2-18CFA412A8EE}" dt="2025-03-03T15:10:26.022" v="329" actId="26606"/>
          <ac:spMkLst>
            <pc:docMk/>
            <pc:sldMk cId="2016300931" sldId="260"/>
            <ac:spMk id="4" creationId="{E0BF6713-BF63-B2B4-AC86-80CB6844F4E2}"/>
          </ac:spMkLst>
        </pc:spChg>
        <pc:spChg chg="add">
          <ac:chgData name="Zita Draper" userId="b063123c-f51f-481b-b99c-f574606c9ace" providerId="ADAL" clId="{3B249BC2-3BC4-4F1F-97B2-18CFA412A8EE}" dt="2025-03-03T15:10:26.022" v="329" actId="26606"/>
          <ac:spMkLst>
            <pc:docMk/>
            <pc:sldMk cId="2016300931" sldId="260"/>
            <ac:spMk id="10" creationId="{E49D7415-2F11-44C2-B6AA-13A25B6814B9}"/>
          </ac:spMkLst>
        </pc:spChg>
        <pc:picChg chg="add mod">
          <ac:chgData name="Zita Draper" userId="b063123c-f51f-481b-b99c-f574606c9ace" providerId="ADAL" clId="{3B249BC2-3BC4-4F1F-97B2-18CFA412A8EE}" dt="2025-03-03T15:10:30.567" v="330" actId="27614"/>
          <ac:picMkLst>
            <pc:docMk/>
            <pc:sldMk cId="2016300931" sldId="260"/>
            <ac:picMk id="6" creationId="{A2222B16-D082-2773-4951-C053753B85DB}"/>
          </ac:picMkLst>
        </pc:picChg>
        <pc:cxnChg chg="add">
          <ac:chgData name="Zita Draper" userId="b063123c-f51f-481b-b99c-f574606c9ace" providerId="ADAL" clId="{3B249BC2-3BC4-4F1F-97B2-18CFA412A8EE}" dt="2025-03-03T15:10:26.022" v="329" actId="26606"/>
          <ac:cxnSpMkLst>
            <pc:docMk/>
            <pc:sldMk cId="2016300931" sldId="260"/>
            <ac:cxnSpMk id="12" creationId="{D2E57F3D-33BE-4306-87E6-245763719516}"/>
          </ac:cxnSpMkLst>
        </pc:cxnChg>
      </pc:sldChg>
      <pc:sldChg chg="addSp delSp modSp new mod setBg">
        <pc:chgData name="Zita Draper" userId="b063123c-f51f-481b-b99c-f574606c9ace" providerId="ADAL" clId="{3B249BC2-3BC4-4F1F-97B2-18CFA412A8EE}" dt="2025-03-03T15:19:24.484" v="1454" actId="26606"/>
        <pc:sldMkLst>
          <pc:docMk/>
          <pc:sldMk cId="2484611501" sldId="261"/>
        </pc:sldMkLst>
        <pc:spChg chg="mod">
          <ac:chgData name="Zita Draper" userId="b063123c-f51f-481b-b99c-f574606c9ace" providerId="ADAL" clId="{3B249BC2-3BC4-4F1F-97B2-18CFA412A8EE}" dt="2025-03-03T15:19:24.484" v="1454" actId="26606"/>
          <ac:spMkLst>
            <pc:docMk/>
            <pc:sldMk cId="2484611501" sldId="261"/>
            <ac:spMk id="2" creationId="{26F3ADFB-6006-783D-5F54-146B1C2EEE64}"/>
          </ac:spMkLst>
        </pc:spChg>
        <pc:spChg chg="add">
          <ac:chgData name="Zita Draper" userId="b063123c-f51f-481b-b99c-f574606c9ace" providerId="ADAL" clId="{3B249BC2-3BC4-4F1F-97B2-18CFA412A8EE}" dt="2025-03-03T15:19:24.484" v="1454" actId="26606"/>
          <ac:spMkLst>
            <pc:docMk/>
            <pc:sldMk cId="2484611501" sldId="261"/>
            <ac:spMk id="15" creationId="{660EB578-C970-4186-B93C-45851BBC6E34}"/>
          </ac:spMkLst>
        </pc:spChg>
        <pc:spChg chg="add">
          <ac:chgData name="Zita Draper" userId="b063123c-f51f-481b-b99c-f574606c9ace" providerId="ADAL" clId="{3B249BC2-3BC4-4F1F-97B2-18CFA412A8EE}" dt="2025-03-03T15:19:24.484" v="1454" actId="26606"/>
          <ac:spMkLst>
            <pc:docMk/>
            <pc:sldMk cId="2484611501" sldId="261"/>
            <ac:spMk id="17" creationId="{020F2B71-BB35-E6BC-93E3-D4C787615D95}"/>
          </ac:spMkLst>
        </pc:spChg>
        <pc:picChg chg="add">
          <ac:chgData name="Zita Draper" userId="b063123c-f51f-481b-b99c-f574606c9ace" providerId="ADAL" clId="{3B249BC2-3BC4-4F1F-97B2-18CFA412A8EE}" dt="2025-03-03T15:19:24.484" v="1454" actId="26606"/>
          <ac:picMkLst>
            <pc:docMk/>
            <pc:sldMk cId="2484611501" sldId="261"/>
            <ac:picMk id="16" creationId="{35165E04-DD79-2ACF-8757-15352BFABCA3}"/>
          </ac:picMkLst>
        </pc:picChg>
        <pc:cxnChg chg="add">
          <ac:chgData name="Zita Draper" userId="b063123c-f51f-481b-b99c-f574606c9ace" providerId="ADAL" clId="{3B249BC2-3BC4-4F1F-97B2-18CFA412A8EE}" dt="2025-03-03T15:19:24.484" v="1454" actId="26606"/>
          <ac:cxnSpMkLst>
            <pc:docMk/>
            <pc:sldMk cId="2484611501" sldId="261"/>
            <ac:cxnSpMk id="18" creationId="{CDF57B02-07BB-407B-BB36-06D9C64A673E}"/>
          </ac:cxnSpMkLst>
        </pc:cxnChg>
        <pc:cxnChg chg="add">
          <ac:chgData name="Zita Draper" userId="b063123c-f51f-481b-b99c-f574606c9ace" providerId="ADAL" clId="{3B249BC2-3BC4-4F1F-97B2-18CFA412A8EE}" dt="2025-03-03T15:19:24.484" v="1454" actId="26606"/>
          <ac:cxnSpMkLst>
            <pc:docMk/>
            <pc:sldMk cId="2484611501" sldId="261"/>
            <ac:cxnSpMk id="19" creationId="{C6855964-C920-48EB-8804-74291211C8A9}"/>
          </ac:cxnSpMkLst>
        </pc:cxnChg>
      </pc:sldChg>
      <pc:sldChg chg="addSp modSp new mod setBg modNotesTx">
        <pc:chgData name="Zita Draper" userId="b063123c-f51f-481b-b99c-f574606c9ace" providerId="ADAL" clId="{3B249BC2-3BC4-4F1F-97B2-18CFA412A8EE}" dt="2025-03-03T15:19:27.991" v="1455" actId="26606"/>
        <pc:sldMkLst>
          <pc:docMk/>
          <pc:sldMk cId="486767859" sldId="262"/>
        </pc:sldMkLst>
        <pc:spChg chg="mod">
          <ac:chgData name="Zita Draper" userId="b063123c-f51f-481b-b99c-f574606c9ace" providerId="ADAL" clId="{3B249BC2-3BC4-4F1F-97B2-18CFA412A8EE}" dt="2025-03-03T15:19:27.991" v="1455" actId="26606"/>
          <ac:spMkLst>
            <pc:docMk/>
            <pc:sldMk cId="486767859" sldId="262"/>
            <ac:spMk id="2" creationId="{1EEAE057-74EF-C3B4-5B2D-E70878E7E42D}"/>
          </ac:spMkLst>
        </pc:spChg>
        <pc:spChg chg="mod">
          <ac:chgData name="Zita Draper" userId="b063123c-f51f-481b-b99c-f574606c9ace" providerId="ADAL" clId="{3B249BC2-3BC4-4F1F-97B2-18CFA412A8EE}" dt="2025-03-03T15:19:27.991" v="1455" actId="26606"/>
          <ac:spMkLst>
            <pc:docMk/>
            <pc:sldMk cId="486767859" sldId="262"/>
            <ac:spMk id="3" creationId="{E65B2ED0-2DCE-98BB-D767-91B78322574B}"/>
          </ac:spMkLst>
        </pc:spChg>
        <pc:spChg chg="add">
          <ac:chgData name="Zita Draper" userId="b063123c-f51f-481b-b99c-f574606c9ace" providerId="ADAL" clId="{3B249BC2-3BC4-4F1F-97B2-18CFA412A8EE}" dt="2025-03-03T15:19:27.991" v="1455" actId="26606"/>
          <ac:spMkLst>
            <pc:docMk/>
            <pc:sldMk cId="486767859" sldId="262"/>
            <ac:spMk id="9" creationId="{660EB578-C970-4186-B93C-45851BBC6E34}"/>
          </ac:spMkLst>
        </pc:spChg>
        <pc:picChg chg="add">
          <ac:chgData name="Zita Draper" userId="b063123c-f51f-481b-b99c-f574606c9ace" providerId="ADAL" clId="{3B249BC2-3BC4-4F1F-97B2-18CFA412A8EE}" dt="2025-03-03T15:19:27.991" v="1455" actId="26606"/>
          <ac:picMkLst>
            <pc:docMk/>
            <pc:sldMk cId="486767859" sldId="262"/>
            <ac:picMk id="5" creationId="{FD54A46F-F0BD-0167-99D3-6DD58512CD51}"/>
          </ac:picMkLst>
        </pc:picChg>
        <pc:cxnChg chg="add">
          <ac:chgData name="Zita Draper" userId="b063123c-f51f-481b-b99c-f574606c9ace" providerId="ADAL" clId="{3B249BC2-3BC4-4F1F-97B2-18CFA412A8EE}" dt="2025-03-03T15:19:27.991" v="1455" actId="26606"/>
          <ac:cxnSpMkLst>
            <pc:docMk/>
            <pc:sldMk cId="486767859" sldId="262"/>
            <ac:cxnSpMk id="11" creationId="{CDF57B02-07BB-407B-BB36-06D9C64A673E}"/>
          </ac:cxnSpMkLst>
        </pc:cxnChg>
        <pc:cxnChg chg="add">
          <ac:chgData name="Zita Draper" userId="b063123c-f51f-481b-b99c-f574606c9ace" providerId="ADAL" clId="{3B249BC2-3BC4-4F1F-97B2-18CFA412A8EE}" dt="2025-03-03T15:19:27.991" v="1455" actId="26606"/>
          <ac:cxnSpMkLst>
            <pc:docMk/>
            <pc:sldMk cId="486767859" sldId="262"/>
            <ac:cxnSpMk id="13" creationId="{C6855964-C920-48EB-8804-74291211C8A9}"/>
          </ac:cxnSpMkLst>
        </pc:cxnChg>
      </pc:sldChg>
      <pc:sldChg chg="modSp new mod">
        <pc:chgData name="Zita Draper" userId="b063123c-f51f-481b-b99c-f574606c9ace" providerId="ADAL" clId="{3B249BC2-3BC4-4F1F-97B2-18CFA412A8EE}" dt="2025-03-03T15:16:42.876" v="1133" actId="20577"/>
        <pc:sldMkLst>
          <pc:docMk/>
          <pc:sldMk cId="642804211" sldId="263"/>
        </pc:sldMkLst>
        <pc:spChg chg="mod">
          <ac:chgData name="Zita Draper" userId="b063123c-f51f-481b-b99c-f574606c9ace" providerId="ADAL" clId="{3B249BC2-3BC4-4F1F-97B2-18CFA412A8EE}" dt="2025-03-03T15:15:12.311" v="1025" actId="122"/>
          <ac:spMkLst>
            <pc:docMk/>
            <pc:sldMk cId="642804211" sldId="263"/>
            <ac:spMk id="2" creationId="{222E9065-6E2E-381B-0ABE-0E796A89C55D}"/>
          </ac:spMkLst>
        </pc:spChg>
        <pc:spChg chg="mod">
          <ac:chgData name="Zita Draper" userId="b063123c-f51f-481b-b99c-f574606c9ace" providerId="ADAL" clId="{3B249BC2-3BC4-4F1F-97B2-18CFA412A8EE}" dt="2025-03-03T15:16:42.876" v="1133" actId="20577"/>
          <ac:spMkLst>
            <pc:docMk/>
            <pc:sldMk cId="642804211" sldId="263"/>
            <ac:spMk id="3" creationId="{53326C6F-2A09-45B7-9ACA-6A0EDDF8F45F}"/>
          </ac:spMkLst>
        </pc:spChg>
      </pc:sldChg>
      <pc:sldChg chg="addSp delSp modSp new mod setBg modNotesTx">
        <pc:chgData name="Zita Draper" userId="b063123c-f51f-481b-b99c-f574606c9ace" providerId="ADAL" clId="{3B249BC2-3BC4-4F1F-97B2-18CFA412A8EE}" dt="2025-03-03T15:23:42.001" v="1933" actId="26606"/>
        <pc:sldMkLst>
          <pc:docMk/>
          <pc:sldMk cId="2381481468" sldId="264"/>
        </pc:sldMkLst>
        <pc:spChg chg="mod">
          <ac:chgData name="Zita Draper" userId="b063123c-f51f-481b-b99c-f574606c9ace" providerId="ADAL" clId="{3B249BC2-3BC4-4F1F-97B2-18CFA412A8EE}" dt="2025-03-03T15:23:42.001" v="1933" actId="26606"/>
          <ac:spMkLst>
            <pc:docMk/>
            <pc:sldMk cId="2381481468" sldId="264"/>
            <ac:spMk id="2" creationId="{23DF8619-BC23-043B-87F4-F96FFCDEF0EF}"/>
          </ac:spMkLst>
        </pc:spChg>
        <pc:spChg chg="mod">
          <ac:chgData name="Zita Draper" userId="b063123c-f51f-481b-b99c-f574606c9ace" providerId="ADAL" clId="{3B249BC2-3BC4-4F1F-97B2-18CFA412A8EE}" dt="2025-03-03T15:23:42.001" v="1933" actId="26606"/>
          <ac:spMkLst>
            <pc:docMk/>
            <pc:sldMk cId="2381481468" sldId="264"/>
            <ac:spMk id="3" creationId="{AB751E21-6B72-A4EA-67FC-5EC6460EE75A}"/>
          </ac:spMkLst>
        </pc:spChg>
        <pc:spChg chg="add">
          <ac:chgData name="Zita Draper" userId="b063123c-f51f-481b-b99c-f574606c9ace" providerId="ADAL" clId="{3B249BC2-3BC4-4F1F-97B2-18CFA412A8EE}" dt="2025-03-03T15:23:42.001" v="1933" actId="26606"/>
          <ac:spMkLst>
            <pc:docMk/>
            <pc:sldMk cId="2381481468" sldId="264"/>
            <ac:spMk id="27" creationId="{E49D7415-2F11-44C2-B6AA-13A25B6814B9}"/>
          </ac:spMkLst>
        </pc:spChg>
        <pc:picChg chg="add mod ord">
          <ac:chgData name="Zita Draper" userId="b063123c-f51f-481b-b99c-f574606c9ace" providerId="ADAL" clId="{3B249BC2-3BC4-4F1F-97B2-18CFA412A8EE}" dt="2025-03-03T15:23:42.001" v="1933" actId="26606"/>
          <ac:picMkLst>
            <pc:docMk/>
            <pc:sldMk cId="2381481468" sldId="264"/>
            <ac:picMk id="4" creationId="{AE9D360F-E3EE-8B8A-480C-618F06A3F5A7}"/>
          </ac:picMkLst>
        </pc:picChg>
        <pc:cxnChg chg="add">
          <ac:chgData name="Zita Draper" userId="b063123c-f51f-481b-b99c-f574606c9ace" providerId="ADAL" clId="{3B249BC2-3BC4-4F1F-97B2-18CFA412A8EE}" dt="2025-03-03T15:23:42.001" v="1933" actId="26606"/>
          <ac:cxnSpMkLst>
            <pc:docMk/>
            <pc:sldMk cId="2381481468" sldId="264"/>
            <ac:cxnSpMk id="29" creationId="{D2E57F3D-33BE-4306-87E6-245763719516}"/>
          </ac:cxnSpMkLst>
        </pc:cxnChg>
      </pc:sldChg>
      <pc:sldChg chg="addSp delSp modSp new mod">
        <pc:chgData name="Zita Draper" userId="b063123c-f51f-481b-b99c-f574606c9ace" providerId="ADAL" clId="{3B249BC2-3BC4-4F1F-97B2-18CFA412A8EE}" dt="2025-03-03T15:22:58.992" v="1925" actId="26606"/>
        <pc:sldMkLst>
          <pc:docMk/>
          <pc:sldMk cId="2466940954" sldId="265"/>
        </pc:sldMkLst>
        <pc:spChg chg="mod">
          <ac:chgData name="Zita Draper" userId="b063123c-f51f-481b-b99c-f574606c9ace" providerId="ADAL" clId="{3B249BC2-3BC4-4F1F-97B2-18CFA412A8EE}" dt="2025-03-03T15:17:29.589" v="1182" actId="122"/>
          <ac:spMkLst>
            <pc:docMk/>
            <pc:sldMk cId="2466940954" sldId="265"/>
            <ac:spMk id="2" creationId="{2C30693F-87D6-12E2-949F-3CAA9E68F054}"/>
          </ac:spMkLst>
        </pc:spChg>
        <pc:graphicFrameChg chg="add">
          <ac:chgData name="Zita Draper" userId="b063123c-f51f-481b-b99c-f574606c9ace" providerId="ADAL" clId="{3B249BC2-3BC4-4F1F-97B2-18CFA412A8EE}" dt="2025-03-03T15:22:58.992" v="1925" actId="26606"/>
          <ac:graphicFrameMkLst>
            <pc:docMk/>
            <pc:sldMk cId="2466940954" sldId="265"/>
            <ac:graphicFrameMk id="5" creationId="{3B7543CE-C17E-A017-E9E9-F747121C4193}"/>
          </ac:graphicFrameMkLst>
        </pc:graphicFrameChg>
      </pc:sldChg>
      <pc:sldChg chg="addSp delSp modSp new mod">
        <pc:chgData name="Zita Draper" userId="b063123c-f51f-481b-b99c-f574606c9ace" providerId="ADAL" clId="{3B249BC2-3BC4-4F1F-97B2-18CFA412A8EE}" dt="2025-03-03T15:22:54.527" v="1924" actId="26606"/>
        <pc:sldMkLst>
          <pc:docMk/>
          <pc:sldMk cId="1366742128" sldId="266"/>
        </pc:sldMkLst>
        <pc:spChg chg="mod">
          <ac:chgData name="Zita Draper" userId="b063123c-f51f-481b-b99c-f574606c9ace" providerId="ADAL" clId="{3B249BC2-3BC4-4F1F-97B2-18CFA412A8EE}" dt="2025-03-03T15:22:10.136" v="1796" actId="20577"/>
          <ac:spMkLst>
            <pc:docMk/>
            <pc:sldMk cId="1366742128" sldId="266"/>
            <ac:spMk id="2" creationId="{2624F85B-6556-6D99-B840-7DAE09D742CF}"/>
          </ac:spMkLst>
        </pc:spChg>
        <pc:graphicFrameChg chg="add">
          <ac:chgData name="Zita Draper" userId="b063123c-f51f-481b-b99c-f574606c9ace" providerId="ADAL" clId="{3B249BC2-3BC4-4F1F-97B2-18CFA412A8EE}" dt="2025-03-03T15:22:54.527" v="1924" actId="26606"/>
          <ac:graphicFrameMkLst>
            <pc:docMk/>
            <pc:sldMk cId="1366742128" sldId="266"/>
            <ac:graphicFrameMk id="5" creationId="{47E97B3D-D4EB-45AF-B22F-6B3611BBEBC6}"/>
          </ac:graphicFrameMkLst>
        </pc:graphicFrameChg>
      </pc:sldChg>
      <pc:sldChg chg="addSp modSp new mod setBg">
        <pc:chgData name="Zita Draper" userId="b063123c-f51f-481b-b99c-f574606c9ace" providerId="ADAL" clId="{3B249BC2-3BC4-4F1F-97B2-18CFA412A8EE}" dt="2025-03-03T15:48:10.931" v="4990" actId="1076"/>
        <pc:sldMkLst>
          <pc:docMk/>
          <pc:sldMk cId="3147101648" sldId="267"/>
        </pc:sldMkLst>
        <pc:spChg chg="mod">
          <ac:chgData name="Zita Draper" userId="b063123c-f51f-481b-b99c-f574606c9ace" providerId="ADAL" clId="{3B249BC2-3BC4-4F1F-97B2-18CFA412A8EE}" dt="2025-03-03T15:48:10.931" v="4990" actId="1076"/>
          <ac:spMkLst>
            <pc:docMk/>
            <pc:sldMk cId="3147101648" sldId="267"/>
            <ac:spMk id="2" creationId="{6BCA9BAA-1E18-032D-C610-09BFF7C7EE2F}"/>
          </ac:spMkLst>
        </pc:spChg>
        <pc:spChg chg="mod">
          <ac:chgData name="Zita Draper" userId="b063123c-f51f-481b-b99c-f574606c9ace" providerId="ADAL" clId="{3B249BC2-3BC4-4F1F-97B2-18CFA412A8EE}" dt="2025-03-03T15:48:03.206" v="4988" actId="26606"/>
          <ac:spMkLst>
            <pc:docMk/>
            <pc:sldMk cId="3147101648" sldId="267"/>
            <ac:spMk id="3" creationId="{B49ABBBD-18F8-0FA1-B901-AD8924311095}"/>
          </ac:spMkLst>
        </pc:spChg>
        <pc:spChg chg="add">
          <ac:chgData name="Zita Draper" userId="b063123c-f51f-481b-b99c-f574606c9ace" providerId="ADAL" clId="{3B249BC2-3BC4-4F1F-97B2-18CFA412A8EE}" dt="2025-03-03T15:48:03.206" v="4988" actId="26606"/>
          <ac:spMkLst>
            <pc:docMk/>
            <pc:sldMk cId="3147101648" sldId="267"/>
            <ac:spMk id="10" creationId="{E49D7415-2F11-44C2-B6AA-13A25B6814B9}"/>
          </ac:spMkLst>
        </pc:spChg>
        <pc:picChg chg="add mod">
          <ac:chgData name="Zita Draper" userId="b063123c-f51f-481b-b99c-f574606c9ace" providerId="ADAL" clId="{3B249BC2-3BC4-4F1F-97B2-18CFA412A8EE}" dt="2025-03-03T15:48:03.206" v="4988" actId="26606"/>
          <ac:picMkLst>
            <pc:docMk/>
            <pc:sldMk cId="3147101648" sldId="267"/>
            <ac:picMk id="5" creationId="{1DCCA287-09CE-B3A5-F848-1F226B6C0DD0}"/>
          </ac:picMkLst>
        </pc:picChg>
        <pc:cxnChg chg="add">
          <ac:chgData name="Zita Draper" userId="b063123c-f51f-481b-b99c-f574606c9ace" providerId="ADAL" clId="{3B249BC2-3BC4-4F1F-97B2-18CFA412A8EE}" dt="2025-03-03T15:48:03.206" v="4988" actId="26606"/>
          <ac:cxnSpMkLst>
            <pc:docMk/>
            <pc:sldMk cId="3147101648" sldId="267"/>
            <ac:cxnSpMk id="12" creationId="{D2E57F3D-33BE-4306-87E6-245763719516}"/>
          </ac:cxnSpMkLst>
        </pc:cxnChg>
        <pc:cxnChg chg="add">
          <ac:chgData name="Zita Draper" userId="b063123c-f51f-481b-b99c-f574606c9ace" providerId="ADAL" clId="{3B249BC2-3BC4-4F1F-97B2-18CFA412A8EE}" dt="2025-03-03T15:48:03.206" v="4988" actId="26606"/>
          <ac:cxnSpMkLst>
            <pc:docMk/>
            <pc:sldMk cId="3147101648" sldId="267"/>
            <ac:cxnSpMk id="14" creationId="{8E0104E4-99BC-494F-8342-F250828E574F}"/>
          </ac:cxnSpMkLst>
        </pc:cxnChg>
      </pc:sldChg>
      <pc:sldChg chg="addSp delSp modSp new mod setBg">
        <pc:chgData name="Zita Draper" userId="b063123c-f51f-481b-b99c-f574606c9ace" providerId="ADAL" clId="{3B249BC2-3BC4-4F1F-97B2-18CFA412A8EE}" dt="2025-03-03T15:49:46.045" v="5000" actId="478"/>
        <pc:sldMkLst>
          <pc:docMk/>
          <pc:sldMk cId="3307636550" sldId="268"/>
        </pc:sldMkLst>
        <pc:spChg chg="mod">
          <ac:chgData name="Zita Draper" userId="b063123c-f51f-481b-b99c-f574606c9ace" providerId="ADAL" clId="{3B249BC2-3BC4-4F1F-97B2-18CFA412A8EE}" dt="2025-03-03T15:49:41.487" v="4999" actId="26606"/>
          <ac:spMkLst>
            <pc:docMk/>
            <pc:sldMk cId="3307636550" sldId="268"/>
            <ac:spMk id="2" creationId="{44E03E95-4A9E-6D13-3F95-9FF3C2479011}"/>
          </ac:spMkLst>
        </pc:spChg>
        <pc:spChg chg="mod">
          <ac:chgData name="Zita Draper" userId="b063123c-f51f-481b-b99c-f574606c9ace" providerId="ADAL" clId="{3B249BC2-3BC4-4F1F-97B2-18CFA412A8EE}" dt="2025-03-03T15:49:41.487" v="4999" actId="26606"/>
          <ac:spMkLst>
            <pc:docMk/>
            <pc:sldMk cId="3307636550" sldId="268"/>
            <ac:spMk id="3" creationId="{525D1867-8F2B-BC7D-AA20-E563395FB9C2}"/>
          </ac:spMkLst>
        </pc:spChg>
        <pc:spChg chg="add">
          <ac:chgData name="Zita Draper" userId="b063123c-f51f-481b-b99c-f574606c9ace" providerId="ADAL" clId="{3B249BC2-3BC4-4F1F-97B2-18CFA412A8EE}" dt="2025-03-03T15:49:41.487" v="4999" actId="26606"/>
          <ac:spMkLst>
            <pc:docMk/>
            <pc:sldMk cId="3307636550" sldId="268"/>
            <ac:spMk id="11" creationId="{E49D7415-2F11-44C2-B6AA-13A25B6814B9}"/>
          </ac:spMkLst>
        </pc:spChg>
        <pc:picChg chg="add mod ord">
          <ac:chgData name="Zita Draper" userId="b063123c-f51f-481b-b99c-f574606c9ace" providerId="ADAL" clId="{3B249BC2-3BC4-4F1F-97B2-18CFA412A8EE}" dt="2025-03-03T15:49:41.487" v="4999" actId="26606"/>
          <ac:picMkLst>
            <pc:docMk/>
            <pc:sldMk cId="3307636550" sldId="268"/>
            <ac:picMk id="5" creationId="{95C2B700-3392-C3FD-39DF-9DFF6DAC9216}"/>
          </ac:picMkLst>
        </pc:picChg>
        <pc:cxnChg chg="add">
          <ac:chgData name="Zita Draper" userId="b063123c-f51f-481b-b99c-f574606c9ace" providerId="ADAL" clId="{3B249BC2-3BC4-4F1F-97B2-18CFA412A8EE}" dt="2025-03-03T15:49:41.487" v="4999" actId="26606"/>
          <ac:cxnSpMkLst>
            <pc:docMk/>
            <pc:sldMk cId="3307636550" sldId="268"/>
            <ac:cxnSpMk id="13" creationId="{511FC409-B3C2-4F68-865C-C5333D6F2710}"/>
          </ac:cxnSpMkLst>
        </pc:cxnChg>
        <pc:cxnChg chg="add">
          <ac:chgData name="Zita Draper" userId="b063123c-f51f-481b-b99c-f574606c9ace" providerId="ADAL" clId="{3B249BC2-3BC4-4F1F-97B2-18CFA412A8EE}" dt="2025-03-03T15:49:41.487" v="4999" actId="26606"/>
          <ac:cxnSpMkLst>
            <pc:docMk/>
            <pc:sldMk cId="3307636550" sldId="268"/>
            <ac:cxnSpMk id="15" creationId="{B810270D-76A7-44B3-9746-7EDF5788602E}"/>
          </ac:cxnSpMkLst>
        </pc:cxnChg>
      </pc:sldChg>
      <pc:sldChg chg="addSp delSp modSp new mod setBg">
        <pc:chgData name="Zita Draper" userId="b063123c-f51f-481b-b99c-f574606c9ace" providerId="ADAL" clId="{3B249BC2-3BC4-4F1F-97B2-18CFA412A8EE}" dt="2025-03-03T15:49:08.284" v="4995" actId="478"/>
        <pc:sldMkLst>
          <pc:docMk/>
          <pc:sldMk cId="1931739573" sldId="269"/>
        </pc:sldMkLst>
        <pc:spChg chg="mod">
          <ac:chgData name="Zita Draper" userId="b063123c-f51f-481b-b99c-f574606c9ace" providerId="ADAL" clId="{3B249BC2-3BC4-4F1F-97B2-18CFA412A8EE}" dt="2025-03-03T15:49:03.783" v="4994" actId="26606"/>
          <ac:spMkLst>
            <pc:docMk/>
            <pc:sldMk cId="1931739573" sldId="269"/>
            <ac:spMk id="2" creationId="{DD8A89A3-A657-B0DF-54CB-2FAEDF74CE4D}"/>
          </ac:spMkLst>
        </pc:spChg>
        <pc:spChg chg="mod">
          <ac:chgData name="Zita Draper" userId="b063123c-f51f-481b-b99c-f574606c9ace" providerId="ADAL" clId="{3B249BC2-3BC4-4F1F-97B2-18CFA412A8EE}" dt="2025-03-03T15:49:03.783" v="4994" actId="26606"/>
          <ac:spMkLst>
            <pc:docMk/>
            <pc:sldMk cId="1931739573" sldId="269"/>
            <ac:spMk id="3" creationId="{EC191051-563B-711C-18E9-53586619765B}"/>
          </ac:spMkLst>
        </pc:spChg>
        <pc:spChg chg="add">
          <ac:chgData name="Zita Draper" userId="b063123c-f51f-481b-b99c-f574606c9ace" providerId="ADAL" clId="{3B249BC2-3BC4-4F1F-97B2-18CFA412A8EE}" dt="2025-03-03T15:49:03.783" v="4994" actId="26606"/>
          <ac:spMkLst>
            <pc:docMk/>
            <pc:sldMk cId="1931739573" sldId="269"/>
            <ac:spMk id="11" creationId="{E49D7415-2F11-44C2-B6AA-13A25B6814B9}"/>
          </ac:spMkLst>
        </pc:spChg>
        <pc:picChg chg="add mod ord">
          <ac:chgData name="Zita Draper" userId="b063123c-f51f-481b-b99c-f574606c9ace" providerId="ADAL" clId="{3B249BC2-3BC4-4F1F-97B2-18CFA412A8EE}" dt="2025-03-03T15:49:03.783" v="4994" actId="26606"/>
          <ac:picMkLst>
            <pc:docMk/>
            <pc:sldMk cId="1931739573" sldId="269"/>
            <ac:picMk id="5" creationId="{9425DE1B-1F15-8EC0-7080-7A89768DB40F}"/>
          </ac:picMkLst>
        </pc:picChg>
        <pc:cxnChg chg="add">
          <ac:chgData name="Zita Draper" userId="b063123c-f51f-481b-b99c-f574606c9ace" providerId="ADAL" clId="{3B249BC2-3BC4-4F1F-97B2-18CFA412A8EE}" dt="2025-03-03T15:49:03.783" v="4994" actId="26606"/>
          <ac:cxnSpMkLst>
            <pc:docMk/>
            <pc:sldMk cId="1931739573" sldId="269"/>
            <ac:cxnSpMk id="13" creationId="{511FC409-B3C2-4F68-865C-C5333D6F2710}"/>
          </ac:cxnSpMkLst>
        </pc:cxnChg>
        <pc:cxnChg chg="add">
          <ac:chgData name="Zita Draper" userId="b063123c-f51f-481b-b99c-f574606c9ace" providerId="ADAL" clId="{3B249BC2-3BC4-4F1F-97B2-18CFA412A8EE}" dt="2025-03-03T15:49:03.783" v="4994" actId="26606"/>
          <ac:cxnSpMkLst>
            <pc:docMk/>
            <pc:sldMk cId="1931739573" sldId="269"/>
            <ac:cxnSpMk id="15" creationId="{B810270D-76A7-44B3-9746-7EDF5788602E}"/>
          </ac:cxnSpMkLst>
        </pc:cxnChg>
      </pc:sldChg>
      <pc:sldChg chg="addSp delSp modSp new mod setBg">
        <pc:chgData name="Zita Draper" userId="b063123c-f51f-481b-b99c-f574606c9ace" providerId="ADAL" clId="{3B249BC2-3BC4-4F1F-97B2-18CFA412A8EE}" dt="2025-03-03T15:50:31.337" v="5005" actId="478"/>
        <pc:sldMkLst>
          <pc:docMk/>
          <pc:sldMk cId="3502353905" sldId="270"/>
        </pc:sldMkLst>
        <pc:spChg chg="mod">
          <ac:chgData name="Zita Draper" userId="b063123c-f51f-481b-b99c-f574606c9ace" providerId="ADAL" clId="{3B249BC2-3BC4-4F1F-97B2-18CFA412A8EE}" dt="2025-03-03T15:50:28.027" v="5004" actId="26606"/>
          <ac:spMkLst>
            <pc:docMk/>
            <pc:sldMk cId="3502353905" sldId="270"/>
            <ac:spMk id="2" creationId="{AFA93BB4-171C-5B23-86CC-CBB9E3D87C97}"/>
          </ac:spMkLst>
        </pc:spChg>
        <pc:spChg chg="mod">
          <ac:chgData name="Zita Draper" userId="b063123c-f51f-481b-b99c-f574606c9ace" providerId="ADAL" clId="{3B249BC2-3BC4-4F1F-97B2-18CFA412A8EE}" dt="2025-03-03T15:50:28.027" v="5004" actId="26606"/>
          <ac:spMkLst>
            <pc:docMk/>
            <pc:sldMk cId="3502353905" sldId="270"/>
            <ac:spMk id="3" creationId="{B1173005-81A9-36F1-2220-FBD849E3AED8}"/>
          </ac:spMkLst>
        </pc:spChg>
        <pc:spChg chg="add">
          <ac:chgData name="Zita Draper" userId="b063123c-f51f-481b-b99c-f574606c9ace" providerId="ADAL" clId="{3B249BC2-3BC4-4F1F-97B2-18CFA412A8EE}" dt="2025-03-03T15:50:28.027" v="5004" actId="26606"/>
          <ac:spMkLst>
            <pc:docMk/>
            <pc:sldMk cId="3502353905" sldId="270"/>
            <ac:spMk id="11" creationId="{E49D7415-2F11-44C2-B6AA-13A25B6814B9}"/>
          </ac:spMkLst>
        </pc:spChg>
        <pc:picChg chg="add mod ord">
          <ac:chgData name="Zita Draper" userId="b063123c-f51f-481b-b99c-f574606c9ace" providerId="ADAL" clId="{3B249BC2-3BC4-4F1F-97B2-18CFA412A8EE}" dt="2025-03-03T15:50:28.027" v="5004" actId="26606"/>
          <ac:picMkLst>
            <pc:docMk/>
            <pc:sldMk cId="3502353905" sldId="270"/>
            <ac:picMk id="5" creationId="{00454A01-56B7-A458-BAA1-5CE92EACD457}"/>
          </ac:picMkLst>
        </pc:picChg>
        <pc:cxnChg chg="add">
          <ac:chgData name="Zita Draper" userId="b063123c-f51f-481b-b99c-f574606c9ace" providerId="ADAL" clId="{3B249BC2-3BC4-4F1F-97B2-18CFA412A8EE}" dt="2025-03-03T15:50:28.027" v="5004" actId="26606"/>
          <ac:cxnSpMkLst>
            <pc:docMk/>
            <pc:sldMk cId="3502353905" sldId="270"/>
            <ac:cxnSpMk id="13" creationId="{511FC409-B3C2-4F68-865C-C5333D6F2710}"/>
          </ac:cxnSpMkLst>
        </pc:cxnChg>
        <pc:cxnChg chg="add">
          <ac:chgData name="Zita Draper" userId="b063123c-f51f-481b-b99c-f574606c9ace" providerId="ADAL" clId="{3B249BC2-3BC4-4F1F-97B2-18CFA412A8EE}" dt="2025-03-03T15:50:28.027" v="5004" actId="26606"/>
          <ac:cxnSpMkLst>
            <pc:docMk/>
            <pc:sldMk cId="3502353905" sldId="270"/>
            <ac:cxnSpMk id="15" creationId="{B810270D-76A7-44B3-9746-7EDF5788602E}"/>
          </ac:cxnSpMkLst>
        </pc:cxnChg>
      </pc:sldChg>
      <pc:sldChg chg="addSp modSp new mod setBg">
        <pc:chgData name="Zita Draper" userId="b063123c-f51f-481b-b99c-f574606c9ace" providerId="ADAL" clId="{3B249BC2-3BC4-4F1F-97B2-18CFA412A8EE}" dt="2025-03-03T15:50:39.092" v="5006" actId="26606"/>
        <pc:sldMkLst>
          <pc:docMk/>
          <pc:sldMk cId="3046350622" sldId="271"/>
        </pc:sldMkLst>
        <pc:spChg chg="mod">
          <ac:chgData name="Zita Draper" userId="b063123c-f51f-481b-b99c-f574606c9ace" providerId="ADAL" clId="{3B249BC2-3BC4-4F1F-97B2-18CFA412A8EE}" dt="2025-03-03T15:50:39.092" v="5006" actId="26606"/>
          <ac:spMkLst>
            <pc:docMk/>
            <pc:sldMk cId="3046350622" sldId="271"/>
            <ac:spMk id="2" creationId="{65BD1120-937F-643B-479B-1AB900393181}"/>
          </ac:spMkLst>
        </pc:spChg>
        <pc:spChg chg="mod">
          <ac:chgData name="Zita Draper" userId="b063123c-f51f-481b-b99c-f574606c9ace" providerId="ADAL" clId="{3B249BC2-3BC4-4F1F-97B2-18CFA412A8EE}" dt="2025-03-03T15:50:39.092" v="5006" actId="26606"/>
          <ac:spMkLst>
            <pc:docMk/>
            <pc:sldMk cId="3046350622" sldId="271"/>
            <ac:spMk id="3" creationId="{54B69080-7EE7-8D45-96FB-E1882A6ADD07}"/>
          </ac:spMkLst>
        </pc:spChg>
        <pc:spChg chg="add">
          <ac:chgData name="Zita Draper" userId="b063123c-f51f-481b-b99c-f574606c9ace" providerId="ADAL" clId="{3B249BC2-3BC4-4F1F-97B2-18CFA412A8EE}" dt="2025-03-03T15:50:39.092" v="5006" actId="26606"/>
          <ac:spMkLst>
            <pc:docMk/>
            <pc:sldMk cId="3046350622" sldId="271"/>
            <ac:spMk id="9" creationId="{E49D7415-2F11-44C2-B6AA-13A25B6814B9}"/>
          </ac:spMkLst>
        </pc:spChg>
        <pc:picChg chg="add">
          <ac:chgData name="Zita Draper" userId="b063123c-f51f-481b-b99c-f574606c9ace" providerId="ADAL" clId="{3B249BC2-3BC4-4F1F-97B2-18CFA412A8EE}" dt="2025-03-03T15:50:39.092" v="5006" actId="26606"/>
          <ac:picMkLst>
            <pc:docMk/>
            <pc:sldMk cId="3046350622" sldId="271"/>
            <ac:picMk id="5" creationId="{10FA3D0C-33BF-115E-5309-2EB8A33DA8E7}"/>
          </ac:picMkLst>
        </pc:picChg>
        <pc:cxnChg chg="add">
          <ac:chgData name="Zita Draper" userId="b063123c-f51f-481b-b99c-f574606c9ace" providerId="ADAL" clId="{3B249BC2-3BC4-4F1F-97B2-18CFA412A8EE}" dt="2025-03-03T15:50:39.092" v="5006" actId="26606"/>
          <ac:cxnSpMkLst>
            <pc:docMk/>
            <pc:sldMk cId="3046350622" sldId="271"/>
            <ac:cxnSpMk id="11" creationId="{D2E57F3D-33BE-4306-87E6-245763719516}"/>
          </ac:cxnSpMkLst>
        </pc:cxnChg>
      </pc:sldChg>
      <pc:sldChg chg="addSp delSp modSp new mod setBg">
        <pc:chgData name="Zita Draper" userId="b063123c-f51f-481b-b99c-f574606c9ace" providerId="ADAL" clId="{3B249BC2-3BC4-4F1F-97B2-18CFA412A8EE}" dt="2025-03-03T15:51:18.435" v="5026" actId="26606"/>
        <pc:sldMkLst>
          <pc:docMk/>
          <pc:sldMk cId="3746744915" sldId="272"/>
        </pc:sldMkLst>
        <pc:spChg chg="mod">
          <ac:chgData name="Zita Draper" userId="b063123c-f51f-481b-b99c-f574606c9ace" providerId="ADAL" clId="{3B249BC2-3BC4-4F1F-97B2-18CFA412A8EE}" dt="2025-03-03T15:51:18.435" v="5026" actId="26606"/>
          <ac:spMkLst>
            <pc:docMk/>
            <pc:sldMk cId="3746744915" sldId="272"/>
            <ac:spMk id="3" creationId="{8255A093-B783-D997-D63C-ED69A19B60C7}"/>
          </ac:spMkLst>
        </pc:spChg>
        <pc:spChg chg="add">
          <ac:chgData name="Zita Draper" userId="b063123c-f51f-481b-b99c-f574606c9ace" providerId="ADAL" clId="{3B249BC2-3BC4-4F1F-97B2-18CFA412A8EE}" dt="2025-03-03T15:51:18.435" v="5026" actId="26606"/>
          <ac:spMkLst>
            <pc:docMk/>
            <pc:sldMk cId="3746744915" sldId="272"/>
            <ac:spMk id="29" creationId="{E49D7415-2F11-44C2-B6AA-13A25B6814B9}"/>
          </ac:spMkLst>
        </pc:spChg>
        <pc:picChg chg="add mod">
          <ac:chgData name="Zita Draper" userId="b063123c-f51f-481b-b99c-f574606c9ace" providerId="ADAL" clId="{3B249BC2-3BC4-4F1F-97B2-18CFA412A8EE}" dt="2025-03-03T15:51:18.435" v="5026" actId="26606"/>
          <ac:picMkLst>
            <pc:docMk/>
            <pc:sldMk cId="3746744915" sldId="272"/>
            <ac:picMk id="6" creationId="{FC4A82A4-1C8A-387A-3707-68C3A0C2342B}"/>
          </ac:picMkLst>
        </pc:picChg>
        <pc:cxnChg chg="add">
          <ac:chgData name="Zita Draper" userId="b063123c-f51f-481b-b99c-f574606c9ace" providerId="ADAL" clId="{3B249BC2-3BC4-4F1F-97B2-18CFA412A8EE}" dt="2025-03-03T15:51:18.435" v="5026" actId="26606"/>
          <ac:cxnSpMkLst>
            <pc:docMk/>
            <pc:sldMk cId="3746744915" sldId="272"/>
            <ac:cxnSpMk id="30" creationId="{511FC409-B3C2-4F68-865C-C5333D6F2710}"/>
          </ac:cxnSpMkLst>
        </pc:cxnChg>
        <pc:cxnChg chg="add">
          <ac:chgData name="Zita Draper" userId="b063123c-f51f-481b-b99c-f574606c9ace" providerId="ADAL" clId="{3B249BC2-3BC4-4F1F-97B2-18CFA412A8EE}" dt="2025-03-03T15:51:18.435" v="5026" actId="26606"/>
          <ac:cxnSpMkLst>
            <pc:docMk/>
            <pc:sldMk cId="3746744915" sldId="272"/>
            <ac:cxnSpMk id="31" creationId="{B810270D-76A7-44B3-9746-7EDF5788602E}"/>
          </ac:cxnSpMkLst>
        </pc:cxnChg>
      </pc:sldChg>
      <pc:sldChg chg="addSp delSp modSp new mod ord">
        <pc:chgData name="Zita Draper" userId="b063123c-f51f-481b-b99c-f574606c9ace" providerId="ADAL" clId="{3B249BC2-3BC4-4F1F-97B2-18CFA412A8EE}" dt="2025-03-03T15:52:47.740" v="5063" actId="403"/>
        <pc:sldMkLst>
          <pc:docMk/>
          <pc:sldMk cId="1075060775" sldId="273"/>
        </pc:sldMkLst>
        <pc:spChg chg="mod">
          <ac:chgData name="Zita Draper" userId="b063123c-f51f-481b-b99c-f574606c9ace" providerId="ADAL" clId="{3B249BC2-3BC4-4F1F-97B2-18CFA412A8EE}" dt="2025-03-03T15:52:47.740" v="5063" actId="403"/>
          <ac:spMkLst>
            <pc:docMk/>
            <pc:sldMk cId="1075060775" sldId="273"/>
            <ac:spMk id="2" creationId="{633F8165-EA55-B7B4-4DD8-D11C269A85A2}"/>
          </ac:spMkLst>
        </pc:spChg>
        <pc:graphicFrameChg chg="add">
          <ac:chgData name="Zita Draper" userId="b063123c-f51f-481b-b99c-f574606c9ace" providerId="ADAL" clId="{3B249BC2-3BC4-4F1F-97B2-18CFA412A8EE}" dt="2025-03-03T15:52:41.114" v="5059" actId="26606"/>
          <ac:graphicFrameMkLst>
            <pc:docMk/>
            <pc:sldMk cId="1075060775" sldId="273"/>
            <ac:graphicFrameMk id="5" creationId="{CB2EDFBF-D00E-EDEB-0586-859C87BBE351}"/>
          </ac:graphicFrameMkLst>
        </pc:graphicFrameChg>
      </pc:sldChg>
      <pc:sldChg chg="addSp modSp new mod ord setBg">
        <pc:chgData name="Zita Draper" userId="b063123c-f51f-481b-b99c-f574606c9ace" providerId="ADAL" clId="{3B249BC2-3BC4-4F1F-97B2-18CFA412A8EE}" dt="2025-03-03T15:52:10.579" v="5043" actId="26606"/>
        <pc:sldMkLst>
          <pc:docMk/>
          <pc:sldMk cId="2627350272" sldId="274"/>
        </pc:sldMkLst>
        <pc:spChg chg="mod">
          <ac:chgData name="Zita Draper" userId="b063123c-f51f-481b-b99c-f574606c9ace" providerId="ADAL" clId="{3B249BC2-3BC4-4F1F-97B2-18CFA412A8EE}" dt="2025-03-03T15:52:10.579" v="5043" actId="26606"/>
          <ac:spMkLst>
            <pc:docMk/>
            <pc:sldMk cId="2627350272" sldId="274"/>
            <ac:spMk id="2" creationId="{68405224-894E-08B7-CD70-EA76C9595D8C}"/>
          </ac:spMkLst>
        </pc:spChg>
        <pc:spChg chg="mod">
          <ac:chgData name="Zita Draper" userId="b063123c-f51f-481b-b99c-f574606c9ace" providerId="ADAL" clId="{3B249BC2-3BC4-4F1F-97B2-18CFA412A8EE}" dt="2025-03-03T15:52:10.579" v="5043" actId="26606"/>
          <ac:spMkLst>
            <pc:docMk/>
            <pc:sldMk cId="2627350272" sldId="274"/>
            <ac:spMk id="3" creationId="{7E3342A2-B3C7-C969-C56C-6DA9A2253675}"/>
          </ac:spMkLst>
        </pc:spChg>
        <pc:spChg chg="add">
          <ac:chgData name="Zita Draper" userId="b063123c-f51f-481b-b99c-f574606c9ace" providerId="ADAL" clId="{3B249BC2-3BC4-4F1F-97B2-18CFA412A8EE}" dt="2025-03-03T15:52:10.579" v="5043" actId="26606"/>
          <ac:spMkLst>
            <pc:docMk/>
            <pc:sldMk cId="2627350272" sldId="274"/>
            <ac:spMk id="10" creationId="{E49D7415-2F11-44C2-B6AA-13A25B6814B9}"/>
          </ac:spMkLst>
        </pc:spChg>
        <pc:picChg chg="add mod">
          <ac:chgData name="Zita Draper" userId="b063123c-f51f-481b-b99c-f574606c9ace" providerId="ADAL" clId="{3B249BC2-3BC4-4F1F-97B2-18CFA412A8EE}" dt="2025-03-03T15:52:10.579" v="5043" actId="26606"/>
          <ac:picMkLst>
            <pc:docMk/>
            <pc:sldMk cId="2627350272" sldId="274"/>
            <ac:picMk id="5" creationId="{1706FE49-C95D-011B-90FA-B22D8B79CE9C}"/>
          </ac:picMkLst>
        </pc:picChg>
        <pc:cxnChg chg="add">
          <ac:chgData name="Zita Draper" userId="b063123c-f51f-481b-b99c-f574606c9ace" providerId="ADAL" clId="{3B249BC2-3BC4-4F1F-97B2-18CFA412A8EE}" dt="2025-03-03T15:52:10.579" v="5043" actId="26606"/>
          <ac:cxnSpMkLst>
            <pc:docMk/>
            <pc:sldMk cId="2627350272" sldId="274"/>
            <ac:cxnSpMk id="12" creationId="{4583FD9E-C5A7-96F7-951D-7D292013CD58}"/>
          </ac:cxnSpMkLst>
        </pc:cxnChg>
      </pc:sldChg>
      <pc:sldChg chg="addSp modSp new mod setBg">
        <pc:chgData name="Zita Draper" userId="b063123c-f51f-481b-b99c-f574606c9ace" providerId="ADAL" clId="{3B249BC2-3BC4-4F1F-97B2-18CFA412A8EE}" dt="2025-03-03T15:52:16.189" v="5044" actId="26606"/>
        <pc:sldMkLst>
          <pc:docMk/>
          <pc:sldMk cId="1833338596" sldId="275"/>
        </pc:sldMkLst>
        <pc:spChg chg="mod">
          <ac:chgData name="Zita Draper" userId="b063123c-f51f-481b-b99c-f574606c9ace" providerId="ADAL" clId="{3B249BC2-3BC4-4F1F-97B2-18CFA412A8EE}" dt="2025-03-03T15:52:16.189" v="5044" actId="26606"/>
          <ac:spMkLst>
            <pc:docMk/>
            <pc:sldMk cId="1833338596" sldId="275"/>
            <ac:spMk id="2" creationId="{641CD070-373E-7357-ED73-7B5B2D3DA21B}"/>
          </ac:spMkLst>
        </pc:spChg>
        <pc:spChg chg="mod">
          <ac:chgData name="Zita Draper" userId="b063123c-f51f-481b-b99c-f574606c9ace" providerId="ADAL" clId="{3B249BC2-3BC4-4F1F-97B2-18CFA412A8EE}" dt="2025-03-03T15:52:16.189" v="5044" actId="26606"/>
          <ac:spMkLst>
            <pc:docMk/>
            <pc:sldMk cId="1833338596" sldId="275"/>
            <ac:spMk id="3" creationId="{348B5E3E-85A9-16CB-AA51-4BFAD0B9AB24}"/>
          </ac:spMkLst>
        </pc:spChg>
        <pc:spChg chg="add">
          <ac:chgData name="Zita Draper" userId="b063123c-f51f-481b-b99c-f574606c9ace" providerId="ADAL" clId="{3B249BC2-3BC4-4F1F-97B2-18CFA412A8EE}" dt="2025-03-03T15:52:16.189" v="5044" actId="26606"/>
          <ac:spMkLst>
            <pc:docMk/>
            <pc:sldMk cId="1833338596" sldId="275"/>
            <ac:spMk id="9" creationId="{E49D7415-2F11-44C2-B6AA-13A25B6814B9}"/>
          </ac:spMkLst>
        </pc:spChg>
        <pc:picChg chg="add">
          <ac:chgData name="Zita Draper" userId="b063123c-f51f-481b-b99c-f574606c9ace" providerId="ADAL" clId="{3B249BC2-3BC4-4F1F-97B2-18CFA412A8EE}" dt="2025-03-03T15:52:16.189" v="5044" actId="26606"/>
          <ac:picMkLst>
            <pc:docMk/>
            <pc:sldMk cId="1833338596" sldId="275"/>
            <ac:picMk id="5" creationId="{5B59B588-48E7-E29A-18D9-C92D39365893}"/>
          </ac:picMkLst>
        </pc:picChg>
        <pc:cxnChg chg="add">
          <ac:chgData name="Zita Draper" userId="b063123c-f51f-481b-b99c-f574606c9ace" providerId="ADAL" clId="{3B249BC2-3BC4-4F1F-97B2-18CFA412A8EE}" dt="2025-03-03T15:52:16.189" v="5044" actId="26606"/>
          <ac:cxnSpMkLst>
            <pc:docMk/>
            <pc:sldMk cId="1833338596" sldId="275"/>
            <ac:cxnSpMk id="11" creationId="{F2B951FD-94F7-E138-3EC2-A66A551D9137}"/>
          </ac:cxnSpMkLst>
        </pc:cxnChg>
      </pc:sldChg>
      <pc:sldChg chg="modSp new mod">
        <pc:chgData name="Zita Draper" userId="b063123c-f51f-481b-b99c-f574606c9ace" providerId="ADAL" clId="{3B249BC2-3BC4-4F1F-97B2-18CFA412A8EE}" dt="2025-03-03T15:52:58.080" v="5070" actId="122"/>
        <pc:sldMkLst>
          <pc:docMk/>
          <pc:sldMk cId="441216838" sldId="276"/>
        </pc:sldMkLst>
        <pc:spChg chg="mod">
          <ac:chgData name="Zita Draper" userId="b063123c-f51f-481b-b99c-f574606c9ace" providerId="ADAL" clId="{3B249BC2-3BC4-4F1F-97B2-18CFA412A8EE}" dt="2025-03-03T15:52:58.080" v="5070" actId="122"/>
          <ac:spMkLst>
            <pc:docMk/>
            <pc:sldMk cId="441216838" sldId="276"/>
            <ac:spMk id="2" creationId="{983C90F4-277C-3A7E-91DB-D689641C6342}"/>
          </ac:spMkLst>
        </pc:spChg>
      </pc:sldChg>
      <pc:sldChg chg="addSp modSp new mod setBg">
        <pc:chgData name="Zita Draper" userId="b063123c-f51f-481b-b99c-f574606c9ace" providerId="ADAL" clId="{3B249BC2-3BC4-4F1F-97B2-18CFA412A8EE}" dt="2025-03-03T15:53:19.679" v="5083" actId="26606"/>
        <pc:sldMkLst>
          <pc:docMk/>
          <pc:sldMk cId="2285952628" sldId="277"/>
        </pc:sldMkLst>
        <pc:spChg chg="mod">
          <ac:chgData name="Zita Draper" userId="b063123c-f51f-481b-b99c-f574606c9ace" providerId="ADAL" clId="{3B249BC2-3BC4-4F1F-97B2-18CFA412A8EE}" dt="2025-03-03T15:53:19.679" v="5083" actId="26606"/>
          <ac:spMkLst>
            <pc:docMk/>
            <pc:sldMk cId="2285952628" sldId="277"/>
            <ac:spMk id="2" creationId="{F67B2BF5-DFB8-2C26-789A-A0932BD97581}"/>
          </ac:spMkLst>
        </pc:spChg>
        <pc:spChg chg="mod">
          <ac:chgData name="Zita Draper" userId="b063123c-f51f-481b-b99c-f574606c9ace" providerId="ADAL" clId="{3B249BC2-3BC4-4F1F-97B2-18CFA412A8EE}" dt="2025-03-03T15:53:19.679" v="5083" actId="26606"/>
          <ac:spMkLst>
            <pc:docMk/>
            <pc:sldMk cId="2285952628" sldId="277"/>
            <ac:spMk id="3" creationId="{EAC666C9-F52C-083F-DDC5-486154F57171}"/>
          </ac:spMkLst>
        </pc:spChg>
        <pc:spChg chg="add">
          <ac:chgData name="Zita Draper" userId="b063123c-f51f-481b-b99c-f574606c9ace" providerId="ADAL" clId="{3B249BC2-3BC4-4F1F-97B2-18CFA412A8EE}" dt="2025-03-03T15:53:19.679" v="5083" actId="26606"/>
          <ac:spMkLst>
            <pc:docMk/>
            <pc:sldMk cId="2285952628" sldId="277"/>
            <ac:spMk id="9" creationId="{E49D7415-2F11-44C2-B6AA-13A25B6814B9}"/>
          </ac:spMkLst>
        </pc:spChg>
        <pc:picChg chg="add">
          <ac:chgData name="Zita Draper" userId="b063123c-f51f-481b-b99c-f574606c9ace" providerId="ADAL" clId="{3B249BC2-3BC4-4F1F-97B2-18CFA412A8EE}" dt="2025-03-03T15:53:19.679" v="5083" actId="26606"/>
          <ac:picMkLst>
            <pc:docMk/>
            <pc:sldMk cId="2285952628" sldId="277"/>
            <ac:picMk id="5" creationId="{79573B8C-D9A6-CEDF-699A-33C92F64D075}"/>
          </ac:picMkLst>
        </pc:picChg>
        <pc:cxnChg chg="add">
          <ac:chgData name="Zita Draper" userId="b063123c-f51f-481b-b99c-f574606c9ace" providerId="ADAL" clId="{3B249BC2-3BC4-4F1F-97B2-18CFA412A8EE}" dt="2025-03-03T15:53:19.679" v="5083" actId="26606"/>
          <ac:cxnSpMkLst>
            <pc:docMk/>
            <pc:sldMk cId="2285952628" sldId="277"/>
            <ac:cxnSpMk id="11" creationId="{D2E57F3D-33BE-4306-87E6-245763719516}"/>
          </ac:cxnSpMkLst>
        </pc:cxnChg>
      </pc:sldChg>
      <pc:sldChg chg="addSp modSp new mod setBg">
        <pc:chgData name="Zita Draper" userId="b063123c-f51f-481b-b99c-f574606c9ace" providerId="ADAL" clId="{3B249BC2-3BC4-4F1F-97B2-18CFA412A8EE}" dt="2025-03-03T15:53:26.639" v="5084" actId="26606"/>
        <pc:sldMkLst>
          <pc:docMk/>
          <pc:sldMk cId="869369828" sldId="278"/>
        </pc:sldMkLst>
        <pc:spChg chg="mod">
          <ac:chgData name="Zita Draper" userId="b063123c-f51f-481b-b99c-f574606c9ace" providerId="ADAL" clId="{3B249BC2-3BC4-4F1F-97B2-18CFA412A8EE}" dt="2025-03-03T15:53:26.639" v="5084" actId="26606"/>
          <ac:spMkLst>
            <pc:docMk/>
            <pc:sldMk cId="869369828" sldId="278"/>
            <ac:spMk id="2" creationId="{1EE84C4F-6DB8-C08B-CF98-EA799AFF07C8}"/>
          </ac:spMkLst>
        </pc:spChg>
        <pc:spChg chg="mod">
          <ac:chgData name="Zita Draper" userId="b063123c-f51f-481b-b99c-f574606c9ace" providerId="ADAL" clId="{3B249BC2-3BC4-4F1F-97B2-18CFA412A8EE}" dt="2025-03-03T15:53:26.639" v="5084" actId="26606"/>
          <ac:spMkLst>
            <pc:docMk/>
            <pc:sldMk cId="869369828" sldId="278"/>
            <ac:spMk id="3" creationId="{31D9CD84-3990-6325-759A-FCF7D9FB0892}"/>
          </ac:spMkLst>
        </pc:spChg>
        <pc:spChg chg="add">
          <ac:chgData name="Zita Draper" userId="b063123c-f51f-481b-b99c-f574606c9ace" providerId="ADAL" clId="{3B249BC2-3BC4-4F1F-97B2-18CFA412A8EE}" dt="2025-03-03T15:53:26.639" v="5084" actId="26606"/>
          <ac:spMkLst>
            <pc:docMk/>
            <pc:sldMk cId="869369828" sldId="278"/>
            <ac:spMk id="10" creationId="{E49D7415-2F11-44C2-B6AA-13A25B6814B9}"/>
          </ac:spMkLst>
        </pc:spChg>
        <pc:picChg chg="add">
          <ac:chgData name="Zita Draper" userId="b063123c-f51f-481b-b99c-f574606c9ace" providerId="ADAL" clId="{3B249BC2-3BC4-4F1F-97B2-18CFA412A8EE}" dt="2025-03-03T15:53:26.639" v="5084" actId="26606"/>
          <ac:picMkLst>
            <pc:docMk/>
            <pc:sldMk cId="869369828" sldId="278"/>
            <ac:picMk id="7" creationId="{24DAF323-A8FC-4CF2-D3CF-6345C301DBFD}"/>
          </ac:picMkLst>
        </pc:picChg>
        <pc:cxnChg chg="add">
          <ac:chgData name="Zita Draper" userId="b063123c-f51f-481b-b99c-f574606c9ace" providerId="ADAL" clId="{3B249BC2-3BC4-4F1F-97B2-18CFA412A8EE}" dt="2025-03-03T15:53:26.639" v="5084" actId="26606"/>
          <ac:cxnSpMkLst>
            <pc:docMk/>
            <pc:sldMk cId="869369828" sldId="278"/>
            <ac:cxnSpMk id="12" creationId="{40ADC89C-EB4E-4AA5-ABBD-448BEC5FA3C4}"/>
          </ac:cxnSpMkLst>
        </pc:cxnChg>
      </pc:sldChg>
      <pc:sldChg chg="addSp modSp new mod setBg">
        <pc:chgData name="Zita Draper" userId="b063123c-f51f-481b-b99c-f574606c9ace" providerId="ADAL" clId="{3B249BC2-3BC4-4F1F-97B2-18CFA412A8EE}" dt="2025-03-03T15:54:10.146" v="5094" actId="122"/>
        <pc:sldMkLst>
          <pc:docMk/>
          <pc:sldMk cId="2486730512" sldId="279"/>
        </pc:sldMkLst>
        <pc:spChg chg="mod">
          <ac:chgData name="Zita Draper" userId="b063123c-f51f-481b-b99c-f574606c9ace" providerId="ADAL" clId="{3B249BC2-3BC4-4F1F-97B2-18CFA412A8EE}" dt="2025-03-03T15:54:10.146" v="5094" actId="122"/>
          <ac:spMkLst>
            <pc:docMk/>
            <pc:sldMk cId="2486730512" sldId="279"/>
            <ac:spMk id="2" creationId="{E3489539-FB40-4E64-861E-C41543B18FA7}"/>
          </ac:spMkLst>
        </pc:spChg>
        <pc:spChg chg="mod">
          <ac:chgData name="Zita Draper" userId="b063123c-f51f-481b-b99c-f574606c9ace" providerId="ADAL" clId="{3B249BC2-3BC4-4F1F-97B2-18CFA412A8EE}" dt="2025-03-03T15:54:02.276" v="5086" actId="26606"/>
          <ac:spMkLst>
            <pc:docMk/>
            <pc:sldMk cId="2486730512" sldId="279"/>
            <ac:spMk id="3" creationId="{4F657E48-3D20-79BA-0DA1-8DF65914A40D}"/>
          </ac:spMkLst>
        </pc:spChg>
        <pc:spChg chg="add">
          <ac:chgData name="Zita Draper" userId="b063123c-f51f-481b-b99c-f574606c9ace" providerId="ADAL" clId="{3B249BC2-3BC4-4F1F-97B2-18CFA412A8EE}" dt="2025-03-03T15:54:02.276" v="5086" actId="26606"/>
          <ac:spMkLst>
            <pc:docMk/>
            <pc:sldMk cId="2486730512" sldId="279"/>
            <ac:spMk id="10" creationId="{E49D7415-2F11-44C2-B6AA-13A25B6814B9}"/>
          </ac:spMkLst>
        </pc:spChg>
        <pc:picChg chg="add mod">
          <ac:chgData name="Zita Draper" userId="b063123c-f51f-481b-b99c-f574606c9ace" providerId="ADAL" clId="{3B249BC2-3BC4-4F1F-97B2-18CFA412A8EE}" dt="2025-03-03T15:54:02.276" v="5086" actId="26606"/>
          <ac:picMkLst>
            <pc:docMk/>
            <pc:sldMk cId="2486730512" sldId="279"/>
            <ac:picMk id="5" creationId="{E23BFBBA-855D-06F8-E3C0-6FD43911FD12}"/>
          </ac:picMkLst>
        </pc:picChg>
        <pc:cxnChg chg="add">
          <ac:chgData name="Zita Draper" userId="b063123c-f51f-481b-b99c-f574606c9ace" providerId="ADAL" clId="{3B249BC2-3BC4-4F1F-97B2-18CFA412A8EE}" dt="2025-03-03T15:54:02.276" v="5086" actId="26606"/>
          <ac:cxnSpMkLst>
            <pc:docMk/>
            <pc:sldMk cId="2486730512" sldId="279"/>
            <ac:cxnSpMk id="12" creationId="{8E813B4C-6731-0B72-5252-A79AB0E20B58}"/>
          </ac:cxnSpMkLst>
        </pc:cxnChg>
        <pc:cxnChg chg="add">
          <ac:chgData name="Zita Draper" userId="b063123c-f51f-481b-b99c-f574606c9ace" providerId="ADAL" clId="{3B249BC2-3BC4-4F1F-97B2-18CFA412A8EE}" dt="2025-03-03T15:54:02.276" v="5086" actId="26606"/>
          <ac:cxnSpMkLst>
            <pc:docMk/>
            <pc:sldMk cId="2486730512" sldId="279"/>
            <ac:cxnSpMk id="14" creationId="{6E0E8146-6E65-2E6C-0C86-547E3C925406}"/>
          </ac:cxnSpMkLst>
        </pc:cxnChg>
      </pc:sldChg>
      <pc:sldChg chg="addSp delSp modSp new mod setBg">
        <pc:chgData name="Zita Draper" userId="b063123c-f51f-481b-b99c-f574606c9ace" providerId="ADAL" clId="{3B249BC2-3BC4-4F1F-97B2-18CFA412A8EE}" dt="2025-03-03T15:56:31.392" v="5138" actId="26606"/>
        <pc:sldMkLst>
          <pc:docMk/>
          <pc:sldMk cId="548259237" sldId="280"/>
        </pc:sldMkLst>
        <pc:spChg chg="add mod">
          <ac:chgData name="Zita Draper" userId="b063123c-f51f-481b-b99c-f574606c9ace" providerId="ADAL" clId="{3B249BC2-3BC4-4F1F-97B2-18CFA412A8EE}" dt="2025-03-03T15:56:31.392" v="5138" actId="26606"/>
          <ac:spMkLst>
            <pc:docMk/>
            <pc:sldMk cId="548259237" sldId="280"/>
            <ac:spMk id="12" creationId="{E255D10A-A5D3-64C2-0561-1E7127825B29}"/>
          </ac:spMkLst>
        </pc:spChg>
        <pc:spChg chg="add">
          <ac:chgData name="Zita Draper" userId="b063123c-f51f-481b-b99c-f574606c9ace" providerId="ADAL" clId="{3B249BC2-3BC4-4F1F-97B2-18CFA412A8EE}" dt="2025-03-03T15:56:31.392" v="5138" actId="26606"/>
          <ac:spMkLst>
            <pc:docMk/>
            <pc:sldMk cId="548259237" sldId="280"/>
            <ac:spMk id="44" creationId="{33E93247-6229-44AB-A550-739E971E690B}"/>
          </ac:spMkLst>
        </pc:spChg>
        <pc:picChg chg="add mod ord">
          <ac:chgData name="Zita Draper" userId="b063123c-f51f-481b-b99c-f574606c9ace" providerId="ADAL" clId="{3B249BC2-3BC4-4F1F-97B2-18CFA412A8EE}" dt="2025-03-03T15:56:31.392" v="5138" actId="26606"/>
          <ac:picMkLst>
            <pc:docMk/>
            <pc:sldMk cId="548259237" sldId="280"/>
            <ac:picMk id="11" creationId="{4D07E048-9FCD-84E7-395F-FFF2CF196A6D}"/>
          </ac:picMkLst>
        </pc:picChg>
        <pc:cxnChg chg="add">
          <ac:chgData name="Zita Draper" userId="b063123c-f51f-481b-b99c-f574606c9ace" providerId="ADAL" clId="{3B249BC2-3BC4-4F1F-97B2-18CFA412A8EE}" dt="2025-03-03T15:56:31.392" v="5138" actId="26606"/>
          <ac:cxnSpMkLst>
            <pc:docMk/>
            <pc:sldMk cId="548259237" sldId="280"/>
            <ac:cxnSpMk id="42" creationId="{F64F9B95-9045-48D2-B9F3-2927E98F54AA}"/>
          </ac:cxnSpMkLst>
        </pc:cxnChg>
        <pc:cxnChg chg="add">
          <ac:chgData name="Zita Draper" userId="b063123c-f51f-481b-b99c-f574606c9ace" providerId="ADAL" clId="{3B249BC2-3BC4-4F1F-97B2-18CFA412A8EE}" dt="2025-03-03T15:56:31.392" v="5138" actId="26606"/>
          <ac:cxnSpMkLst>
            <pc:docMk/>
            <pc:sldMk cId="548259237" sldId="280"/>
            <ac:cxnSpMk id="43" creationId="{085AA86F-6A4D-4BCB-A045-D992CDC2959B}"/>
          </ac:cxnSpMkLst>
        </pc:cxnChg>
        <pc:cxnChg chg="add">
          <ac:chgData name="Zita Draper" userId="b063123c-f51f-481b-b99c-f574606c9ace" providerId="ADAL" clId="{3B249BC2-3BC4-4F1F-97B2-18CFA412A8EE}" dt="2025-03-03T15:56:31.392" v="5138" actId="26606"/>
          <ac:cxnSpMkLst>
            <pc:docMk/>
            <pc:sldMk cId="548259237" sldId="280"/>
            <ac:cxnSpMk id="45" creationId="{EE2E603F-4A95-4FE8-BB06-211DFD75DBEF}"/>
          </ac:cxnSpMkLst>
        </pc:cxnChg>
      </pc:sldChg>
      <pc:sldChg chg="addSp delSp modSp new mod modMedia setBg modClrScheme addAnim delAnim setClrOvrMap chgLayout">
        <pc:chgData name="Zita Draper" userId="b063123c-f51f-481b-b99c-f574606c9ace" providerId="ADAL" clId="{3B249BC2-3BC4-4F1F-97B2-18CFA412A8EE}" dt="2025-03-03T15:56:57.898" v="5159" actId="27614"/>
        <pc:sldMkLst>
          <pc:docMk/>
          <pc:sldMk cId="3796745264" sldId="281"/>
        </pc:sldMkLst>
        <pc:spChg chg="add mod ord">
          <ac:chgData name="Zita Draper" userId="b063123c-f51f-481b-b99c-f574606c9ace" providerId="ADAL" clId="{3B249BC2-3BC4-4F1F-97B2-18CFA412A8EE}" dt="2025-03-03T15:56:55.584" v="5157" actId="26606"/>
          <ac:spMkLst>
            <pc:docMk/>
            <pc:sldMk cId="3796745264" sldId="281"/>
            <ac:spMk id="4" creationId="{F1641CD8-92C7-CE21-8AFA-928C7AFD1491}"/>
          </ac:spMkLst>
        </pc:spChg>
        <pc:spChg chg="add">
          <ac:chgData name="Zita Draper" userId="b063123c-f51f-481b-b99c-f574606c9ace" providerId="ADAL" clId="{3B249BC2-3BC4-4F1F-97B2-18CFA412A8EE}" dt="2025-03-03T15:56:55.584" v="5157" actId="26606"/>
          <ac:spMkLst>
            <pc:docMk/>
            <pc:sldMk cId="3796745264" sldId="281"/>
            <ac:spMk id="16" creationId="{0EECA69B-4C2A-7F31-8019-E90DB3BD49CB}"/>
          </ac:spMkLst>
        </pc:spChg>
        <pc:spChg chg="add">
          <ac:chgData name="Zita Draper" userId="b063123c-f51f-481b-b99c-f574606c9ace" providerId="ADAL" clId="{3B249BC2-3BC4-4F1F-97B2-18CFA412A8EE}" dt="2025-03-03T15:56:55.584" v="5157" actId="26606"/>
          <ac:spMkLst>
            <pc:docMk/>
            <pc:sldMk cId="3796745264" sldId="281"/>
            <ac:spMk id="18" creationId="{857DEAC1-B3AA-6569-0A44-A191DF2F3C67}"/>
          </ac:spMkLst>
        </pc:spChg>
        <pc:picChg chg="add mod">
          <ac:chgData name="Zita Draper" userId="b063123c-f51f-481b-b99c-f574606c9ace" providerId="ADAL" clId="{3B249BC2-3BC4-4F1F-97B2-18CFA412A8EE}" dt="2025-03-03T15:56:57.898" v="5159" actId="27614"/>
          <ac:picMkLst>
            <pc:docMk/>
            <pc:sldMk cId="3796745264" sldId="281"/>
            <ac:picMk id="17" creationId="{237ADD87-88FA-6310-FBC3-72536D4FCAC0}"/>
          </ac:picMkLst>
        </pc:picChg>
      </pc:sldChg>
      <pc:sldChg chg="addSp modSp new mod setBg">
        <pc:chgData name="Zita Draper" userId="b063123c-f51f-481b-b99c-f574606c9ace" providerId="ADAL" clId="{3B249BC2-3BC4-4F1F-97B2-18CFA412A8EE}" dt="2025-03-05T11:20:11.561" v="6393" actId="20577"/>
        <pc:sldMkLst>
          <pc:docMk/>
          <pc:sldMk cId="1528917509" sldId="282"/>
        </pc:sldMkLst>
        <pc:spChg chg="mod">
          <ac:chgData name="Zita Draper" userId="b063123c-f51f-481b-b99c-f574606c9ace" providerId="ADAL" clId="{3B249BC2-3BC4-4F1F-97B2-18CFA412A8EE}" dt="2025-03-05T10:30:27.403" v="5868" actId="1076"/>
          <ac:spMkLst>
            <pc:docMk/>
            <pc:sldMk cId="1528917509" sldId="282"/>
            <ac:spMk id="2" creationId="{C1A9DA5D-4A50-35E3-CA8C-95623656E548}"/>
          </ac:spMkLst>
        </pc:spChg>
        <pc:spChg chg="mod">
          <ac:chgData name="Zita Draper" userId="b063123c-f51f-481b-b99c-f574606c9ace" providerId="ADAL" clId="{3B249BC2-3BC4-4F1F-97B2-18CFA412A8EE}" dt="2025-03-05T11:20:11.561" v="6393" actId="20577"/>
          <ac:spMkLst>
            <pc:docMk/>
            <pc:sldMk cId="1528917509" sldId="282"/>
            <ac:spMk id="3" creationId="{F85AF814-B48D-F848-0CEA-699219363F73}"/>
          </ac:spMkLst>
        </pc:spChg>
        <pc:spChg chg="add">
          <ac:chgData name="Zita Draper" userId="b063123c-f51f-481b-b99c-f574606c9ace" providerId="ADAL" clId="{3B249BC2-3BC4-4F1F-97B2-18CFA412A8EE}" dt="2025-03-05T10:30:13.907" v="5866" actId="26606"/>
          <ac:spMkLst>
            <pc:docMk/>
            <pc:sldMk cId="1528917509" sldId="282"/>
            <ac:spMk id="10" creationId="{E49D7415-2F11-44C2-B6AA-13A25B6814B9}"/>
          </ac:spMkLst>
        </pc:spChg>
        <pc:picChg chg="add mod">
          <ac:chgData name="Zita Draper" userId="b063123c-f51f-481b-b99c-f574606c9ace" providerId="ADAL" clId="{3B249BC2-3BC4-4F1F-97B2-18CFA412A8EE}" dt="2025-03-05T10:30:13.907" v="5866" actId="26606"/>
          <ac:picMkLst>
            <pc:docMk/>
            <pc:sldMk cId="1528917509" sldId="282"/>
            <ac:picMk id="5" creationId="{E7D52D26-5A94-2214-F4C7-DB7A4210E8CF}"/>
          </ac:picMkLst>
        </pc:picChg>
        <pc:cxnChg chg="add">
          <ac:chgData name="Zita Draper" userId="b063123c-f51f-481b-b99c-f574606c9ace" providerId="ADAL" clId="{3B249BC2-3BC4-4F1F-97B2-18CFA412A8EE}" dt="2025-03-05T10:30:13.907" v="5866" actId="26606"/>
          <ac:cxnSpMkLst>
            <pc:docMk/>
            <pc:sldMk cId="1528917509" sldId="282"/>
            <ac:cxnSpMk id="12" creationId="{D2E57F3D-33BE-4306-87E6-245763719516}"/>
          </ac:cxnSpMkLst>
        </pc:cxnChg>
      </pc:sldChg>
      <pc:sldChg chg="addSp delSp modSp new mod setBg">
        <pc:chgData name="Zita Draper" userId="b063123c-f51f-481b-b99c-f574606c9ace" providerId="ADAL" clId="{3B249BC2-3BC4-4F1F-97B2-18CFA412A8EE}" dt="2025-03-05T10:31:26.308" v="5880" actId="403"/>
        <pc:sldMkLst>
          <pc:docMk/>
          <pc:sldMk cId="578256006" sldId="283"/>
        </pc:sldMkLst>
        <pc:spChg chg="mod">
          <ac:chgData name="Zita Draper" userId="b063123c-f51f-481b-b99c-f574606c9ace" providerId="ADAL" clId="{3B249BC2-3BC4-4F1F-97B2-18CFA412A8EE}" dt="2025-03-05T10:31:26.308" v="5880" actId="403"/>
          <ac:spMkLst>
            <pc:docMk/>
            <pc:sldMk cId="578256006" sldId="283"/>
            <ac:spMk id="2" creationId="{93727E8D-EE97-6908-14E2-C19659C74B21}"/>
          </ac:spMkLst>
        </pc:spChg>
        <pc:spChg chg="add del mod">
          <ac:chgData name="Zita Draper" userId="b063123c-f51f-481b-b99c-f574606c9ace" providerId="ADAL" clId="{3B249BC2-3BC4-4F1F-97B2-18CFA412A8EE}" dt="2025-03-05T10:31:09.516" v="5873" actId="26606"/>
          <ac:spMkLst>
            <pc:docMk/>
            <pc:sldMk cId="578256006" sldId="283"/>
            <ac:spMk id="3" creationId="{7AF6FC9D-9B83-9E0A-E72E-0C6546CECBCD}"/>
          </ac:spMkLst>
        </pc:spChg>
        <pc:spChg chg="add">
          <ac:chgData name="Zita Draper" userId="b063123c-f51f-481b-b99c-f574606c9ace" providerId="ADAL" clId="{3B249BC2-3BC4-4F1F-97B2-18CFA412A8EE}" dt="2025-03-05T10:31:09.516" v="5873" actId="26606"/>
          <ac:spMkLst>
            <pc:docMk/>
            <pc:sldMk cId="578256006" sldId="283"/>
            <ac:spMk id="9" creationId="{F68B2C62-7648-4430-90D5-AE0F252AF113}"/>
          </ac:spMkLst>
        </pc:spChg>
        <pc:graphicFrameChg chg="add del">
          <ac:chgData name="Zita Draper" userId="b063123c-f51f-481b-b99c-f574606c9ace" providerId="ADAL" clId="{3B249BC2-3BC4-4F1F-97B2-18CFA412A8EE}" dt="2025-03-05T10:31:01.396" v="5870" actId="26606"/>
          <ac:graphicFrameMkLst>
            <pc:docMk/>
            <pc:sldMk cId="578256006" sldId="283"/>
            <ac:graphicFrameMk id="5" creationId="{752693FE-8143-35D8-A381-8B3BF263FCD8}"/>
          </ac:graphicFrameMkLst>
        </pc:graphicFrameChg>
        <pc:graphicFrameChg chg="add del">
          <ac:chgData name="Zita Draper" userId="b063123c-f51f-481b-b99c-f574606c9ace" providerId="ADAL" clId="{3B249BC2-3BC4-4F1F-97B2-18CFA412A8EE}" dt="2025-03-05T10:31:09.473" v="5872" actId="26606"/>
          <ac:graphicFrameMkLst>
            <pc:docMk/>
            <pc:sldMk cId="578256006" sldId="283"/>
            <ac:graphicFrameMk id="7" creationId="{38BF9040-38AC-8806-C5FC-5A60AFA3449A}"/>
          </ac:graphicFrameMkLst>
        </pc:graphicFrameChg>
        <pc:graphicFrameChg chg="add">
          <ac:chgData name="Zita Draper" userId="b063123c-f51f-481b-b99c-f574606c9ace" providerId="ADAL" clId="{3B249BC2-3BC4-4F1F-97B2-18CFA412A8EE}" dt="2025-03-05T10:31:09.516" v="5873" actId="26606"/>
          <ac:graphicFrameMkLst>
            <pc:docMk/>
            <pc:sldMk cId="578256006" sldId="283"/>
            <ac:graphicFrameMk id="10" creationId="{4E50AF48-A42C-2B54-D8A7-96F8E793F453}"/>
          </ac:graphicFrameMkLst>
        </pc:graphicFrameChg>
        <pc:cxnChg chg="add">
          <ac:chgData name="Zita Draper" userId="b063123c-f51f-481b-b99c-f574606c9ace" providerId="ADAL" clId="{3B249BC2-3BC4-4F1F-97B2-18CFA412A8EE}" dt="2025-03-05T10:31:09.516" v="5873" actId="26606"/>
          <ac:cxnSpMkLst>
            <pc:docMk/>
            <pc:sldMk cId="578256006" sldId="283"/>
            <ac:cxnSpMk id="11" creationId="{0ADD27CF-4CE1-2871-1ABA-40FCA4D03214}"/>
          </ac:cxnSpMkLst>
        </pc:cxnChg>
      </pc:sldChg>
      <pc:sldChg chg="addSp modSp new mod modNotesTx">
        <pc:chgData name="Zita Draper" userId="b063123c-f51f-481b-b99c-f574606c9ace" providerId="ADAL" clId="{3B249BC2-3BC4-4F1F-97B2-18CFA412A8EE}" dt="2025-03-05T11:21:39.029" v="6480" actId="1076"/>
        <pc:sldMkLst>
          <pc:docMk/>
          <pc:sldMk cId="919390770" sldId="284"/>
        </pc:sldMkLst>
        <pc:spChg chg="mod">
          <ac:chgData name="Zita Draper" userId="b063123c-f51f-481b-b99c-f574606c9ace" providerId="ADAL" clId="{3B249BC2-3BC4-4F1F-97B2-18CFA412A8EE}" dt="2025-03-05T10:31:54.111" v="5953" actId="122"/>
          <ac:spMkLst>
            <pc:docMk/>
            <pc:sldMk cId="919390770" sldId="284"/>
            <ac:spMk id="2" creationId="{1222EE51-C5BC-3CE6-61C0-34CA355B5F5F}"/>
          </ac:spMkLst>
        </pc:spChg>
        <pc:spChg chg="mod">
          <ac:chgData name="Zita Draper" userId="b063123c-f51f-481b-b99c-f574606c9ace" providerId="ADAL" clId="{3B249BC2-3BC4-4F1F-97B2-18CFA412A8EE}" dt="2025-03-05T11:19:48.832" v="6355" actId="20577"/>
          <ac:spMkLst>
            <pc:docMk/>
            <pc:sldMk cId="919390770" sldId="284"/>
            <ac:spMk id="3" creationId="{4EBAF7F4-C179-6A3C-EA3D-8E7CB103BC1A}"/>
          </ac:spMkLst>
        </pc:spChg>
        <pc:picChg chg="add mod">
          <ac:chgData name="Zita Draper" userId="b063123c-f51f-481b-b99c-f574606c9ace" providerId="ADAL" clId="{3B249BC2-3BC4-4F1F-97B2-18CFA412A8EE}" dt="2025-03-05T11:21:39.029" v="6480" actId="1076"/>
          <ac:picMkLst>
            <pc:docMk/>
            <pc:sldMk cId="919390770" sldId="284"/>
            <ac:picMk id="5" creationId="{2AD6675A-38BD-908A-24BC-4BAD6530A3F2}"/>
          </ac:picMkLst>
        </pc:picChg>
      </pc:sldChg>
      <pc:sldChg chg="addSp delSp modSp new mod setBg modClrScheme addAnim setClrOvrMap chgLayout">
        <pc:chgData name="Zita Draper" userId="b063123c-f51f-481b-b99c-f574606c9ace" providerId="ADAL" clId="{3B249BC2-3BC4-4F1F-97B2-18CFA412A8EE}" dt="2025-03-05T11:22:21.455" v="6553"/>
        <pc:sldMkLst>
          <pc:docMk/>
          <pc:sldMk cId="401505872" sldId="285"/>
        </pc:sldMkLst>
        <pc:spChg chg="del mod ord">
          <ac:chgData name="Zita Draper" userId="b063123c-f51f-481b-b99c-f574606c9ace" providerId="ADAL" clId="{3B249BC2-3BC4-4F1F-97B2-18CFA412A8EE}" dt="2025-03-05T11:21:47.012" v="6481" actId="700"/>
          <ac:spMkLst>
            <pc:docMk/>
            <pc:sldMk cId="401505872" sldId="285"/>
            <ac:spMk id="2" creationId="{413C6C57-774F-C059-323C-F87064FF23BE}"/>
          </ac:spMkLst>
        </pc:spChg>
        <pc:spChg chg="del mod ord">
          <ac:chgData name="Zita Draper" userId="b063123c-f51f-481b-b99c-f574606c9ace" providerId="ADAL" clId="{3B249BC2-3BC4-4F1F-97B2-18CFA412A8EE}" dt="2025-03-05T11:21:47.012" v="6481" actId="700"/>
          <ac:spMkLst>
            <pc:docMk/>
            <pc:sldMk cId="401505872" sldId="285"/>
            <ac:spMk id="3" creationId="{9E6E9B14-CF65-CC12-D107-25A7917010EF}"/>
          </ac:spMkLst>
        </pc:spChg>
        <pc:spChg chg="add mod ord">
          <ac:chgData name="Zita Draper" userId="b063123c-f51f-481b-b99c-f574606c9ace" providerId="ADAL" clId="{3B249BC2-3BC4-4F1F-97B2-18CFA412A8EE}" dt="2025-03-05T11:22:21.439" v="6552" actId="26606"/>
          <ac:spMkLst>
            <pc:docMk/>
            <pc:sldMk cId="401505872" sldId="285"/>
            <ac:spMk id="4" creationId="{C651E99C-3F2B-BB1A-07BD-B76D449A50A5}"/>
          </ac:spMkLst>
        </pc:spChg>
        <pc:spChg chg="add del mod ord">
          <ac:chgData name="Zita Draper" userId="b063123c-f51f-481b-b99c-f574606c9ace" providerId="ADAL" clId="{3B249BC2-3BC4-4F1F-97B2-18CFA412A8EE}" dt="2025-03-05T11:22:01.318" v="6545" actId="478"/>
          <ac:spMkLst>
            <pc:docMk/>
            <pc:sldMk cId="401505872" sldId="285"/>
            <ac:spMk id="5" creationId="{EF175B4E-457D-AA43-C4F2-F56F857256C8}"/>
          </ac:spMkLst>
        </pc:spChg>
        <pc:spChg chg="add">
          <ac:chgData name="Zita Draper" userId="b063123c-f51f-481b-b99c-f574606c9ace" providerId="ADAL" clId="{3B249BC2-3BC4-4F1F-97B2-18CFA412A8EE}" dt="2025-03-05T11:22:21.439" v="6552" actId="26606"/>
          <ac:spMkLst>
            <pc:docMk/>
            <pc:sldMk cId="401505872" sldId="285"/>
            <ac:spMk id="10" creationId="{33E93247-6229-44AB-A550-739E971E690B}"/>
          </ac:spMkLst>
        </pc:spChg>
        <pc:spChg chg="add">
          <ac:chgData name="Zita Draper" userId="b063123c-f51f-481b-b99c-f574606c9ace" providerId="ADAL" clId="{3B249BC2-3BC4-4F1F-97B2-18CFA412A8EE}" dt="2025-03-05T11:22:21.439" v="6552" actId="26606"/>
          <ac:spMkLst>
            <pc:docMk/>
            <pc:sldMk cId="401505872" sldId="285"/>
            <ac:spMk id="12" creationId="{6BB6B482-ACCA-4938-8AEA-49D525C17221}"/>
          </ac:spMkLst>
        </pc:spChg>
        <pc:picChg chg="add">
          <ac:chgData name="Zita Draper" userId="b063123c-f51f-481b-b99c-f574606c9ace" providerId="ADAL" clId="{3B249BC2-3BC4-4F1F-97B2-18CFA412A8EE}" dt="2025-03-05T11:22:21.439" v="6552" actId="26606"/>
          <ac:picMkLst>
            <pc:docMk/>
            <pc:sldMk cId="401505872" sldId="285"/>
            <ac:picMk id="6" creationId="{AD2ECDD1-1E32-1199-991A-5BB3637AA638}"/>
          </ac:picMkLst>
        </pc:picChg>
        <pc:cxnChg chg="add">
          <ac:chgData name="Zita Draper" userId="b063123c-f51f-481b-b99c-f574606c9ace" providerId="ADAL" clId="{3B249BC2-3BC4-4F1F-97B2-18CFA412A8EE}" dt="2025-03-05T11:22:21.439" v="6552" actId="26606"/>
          <ac:cxnSpMkLst>
            <pc:docMk/>
            <pc:sldMk cId="401505872" sldId="285"/>
            <ac:cxnSpMk id="14" creationId="{EE2E603F-4A95-4FE8-BB06-211DFD75DBEF}"/>
          </ac:cxnSpMkLst>
        </pc:cxnChg>
      </pc:sldChg>
      <pc:sldChg chg="addSp modSp new mod setBg">
        <pc:chgData name="Zita Draper" userId="b063123c-f51f-481b-b99c-f574606c9ace" providerId="ADAL" clId="{3B249BC2-3BC4-4F1F-97B2-18CFA412A8EE}" dt="2025-03-05T11:24:53.416" v="6954" actId="26606"/>
        <pc:sldMkLst>
          <pc:docMk/>
          <pc:sldMk cId="2308953627" sldId="286"/>
        </pc:sldMkLst>
        <pc:spChg chg="mod">
          <ac:chgData name="Zita Draper" userId="b063123c-f51f-481b-b99c-f574606c9ace" providerId="ADAL" clId="{3B249BC2-3BC4-4F1F-97B2-18CFA412A8EE}" dt="2025-03-05T11:24:53.416" v="6954" actId="26606"/>
          <ac:spMkLst>
            <pc:docMk/>
            <pc:sldMk cId="2308953627" sldId="286"/>
            <ac:spMk id="2" creationId="{78E9557B-C196-CDA3-CA8C-81056A6D0F50}"/>
          </ac:spMkLst>
        </pc:spChg>
        <pc:spChg chg="mod">
          <ac:chgData name="Zita Draper" userId="b063123c-f51f-481b-b99c-f574606c9ace" providerId="ADAL" clId="{3B249BC2-3BC4-4F1F-97B2-18CFA412A8EE}" dt="2025-03-05T11:24:53.416" v="6954" actId="26606"/>
          <ac:spMkLst>
            <pc:docMk/>
            <pc:sldMk cId="2308953627" sldId="286"/>
            <ac:spMk id="3" creationId="{2CE9726B-1B4E-320D-9FDE-8D9C5C45B645}"/>
          </ac:spMkLst>
        </pc:spChg>
        <pc:spChg chg="add">
          <ac:chgData name="Zita Draper" userId="b063123c-f51f-481b-b99c-f574606c9ace" providerId="ADAL" clId="{3B249BC2-3BC4-4F1F-97B2-18CFA412A8EE}" dt="2025-03-05T11:24:53.416" v="6954" actId="26606"/>
          <ac:spMkLst>
            <pc:docMk/>
            <pc:sldMk cId="2308953627" sldId="286"/>
            <ac:spMk id="9" creationId="{E49D7415-2F11-44C2-B6AA-13A25B6814B9}"/>
          </ac:spMkLst>
        </pc:spChg>
        <pc:picChg chg="add">
          <ac:chgData name="Zita Draper" userId="b063123c-f51f-481b-b99c-f574606c9ace" providerId="ADAL" clId="{3B249BC2-3BC4-4F1F-97B2-18CFA412A8EE}" dt="2025-03-05T11:24:53.416" v="6954" actId="26606"/>
          <ac:picMkLst>
            <pc:docMk/>
            <pc:sldMk cId="2308953627" sldId="286"/>
            <ac:picMk id="5" creationId="{A585900A-7343-6CB2-7A9F-9ED1BED97B80}"/>
          </ac:picMkLst>
        </pc:picChg>
        <pc:cxnChg chg="add">
          <ac:chgData name="Zita Draper" userId="b063123c-f51f-481b-b99c-f574606c9ace" providerId="ADAL" clId="{3B249BC2-3BC4-4F1F-97B2-18CFA412A8EE}" dt="2025-03-05T11:24:53.416" v="6954" actId="26606"/>
          <ac:cxnSpMkLst>
            <pc:docMk/>
            <pc:sldMk cId="2308953627" sldId="286"/>
            <ac:cxnSpMk id="11" creationId="{D2E57F3D-33BE-4306-87E6-245763719516}"/>
          </ac:cxnSpMkLst>
        </pc:cxnChg>
      </pc:sldChg>
      <pc:sldChg chg="addSp delSp modSp new mod">
        <pc:chgData name="Zita Draper" userId="b063123c-f51f-481b-b99c-f574606c9ace" providerId="ADAL" clId="{3B249BC2-3BC4-4F1F-97B2-18CFA412A8EE}" dt="2025-03-05T11:25:04.194" v="6955" actId="26606"/>
        <pc:sldMkLst>
          <pc:docMk/>
          <pc:sldMk cId="2858991886" sldId="287"/>
        </pc:sldMkLst>
        <pc:spChg chg="mod">
          <ac:chgData name="Zita Draper" userId="b063123c-f51f-481b-b99c-f574606c9ace" providerId="ADAL" clId="{3B249BC2-3BC4-4F1F-97B2-18CFA412A8EE}" dt="2025-03-05T11:23:32.105" v="6789" actId="122"/>
          <ac:spMkLst>
            <pc:docMk/>
            <pc:sldMk cId="2858991886" sldId="287"/>
            <ac:spMk id="2" creationId="{5592D4ED-46E0-77D6-E6ED-7F6DE9798220}"/>
          </ac:spMkLst>
        </pc:spChg>
        <pc:spChg chg="del mod">
          <ac:chgData name="Zita Draper" userId="b063123c-f51f-481b-b99c-f574606c9ace" providerId="ADAL" clId="{3B249BC2-3BC4-4F1F-97B2-18CFA412A8EE}" dt="2025-03-05T11:25:04.194" v="6955" actId="26606"/>
          <ac:spMkLst>
            <pc:docMk/>
            <pc:sldMk cId="2858991886" sldId="287"/>
            <ac:spMk id="3" creationId="{7B3D72F0-FB92-BA83-A007-7167AE627756}"/>
          </ac:spMkLst>
        </pc:spChg>
        <pc:graphicFrameChg chg="add">
          <ac:chgData name="Zita Draper" userId="b063123c-f51f-481b-b99c-f574606c9ace" providerId="ADAL" clId="{3B249BC2-3BC4-4F1F-97B2-18CFA412A8EE}" dt="2025-03-05T11:25:04.194" v="6955" actId="26606"/>
          <ac:graphicFrameMkLst>
            <pc:docMk/>
            <pc:sldMk cId="2858991886" sldId="287"/>
            <ac:graphicFrameMk id="5" creationId="{9665CB78-ECCC-FCB8-278C-5DC4AEA7C155}"/>
          </ac:graphicFrameMkLst>
        </pc:graphicFrameChg>
      </pc:sldChg>
      <pc:sldChg chg="addSp delSp modSp new mod setBg modClrScheme chgLayout">
        <pc:chgData name="Zita Draper" userId="b063123c-f51f-481b-b99c-f574606c9ace" providerId="ADAL" clId="{3B249BC2-3BC4-4F1F-97B2-18CFA412A8EE}" dt="2025-03-05T11:25:14.929" v="6956" actId="26606"/>
        <pc:sldMkLst>
          <pc:docMk/>
          <pc:sldMk cId="869103084" sldId="288"/>
        </pc:sldMkLst>
        <pc:spChg chg="del mod ord">
          <ac:chgData name="Zita Draper" userId="b063123c-f51f-481b-b99c-f574606c9ace" providerId="ADAL" clId="{3B249BC2-3BC4-4F1F-97B2-18CFA412A8EE}" dt="2025-03-05T11:24:25.322" v="6925" actId="700"/>
          <ac:spMkLst>
            <pc:docMk/>
            <pc:sldMk cId="869103084" sldId="288"/>
            <ac:spMk id="2" creationId="{8BA9E0B2-8A5B-F7EE-9450-9780E63F7533}"/>
          </ac:spMkLst>
        </pc:spChg>
        <pc:spChg chg="del mod ord">
          <ac:chgData name="Zita Draper" userId="b063123c-f51f-481b-b99c-f574606c9ace" providerId="ADAL" clId="{3B249BC2-3BC4-4F1F-97B2-18CFA412A8EE}" dt="2025-03-05T11:24:25.322" v="6925" actId="700"/>
          <ac:spMkLst>
            <pc:docMk/>
            <pc:sldMk cId="869103084" sldId="288"/>
            <ac:spMk id="3" creationId="{E2EAC281-1A73-3CC9-FF06-BD04AEC260A8}"/>
          </ac:spMkLst>
        </pc:spChg>
        <pc:spChg chg="add mod ord">
          <ac:chgData name="Zita Draper" userId="b063123c-f51f-481b-b99c-f574606c9ace" providerId="ADAL" clId="{3B249BC2-3BC4-4F1F-97B2-18CFA412A8EE}" dt="2025-03-05T11:25:14.929" v="6956" actId="26606"/>
          <ac:spMkLst>
            <pc:docMk/>
            <pc:sldMk cId="869103084" sldId="288"/>
            <ac:spMk id="4" creationId="{B44CFCFF-A4B5-6EB8-94BD-562497043BCD}"/>
          </ac:spMkLst>
        </pc:spChg>
        <pc:spChg chg="add mod ord">
          <ac:chgData name="Zita Draper" userId="b063123c-f51f-481b-b99c-f574606c9ace" providerId="ADAL" clId="{3B249BC2-3BC4-4F1F-97B2-18CFA412A8EE}" dt="2025-03-05T11:25:14.929" v="6956" actId="26606"/>
          <ac:spMkLst>
            <pc:docMk/>
            <pc:sldMk cId="869103084" sldId="288"/>
            <ac:spMk id="5" creationId="{470BB45D-18C2-806B-9FD5-0B7CF0C80816}"/>
          </ac:spMkLst>
        </pc:spChg>
        <pc:spChg chg="add">
          <ac:chgData name="Zita Draper" userId="b063123c-f51f-481b-b99c-f574606c9ace" providerId="ADAL" clId="{3B249BC2-3BC4-4F1F-97B2-18CFA412A8EE}" dt="2025-03-05T11:25:14.929" v="6956" actId="26606"/>
          <ac:spMkLst>
            <pc:docMk/>
            <pc:sldMk cId="869103084" sldId="288"/>
            <ac:spMk id="12" creationId="{33E93247-6229-44AB-A550-739E971E690B}"/>
          </ac:spMkLst>
        </pc:spChg>
        <pc:picChg chg="add">
          <ac:chgData name="Zita Draper" userId="b063123c-f51f-481b-b99c-f574606c9ace" providerId="ADAL" clId="{3B249BC2-3BC4-4F1F-97B2-18CFA412A8EE}" dt="2025-03-05T11:25:14.929" v="6956" actId="26606"/>
          <ac:picMkLst>
            <pc:docMk/>
            <pc:sldMk cId="869103084" sldId="288"/>
            <ac:picMk id="9" creationId="{A66EA702-1F97-24C8-B491-E7801450EFE8}"/>
          </ac:picMkLst>
        </pc:picChg>
        <pc:cxnChg chg="add">
          <ac:chgData name="Zita Draper" userId="b063123c-f51f-481b-b99c-f574606c9ace" providerId="ADAL" clId="{3B249BC2-3BC4-4F1F-97B2-18CFA412A8EE}" dt="2025-03-05T11:25:14.929" v="6956" actId="26606"/>
          <ac:cxnSpMkLst>
            <pc:docMk/>
            <pc:sldMk cId="869103084" sldId="288"/>
            <ac:cxnSpMk id="14" creationId="{EE2E603F-4A95-4FE8-BB06-211DFD75DBEF}"/>
          </ac:cxnSpMkLst>
        </pc:cxnChg>
      </pc:sldChg>
      <pc:sldChg chg="new del">
        <pc:chgData name="Zita Draper" userId="b063123c-f51f-481b-b99c-f574606c9ace" providerId="ADAL" clId="{3B249BC2-3BC4-4F1F-97B2-18CFA412A8EE}" dt="2025-03-05T11:24:21.589" v="6924" actId="2696"/>
        <pc:sldMkLst>
          <pc:docMk/>
          <pc:sldMk cId="3135779942" sldId="289"/>
        </pc:sldMkLst>
      </pc:sldChg>
      <pc:sldChg chg="new del">
        <pc:chgData name="Zita Draper" userId="b063123c-f51f-481b-b99c-f574606c9ace" providerId="ADAL" clId="{3B249BC2-3BC4-4F1F-97B2-18CFA412A8EE}" dt="2025-03-05T11:24:20.649" v="6923" actId="2696"/>
        <pc:sldMkLst>
          <pc:docMk/>
          <pc:sldMk cId="502637344" sldId="290"/>
        </pc:sldMkLst>
      </pc:sldChg>
      <pc:sldChg chg="new del">
        <pc:chgData name="Zita Draper" userId="b063123c-f51f-481b-b99c-f574606c9ace" providerId="ADAL" clId="{3B249BC2-3BC4-4F1F-97B2-18CFA412A8EE}" dt="2025-03-05T11:24:20.249" v="6922" actId="2696"/>
        <pc:sldMkLst>
          <pc:docMk/>
          <pc:sldMk cId="2440253141" sldId="291"/>
        </pc:sldMkLst>
      </pc:sldChg>
      <pc:sldChg chg="new del">
        <pc:chgData name="Zita Draper" userId="b063123c-f51f-481b-b99c-f574606c9ace" providerId="ADAL" clId="{3B249BC2-3BC4-4F1F-97B2-18CFA412A8EE}" dt="2025-03-05T11:24:19.803" v="6921" actId="2696"/>
        <pc:sldMkLst>
          <pc:docMk/>
          <pc:sldMk cId="2163751368" sldId="292"/>
        </pc:sldMkLst>
      </pc:sldChg>
      <pc:sldChg chg="new del">
        <pc:chgData name="Zita Draper" userId="b063123c-f51f-481b-b99c-f574606c9ace" providerId="ADAL" clId="{3B249BC2-3BC4-4F1F-97B2-18CFA412A8EE}" dt="2025-03-05T11:24:19.503" v="6920" actId="2696"/>
        <pc:sldMkLst>
          <pc:docMk/>
          <pc:sldMk cId="3848435215" sldId="293"/>
        </pc:sldMkLst>
      </pc:sldChg>
      <pc:sldChg chg="new del">
        <pc:chgData name="Zita Draper" userId="b063123c-f51f-481b-b99c-f574606c9ace" providerId="ADAL" clId="{3B249BC2-3BC4-4F1F-97B2-18CFA412A8EE}" dt="2025-03-05T11:24:19.257" v="6919" actId="2696"/>
        <pc:sldMkLst>
          <pc:docMk/>
          <pc:sldMk cId="1998799897" sldId="294"/>
        </pc:sldMkLst>
      </pc:sldChg>
      <pc:sldChg chg="new del">
        <pc:chgData name="Zita Draper" userId="b063123c-f51f-481b-b99c-f574606c9ace" providerId="ADAL" clId="{3B249BC2-3BC4-4F1F-97B2-18CFA412A8EE}" dt="2025-03-05T11:24:18.968" v="6918" actId="2696"/>
        <pc:sldMkLst>
          <pc:docMk/>
          <pc:sldMk cId="1516629189" sldId="295"/>
        </pc:sldMkLst>
      </pc:sldChg>
      <pc:sldChg chg="new del">
        <pc:chgData name="Zita Draper" userId="b063123c-f51f-481b-b99c-f574606c9ace" providerId="ADAL" clId="{3B249BC2-3BC4-4F1F-97B2-18CFA412A8EE}" dt="2025-03-05T11:24:18.668" v="6917" actId="2696"/>
        <pc:sldMkLst>
          <pc:docMk/>
          <pc:sldMk cId="9760993" sldId="296"/>
        </pc:sldMkLst>
      </pc:sldChg>
      <pc:sldChg chg="new del">
        <pc:chgData name="Zita Draper" userId="b063123c-f51f-481b-b99c-f574606c9ace" providerId="ADAL" clId="{3B249BC2-3BC4-4F1F-97B2-18CFA412A8EE}" dt="2025-03-05T11:24:18.346" v="6916" actId="2696"/>
        <pc:sldMkLst>
          <pc:docMk/>
          <pc:sldMk cId="9022523" sldId="297"/>
        </pc:sldMkLst>
      </pc:sldChg>
      <pc:sldChg chg="new del">
        <pc:chgData name="Zita Draper" userId="b063123c-f51f-481b-b99c-f574606c9ace" providerId="ADAL" clId="{3B249BC2-3BC4-4F1F-97B2-18CFA412A8EE}" dt="2025-03-05T11:24:18.043" v="6915" actId="2696"/>
        <pc:sldMkLst>
          <pc:docMk/>
          <pc:sldMk cId="2326985924" sldId="298"/>
        </pc:sldMkLst>
      </pc:sldChg>
      <pc:sldChg chg="new del">
        <pc:chgData name="Zita Draper" userId="b063123c-f51f-481b-b99c-f574606c9ace" providerId="ADAL" clId="{3B249BC2-3BC4-4F1F-97B2-18CFA412A8EE}" dt="2025-03-05T11:24:17.798" v="6914" actId="2696"/>
        <pc:sldMkLst>
          <pc:docMk/>
          <pc:sldMk cId="1101368545" sldId="299"/>
        </pc:sldMkLst>
      </pc:sldChg>
      <pc:sldChg chg="new del">
        <pc:chgData name="Zita Draper" userId="b063123c-f51f-481b-b99c-f574606c9ace" providerId="ADAL" clId="{3B249BC2-3BC4-4F1F-97B2-18CFA412A8EE}" dt="2025-03-05T11:24:17.508" v="6913" actId="2696"/>
        <pc:sldMkLst>
          <pc:docMk/>
          <pc:sldMk cId="33662916" sldId="300"/>
        </pc:sldMkLst>
      </pc:sldChg>
      <pc:sldChg chg="new del">
        <pc:chgData name="Zita Draper" userId="b063123c-f51f-481b-b99c-f574606c9ace" providerId="ADAL" clId="{3B249BC2-3BC4-4F1F-97B2-18CFA412A8EE}" dt="2025-03-05T11:24:17.249" v="6912" actId="2696"/>
        <pc:sldMkLst>
          <pc:docMk/>
          <pc:sldMk cId="6147855" sldId="301"/>
        </pc:sldMkLst>
      </pc:sldChg>
      <pc:sldChg chg="new del">
        <pc:chgData name="Zita Draper" userId="b063123c-f51f-481b-b99c-f574606c9ace" providerId="ADAL" clId="{3B249BC2-3BC4-4F1F-97B2-18CFA412A8EE}" dt="2025-03-05T11:24:17.002" v="6911" actId="2696"/>
        <pc:sldMkLst>
          <pc:docMk/>
          <pc:sldMk cId="2934650933" sldId="302"/>
        </pc:sldMkLst>
      </pc:sldChg>
      <pc:sldChg chg="new del">
        <pc:chgData name="Zita Draper" userId="b063123c-f51f-481b-b99c-f574606c9ace" providerId="ADAL" clId="{3B249BC2-3BC4-4F1F-97B2-18CFA412A8EE}" dt="2025-03-05T11:24:16.780" v="6910" actId="2696"/>
        <pc:sldMkLst>
          <pc:docMk/>
          <pc:sldMk cId="3475891481" sldId="303"/>
        </pc:sldMkLst>
      </pc:sldChg>
      <pc:sldChg chg="new del">
        <pc:chgData name="Zita Draper" userId="b063123c-f51f-481b-b99c-f574606c9ace" providerId="ADAL" clId="{3B249BC2-3BC4-4F1F-97B2-18CFA412A8EE}" dt="2025-03-05T11:24:16.564" v="6909" actId="2696"/>
        <pc:sldMkLst>
          <pc:docMk/>
          <pc:sldMk cId="3380440897" sldId="304"/>
        </pc:sldMkLst>
      </pc:sldChg>
      <pc:sldChg chg="new del">
        <pc:chgData name="Zita Draper" userId="b063123c-f51f-481b-b99c-f574606c9ace" providerId="ADAL" clId="{3B249BC2-3BC4-4F1F-97B2-18CFA412A8EE}" dt="2025-03-05T11:24:16.341" v="6908" actId="2696"/>
        <pc:sldMkLst>
          <pc:docMk/>
          <pc:sldMk cId="569865120" sldId="305"/>
        </pc:sldMkLst>
      </pc:sldChg>
      <pc:sldChg chg="new del">
        <pc:chgData name="Zita Draper" userId="b063123c-f51f-481b-b99c-f574606c9ace" providerId="ADAL" clId="{3B249BC2-3BC4-4F1F-97B2-18CFA412A8EE}" dt="2025-03-05T11:24:16.128" v="6907" actId="2696"/>
        <pc:sldMkLst>
          <pc:docMk/>
          <pc:sldMk cId="3488658223" sldId="306"/>
        </pc:sldMkLst>
      </pc:sldChg>
      <pc:sldChg chg="new del">
        <pc:chgData name="Zita Draper" userId="b063123c-f51f-481b-b99c-f574606c9ace" providerId="ADAL" clId="{3B249BC2-3BC4-4F1F-97B2-18CFA412A8EE}" dt="2025-03-05T11:24:15.910" v="6906" actId="2696"/>
        <pc:sldMkLst>
          <pc:docMk/>
          <pc:sldMk cId="958503973" sldId="307"/>
        </pc:sldMkLst>
      </pc:sldChg>
      <pc:sldChg chg="new del">
        <pc:chgData name="Zita Draper" userId="b063123c-f51f-481b-b99c-f574606c9ace" providerId="ADAL" clId="{3B249BC2-3BC4-4F1F-97B2-18CFA412A8EE}" dt="2025-03-05T11:24:15.737" v="6905" actId="2696"/>
        <pc:sldMkLst>
          <pc:docMk/>
          <pc:sldMk cId="2646166489" sldId="308"/>
        </pc:sldMkLst>
      </pc:sldChg>
      <pc:sldChg chg="new del">
        <pc:chgData name="Zita Draper" userId="b063123c-f51f-481b-b99c-f574606c9ace" providerId="ADAL" clId="{3B249BC2-3BC4-4F1F-97B2-18CFA412A8EE}" dt="2025-03-05T11:24:15.467" v="6904" actId="2696"/>
        <pc:sldMkLst>
          <pc:docMk/>
          <pc:sldMk cId="4229467085" sldId="309"/>
        </pc:sldMkLst>
      </pc:sldChg>
      <pc:sldChg chg="new del">
        <pc:chgData name="Zita Draper" userId="b063123c-f51f-481b-b99c-f574606c9ace" providerId="ADAL" clId="{3B249BC2-3BC4-4F1F-97B2-18CFA412A8EE}" dt="2025-03-05T11:24:15.140" v="6903" actId="2696"/>
        <pc:sldMkLst>
          <pc:docMk/>
          <pc:sldMk cId="1175952099" sldId="310"/>
        </pc:sldMkLst>
      </pc:sldChg>
      <pc:sldChg chg="new del">
        <pc:chgData name="Zita Draper" userId="b063123c-f51f-481b-b99c-f574606c9ace" providerId="ADAL" clId="{3B249BC2-3BC4-4F1F-97B2-18CFA412A8EE}" dt="2025-03-05T11:24:08.369" v="6877" actId="2696"/>
        <pc:sldMkLst>
          <pc:docMk/>
          <pc:sldMk cId="3117144644" sldId="311"/>
        </pc:sldMkLst>
      </pc:sldChg>
      <pc:sldChg chg="new del">
        <pc:chgData name="Zita Draper" userId="b063123c-f51f-481b-b99c-f574606c9ace" providerId="ADAL" clId="{3B249BC2-3BC4-4F1F-97B2-18CFA412A8EE}" dt="2025-03-05T11:24:08.587" v="6878" actId="2696"/>
        <pc:sldMkLst>
          <pc:docMk/>
          <pc:sldMk cId="436421245" sldId="312"/>
        </pc:sldMkLst>
      </pc:sldChg>
      <pc:sldChg chg="new del">
        <pc:chgData name="Zita Draper" userId="b063123c-f51f-481b-b99c-f574606c9ace" providerId="ADAL" clId="{3B249BC2-3BC4-4F1F-97B2-18CFA412A8EE}" dt="2025-03-05T11:24:08.731" v="6879" actId="2696"/>
        <pc:sldMkLst>
          <pc:docMk/>
          <pc:sldMk cId="2188801026" sldId="313"/>
        </pc:sldMkLst>
      </pc:sldChg>
      <pc:sldChg chg="new del">
        <pc:chgData name="Zita Draper" userId="b063123c-f51f-481b-b99c-f574606c9ace" providerId="ADAL" clId="{3B249BC2-3BC4-4F1F-97B2-18CFA412A8EE}" dt="2025-03-05T11:24:08.932" v="6880" actId="2696"/>
        <pc:sldMkLst>
          <pc:docMk/>
          <pc:sldMk cId="3593146934" sldId="314"/>
        </pc:sldMkLst>
      </pc:sldChg>
      <pc:sldChg chg="new del">
        <pc:chgData name="Zita Draper" userId="b063123c-f51f-481b-b99c-f574606c9ace" providerId="ADAL" clId="{3B249BC2-3BC4-4F1F-97B2-18CFA412A8EE}" dt="2025-03-05T11:24:09.112" v="6881" actId="2696"/>
        <pc:sldMkLst>
          <pc:docMk/>
          <pc:sldMk cId="3762994779" sldId="315"/>
        </pc:sldMkLst>
      </pc:sldChg>
      <pc:sldChg chg="new del">
        <pc:chgData name="Zita Draper" userId="b063123c-f51f-481b-b99c-f574606c9ace" providerId="ADAL" clId="{3B249BC2-3BC4-4F1F-97B2-18CFA412A8EE}" dt="2025-03-05T11:24:09.438" v="6882" actId="2696"/>
        <pc:sldMkLst>
          <pc:docMk/>
          <pc:sldMk cId="3541442611" sldId="316"/>
        </pc:sldMkLst>
      </pc:sldChg>
      <pc:sldChg chg="new del">
        <pc:chgData name="Zita Draper" userId="b063123c-f51f-481b-b99c-f574606c9ace" providerId="ADAL" clId="{3B249BC2-3BC4-4F1F-97B2-18CFA412A8EE}" dt="2025-03-05T11:24:09.659" v="6883" actId="2696"/>
        <pc:sldMkLst>
          <pc:docMk/>
          <pc:sldMk cId="1429720402" sldId="317"/>
        </pc:sldMkLst>
      </pc:sldChg>
      <pc:sldChg chg="new del">
        <pc:chgData name="Zita Draper" userId="b063123c-f51f-481b-b99c-f574606c9ace" providerId="ADAL" clId="{3B249BC2-3BC4-4F1F-97B2-18CFA412A8EE}" dt="2025-03-05T11:24:09.871" v="6884" actId="2696"/>
        <pc:sldMkLst>
          <pc:docMk/>
          <pc:sldMk cId="3850480665" sldId="318"/>
        </pc:sldMkLst>
      </pc:sldChg>
      <pc:sldChg chg="new del">
        <pc:chgData name="Zita Draper" userId="b063123c-f51f-481b-b99c-f574606c9ace" providerId="ADAL" clId="{3B249BC2-3BC4-4F1F-97B2-18CFA412A8EE}" dt="2025-03-05T11:24:10.100" v="6885" actId="2696"/>
        <pc:sldMkLst>
          <pc:docMk/>
          <pc:sldMk cId="1441769642" sldId="319"/>
        </pc:sldMkLst>
      </pc:sldChg>
      <pc:sldChg chg="new del">
        <pc:chgData name="Zita Draper" userId="b063123c-f51f-481b-b99c-f574606c9ace" providerId="ADAL" clId="{3B249BC2-3BC4-4F1F-97B2-18CFA412A8EE}" dt="2025-03-05T11:24:10.409" v="6886" actId="2696"/>
        <pc:sldMkLst>
          <pc:docMk/>
          <pc:sldMk cId="1479792918" sldId="320"/>
        </pc:sldMkLst>
      </pc:sldChg>
      <pc:sldChg chg="new del">
        <pc:chgData name="Zita Draper" userId="b063123c-f51f-481b-b99c-f574606c9ace" providerId="ADAL" clId="{3B249BC2-3BC4-4F1F-97B2-18CFA412A8EE}" dt="2025-03-05T11:24:10.656" v="6887" actId="2696"/>
        <pc:sldMkLst>
          <pc:docMk/>
          <pc:sldMk cId="1002250086" sldId="321"/>
        </pc:sldMkLst>
      </pc:sldChg>
      <pc:sldChg chg="new del">
        <pc:chgData name="Zita Draper" userId="b063123c-f51f-481b-b99c-f574606c9ace" providerId="ADAL" clId="{3B249BC2-3BC4-4F1F-97B2-18CFA412A8EE}" dt="2025-03-05T11:24:10.938" v="6888" actId="2696"/>
        <pc:sldMkLst>
          <pc:docMk/>
          <pc:sldMk cId="2435479839" sldId="322"/>
        </pc:sldMkLst>
      </pc:sldChg>
      <pc:sldChg chg="new del">
        <pc:chgData name="Zita Draper" userId="b063123c-f51f-481b-b99c-f574606c9ace" providerId="ADAL" clId="{3B249BC2-3BC4-4F1F-97B2-18CFA412A8EE}" dt="2025-03-05T11:24:11.184" v="6889" actId="2696"/>
        <pc:sldMkLst>
          <pc:docMk/>
          <pc:sldMk cId="876332569" sldId="323"/>
        </pc:sldMkLst>
      </pc:sldChg>
      <pc:sldChg chg="new del">
        <pc:chgData name="Zita Draper" userId="b063123c-f51f-481b-b99c-f574606c9ace" providerId="ADAL" clId="{3B249BC2-3BC4-4F1F-97B2-18CFA412A8EE}" dt="2025-03-05T11:24:11.454" v="6890" actId="2696"/>
        <pc:sldMkLst>
          <pc:docMk/>
          <pc:sldMk cId="1235981938" sldId="324"/>
        </pc:sldMkLst>
      </pc:sldChg>
      <pc:sldChg chg="new del">
        <pc:chgData name="Zita Draper" userId="b063123c-f51f-481b-b99c-f574606c9ace" providerId="ADAL" clId="{3B249BC2-3BC4-4F1F-97B2-18CFA412A8EE}" dt="2025-03-05T11:24:11.674" v="6891" actId="2696"/>
        <pc:sldMkLst>
          <pc:docMk/>
          <pc:sldMk cId="3686635266" sldId="325"/>
        </pc:sldMkLst>
      </pc:sldChg>
      <pc:sldChg chg="new del">
        <pc:chgData name="Zita Draper" userId="b063123c-f51f-481b-b99c-f574606c9ace" providerId="ADAL" clId="{3B249BC2-3BC4-4F1F-97B2-18CFA412A8EE}" dt="2025-03-05T11:24:11.934" v="6892" actId="2696"/>
        <pc:sldMkLst>
          <pc:docMk/>
          <pc:sldMk cId="1845351183" sldId="326"/>
        </pc:sldMkLst>
      </pc:sldChg>
      <pc:sldChg chg="new del">
        <pc:chgData name="Zita Draper" userId="b063123c-f51f-481b-b99c-f574606c9ace" providerId="ADAL" clId="{3B249BC2-3BC4-4F1F-97B2-18CFA412A8EE}" dt="2025-03-05T11:24:12.167" v="6893" actId="2696"/>
        <pc:sldMkLst>
          <pc:docMk/>
          <pc:sldMk cId="2771408609" sldId="327"/>
        </pc:sldMkLst>
      </pc:sldChg>
      <pc:sldChg chg="new del">
        <pc:chgData name="Zita Draper" userId="b063123c-f51f-481b-b99c-f574606c9ace" providerId="ADAL" clId="{3B249BC2-3BC4-4F1F-97B2-18CFA412A8EE}" dt="2025-03-05T11:24:12.411" v="6894" actId="2696"/>
        <pc:sldMkLst>
          <pc:docMk/>
          <pc:sldMk cId="2406710780" sldId="328"/>
        </pc:sldMkLst>
      </pc:sldChg>
      <pc:sldChg chg="new del">
        <pc:chgData name="Zita Draper" userId="b063123c-f51f-481b-b99c-f574606c9ace" providerId="ADAL" clId="{3B249BC2-3BC4-4F1F-97B2-18CFA412A8EE}" dt="2025-03-05T11:24:12.647" v="6895" actId="2696"/>
        <pc:sldMkLst>
          <pc:docMk/>
          <pc:sldMk cId="715487973" sldId="329"/>
        </pc:sldMkLst>
      </pc:sldChg>
      <pc:sldChg chg="new del">
        <pc:chgData name="Zita Draper" userId="b063123c-f51f-481b-b99c-f574606c9ace" providerId="ADAL" clId="{3B249BC2-3BC4-4F1F-97B2-18CFA412A8EE}" dt="2025-03-05T11:24:12.860" v="6896" actId="2696"/>
        <pc:sldMkLst>
          <pc:docMk/>
          <pc:sldMk cId="332762877" sldId="330"/>
        </pc:sldMkLst>
      </pc:sldChg>
      <pc:sldChg chg="new del">
        <pc:chgData name="Zita Draper" userId="b063123c-f51f-481b-b99c-f574606c9ace" providerId="ADAL" clId="{3B249BC2-3BC4-4F1F-97B2-18CFA412A8EE}" dt="2025-03-05T11:24:13.132" v="6897" actId="2696"/>
        <pc:sldMkLst>
          <pc:docMk/>
          <pc:sldMk cId="2253387227" sldId="331"/>
        </pc:sldMkLst>
      </pc:sldChg>
      <pc:sldChg chg="new del">
        <pc:chgData name="Zita Draper" userId="b063123c-f51f-481b-b99c-f574606c9ace" providerId="ADAL" clId="{3B249BC2-3BC4-4F1F-97B2-18CFA412A8EE}" dt="2025-03-05T11:24:13.407" v="6898" actId="2696"/>
        <pc:sldMkLst>
          <pc:docMk/>
          <pc:sldMk cId="2530904909" sldId="332"/>
        </pc:sldMkLst>
      </pc:sldChg>
      <pc:sldChg chg="new del">
        <pc:chgData name="Zita Draper" userId="b063123c-f51f-481b-b99c-f574606c9ace" providerId="ADAL" clId="{3B249BC2-3BC4-4F1F-97B2-18CFA412A8EE}" dt="2025-03-05T11:24:13.686" v="6899" actId="2696"/>
        <pc:sldMkLst>
          <pc:docMk/>
          <pc:sldMk cId="1295348183" sldId="333"/>
        </pc:sldMkLst>
      </pc:sldChg>
      <pc:sldChg chg="new del">
        <pc:chgData name="Zita Draper" userId="b063123c-f51f-481b-b99c-f574606c9ace" providerId="ADAL" clId="{3B249BC2-3BC4-4F1F-97B2-18CFA412A8EE}" dt="2025-03-05T11:24:13.975" v="6900" actId="2696"/>
        <pc:sldMkLst>
          <pc:docMk/>
          <pc:sldMk cId="291474581" sldId="334"/>
        </pc:sldMkLst>
      </pc:sldChg>
      <pc:sldChg chg="new del">
        <pc:chgData name="Zita Draper" userId="b063123c-f51f-481b-b99c-f574606c9ace" providerId="ADAL" clId="{3B249BC2-3BC4-4F1F-97B2-18CFA412A8EE}" dt="2025-03-05T11:24:14.307" v="6901" actId="2696"/>
        <pc:sldMkLst>
          <pc:docMk/>
          <pc:sldMk cId="1671772933" sldId="335"/>
        </pc:sldMkLst>
      </pc:sldChg>
      <pc:sldChg chg="new del">
        <pc:chgData name="Zita Draper" userId="b063123c-f51f-481b-b99c-f574606c9ace" providerId="ADAL" clId="{3B249BC2-3BC4-4F1F-97B2-18CFA412A8EE}" dt="2025-03-05T11:24:14.777" v="6902" actId="2696"/>
        <pc:sldMkLst>
          <pc:docMk/>
          <pc:sldMk cId="1377623526" sldId="336"/>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1D1FCF-3CAB-4732-AC01-F6DE0E9BB0D6}"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B90550EB-C59C-4A2A-A337-473F21607EE5}">
      <dgm:prSet/>
      <dgm:spPr/>
      <dgm:t>
        <a:bodyPr/>
        <a:lstStyle/>
        <a:p>
          <a:r>
            <a:rPr lang="en-GB"/>
            <a:t>Aims and Learning Objectives</a:t>
          </a:r>
          <a:endParaRPr lang="en-US"/>
        </a:p>
      </dgm:t>
    </dgm:pt>
    <dgm:pt modelId="{A648D48C-FB41-4C24-A3B2-7E6AD685084A}" type="parTrans" cxnId="{B782BE3E-3520-46DB-8149-844B1FF5D290}">
      <dgm:prSet/>
      <dgm:spPr/>
      <dgm:t>
        <a:bodyPr/>
        <a:lstStyle/>
        <a:p>
          <a:endParaRPr lang="en-US"/>
        </a:p>
      </dgm:t>
    </dgm:pt>
    <dgm:pt modelId="{5ABDB267-C041-4EC3-8626-554120ADC08F}" type="sibTrans" cxnId="{B782BE3E-3520-46DB-8149-844B1FF5D290}">
      <dgm:prSet/>
      <dgm:spPr/>
      <dgm:t>
        <a:bodyPr/>
        <a:lstStyle/>
        <a:p>
          <a:endParaRPr lang="en-US"/>
        </a:p>
      </dgm:t>
    </dgm:pt>
    <dgm:pt modelId="{759F0AB5-8D85-4566-8E4E-FDEC733C922F}">
      <dgm:prSet/>
      <dgm:spPr/>
      <dgm:t>
        <a:bodyPr/>
        <a:lstStyle/>
        <a:p>
          <a:r>
            <a:rPr lang="en-GB"/>
            <a:t>Police </a:t>
          </a:r>
          <a:endParaRPr lang="en-US"/>
        </a:p>
      </dgm:t>
    </dgm:pt>
    <dgm:pt modelId="{9D886CD6-B29B-422C-BE46-4D40F4CD9140}" type="parTrans" cxnId="{8EBE8D53-F16B-4945-9303-4D3B1B108F34}">
      <dgm:prSet/>
      <dgm:spPr/>
      <dgm:t>
        <a:bodyPr/>
        <a:lstStyle/>
        <a:p>
          <a:endParaRPr lang="en-US"/>
        </a:p>
      </dgm:t>
    </dgm:pt>
    <dgm:pt modelId="{4BE1E440-4DB3-4538-9AA9-EA3953C7F9F1}" type="sibTrans" cxnId="{8EBE8D53-F16B-4945-9303-4D3B1B108F34}">
      <dgm:prSet/>
      <dgm:spPr/>
      <dgm:t>
        <a:bodyPr/>
        <a:lstStyle/>
        <a:p>
          <a:endParaRPr lang="en-US"/>
        </a:p>
      </dgm:t>
    </dgm:pt>
    <dgm:pt modelId="{480F730E-6FDB-4A94-B792-706B354EE866}">
      <dgm:prSet/>
      <dgm:spPr/>
      <dgm:t>
        <a:bodyPr/>
        <a:lstStyle/>
        <a:p>
          <a:r>
            <a:rPr lang="en-GB"/>
            <a:t>Solicitors and Barristers </a:t>
          </a:r>
          <a:endParaRPr lang="en-US"/>
        </a:p>
      </dgm:t>
    </dgm:pt>
    <dgm:pt modelId="{2AC602F8-2DDC-493A-8E26-DC02BB9164E9}" type="parTrans" cxnId="{287EE4F3-D8FD-4385-9AD7-33C059AE3787}">
      <dgm:prSet/>
      <dgm:spPr/>
      <dgm:t>
        <a:bodyPr/>
        <a:lstStyle/>
        <a:p>
          <a:endParaRPr lang="en-US"/>
        </a:p>
      </dgm:t>
    </dgm:pt>
    <dgm:pt modelId="{4110C307-03C4-4677-B10B-D73754D4E8FC}" type="sibTrans" cxnId="{287EE4F3-D8FD-4385-9AD7-33C059AE3787}">
      <dgm:prSet/>
      <dgm:spPr/>
      <dgm:t>
        <a:bodyPr/>
        <a:lstStyle/>
        <a:p>
          <a:endParaRPr lang="en-US"/>
        </a:p>
      </dgm:t>
    </dgm:pt>
    <dgm:pt modelId="{C29E1C57-1FA1-4942-97C0-5A431938BFBA}">
      <dgm:prSet/>
      <dgm:spPr/>
      <dgm:t>
        <a:bodyPr/>
        <a:lstStyle/>
        <a:p>
          <a:r>
            <a:rPr lang="en-GB"/>
            <a:t>Judges</a:t>
          </a:r>
          <a:endParaRPr lang="en-US"/>
        </a:p>
      </dgm:t>
    </dgm:pt>
    <dgm:pt modelId="{A783E1FF-2DBF-4DAE-96C0-71F9E8ADC712}" type="parTrans" cxnId="{4676221D-1457-4DC8-A0B1-0B07E6B7F292}">
      <dgm:prSet/>
      <dgm:spPr/>
      <dgm:t>
        <a:bodyPr/>
        <a:lstStyle/>
        <a:p>
          <a:endParaRPr lang="en-US"/>
        </a:p>
      </dgm:t>
    </dgm:pt>
    <dgm:pt modelId="{CDE6F708-D35D-4D08-8EC5-373805BB2CE0}" type="sibTrans" cxnId="{4676221D-1457-4DC8-A0B1-0B07E6B7F292}">
      <dgm:prSet/>
      <dgm:spPr/>
      <dgm:t>
        <a:bodyPr/>
        <a:lstStyle/>
        <a:p>
          <a:endParaRPr lang="en-US"/>
        </a:p>
      </dgm:t>
    </dgm:pt>
    <dgm:pt modelId="{63AD2224-9279-4CE1-9F78-E056E66F9DF9}">
      <dgm:prSet/>
      <dgm:spPr/>
      <dgm:t>
        <a:bodyPr/>
        <a:lstStyle/>
        <a:p>
          <a:r>
            <a:rPr lang="en-GB"/>
            <a:t>Members of the judiciary. </a:t>
          </a:r>
          <a:endParaRPr lang="en-US"/>
        </a:p>
      </dgm:t>
    </dgm:pt>
    <dgm:pt modelId="{C028E5BE-FA54-49F9-8875-2B14DACC0EC6}" type="parTrans" cxnId="{8438140E-9E60-48F1-A085-0F3C974D5414}">
      <dgm:prSet/>
      <dgm:spPr/>
      <dgm:t>
        <a:bodyPr/>
        <a:lstStyle/>
        <a:p>
          <a:endParaRPr lang="en-US"/>
        </a:p>
      </dgm:t>
    </dgm:pt>
    <dgm:pt modelId="{023021E4-98B6-46B9-896C-9446697A2FD7}" type="sibTrans" cxnId="{8438140E-9E60-48F1-A085-0F3C974D5414}">
      <dgm:prSet/>
      <dgm:spPr/>
      <dgm:t>
        <a:bodyPr/>
        <a:lstStyle/>
        <a:p>
          <a:endParaRPr lang="en-US"/>
        </a:p>
      </dgm:t>
    </dgm:pt>
    <dgm:pt modelId="{B90685CE-AC80-40B9-B168-23EAE34DA008}">
      <dgm:prSet/>
      <dgm:spPr/>
      <dgm:t>
        <a:bodyPr/>
        <a:lstStyle/>
        <a:p>
          <a:r>
            <a:rPr lang="en-GB"/>
            <a:t>Activity. </a:t>
          </a:r>
          <a:endParaRPr lang="en-US"/>
        </a:p>
      </dgm:t>
    </dgm:pt>
    <dgm:pt modelId="{12032014-D801-4C5E-951D-93820D125511}" type="parTrans" cxnId="{4F94D554-12DC-452E-8064-C497C578B06A}">
      <dgm:prSet/>
      <dgm:spPr/>
      <dgm:t>
        <a:bodyPr/>
        <a:lstStyle/>
        <a:p>
          <a:endParaRPr lang="en-US"/>
        </a:p>
      </dgm:t>
    </dgm:pt>
    <dgm:pt modelId="{42A2C8DE-7066-42FE-B00F-0C84AF825132}" type="sibTrans" cxnId="{4F94D554-12DC-452E-8064-C497C578B06A}">
      <dgm:prSet/>
      <dgm:spPr/>
      <dgm:t>
        <a:bodyPr/>
        <a:lstStyle/>
        <a:p>
          <a:endParaRPr lang="en-US"/>
        </a:p>
      </dgm:t>
    </dgm:pt>
    <dgm:pt modelId="{6C22CF4C-0EC2-404E-A73C-11AAC162F788}">
      <dgm:prSet/>
      <dgm:spPr/>
      <dgm:t>
        <a:bodyPr/>
        <a:lstStyle/>
        <a:p>
          <a:r>
            <a:rPr lang="en-GB"/>
            <a:t>Summary. </a:t>
          </a:r>
          <a:endParaRPr lang="en-US"/>
        </a:p>
      </dgm:t>
    </dgm:pt>
    <dgm:pt modelId="{51F56128-A63B-4BDD-B3C6-3B7859186F39}" type="parTrans" cxnId="{69648E5A-C429-439F-8BF8-178D90EEB1EC}">
      <dgm:prSet/>
      <dgm:spPr/>
      <dgm:t>
        <a:bodyPr/>
        <a:lstStyle/>
        <a:p>
          <a:endParaRPr lang="en-US"/>
        </a:p>
      </dgm:t>
    </dgm:pt>
    <dgm:pt modelId="{38B1EA0A-ACEA-49BE-B8B1-30E9DD7D10DC}" type="sibTrans" cxnId="{69648E5A-C429-439F-8BF8-178D90EEB1EC}">
      <dgm:prSet/>
      <dgm:spPr/>
      <dgm:t>
        <a:bodyPr/>
        <a:lstStyle/>
        <a:p>
          <a:endParaRPr lang="en-US"/>
        </a:p>
      </dgm:t>
    </dgm:pt>
    <dgm:pt modelId="{D0DB5BC7-306B-4110-AD6E-4F45A1A5D600}">
      <dgm:prSet/>
      <dgm:spPr/>
      <dgm:t>
        <a:bodyPr/>
        <a:lstStyle/>
        <a:p>
          <a:r>
            <a:rPr lang="en-GB"/>
            <a:t>Thank you, any questions? </a:t>
          </a:r>
          <a:endParaRPr lang="en-US"/>
        </a:p>
      </dgm:t>
    </dgm:pt>
    <dgm:pt modelId="{07DE60CA-654B-4C0E-A775-CDE56600AC43}" type="parTrans" cxnId="{162C59EC-C04B-4BB2-827E-0D81961FB025}">
      <dgm:prSet/>
      <dgm:spPr/>
      <dgm:t>
        <a:bodyPr/>
        <a:lstStyle/>
        <a:p>
          <a:endParaRPr lang="en-US"/>
        </a:p>
      </dgm:t>
    </dgm:pt>
    <dgm:pt modelId="{5619F7B2-1ABC-4729-8504-AA94FACF74BE}" type="sibTrans" cxnId="{162C59EC-C04B-4BB2-827E-0D81961FB025}">
      <dgm:prSet/>
      <dgm:spPr/>
      <dgm:t>
        <a:bodyPr/>
        <a:lstStyle/>
        <a:p>
          <a:endParaRPr lang="en-US"/>
        </a:p>
      </dgm:t>
    </dgm:pt>
    <dgm:pt modelId="{2594641C-CA72-4411-8FC8-4906077E13EE}" type="pres">
      <dgm:prSet presAssocID="{631D1FCF-3CAB-4732-AC01-F6DE0E9BB0D6}" presName="Name0" presStyleCnt="0">
        <dgm:presLayoutVars>
          <dgm:dir/>
          <dgm:resizeHandles val="exact"/>
        </dgm:presLayoutVars>
      </dgm:prSet>
      <dgm:spPr/>
    </dgm:pt>
    <dgm:pt modelId="{76E50802-EF52-46AB-AF2E-E9B968257381}" type="pres">
      <dgm:prSet presAssocID="{B90550EB-C59C-4A2A-A337-473F21607EE5}" presName="node" presStyleLbl="node1" presStyleIdx="0" presStyleCnt="8">
        <dgm:presLayoutVars>
          <dgm:bulletEnabled val="1"/>
        </dgm:presLayoutVars>
      </dgm:prSet>
      <dgm:spPr/>
    </dgm:pt>
    <dgm:pt modelId="{153780E1-FA50-4A58-9517-729A1E0EF0B5}" type="pres">
      <dgm:prSet presAssocID="{5ABDB267-C041-4EC3-8626-554120ADC08F}" presName="sibTrans" presStyleLbl="sibTrans1D1" presStyleIdx="0" presStyleCnt="7"/>
      <dgm:spPr/>
    </dgm:pt>
    <dgm:pt modelId="{E81972B6-3886-4415-AB86-186B9990841B}" type="pres">
      <dgm:prSet presAssocID="{5ABDB267-C041-4EC3-8626-554120ADC08F}" presName="connectorText" presStyleLbl="sibTrans1D1" presStyleIdx="0" presStyleCnt="7"/>
      <dgm:spPr/>
    </dgm:pt>
    <dgm:pt modelId="{AF6FD9BB-FC18-440A-8AA9-725044655495}" type="pres">
      <dgm:prSet presAssocID="{759F0AB5-8D85-4566-8E4E-FDEC733C922F}" presName="node" presStyleLbl="node1" presStyleIdx="1" presStyleCnt="8">
        <dgm:presLayoutVars>
          <dgm:bulletEnabled val="1"/>
        </dgm:presLayoutVars>
      </dgm:prSet>
      <dgm:spPr/>
    </dgm:pt>
    <dgm:pt modelId="{9FF1BCF2-AF55-417B-A820-067097F56ECD}" type="pres">
      <dgm:prSet presAssocID="{4BE1E440-4DB3-4538-9AA9-EA3953C7F9F1}" presName="sibTrans" presStyleLbl="sibTrans1D1" presStyleIdx="1" presStyleCnt="7"/>
      <dgm:spPr/>
    </dgm:pt>
    <dgm:pt modelId="{9B7D61A2-C3A8-4991-8C97-1E55D8122BA5}" type="pres">
      <dgm:prSet presAssocID="{4BE1E440-4DB3-4538-9AA9-EA3953C7F9F1}" presName="connectorText" presStyleLbl="sibTrans1D1" presStyleIdx="1" presStyleCnt="7"/>
      <dgm:spPr/>
    </dgm:pt>
    <dgm:pt modelId="{2639AEF1-4AE0-4A30-949D-B6511C9A4DCB}" type="pres">
      <dgm:prSet presAssocID="{480F730E-6FDB-4A94-B792-706B354EE866}" presName="node" presStyleLbl="node1" presStyleIdx="2" presStyleCnt="8">
        <dgm:presLayoutVars>
          <dgm:bulletEnabled val="1"/>
        </dgm:presLayoutVars>
      </dgm:prSet>
      <dgm:spPr/>
    </dgm:pt>
    <dgm:pt modelId="{429624E0-41F1-425F-8E3C-30C9F5C2613C}" type="pres">
      <dgm:prSet presAssocID="{4110C307-03C4-4677-B10B-D73754D4E8FC}" presName="sibTrans" presStyleLbl="sibTrans1D1" presStyleIdx="2" presStyleCnt="7"/>
      <dgm:spPr/>
    </dgm:pt>
    <dgm:pt modelId="{457ABC5D-7237-43E2-8EE5-EA76BCD62960}" type="pres">
      <dgm:prSet presAssocID="{4110C307-03C4-4677-B10B-D73754D4E8FC}" presName="connectorText" presStyleLbl="sibTrans1D1" presStyleIdx="2" presStyleCnt="7"/>
      <dgm:spPr/>
    </dgm:pt>
    <dgm:pt modelId="{229241AA-265F-4A72-8423-614E1268531C}" type="pres">
      <dgm:prSet presAssocID="{C29E1C57-1FA1-4942-97C0-5A431938BFBA}" presName="node" presStyleLbl="node1" presStyleIdx="3" presStyleCnt="8">
        <dgm:presLayoutVars>
          <dgm:bulletEnabled val="1"/>
        </dgm:presLayoutVars>
      </dgm:prSet>
      <dgm:spPr/>
    </dgm:pt>
    <dgm:pt modelId="{0D47290B-2B6F-4FB0-9220-A3583BFF6F68}" type="pres">
      <dgm:prSet presAssocID="{CDE6F708-D35D-4D08-8EC5-373805BB2CE0}" presName="sibTrans" presStyleLbl="sibTrans1D1" presStyleIdx="3" presStyleCnt="7"/>
      <dgm:spPr/>
    </dgm:pt>
    <dgm:pt modelId="{0950FE4F-FB34-41D9-B44F-844295311B87}" type="pres">
      <dgm:prSet presAssocID="{CDE6F708-D35D-4D08-8EC5-373805BB2CE0}" presName="connectorText" presStyleLbl="sibTrans1D1" presStyleIdx="3" presStyleCnt="7"/>
      <dgm:spPr/>
    </dgm:pt>
    <dgm:pt modelId="{A5AA5A5A-0DC6-42B2-9729-7868BD1F9652}" type="pres">
      <dgm:prSet presAssocID="{63AD2224-9279-4CE1-9F78-E056E66F9DF9}" presName="node" presStyleLbl="node1" presStyleIdx="4" presStyleCnt="8">
        <dgm:presLayoutVars>
          <dgm:bulletEnabled val="1"/>
        </dgm:presLayoutVars>
      </dgm:prSet>
      <dgm:spPr/>
    </dgm:pt>
    <dgm:pt modelId="{93D96CB7-7EC3-4773-A989-FF37333A5F9D}" type="pres">
      <dgm:prSet presAssocID="{023021E4-98B6-46B9-896C-9446697A2FD7}" presName="sibTrans" presStyleLbl="sibTrans1D1" presStyleIdx="4" presStyleCnt="7"/>
      <dgm:spPr/>
    </dgm:pt>
    <dgm:pt modelId="{36200536-662E-44C9-AE4D-CC0F4D5F6745}" type="pres">
      <dgm:prSet presAssocID="{023021E4-98B6-46B9-896C-9446697A2FD7}" presName="connectorText" presStyleLbl="sibTrans1D1" presStyleIdx="4" presStyleCnt="7"/>
      <dgm:spPr/>
    </dgm:pt>
    <dgm:pt modelId="{270978F5-CB1B-46CB-972F-FC68E4C389D6}" type="pres">
      <dgm:prSet presAssocID="{B90685CE-AC80-40B9-B168-23EAE34DA008}" presName="node" presStyleLbl="node1" presStyleIdx="5" presStyleCnt="8">
        <dgm:presLayoutVars>
          <dgm:bulletEnabled val="1"/>
        </dgm:presLayoutVars>
      </dgm:prSet>
      <dgm:spPr/>
    </dgm:pt>
    <dgm:pt modelId="{1E047463-0DD9-4794-A8D7-173B006F0EC1}" type="pres">
      <dgm:prSet presAssocID="{42A2C8DE-7066-42FE-B00F-0C84AF825132}" presName="sibTrans" presStyleLbl="sibTrans1D1" presStyleIdx="5" presStyleCnt="7"/>
      <dgm:spPr/>
    </dgm:pt>
    <dgm:pt modelId="{43992341-E088-4F57-AFE8-CBC949E654FD}" type="pres">
      <dgm:prSet presAssocID="{42A2C8DE-7066-42FE-B00F-0C84AF825132}" presName="connectorText" presStyleLbl="sibTrans1D1" presStyleIdx="5" presStyleCnt="7"/>
      <dgm:spPr/>
    </dgm:pt>
    <dgm:pt modelId="{EBEC148F-16B4-4003-B0BB-82C83ED8CD43}" type="pres">
      <dgm:prSet presAssocID="{6C22CF4C-0EC2-404E-A73C-11AAC162F788}" presName="node" presStyleLbl="node1" presStyleIdx="6" presStyleCnt="8">
        <dgm:presLayoutVars>
          <dgm:bulletEnabled val="1"/>
        </dgm:presLayoutVars>
      </dgm:prSet>
      <dgm:spPr/>
    </dgm:pt>
    <dgm:pt modelId="{A0AA4D2C-49DC-48B9-9D3C-0B92832EF921}" type="pres">
      <dgm:prSet presAssocID="{38B1EA0A-ACEA-49BE-B8B1-30E9DD7D10DC}" presName="sibTrans" presStyleLbl="sibTrans1D1" presStyleIdx="6" presStyleCnt="7"/>
      <dgm:spPr/>
    </dgm:pt>
    <dgm:pt modelId="{56E90B8E-A6AD-4056-A33F-2FC5F294ED6D}" type="pres">
      <dgm:prSet presAssocID="{38B1EA0A-ACEA-49BE-B8B1-30E9DD7D10DC}" presName="connectorText" presStyleLbl="sibTrans1D1" presStyleIdx="6" presStyleCnt="7"/>
      <dgm:spPr/>
    </dgm:pt>
    <dgm:pt modelId="{267B9F38-6D47-45B4-91FD-E46AB790A985}" type="pres">
      <dgm:prSet presAssocID="{D0DB5BC7-306B-4110-AD6E-4F45A1A5D600}" presName="node" presStyleLbl="node1" presStyleIdx="7" presStyleCnt="8">
        <dgm:presLayoutVars>
          <dgm:bulletEnabled val="1"/>
        </dgm:presLayoutVars>
      </dgm:prSet>
      <dgm:spPr/>
    </dgm:pt>
  </dgm:ptLst>
  <dgm:cxnLst>
    <dgm:cxn modelId="{AD461007-A993-4DC6-9163-DEDD7BAF19CD}" type="presOf" srcId="{4110C307-03C4-4677-B10B-D73754D4E8FC}" destId="{429624E0-41F1-425F-8E3C-30C9F5C2613C}" srcOrd="0" destOrd="0" presId="urn:microsoft.com/office/officeart/2016/7/layout/RepeatingBendingProcessNew"/>
    <dgm:cxn modelId="{8438140E-9E60-48F1-A085-0F3C974D5414}" srcId="{631D1FCF-3CAB-4732-AC01-F6DE0E9BB0D6}" destId="{63AD2224-9279-4CE1-9F78-E056E66F9DF9}" srcOrd="4" destOrd="0" parTransId="{C028E5BE-FA54-49F9-8875-2B14DACC0EC6}" sibTransId="{023021E4-98B6-46B9-896C-9446697A2FD7}"/>
    <dgm:cxn modelId="{0A2E6713-1D86-486E-A5B6-AF79A5CD5674}" type="presOf" srcId="{D0DB5BC7-306B-4110-AD6E-4F45A1A5D600}" destId="{267B9F38-6D47-45B4-91FD-E46AB790A985}" srcOrd="0" destOrd="0" presId="urn:microsoft.com/office/officeart/2016/7/layout/RepeatingBendingProcessNew"/>
    <dgm:cxn modelId="{5E589B16-C3B6-4BCC-A498-F62FA4D5A6DB}" type="presOf" srcId="{38B1EA0A-ACEA-49BE-B8B1-30E9DD7D10DC}" destId="{56E90B8E-A6AD-4056-A33F-2FC5F294ED6D}" srcOrd="1" destOrd="0" presId="urn:microsoft.com/office/officeart/2016/7/layout/RepeatingBendingProcessNew"/>
    <dgm:cxn modelId="{6CD8BF1A-6D6C-494B-88C5-CAFB6865D8E3}" type="presOf" srcId="{B90685CE-AC80-40B9-B168-23EAE34DA008}" destId="{270978F5-CB1B-46CB-972F-FC68E4C389D6}" srcOrd="0" destOrd="0" presId="urn:microsoft.com/office/officeart/2016/7/layout/RepeatingBendingProcessNew"/>
    <dgm:cxn modelId="{13F9681B-4A9F-4CA9-9EF1-DFB326E08680}" type="presOf" srcId="{63AD2224-9279-4CE1-9F78-E056E66F9DF9}" destId="{A5AA5A5A-0DC6-42B2-9729-7868BD1F9652}" srcOrd="0" destOrd="0" presId="urn:microsoft.com/office/officeart/2016/7/layout/RepeatingBendingProcessNew"/>
    <dgm:cxn modelId="{4676221D-1457-4DC8-A0B1-0B07E6B7F292}" srcId="{631D1FCF-3CAB-4732-AC01-F6DE0E9BB0D6}" destId="{C29E1C57-1FA1-4942-97C0-5A431938BFBA}" srcOrd="3" destOrd="0" parTransId="{A783E1FF-2DBF-4DAE-96C0-71F9E8ADC712}" sibTransId="{CDE6F708-D35D-4D08-8EC5-373805BB2CE0}"/>
    <dgm:cxn modelId="{031B3B36-9D6D-4019-94E8-55786ED4DBD3}" type="presOf" srcId="{B90550EB-C59C-4A2A-A337-473F21607EE5}" destId="{76E50802-EF52-46AB-AF2E-E9B968257381}" srcOrd="0" destOrd="0" presId="urn:microsoft.com/office/officeart/2016/7/layout/RepeatingBendingProcessNew"/>
    <dgm:cxn modelId="{153CD33A-71A4-4108-9362-443F83AA1B2A}" type="presOf" srcId="{4BE1E440-4DB3-4538-9AA9-EA3953C7F9F1}" destId="{9B7D61A2-C3A8-4991-8C97-1E55D8122BA5}" srcOrd="1" destOrd="0" presId="urn:microsoft.com/office/officeart/2016/7/layout/RepeatingBendingProcessNew"/>
    <dgm:cxn modelId="{B782BE3E-3520-46DB-8149-844B1FF5D290}" srcId="{631D1FCF-3CAB-4732-AC01-F6DE0E9BB0D6}" destId="{B90550EB-C59C-4A2A-A337-473F21607EE5}" srcOrd="0" destOrd="0" parTransId="{A648D48C-FB41-4C24-A3B2-7E6AD685084A}" sibTransId="{5ABDB267-C041-4EC3-8626-554120ADC08F}"/>
    <dgm:cxn modelId="{F5725A65-BD01-4960-9B0A-0C9E3B6B9B8A}" type="presOf" srcId="{42A2C8DE-7066-42FE-B00F-0C84AF825132}" destId="{43992341-E088-4F57-AFE8-CBC949E654FD}" srcOrd="1" destOrd="0" presId="urn:microsoft.com/office/officeart/2016/7/layout/RepeatingBendingProcessNew"/>
    <dgm:cxn modelId="{2501A74C-3F5D-4BE3-A3C9-E075406A6066}" type="presOf" srcId="{C29E1C57-1FA1-4942-97C0-5A431938BFBA}" destId="{229241AA-265F-4A72-8423-614E1268531C}" srcOrd="0" destOrd="0" presId="urn:microsoft.com/office/officeart/2016/7/layout/RepeatingBendingProcessNew"/>
    <dgm:cxn modelId="{4D57E96D-FAA3-4F9F-95CD-99B9BB2DB642}" type="presOf" srcId="{631D1FCF-3CAB-4732-AC01-F6DE0E9BB0D6}" destId="{2594641C-CA72-4411-8FC8-4906077E13EE}" srcOrd="0" destOrd="0" presId="urn:microsoft.com/office/officeart/2016/7/layout/RepeatingBendingProcessNew"/>
    <dgm:cxn modelId="{062DF46E-4057-4512-A8A0-626B3C7F1A7F}" type="presOf" srcId="{4BE1E440-4DB3-4538-9AA9-EA3953C7F9F1}" destId="{9FF1BCF2-AF55-417B-A820-067097F56ECD}" srcOrd="0" destOrd="0" presId="urn:microsoft.com/office/officeart/2016/7/layout/RepeatingBendingProcessNew"/>
    <dgm:cxn modelId="{2E9F1853-9663-47DE-B453-20E041749FC7}" type="presOf" srcId="{38B1EA0A-ACEA-49BE-B8B1-30E9DD7D10DC}" destId="{A0AA4D2C-49DC-48B9-9D3C-0B92832EF921}" srcOrd="0" destOrd="0" presId="urn:microsoft.com/office/officeart/2016/7/layout/RepeatingBendingProcessNew"/>
    <dgm:cxn modelId="{8EBE8D53-F16B-4945-9303-4D3B1B108F34}" srcId="{631D1FCF-3CAB-4732-AC01-F6DE0E9BB0D6}" destId="{759F0AB5-8D85-4566-8E4E-FDEC733C922F}" srcOrd="1" destOrd="0" parTransId="{9D886CD6-B29B-422C-BE46-4D40F4CD9140}" sibTransId="{4BE1E440-4DB3-4538-9AA9-EA3953C7F9F1}"/>
    <dgm:cxn modelId="{4F94D554-12DC-452E-8064-C497C578B06A}" srcId="{631D1FCF-3CAB-4732-AC01-F6DE0E9BB0D6}" destId="{B90685CE-AC80-40B9-B168-23EAE34DA008}" srcOrd="5" destOrd="0" parTransId="{12032014-D801-4C5E-951D-93820D125511}" sibTransId="{42A2C8DE-7066-42FE-B00F-0C84AF825132}"/>
    <dgm:cxn modelId="{1BF18356-D143-48EE-8351-2D32F54FA146}" type="presOf" srcId="{480F730E-6FDB-4A94-B792-706B354EE866}" destId="{2639AEF1-4AE0-4A30-949D-B6511C9A4DCB}" srcOrd="0" destOrd="0" presId="urn:microsoft.com/office/officeart/2016/7/layout/RepeatingBendingProcessNew"/>
    <dgm:cxn modelId="{1232E576-7A8D-46F5-A9E4-7B2867B95CE7}" type="presOf" srcId="{CDE6F708-D35D-4D08-8EC5-373805BB2CE0}" destId="{0950FE4F-FB34-41D9-B44F-844295311B87}" srcOrd="1" destOrd="0" presId="urn:microsoft.com/office/officeart/2016/7/layout/RepeatingBendingProcessNew"/>
    <dgm:cxn modelId="{69648E5A-C429-439F-8BF8-178D90EEB1EC}" srcId="{631D1FCF-3CAB-4732-AC01-F6DE0E9BB0D6}" destId="{6C22CF4C-0EC2-404E-A73C-11AAC162F788}" srcOrd="6" destOrd="0" parTransId="{51F56128-A63B-4BDD-B3C6-3B7859186F39}" sibTransId="{38B1EA0A-ACEA-49BE-B8B1-30E9DD7D10DC}"/>
    <dgm:cxn modelId="{D504E282-BA9E-4A35-9571-45E587B069BB}" type="presOf" srcId="{023021E4-98B6-46B9-896C-9446697A2FD7}" destId="{93D96CB7-7EC3-4773-A989-FF37333A5F9D}" srcOrd="0" destOrd="0" presId="urn:microsoft.com/office/officeart/2016/7/layout/RepeatingBendingProcessNew"/>
    <dgm:cxn modelId="{9CE40F8C-160A-484B-88D4-3681BA825690}" type="presOf" srcId="{6C22CF4C-0EC2-404E-A73C-11AAC162F788}" destId="{EBEC148F-16B4-4003-B0BB-82C83ED8CD43}" srcOrd="0" destOrd="0" presId="urn:microsoft.com/office/officeart/2016/7/layout/RepeatingBendingProcessNew"/>
    <dgm:cxn modelId="{C3EA33B0-EFB4-4F2E-9BE4-200825629DF3}" type="presOf" srcId="{42A2C8DE-7066-42FE-B00F-0C84AF825132}" destId="{1E047463-0DD9-4794-A8D7-173B006F0EC1}" srcOrd="0" destOrd="0" presId="urn:microsoft.com/office/officeart/2016/7/layout/RepeatingBendingProcessNew"/>
    <dgm:cxn modelId="{570AFAB2-63E8-43E5-893C-4A85B60B3955}" type="presOf" srcId="{5ABDB267-C041-4EC3-8626-554120ADC08F}" destId="{153780E1-FA50-4A58-9517-729A1E0EF0B5}" srcOrd="0" destOrd="0" presId="urn:microsoft.com/office/officeart/2016/7/layout/RepeatingBendingProcessNew"/>
    <dgm:cxn modelId="{B9BC1AD5-EA41-475A-9D2A-9D2879E0A49E}" type="presOf" srcId="{759F0AB5-8D85-4566-8E4E-FDEC733C922F}" destId="{AF6FD9BB-FC18-440A-8AA9-725044655495}" srcOrd="0" destOrd="0" presId="urn:microsoft.com/office/officeart/2016/7/layout/RepeatingBendingProcessNew"/>
    <dgm:cxn modelId="{8A4F86D9-6A65-4B33-94B2-A3FF0CB35494}" type="presOf" srcId="{023021E4-98B6-46B9-896C-9446697A2FD7}" destId="{36200536-662E-44C9-AE4D-CC0F4D5F6745}" srcOrd="1" destOrd="0" presId="urn:microsoft.com/office/officeart/2016/7/layout/RepeatingBendingProcessNew"/>
    <dgm:cxn modelId="{C65B91E5-4334-4DA8-A942-DE2849A80CFB}" type="presOf" srcId="{5ABDB267-C041-4EC3-8626-554120ADC08F}" destId="{E81972B6-3886-4415-AB86-186B9990841B}" srcOrd="1" destOrd="0" presId="urn:microsoft.com/office/officeart/2016/7/layout/RepeatingBendingProcessNew"/>
    <dgm:cxn modelId="{162C59EC-C04B-4BB2-827E-0D81961FB025}" srcId="{631D1FCF-3CAB-4732-AC01-F6DE0E9BB0D6}" destId="{D0DB5BC7-306B-4110-AD6E-4F45A1A5D600}" srcOrd="7" destOrd="0" parTransId="{07DE60CA-654B-4C0E-A775-CDE56600AC43}" sibTransId="{5619F7B2-1ABC-4729-8504-AA94FACF74BE}"/>
    <dgm:cxn modelId="{440B8FF3-3D66-43F3-9A1D-869172A622CA}" type="presOf" srcId="{4110C307-03C4-4677-B10B-D73754D4E8FC}" destId="{457ABC5D-7237-43E2-8EE5-EA76BCD62960}" srcOrd="1" destOrd="0" presId="urn:microsoft.com/office/officeart/2016/7/layout/RepeatingBendingProcessNew"/>
    <dgm:cxn modelId="{287EE4F3-D8FD-4385-9AD7-33C059AE3787}" srcId="{631D1FCF-3CAB-4732-AC01-F6DE0E9BB0D6}" destId="{480F730E-6FDB-4A94-B792-706B354EE866}" srcOrd="2" destOrd="0" parTransId="{2AC602F8-2DDC-493A-8E26-DC02BB9164E9}" sibTransId="{4110C307-03C4-4677-B10B-D73754D4E8FC}"/>
    <dgm:cxn modelId="{CCBD1AFE-E387-4ECA-A72B-22E84080414D}" type="presOf" srcId="{CDE6F708-D35D-4D08-8EC5-373805BB2CE0}" destId="{0D47290B-2B6F-4FB0-9220-A3583BFF6F68}" srcOrd="0" destOrd="0" presId="urn:microsoft.com/office/officeart/2016/7/layout/RepeatingBendingProcessNew"/>
    <dgm:cxn modelId="{7A77D473-DB01-4BD7-8380-D05C7BBCFD09}" type="presParOf" srcId="{2594641C-CA72-4411-8FC8-4906077E13EE}" destId="{76E50802-EF52-46AB-AF2E-E9B968257381}" srcOrd="0" destOrd="0" presId="urn:microsoft.com/office/officeart/2016/7/layout/RepeatingBendingProcessNew"/>
    <dgm:cxn modelId="{0D989C43-C4DC-4BDA-930D-D632671D1000}" type="presParOf" srcId="{2594641C-CA72-4411-8FC8-4906077E13EE}" destId="{153780E1-FA50-4A58-9517-729A1E0EF0B5}" srcOrd="1" destOrd="0" presId="urn:microsoft.com/office/officeart/2016/7/layout/RepeatingBendingProcessNew"/>
    <dgm:cxn modelId="{E96795F9-942B-4B38-8121-B0BB5A0F6BC8}" type="presParOf" srcId="{153780E1-FA50-4A58-9517-729A1E0EF0B5}" destId="{E81972B6-3886-4415-AB86-186B9990841B}" srcOrd="0" destOrd="0" presId="urn:microsoft.com/office/officeart/2016/7/layout/RepeatingBendingProcessNew"/>
    <dgm:cxn modelId="{04A95923-CE95-4B8E-A53F-16C276028A72}" type="presParOf" srcId="{2594641C-CA72-4411-8FC8-4906077E13EE}" destId="{AF6FD9BB-FC18-440A-8AA9-725044655495}" srcOrd="2" destOrd="0" presId="urn:microsoft.com/office/officeart/2016/7/layout/RepeatingBendingProcessNew"/>
    <dgm:cxn modelId="{0376FCFA-C4AA-46B5-9F00-04DF420F9F3B}" type="presParOf" srcId="{2594641C-CA72-4411-8FC8-4906077E13EE}" destId="{9FF1BCF2-AF55-417B-A820-067097F56ECD}" srcOrd="3" destOrd="0" presId="urn:microsoft.com/office/officeart/2016/7/layout/RepeatingBendingProcessNew"/>
    <dgm:cxn modelId="{29580FD3-FB13-4912-8181-7D3B1BD04F5E}" type="presParOf" srcId="{9FF1BCF2-AF55-417B-A820-067097F56ECD}" destId="{9B7D61A2-C3A8-4991-8C97-1E55D8122BA5}" srcOrd="0" destOrd="0" presId="urn:microsoft.com/office/officeart/2016/7/layout/RepeatingBendingProcessNew"/>
    <dgm:cxn modelId="{060C09E2-6FC2-4FE6-A3E4-627807BD8B17}" type="presParOf" srcId="{2594641C-CA72-4411-8FC8-4906077E13EE}" destId="{2639AEF1-4AE0-4A30-949D-B6511C9A4DCB}" srcOrd="4" destOrd="0" presId="urn:microsoft.com/office/officeart/2016/7/layout/RepeatingBendingProcessNew"/>
    <dgm:cxn modelId="{B9A77FF0-9AB4-40B5-B69F-4BA1421B3382}" type="presParOf" srcId="{2594641C-CA72-4411-8FC8-4906077E13EE}" destId="{429624E0-41F1-425F-8E3C-30C9F5C2613C}" srcOrd="5" destOrd="0" presId="urn:microsoft.com/office/officeart/2016/7/layout/RepeatingBendingProcessNew"/>
    <dgm:cxn modelId="{57D7D81E-8D32-4A8B-B48B-BFD7B1CFF2DA}" type="presParOf" srcId="{429624E0-41F1-425F-8E3C-30C9F5C2613C}" destId="{457ABC5D-7237-43E2-8EE5-EA76BCD62960}" srcOrd="0" destOrd="0" presId="urn:microsoft.com/office/officeart/2016/7/layout/RepeatingBendingProcessNew"/>
    <dgm:cxn modelId="{FB86DA30-BF3E-43A7-8DFF-9B09D87DB8E9}" type="presParOf" srcId="{2594641C-CA72-4411-8FC8-4906077E13EE}" destId="{229241AA-265F-4A72-8423-614E1268531C}" srcOrd="6" destOrd="0" presId="urn:microsoft.com/office/officeart/2016/7/layout/RepeatingBendingProcessNew"/>
    <dgm:cxn modelId="{69A6E340-9D21-4E77-B9C8-878E74364AAE}" type="presParOf" srcId="{2594641C-CA72-4411-8FC8-4906077E13EE}" destId="{0D47290B-2B6F-4FB0-9220-A3583BFF6F68}" srcOrd="7" destOrd="0" presId="urn:microsoft.com/office/officeart/2016/7/layout/RepeatingBendingProcessNew"/>
    <dgm:cxn modelId="{59DBD4DA-8034-4993-9E7F-E94A19BCF8DF}" type="presParOf" srcId="{0D47290B-2B6F-4FB0-9220-A3583BFF6F68}" destId="{0950FE4F-FB34-41D9-B44F-844295311B87}" srcOrd="0" destOrd="0" presId="urn:microsoft.com/office/officeart/2016/7/layout/RepeatingBendingProcessNew"/>
    <dgm:cxn modelId="{43A10A67-807B-48DA-88D3-C79487E61ACC}" type="presParOf" srcId="{2594641C-CA72-4411-8FC8-4906077E13EE}" destId="{A5AA5A5A-0DC6-42B2-9729-7868BD1F9652}" srcOrd="8" destOrd="0" presId="urn:microsoft.com/office/officeart/2016/7/layout/RepeatingBendingProcessNew"/>
    <dgm:cxn modelId="{138A9BC0-C276-4410-BA08-C7161D694A09}" type="presParOf" srcId="{2594641C-CA72-4411-8FC8-4906077E13EE}" destId="{93D96CB7-7EC3-4773-A989-FF37333A5F9D}" srcOrd="9" destOrd="0" presId="urn:microsoft.com/office/officeart/2016/7/layout/RepeatingBendingProcessNew"/>
    <dgm:cxn modelId="{03A160CA-B308-4030-B2D1-FFA9B2FBC068}" type="presParOf" srcId="{93D96CB7-7EC3-4773-A989-FF37333A5F9D}" destId="{36200536-662E-44C9-AE4D-CC0F4D5F6745}" srcOrd="0" destOrd="0" presId="urn:microsoft.com/office/officeart/2016/7/layout/RepeatingBendingProcessNew"/>
    <dgm:cxn modelId="{0283F623-631D-4FBA-87A2-989D6596C279}" type="presParOf" srcId="{2594641C-CA72-4411-8FC8-4906077E13EE}" destId="{270978F5-CB1B-46CB-972F-FC68E4C389D6}" srcOrd="10" destOrd="0" presId="urn:microsoft.com/office/officeart/2016/7/layout/RepeatingBendingProcessNew"/>
    <dgm:cxn modelId="{76050C29-6793-4D0F-A2D6-735AC29AB8A4}" type="presParOf" srcId="{2594641C-CA72-4411-8FC8-4906077E13EE}" destId="{1E047463-0DD9-4794-A8D7-173B006F0EC1}" srcOrd="11" destOrd="0" presId="urn:microsoft.com/office/officeart/2016/7/layout/RepeatingBendingProcessNew"/>
    <dgm:cxn modelId="{F4010FAB-4536-4795-B355-E48629F36040}" type="presParOf" srcId="{1E047463-0DD9-4794-A8D7-173B006F0EC1}" destId="{43992341-E088-4F57-AFE8-CBC949E654FD}" srcOrd="0" destOrd="0" presId="urn:microsoft.com/office/officeart/2016/7/layout/RepeatingBendingProcessNew"/>
    <dgm:cxn modelId="{AD97279D-3866-44A1-83B2-A9273ECD5A1A}" type="presParOf" srcId="{2594641C-CA72-4411-8FC8-4906077E13EE}" destId="{EBEC148F-16B4-4003-B0BB-82C83ED8CD43}" srcOrd="12" destOrd="0" presId="urn:microsoft.com/office/officeart/2016/7/layout/RepeatingBendingProcessNew"/>
    <dgm:cxn modelId="{96658990-F6A1-49B8-95E3-8D2A383873E4}" type="presParOf" srcId="{2594641C-CA72-4411-8FC8-4906077E13EE}" destId="{A0AA4D2C-49DC-48B9-9D3C-0B92832EF921}" srcOrd="13" destOrd="0" presId="urn:microsoft.com/office/officeart/2016/7/layout/RepeatingBendingProcessNew"/>
    <dgm:cxn modelId="{64B06C67-AE11-4693-94D2-BCD04CB95030}" type="presParOf" srcId="{A0AA4D2C-49DC-48B9-9D3C-0B92832EF921}" destId="{56E90B8E-A6AD-4056-A33F-2FC5F294ED6D}" srcOrd="0" destOrd="0" presId="urn:microsoft.com/office/officeart/2016/7/layout/RepeatingBendingProcessNew"/>
    <dgm:cxn modelId="{AB282624-BC7C-424C-B447-6F9BBBAB6A66}" type="presParOf" srcId="{2594641C-CA72-4411-8FC8-4906077E13EE}" destId="{267B9F38-6D47-45B4-91FD-E46AB790A985}"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F2FE3E-6898-4257-99BD-588EFC227844}" type="doc">
      <dgm:prSet loTypeId="urn:microsoft.com/office/officeart/2018/2/layout/IconVerticalSolidList" loCatId="icon" qsTypeId="urn:microsoft.com/office/officeart/2005/8/quickstyle/simple1" qsCatId="simple" csTypeId="urn:microsoft.com/office/officeart/2005/8/colors/accent5_2" csCatId="accent5" phldr="1"/>
      <dgm:spPr/>
      <dgm:t>
        <a:bodyPr/>
        <a:lstStyle/>
        <a:p>
          <a:endParaRPr lang="en-US"/>
        </a:p>
      </dgm:t>
    </dgm:pt>
    <dgm:pt modelId="{8C56D7E7-B9DE-4B19-AD32-C5200D1BAA94}">
      <dgm:prSet/>
      <dgm:spPr/>
      <dgm:t>
        <a:bodyPr/>
        <a:lstStyle/>
        <a:p>
          <a:pPr>
            <a:lnSpc>
              <a:spcPct val="100000"/>
            </a:lnSpc>
          </a:pPr>
          <a:r>
            <a:rPr lang="en-GB"/>
            <a:t>The aim of today’s session is to also discuss those within the justice system.</a:t>
          </a:r>
          <a:endParaRPr lang="en-US"/>
        </a:p>
      </dgm:t>
    </dgm:pt>
    <dgm:pt modelId="{596792AE-2F49-42AB-966D-55020F5A3761}" type="parTrans" cxnId="{C850862F-307F-47C1-A716-2A53786FC036}">
      <dgm:prSet/>
      <dgm:spPr/>
      <dgm:t>
        <a:bodyPr/>
        <a:lstStyle/>
        <a:p>
          <a:endParaRPr lang="en-US"/>
        </a:p>
      </dgm:t>
    </dgm:pt>
    <dgm:pt modelId="{6CAF8D3E-201E-4C08-A840-969096740166}" type="sibTrans" cxnId="{C850862F-307F-47C1-A716-2A53786FC036}">
      <dgm:prSet/>
      <dgm:spPr/>
      <dgm:t>
        <a:bodyPr/>
        <a:lstStyle/>
        <a:p>
          <a:endParaRPr lang="en-US"/>
        </a:p>
      </dgm:t>
    </dgm:pt>
    <dgm:pt modelId="{F671DC4D-0820-4A72-BAD9-1B06042029D6}">
      <dgm:prSet/>
      <dgm:spPr/>
      <dgm:t>
        <a:bodyPr/>
        <a:lstStyle/>
        <a:p>
          <a:pPr>
            <a:lnSpc>
              <a:spcPct val="100000"/>
            </a:lnSpc>
          </a:pPr>
          <a:r>
            <a:rPr lang="en-GB"/>
            <a:t>By the end of today’s session students should also be able to start their assignment. </a:t>
          </a:r>
          <a:endParaRPr lang="en-US"/>
        </a:p>
      </dgm:t>
    </dgm:pt>
    <dgm:pt modelId="{AA2899B1-FEF6-4547-8241-F64713E34011}" type="parTrans" cxnId="{66D7810C-C8C7-47AE-B6C7-A3B5E5BD6575}">
      <dgm:prSet/>
      <dgm:spPr/>
      <dgm:t>
        <a:bodyPr/>
        <a:lstStyle/>
        <a:p>
          <a:endParaRPr lang="en-US"/>
        </a:p>
      </dgm:t>
    </dgm:pt>
    <dgm:pt modelId="{E1D94055-5C4B-4E7C-973E-C7FFBCA6EA27}" type="sibTrans" cxnId="{66D7810C-C8C7-47AE-B6C7-A3B5E5BD6575}">
      <dgm:prSet/>
      <dgm:spPr/>
      <dgm:t>
        <a:bodyPr/>
        <a:lstStyle/>
        <a:p>
          <a:endParaRPr lang="en-US"/>
        </a:p>
      </dgm:t>
    </dgm:pt>
    <dgm:pt modelId="{A7C54779-BF96-4780-9EE7-EBDBF3823E5B}">
      <dgm:prSet/>
      <dgm:spPr/>
      <dgm:t>
        <a:bodyPr/>
        <a:lstStyle/>
        <a:p>
          <a:pPr>
            <a:lnSpc>
              <a:spcPct val="100000"/>
            </a:lnSpc>
          </a:pPr>
          <a:r>
            <a:rPr lang="en-GB"/>
            <a:t>By the end of today’s session student should be able to demonstrate their understanding of those within the justice system. </a:t>
          </a:r>
          <a:endParaRPr lang="en-US"/>
        </a:p>
      </dgm:t>
    </dgm:pt>
    <dgm:pt modelId="{99470E07-25F7-4880-9D2D-974769FAF550}" type="parTrans" cxnId="{3849F0AF-3770-4EFA-A0EC-817107EEC89D}">
      <dgm:prSet/>
      <dgm:spPr/>
      <dgm:t>
        <a:bodyPr/>
        <a:lstStyle/>
        <a:p>
          <a:endParaRPr lang="en-US"/>
        </a:p>
      </dgm:t>
    </dgm:pt>
    <dgm:pt modelId="{46C12ADF-9642-44BC-91AE-56A392142617}" type="sibTrans" cxnId="{3849F0AF-3770-4EFA-A0EC-817107EEC89D}">
      <dgm:prSet/>
      <dgm:spPr/>
      <dgm:t>
        <a:bodyPr/>
        <a:lstStyle/>
        <a:p>
          <a:endParaRPr lang="en-US"/>
        </a:p>
      </dgm:t>
    </dgm:pt>
    <dgm:pt modelId="{B9BBEE02-EC54-4FF7-A367-BADE0049EEA4}" type="pres">
      <dgm:prSet presAssocID="{3FF2FE3E-6898-4257-99BD-588EFC227844}" presName="root" presStyleCnt="0">
        <dgm:presLayoutVars>
          <dgm:dir/>
          <dgm:resizeHandles val="exact"/>
        </dgm:presLayoutVars>
      </dgm:prSet>
      <dgm:spPr/>
    </dgm:pt>
    <dgm:pt modelId="{D1AED1CB-73A4-4FB0-AC95-7E8129AA6714}" type="pres">
      <dgm:prSet presAssocID="{8C56D7E7-B9DE-4B19-AD32-C5200D1BAA94}" presName="compNode" presStyleCnt="0"/>
      <dgm:spPr/>
    </dgm:pt>
    <dgm:pt modelId="{C8706797-0BD4-4CFA-8818-F4F0661114B2}" type="pres">
      <dgm:prSet presAssocID="{8C56D7E7-B9DE-4B19-AD32-C5200D1BAA94}" presName="bgRect" presStyleLbl="bgShp" presStyleIdx="0" presStyleCnt="3"/>
      <dgm:spPr/>
    </dgm:pt>
    <dgm:pt modelId="{73F52BAF-3BB4-40F9-8207-81AAF16276DC}" type="pres">
      <dgm:prSet presAssocID="{8C56D7E7-B9DE-4B19-AD32-C5200D1BAA9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C6984768-67D4-4F16-9F3B-D164219C2A41}" type="pres">
      <dgm:prSet presAssocID="{8C56D7E7-B9DE-4B19-AD32-C5200D1BAA94}" presName="spaceRect" presStyleCnt="0"/>
      <dgm:spPr/>
    </dgm:pt>
    <dgm:pt modelId="{F09BC3AC-8EB2-4C79-A27D-7CDCECB88245}" type="pres">
      <dgm:prSet presAssocID="{8C56D7E7-B9DE-4B19-AD32-C5200D1BAA94}" presName="parTx" presStyleLbl="revTx" presStyleIdx="0" presStyleCnt="3">
        <dgm:presLayoutVars>
          <dgm:chMax val="0"/>
          <dgm:chPref val="0"/>
        </dgm:presLayoutVars>
      </dgm:prSet>
      <dgm:spPr/>
    </dgm:pt>
    <dgm:pt modelId="{4D611551-83E8-4191-BAB0-ABD53B5DEB32}" type="pres">
      <dgm:prSet presAssocID="{6CAF8D3E-201E-4C08-A840-969096740166}" presName="sibTrans" presStyleCnt="0"/>
      <dgm:spPr/>
    </dgm:pt>
    <dgm:pt modelId="{91954A0A-7027-4431-8D30-96C87FA4D8C3}" type="pres">
      <dgm:prSet presAssocID="{F671DC4D-0820-4A72-BAD9-1B06042029D6}" presName="compNode" presStyleCnt="0"/>
      <dgm:spPr/>
    </dgm:pt>
    <dgm:pt modelId="{037D5AC8-DC7E-4E7D-89DA-E4B1C4B62C07}" type="pres">
      <dgm:prSet presAssocID="{F671DC4D-0820-4A72-BAD9-1B06042029D6}" presName="bgRect" presStyleLbl="bgShp" presStyleIdx="1" presStyleCnt="3"/>
      <dgm:spPr/>
    </dgm:pt>
    <dgm:pt modelId="{E9DE62E5-E8B3-497F-BC43-5E2EE9729DEE}" type="pres">
      <dgm:prSet presAssocID="{F671DC4D-0820-4A72-BAD9-1B06042029D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2129DC0A-AE73-4C1C-914F-03964E12CCDE}" type="pres">
      <dgm:prSet presAssocID="{F671DC4D-0820-4A72-BAD9-1B06042029D6}" presName="spaceRect" presStyleCnt="0"/>
      <dgm:spPr/>
    </dgm:pt>
    <dgm:pt modelId="{F5CDF00F-7179-4A1D-AD75-6AD3DE26B419}" type="pres">
      <dgm:prSet presAssocID="{F671DC4D-0820-4A72-BAD9-1B06042029D6}" presName="parTx" presStyleLbl="revTx" presStyleIdx="1" presStyleCnt="3">
        <dgm:presLayoutVars>
          <dgm:chMax val="0"/>
          <dgm:chPref val="0"/>
        </dgm:presLayoutVars>
      </dgm:prSet>
      <dgm:spPr/>
    </dgm:pt>
    <dgm:pt modelId="{B133F285-64A4-4834-9D49-479505BAC394}" type="pres">
      <dgm:prSet presAssocID="{E1D94055-5C4B-4E7C-973E-C7FFBCA6EA27}" presName="sibTrans" presStyleCnt="0"/>
      <dgm:spPr/>
    </dgm:pt>
    <dgm:pt modelId="{3C68D2E1-3197-4A01-8D10-D3FEDBBB25C0}" type="pres">
      <dgm:prSet presAssocID="{A7C54779-BF96-4780-9EE7-EBDBF3823E5B}" presName="compNode" presStyleCnt="0"/>
      <dgm:spPr/>
    </dgm:pt>
    <dgm:pt modelId="{E2DCB811-7F1E-468F-9054-332A7A664D13}" type="pres">
      <dgm:prSet presAssocID="{A7C54779-BF96-4780-9EE7-EBDBF3823E5B}" presName="bgRect" presStyleLbl="bgShp" presStyleIdx="2" presStyleCnt="3"/>
      <dgm:spPr/>
    </dgm:pt>
    <dgm:pt modelId="{4B4B81BE-8796-4D4D-9784-EA7DE2AE17DA}" type="pres">
      <dgm:prSet presAssocID="{A7C54779-BF96-4780-9EE7-EBDBF3823E5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AE0E5DF1-54B6-4D41-AC46-FBF17A89B8FC}" type="pres">
      <dgm:prSet presAssocID="{A7C54779-BF96-4780-9EE7-EBDBF3823E5B}" presName="spaceRect" presStyleCnt="0"/>
      <dgm:spPr/>
    </dgm:pt>
    <dgm:pt modelId="{C987AD28-0769-403A-8095-58D9EEB27FAF}" type="pres">
      <dgm:prSet presAssocID="{A7C54779-BF96-4780-9EE7-EBDBF3823E5B}" presName="parTx" presStyleLbl="revTx" presStyleIdx="2" presStyleCnt="3">
        <dgm:presLayoutVars>
          <dgm:chMax val="0"/>
          <dgm:chPref val="0"/>
        </dgm:presLayoutVars>
      </dgm:prSet>
      <dgm:spPr/>
    </dgm:pt>
  </dgm:ptLst>
  <dgm:cxnLst>
    <dgm:cxn modelId="{66D7810C-C8C7-47AE-B6C7-A3B5E5BD6575}" srcId="{3FF2FE3E-6898-4257-99BD-588EFC227844}" destId="{F671DC4D-0820-4A72-BAD9-1B06042029D6}" srcOrd="1" destOrd="0" parTransId="{AA2899B1-FEF6-4547-8241-F64713E34011}" sibTransId="{E1D94055-5C4B-4E7C-973E-C7FFBCA6EA27}"/>
    <dgm:cxn modelId="{C850862F-307F-47C1-A716-2A53786FC036}" srcId="{3FF2FE3E-6898-4257-99BD-588EFC227844}" destId="{8C56D7E7-B9DE-4B19-AD32-C5200D1BAA94}" srcOrd="0" destOrd="0" parTransId="{596792AE-2F49-42AB-966D-55020F5A3761}" sibTransId="{6CAF8D3E-201E-4C08-A840-969096740166}"/>
    <dgm:cxn modelId="{3849F0AF-3770-4EFA-A0EC-817107EEC89D}" srcId="{3FF2FE3E-6898-4257-99BD-588EFC227844}" destId="{A7C54779-BF96-4780-9EE7-EBDBF3823E5B}" srcOrd="2" destOrd="0" parTransId="{99470E07-25F7-4880-9D2D-974769FAF550}" sibTransId="{46C12ADF-9642-44BC-91AE-56A392142617}"/>
    <dgm:cxn modelId="{C4FD89B3-63DB-48D4-B713-30F62C0C83DF}" type="presOf" srcId="{F671DC4D-0820-4A72-BAD9-1B06042029D6}" destId="{F5CDF00F-7179-4A1D-AD75-6AD3DE26B419}" srcOrd="0" destOrd="0" presId="urn:microsoft.com/office/officeart/2018/2/layout/IconVerticalSolidList"/>
    <dgm:cxn modelId="{3A67CBBB-D0EA-4813-B66F-A9B61F374470}" type="presOf" srcId="{8C56D7E7-B9DE-4B19-AD32-C5200D1BAA94}" destId="{F09BC3AC-8EB2-4C79-A27D-7CDCECB88245}" srcOrd="0" destOrd="0" presId="urn:microsoft.com/office/officeart/2018/2/layout/IconVerticalSolidList"/>
    <dgm:cxn modelId="{A4C85AC0-5E45-42E6-BB43-9DF5D6CC2C39}" type="presOf" srcId="{A7C54779-BF96-4780-9EE7-EBDBF3823E5B}" destId="{C987AD28-0769-403A-8095-58D9EEB27FAF}" srcOrd="0" destOrd="0" presId="urn:microsoft.com/office/officeart/2018/2/layout/IconVerticalSolidList"/>
    <dgm:cxn modelId="{055BA2FA-4A41-4D04-B7CD-9CA865DD6467}" type="presOf" srcId="{3FF2FE3E-6898-4257-99BD-588EFC227844}" destId="{B9BBEE02-EC54-4FF7-A367-BADE0049EEA4}" srcOrd="0" destOrd="0" presId="urn:microsoft.com/office/officeart/2018/2/layout/IconVerticalSolidList"/>
    <dgm:cxn modelId="{570B4889-AA3A-4AF5-854C-075098293DE8}" type="presParOf" srcId="{B9BBEE02-EC54-4FF7-A367-BADE0049EEA4}" destId="{D1AED1CB-73A4-4FB0-AC95-7E8129AA6714}" srcOrd="0" destOrd="0" presId="urn:microsoft.com/office/officeart/2018/2/layout/IconVerticalSolidList"/>
    <dgm:cxn modelId="{B40A652F-1010-41D9-99B8-6C73A7A4EEEB}" type="presParOf" srcId="{D1AED1CB-73A4-4FB0-AC95-7E8129AA6714}" destId="{C8706797-0BD4-4CFA-8818-F4F0661114B2}" srcOrd="0" destOrd="0" presId="urn:microsoft.com/office/officeart/2018/2/layout/IconVerticalSolidList"/>
    <dgm:cxn modelId="{65314D97-CB35-4A23-83F7-0475791164EF}" type="presParOf" srcId="{D1AED1CB-73A4-4FB0-AC95-7E8129AA6714}" destId="{73F52BAF-3BB4-40F9-8207-81AAF16276DC}" srcOrd="1" destOrd="0" presId="urn:microsoft.com/office/officeart/2018/2/layout/IconVerticalSolidList"/>
    <dgm:cxn modelId="{C57619A8-71E1-4415-94DD-429D6F96304F}" type="presParOf" srcId="{D1AED1CB-73A4-4FB0-AC95-7E8129AA6714}" destId="{C6984768-67D4-4F16-9F3B-D164219C2A41}" srcOrd="2" destOrd="0" presId="urn:microsoft.com/office/officeart/2018/2/layout/IconVerticalSolidList"/>
    <dgm:cxn modelId="{D0699442-0B1C-47E3-8C6D-BD0754A8771A}" type="presParOf" srcId="{D1AED1CB-73A4-4FB0-AC95-7E8129AA6714}" destId="{F09BC3AC-8EB2-4C79-A27D-7CDCECB88245}" srcOrd="3" destOrd="0" presId="urn:microsoft.com/office/officeart/2018/2/layout/IconVerticalSolidList"/>
    <dgm:cxn modelId="{D5528562-6B47-42B0-BE39-7BF258D33764}" type="presParOf" srcId="{B9BBEE02-EC54-4FF7-A367-BADE0049EEA4}" destId="{4D611551-83E8-4191-BAB0-ABD53B5DEB32}" srcOrd="1" destOrd="0" presId="urn:microsoft.com/office/officeart/2018/2/layout/IconVerticalSolidList"/>
    <dgm:cxn modelId="{A79A3A77-566D-4AD3-8403-8CF0B15E4A2F}" type="presParOf" srcId="{B9BBEE02-EC54-4FF7-A367-BADE0049EEA4}" destId="{91954A0A-7027-4431-8D30-96C87FA4D8C3}" srcOrd="2" destOrd="0" presId="urn:microsoft.com/office/officeart/2018/2/layout/IconVerticalSolidList"/>
    <dgm:cxn modelId="{DAF2B321-D54D-4179-8E48-2AACBE97E1FE}" type="presParOf" srcId="{91954A0A-7027-4431-8D30-96C87FA4D8C3}" destId="{037D5AC8-DC7E-4E7D-89DA-E4B1C4B62C07}" srcOrd="0" destOrd="0" presId="urn:microsoft.com/office/officeart/2018/2/layout/IconVerticalSolidList"/>
    <dgm:cxn modelId="{7DFD951A-42D9-4391-BBC5-4CFDCDE9012A}" type="presParOf" srcId="{91954A0A-7027-4431-8D30-96C87FA4D8C3}" destId="{E9DE62E5-E8B3-497F-BC43-5E2EE9729DEE}" srcOrd="1" destOrd="0" presId="urn:microsoft.com/office/officeart/2018/2/layout/IconVerticalSolidList"/>
    <dgm:cxn modelId="{4216AF2F-8723-4BA1-9998-2E0337051966}" type="presParOf" srcId="{91954A0A-7027-4431-8D30-96C87FA4D8C3}" destId="{2129DC0A-AE73-4C1C-914F-03964E12CCDE}" srcOrd="2" destOrd="0" presId="urn:microsoft.com/office/officeart/2018/2/layout/IconVerticalSolidList"/>
    <dgm:cxn modelId="{EC210A60-AC77-4CD0-82D0-FCE8C4F072F0}" type="presParOf" srcId="{91954A0A-7027-4431-8D30-96C87FA4D8C3}" destId="{F5CDF00F-7179-4A1D-AD75-6AD3DE26B419}" srcOrd="3" destOrd="0" presId="urn:microsoft.com/office/officeart/2018/2/layout/IconVerticalSolidList"/>
    <dgm:cxn modelId="{4B4F702B-730D-453B-8F8A-03D938990688}" type="presParOf" srcId="{B9BBEE02-EC54-4FF7-A367-BADE0049EEA4}" destId="{B133F285-64A4-4834-9D49-479505BAC394}" srcOrd="3" destOrd="0" presId="urn:microsoft.com/office/officeart/2018/2/layout/IconVerticalSolidList"/>
    <dgm:cxn modelId="{AA0FE19C-00EB-4F5D-B0FC-B9537EA64755}" type="presParOf" srcId="{B9BBEE02-EC54-4FF7-A367-BADE0049EEA4}" destId="{3C68D2E1-3197-4A01-8D10-D3FEDBBB25C0}" srcOrd="4" destOrd="0" presId="urn:microsoft.com/office/officeart/2018/2/layout/IconVerticalSolidList"/>
    <dgm:cxn modelId="{05DEAF7C-FF09-41C6-B04E-279C94FD32C4}" type="presParOf" srcId="{3C68D2E1-3197-4A01-8D10-D3FEDBBB25C0}" destId="{E2DCB811-7F1E-468F-9054-332A7A664D13}" srcOrd="0" destOrd="0" presId="urn:microsoft.com/office/officeart/2018/2/layout/IconVerticalSolidList"/>
    <dgm:cxn modelId="{1AF84022-B3CF-42DB-B2D9-A6031B6120C9}" type="presParOf" srcId="{3C68D2E1-3197-4A01-8D10-D3FEDBBB25C0}" destId="{4B4B81BE-8796-4D4D-9784-EA7DE2AE17DA}" srcOrd="1" destOrd="0" presId="urn:microsoft.com/office/officeart/2018/2/layout/IconVerticalSolidList"/>
    <dgm:cxn modelId="{FD4E6E28-B4A0-45E8-9927-5D0650EA0060}" type="presParOf" srcId="{3C68D2E1-3197-4A01-8D10-D3FEDBBB25C0}" destId="{AE0E5DF1-54B6-4D41-AC46-FBF17A89B8FC}" srcOrd="2" destOrd="0" presId="urn:microsoft.com/office/officeart/2018/2/layout/IconVerticalSolidList"/>
    <dgm:cxn modelId="{391EED31-B4CE-4EA6-9DFE-2CB6465F02BD}" type="presParOf" srcId="{3C68D2E1-3197-4A01-8D10-D3FEDBBB25C0}" destId="{C987AD28-0769-403A-8095-58D9EEB27FA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780797-4E81-41E7-A451-59014B9CD08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67339BD-BB6C-4A44-B580-09CBAA8A8929}">
      <dgm:prSet/>
      <dgm:spPr/>
      <dgm:t>
        <a:bodyPr/>
        <a:lstStyle/>
        <a:p>
          <a:r>
            <a:rPr lang="en-GB"/>
            <a:t>With a warrant come under S.8 of the Police and Criminal Evidence Act 1984 – </a:t>
          </a:r>
          <a:endParaRPr lang="en-US"/>
        </a:p>
      </dgm:t>
    </dgm:pt>
    <dgm:pt modelId="{414F3FF6-6C36-4BC1-8D12-FE873130176F}" type="parTrans" cxnId="{2FE83660-7AB0-4B5F-A5D0-F0F0C1B40249}">
      <dgm:prSet/>
      <dgm:spPr/>
      <dgm:t>
        <a:bodyPr/>
        <a:lstStyle/>
        <a:p>
          <a:endParaRPr lang="en-US"/>
        </a:p>
      </dgm:t>
    </dgm:pt>
    <dgm:pt modelId="{365D19F4-2EA4-4C53-9514-E13C08890434}" type="sibTrans" cxnId="{2FE83660-7AB0-4B5F-A5D0-F0F0C1B40249}">
      <dgm:prSet/>
      <dgm:spPr/>
      <dgm:t>
        <a:bodyPr/>
        <a:lstStyle/>
        <a:p>
          <a:endParaRPr lang="en-US"/>
        </a:p>
      </dgm:t>
    </dgm:pt>
    <dgm:pt modelId="{7CE39722-A984-46BB-92DF-9E81AC57645C}">
      <dgm:prSet/>
      <dgm:spPr/>
      <dgm:t>
        <a:bodyPr/>
        <a:lstStyle/>
        <a:p>
          <a:r>
            <a:rPr lang="en-GB"/>
            <a:t>A magistrate can issue a warrant, if reasonable grounds to believe that a serious offence has taken place. Used to get the evidence that is of value and if the evidence is admissible in court. </a:t>
          </a:r>
          <a:endParaRPr lang="en-US"/>
        </a:p>
      </dgm:t>
    </dgm:pt>
    <dgm:pt modelId="{684688FD-E563-41BA-8BC3-5AD0C8B7F1C6}" type="parTrans" cxnId="{B3D8ACDC-E69C-4947-B537-DDA4E5440751}">
      <dgm:prSet/>
      <dgm:spPr/>
      <dgm:t>
        <a:bodyPr/>
        <a:lstStyle/>
        <a:p>
          <a:endParaRPr lang="en-US"/>
        </a:p>
      </dgm:t>
    </dgm:pt>
    <dgm:pt modelId="{535FD7C9-9436-4254-B57C-D5C400222952}" type="sibTrans" cxnId="{B3D8ACDC-E69C-4947-B537-DDA4E5440751}">
      <dgm:prSet/>
      <dgm:spPr/>
      <dgm:t>
        <a:bodyPr/>
        <a:lstStyle/>
        <a:p>
          <a:endParaRPr lang="en-US"/>
        </a:p>
      </dgm:t>
    </dgm:pt>
    <dgm:pt modelId="{B14681C9-B2B4-40AC-8B91-34DEFBAD5B53}">
      <dgm:prSet/>
      <dgm:spPr/>
      <dgm:t>
        <a:bodyPr/>
        <a:lstStyle/>
        <a:p>
          <a:r>
            <a:rPr lang="en-GB"/>
            <a:t>S.15 tells us the key information that is needed within a warrant. </a:t>
          </a:r>
          <a:endParaRPr lang="en-US"/>
        </a:p>
      </dgm:t>
    </dgm:pt>
    <dgm:pt modelId="{AFF58D76-0B96-4525-9BA5-DA57FB52975B}" type="parTrans" cxnId="{60A03AA9-3F98-49D3-9A57-40ED5DF7B7B8}">
      <dgm:prSet/>
      <dgm:spPr/>
      <dgm:t>
        <a:bodyPr/>
        <a:lstStyle/>
        <a:p>
          <a:endParaRPr lang="en-US"/>
        </a:p>
      </dgm:t>
    </dgm:pt>
    <dgm:pt modelId="{47AA3349-4DD9-4533-9F74-430CDA535CFB}" type="sibTrans" cxnId="{60A03AA9-3F98-49D3-9A57-40ED5DF7B7B8}">
      <dgm:prSet/>
      <dgm:spPr/>
      <dgm:t>
        <a:bodyPr/>
        <a:lstStyle/>
        <a:p>
          <a:endParaRPr lang="en-US"/>
        </a:p>
      </dgm:t>
    </dgm:pt>
    <dgm:pt modelId="{83F9B3FB-1192-4811-B8E6-BDC8DD2F5ED1}">
      <dgm:prSet/>
      <dgm:spPr/>
      <dgm:t>
        <a:bodyPr/>
        <a:lstStyle/>
        <a:p>
          <a:r>
            <a:rPr lang="en-GB"/>
            <a:t>S.16 code B paragraphs 6,7 &amp; 8 tell us about right to seize and retain material.</a:t>
          </a:r>
          <a:endParaRPr lang="en-US"/>
        </a:p>
      </dgm:t>
    </dgm:pt>
    <dgm:pt modelId="{FC530861-6985-40F9-A592-20B2A7E8C838}" type="parTrans" cxnId="{B2A55AAC-7289-4B4F-B2C2-4BDE02675A3B}">
      <dgm:prSet/>
      <dgm:spPr/>
      <dgm:t>
        <a:bodyPr/>
        <a:lstStyle/>
        <a:p>
          <a:endParaRPr lang="en-US"/>
        </a:p>
      </dgm:t>
    </dgm:pt>
    <dgm:pt modelId="{C44A7949-430A-48D6-A7B3-B790E3A59F95}" type="sibTrans" cxnId="{B2A55AAC-7289-4B4F-B2C2-4BDE02675A3B}">
      <dgm:prSet/>
      <dgm:spPr/>
      <dgm:t>
        <a:bodyPr/>
        <a:lstStyle/>
        <a:p>
          <a:endParaRPr lang="en-US"/>
        </a:p>
      </dgm:t>
    </dgm:pt>
    <dgm:pt modelId="{2ACC6178-CA49-45BD-A85D-104E10B65370}">
      <dgm:prSet/>
      <dgm:spPr/>
      <dgm:t>
        <a:bodyPr/>
        <a:lstStyle/>
        <a:p>
          <a:r>
            <a:rPr lang="en-GB"/>
            <a:t>Seizing material is found under S.19.</a:t>
          </a:r>
          <a:endParaRPr lang="en-US"/>
        </a:p>
      </dgm:t>
    </dgm:pt>
    <dgm:pt modelId="{788BEC78-B862-4E30-9FC7-3D8AB1D879DD}" type="parTrans" cxnId="{E63B60A6-6C93-4CC5-ABB6-B3CA26E83F30}">
      <dgm:prSet/>
      <dgm:spPr/>
      <dgm:t>
        <a:bodyPr/>
        <a:lstStyle/>
        <a:p>
          <a:endParaRPr lang="en-US"/>
        </a:p>
      </dgm:t>
    </dgm:pt>
    <dgm:pt modelId="{818E0FBD-1BB3-445C-9217-90603812C609}" type="sibTrans" cxnId="{E63B60A6-6C93-4CC5-ABB6-B3CA26E83F30}">
      <dgm:prSet/>
      <dgm:spPr/>
      <dgm:t>
        <a:bodyPr/>
        <a:lstStyle/>
        <a:p>
          <a:endParaRPr lang="en-US"/>
        </a:p>
      </dgm:t>
    </dgm:pt>
    <dgm:pt modelId="{2B9693C4-CF04-49CA-91CD-7D7744BB216C}" type="pres">
      <dgm:prSet presAssocID="{AD780797-4E81-41E7-A451-59014B9CD085}" presName="linear" presStyleCnt="0">
        <dgm:presLayoutVars>
          <dgm:animLvl val="lvl"/>
          <dgm:resizeHandles val="exact"/>
        </dgm:presLayoutVars>
      </dgm:prSet>
      <dgm:spPr/>
    </dgm:pt>
    <dgm:pt modelId="{C6C0DBC0-DD3F-499C-9B43-1AE404DB0AA9}" type="pres">
      <dgm:prSet presAssocID="{467339BD-BB6C-4A44-B580-09CBAA8A8929}" presName="parentText" presStyleLbl="node1" presStyleIdx="0" presStyleCnt="5">
        <dgm:presLayoutVars>
          <dgm:chMax val="0"/>
          <dgm:bulletEnabled val="1"/>
        </dgm:presLayoutVars>
      </dgm:prSet>
      <dgm:spPr/>
    </dgm:pt>
    <dgm:pt modelId="{5E24002D-CB4F-45C4-8D27-84713174179D}" type="pres">
      <dgm:prSet presAssocID="{365D19F4-2EA4-4C53-9514-E13C08890434}" presName="spacer" presStyleCnt="0"/>
      <dgm:spPr/>
    </dgm:pt>
    <dgm:pt modelId="{5065A37D-7E02-4D37-B3A2-22F61118FC5F}" type="pres">
      <dgm:prSet presAssocID="{7CE39722-A984-46BB-92DF-9E81AC57645C}" presName="parentText" presStyleLbl="node1" presStyleIdx="1" presStyleCnt="5">
        <dgm:presLayoutVars>
          <dgm:chMax val="0"/>
          <dgm:bulletEnabled val="1"/>
        </dgm:presLayoutVars>
      </dgm:prSet>
      <dgm:spPr/>
    </dgm:pt>
    <dgm:pt modelId="{E15EEF14-437D-4D46-A9B0-2269C75C57DF}" type="pres">
      <dgm:prSet presAssocID="{535FD7C9-9436-4254-B57C-D5C400222952}" presName="spacer" presStyleCnt="0"/>
      <dgm:spPr/>
    </dgm:pt>
    <dgm:pt modelId="{FEA261C9-8BCC-4E83-9320-44B5AF12D1F8}" type="pres">
      <dgm:prSet presAssocID="{B14681C9-B2B4-40AC-8B91-34DEFBAD5B53}" presName="parentText" presStyleLbl="node1" presStyleIdx="2" presStyleCnt="5">
        <dgm:presLayoutVars>
          <dgm:chMax val="0"/>
          <dgm:bulletEnabled val="1"/>
        </dgm:presLayoutVars>
      </dgm:prSet>
      <dgm:spPr/>
    </dgm:pt>
    <dgm:pt modelId="{EC665A0F-697D-427B-B829-19F18B435DA7}" type="pres">
      <dgm:prSet presAssocID="{47AA3349-4DD9-4533-9F74-430CDA535CFB}" presName="spacer" presStyleCnt="0"/>
      <dgm:spPr/>
    </dgm:pt>
    <dgm:pt modelId="{BFD8A24E-8867-499A-9360-6626012F6F15}" type="pres">
      <dgm:prSet presAssocID="{83F9B3FB-1192-4811-B8E6-BDC8DD2F5ED1}" presName="parentText" presStyleLbl="node1" presStyleIdx="3" presStyleCnt="5">
        <dgm:presLayoutVars>
          <dgm:chMax val="0"/>
          <dgm:bulletEnabled val="1"/>
        </dgm:presLayoutVars>
      </dgm:prSet>
      <dgm:spPr/>
    </dgm:pt>
    <dgm:pt modelId="{E832B28F-4DF9-451C-B3DB-78543DF7F04B}" type="pres">
      <dgm:prSet presAssocID="{C44A7949-430A-48D6-A7B3-B790E3A59F95}" presName="spacer" presStyleCnt="0"/>
      <dgm:spPr/>
    </dgm:pt>
    <dgm:pt modelId="{990772C3-5538-4E33-BC90-ABB5BB9E449E}" type="pres">
      <dgm:prSet presAssocID="{2ACC6178-CA49-45BD-A85D-104E10B65370}" presName="parentText" presStyleLbl="node1" presStyleIdx="4" presStyleCnt="5">
        <dgm:presLayoutVars>
          <dgm:chMax val="0"/>
          <dgm:bulletEnabled val="1"/>
        </dgm:presLayoutVars>
      </dgm:prSet>
      <dgm:spPr/>
    </dgm:pt>
  </dgm:ptLst>
  <dgm:cxnLst>
    <dgm:cxn modelId="{06806411-1390-4B76-B119-12B2E9EF0CE9}" type="presOf" srcId="{83F9B3FB-1192-4811-B8E6-BDC8DD2F5ED1}" destId="{BFD8A24E-8867-499A-9360-6626012F6F15}" srcOrd="0" destOrd="0" presId="urn:microsoft.com/office/officeart/2005/8/layout/vList2"/>
    <dgm:cxn modelId="{1ED11A32-6E05-449B-B2CC-8D763ECEA2A2}" type="presOf" srcId="{7CE39722-A984-46BB-92DF-9E81AC57645C}" destId="{5065A37D-7E02-4D37-B3A2-22F61118FC5F}" srcOrd="0" destOrd="0" presId="urn:microsoft.com/office/officeart/2005/8/layout/vList2"/>
    <dgm:cxn modelId="{2FE83660-7AB0-4B5F-A5D0-F0F0C1B40249}" srcId="{AD780797-4E81-41E7-A451-59014B9CD085}" destId="{467339BD-BB6C-4A44-B580-09CBAA8A8929}" srcOrd="0" destOrd="0" parTransId="{414F3FF6-6C36-4BC1-8D12-FE873130176F}" sibTransId="{365D19F4-2EA4-4C53-9514-E13C08890434}"/>
    <dgm:cxn modelId="{1413886B-1E50-4D82-BBC1-E5B723017D78}" type="presOf" srcId="{2ACC6178-CA49-45BD-A85D-104E10B65370}" destId="{990772C3-5538-4E33-BC90-ABB5BB9E449E}" srcOrd="0" destOrd="0" presId="urn:microsoft.com/office/officeart/2005/8/layout/vList2"/>
    <dgm:cxn modelId="{E63B60A6-6C93-4CC5-ABB6-B3CA26E83F30}" srcId="{AD780797-4E81-41E7-A451-59014B9CD085}" destId="{2ACC6178-CA49-45BD-A85D-104E10B65370}" srcOrd="4" destOrd="0" parTransId="{788BEC78-B862-4E30-9FC7-3D8AB1D879DD}" sibTransId="{818E0FBD-1BB3-445C-9217-90603812C609}"/>
    <dgm:cxn modelId="{60A03AA9-3F98-49D3-9A57-40ED5DF7B7B8}" srcId="{AD780797-4E81-41E7-A451-59014B9CD085}" destId="{B14681C9-B2B4-40AC-8B91-34DEFBAD5B53}" srcOrd="2" destOrd="0" parTransId="{AFF58D76-0B96-4525-9BA5-DA57FB52975B}" sibTransId="{47AA3349-4DD9-4533-9F74-430CDA535CFB}"/>
    <dgm:cxn modelId="{B2A55AAC-7289-4B4F-B2C2-4BDE02675A3B}" srcId="{AD780797-4E81-41E7-A451-59014B9CD085}" destId="{83F9B3FB-1192-4811-B8E6-BDC8DD2F5ED1}" srcOrd="3" destOrd="0" parTransId="{FC530861-6985-40F9-A592-20B2A7E8C838}" sibTransId="{C44A7949-430A-48D6-A7B3-B790E3A59F95}"/>
    <dgm:cxn modelId="{56BB03BA-A701-42E5-9850-47E849A8CCA0}" type="presOf" srcId="{AD780797-4E81-41E7-A451-59014B9CD085}" destId="{2B9693C4-CF04-49CA-91CD-7D7744BB216C}" srcOrd="0" destOrd="0" presId="urn:microsoft.com/office/officeart/2005/8/layout/vList2"/>
    <dgm:cxn modelId="{B3D8ACDC-E69C-4947-B537-DDA4E5440751}" srcId="{AD780797-4E81-41E7-A451-59014B9CD085}" destId="{7CE39722-A984-46BB-92DF-9E81AC57645C}" srcOrd="1" destOrd="0" parTransId="{684688FD-E563-41BA-8BC3-5AD0C8B7F1C6}" sibTransId="{535FD7C9-9436-4254-B57C-D5C400222952}"/>
    <dgm:cxn modelId="{73F527E8-77C4-4B23-947B-D40D560C2873}" type="presOf" srcId="{B14681C9-B2B4-40AC-8B91-34DEFBAD5B53}" destId="{FEA261C9-8BCC-4E83-9320-44B5AF12D1F8}" srcOrd="0" destOrd="0" presId="urn:microsoft.com/office/officeart/2005/8/layout/vList2"/>
    <dgm:cxn modelId="{8F4D10F0-9CC8-4F6F-A509-23E8BB3EF531}" type="presOf" srcId="{467339BD-BB6C-4A44-B580-09CBAA8A8929}" destId="{C6C0DBC0-DD3F-499C-9B43-1AE404DB0AA9}" srcOrd="0" destOrd="0" presId="urn:microsoft.com/office/officeart/2005/8/layout/vList2"/>
    <dgm:cxn modelId="{27E622F6-CD20-4B71-B37F-DE8E8A32B71B}" type="presParOf" srcId="{2B9693C4-CF04-49CA-91CD-7D7744BB216C}" destId="{C6C0DBC0-DD3F-499C-9B43-1AE404DB0AA9}" srcOrd="0" destOrd="0" presId="urn:microsoft.com/office/officeart/2005/8/layout/vList2"/>
    <dgm:cxn modelId="{42F332A9-11B3-49DE-816E-306283898F52}" type="presParOf" srcId="{2B9693C4-CF04-49CA-91CD-7D7744BB216C}" destId="{5E24002D-CB4F-45C4-8D27-84713174179D}" srcOrd="1" destOrd="0" presId="urn:microsoft.com/office/officeart/2005/8/layout/vList2"/>
    <dgm:cxn modelId="{A4CB2C82-F30F-4CF4-B0AC-FEC40DC478CA}" type="presParOf" srcId="{2B9693C4-CF04-49CA-91CD-7D7744BB216C}" destId="{5065A37D-7E02-4D37-B3A2-22F61118FC5F}" srcOrd="2" destOrd="0" presId="urn:microsoft.com/office/officeart/2005/8/layout/vList2"/>
    <dgm:cxn modelId="{15C6EB1D-276F-4BB4-9DC5-6520F81F19BB}" type="presParOf" srcId="{2B9693C4-CF04-49CA-91CD-7D7744BB216C}" destId="{E15EEF14-437D-4D46-A9B0-2269C75C57DF}" srcOrd="3" destOrd="0" presId="urn:microsoft.com/office/officeart/2005/8/layout/vList2"/>
    <dgm:cxn modelId="{1E824DC9-54D7-4190-88A7-F5FE7329E306}" type="presParOf" srcId="{2B9693C4-CF04-49CA-91CD-7D7744BB216C}" destId="{FEA261C9-8BCC-4E83-9320-44B5AF12D1F8}" srcOrd="4" destOrd="0" presId="urn:microsoft.com/office/officeart/2005/8/layout/vList2"/>
    <dgm:cxn modelId="{9C252FB0-1D09-4D63-B76A-A5675702B13E}" type="presParOf" srcId="{2B9693C4-CF04-49CA-91CD-7D7744BB216C}" destId="{EC665A0F-697D-427B-B829-19F18B435DA7}" srcOrd="5" destOrd="0" presId="urn:microsoft.com/office/officeart/2005/8/layout/vList2"/>
    <dgm:cxn modelId="{8124ECBF-3F85-43CC-A6FF-056216F9A474}" type="presParOf" srcId="{2B9693C4-CF04-49CA-91CD-7D7744BB216C}" destId="{BFD8A24E-8867-499A-9360-6626012F6F15}" srcOrd="6" destOrd="0" presId="urn:microsoft.com/office/officeart/2005/8/layout/vList2"/>
    <dgm:cxn modelId="{2837480B-EE6E-4F54-AEFB-80D6667EB1B7}" type="presParOf" srcId="{2B9693C4-CF04-49CA-91CD-7D7744BB216C}" destId="{E832B28F-4DF9-451C-B3DB-78543DF7F04B}" srcOrd="7" destOrd="0" presId="urn:microsoft.com/office/officeart/2005/8/layout/vList2"/>
    <dgm:cxn modelId="{300D4F50-BDCE-4E2B-9020-C15B793300B2}" type="presParOf" srcId="{2B9693C4-CF04-49CA-91CD-7D7744BB216C}" destId="{990772C3-5538-4E33-BC90-ABB5BB9E449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0A660A-E2F3-487E-851C-8FF1A08F8BD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3CECF7B-8EBA-404B-9E98-BC1247DDF839}">
      <dgm:prSet/>
      <dgm:spPr/>
      <dgm:t>
        <a:bodyPr/>
        <a:lstStyle/>
        <a:p>
          <a:r>
            <a:rPr lang="en-GB"/>
            <a:t>Are there any human rights we would need to consider within what we have just discussed? </a:t>
          </a:r>
          <a:endParaRPr lang="en-US"/>
        </a:p>
      </dgm:t>
    </dgm:pt>
    <dgm:pt modelId="{AE17F006-D17A-4414-8675-34D2C6E9D77A}" type="parTrans" cxnId="{4AB3D081-9812-4B6F-B3D7-22A10F05E505}">
      <dgm:prSet/>
      <dgm:spPr/>
      <dgm:t>
        <a:bodyPr/>
        <a:lstStyle/>
        <a:p>
          <a:endParaRPr lang="en-US"/>
        </a:p>
      </dgm:t>
    </dgm:pt>
    <dgm:pt modelId="{CDC5BD65-8B0A-4A33-A803-41D7F173712E}" type="sibTrans" cxnId="{4AB3D081-9812-4B6F-B3D7-22A10F05E505}">
      <dgm:prSet/>
      <dgm:spPr/>
      <dgm:t>
        <a:bodyPr/>
        <a:lstStyle/>
        <a:p>
          <a:endParaRPr lang="en-US"/>
        </a:p>
      </dgm:t>
    </dgm:pt>
    <dgm:pt modelId="{F4B29A9B-7CB8-4A4D-BDFF-656CDC27F8D7}">
      <dgm:prSet/>
      <dgm:spPr/>
      <dgm:t>
        <a:bodyPr/>
        <a:lstStyle/>
        <a:p>
          <a:r>
            <a:rPr lang="en-GB"/>
            <a:t>Have a chat in your groups. </a:t>
          </a:r>
          <a:endParaRPr lang="en-US"/>
        </a:p>
      </dgm:t>
    </dgm:pt>
    <dgm:pt modelId="{DE5D50B2-2614-43A7-9ABC-2D4A6CB74614}" type="parTrans" cxnId="{FC7D163A-A424-4C04-8B2F-49A5B57FDEEA}">
      <dgm:prSet/>
      <dgm:spPr/>
      <dgm:t>
        <a:bodyPr/>
        <a:lstStyle/>
        <a:p>
          <a:endParaRPr lang="en-US"/>
        </a:p>
      </dgm:t>
    </dgm:pt>
    <dgm:pt modelId="{D76ACCF2-4A7B-476A-8FAE-7C7938087677}" type="sibTrans" cxnId="{FC7D163A-A424-4C04-8B2F-49A5B57FDEEA}">
      <dgm:prSet/>
      <dgm:spPr/>
      <dgm:t>
        <a:bodyPr/>
        <a:lstStyle/>
        <a:p>
          <a:endParaRPr lang="en-US"/>
        </a:p>
      </dgm:t>
    </dgm:pt>
    <dgm:pt modelId="{1C43189F-7637-44E2-BE08-7027140B8315}" type="pres">
      <dgm:prSet presAssocID="{8D0A660A-E2F3-487E-851C-8FF1A08F8BD9}" presName="hierChild1" presStyleCnt="0">
        <dgm:presLayoutVars>
          <dgm:chPref val="1"/>
          <dgm:dir/>
          <dgm:animOne val="branch"/>
          <dgm:animLvl val="lvl"/>
          <dgm:resizeHandles/>
        </dgm:presLayoutVars>
      </dgm:prSet>
      <dgm:spPr/>
    </dgm:pt>
    <dgm:pt modelId="{EDE23AB9-8579-41F0-AC46-A80EACE7B668}" type="pres">
      <dgm:prSet presAssocID="{43CECF7B-8EBA-404B-9E98-BC1247DDF839}" presName="hierRoot1" presStyleCnt="0"/>
      <dgm:spPr/>
    </dgm:pt>
    <dgm:pt modelId="{52A06AEF-51BF-4375-ACE0-4B92BE7CD03A}" type="pres">
      <dgm:prSet presAssocID="{43CECF7B-8EBA-404B-9E98-BC1247DDF839}" presName="composite" presStyleCnt="0"/>
      <dgm:spPr/>
    </dgm:pt>
    <dgm:pt modelId="{AABC6927-5AD0-4B82-B05F-808CF2E67029}" type="pres">
      <dgm:prSet presAssocID="{43CECF7B-8EBA-404B-9E98-BC1247DDF839}" presName="background" presStyleLbl="node0" presStyleIdx="0" presStyleCnt="2"/>
      <dgm:spPr/>
    </dgm:pt>
    <dgm:pt modelId="{72BEA0E7-8531-415E-BE8F-0556B6400C3E}" type="pres">
      <dgm:prSet presAssocID="{43CECF7B-8EBA-404B-9E98-BC1247DDF839}" presName="text" presStyleLbl="fgAcc0" presStyleIdx="0" presStyleCnt="2">
        <dgm:presLayoutVars>
          <dgm:chPref val="3"/>
        </dgm:presLayoutVars>
      </dgm:prSet>
      <dgm:spPr/>
    </dgm:pt>
    <dgm:pt modelId="{5EB906E8-E9F1-4E48-AAFC-16551448EAC6}" type="pres">
      <dgm:prSet presAssocID="{43CECF7B-8EBA-404B-9E98-BC1247DDF839}" presName="hierChild2" presStyleCnt="0"/>
      <dgm:spPr/>
    </dgm:pt>
    <dgm:pt modelId="{7083267D-CFAA-456B-BAA5-085FC81C66D1}" type="pres">
      <dgm:prSet presAssocID="{F4B29A9B-7CB8-4A4D-BDFF-656CDC27F8D7}" presName="hierRoot1" presStyleCnt="0"/>
      <dgm:spPr/>
    </dgm:pt>
    <dgm:pt modelId="{4EB5C978-7B4E-4CE2-B56A-12173E11DA01}" type="pres">
      <dgm:prSet presAssocID="{F4B29A9B-7CB8-4A4D-BDFF-656CDC27F8D7}" presName="composite" presStyleCnt="0"/>
      <dgm:spPr/>
    </dgm:pt>
    <dgm:pt modelId="{6BEE00D0-A9D2-4FF4-BFCF-3268AD4A0CA9}" type="pres">
      <dgm:prSet presAssocID="{F4B29A9B-7CB8-4A4D-BDFF-656CDC27F8D7}" presName="background" presStyleLbl="node0" presStyleIdx="1" presStyleCnt="2"/>
      <dgm:spPr/>
    </dgm:pt>
    <dgm:pt modelId="{A2609FED-E3F7-4C1F-B493-B5C503411722}" type="pres">
      <dgm:prSet presAssocID="{F4B29A9B-7CB8-4A4D-BDFF-656CDC27F8D7}" presName="text" presStyleLbl="fgAcc0" presStyleIdx="1" presStyleCnt="2">
        <dgm:presLayoutVars>
          <dgm:chPref val="3"/>
        </dgm:presLayoutVars>
      </dgm:prSet>
      <dgm:spPr/>
    </dgm:pt>
    <dgm:pt modelId="{7994C84C-9527-4744-AC9B-FC1236326272}" type="pres">
      <dgm:prSet presAssocID="{F4B29A9B-7CB8-4A4D-BDFF-656CDC27F8D7}" presName="hierChild2" presStyleCnt="0"/>
      <dgm:spPr/>
    </dgm:pt>
  </dgm:ptLst>
  <dgm:cxnLst>
    <dgm:cxn modelId="{4AC8F62B-1E81-4DA8-9BF6-01DB6E81DC99}" type="presOf" srcId="{F4B29A9B-7CB8-4A4D-BDFF-656CDC27F8D7}" destId="{A2609FED-E3F7-4C1F-B493-B5C503411722}" srcOrd="0" destOrd="0" presId="urn:microsoft.com/office/officeart/2005/8/layout/hierarchy1"/>
    <dgm:cxn modelId="{FC7D163A-A424-4C04-8B2F-49A5B57FDEEA}" srcId="{8D0A660A-E2F3-487E-851C-8FF1A08F8BD9}" destId="{F4B29A9B-7CB8-4A4D-BDFF-656CDC27F8D7}" srcOrd="1" destOrd="0" parTransId="{DE5D50B2-2614-43A7-9ABC-2D4A6CB74614}" sibTransId="{D76ACCF2-4A7B-476A-8FAE-7C7938087677}"/>
    <dgm:cxn modelId="{4AB3D081-9812-4B6F-B3D7-22A10F05E505}" srcId="{8D0A660A-E2F3-487E-851C-8FF1A08F8BD9}" destId="{43CECF7B-8EBA-404B-9E98-BC1247DDF839}" srcOrd="0" destOrd="0" parTransId="{AE17F006-D17A-4414-8675-34D2C6E9D77A}" sibTransId="{CDC5BD65-8B0A-4A33-A803-41D7F173712E}"/>
    <dgm:cxn modelId="{288748C0-E870-417E-A0B9-6BBAEE15C8E3}" type="presOf" srcId="{43CECF7B-8EBA-404B-9E98-BC1247DDF839}" destId="{72BEA0E7-8531-415E-BE8F-0556B6400C3E}" srcOrd="0" destOrd="0" presId="urn:microsoft.com/office/officeart/2005/8/layout/hierarchy1"/>
    <dgm:cxn modelId="{754E2ACC-07E1-48E4-BD20-B1BB8C43F5F3}" type="presOf" srcId="{8D0A660A-E2F3-487E-851C-8FF1A08F8BD9}" destId="{1C43189F-7637-44E2-BE08-7027140B8315}" srcOrd="0" destOrd="0" presId="urn:microsoft.com/office/officeart/2005/8/layout/hierarchy1"/>
    <dgm:cxn modelId="{2CCEB13B-0C51-4034-B8D7-C8872A82B6A3}" type="presParOf" srcId="{1C43189F-7637-44E2-BE08-7027140B8315}" destId="{EDE23AB9-8579-41F0-AC46-A80EACE7B668}" srcOrd="0" destOrd="0" presId="urn:microsoft.com/office/officeart/2005/8/layout/hierarchy1"/>
    <dgm:cxn modelId="{FEFB6DD4-84BC-4B26-AF48-18CA724955C8}" type="presParOf" srcId="{EDE23AB9-8579-41F0-AC46-A80EACE7B668}" destId="{52A06AEF-51BF-4375-ACE0-4B92BE7CD03A}" srcOrd="0" destOrd="0" presId="urn:microsoft.com/office/officeart/2005/8/layout/hierarchy1"/>
    <dgm:cxn modelId="{4E6FD749-A19C-46CC-BE15-4B940111E679}" type="presParOf" srcId="{52A06AEF-51BF-4375-ACE0-4B92BE7CD03A}" destId="{AABC6927-5AD0-4B82-B05F-808CF2E67029}" srcOrd="0" destOrd="0" presId="urn:microsoft.com/office/officeart/2005/8/layout/hierarchy1"/>
    <dgm:cxn modelId="{E8BD797E-DB40-4C75-B25C-A2A56FD71952}" type="presParOf" srcId="{52A06AEF-51BF-4375-ACE0-4B92BE7CD03A}" destId="{72BEA0E7-8531-415E-BE8F-0556B6400C3E}" srcOrd="1" destOrd="0" presId="urn:microsoft.com/office/officeart/2005/8/layout/hierarchy1"/>
    <dgm:cxn modelId="{465EABFB-E061-4C73-86C0-90D93F66A69F}" type="presParOf" srcId="{EDE23AB9-8579-41F0-AC46-A80EACE7B668}" destId="{5EB906E8-E9F1-4E48-AAFC-16551448EAC6}" srcOrd="1" destOrd="0" presId="urn:microsoft.com/office/officeart/2005/8/layout/hierarchy1"/>
    <dgm:cxn modelId="{2968BBEF-91D8-4B7C-909C-422F48D2BF97}" type="presParOf" srcId="{1C43189F-7637-44E2-BE08-7027140B8315}" destId="{7083267D-CFAA-456B-BAA5-085FC81C66D1}" srcOrd="1" destOrd="0" presId="urn:microsoft.com/office/officeart/2005/8/layout/hierarchy1"/>
    <dgm:cxn modelId="{00770A03-2CE5-419B-B671-08A3408919F7}" type="presParOf" srcId="{7083267D-CFAA-456B-BAA5-085FC81C66D1}" destId="{4EB5C978-7B4E-4CE2-B56A-12173E11DA01}" srcOrd="0" destOrd="0" presId="urn:microsoft.com/office/officeart/2005/8/layout/hierarchy1"/>
    <dgm:cxn modelId="{DDF52B5B-A6A7-4BEE-81A6-A69C0D8FC35F}" type="presParOf" srcId="{4EB5C978-7B4E-4CE2-B56A-12173E11DA01}" destId="{6BEE00D0-A9D2-4FF4-BFCF-3268AD4A0CA9}" srcOrd="0" destOrd="0" presId="urn:microsoft.com/office/officeart/2005/8/layout/hierarchy1"/>
    <dgm:cxn modelId="{842CD53A-2EDD-48A9-B8C0-11706EAFF578}" type="presParOf" srcId="{4EB5C978-7B4E-4CE2-B56A-12173E11DA01}" destId="{A2609FED-E3F7-4C1F-B493-B5C503411722}" srcOrd="1" destOrd="0" presId="urn:microsoft.com/office/officeart/2005/8/layout/hierarchy1"/>
    <dgm:cxn modelId="{6C868C08-C52D-49AB-8098-B0DB86E9B67F}" type="presParOf" srcId="{7083267D-CFAA-456B-BAA5-085FC81C66D1}" destId="{7994C84C-9527-4744-AC9B-FC123632627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A29092-2EE7-498D-A169-ECA96E7DEB9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698C240-29FC-4179-90AE-CB2632BC84C6}">
      <dgm:prSet/>
      <dgm:spPr/>
      <dgm:t>
        <a:bodyPr/>
        <a:lstStyle/>
        <a:p>
          <a:r>
            <a:rPr lang="en-GB" b="1" u="sng"/>
            <a:t>S.46 of the Police and Criminal Evidence Act 1984 </a:t>
          </a:r>
          <a:r>
            <a:rPr lang="en-GB"/>
            <a:t>– the charged individual must be brought before a magistrate as soon as possible. No later than the day following the charge unless there are exceptions. </a:t>
          </a:r>
          <a:endParaRPr lang="en-US"/>
        </a:p>
      </dgm:t>
    </dgm:pt>
    <dgm:pt modelId="{C878B461-0371-4803-A27B-B7F7BD569AE7}" type="parTrans" cxnId="{1463F0C3-5469-470B-BAC2-5408B416F2FF}">
      <dgm:prSet/>
      <dgm:spPr/>
      <dgm:t>
        <a:bodyPr/>
        <a:lstStyle/>
        <a:p>
          <a:endParaRPr lang="en-US"/>
        </a:p>
      </dgm:t>
    </dgm:pt>
    <dgm:pt modelId="{21DC50DE-AB26-4191-AB2B-02697A906E7F}" type="sibTrans" cxnId="{1463F0C3-5469-470B-BAC2-5408B416F2FF}">
      <dgm:prSet/>
      <dgm:spPr/>
      <dgm:t>
        <a:bodyPr/>
        <a:lstStyle/>
        <a:p>
          <a:endParaRPr lang="en-US"/>
        </a:p>
      </dgm:t>
    </dgm:pt>
    <dgm:pt modelId="{E489668D-3AA6-4F5D-9683-C8BCDC63B6FB}">
      <dgm:prSet/>
      <dgm:spPr/>
      <dgm:t>
        <a:bodyPr/>
        <a:lstStyle/>
        <a:p>
          <a:r>
            <a:rPr lang="en-GB"/>
            <a:t>All evidence should be collected in the correct way, at times evidence collected in the incorrect way can be admissible in court. </a:t>
          </a:r>
          <a:endParaRPr lang="en-US"/>
        </a:p>
      </dgm:t>
    </dgm:pt>
    <dgm:pt modelId="{880244EC-CF22-4436-949A-E228D0F9A8A8}" type="parTrans" cxnId="{BF829FDF-1FA9-40CB-9C7F-D58932D66EB5}">
      <dgm:prSet/>
      <dgm:spPr/>
      <dgm:t>
        <a:bodyPr/>
        <a:lstStyle/>
        <a:p>
          <a:endParaRPr lang="en-US"/>
        </a:p>
      </dgm:t>
    </dgm:pt>
    <dgm:pt modelId="{2CAB5E14-39FC-400C-AD88-037D8BE798A8}" type="sibTrans" cxnId="{BF829FDF-1FA9-40CB-9C7F-D58932D66EB5}">
      <dgm:prSet/>
      <dgm:spPr/>
      <dgm:t>
        <a:bodyPr/>
        <a:lstStyle/>
        <a:p>
          <a:endParaRPr lang="en-US"/>
        </a:p>
      </dgm:t>
    </dgm:pt>
    <dgm:pt modelId="{23509406-7748-4265-9553-3866E4EC7B07}">
      <dgm:prSet/>
      <dgm:spPr/>
      <dgm:t>
        <a:bodyPr/>
        <a:lstStyle/>
        <a:p>
          <a:r>
            <a:rPr lang="en-GB"/>
            <a:t>Here we also consider S.78 and S.76. </a:t>
          </a:r>
          <a:endParaRPr lang="en-US"/>
        </a:p>
      </dgm:t>
    </dgm:pt>
    <dgm:pt modelId="{B6BF4356-F0E1-4FE1-95D6-47351665EBCF}" type="parTrans" cxnId="{D1ED655B-E726-4CF7-A269-A8BBB3333F94}">
      <dgm:prSet/>
      <dgm:spPr/>
      <dgm:t>
        <a:bodyPr/>
        <a:lstStyle/>
        <a:p>
          <a:endParaRPr lang="en-US"/>
        </a:p>
      </dgm:t>
    </dgm:pt>
    <dgm:pt modelId="{36146238-53A1-4176-9376-EB26597BCEA9}" type="sibTrans" cxnId="{D1ED655B-E726-4CF7-A269-A8BBB3333F94}">
      <dgm:prSet/>
      <dgm:spPr/>
      <dgm:t>
        <a:bodyPr/>
        <a:lstStyle/>
        <a:p>
          <a:endParaRPr lang="en-US"/>
        </a:p>
      </dgm:t>
    </dgm:pt>
    <dgm:pt modelId="{41B48AF9-E89D-4036-A691-4A120F283C15}" type="pres">
      <dgm:prSet presAssocID="{DBA29092-2EE7-498D-A169-ECA96E7DEB95}" presName="hierChild1" presStyleCnt="0">
        <dgm:presLayoutVars>
          <dgm:chPref val="1"/>
          <dgm:dir/>
          <dgm:animOne val="branch"/>
          <dgm:animLvl val="lvl"/>
          <dgm:resizeHandles/>
        </dgm:presLayoutVars>
      </dgm:prSet>
      <dgm:spPr/>
    </dgm:pt>
    <dgm:pt modelId="{0591A99A-0890-44F5-80C1-ACEC68C4DB39}" type="pres">
      <dgm:prSet presAssocID="{3698C240-29FC-4179-90AE-CB2632BC84C6}" presName="hierRoot1" presStyleCnt="0"/>
      <dgm:spPr/>
    </dgm:pt>
    <dgm:pt modelId="{4ECDE926-C442-44F0-B6F4-A9D82CE320D1}" type="pres">
      <dgm:prSet presAssocID="{3698C240-29FC-4179-90AE-CB2632BC84C6}" presName="composite" presStyleCnt="0"/>
      <dgm:spPr/>
    </dgm:pt>
    <dgm:pt modelId="{AD1F2534-80C3-4FE8-9AB9-9A33BE2C7FF0}" type="pres">
      <dgm:prSet presAssocID="{3698C240-29FC-4179-90AE-CB2632BC84C6}" presName="background" presStyleLbl="node0" presStyleIdx="0" presStyleCnt="3"/>
      <dgm:spPr/>
    </dgm:pt>
    <dgm:pt modelId="{149CA093-8360-4E58-AC31-EC1F252AB373}" type="pres">
      <dgm:prSet presAssocID="{3698C240-29FC-4179-90AE-CB2632BC84C6}" presName="text" presStyleLbl="fgAcc0" presStyleIdx="0" presStyleCnt="3">
        <dgm:presLayoutVars>
          <dgm:chPref val="3"/>
        </dgm:presLayoutVars>
      </dgm:prSet>
      <dgm:spPr/>
    </dgm:pt>
    <dgm:pt modelId="{8E3D03AD-B5AD-4EC8-BF34-A55297269EFE}" type="pres">
      <dgm:prSet presAssocID="{3698C240-29FC-4179-90AE-CB2632BC84C6}" presName="hierChild2" presStyleCnt="0"/>
      <dgm:spPr/>
    </dgm:pt>
    <dgm:pt modelId="{B1849EE5-CC47-4CF5-B3E2-CBD33A699316}" type="pres">
      <dgm:prSet presAssocID="{E489668D-3AA6-4F5D-9683-C8BCDC63B6FB}" presName="hierRoot1" presStyleCnt="0"/>
      <dgm:spPr/>
    </dgm:pt>
    <dgm:pt modelId="{A513E96C-7327-44BE-8F58-6FB5D5CE4A4B}" type="pres">
      <dgm:prSet presAssocID="{E489668D-3AA6-4F5D-9683-C8BCDC63B6FB}" presName="composite" presStyleCnt="0"/>
      <dgm:spPr/>
    </dgm:pt>
    <dgm:pt modelId="{ECD863B7-F0D8-49F7-8404-15C462B39BF5}" type="pres">
      <dgm:prSet presAssocID="{E489668D-3AA6-4F5D-9683-C8BCDC63B6FB}" presName="background" presStyleLbl="node0" presStyleIdx="1" presStyleCnt="3"/>
      <dgm:spPr/>
    </dgm:pt>
    <dgm:pt modelId="{D42E665D-B52E-422A-829F-52B7AF97240C}" type="pres">
      <dgm:prSet presAssocID="{E489668D-3AA6-4F5D-9683-C8BCDC63B6FB}" presName="text" presStyleLbl="fgAcc0" presStyleIdx="1" presStyleCnt="3">
        <dgm:presLayoutVars>
          <dgm:chPref val="3"/>
        </dgm:presLayoutVars>
      </dgm:prSet>
      <dgm:spPr/>
    </dgm:pt>
    <dgm:pt modelId="{035E17BE-582E-4E04-87C6-99ECA1A18CD5}" type="pres">
      <dgm:prSet presAssocID="{E489668D-3AA6-4F5D-9683-C8BCDC63B6FB}" presName="hierChild2" presStyleCnt="0"/>
      <dgm:spPr/>
    </dgm:pt>
    <dgm:pt modelId="{FBC6B34B-CF99-472C-9423-76C1834C0BF8}" type="pres">
      <dgm:prSet presAssocID="{23509406-7748-4265-9553-3866E4EC7B07}" presName="hierRoot1" presStyleCnt="0"/>
      <dgm:spPr/>
    </dgm:pt>
    <dgm:pt modelId="{7DC2C226-D1E3-4217-9C99-0BD28DCD0DE7}" type="pres">
      <dgm:prSet presAssocID="{23509406-7748-4265-9553-3866E4EC7B07}" presName="composite" presStyleCnt="0"/>
      <dgm:spPr/>
    </dgm:pt>
    <dgm:pt modelId="{F13ACE4A-E82A-429D-840F-8597036C7ED7}" type="pres">
      <dgm:prSet presAssocID="{23509406-7748-4265-9553-3866E4EC7B07}" presName="background" presStyleLbl="node0" presStyleIdx="2" presStyleCnt="3"/>
      <dgm:spPr/>
    </dgm:pt>
    <dgm:pt modelId="{068F8E3C-7118-4CB0-AFC4-6C71FB445ADB}" type="pres">
      <dgm:prSet presAssocID="{23509406-7748-4265-9553-3866E4EC7B07}" presName="text" presStyleLbl="fgAcc0" presStyleIdx="2" presStyleCnt="3">
        <dgm:presLayoutVars>
          <dgm:chPref val="3"/>
        </dgm:presLayoutVars>
      </dgm:prSet>
      <dgm:spPr/>
    </dgm:pt>
    <dgm:pt modelId="{7B18CD50-DDFA-4B68-A1DF-F63F1F830230}" type="pres">
      <dgm:prSet presAssocID="{23509406-7748-4265-9553-3866E4EC7B07}" presName="hierChild2" presStyleCnt="0"/>
      <dgm:spPr/>
    </dgm:pt>
  </dgm:ptLst>
  <dgm:cxnLst>
    <dgm:cxn modelId="{06854F12-CEA4-4808-8BBB-5560E2A4CC94}" type="presOf" srcId="{3698C240-29FC-4179-90AE-CB2632BC84C6}" destId="{149CA093-8360-4E58-AC31-EC1F252AB373}" srcOrd="0" destOrd="0" presId="urn:microsoft.com/office/officeart/2005/8/layout/hierarchy1"/>
    <dgm:cxn modelId="{D1ED655B-E726-4CF7-A269-A8BBB3333F94}" srcId="{DBA29092-2EE7-498D-A169-ECA96E7DEB95}" destId="{23509406-7748-4265-9553-3866E4EC7B07}" srcOrd="2" destOrd="0" parTransId="{B6BF4356-F0E1-4FE1-95D6-47351665EBCF}" sibTransId="{36146238-53A1-4176-9376-EB26597BCEA9}"/>
    <dgm:cxn modelId="{D9E95258-704C-46FE-9472-2C807F666971}" type="presOf" srcId="{23509406-7748-4265-9553-3866E4EC7B07}" destId="{068F8E3C-7118-4CB0-AFC4-6C71FB445ADB}" srcOrd="0" destOrd="0" presId="urn:microsoft.com/office/officeart/2005/8/layout/hierarchy1"/>
    <dgm:cxn modelId="{F12B775A-4565-4CAB-B489-2C4DFEF0D616}" type="presOf" srcId="{E489668D-3AA6-4F5D-9683-C8BCDC63B6FB}" destId="{D42E665D-B52E-422A-829F-52B7AF97240C}" srcOrd="0" destOrd="0" presId="urn:microsoft.com/office/officeart/2005/8/layout/hierarchy1"/>
    <dgm:cxn modelId="{1463F0C3-5469-470B-BAC2-5408B416F2FF}" srcId="{DBA29092-2EE7-498D-A169-ECA96E7DEB95}" destId="{3698C240-29FC-4179-90AE-CB2632BC84C6}" srcOrd="0" destOrd="0" parTransId="{C878B461-0371-4803-A27B-B7F7BD569AE7}" sibTransId="{21DC50DE-AB26-4191-AB2B-02697A906E7F}"/>
    <dgm:cxn modelId="{CB3109CD-853B-43D0-AF25-C8BAC5E4B02C}" type="presOf" srcId="{DBA29092-2EE7-498D-A169-ECA96E7DEB95}" destId="{41B48AF9-E89D-4036-A691-4A120F283C15}" srcOrd="0" destOrd="0" presId="urn:microsoft.com/office/officeart/2005/8/layout/hierarchy1"/>
    <dgm:cxn modelId="{BF829FDF-1FA9-40CB-9C7F-D58932D66EB5}" srcId="{DBA29092-2EE7-498D-A169-ECA96E7DEB95}" destId="{E489668D-3AA6-4F5D-9683-C8BCDC63B6FB}" srcOrd="1" destOrd="0" parTransId="{880244EC-CF22-4436-949A-E228D0F9A8A8}" sibTransId="{2CAB5E14-39FC-400C-AD88-037D8BE798A8}"/>
    <dgm:cxn modelId="{F721EEA9-C3A9-4060-B5FF-8FC43D04B780}" type="presParOf" srcId="{41B48AF9-E89D-4036-A691-4A120F283C15}" destId="{0591A99A-0890-44F5-80C1-ACEC68C4DB39}" srcOrd="0" destOrd="0" presId="urn:microsoft.com/office/officeart/2005/8/layout/hierarchy1"/>
    <dgm:cxn modelId="{DADC29ED-1F91-468F-944E-47F2392DB5F8}" type="presParOf" srcId="{0591A99A-0890-44F5-80C1-ACEC68C4DB39}" destId="{4ECDE926-C442-44F0-B6F4-A9D82CE320D1}" srcOrd="0" destOrd="0" presId="urn:microsoft.com/office/officeart/2005/8/layout/hierarchy1"/>
    <dgm:cxn modelId="{4FA0978A-A002-4020-B262-05FAA4EF95FC}" type="presParOf" srcId="{4ECDE926-C442-44F0-B6F4-A9D82CE320D1}" destId="{AD1F2534-80C3-4FE8-9AB9-9A33BE2C7FF0}" srcOrd="0" destOrd="0" presId="urn:microsoft.com/office/officeart/2005/8/layout/hierarchy1"/>
    <dgm:cxn modelId="{292C6A40-FFDE-4D1B-B0D4-3E1C1C23ED77}" type="presParOf" srcId="{4ECDE926-C442-44F0-B6F4-A9D82CE320D1}" destId="{149CA093-8360-4E58-AC31-EC1F252AB373}" srcOrd="1" destOrd="0" presId="urn:microsoft.com/office/officeart/2005/8/layout/hierarchy1"/>
    <dgm:cxn modelId="{1E87D2AA-07B8-4CD5-8CE1-5FD2575453B3}" type="presParOf" srcId="{0591A99A-0890-44F5-80C1-ACEC68C4DB39}" destId="{8E3D03AD-B5AD-4EC8-BF34-A55297269EFE}" srcOrd="1" destOrd="0" presId="urn:microsoft.com/office/officeart/2005/8/layout/hierarchy1"/>
    <dgm:cxn modelId="{D6C69DF0-4881-4C60-BAA4-81B542830EF0}" type="presParOf" srcId="{41B48AF9-E89D-4036-A691-4A120F283C15}" destId="{B1849EE5-CC47-4CF5-B3E2-CBD33A699316}" srcOrd="1" destOrd="0" presId="urn:microsoft.com/office/officeart/2005/8/layout/hierarchy1"/>
    <dgm:cxn modelId="{42889DFE-8063-46A9-9D5A-C2A89F9C9DB5}" type="presParOf" srcId="{B1849EE5-CC47-4CF5-B3E2-CBD33A699316}" destId="{A513E96C-7327-44BE-8F58-6FB5D5CE4A4B}" srcOrd="0" destOrd="0" presId="urn:microsoft.com/office/officeart/2005/8/layout/hierarchy1"/>
    <dgm:cxn modelId="{FB722C50-32F5-4067-A8E9-A5A2C34D91D1}" type="presParOf" srcId="{A513E96C-7327-44BE-8F58-6FB5D5CE4A4B}" destId="{ECD863B7-F0D8-49F7-8404-15C462B39BF5}" srcOrd="0" destOrd="0" presId="urn:microsoft.com/office/officeart/2005/8/layout/hierarchy1"/>
    <dgm:cxn modelId="{2C4A3C51-C754-4B9C-8414-76FB76D729CA}" type="presParOf" srcId="{A513E96C-7327-44BE-8F58-6FB5D5CE4A4B}" destId="{D42E665D-B52E-422A-829F-52B7AF97240C}" srcOrd="1" destOrd="0" presId="urn:microsoft.com/office/officeart/2005/8/layout/hierarchy1"/>
    <dgm:cxn modelId="{8057C18A-F655-478C-8C32-6ED065B735E0}" type="presParOf" srcId="{B1849EE5-CC47-4CF5-B3E2-CBD33A699316}" destId="{035E17BE-582E-4E04-87C6-99ECA1A18CD5}" srcOrd="1" destOrd="0" presId="urn:microsoft.com/office/officeart/2005/8/layout/hierarchy1"/>
    <dgm:cxn modelId="{66C49618-7FD2-46FC-A7D1-A130B20318A7}" type="presParOf" srcId="{41B48AF9-E89D-4036-A691-4A120F283C15}" destId="{FBC6B34B-CF99-472C-9423-76C1834C0BF8}" srcOrd="2" destOrd="0" presId="urn:microsoft.com/office/officeart/2005/8/layout/hierarchy1"/>
    <dgm:cxn modelId="{EE6E1F2B-0B5E-4CA1-9530-53D0859E8744}" type="presParOf" srcId="{FBC6B34B-CF99-472C-9423-76C1834C0BF8}" destId="{7DC2C226-D1E3-4217-9C99-0BD28DCD0DE7}" srcOrd="0" destOrd="0" presId="urn:microsoft.com/office/officeart/2005/8/layout/hierarchy1"/>
    <dgm:cxn modelId="{D6CE48E9-11F6-4081-9620-F6EF87BA12D7}" type="presParOf" srcId="{7DC2C226-D1E3-4217-9C99-0BD28DCD0DE7}" destId="{F13ACE4A-E82A-429D-840F-8597036C7ED7}" srcOrd="0" destOrd="0" presId="urn:microsoft.com/office/officeart/2005/8/layout/hierarchy1"/>
    <dgm:cxn modelId="{AFEB0483-8B67-4F10-9B3A-B5E1830FF34B}" type="presParOf" srcId="{7DC2C226-D1E3-4217-9C99-0BD28DCD0DE7}" destId="{068F8E3C-7118-4CB0-AFC4-6C71FB445ADB}" srcOrd="1" destOrd="0" presId="urn:microsoft.com/office/officeart/2005/8/layout/hierarchy1"/>
    <dgm:cxn modelId="{C0A326CC-754D-4A14-A9C6-CDE4F24988D2}" type="presParOf" srcId="{FBC6B34B-CF99-472C-9423-76C1834C0BF8}" destId="{7B18CD50-DDFA-4B68-A1DF-F63F1F83023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3F9C02A-3346-4370-BF48-8BD6A5CE7D9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7B321B8-EC6D-45F1-8E29-D741A052751C}">
      <dgm:prSet/>
      <dgm:spPr/>
      <dgm:t>
        <a:bodyPr/>
        <a:lstStyle/>
        <a:p>
          <a:r>
            <a:rPr lang="en-GB"/>
            <a:t>Can work in a number of firms or other business structures. </a:t>
          </a:r>
          <a:endParaRPr lang="en-US"/>
        </a:p>
      </dgm:t>
    </dgm:pt>
    <dgm:pt modelId="{A6EBAFBC-D32E-45D3-B233-11E6A70908FF}" type="parTrans" cxnId="{3ED2A00B-0EB1-4041-B8E9-F4902AE42614}">
      <dgm:prSet/>
      <dgm:spPr/>
      <dgm:t>
        <a:bodyPr/>
        <a:lstStyle/>
        <a:p>
          <a:endParaRPr lang="en-US"/>
        </a:p>
      </dgm:t>
    </dgm:pt>
    <dgm:pt modelId="{FAF3D9C5-CB21-4113-8728-64A1B8C13DF7}" type="sibTrans" cxnId="{3ED2A00B-0EB1-4041-B8E9-F4902AE42614}">
      <dgm:prSet/>
      <dgm:spPr/>
      <dgm:t>
        <a:bodyPr/>
        <a:lstStyle/>
        <a:p>
          <a:endParaRPr lang="en-US"/>
        </a:p>
      </dgm:t>
    </dgm:pt>
    <dgm:pt modelId="{2E54B809-0947-4F62-B9CB-7EF9B68FCACB}">
      <dgm:prSet/>
      <dgm:spPr/>
      <dgm:t>
        <a:bodyPr/>
        <a:lstStyle/>
        <a:p>
          <a:r>
            <a:rPr lang="en-GB"/>
            <a:t>The have a role in representation – Magistrates. County  and Coroners court. </a:t>
          </a:r>
          <a:endParaRPr lang="en-US"/>
        </a:p>
      </dgm:t>
    </dgm:pt>
    <dgm:pt modelId="{62165DBC-B324-4C3D-BCA0-E73A4ACA681B}" type="parTrans" cxnId="{E6A7CCD2-1836-4ABE-BC6D-2AC19202ABE6}">
      <dgm:prSet/>
      <dgm:spPr/>
      <dgm:t>
        <a:bodyPr/>
        <a:lstStyle/>
        <a:p>
          <a:endParaRPr lang="en-US"/>
        </a:p>
      </dgm:t>
    </dgm:pt>
    <dgm:pt modelId="{8E4FB3C8-97DB-4286-AE80-4A6A67FE0100}" type="sibTrans" cxnId="{E6A7CCD2-1836-4ABE-BC6D-2AC19202ABE6}">
      <dgm:prSet/>
      <dgm:spPr/>
      <dgm:t>
        <a:bodyPr/>
        <a:lstStyle/>
        <a:p>
          <a:endParaRPr lang="en-US"/>
        </a:p>
      </dgm:t>
    </dgm:pt>
    <dgm:pt modelId="{3615E7A0-B675-4834-A827-EDD09D476E1A}">
      <dgm:prSet/>
      <dgm:spPr/>
      <dgm:t>
        <a:bodyPr/>
        <a:lstStyle/>
        <a:p>
          <a:r>
            <a:rPr lang="en-GB"/>
            <a:t>Do not have rights of audience in the higher courts but can take a advocate test to hold those rights of audience. </a:t>
          </a:r>
          <a:endParaRPr lang="en-US"/>
        </a:p>
      </dgm:t>
    </dgm:pt>
    <dgm:pt modelId="{1942FD7A-4AAA-4E43-BF00-87D7B2210B4F}" type="parTrans" cxnId="{ED2B619C-BF9D-436D-8A72-27227A33D426}">
      <dgm:prSet/>
      <dgm:spPr/>
      <dgm:t>
        <a:bodyPr/>
        <a:lstStyle/>
        <a:p>
          <a:endParaRPr lang="en-US"/>
        </a:p>
      </dgm:t>
    </dgm:pt>
    <dgm:pt modelId="{177D1DDC-0A01-419D-9A9C-46D78366E288}" type="sibTrans" cxnId="{ED2B619C-BF9D-436D-8A72-27227A33D426}">
      <dgm:prSet/>
      <dgm:spPr/>
      <dgm:t>
        <a:bodyPr/>
        <a:lstStyle/>
        <a:p>
          <a:endParaRPr lang="en-US"/>
        </a:p>
      </dgm:t>
    </dgm:pt>
    <dgm:pt modelId="{F83EE056-4810-49A1-9EF9-E9DF9782184A}">
      <dgm:prSet/>
      <dgm:spPr/>
      <dgm:t>
        <a:bodyPr/>
        <a:lstStyle/>
        <a:p>
          <a:r>
            <a:rPr lang="en-GB"/>
            <a:t>Two tests need to be completed – Written and Oral. </a:t>
          </a:r>
          <a:endParaRPr lang="en-US"/>
        </a:p>
      </dgm:t>
    </dgm:pt>
    <dgm:pt modelId="{D0C60A11-134F-4C17-8839-DB483B21694E}" type="parTrans" cxnId="{530BDBEF-4D8B-4C4A-BD41-FA4975483EEC}">
      <dgm:prSet/>
      <dgm:spPr/>
      <dgm:t>
        <a:bodyPr/>
        <a:lstStyle/>
        <a:p>
          <a:endParaRPr lang="en-US"/>
        </a:p>
      </dgm:t>
    </dgm:pt>
    <dgm:pt modelId="{70ED0738-ED1F-4174-A784-EBB35CA7A455}" type="sibTrans" cxnId="{530BDBEF-4D8B-4C4A-BD41-FA4975483EEC}">
      <dgm:prSet/>
      <dgm:spPr/>
      <dgm:t>
        <a:bodyPr/>
        <a:lstStyle/>
        <a:p>
          <a:endParaRPr lang="en-US"/>
        </a:p>
      </dgm:t>
    </dgm:pt>
    <dgm:pt modelId="{771A54D2-4070-4B3A-97CC-6E24FDC466A2}" type="pres">
      <dgm:prSet presAssocID="{03F9C02A-3346-4370-BF48-8BD6A5CE7D9D}" presName="outerComposite" presStyleCnt="0">
        <dgm:presLayoutVars>
          <dgm:chMax val="5"/>
          <dgm:dir/>
          <dgm:resizeHandles val="exact"/>
        </dgm:presLayoutVars>
      </dgm:prSet>
      <dgm:spPr/>
    </dgm:pt>
    <dgm:pt modelId="{562F4446-09E7-4219-8224-BB8FAC482113}" type="pres">
      <dgm:prSet presAssocID="{03F9C02A-3346-4370-BF48-8BD6A5CE7D9D}" presName="dummyMaxCanvas" presStyleCnt="0">
        <dgm:presLayoutVars/>
      </dgm:prSet>
      <dgm:spPr/>
    </dgm:pt>
    <dgm:pt modelId="{EF4062AA-FA61-4410-ADDA-F6C8713C46B6}" type="pres">
      <dgm:prSet presAssocID="{03F9C02A-3346-4370-BF48-8BD6A5CE7D9D}" presName="FourNodes_1" presStyleLbl="node1" presStyleIdx="0" presStyleCnt="4">
        <dgm:presLayoutVars>
          <dgm:bulletEnabled val="1"/>
        </dgm:presLayoutVars>
      </dgm:prSet>
      <dgm:spPr/>
    </dgm:pt>
    <dgm:pt modelId="{0CFE299B-0F78-4EFB-91AF-F7D3EC20D0B5}" type="pres">
      <dgm:prSet presAssocID="{03F9C02A-3346-4370-BF48-8BD6A5CE7D9D}" presName="FourNodes_2" presStyleLbl="node1" presStyleIdx="1" presStyleCnt="4">
        <dgm:presLayoutVars>
          <dgm:bulletEnabled val="1"/>
        </dgm:presLayoutVars>
      </dgm:prSet>
      <dgm:spPr/>
    </dgm:pt>
    <dgm:pt modelId="{CDA3B0C2-43F0-4EAC-9518-6FA1C95371CD}" type="pres">
      <dgm:prSet presAssocID="{03F9C02A-3346-4370-BF48-8BD6A5CE7D9D}" presName="FourNodes_3" presStyleLbl="node1" presStyleIdx="2" presStyleCnt="4">
        <dgm:presLayoutVars>
          <dgm:bulletEnabled val="1"/>
        </dgm:presLayoutVars>
      </dgm:prSet>
      <dgm:spPr/>
    </dgm:pt>
    <dgm:pt modelId="{350ED51A-33B8-4348-995A-689711847228}" type="pres">
      <dgm:prSet presAssocID="{03F9C02A-3346-4370-BF48-8BD6A5CE7D9D}" presName="FourNodes_4" presStyleLbl="node1" presStyleIdx="3" presStyleCnt="4">
        <dgm:presLayoutVars>
          <dgm:bulletEnabled val="1"/>
        </dgm:presLayoutVars>
      </dgm:prSet>
      <dgm:spPr/>
    </dgm:pt>
    <dgm:pt modelId="{322F37B8-E5CB-46BB-8B9D-08C1E57FBF8F}" type="pres">
      <dgm:prSet presAssocID="{03F9C02A-3346-4370-BF48-8BD6A5CE7D9D}" presName="FourConn_1-2" presStyleLbl="fgAccFollowNode1" presStyleIdx="0" presStyleCnt="3">
        <dgm:presLayoutVars>
          <dgm:bulletEnabled val="1"/>
        </dgm:presLayoutVars>
      </dgm:prSet>
      <dgm:spPr/>
    </dgm:pt>
    <dgm:pt modelId="{EB45C168-892E-4E54-AF6B-D626BC3DBCB0}" type="pres">
      <dgm:prSet presAssocID="{03F9C02A-3346-4370-BF48-8BD6A5CE7D9D}" presName="FourConn_2-3" presStyleLbl="fgAccFollowNode1" presStyleIdx="1" presStyleCnt="3">
        <dgm:presLayoutVars>
          <dgm:bulletEnabled val="1"/>
        </dgm:presLayoutVars>
      </dgm:prSet>
      <dgm:spPr/>
    </dgm:pt>
    <dgm:pt modelId="{9FAE5CD8-FD21-4694-9257-095907C14848}" type="pres">
      <dgm:prSet presAssocID="{03F9C02A-3346-4370-BF48-8BD6A5CE7D9D}" presName="FourConn_3-4" presStyleLbl="fgAccFollowNode1" presStyleIdx="2" presStyleCnt="3">
        <dgm:presLayoutVars>
          <dgm:bulletEnabled val="1"/>
        </dgm:presLayoutVars>
      </dgm:prSet>
      <dgm:spPr/>
    </dgm:pt>
    <dgm:pt modelId="{02A57631-E9D4-4D64-BD8D-8135F0835E9C}" type="pres">
      <dgm:prSet presAssocID="{03F9C02A-3346-4370-BF48-8BD6A5CE7D9D}" presName="FourNodes_1_text" presStyleLbl="node1" presStyleIdx="3" presStyleCnt="4">
        <dgm:presLayoutVars>
          <dgm:bulletEnabled val="1"/>
        </dgm:presLayoutVars>
      </dgm:prSet>
      <dgm:spPr/>
    </dgm:pt>
    <dgm:pt modelId="{CECCA6FE-3288-4181-97E5-3B4B09CAA9FD}" type="pres">
      <dgm:prSet presAssocID="{03F9C02A-3346-4370-BF48-8BD6A5CE7D9D}" presName="FourNodes_2_text" presStyleLbl="node1" presStyleIdx="3" presStyleCnt="4">
        <dgm:presLayoutVars>
          <dgm:bulletEnabled val="1"/>
        </dgm:presLayoutVars>
      </dgm:prSet>
      <dgm:spPr/>
    </dgm:pt>
    <dgm:pt modelId="{A4F7C0A0-A003-46D5-A0A3-EA4C76A39CCB}" type="pres">
      <dgm:prSet presAssocID="{03F9C02A-3346-4370-BF48-8BD6A5CE7D9D}" presName="FourNodes_3_text" presStyleLbl="node1" presStyleIdx="3" presStyleCnt="4">
        <dgm:presLayoutVars>
          <dgm:bulletEnabled val="1"/>
        </dgm:presLayoutVars>
      </dgm:prSet>
      <dgm:spPr/>
    </dgm:pt>
    <dgm:pt modelId="{BF66099D-9D44-4265-B462-582219E7D61A}" type="pres">
      <dgm:prSet presAssocID="{03F9C02A-3346-4370-BF48-8BD6A5CE7D9D}" presName="FourNodes_4_text" presStyleLbl="node1" presStyleIdx="3" presStyleCnt="4">
        <dgm:presLayoutVars>
          <dgm:bulletEnabled val="1"/>
        </dgm:presLayoutVars>
      </dgm:prSet>
      <dgm:spPr/>
    </dgm:pt>
  </dgm:ptLst>
  <dgm:cxnLst>
    <dgm:cxn modelId="{3ED2A00B-0EB1-4041-B8E9-F4902AE42614}" srcId="{03F9C02A-3346-4370-BF48-8BD6A5CE7D9D}" destId="{57B321B8-EC6D-45F1-8E29-D741A052751C}" srcOrd="0" destOrd="0" parTransId="{A6EBAFBC-D32E-45D3-B233-11E6A70908FF}" sibTransId="{FAF3D9C5-CB21-4113-8728-64A1B8C13DF7}"/>
    <dgm:cxn modelId="{613FF225-859D-4148-9C2F-47AD32025529}" type="presOf" srcId="{F83EE056-4810-49A1-9EF9-E9DF9782184A}" destId="{350ED51A-33B8-4348-995A-689711847228}" srcOrd="0" destOrd="0" presId="urn:microsoft.com/office/officeart/2005/8/layout/vProcess5"/>
    <dgm:cxn modelId="{8DAD0F2A-830B-4087-9B10-3C27671D7906}" type="presOf" srcId="{2E54B809-0947-4F62-B9CB-7EF9B68FCACB}" destId="{0CFE299B-0F78-4EFB-91AF-F7D3EC20D0B5}" srcOrd="0" destOrd="0" presId="urn:microsoft.com/office/officeart/2005/8/layout/vProcess5"/>
    <dgm:cxn modelId="{F86D5C5F-2761-4407-8827-F11FEB6D99F7}" type="presOf" srcId="{57B321B8-EC6D-45F1-8E29-D741A052751C}" destId="{EF4062AA-FA61-4410-ADDA-F6C8713C46B6}" srcOrd="0" destOrd="0" presId="urn:microsoft.com/office/officeart/2005/8/layout/vProcess5"/>
    <dgm:cxn modelId="{1AAF6D63-6787-45E1-B9FC-7DB6E1879AF7}" type="presOf" srcId="{3615E7A0-B675-4834-A827-EDD09D476E1A}" destId="{A4F7C0A0-A003-46D5-A0A3-EA4C76A39CCB}" srcOrd="1" destOrd="0" presId="urn:microsoft.com/office/officeart/2005/8/layout/vProcess5"/>
    <dgm:cxn modelId="{8F3BE965-9B24-4F77-8E0B-1988FA8BECB4}" type="presOf" srcId="{03F9C02A-3346-4370-BF48-8BD6A5CE7D9D}" destId="{771A54D2-4070-4B3A-97CC-6E24FDC466A2}" srcOrd="0" destOrd="0" presId="urn:microsoft.com/office/officeart/2005/8/layout/vProcess5"/>
    <dgm:cxn modelId="{DD77A268-A8BB-4F3A-80AB-FE91F74321E3}" type="presOf" srcId="{FAF3D9C5-CB21-4113-8728-64A1B8C13DF7}" destId="{322F37B8-E5CB-46BB-8B9D-08C1E57FBF8F}" srcOrd="0" destOrd="0" presId="urn:microsoft.com/office/officeart/2005/8/layout/vProcess5"/>
    <dgm:cxn modelId="{ED2B619C-BF9D-436D-8A72-27227A33D426}" srcId="{03F9C02A-3346-4370-BF48-8BD6A5CE7D9D}" destId="{3615E7A0-B675-4834-A827-EDD09D476E1A}" srcOrd="2" destOrd="0" parTransId="{1942FD7A-4AAA-4E43-BF00-87D7B2210B4F}" sibTransId="{177D1DDC-0A01-419D-9A9C-46D78366E288}"/>
    <dgm:cxn modelId="{97DA5ABB-DD53-423A-8D44-7B0E4A4850DF}" type="presOf" srcId="{2E54B809-0947-4F62-B9CB-7EF9B68FCACB}" destId="{CECCA6FE-3288-4181-97E5-3B4B09CAA9FD}" srcOrd="1" destOrd="0" presId="urn:microsoft.com/office/officeart/2005/8/layout/vProcess5"/>
    <dgm:cxn modelId="{E6A7CCD2-1836-4ABE-BC6D-2AC19202ABE6}" srcId="{03F9C02A-3346-4370-BF48-8BD6A5CE7D9D}" destId="{2E54B809-0947-4F62-B9CB-7EF9B68FCACB}" srcOrd="1" destOrd="0" parTransId="{62165DBC-B324-4C3D-BCA0-E73A4ACA681B}" sibTransId="{8E4FB3C8-97DB-4286-AE80-4A6A67FE0100}"/>
    <dgm:cxn modelId="{477257D5-51F1-4946-BFAD-6EF9B911FD7F}" type="presOf" srcId="{57B321B8-EC6D-45F1-8E29-D741A052751C}" destId="{02A57631-E9D4-4D64-BD8D-8135F0835E9C}" srcOrd="1" destOrd="0" presId="urn:microsoft.com/office/officeart/2005/8/layout/vProcess5"/>
    <dgm:cxn modelId="{F49666D8-E6B9-4139-9BD2-E25172AEDB69}" type="presOf" srcId="{8E4FB3C8-97DB-4286-AE80-4A6A67FE0100}" destId="{EB45C168-892E-4E54-AF6B-D626BC3DBCB0}" srcOrd="0" destOrd="0" presId="urn:microsoft.com/office/officeart/2005/8/layout/vProcess5"/>
    <dgm:cxn modelId="{5FDEF8DB-B2FD-4AA8-A977-06C61749F404}" type="presOf" srcId="{3615E7A0-B675-4834-A827-EDD09D476E1A}" destId="{CDA3B0C2-43F0-4EAC-9518-6FA1C95371CD}" srcOrd="0" destOrd="0" presId="urn:microsoft.com/office/officeart/2005/8/layout/vProcess5"/>
    <dgm:cxn modelId="{A1FC43EA-8483-4595-B23F-8D018E2767F5}" type="presOf" srcId="{F83EE056-4810-49A1-9EF9-E9DF9782184A}" destId="{BF66099D-9D44-4265-B462-582219E7D61A}" srcOrd="1" destOrd="0" presId="urn:microsoft.com/office/officeart/2005/8/layout/vProcess5"/>
    <dgm:cxn modelId="{530BDBEF-4D8B-4C4A-BD41-FA4975483EEC}" srcId="{03F9C02A-3346-4370-BF48-8BD6A5CE7D9D}" destId="{F83EE056-4810-49A1-9EF9-E9DF9782184A}" srcOrd="3" destOrd="0" parTransId="{D0C60A11-134F-4C17-8839-DB483B21694E}" sibTransId="{70ED0738-ED1F-4174-A784-EBB35CA7A455}"/>
    <dgm:cxn modelId="{68845EFE-4262-49BE-9936-247B550BC36B}" type="presOf" srcId="{177D1DDC-0A01-419D-9A9C-46D78366E288}" destId="{9FAE5CD8-FD21-4694-9257-095907C14848}" srcOrd="0" destOrd="0" presId="urn:microsoft.com/office/officeart/2005/8/layout/vProcess5"/>
    <dgm:cxn modelId="{EF48138A-0C6E-4DDA-B1B2-DD6E3D494A5A}" type="presParOf" srcId="{771A54D2-4070-4B3A-97CC-6E24FDC466A2}" destId="{562F4446-09E7-4219-8224-BB8FAC482113}" srcOrd="0" destOrd="0" presId="urn:microsoft.com/office/officeart/2005/8/layout/vProcess5"/>
    <dgm:cxn modelId="{4FA43BBB-75BA-492E-8288-A8D78EBD86B4}" type="presParOf" srcId="{771A54D2-4070-4B3A-97CC-6E24FDC466A2}" destId="{EF4062AA-FA61-4410-ADDA-F6C8713C46B6}" srcOrd="1" destOrd="0" presId="urn:microsoft.com/office/officeart/2005/8/layout/vProcess5"/>
    <dgm:cxn modelId="{FC19903F-D132-498F-8634-1A3180F9FB14}" type="presParOf" srcId="{771A54D2-4070-4B3A-97CC-6E24FDC466A2}" destId="{0CFE299B-0F78-4EFB-91AF-F7D3EC20D0B5}" srcOrd="2" destOrd="0" presId="urn:microsoft.com/office/officeart/2005/8/layout/vProcess5"/>
    <dgm:cxn modelId="{48599FDB-A4D5-4413-8959-28FC6AD20B14}" type="presParOf" srcId="{771A54D2-4070-4B3A-97CC-6E24FDC466A2}" destId="{CDA3B0C2-43F0-4EAC-9518-6FA1C95371CD}" srcOrd="3" destOrd="0" presId="urn:microsoft.com/office/officeart/2005/8/layout/vProcess5"/>
    <dgm:cxn modelId="{B08134C0-5AB0-49CA-A7B3-DB759391EE9E}" type="presParOf" srcId="{771A54D2-4070-4B3A-97CC-6E24FDC466A2}" destId="{350ED51A-33B8-4348-995A-689711847228}" srcOrd="4" destOrd="0" presId="urn:microsoft.com/office/officeart/2005/8/layout/vProcess5"/>
    <dgm:cxn modelId="{3B888B21-6569-4E08-9D75-F98680B7CF3E}" type="presParOf" srcId="{771A54D2-4070-4B3A-97CC-6E24FDC466A2}" destId="{322F37B8-E5CB-46BB-8B9D-08C1E57FBF8F}" srcOrd="5" destOrd="0" presId="urn:microsoft.com/office/officeart/2005/8/layout/vProcess5"/>
    <dgm:cxn modelId="{1EAFDE5E-3271-4891-9C30-D28274FAA832}" type="presParOf" srcId="{771A54D2-4070-4B3A-97CC-6E24FDC466A2}" destId="{EB45C168-892E-4E54-AF6B-D626BC3DBCB0}" srcOrd="6" destOrd="0" presId="urn:microsoft.com/office/officeart/2005/8/layout/vProcess5"/>
    <dgm:cxn modelId="{D9BCDA28-D6CA-49FD-930A-1CA71BEBDF65}" type="presParOf" srcId="{771A54D2-4070-4B3A-97CC-6E24FDC466A2}" destId="{9FAE5CD8-FD21-4694-9257-095907C14848}" srcOrd="7" destOrd="0" presId="urn:microsoft.com/office/officeart/2005/8/layout/vProcess5"/>
    <dgm:cxn modelId="{5429D7AE-98F8-4B16-87DD-B28B946E7568}" type="presParOf" srcId="{771A54D2-4070-4B3A-97CC-6E24FDC466A2}" destId="{02A57631-E9D4-4D64-BD8D-8135F0835E9C}" srcOrd="8" destOrd="0" presId="urn:microsoft.com/office/officeart/2005/8/layout/vProcess5"/>
    <dgm:cxn modelId="{746829E9-B94E-422B-AE70-E7A31B61CB1C}" type="presParOf" srcId="{771A54D2-4070-4B3A-97CC-6E24FDC466A2}" destId="{CECCA6FE-3288-4181-97E5-3B4B09CAA9FD}" srcOrd="9" destOrd="0" presId="urn:microsoft.com/office/officeart/2005/8/layout/vProcess5"/>
    <dgm:cxn modelId="{6838F54C-9995-4271-929F-DCFA51B25B4D}" type="presParOf" srcId="{771A54D2-4070-4B3A-97CC-6E24FDC466A2}" destId="{A4F7C0A0-A003-46D5-A0A3-EA4C76A39CCB}" srcOrd="10" destOrd="0" presId="urn:microsoft.com/office/officeart/2005/8/layout/vProcess5"/>
    <dgm:cxn modelId="{C0E1EE7F-06EE-4FBF-A6CB-4EA18FED9B7E}" type="presParOf" srcId="{771A54D2-4070-4B3A-97CC-6E24FDC466A2}" destId="{BF66099D-9D44-4265-B462-582219E7D61A}"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82456A-176E-4D06-BDA9-64517811B7DB}"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AA253AB3-3698-4D04-8EE1-3639F9662E9C}">
      <dgm:prSet/>
      <dgm:spPr/>
      <dgm:t>
        <a:bodyPr/>
        <a:lstStyle/>
        <a:p>
          <a:r>
            <a:rPr lang="en-GB"/>
            <a:t>Police Powers </a:t>
          </a:r>
          <a:endParaRPr lang="en-US"/>
        </a:p>
      </dgm:t>
    </dgm:pt>
    <dgm:pt modelId="{7989F61C-F4A9-4062-BA55-11B777D05E69}" type="parTrans" cxnId="{9B3813F2-EAC1-4BA9-B66A-405B45382AF4}">
      <dgm:prSet/>
      <dgm:spPr/>
      <dgm:t>
        <a:bodyPr/>
        <a:lstStyle/>
        <a:p>
          <a:endParaRPr lang="en-US"/>
        </a:p>
      </dgm:t>
    </dgm:pt>
    <dgm:pt modelId="{C74A01A1-2A0F-4FB6-8380-D6F25A99AE39}" type="sibTrans" cxnId="{9B3813F2-EAC1-4BA9-B66A-405B45382AF4}">
      <dgm:prSet phldrT="01" phldr="0"/>
      <dgm:spPr/>
      <dgm:t>
        <a:bodyPr/>
        <a:lstStyle/>
        <a:p>
          <a:r>
            <a:rPr lang="en-US"/>
            <a:t>01</a:t>
          </a:r>
        </a:p>
      </dgm:t>
    </dgm:pt>
    <dgm:pt modelId="{B83A055E-7E47-478D-92BD-B11C9E41F092}">
      <dgm:prSet/>
      <dgm:spPr/>
      <dgm:t>
        <a:bodyPr/>
        <a:lstStyle/>
        <a:p>
          <a:r>
            <a:rPr lang="en-GB"/>
            <a:t>Human Rights </a:t>
          </a:r>
          <a:endParaRPr lang="en-US"/>
        </a:p>
      </dgm:t>
    </dgm:pt>
    <dgm:pt modelId="{67EFDF40-76DA-4870-925C-20A9558AA9D0}" type="parTrans" cxnId="{EE9E2A0D-3D3F-46AA-9EE1-7291A6319E68}">
      <dgm:prSet/>
      <dgm:spPr/>
      <dgm:t>
        <a:bodyPr/>
        <a:lstStyle/>
        <a:p>
          <a:endParaRPr lang="en-US"/>
        </a:p>
      </dgm:t>
    </dgm:pt>
    <dgm:pt modelId="{48A79056-380C-45F1-8E50-082E636B2750}" type="sibTrans" cxnId="{EE9E2A0D-3D3F-46AA-9EE1-7291A6319E68}">
      <dgm:prSet phldrT="02" phldr="0"/>
      <dgm:spPr/>
      <dgm:t>
        <a:bodyPr/>
        <a:lstStyle/>
        <a:p>
          <a:r>
            <a:rPr lang="en-US"/>
            <a:t>02</a:t>
          </a:r>
        </a:p>
      </dgm:t>
    </dgm:pt>
    <dgm:pt modelId="{92E4E1E4-6EEC-44F7-A299-0E57B621D744}">
      <dgm:prSet/>
      <dgm:spPr/>
      <dgm:t>
        <a:bodyPr/>
        <a:lstStyle/>
        <a:p>
          <a:r>
            <a:rPr lang="en-GB"/>
            <a:t>The role of Solicitors </a:t>
          </a:r>
          <a:endParaRPr lang="en-US"/>
        </a:p>
      </dgm:t>
    </dgm:pt>
    <dgm:pt modelId="{A0447941-03DA-4446-A456-613A85CC8370}" type="parTrans" cxnId="{23D9F527-E5C9-483A-BAE7-B8C49F55D46C}">
      <dgm:prSet/>
      <dgm:spPr/>
      <dgm:t>
        <a:bodyPr/>
        <a:lstStyle/>
        <a:p>
          <a:endParaRPr lang="en-US"/>
        </a:p>
      </dgm:t>
    </dgm:pt>
    <dgm:pt modelId="{65837D56-3423-4F2A-8558-623A6E7433F7}" type="sibTrans" cxnId="{23D9F527-E5C9-483A-BAE7-B8C49F55D46C}">
      <dgm:prSet phldrT="03" phldr="0"/>
      <dgm:spPr/>
      <dgm:t>
        <a:bodyPr/>
        <a:lstStyle/>
        <a:p>
          <a:r>
            <a:rPr lang="en-US"/>
            <a:t>03</a:t>
          </a:r>
        </a:p>
      </dgm:t>
    </dgm:pt>
    <dgm:pt modelId="{4C952B19-4F04-4479-B43C-3EB47C6EFD04}">
      <dgm:prSet/>
      <dgm:spPr/>
      <dgm:t>
        <a:bodyPr/>
        <a:lstStyle/>
        <a:p>
          <a:r>
            <a:rPr lang="en-GB"/>
            <a:t>Diversity</a:t>
          </a:r>
          <a:endParaRPr lang="en-US"/>
        </a:p>
      </dgm:t>
    </dgm:pt>
    <dgm:pt modelId="{E1295AB1-0C1C-4D4A-B72F-C5F036C0A32D}" type="parTrans" cxnId="{1034E207-78D6-4453-ABC4-38B33BE8CD0C}">
      <dgm:prSet/>
      <dgm:spPr/>
      <dgm:t>
        <a:bodyPr/>
        <a:lstStyle/>
        <a:p>
          <a:endParaRPr lang="en-US"/>
        </a:p>
      </dgm:t>
    </dgm:pt>
    <dgm:pt modelId="{A0C11045-657C-470F-BB04-B5E9389221F1}" type="sibTrans" cxnId="{1034E207-78D6-4453-ABC4-38B33BE8CD0C}">
      <dgm:prSet phldrT="04" phldr="0"/>
      <dgm:spPr/>
      <dgm:t>
        <a:bodyPr/>
        <a:lstStyle/>
        <a:p>
          <a:r>
            <a:rPr lang="en-US"/>
            <a:t>04</a:t>
          </a:r>
        </a:p>
      </dgm:t>
    </dgm:pt>
    <dgm:pt modelId="{B95092EE-7AD1-4FFD-A49A-7A3C402C0A94}">
      <dgm:prSet/>
      <dgm:spPr/>
      <dgm:t>
        <a:bodyPr/>
        <a:lstStyle/>
        <a:p>
          <a:r>
            <a:rPr lang="en-GB"/>
            <a:t>Assessment Question. </a:t>
          </a:r>
          <a:endParaRPr lang="en-US"/>
        </a:p>
      </dgm:t>
    </dgm:pt>
    <dgm:pt modelId="{E758C48B-1F42-4DFD-A1D7-F9E3C61586D4}" type="parTrans" cxnId="{F04CD56B-78D4-40A0-AF9C-9ACC5C46FAEF}">
      <dgm:prSet/>
      <dgm:spPr/>
      <dgm:t>
        <a:bodyPr/>
        <a:lstStyle/>
        <a:p>
          <a:endParaRPr lang="en-US"/>
        </a:p>
      </dgm:t>
    </dgm:pt>
    <dgm:pt modelId="{89C411E2-6246-4867-8AE2-B00C3844168A}" type="sibTrans" cxnId="{F04CD56B-78D4-40A0-AF9C-9ACC5C46FAEF}">
      <dgm:prSet phldrT="05" phldr="0"/>
      <dgm:spPr/>
      <dgm:t>
        <a:bodyPr/>
        <a:lstStyle/>
        <a:p>
          <a:r>
            <a:rPr lang="en-US"/>
            <a:t>05</a:t>
          </a:r>
        </a:p>
      </dgm:t>
    </dgm:pt>
    <dgm:pt modelId="{E19A0275-188A-4191-BAF9-E6A86FE28923}" type="pres">
      <dgm:prSet presAssocID="{B682456A-176E-4D06-BDA9-64517811B7DB}" presName="Name0" presStyleCnt="0">
        <dgm:presLayoutVars>
          <dgm:animLvl val="lvl"/>
          <dgm:resizeHandles val="exact"/>
        </dgm:presLayoutVars>
      </dgm:prSet>
      <dgm:spPr/>
    </dgm:pt>
    <dgm:pt modelId="{A06015DB-387B-4C98-85A9-8E2E979BC9FC}" type="pres">
      <dgm:prSet presAssocID="{AA253AB3-3698-4D04-8EE1-3639F9662E9C}" presName="compositeNode" presStyleCnt="0">
        <dgm:presLayoutVars>
          <dgm:bulletEnabled val="1"/>
        </dgm:presLayoutVars>
      </dgm:prSet>
      <dgm:spPr/>
    </dgm:pt>
    <dgm:pt modelId="{3F3F15B0-82BC-4743-908A-3CD139F3114F}" type="pres">
      <dgm:prSet presAssocID="{AA253AB3-3698-4D04-8EE1-3639F9662E9C}" presName="bgRect" presStyleLbl="alignNode1" presStyleIdx="0" presStyleCnt="5"/>
      <dgm:spPr/>
    </dgm:pt>
    <dgm:pt modelId="{27F60337-86BE-4A37-A1A8-DA8DA0E51152}" type="pres">
      <dgm:prSet presAssocID="{C74A01A1-2A0F-4FB6-8380-D6F25A99AE39}" presName="sibTransNodeRect" presStyleLbl="alignNode1" presStyleIdx="0" presStyleCnt="5">
        <dgm:presLayoutVars>
          <dgm:chMax val="0"/>
          <dgm:bulletEnabled val="1"/>
        </dgm:presLayoutVars>
      </dgm:prSet>
      <dgm:spPr/>
    </dgm:pt>
    <dgm:pt modelId="{F8499609-0D7F-4856-9664-E9879B7E17B0}" type="pres">
      <dgm:prSet presAssocID="{AA253AB3-3698-4D04-8EE1-3639F9662E9C}" presName="nodeRect" presStyleLbl="alignNode1" presStyleIdx="0" presStyleCnt="5">
        <dgm:presLayoutVars>
          <dgm:bulletEnabled val="1"/>
        </dgm:presLayoutVars>
      </dgm:prSet>
      <dgm:spPr/>
    </dgm:pt>
    <dgm:pt modelId="{709F0C44-B362-4970-9D3B-B0829C770EFE}" type="pres">
      <dgm:prSet presAssocID="{C74A01A1-2A0F-4FB6-8380-D6F25A99AE39}" presName="sibTrans" presStyleCnt="0"/>
      <dgm:spPr/>
    </dgm:pt>
    <dgm:pt modelId="{53E4D91F-4C62-4B6C-848C-C0E0F65A500E}" type="pres">
      <dgm:prSet presAssocID="{B83A055E-7E47-478D-92BD-B11C9E41F092}" presName="compositeNode" presStyleCnt="0">
        <dgm:presLayoutVars>
          <dgm:bulletEnabled val="1"/>
        </dgm:presLayoutVars>
      </dgm:prSet>
      <dgm:spPr/>
    </dgm:pt>
    <dgm:pt modelId="{F3C8B266-1947-4034-9559-B93E24A6555E}" type="pres">
      <dgm:prSet presAssocID="{B83A055E-7E47-478D-92BD-B11C9E41F092}" presName="bgRect" presStyleLbl="alignNode1" presStyleIdx="1" presStyleCnt="5"/>
      <dgm:spPr/>
    </dgm:pt>
    <dgm:pt modelId="{3FBB73B2-A9E9-4C74-94D8-A8C602393302}" type="pres">
      <dgm:prSet presAssocID="{48A79056-380C-45F1-8E50-082E636B2750}" presName="sibTransNodeRect" presStyleLbl="alignNode1" presStyleIdx="1" presStyleCnt="5">
        <dgm:presLayoutVars>
          <dgm:chMax val="0"/>
          <dgm:bulletEnabled val="1"/>
        </dgm:presLayoutVars>
      </dgm:prSet>
      <dgm:spPr/>
    </dgm:pt>
    <dgm:pt modelId="{340F13B8-4370-4375-819C-F22A8731B697}" type="pres">
      <dgm:prSet presAssocID="{B83A055E-7E47-478D-92BD-B11C9E41F092}" presName="nodeRect" presStyleLbl="alignNode1" presStyleIdx="1" presStyleCnt="5">
        <dgm:presLayoutVars>
          <dgm:bulletEnabled val="1"/>
        </dgm:presLayoutVars>
      </dgm:prSet>
      <dgm:spPr/>
    </dgm:pt>
    <dgm:pt modelId="{1F031A26-604D-465D-9BB4-08E359B20C58}" type="pres">
      <dgm:prSet presAssocID="{48A79056-380C-45F1-8E50-082E636B2750}" presName="sibTrans" presStyleCnt="0"/>
      <dgm:spPr/>
    </dgm:pt>
    <dgm:pt modelId="{853871D1-8758-4360-9BEE-8EBA18357EDE}" type="pres">
      <dgm:prSet presAssocID="{92E4E1E4-6EEC-44F7-A299-0E57B621D744}" presName="compositeNode" presStyleCnt="0">
        <dgm:presLayoutVars>
          <dgm:bulletEnabled val="1"/>
        </dgm:presLayoutVars>
      </dgm:prSet>
      <dgm:spPr/>
    </dgm:pt>
    <dgm:pt modelId="{B142B9EC-E266-4AED-AFE1-AC127BC2D8BD}" type="pres">
      <dgm:prSet presAssocID="{92E4E1E4-6EEC-44F7-A299-0E57B621D744}" presName="bgRect" presStyleLbl="alignNode1" presStyleIdx="2" presStyleCnt="5"/>
      <dgm:spPr/>
    </dgm:pt>
    <dgm:pt modelId="{85855FAF-7296-4E09-88FE-A74A0D856071}" type="pres">
      <dgm:prSet presAssocID="{65837D56-3423-4F2A-8558-623A6E7433F7}" presName="sibTransNodeRect" presStyleLbl="alignNode1" presStyleIdx="2" presStyleCnt="5">
        <dgm:presLayoutVars>
          <dgm:chMax val="0"/>
          <dgm:bulletEnabled val="1"/>
        </dgm:presLayoutVars>
      </dgm:prSet>
      <dgm:spPr/>
    </dgm:pt>
    <dgm:pt modelId="{D6CC3CE8-EC39-44BB-97F6-E3FFC4C15D61}" type="pres">
      <dgm:prSet presAssocID="{92E4E1E4-6EEC-44F7-A299-0E57B621D744}" presName="nodeRect" presStyleLbl="alignNode1" presStyleIdx="2" presStyleCnt="5">
        <dgm:presLayoutVars>
          <dgm:bulletEnabled val="1"/>
        </dgm:presLayoutVars>
      </dgm:prSet>
      <dgm:spPr/>
    </dgm:pt>
    <dgm:pt modelId="{9058553A-666B-4D94-98EF-50EF837774AA}" type="pres">
      <dgm:prSet presAssocID="{65837D56-3423-4F2A-8558-623A6E7433F7}" presName="sibTrans" presStyleCnt="0"/>
      <dgm:spPr/>
    </dgm:pt>
    <dgm:pt modelId="{E2F02E55-2FB0-4DFD-90BC-7E14E99FA356}" type="pres">
      <dgm:prSet presAssocID="{4C952B19-4F04-4479-B43C-3EB47C6EFD04}" presName="compositeNode" presStyleCnt="0">
        <dgm:presLayoutVars>
          <dgm:bulletEnabled val="1"/>
        </dgm:presLayoutVars>
      </dgm:prSet>
      <dgm:spPr/>
    </dgm:pt>
    <dgm:pt modelId="{79F8F6A9-A9B1-4DDB-9964-24545D8E6F77}" type="pres">
      <dgm:prSet presAssocID="{4C952B19-4F04-4479-B43C-3EB47C6EFD04}" presName="bgRect" presStyleLbl="alignNode1" presStyleIdx="3" presStyleCnt="5"/>
      <dgm:spPr/>
    </dgm:pt>
    <dgm:pt modelId="{CDABED5F-F2AD-44FC-A1AE-40630743D41E}" type="pres">
      <dgm:prSet presAssocID="{A0C11045-657C-470F-BB04-B5E9389221F1}" presName="sibTransNodeRect" presStyleLbl="alignNode1" presStyleIdx="3" presStyleCnt="5">
        <dgm:presLayoutVars>
          <dgm:chMax val="0"/>
          <dgm:bulletEnabled val="1"/>
        </dgm:presLayoutVars>
      </dgm:prSet>
      <dgm:spPr/>
    </dgm:pt>
    <dgm:pt modelId="{CD4B0393-F78B-462A-B94A-36C285B733DA}" type="pres">
      <dgm:prSet presAssocID="{4C952B19-4F04-4479-B43C-3EB47C6EFD04}" presName="nodeRect" presStyleLbl="alignNode1" presStyleIdx="3" presStyleCnt="5">
        <dgm:presLayoutVars>
          <dgm:bulletEnabled val="1"/>
        </dgm:presLayoutVars>
      </dgm:prSet>
      <dgm:spPr/>
    </dgm:pt>
    <dgm:pt modelId="{058DCC3F-EAC9-477D-8DE9-3337D954F0A0}" type="pres">
      <dgm:prSet presAssocID="{A0C11045-657C-470F-BB04-B5E9389221F1}" presName="sibTrans" presStyleCnt="0"/>
      <dgm:spPr/>
    </dgm:pt>
    <dgm:pt modelId="{E2DEC191-5264-43FF-9540-7FF64E7B0166}" type="pres">
      <dgm:prSet presAssocID="{B95092EE-7AD1-4FFD-A49A-7A3C402C0A94}" presName="compositeNode" presStyleCnt="0">
        <dgm:presLayoutVars>
          <dgm:bulletEnabled val="1"/>
        </dgm:presLayoutVars>
      </dgm:prSet>
      <dgm:spPr/>
    </dgm:pt>
    <dgm:pt modelId="{2BA855E7-FBEC-4D22-9A47-D4F5EF6D9042}" type="pres">
      <dgm:prSet presAssocID="{B95092EE-7AD1-4FFD-A49A-7A3C402C0A94}" presName="bgRect" presStyleLbl="alignNode1" presStyleIdx="4" presStyleCnt="5"/>
      <dgm:spPr/>
    </dgm:pt>
    <dgm:pt modelId="{63AC4D96-A0FE-4FE2-A58C-2332677B2107}" type="pres">
      <dgm:prSet presAssocID="{89C411E2-6246-4867-8AE2-B00C3844168A}" presName="sibTransNodeRect" presStyleLbl="alignNode1" presStyleIdx="4" presStyleCnt="5">
        <dgm:presLayoutVars>
          <dgm:chMax val="0"/>
          <dgm:bulletEnabled val="1"/>
        </dgm:presLayoutVars>
      </dgm:prSet>
      <dgm:spPr/>
    </dgm:pt>
    <dgm:pt modelId="{80BEA850-86F3-49FD-8D53-FBF44A3DDE36}" type="pres">
      <dgm:prSet presAssocID="{B95092EE-7AD1-4FFD-A49A-7A3C402C0A94}" presName="nodeRect" presStyleLbl="alignNode1" presStyleIdx="4" presStyleCnt="5">
        <dgm:presLayoutVars>
          <dgm:bulletEnabled val="1"/>
        </dgm:presLayoutVars>
      </dgm:prSet>
      <dgm:spPr/>
    </dgm:pt>
  </dgm:ptLst>
  <dgm:cxnLst>
    <dgm:cxn modelId="{1034E207-78D6-4453-ABC4-38B33BE8CD0C}" srcId="{B682456A-176E-4D06-BDA9-64517811B7DB}" destId="{4C952B19-4F04-4479-B43C-3EB47C6EFD04}" srcOrd="3" destOrd="0" parTransId="{E1295AB1-0C1C-4D4A-B72F-C5F036C0A32D}" sibTransId="{A0C11045-657C-470F-BB04-B5E9389221F1}"/>
    <dgm:cxn modelId="{EE9E2A0D-3D3F-46AA-9EE1-7291A6319E68}" srcId="{B682456A-176E-4D06-BDA9-64517811B7DB}" destId="{B83A055E-7E47-478D-92BD-B11C9E41F092}" srcOrd="1" destOrd="0" parTransId="{67EFDF40-76DA-4870-925C-20A9558AA9D0}" sibTransId="{48A79056-380C-45F1-8E50-082E636B2750}"/>
    <dgm:cxn modelId="{23D9F527-E5C9-483A-BAE7-B8C49F55D46C}" srcId="{B682456A-176E-4D06-BDA9-64517811B7DB}" destId="{92E4E1E4-6EEC-44F7-A299-0E57B621D744}" srcOrd="2" destOrd="0" parTransId="{A0447941-03DA-4446-A456-613A85CC8370}" sibTransId="{65837D56-3423-4F2A-8558-623A6E7433F7}"/>
    <dgm:cxn modelId="{A7C6D236-A5DA-4D24-AD61-A3D4D224621E}" type="presOf" srcId="{4C952B19-4F04-4479-B43C-3EB47C6EFD04}" destId="{CD4B0393-F78B-462A-B94A-36C285B733DA}" srcOrd="1" destOrd="0" presId="urn:microsoft.com/office/officeart/2016/7/layout/LinearBlockProcessNumbered"/>
    <dgm:cxn modelId="{896CA53C-BD65-4AC9-A816-E1DA4DBF0880}" type="presOf" srcId="{89C411E2-6246-4867-8AE2-B00C3844168A}" destId="{63AC4D96-A0FE-4FE2-A58C-2332677B2107}" srcOrd="0" destOrd="0" presId="urn:microsoft.com/office/officeart/2016/7/layout/LinearBlockProcessNumbered"/>
    <dgm:cxn modelId="{3236B340-9796-4A71-923C-FAF1545D9120}" type="presOf" srcId="{C74A01A1-2A0F-4FB6-8380-D6F25A99AE39}" destId="{27F60337-86BE-4A37-A1A8-DA8DA0E51152}" srcOrd="0" destOrd="0" presId="urn:microsoft.com/office/officeart/2016/7/layout/LinearBlockProcessNumbered"/>
    <dgm:cxn modelId="{1BCDBC63-9F7F-4B22-86A5-175A8DFBFF28}" type="presOf" srcId="{B95092EE-7AD1-4FFD-A49A-7A3C402C0A94}" destId="{80BEA850-86F3-49FD-8D53-FBF44A3DDE36}" srcOrd="1" destOrd="0" presId="urn:microsoft.com/office/officeart/2016/7/layout/LinearBlockProcessNumbered"/>
    <dgm:cxn modelId="{D7EA7564-D2A5-4A03-8D0F-C5AB6C094019}" type="presOf" srcId="{B95092EE-7AD1-4FFD-A49A-7A3C402C0A94}" destId="{2BA855E7-FBEC-4D22-9A47-D4F5EF6D9042}" srcOrd="0" destOrd="0" presId="urn:microsoft.com/office/officeart/2016/7/layout/LinearBlockProcessNumbered"/>
    <dgm:cxn modelId="{F04CD56B-78D4-40A0-AF9C-9ACC5C46FAEF}" srcId="{B682456A-176E-4D06-BDA9-64517811B7DB}" destId="{B95092EE-7AD1-4FFD-A49A-7A3C402C0A94}" srcOrd="4" destOrd="0" parTransId="{E758C48B-1F42-4DFD-A1D7-F9E3C61586D4}" sibTransId="{89C411E2-6246-4867-8AE2-B00C3844168A}"/>
    <dgm:cxn modelId="{B19B4950-0541-486B-9F3E-276FCFDD8CB7}" type="presOf" srcId="{A0C11045-657C-470F-BB04-B5E9389221F1}" destId="{CDABED5F-F2AD-44FC-A1AE-40630743D41E}" srcOrd="0" destOrd="0" presId="urn:microsoft.com/office/officeart/2016/7/layout/LinearBlockProcessNumbered"/>
    <dgm:cxn modelId="{9F514854-05C7-444E-A3A7-E17D2043B95B}" type="presOf" srcId="{48A79056-380C-45F1-8E50-082E636B2750}" destId="{3FBB73B2-A9E9-4C74-94D8-A8C602393302}" srcOrd="0" destOrd="0" presId="urn:microsoft.com/office/officeart/2016/7/layout/LinearBlockProcessNumbered"/>
    <dgm:cxn modelId="{33E0A091-C66B-4D80-A016-EF325AEADC8D}" type="presOf" srcId="{92E4E1E4-6EEC-44F7-A299-0E57B621D744}" destId="{B142B9EC-E266-4AED-AFE1-AC127BC2D8BD}" srcOrd="0" destOrd="0" presId="urn:microsoft.com/office/officeart/2016/7/layout/LinearBlockProcessNumbered"/>
    <dgm:cxn modelId="{FDEC309B-BE78-4889-B292-455307CD185B}" type="presOf" srcId="{92E4E1E4-6EEC-44F7-A299-0E57B621D744}" destId="{D6CC3CE8-EC39-44BB-97F6-E3FFC4C15D61}" srcOrd="1" destOrd="0" presId="urn:microsoft.com/office/officeart/2016/7/layout/LinearBlockProcessNumbered"/>
    <dgm:cxn modelId="{6EBD2CAD-7BA3-41DF-AC7A-4622C1A86581}" type="presOf" srcId="{B682456A-176E-4D06-BDA9-64517811B7DB}" destId="{E19A0275-188A-4191-BAF9-E6A86FE28923}" srcOrd="0" destOrd="0" presId="urn:microsoft.com/office/officeart/2016/7/layout/LinearBlockProcessNumbered"/>
    <dgm:cxn modelId="{0D70AFB8-AB29-489B-A375-5A3037F58775}" type="presOf" srcId="{65837D56-3423-4F2A-8558-623A6E7433F7}" destId="{85855FAF-7296-4E09-88FE-A74A0D856071}" srcOrd="0" destOrd="0" presId="urn:microsoft.com/office/officeart/2016/7/layout/LinearBlockProcessNumbered"/>
    <dgm:cxn modelId="{D906EEBE-2DDD-4DC9-A9BD-780C8C01A139}" type="presOf" srcId="{AA253AB3-3698-4D04-8EE1-3639F9662E9C}" destId="{3F3F15B0-82BC-4743-908A-3CD139F3114F}" srcOrd="0" destOrd="0" presId="urn:microsoft.com/office/officeart/2016/7/layout/LinearBlockProcessNumbered"/>
    <dgm:cxn modelId="{538FD8C0-3E9D-4941-894D-A8A9F7AAF93C}" type="presOf" srcId="{B83A055E-7E47-478D-92BD-B11C9E41F092}" destId="{F3C8B266-1947-4034-9559-B93E24A6555E}" srcOrd="0" destOrd="0" presId="urn:microsoft.com/office/officeart/2016/7/layout/LinearBlockProcessNumbered"/>
    <dgm:cxn modelId="{F91BAFC5-0351-4C1D-A0B1-6F226FED659F}" type="presOf" srcId="{AA253AB3-3698-4D04-8EE1-3639F9662E9C}" destId="{F8499609-0D7F-4856-9664-E9879B7E17B0}" srcOrd="1" destOrd="0" presId="urn:microsoft.com/office/officeart/2016/7/layout/LinearBlockProcessNumbered"/>
    <dgm:cxn modelId="{D5A72BCC-ECFF-4875-B91F-4FE728BD9245}" type="presOf" srcId="{B83A055E-7E47-478D-92BD-B11C9E41F092}" destId="{340F13B8-4370-4375-819C-F22A8731B697}" srcOrd="1" destOrd="0" presId="urn:microsoft.com/office/officeart/2016/7/layout/LinearBlockProcessNumbered"/>
    <dgm:cxn modelId="{9B3813F2-EAC1-4BA9-B66A-405B45382AF4}" srcId="{B682456A-176E-4D06-BDA9-64517811B7DB}" destId="{AA253AB3-3698-4D04-8EE1-3639F9662E9C}" srcOrd="0" destOrd="0" parTransId="{7989F61C-F4A9-4062-BA55-11B777D05E69}" sibTransId="{C74A01A1-2A0F-4FB6-8380-D6F25A99AE39}"/>
    <dgm:cxn modelId="{310679F7-3E7C-48D5-80EE-25777188BA91}" type="presOf" srcId="{4C952B19-4F04-4479-B43C-3EB47C6EFD04}" destId="{79F8F6A9-A9B1-4DDB-9964-24545D8E6F77}" srcOrd="0" destOrd="0" presId="urn:microsoft.com/office/officeart/2016/7/layout/LinearBlockProcessNumbered"/>
    <dgm:cxn modelId="{D441295A-FA9B-4204-BE9A-D2C7762E70FA}" type="presParOf" srcId="{E19A0275-188A-4191-BAF9-E6A86FE28923}" destId="{A06015DB-387B-4C98-85A9-8E2E979BC9FC}" srcOrd="0" destOrd="0" presId="urn:microsoft.com/office/officeart/2016/7/layout/LinearBlockProcessNumbered"/>
    <dgm:cxn modelId="{47F067BB-BC05-4C9F-A7A5-C04AB224C2B9}" type="presParOf" srcId="{A06015DB-387B-4C98-85A9-8E2E979BC9FC}" destId="{3F3F15B0-82BC-4743-908A-3CD139F3114F}" srcOrd="0" destOrd="0" presId="urn:microsoft.com/office/officeart/2016/7/layout/LinearBlockProcessNumbered"/>
    <dgm:cxn modelId="{6A75141A-81F1-4CBB-938E-26EB1F82909E}" type="presParOf" srcId="{A06015DB-387B-4C98-85A9-8E2E979BC9FC}" destId="{27F60337-86BE-4A37-A1A8-DA8DA0E51152}" srcOrd="1" destOrd="0" presId="urn:microsoft.com/office/officeart/2016/7/layout/LinearBlockProcessNumbered"/>
    <dgm:cxn modelId="{6DD95ED5-C13A-4692-A267-0D34E0206CA3}" type="presParOf" srcId="{A06015DB-387B-4C98-85A9-8E2E979BC9FC}" destId="{F8499609-0D7F-4856-9664-E9879B7E17B0}" srcOrd="2" destOrd="0" presId="urn:microsoft.com/office/officeart/2016/7/layout/LinearBlockProcessNumbered"/>
    <dgm:cxn modelId="{9CD6C294-95ED-46A9-838A-FA6E3E588E65}" type="presParOf" srcId="{E19A0275-188A-4191-BAF9-E6A86FE28923}" destId="{709F0C44-B362-4970-9D3B-B0829C770EFE}" srcOrd="1" destOrd="0" presId="urn:microsoft.com/office/officeart/2016/7/layout/LinearBlockProcessNumbered"/>
    <dgm:cxn modelId="{89FE2335-E46A-427F-BE17-E9CE6BF988AB}" type="presParOf" srcId="{E19A0275-188A-4191-BAF9-E6A86FE28923}" destId="{53E4D91F-4C62-4B6C-848C-C0E0F65A500E}" srcOrd="2" destOrd="0" presId="urn:microsoft.com/office/officeart/2016/7/layout/LinearBlockProcessNumbered"/>
    <dgm:cxn modelId="{B4127C7F-213A-47A1-839A-836D036E717E}" type="presParOf" srcId="{53E4D91F-4C62-4B6C-848C-C0E0F65A500E}" destId="{F3C8B266-1947-4034-9559-B93E24A6555E}" srcOrd="0" destOrd="0" presId="urn:microsoft.com/office/officeart/2016/7/layout/LinearBlockProcessNumbered"/>
    <dgm:cxn modelId="{E2BD7474-461E-4482-B037-33DBF32EA267}" type="presParOf" srcId="{53E4D91F-4C62-4B6C-848C-C0E0F65A500E}" destId="{3FBB73B2-A9E9-4C74-94D8-A8C602393302}" srcOrd="1" destOrd="0" presId="urn:microsoft.com/office/officeart/2016/7/layout/LinearBlockProcessNumbered"/>
    <dgm:cxn modelId="{95E6C793-7167-4FAE-939D-3A677F39068F}" type="presParOf" srcId="{53E4D91F-4C62-4B6C-848C-C0E0F65A500E}" destId="{340F13B8-4370-4375-819C-F22A8731B697}" srcOrd="2" destOrd="0" presId="urn:microsoft.com/office/officeart/2016/7/layout/LinearBlockProcessNumbered"/>
    <dgm:cxn modelId="{431D346A-0B03-4464-88B6-74712132CB56}" type="presParOf" srcId="{E19A0275-188A-4191-BAF9-E6A86FE28923}" destId="{1F031A26-604D-465D-9BB4-08E359B20C58}" srcOrd="3" destOrd="0" presId="urn:microsoft.com/office/officeart/2016/7/layout/LinearBlockProcessNumbered"/>
    <dgm:cxn modelId="{991F60D6-71B5-4860-9A5B-68200428A787}" type="presParOf" srcId="{E19A0275-188A-4191-BAF9-E6A86FE28923}" destId="{853871D1-8758-4360-9BEE-8EBA18357EDE}" srcOrd="4" destOrd="0" presId="urn:microsoft.com/office/officeart/2016/7/layout/LinearBlockProcessNumbered"/>
    <dgm:cxn modelId="{087E1383-1199-4D8A-B810-D06CE4AEBE66}" type="presParOf" srcId="{853871D1-8758-4360-9BEE-8EBA18357EDE}" destId="{B142B9EC-E266-4AED-AFE1-AC127BC2D8BD}" srcOrd="0" destOrd="0" presId="urn:microsoft.com/office/officeart/2016/7/layout/LinearBlockProcessNumbered"/>
    <dgm:cxn modelId="{6857233C-8DE6-42E1-A85C-52BDF8443CFD}" type="presParOf" srcId="{853871D1-8758-4360-9BEE-8EBA18357EDE}" destId="{85855FAF-7296-4E09-88FE-A74A0D856071}" srcOrd="1" destOrd="0" presId="urn:microsoft.com/office/officeart/2016/7/layout/LinearBlockProcessNumbered"/>
    <dgm:cxn modelId="{124A43C3-4AF6-4A76-B353-9AF03FA9F176}" type="presParOf" srcId="{853871D1-8758-4360-9BEE-8EBA18357EDE}" destId="{D6CC3CE8-EC39-44BB-97F6-E3FFC4C15D61}" srcOrd="2" destOrd="0" presId="urn:microsoft.com/office/officeart/2016/7/layout/LinearBlockProcessNumbered"/>
    <dgm:cxn modelId="{45E3C32B-D6BE-492B-88A3-4C6F6CEBA7CE}" type="presParOf" srcId="{E19A0275-188A-4191-BAF9-E6A86FE28923}" destId="{9058553A-666B-4D94-98EF-50EF837774AA}" srcOrd="5" destOrd="0" presId="urn:microsoft.com/office/officeart/2016/7/layout/LinearBlockProcessNumbered"/>
    <dgm:cxn modelId="{7CC3E223-B8E6-4F8E-874C-A6535E6165D4}" type="presParOf" srcId="{E19A0275-188A-4191-BAF9-E6A86FE28923}" destId="{E2F02E55-2FB0-4DFD-90BC-7E14E99FA356}" srcOrd="6" destOrd="0" presId="urn:microsoft.com/office/officeart/2016/7/layout/LinearBlockProcessNumbered"/>
    <dgm:cxn modelId="{3E5A7FC2-8211-47E4-A92E-9958B0F0AD9E}" type="presParOf" srcId="{E2F02E55-2FB0-4DFD-90BC-7E14E99FA356}" destId="{79F8F6A9-A9B1-4DDB-9964-24545D8E6F77}" srcOrd="0" destOrd="0" presId="urn:microsoft.com/office/officeart/2016/7/layout/LinearBlockProcessNumbered"/>
    <dgm:cxn modelId="{D9339C4F-2AC5-4465-B034-48D4DE590604}" type="presParOf" srcId="{E2F02E55-2FB0-4DFD-90BC-7E14E99FA356}" destId="{CDABED5F-F2AD-44FC-A1AE-40630743D41E}" srcOrd="1" destOrd="0" presId="urn:microsoft.com/office/officeart/2016/7/layout/LinearBlockProcessNumbered"/>
    <dgm:cxn modelId="{CA2E65AE-277B-4932-8203-60C375C2F90C}" type="presParOf" srcId="{E2F02E55-2FB0-4DFD-90BC-7E14E99FA356}" destId="{CD4B0393-F78B-462A-B94A-36C285B733DA}" srcOrd="2" destOrd="0" presId="urn:microsoft.com/office/officeart/2016/7/layout/LinearBlockProcessNumbered"/>
    <dgm:cxn modelId="{7293C0B3-55FE-4E72-8709-48B191551D24}" type="presParOf" srcId="{E19A0275-188A-4191-BAF9-E6A86FE28923}" destId="{058DCC3F-EAC9-477D-8DE9-3337D954F0A0}" srcOrd="7" destOrd="0" presId="urn:microsoft.com/office/officeart/2016/7/layout/LinearBlockProcessNumbered"/>
    <dgm:cxn modelId="{0C3354B3-DDCF-4881-9EBB-C95FE394C8CD}" type="presParOf" srcId="{E19A0275-188A-4191-BAF9-E6A86FE28923}" destId="{E2DEC191-5264-43FF-9540-7FF64E7B0166}" srcOrd="8" destOrd="0" presId="urn:microsoft.com/office/officeart/2016/7/layout/LinearBlockProcessNumbered"/>
    <dgm:cxn modelId="{D9821A21-AA8B-4827-A53D-CA39DBFA5A91}" type="presParOf" srcId="{E2DEC191-5264-43FF-9540-7FF64E7B0166}" destId="{2BA855E7-FBEC-4D22-9A47-D4F5EF6D9042}" srcOrd="0" destOrd="0" presId="urn:microsoft.com/office/officeart/2016/7/layout/LinearBlockProcessNumbered"/>
    <dgm:cxn modelId="{AC45FDFD-72D5-4BC5-BD65-FB1122A87761}" type="presParOf" srcId="{E2DEC191-5264-43FF-9540-7FF64E7B0166}" destId="{63AC4D96-A0FE-4FE2-A58C-2332677B2107}" srcOrd="1" destOrd="0" presId="urn:microsoft.com/office/officeart/2016/7/layout/LinearBlockProcessNumbered"/>
    <dgm:cxn modelId="{7BEA7564-BB34-4D34-967B-49F720DD1E37}" type="presParOf" srcId="{E2DEC191-5264-43FF-9540-7FF64E7B0166}" destId="{80BEA850-86F3-49FD-8D53-FBF44A3DDE36}"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3780E1-FA50-4A58-9517-729A1E0EF0B5}">
      <dsp:nvSpPr>
        <dsp:cNvPr id="0" name=""/>
        <dsp:cNvSpPr/>
      </dsp:nvSpPr>
      <dsp:spPr>
        <a:xfrm>
          <a:off x="2279007" y="878575"/>
          <a:ext cx="493496" cy="91440"/>
        </a:xfrm>
        <a:custGeom>
          <a:avLst/>
          <a:gdLst/>
          <a:ahLst/>
          <a:cxnLst/>
          <a:rect l="0" t="0" r="0" b="0"/>
          <a:pathLst>
            <a:path>
              <a:moveTo>
                <a:pt x="0" y="45720"/>
              </a:moveTo>
              <a:lnTo>
                <a:pt x="4934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2653" y="921675"/>
        <a:ext cx="26204" cy="5240"/>
      </dsp:txXfrm>
    </dsp:sp>
    <dsp:sp modelId="{76E50802-EF52-46AB-AF2E-E9B968257381}">
      <dsp:nvSpPr>
        <dsp:cNvPr id="0" name=""/>
        <dsp:cNvSpPr/>
      </dsp:nvSpPr>
      <dsp:spPr>
        <a:xfrm>
          <a:off x="2127" y="240691"/>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Aims and Learning Objectives</a:t>
          </a:r>
          <a:endParaRPr lang="en-US" sz="2800" kern="1200"/>
        </a:p>
      </dsp:txBody>
      <dsp:txXfrm>
        <a:off x="2127" y="240691"/>
        <a:ext cx="2278680" cy="1367208"/>
      </dsp:txXfrm>
    </dsp:sp>
    <dsp:sp modelId="{9FF1BCF2-AF55-417B-A820-067097F56ECD}">
      <dsp:nvSpPr>
        <dsp:cNvPr id="0" name=""/>
        <dsp:cNvSpPr/>
      </dsp:nvSpPr>
      <dsp:spPr>
        <a:xfrm>
          <a:off x="5081784" y="878575"/>
          <a:ext cx="493496" cy="91440"/>
        </a:xfrm>
        <a:custGeom>
          <a:avLst/>
          <a:gdLst/>
          <a:ahLst/>
          <a:cxnLst/>
          <a:rect l="0" t="0" r="0" b="0"/>
          <a:pathLst>
            <a:path>
              <a:moveTo>
                <a:pt x="0" y="45720"/>
              </a:moveTo>
              <a:lnTo>
                <a:pt x="4934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5430" y="921675"/>
        <a:ext cx="26204" cy="5240"/>
      </dsp:txXfrm>
    </dsp:sp>
    <dsp:sp modelId="{AF6FD9BB-FC18-440A-8AA9-725044655495}">
      <dsp:nvSpPr>
        <dsp:cNvPr id="0" name=""/>
        <dsp:cNvSpPr/>
      </dsp:nvSpPr>
      <dsp:spPr>
        <a:xfrm>
          <a:off x="2804904" y="240691"/>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Police </a:t>
          </a:r>
          <a:endParaRPr lang="en-US" sz="2800" kern="1200"/>
        </a:p>
      </dsp:txBody>
      <dsp:txXfrm>
        <a:off x="2804904" y="240691"/>
        <a:ext cx="2278680" cy="1367208"/>
      </dsp:txXfrm>
    </dsp:sp>
    <dsp:sp modelId="{429624E0-41F1-425F-8E3C-30C9F5C2613C}">
      <dsp:nvSpPr>
        <dsp:cNvPr id="0" name=""/>
        <dsp:cNvSpPr/>
      </dsp:nvSpPr>
      <dsp:spPr>
        <a:xfrm>
          <a:off x="7884560" y="878575"/>
          <a:ext cx="493496" cy="91440"/>
        </a:xfrm>
        <a:custGeom>
          <a:avLst/>
          <a:gdLst/>
          <a:ahLst/>
          <a:cxnLst/>
          <a:rect l="0" t="0" r="0" b="0"/>
          <a:pathLst>
            <a:path>
              <a:moveTo>
                <a:pt x="0" y="45720"/>
              </a:moveTo>
              <a:lnTo>
                <a:pt x="4934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18206" y="921675"/>
        <a:ext cx="26204" cy="5240"/>
      </dsp:txXfrm>
    </dsp:sp>
    <dsp:sp modelId="{2639AEF1-4AE0-4A30-949D-B6511C9A4DCB}">
      <dsp:nvSpPr>
        <dsp:cNvPr id="0" name=""/>
        <dsp:cNvSpPr/>
      </dsp:nvSpPr>
      <dsp:spPr>
        <a:xfrm>
          <a:off x="5607680" y="240691"/>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Solicitors and Barristers </a:t>
          </a:r>
          <a:endParaRPr lang="en-US" sz="2800" kern="1200"/>
        </a:p>
      </dsp:txBody>
      <dsp:txXfrm>
        <a:off x="5607680" y="240691"/>
        <a:ext cx="2278680" cy="1367208"/>
      </dsp:txXfrm>
    </dsp:sp>
    <dsp:sp modelId="{0D47290B-2B6F-4FB0-9220-A3583BFF6F68}">
      <dsp:nvSpPr>
        <dsp:cNvPr id="0" name=""/>
        <dsp:cNvSpPr/>
      </dsp:nvSpPr>
      <dsp:spPr>
        <a:xfrm>
          <a:off x="1141467" y="1606099"/>
          <a:ext cx="8408330" cy="493496"/>
        </a:xfrm>
        <a:custGeom>
          <a:avLst/>
          <a:gdLst/>
          <a:ahLst/>
          <a:cxnLst/>
          <a:rect l="0" t="0" r="0" b="0"/>
          <a:pathLst>
            <a:path>
              <a:moveTo>
                <a:pt x="8408330" y="0"/>
              </a:moveTo>
              <a:lnTo>
                <a:pt x="8408330" y="263848"/>
              </a:lnTo>
              <a:lnTo>
                <a:pt x="0" y="263848"/>
              </a:lnTo>
              <a:lnTo>
                <a:pt x="0" y="49349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35016" y="1850227"/>
        <a:ext cx="421232" cy="5240"/>
      </dsp:txXfrm>
    </dsp:sp>
    <dsp:sp modelId="{229241AA-265F-4A72-8423-614E1268531C}">
      <dsp:nvSpPr>
        <dsp:cNvPr id="0" name=""/>
        <dsp:cNvSpPr/>
      </dsp:nvSpPr>
      <dsp:spPr>
        <a:xfrm>
          <a:off x="8410457" y="240691"/>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Judges</a:t>
          </a:r>
          <a:endParaRPr lang="en-US" sz="2800" kern="1200"/>
        </a:p>
      </dsp:txBody>
      <dsp:txXfrm>
        <a:off x="8410457" y="240691"/>
        <a:ext cx="2278680" cy="1367208"/>
      </dsp:txXfrm>
    </dsp:sp>
    <dsp:sp modelId="{93D96CB7-7EC3-4773-A989-FF37333A5F9D}">
      <dsp:nvSpPr>
        <dsp:cNvPr id="0" name=""/>
        <dsp:cNvSpPr/>
      </dsp:nvSpPr>
      <dsp:spPr>
        <a:xfrm>
          <a:off x="2279007" y="2769880"/>
          <a:ext cx="493496" cy="91440"/>
        </a:xfrm>
        <a:custGeom>
          <a:avLst/>
          <a:gdLst/>
          <a:ahLst/>
          <a:cxnLst/>
          <a:rect l="0" t="0" r="0" b="0"/>
          <a:pathLst>
            <a:path>
              <a:moveTo>
                <a:pt x="0" y="45720"/>
              </a:moveTo>
              <a:lnTo>
                <a:pt x="4934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2653" y="2812979"/>
        <a:ext cx="26204" cy="5240"/>
      </dsp:txXfrm>
    </dsp:sp>
    <dsp:sp modelId="{A5AA5A5A-0DC6-42B2-9729-7868BD1F9652}">
      <dsp:nvSpPr>
        <dsp:cNvPr id="0" name=""/>
        <dsp:cNvSpPr/>
      </dsp:nvSpPr>
      <dsp:spPr>
        <a:xfrm>
          <a:off x="2127" y="2131996"/>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Members of the judiciary. </a:t>
          </a:r>
          <a:endParaRPr lang="en-US" sz="2800" kern="1200"/>
        </a:p>
      </dsp:txBody>
      <dsp:txXfrm>
        <a:off x="2127" y="2131996"/>
        <a:ext cx="2278680" cy="1367208"/>
      </dsp:txXfrm>
    </dsp:sp>
    <dsp:sp modelId="{1E047463-0DD9-4794-A8D7-173B006F0EC1}">
      <dsp:nvSpPr>
        <dsp:cNvPr id="0" name=""/>
        <dsp:cNvSpPr/>
      </dsp:nvSpPr>
      <dsp:spPr>
        <a:xfrm>
          <a:off x="5081784" y="2769880"/>
          <a:ext cx="493496" cy="91440"/>
        </a:xfrm>
        <a:custGeom>
          <a:avLst/>
          <a:gdLst/>
          <a:ahLst/>
          <a:cxnLst/>
          <a:rect l="0" t="0" r="0" b="0"/>
          <a:pathLst>
            <a:path>
              <a:moveTo>
                <a:pt x="0" y="45720"/>
              </a:moveTo>
              <a:lnTo>
                <a:pt x="4934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5430" y="2812979"/>
        <a:ext cx="26204" cy="5240"/>
      </dsp:txXfrm>
    </dsp:sp>
    <dsp:sp modelId="{270978F5-CB1B-46CB-972F-FC68E4C389D6}">
      <dsp:nvSpPr>
        <dsp:cNvPr id="0" name=""/>
        <dsp:cNvSpPr/>
      </dsp:nvSpPr>
      <dsp:spPr>
        <a:xfrm>
          <a:off x="2804904" y="2131996"/>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Activity. </a:t>
          </a:r>
          <a:endParaRPr lang="en-US" sz="2800" kern="1200"/>
        </a:p>
      </dsp:txBody>
      <dsp:txXfrm>
        <a:off x="2804904" y="2131996"/>
        <a:ext cx="2278680" cy="1367208"/>
      </dsp:txXfrm>
    </dsp:sp>
    <dsp:sp modelId="{A0AA4D2C-49DC-48B9-9D3C-0B92832EF921}">
      <dsp:nvSpPr>
        <dsp:cNvPr id="0" name=""/>
        <dsp:cNvSpPr/>
      </dsp:nvSpPr>
      <dsp:spPr>
        <a:xfrm>
          <a:off x="7884560" y="2769880"/>
          <a:ext cx="493496" cy="91440"/>
        </a:xfrm>
        <a:custGeom>
          <a:avLst/>
          <a:gdLst/>
          <a:ahLst/>
          <a:cxnLst/>
          <a:rect l="0" t="0" r="0" b="0"/>
          <a:pathLst>
            <a:path>
              <a:moveTo>
                <a:pt x="0" y="45720"/>
              </a:moveTo>
              <a:lnTo>
                <a:pt x="4934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18206" y="2812979"/>
        <a:ext cx="26204" cy="5240"/>
      </dsp:txXfrm>
    </dsp:sp>
    <dsp:sp modelId="{EBEC148F-16B4-4003-B0BB-82C83ED8CD43}">
      <dsp:nvSpPr>
        <dsp:cNvPr id="0" name=""/>
        <dsp:cNvSpPr/>
      </dsp:nvSpPr>
      <dsp:spPr>
        <a:xfrm>
          <a:off x="5607680" y="2131996"/>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Summary. </a:t>
          </a:r>
          <a:endParaRPr lang="en-US" sz="2800" kern="1200"/>
        </a:p>
      </dsp:txBody>
      <dsp:txXfrm>
        <a:off x="5607680" y="2131996"/>
        <a:ext cx="2278680" cy="1367208"/>
      </dsp:txXfrm>
    </dsp:sp>
    <dsp:sp modelId="{267B9F38-6D47-45B4-91FD-E46AB790A985}">
      <dsp:nvSpPr>
        <dsp:cNvPr id="0" name=""/>
        <dsp:cNvSpPr/>
      </dsp:nvSpPr>
      <dsp:spPr>
        <a:xfrm>
          <a:off x="8410457" y="2131996"/>
          <a:ext cx="2278680" cy="13672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657" tIns="117204" rIns="111657" bIns="117204" numCol="1" spcCol="1270" anchor="ctr" anchorCtr="0">
          <a:noAutofit/>
        </a:bodyPr>
        <a:lstStyle/>
        <a:p>
          <a:pPr marL="0" lvl="0" indent="0" algn="ctr" defTabSz="1244600">
            <a:lnSpc>
              <a:spcPct val="90000"/>
            </a:lnSpc>
            <a:spcBef>
              <a:spcPct val="0"/>
            </a:spcBef>
            <a:spcAft>
              <a:spcPct val="35000"/>
            </a:spcAft>
            <a:buNone/>
          </a:pPr>
          <a:r>
            <a:rPr lang="en-GB" sz="2800" kern="1200"/>
            <a:t>Thank you, any questions? </a:t>
          </a:r>
          <a:endParaRPr lang="en-US" sz="2800" kern="1200"/>
        </a:p>
      </dsp:txBody>
      <dsp:txXfrm>
        <a:off x="8410457" y="2131996"/>
        <a:ext cx="2278680" cy="13672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06797-0BD4-4CFA-8818-F4F0661114B2}">
      <dsp:nvSpPr>
        <dsp:cNvPr id="0" name=""/>
        <dsp:cNvSpPr/>
      </dsp:nvSpPr>
      <dsp:spPr>
        <a:xfrm>
          <a:off x="0" y="456"/>
          <a:ext cx="10691265" cy="106828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F52BAF-3BB4-40F9-8207-81AAF16276DC}">
      <dsp:nvSpPr>
        <dsp:cNvPr id="0" name=""/>
        <dsp:cNvSpPr/>
      </dsp:nvSpPr>
      <dsp:spPr>
        <a:xfrm>
          <a:off x="323154" y="240819"/>
          <a:ext cx="587554" cy="5875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9BC3AC-8EB2-4C79-A27D-7CDCECB88245}">
      <dsp:nvSpPr>
        <dsp:cNvPr id="0" name=""/>
        <dsp:cNvSpPr/>
      </dsp:nvSpPr>
      <dsp:spPr>
        <a:xfrm>
          <a:off x="1233864" y="456"/>
          <a:ext cx="9457400" cy="1068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60" tIns="113060" rIns="113060" bIns="113060" numCol="1" spcCol="1270" anchor="ctr" anchorCtr="0">
          <a:noAutofit/>
        </a:bodyPr>
        <a:lstStyle/>
        <a:p>
          <a:pPr marL="0" lvl="0" indent="0" algn="l" defTabSz="1111250">
            <a:lnSpc>
              <a:spcPct val="100000"/>
            </a:lnSpc>
            <a:spcBef>
              <a:spcPct val="0"/>
            </a:spcBef>
            <a:spcAft>
              <a:spcPct val="35000"/>
            </a:spcAft>
            <a:buNone/>
          </a:pPr>
          <a:r>
            <a:rPr lang="en-GB" sz="2500" kern="1200"/>
            <a:t>The aim of today’s session is to also discuss those within the justice system.</a:t>
          </a:r>
          <a:endParaRPr lang="en-US" sz="2500" kern="1200"/>
        </a:p>
      </dsp:txBody>
      <dsp:txXfrm>
        <a:off x="1233864" y="456"/>
        <a:ext cx="9457400" cy="1068280"/>
      </dsp:txXfrm>
    </dsp:sp>
    <dsp:sp modelId="{037D5AC8-DC7E-4E7D-89DA-E4B1C4B62C07}">
      <dsp:nvSpPr>
        <dsp:cNvPr id="0" name=""/>
        <dsp:cNvSpPr/>
      </dsp:nvSpPr>
      <dsp:spPr>
        <a:xfrm>
          <a:off x="0" y="1335807"/>
          <a:ext cx="10691265" cy="106828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E62E5-E8B3-497F-BC43-5E2EE9729DEE}">
      <dsp:nvSpPr>
        <dsp:cNvPr id="0" name=""/>
        <dsp:cNvSpPr/>
      </dsp:nvSpPr>
      <dsp:spPr>
        <a:xfrm>
          <a:off x="323154" y="1576170"/>
          <a:ext cx="587554" cy="5875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CDF00F-7179-4A1D-AD75-6AD3DE26B419}">
      <dsp:nvSpPr>
        <dsp:cNvPr id="0" name=""/>
        <dsp:cNvSpPr/>
      </dsp:nvSpPr>
      <dsp:spPr>
        <a:xfrm>
          <a:off x="1233864" y="1335807"/>
          <a:ext cx="9457400" cy="1068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60" tIns="113060" rIns="113060" bIns="113060" numCol="1" spcCol="1270" anchor="ctr" anchorCtr="0">
          <a:noAutofit/>
        </a:bodyPr>
        <a:lstStyle/>
        <a:p>
          <a:pPr marL="0" lvl="0" indent="0" algn="l" defTabSz="1111250">
            <a:lnSpc>
              <a:spcPct val="100000"/>
            </a:lnSpc>
            <a:spcBef>
              <a:spcPct val="0"/>
            </a:spcBef>
            <a:spcAft>
              <a:spcPct val="35000"/>
            </a:spcAft>
            <a:buNone/>
          </a:pPr>
          <a:r>
            <a:rPr lang="en-GB" sz="2500" kern="1200"/>
            <a:t>By the end of today’s session students should also be able to start their assignment. </a:t>
          </a:r>
          <a:endParaRPr lang="en-US" sz="2500" kern="1200"/>
        </a:p>
      </dsp:txBody>
      <dsp:txXfrm>
        <a:off x="1233864" y="1335807"/>
        <a:ext cx="9457400" cy="1068280"/>
      </dsp:txXfrm>
    </dsp:sp>
    <dsp:sp modelId="{E2DCB811-7F1E-468F-9054-332A7A664D13}">
      <dsp:nvSpPr>
        <dsp:cNvPr id="0" name=""/>
        <dsp:cNvSpPr/>
      </dsp:nvSpPr>
      <dsp:spPr>
        <a:xfrm>
          <a:off x="0" y="2671158"/>
          <a:ext cx="10691265" cy="106828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4B81BE-8796-4D4D-9784-EA7DE2AE17DA}">
      <dsp:nvSpPr>
        <dsp:cNvPr id="0" name=""/>
        <dsp:cNvSpPr/>
      </dsp:nvSpPr>
      <dsp:spPr>
        <a:xfrm>
          <a:off x="323154" y="2911521"/>
          <a:ext cx="587554" cy="5875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87AD28-0769-403A-8095-58D9EEB27FAF}">
      <dsp:nvSpPr>
        <dsp:cNvPr id="0" name=""/>
        <dsp:cNvSpPr/>
      </dsp:nvSpPr>
      <dsp:spPr>
        <a:xfrm>
          <a:off x="1233864" y="2671158"/>
          <a:ext cx="9457400" cy="1068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60" tIns="113060" rIns="113060" bIns="113060" numCol="1" spcCol="1270" anchor="ctr" anchorCtr="0">
          <a:noAutofit/>
        </a:bodyPr>
        <a:lstStyle/>
        <a:p>
          <a:pPr marL="0" lvl="0" indent="0" algn="l" defTabSz="1111250">
            <a:lnSpc>
              <a:spcPct val="100000"/>
            </a:lnSpc>
            <a:spcBef>
              <a:spcPct val="0"/>
            </a:spcBef>
            <a:spcAft>
              <a:spcPct val="35000"/>
            </a:spcAft>
            <a:buNone/>
          </a:pPr>
          <a:r>
            <a:rPr lang="en-GB" sz="2500" kern="1200"/>
            <a:t>By the end of today’s session student should be able to demonstrate their understanding of those within the justice system. </a:t>
          </a:r>
          <a:endParaRPr lang="en-US" sz="2500" kern="1200"/>
        </a:p>
      </dsp:txBody>
      <dsp:txXfrm>
        <a:off x="1233864" y="2671158"/>
        <a:ext cx="9457400" cy="10682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C0DBC0-DD3F-499C-9B43-1AE404DB0AA9}">
      <dsp:nvSpPr>
        <dsp:cNvPr id="0" name=""/>
        <dsp:cNvSpPr/>
      </dsp:nvSpPr>
      <dsp:spPr>
        <a:xfrm>
          <a:off x="0" y="55142"/>
          <a:ext cx="10691265"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With a warrant come under S.8 of the Police and Criminal Evidence Act 1984 – </a:t>
          </a:r>
          <a:endParaRPr lang="en-US" sz="1800" kern="1200"/>
        </a:p>
      </dsp:txBody>
      <dsp:txXfrm>
        <a:off x="33412" y="88554"/>
        <a:ext cx="10624441" cy="617626"/>
      </dsp:txXfrm>
    </dsp:sp>
    <dsp:sp modelId="{5065A37D-7E02-4D37-B3A2-22F61118FC5F}">
      <dsp:nvSpPr>
        <dsp:cNvPr id="0" name=""/>
        <dsp:cNvSpPr/>
      </dsp:nvSpPr>
      <dsp:spPr>
        <a:xfrm>
          <a:off x="0" y="791432"/>
          <a:ext cx="10691265"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 magistrate can issue a warrant, if reasonable grounds to believe that a serious offence has taken place. Used to get the evidence that is of value and if the evidence is admissible in court. </a:t>
          </a:r>
          <a:endParaRPr lang="en-US" sz="1800" kern="1200"/>
        </a:p>
      </dsp:txBody>
      <dsp:txXfrm>
        <a:off x="33412" y="824844"/>
        <a:ext cx="10624441" cy="617626"/>
      </dsp:txXfrm>
    </dsp:sp>
    <dsp:sp modelId="{FEA261C9-8BCC-4E83-9320-44B5AF12D1F8}">
      <dsp:nvSpPr>
        <dsp:cNvPr id="0" name=""/>
        <dsp:cNvSpPr/>
      </dsp:nvSpPr>
      <dsp:spPr>
        <a:xfrm>
          <a:off x="0" y="1527722"/>
          <a:ext cx="10691265"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S.15 tells us the key information that is needed within a warrant. </a:t>
          </a:r>
          <a:endParaRPr lang="en-US" sz="1800" kern="1200"/>
        </a:p>
      </dsp:txBody>
      <dsp:txXfrm>
        <a:off x="33412" y="1561134"/>
        <a:ext cx="10624441" cy="617626"/>
      </dsp:txXfrm>
    </dsp:sp>
    <dsp:sp modelId="{BFD8A24E-8867-499A-9360-6626012F6F15}">
      <dsp:nvSpPr>
        <dsp:cNvPr id="0" name=""/>
        <dsp:cNvSpPr/>
      </dsp:nvSpPr>
      <dsp:spPr>
        <a:xfrm>
          <a:off x="0" y="2264013"/>
          <a:ext cx="10691265"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S.16 code B paragraphs 6,7 &amp; 8 tell us about right to seize and retain material.</a:t>
          </a:r>
          <a:endParaRPr lang="en-US" sz="1800" kern="1200"/>
        </a:p>
      </dsp:txBody>
      <dsp:txXfrm>
        <a:off x="33412" y="2297425"/>
        <a:ext cx="10624441" cy="617626"/>
      </dsp:txXfrm>
    </dsp:sp>
    <dsp:sp modelId="{990772C3-5538-4E33-BC90-ABB5BB9E449E}">
      <dsp:nvSpPr>
        <dsp:cNvPr id="0" name=""/>
        <dsp:cNvSpPr/>
      </dsp:nvSpPr>
      <dsp:spPr>
        <a:xfrm>
          <a:off x="0" y="3000302"/>
          <a:ext cx="10691265" cy="6844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Seizing material is found under S.19.</a:t>
          </a:r>
          <a:endParaRPr lang="en-US" sz="1800" kern="1200"/>
        </a:p>
      </dsp:txBody>
      <dsp:txXfrm>
        <a:off x="33412" y="3033714"/>
        <a:ext cx="10624441" cy="6176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C6927-5AD0-4B82-B05F-808CF2E67029}">
      <dsp:nvSpPr>
        <dsp:cNvPr id="0" name=""/>
        <dsp:cNvSpPr/>
      </dsp:nvSpPr>
      <dsp:spPr>
        <a:xfrm>
          <a:off x="1305" y="173760"/>
          <a:ext cx="4580852" cy="29088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BEA0E7-8531-415E-BE8F-0556B6400C3E}">
      <dsp:nvSpPr>
        <dsp:cNvPr id="0" name=""/>
        <dsp:cNvSpPr/>
      </dsp:nvSpPr>
      <dsp:spPr>
        <a:xfrm>
          <a:off x="510288" y="657294"/>
          <a:ext cx="4580852" cy="29088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Are there any human rights we would need to consider within what we have just discussed? </a:t>
          </a:r>
          <a:endParaRPr lang="en-US" sz="3600" kern="1200"/>
        </a:p>
      </dsp:txBody>
      <dsp:txXfrm>
        <a:off x="595485" y="742491"/>
        <a:ext cx="4410458" cy="2738447"/>
      </dsp:txXfrm>
    </dsp:sp>
    <dsp:sp modelId="{6BEE00D0-A9D2-4FF4-BFCF-3268AD4A0CA9}">
      <dsp:nvSpPr>
        <dsp:cNvPr id="0" name=""/>
        <dsp:cNvSpPr/>
      </dsp:nvSpPr>
      <dsp:spPr>
        <a:xfrm>
          <a:off x="5600124" y="173760"/>
          <a:ext cx="4580852" cy="29088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09FED-E3F7-4C1F-B493-B5C503411722}">
      <dsp:nvSpPr>
        <dsp:cNvPr id="0" name=""/>
        <dsp:cNvSpPr/>
      </dsp:nvSpPr>
      <dsp:spPr>
        <a:xfrm>
          <a:off x="6109107" y="657294"/>
          <a:ext cx="4580852" cy="29088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Have a chat in your groups. </a:t>
          </a:r>
          <a:endParaRPr lang="en-US" sz="3600" kern="1200"/>
        </a:p>
      </dsp:txBody>
      <dsp:txXfrm>
        <a:off x="6194304" y="742491"/>
        <a:ext cx="4410458" cy="27384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F2534-80C3-4FE8-9AB9-9A33BE2C7FF0}">
      <dsp:nvSpPr>
        <dsp:cNvPr id="0" name=""/>
        <dsp:cNvSpPr/>
      </dsp:nvSpPr>
      <dsp:spPr>
        <a:xfrm>
          <a:off x="0" y="756552"/>
          <a:ext cx="3006918" cy="19093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9CA093-8360-4E58-AC31-EC1F252AB373}">
      <dsp:nvSpPr>
        <dsp:cNvPr id="0" name=""/>
        <dsp:cNvSpPr/>
      </dsp:nvSpPr>
      <dsp:spPr>
        <a:xfrm>
          <a:off x="334102" y="1073949"/>
          <a:ext cx="3006918" cy="19093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u="sng" kern="1200"/>
            <a:t>S.46 of the Police and Criminal Evidence Act 1984 </a:t>
          </a:r>
          <a:r>
            <a:rPr lang="en-GB" sz="1600" kern="1200"/>
            <a:t>– the charged individual must be brought before a magistrate as soon as possible. No later than the day following the charge unless there are exceptions. </a:t>
          </a:r>
          <a:endParaRPr lang="en-US" sz="1600" kern="1200"/>
        </a:p>
      </dsp:txBody>
      <dsp:txXfrm>
        <a:off x="390026" y="1129873"/>
        <a:ext cx="2895070" cy="1797545"/>
      </dsp:txXfrm>
    </dsp:sp>
    <dsp:sp modelId="{ECD863B7-F0D8-49F7-8404-15C462B39BF5}">
      <dsp:nvSpPr>
        <dsp:cNvPr id="0" name=""/>
        <dsp:cNvSpPr/>
      </dsp:nvSpPr>
      <dsp:spPr>
        <a:xfrm>
          <a:off x="3675122" y="756552"/>
          <a:ext cx="3006918" cy="19093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2E665D-B52E-422A-829F-52B7AF97240C}">
      <dsp:nvSpPr>
        <dsp:cNvPr id="0" name=""/>
        <dsp:cNvSpPr/>
      </dsp:nvSpPr>
      <dsp:spPr>
        <a:xfrm>
          <a:off x="4009224" y="1073949"/>
          <a:ext cx="3006918" cy="19093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All evidence should be collected in the correct way, at times evidence collected in the incorrect way can be admissible in court. </a:t>
          </a:r>
          <a:endParaRPr lang="en-US" sz="1600" kern="1200"/>
        </a:p>
      </dsp:txBody>
      <dsp:txXfrm>
        <a:off x="4065148" y="1129873"/>
        <a:ext cx="2895070" cy="1797545"/>
      </dsp:txXfrm>
    </dsp:sp>
    <dsp:sp modelId="{F13ACE4A-E82A-429D-840F-8597036C7ED7}">
      <dsp:nvSpPr>
        <dsp:cNvPr id="0" name=""/>
        <dsp:cNvSpPr/>
      </dsp:nvSpPr>
      <dsp:spPr>
        <a:xfrm>
          <a:off x="7350244" y="756552"/>
          <a:ext cx="3006918" cy="190939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8F8E3C-7118-4CB0-AFC4-6C71FB445ADB}">
      <dsp:nvSpPr>
        <dsp:cNvPr id="0" name=""/>
        <dsp:cNvSpPr/>
      </dsp:nvSpPr>
      <dsp:spPr>
        <a:xfrm>
          <a:off x="7684346" y="1073949"/>
          <a:ext cx="3006918" cy="190939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Here we also consider S.78 and S.76. </a:t>
          </a:r>
          <a:endParaRPr lang="en-US" sz="1600" kern="1200"/>
        </a:p>
      </dsp:txBody>
      <dsp:txXfrm>
        <a:off x="7740270" y="1129873"/>
        <a:ext cx="2895070" cy="17975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062AA-FA61-4410-ADDA-F6C8713C46B6}">
      <dsp:nvSpPr>
        <dsp:cNvPr id="0" name=""/>
        <dsp:cNvSpPr/>
      </dsp:nvSpPr>
      <dsp:spPr>
        <a:xfrm>
          <a:off x="0" y="0"/>
          <a:ext cx="5953760" cy="118806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Can work in a number of firms or other business structures. </a:t>
          </a:r>
          <a:endParaRPr lang="en-US" sz="2200" kern="1200"/>
        </a:p>
      </dsp:txBody>
      <dsp:txXfrm>
        <a:off x="34797" y="34797"/>
        <a:ext cx="4571357" cy="1118468"/>
      </dsp:txXfrm>
    </dsp:sp>
    <dsp:sp modelId="{0CFE299B-0F78-4EFB-91AF-F7D3EC20D0B5}">
      <dsp:nvSpPr>
        <dsp:cNvPr id="0" name=""/>
        <dsp:cNvSpPr/>
      </dsp:nvSpPr>
      <dsp:spPr>
        <a:xfrm>
          <a:off x="498627" y="1404073"/>
          <a:ext cx="5953760" cy="1188062"/>
        </a:xfrm>
        <a:prstGeom prst="roundRect">
          <a:avLst>
            <a:gd name="adj" fmla="val 10000"/>
          </a:avLst>
        </a:prstGeom>
        <a:solidFill>
          <a:schemeClr val="accent2">
            <a:hueOff val="-135738"/>
            <a:satOff val="-1163"/>
            <a:lumOff val="-77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have a role in representation – Magistrates. County  and Coroners court. </a:t>
          </a:r>
          <a:endParaRPr lang="en-US" sz="2200" kern="1200"/>
        </a:p>
      </dsp:txBody>
      <dsp:txXfrm>
        <a:off x="533424" y="1438870"/>
        <a:ext cx="4613298" cy="1118468"/>
      </dsp:txXfrm>
    </dsp:sp>
    <dsp:sp modelId="{CDA3B0C2-43F0-4EAC-9518-6FA1C95371CD}">
      <dsp:nvSpPr>
        <dsp:cNvPr id="0" name=""/>
        <dsp:cNvSpPr/>
      </dsp:nvSpPr>
      <dsp:spPr>
        <a:xfrm>
          <a:off x="989812" y="2808147"/>
          <a:ext cx="5953760" cy="1188062"/>
        </a:xfrm>
        <a:prstGeom prst="roundRect">
          <a:avLst>
            <a:gd name="adj" fmla="val 10000"/>
          </a:avLst>
        </a:prstGeom>
        <a:solidFill>
          <a:schemeClr val="accent2">
            <a:hueOff val="-271475"/>
            <a:satOff val="-2327"/>
            <a:lumOff val="-15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Do not have rights of audience in the higher courts but can take a advocate test to hold those rights of audience. </a:t>
          </a:r>
          <a:endParaRPr lang="en-US" sz="2200" kern="1200"/>
        </a:p>
      </dsp:txBody>
      <dsp:txXfrm>
        <a:off x="1024609" y="2842944"/>
        <a:ext cx="4620740" cy="1118468"/>
      </dsp:txXfrm>
    </dsp:sp>
    <dsp:sp modelId="{350ED51A-33B8-4348-995A-689711847228}">
      <dsp:nvSpPr>
        <dsp:cNvPr id="0" name=""/>
        <dsp:cNvSpPr/>
      </dsp:nvSpPr>
      <dsp:spPr>
        <a:xfrm>
          <a:off x="1488440" y="4212221"/>
          <a:ext cx="5953760" cy="1188062"/>
        </a:xfrm>
        <a:prstGeom prst="roundRect">
          <a:avLst>
            <a:gd name="adj" fmla="val 10000"/>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Two tests need to be completed – Written and Oral. </a:t>
          </a:r>
          <a:endParaRPr lang="en-US" sz="2200" kern="1200"/>
        </a:p>
      </dsp:txBody>
      <dsp:txXfrm>
        <a:off x="1523237" y="4247018"/>
        <a:ext cx="4613298" cy="1118468"/>
      </dsp:txXfrm>
    </dsp:sp>
    <dsp:sp modelId="{322F37B8-E5CB-46BB-8B9D-08C1E57FBF8F}">
      <dsp:nvSpPr>
        <dsp:cNvPr id="0" name=""/>
        <dsp:cNvSpPr/>
      </dsp:nvSpPr>
      <dsp:spPr>
        <a:xfrm>
          <a:off x="5181520" y="909947"/>
          <a:ext cx="772240" cy="77224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355274" y="909947"/>
        <a:ext cx="424732" cy="581111"/>
      </dsp:txXfrm>
    </dsp:sp>
    <dsp:sp modelId="{EB45C168-892E-4E54-AF6B-D626BC3DBCB0}">
      <dsp:nvSpPr>
        <dsp:cNvPr id="0" name=""/>
        <dsp:cNvSpPr/>
      </dsp:nvSpPr>
      <dsp:spPr>
        <a:xfrm>
          <a:off x="5680147" y="2314021"/>
          <a:ext cx="772240" cy="772240"/>
        </a:xfrm>
        <a:prstGeom prst="downArrow">
          <a:avLst>
            <a:gd name="adj1" fmla="val 55000"/>
            <a:gd name="adj2" fmla="val 45000"/>
          </a:avLst>
        </a:prstGeom>
        <a:solidFill>
          <a:schemeClr val="accent2">
            <a:tint val="40000"/>
            <a:alpha val="90000"/>
            <a:hueOff val="-157348"/>
            <a:satOff val="-4819"/>
            <a:lumOff val="-2556"/>
            <a:alphaOff val="0"/>
          </a:schemeClr>
        </a:solidFill>
        <a:ln w="12700" cap="flat" cmpd="sng" algn="ctr">
          <a:solidFill>
            <a:schemeClr val="accent2">
              <a:tint val="40000"/>
              <a:alpha val="90000"/>
              <a:hueOff val="-157348"/>
              <a:satOff val="-4819"/>
              <a:lumOff val="-25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853901" y="2314021"/>
        <a:ext cx="424732" cy="581111"/>
      </dsp:txXfrm>
    </dsp:sp>
    <dsp:sp modelId="{9FAE5CD8-FD21-4694-9257-095907C14848}">
      <dsp:nvSpPr>
        <dsp:cNvPr id="0" name=""/>
        <dsp:cNvSpPr/>
      </dsp:nvSpPr>
      <dsp:spPr>
        <a:xfrm>
          <a:off x="6171332" y="3718095"/>
          <a:ext cx="772240" cy="772240"/>
        </a:xfrm>
        <a:prstGeom prst="downArrow">
          <a:avLst>
            <a:gd name="adj1" fmla="val 55000"/>
            <a:gd name="adj2" fmla="val 45000"/>
          </a:avLst>
        </a:prstGeom>
        <a:solidFill>
          <a:schemeClr val="accent2">
            <a:tint val="40000"/>
            <a:alpha val="90000"/>
            <a:hueOff val="-314695"/>
            <a:satOff val="-9638"/>
            <a:lumOff val="-5112"/>
            <a:alphaOff val="0"/>
          </a:schemeClr>
        </a:solidFill>
        <a:ln w="12700" cap="flat" cmpd="sng" algn="ctr">
          <a:solidFill>
            <a:schemeClr val="accent2">
              <a:tint val="40000"/>
              <a:alpha val="90000"/>
              <a:hueOff val="-314695"/>
              <a:satOff val="-9638"/>
              <a:lumOff val="-51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345086" y="3718095"/>
        <a:ext cx="424732" cy="58111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3F15B0-82BC-4743-908A-3CD139F3114F}">
      <dsp:nvSpPr>
        <dsp:cNvPr id="0" name=""/>
        <dsp:cNvSpPr/>
      </dsp:nvSpPr>
      <dsp:spPr>
        <a:xfrm>
          <a:off x="6421" y="665614"/>
          <a:ext cx="2007222" cy="240866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269" tIns="0" rIns="198269" bIns="330200" numCol="1" spcCol="1270" anchor="t" anchorCtr="0">
          <a:noAutofit/>
        </a:bodyPr>
        <a:lstStyle/>
        <a:p>
          <a:pPr marL="0" lvl="0" indent="0" algn="l" defTabSz="1111250">
            <a:lnSpc>
              <a:spcPct val="90000"/>
            </a:lnSpc>
            <a:spcBef>
              <a:spcPct val="0"/>
            </a:spcBef>
            <a:spcAft>
              <a:spcPct val="35000"/>
            </a:spcAft>
            <a:buNone/>
          </a:pPr>
          <a:r>
            <a:rPr lang="en-GB" sz="2500" kern="1200"/>
            <a:t>Police Powers </a:t>
          </a:r>
          <a:endParaRPr lang="en-US" sz="2500" kern="1200"/>
        </a:p>
      </dsp:txBody>
      <dsp:txXfrm>
        <a:off x="6421" y="1629081"/>
        <a:ext cx="2007222" cy="1445200"/>
      </dsp:txXfrm>
    </dsp:sp>
    <dsp:sp modelId="{27F60337-86BE-4A37-A1A8-DA8DA0E51152}">
      <dsp:nvSpPr>
        <dsp:cNvPr id="0" name=""/>
        <dsp:cNvSpPr/>
      </dsp:nvSpPr>
      <dsp:spPr>
        <a:xfrm>
          <a:off x="6421" y="665614"/>
          <a:ext cx="2007222" cy="9634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269" tIns="165100" rIns="198269" bIns="165100" numCol="1" spcCol="1270" anchor="ctr" anchorCtr="0">
          <a:noAutofit/>
        </a:bodyPr>
        <a:lstStyle/>
        <a:p>
          <a:pPr marL="0" lvl="0" indent="0" algn="l" defTabSz="2089150">
            <a:lnSpc>
              <a:spcPct val="90000"/>
            </a:lnSpc>
            <a:spcBef>
              <a:spcPct val="0"/>
            </a:spcBef>
            <a:spcAft>
              <a:spcPct val="35000"/>
            </a:spcAft>
            <a:buNone/>
          </a:pPr>
          <a:r>
            <a:rPr lang="en-US" sz="4700" kern="1200"/>
            <a:t>01</a:t>
          </a:r>
        </a:p>
      </dsp:txBody>
      <dsp:txXfrm>
        <a:off x="6421" y="665614"/>
        <a:ext cx="2007222" cy="963466"/>
      </dsp:txXfrm>
    </dsp:sp>
    <dsp:sp modelId="{F3C8B266-1947-4034-9559-B93E24A6555E}">
      <dsp:nvSpPr>
        <dsp:cNvPr id="0" name=""/>
        <dsp:cNvSpPr/>
      </dsp:nvSpPr>
      <dsp:spPr>
        <a:xfrm>
          <a:off x="2174221" y="665614"/>
          <a:ext cx="2007222" cy="240866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269" tIns="0" rIns="198269" bIns="330200" numCol="1" spcCol="1270" anchor="t" anchorCtr="0">
          <a:noAutofit/>
        </a:bodyPr>
        <a:lstStyle/>
        <a:p>
          <a:pPr marL="0" lvl="0" indent="0" algn="l" defTabSz="1111250">
            <a:lnSpc>
              <a:spcPct val="90000"/>
            </a:lnSpc>
            <a:spcBef>
              <a:spcPct val="0"/>
            </a:spcBef>
            <a:spcAft>
              <a:spcPct val="35000"/>
            </a:spcAft>
            <a:buNone/>
          </a:pPr>
          <a:r>
            <a:rPr lang="en-GB" sz="2500" kern="1200"/>
            <a:t>Human Rights </a:t>
          </a:r>
          <a:endParaRPr lang="en-US" sz="2500" kern="1200"/>
        </a:p>
      </dsp:txBody>
      <dsp:txXfrm>
        <a:off x="2174221" y="1629081"/>
        <a:ext cx="2007222" cy="1445200"/>
      </dsp:txXfrm>
    </dsp:sp>
    <dsp:sp modelId="{3FBB73B2-A9E9-4C74-94D8-A8C602393302}">
      <dsp:nvSpPr>
        <dsp:cNvPr id="0" name=""/>
        <dsp:cNvSpPr/>
      </dsp:nvSpPr>
      <dsp:spPr>
        <a:xfrm>
          <a:off x="2174221" y="665614"/>
          <a:ext cx="2007222" cy="9634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269" tIns="165100" rIns="198269" bIns="165100" numCol="1" spcCol="1270" anchor="ctr" anchorCtr="0">
          <a:noAutofit/>
        </a:bodyPr>
        <a:lstStyle/>
        <a:p>
          <a:pPr marL="0" lvl="0" indent="0" algn="l" defTabSz="2089150">
            <a:lnSpc>
              <a:spcPct val="90000"/>
            </a:lnSpc>
            <a:spcBef>
              <a:spcPct val="0"/>
            </a:spcBef>
            <a:spcAft>
              <a:spcPct val="35000"/>
            </a:spcAft>
            <a:buNone/>
          </a:pPr>
          <a:r>
            <a:rPr lang="en-US" sz="4700" kern="1200"/>
            <a:t>02</a:t>
          </a:r>
        </a:p>
      </dsp:txBody>
      <dsp:txXfrm>
        <a:off x="2174221" y="665614"/>
        <a:ext cx="2007222" cy="963466"/>
      </dsp:txXfrm>
    </dsp:sp>
    <dsp:sp modelId="{B142B9EC-E266-4AED-AFE1-AC127BC2D8BD}">
      <dsp:nvSpPr>
        <dsp:cNvPr id="0" name=""/>
        <dsp:cNvSpPr/>
      </dsp:nvSpPr>
      <dsp:spPr>
        <a:xfrm>
          <a:off x="4342021" y="665614"/>
          <a:ext cx="2007222" cy="240866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269" tIns="0" rIns="198269" bIns="330200" numCol="1" spcCol="1270" anchor="t" anchorCtr="0">
          <a:noAutofit/>
        </a:bodyPr>
        <a:lstStyle/>
        <a:p>
          <a:pPr marL="0" lvl="0" indent="0" algn="l" defTabSz="1111250">
            <a:lnSpc>
              <a:spcPct val="90000"/>
            </a:lnSpc>
            <a:spcBef>
              <a:spcPct val="0"/>
            </a:spcBef>
            <a:spcAft>
              <a:spcPct val="35000"/>
            </a:spcAft>
            <a:buNone/>
          </a:pPr>
          <a:r>
            <a:rPr lang="en-GB" sz="2500" kern="1200"/>
            <a:t>The role of Solicitors </a:t>
          </a:r>
          <a:endParaRPr lang="en-US" sz="2500" kern="1200"/>
        </a:p>
      </dsp:txBody>
      <dsp:txXfrm>
        <a:off x="4342021" y="1629081"/>
        <a:ext cx="2007222" cy="1445200"/>
      </dsp:txXfrm>
    </dsp:sp>
    <dsp:sp modelId="{85855FAF-7296-4E09-88FE-A74A0D856071}">
      <dsp:nvSpPr>
        <dsp:cNvPr id="0" name=""/>
        <dsp:cNvSpPr/>
      </dsp:nvSpPr>
      <dsp:spPr>
        <a:xfrm>
          <a:off x="4342021" y="665614"/>
          <a:ext cx="2007222" cy="9634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269" tIns="165100" rIns="198269" bIns="165100" numCol="1" spcCol="1270" anchor="ctr" anchorCtr="0">
          <a:noAutofit/>
        </a:bodyPr>
        <a:lstStyle/>
        <a:p>
          <a:pPr marL="0" lvl="0" indent="0" algn="l" defTabSz="2089150">
            <a:lnSpc>
              <a:spcPct val="90000"/>
            </a:lnSpc>
            <a:spcBef>
              <a:spcPct val="0"/>
            </a:spcBef>
            <a:spcAft>
              <a:spcPct val="35000"/>
            </a:spcAft>
            <a:buNone/>
          </a:pPr>
          <a:r>
            <a:rPr lang="en-US" sz="4700" kern="1200"/>
            <a:t>03</a:t>
          </a:r>
        </a:p>
      </dsp:txBody>
      <dsp:txXfrm>
        <a:off x="4342021" y="665614"/>
        <a:ext cx="2007222" cy="963466"/>
      </dsp:txXfrm>
    </dsp:sp>
    <dsp:sp modelId="{79F8F6A9-A9B1-4DDB-9964-24545D8E6F77}">
      <dsp:nvSpPr>
        <dsp:cNvPr id="0" name=""/>
        <dsp:cNvSpPr/>
      </dsp:nvSpPr>
      <dsp:spPr>
        <a:xfrm>
          <a:off x="6509821" y="665614"/>
          <a:ext cx="2007222" cy="240866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269" tIns="0" rIns="198269" bIns="330200" numCol="1" spcCol="1270" anchor="t" anchorCtr="0">
          <a:noAutofit/>
        </a:bodyPr>
        <a:lstStyle/>
        <a:p>
          <a:pPr marL="0" lvl="0" indent="0" algn="l" defTabSz="1111250">
            <a:lnSpc>
              <a:spcPct val="90000"/>
            </a:lnSpc>
            <a:spcBef>
              <a:spcPct val="0"/>
            </a:spcBef>
            <a:spcAft>
              <a:spcPct val="35000"/>
            </a:spcAft>
            <a:buNone/>
          </a:pPr>
          <a:r>
            <a:rPr lang="en-GB" sz="2500" kern="1200"/>
            <a:t>Diversity</a:t>
          </a:r>
          <a:endParaRPr lang="en-US" sz="2500" kern="1200"/>
        </a:p>
      </dsp:txBody>
      <dsp:txXfrm>
        <a:off x="6509821" y="1629081"/>
        <a:ext cx="2007222" cy="1445200"/>
      </dsp:txXfrm>
    </dsp:sp>
    <dsp:sp modelId="{CDABED5F-F2AD-44FC-A1AE-40630743D41E}">
      <dsp:nvSpPr>
        <dsp:cNvPr id="0" name=""/>
        <dsp:cNvSpPr/>
      </dsp:nvSpPr>
      <dsp:spPr>
        <a:xfrm>
          <a:off x="6509821" y="665614"/>
          <a:ext cx="2007222" cy="9634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269" tIns="165100" rIns="198269" bIns="165100" numCol="1" spcCol="1270" anchor="ctr" anchorCtr="0">
          <a:noAutofit/>
        </a:bodyPr>
        <a:lstStyle/>
        <a:p>
          <a:pPr marL="0" lvl="0" indent="0" algn="l" defTabSz="2089150">
            <a:lnSpc>
              <a:spcPct val="90000"/>
            </a:lnSpc>
            <a:spcBef>
              <a:spcPct val="0"/>
            </a:spcBef>
            <a:spcAft>
              <a:spcPct val="35000"/>
            </a:spcAft>
            <a:buNone/>
          </a:pPr>
          <a:r>
            <a:rPr lang="en-US" sz="4700" kern="1200"/>
            <a:t>04</a:t>
          </a:r>
        </a:p>
      </dsp:txBody>
      <dsp:txXfrm>
        <a:off x="6509821" y="665614"/>
        <a:ext cx="2007222" cy="963466"/>
      </dsp:txXfrm>
    </dsp:sp>
    <dsp:sp modelId="{2BA855E7-FBEC-4D22-9A47-D4F5EF6D9042}">
      <dsp:nvSpPr>
        <dsp:cNvPr id="0" name=""/>
        <dsp:cNvSpPr/>
      </dsp:nvSpPr>
      <dsp:spPr>
        <a:xfrm>
          <a:off x="8677621" y="665614"/>
          <a:ext cx="2007222" cy="240866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269" tIns="0" rIns="198269" bIns="330200" numCol="1" spcCol="1270" anchor="t" anchorCtr="0">
          <a:noAutofit/>
        </a:bodyPr>
        <a:lstStyle/>
        <a:p>
          <a:pPr marL="0" lvl="0" indent="0" algn="l" defTabSz="1111250">
            <a:lnSpc>
              <a:spcPct val="90000"/>
            </a:lnSpc>
            <a:spcBef>
              <a:spcPct val="0"/>
            </a:spcBef>
            <a:spcAft>
              <a:spcPct val="35000"/>
            </a:spcAft>
            <a:buNone/>
          </a:pPr>
          <a:r>
            <a:rPr lang="en-GB" sz="2500" kern="1200"/>
            <a:t>Assessment Question. </a:t>
          </a:r>
          <a:endParaRPr lang="en-US" sz="2500" kern="1200"/>
        </a:p>
      </dsp:txBody>
      <dsp:txXfrm>
        <a:off x="8677621" y="1629081"/>
        <a:ext cx="2007222" cy="1445200"/>
      </dsp:txXfrm>
    </dsp:sp>
    <dsp:sp modelId="{63AC4D96-A0FE-4FE2-A58C-2332677B2107}">
      <dsp:nvSpPr>
        <dsp:cNvPr id="0" name=""/>
        <dsp:cNvSpPr/>
      </dsp:nvSpPr>
      <dsp:spPr>
        <a:xfrm>
          <a:off x="8677621" y="665614"/>
          <a:ext cx="2007222" cy="96346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8269" tIns="165100" rIns="198269" bIns="165100" numCol="1" spcCol="1270" anchor="ctr" anchorCtr="0">
          <a:noAutofit/>
        </a:bodyPr>
        <a:lstStyle/>
        <a:p>
          <a:pPr marL="0" lvl="0" indent="0" algn="l" defTabSz="2089150">
            <a:lnSpc>
              <a:spcPct val="90000"/>
            </a:lnSpc>
            <a:spcBef>
              <a:spcPct val="0"/>
            </a:spcBef>
            <a:spcAft>
              <a:spcPct val="35000"/>
            </a:spcAft>
            <a:buNone/>
          </a:pPr>
          <a:r>
            <a:rPr lang="en-US" sz="4700" kern="1200"/>
            <a:t>05</a:t>
          </a:r>
        </a:p>
      </dsp:txBody>
      <dsp:txXfrm>
        <a:off x="8677621" y="665614"/>
        <a:ext cx="2007222" cy="96346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B439EF-36A3-4BE3-A7D9-BD7EA76ED97A}" type="datetimeFigureOut">
              <a:rPr lang="en-GB" smtClean="0"/>
              <a:t>05/03/2025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8CA5D6-FF5B-4DFB-9438-75BCF9DCB9F4}" type="slidenum">
              <a:rPr lang="en-GB" smtClean="0"/>
              <a:t>‹#›</a:t>
            </a:fld>
            <a:endParaRPr lang="en-GB"/>
          </a:p>
        </p:txBody>
      </p:sp>
    </p:spTree>
    <p:extLst>
      <p:ext uri="{BB962C8B-B14F-4D97-AF65-F5344CB8AC3E}">
        <p14:creationId xmlns:p14="http://schemas.microsoft.com/office/powerpoint/2010/main" val="1275892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needs to be genuine suspicion, that object will be found, given all facts and circumstances someone else (Reasonable) Person would think the same)</a:t>
            </a:r>
          </a:p>
        </p:txBody>
      </p:sp>
      <p:sp>
        <p:nvSpPr>
          <p:cNvPr id="4" name="Slide Number Placeholder 3"/>
          <p:cNvSpPr>
            <a:spLocks noGrp="1"/>
          </p:cNvSpPr>
          <p:nvPr>
            <p:ph type="sldNum" sz="quarter" idx="5"/>
          </p:nvPr>
        </p:nvSpPr>
        <p:spPr/>
        <p:txBody>
          <a:bodyPr/>
          <a:lstStyle/>
          <a:p>
            <a:fld id="{6C8CA5D6-FF5B-4DFB-9438-75BCF9DCB9F4}" type="slidenum">
              <a:rPr lang="en-GB" smtClean="0"/>
              <a:t>7</a:t>
            </a:fld>
            <a:endParaRPr lang="en-GB"/>
          </a:p>
        </p:txBody>
      </p:sp>
    </p:spTree>
    <p:extLst>
      <p:ext uri="{BB962C8B-B14F-4D97-AF65-F5344CB8AC3E}">
        <p14:creationId xmlns:p14="http://schemas.microsoft.com/office/powerpoint/2010/main" val="1887707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powers are found under Code B – under which police can enter premises without a warrant if the owner allows – written notice needs to be given. Notice of powers and rights must be served. </a:t>
            </a:r>
          </a:p>
        </p:txBody>
      </p:sp>
      <p:sp>
        <p:nvSpPr>
          <p:cNvPr id="4" name="Slide Number Placeholder 3"/>
          <p:cNvSpPr>
            <a:spLocks noGrp="1"/>
          </p:cNvSpPr>
          <p:nvPr>
            <p:ph type="sldNum" sz="quarter" idx="5"/>
          </p:nvPr>
        </p:nvSpPr>
        <p:spPr/>
        <p:txBody>
          <a:bodyPr/>
          <a:lstStyle/>
          <a:p>
            <a:fld id="{6C8CA5D6-FF5B-4DFB-9438-75BCF9DCB9F4}" type="slidenum">
              <a:rPr lang="en-GB" smtClean="0"/>
              <a:t>9</a:t>
            </a:fld>
            <a:endParaRPr lang="en-GB"/>
          </a:p>
        </p:txBody>
      </p:sp>
    </p:spTree>
    <p:extLst>
      <p:ext uri="{BB962C8B-B14F-4D97-AF65-F5344CB8AC3E}">
        <p14:creationId xmlns:p14="http://schemas.microsoft.com/office/powerpoint/2010/main" val="4123226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8CA5D6-FF5B-4DFB-9438-75BCF9DCB9F4}" type="slidenum">
              <a:rPr lang="en-GB" smtClean="0"/>
              <a:t>17</a:t>
            </a:fld>
            <a:endParaRPr lang="en-GB"/>
          </a:p>
        </p:txBody>
      </p:sp>
    </p:spTree>
    <p:extLst>
      <p:ext uri="{BB962C8B-B14F-4D97-AF65-F5344CB8AC3E}">
        <p14:creationId xmlns:p14="http://schemas.microsoft.com/office/powerpoint/2010/main" val="28261780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SRA – every 2 years in the summer. </a:t>
            </a:r>
          </a:p>
          <a:p>
            <a:endParaRPr lang="en-GB" dirty="0"/>
          </a:p>
          <a:p>
            <a:r>
              <a:rPr lang="en-GB" dirty="0"/>
              <a:t>Stereotype – Middle aged, Middle class, white and out of touch with society. </a:t>
            </a:r>
          </a:p>
        </p:txBody>
      </p:sp>
      <p:sp>
        <p:nvSpPr>
          <p:cNvPr id="4" name="Slide Number Placeholder 3"/>
          <p:cNvSpPr>
            <a:spLocks noGrp="1"/>
          </p:cNvSpPr>
          <p:nvPr>
            <p:ph type="sldNum" sz="quarter" idx="5"/>
          </p:nvPr>
        </p:nvSpPr>
        <p:spPr/>
        <p:txBody>
          <a:bodyPr/>
          <a:lstStyle/>
          <a:p>
            <a:fld id="{6C8CA5D6-FF5B-4DFB-9438-75BCF9DCB9F4}" type="slidenum">
              <a:rPr lang="en-GB" smtClean="0"/>
              <a:t>29</a:t>
            </a:fld>
            <a:endParaRPr lang="en-GB"/>
          </a:p>
        </p:txBody>
      </p:sp>
    </p:spTree>
    <p:extLst>
      <p:ext uri="{BB962C8B-B14F-4D97-AF65-F5344CB8AC3E}">
        <p14:creationId xmlns:p14="http://schemas.microsoft.com/office/powerpoint/2010/main" val="2764243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8CA5D6-FF5B-4DFB-9438-75BCF9DCB9F4}" type="slidenum">
              <a:rPr lang="en-GB" smtClean="0"/>
              <a:t>32</a:t>
            </a:fld>
            <a:endParaRPr lang="en-GB"/>
          </a:p>
        </p:txBody>
      </p:sp>
    </p:spTree>
    <p:extLst>
      <p:ext uri="{BB962C8B-B14F-4D97-AF65-F5344CB8AC3E}">
        <p14:creationId xmlns:p14="http://schemas.microsoft.com/office/powerpoint/2010/main" val="3104111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3/5/2025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77559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3/5/2025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29196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3/5/2025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59618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3/5/2025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03053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3/5/2025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27775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3/5/2025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60698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3/5/2025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63219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3/5/2025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62508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3/5/2025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60465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3/5/2025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83908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3/5/2025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20276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3/5/2025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1398965"/>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xhere.com/ja/photo/1186582"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hyperlink" Target="https://www.mises.org.es/2018/08/como-el-reino-unido-se-convirtio-en-un-estado-policial/" TargetMode="External"/><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svgsilh.com/image/2029247.htm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www.flickr.com/photos/kenjonbro/6889118023/"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lickr.com/photos/8833545@N03/30934142341"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flickr.com/photos/ell-r-brown/15122921140/"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hyperlink" Target="https://svgsilh.com/image/3248800.html"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3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7" name="Rectangle 126">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14" name="Picture 13" descr="A statue of a person holding scales and sword&#10;&#10;AI-generated content may be incorrect.">
            <a:extLst>
              <a:ext uri="{FF2B5EF4-FFF2-40B4-BE49-F238E27FC236}">
                <a16:creationId xmlns:a16="http://schemas.microsoft.com/office/drawing/2014/main" id="{DC03EDE7-61FD-0853-65FF-F13551C9638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06" t="23391" r="7385"/>
          <a:stretch/>
        </p:blipFill>
        <p:spPr>
          <a:xfrm>
            <a:off x="20" y="10"/>
            <a:ext cx="12191980" cy="6857990"/>
          </a:xfrm>
          <a:prstGeom prst="rect">
            <a:avLst/>
          </a:prstGeom>
        </p:spPr>
      </p:pic>
      <p:sp>
        <p:nvSpPr>
          <p:cNvPr id="129" name="Rectangle 128">
            <a:extLst>
              <a:ext uri="{FF2B5EF4-FFF2-40B4-BE49-F238E27FC236}">
                <a16:creationId xmlns:a16="http://schemas.microsoft.com/office/drawing/2014/main" id="{1103FDB8-D911-F8F8-F9EC-FB7FF5435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4324"/>
            <a:ext cx="12192000" cy="2573677"/>
          </a:xfrm>
          <a:prstGeom prst="rect">
            <a:avLst/>
          </a:prstGeom>
          <a:gradFill>
            <a:gsLst>
              <a:gs pos="0">
                <a:schemeClr val="bg1">
                  <a:alpha val="0"/>
                </a:schemeClr>
              </a:gs>
              <a:gs pos="46000">
                <a:schemeClr val="bg1">
                  <a:alpha val="17000"/>
                </a:schemeClr>
              </a:gs>
              <a:gs pos="65000">
                <a:schemeClr val="bg1">
                  <a:alpha val="29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3051347C-FD01-F635-6C29-C8F1209425A4}"/>
              </a:ext>
            </a:extLst>
          </p:cNvPr>
          <p:cNvSpPr>
            <a:spLocks noGrp="1"/>
          </p:cNvSpPr>
          <p:nvPr>
            <p:ph type="ctrTitle"/>
          </p:nvPr>
        </p:nvSpPr>
        <p:spPr>
          <a:xfrm>
            <a:off x="320040" y="5702710"/>
            <a:ext cx="7983068" cy="974347"/>
          </a:xfrm>
          <a:ln>
            <a:noFill/>
          </a:ln>
        </p:spPr>
        <p:txBody>
          <a:bodyPr anchor="ctr">
            <a:normAutofit/>
          </a:bodyPr>
          <a:lstStyle/>
          <a:p>
            <a:r>
              <a:rPr lang="en-GB" sz="3600"/>
              <a:t>Members of the Justice system!</a:t>
            </a:r>
          </a:p>
        </p:txBody>
      </p:sp>
      <p:sp>
        <p:nvSpPr>
          <p:cNvPr id="3" name="Subtitle 2">
            <a:extLst>
              <a:ext uri="{FF2B5EF4-FFF2-40B4-BE49-F238E27FC236}">
                <a16:creationId xmlns:a16="http://schemas.microsoft.com/office/drawing/2014/main" id="{62ECDF55-73EC-A175-795F-2E62C0314CB4}"/>
              </a:ext>
            </a:extLst>
          </p:cNvPr>
          <p:cNvSpPr>
            <a:spLocks noGrp="1"/>
          </p:cNvSpPr>
          <p:nvPr>
            <p:ph type="subTitle" idx="1"/>
          </p:nvPr>
        </p:nvSpPr>
        <p:spPr>
          <a:xfrm>
            <a:off x="8303108" y="5702710"/>
            <a:ext cx="3633535" cy="974347"/>
          </a:xfrm>
        </p:spPr>
        <p:txBody>
          <a:bodyPr anchor="ctr">
            <a:normAutofit/>
          </a:bodyPr>
          <a:lstStyle/>
          <a:p>
            <a:pPr algn="r"/>
            <a:r>
              <a:rPr lang="en-GB" sz="1800" dirty="0"/>
              <a:t>By Zita Draper </a:t>
            </a:r>
          </a:p>
        </p:txBody>
      </p:sp>
    </p:spTree>
    <p:extLst>
      <p:ext uri="{BB962C8B-B14F-4D97-AF65-F5344CB8AC3E}">
        <p14:creationId xmlns:p14="http://schemas.microsoft.com/office/powerpoint/2010/main" val="397043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23517-DAD2-1B23-6BA7-EFABB98425F2}"/>
              </a:ext>
            </a:extLst>
          </p:cNvPr>
          <p:cNvSpPr>
            <a:spLocks noGrp="1"/>
          </p:cNvSpPr>
          <p:nvPr>
            <p:ph type="title"/>
          </p:nvPr>
        </p:nvSpPr>
        <p:spPr/>
        <p:txBody>
          <a:bodyPr>
            <a:normAutofit/>
          </a:bodyPr>
          <a:lstStyle/>
          <a:p>
            <a:pPr algn="ctr"/>
            <a:r>
              <a:rPr lang="en-GB" sz="5400" b="1" i="1" u="sng" dirty="0"/>
              <a:t>Content</a:t>
            </a:r>
          </a:p>
        </p:txBody>
      </p:sp>
      <p:graphicFrame>
        <p:nvGraphicFramePr>
          <p:cNvPr id="5" name="Content Placeholder 2">
            <a:extLst>
              <a:ext uri="{FF2B5EF4-FFF2-40B4-BE49-F238E27FC236}">
                <a16:creationId xmlns:a16="http://schemas.microsoft.com/office/drawing/2014/main" id="{86A07580-0C66-95E6-2715-422F1DF12839}"/>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4337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51AA6-D759-51EE-F1A4-F5E4E864BE79}"/>
              </a:ext>
            </a:extLst>
          </p:cNvPr>
          <p:cNvSpPr>
            <a:spLocks noGrp="1"/>
          </p:cNvSpPr>
          <p:nvPr>
            <p:ph type="title"/>
          </p:nvPr>
        </p:nvSpPr>
        <p:spPr/>
        <p:txBody>
          <a:bodyPr>
            <a:normAutofit/>
          </a:bodyPr>
          <a:lstStyle/>
          <a:p>
            <a:pPr algn="ctr"/>
            <a:r>
              <a:rPr lang="en-GB" sz="4800" b="1" i="1" u="sng" dirty="0"/>
              <a:t>Aims and Objectives </a:t>
            </a:r>
          </a:p>
        </p:txBody>
      </p:sp>
      <p:graphicFrame>
        <p:nvGraphicFramePr>
          <p:cNvPr id="7" name="Content Placeholder 2">
            <a:extLst>
              <a:ext uri="{FF2B5EF4-FFF2-40B4-BE49-F238E27FC236}">
                <a16:creationId xmlns:a16="http://schemas.microsoft.com/office/drawing/2014/main" id="{DEA73BEE-A86D-98D9-37E9-AD27C1B6F6EE}"/>
              </a:ext>
            </a:extLst>
          </p:cNvPr>
          <p:cNvGraphicFramePr>
            <a:graphicFrameLocks noGrp="1"/>
          </p:cNvGraphicFramePr>
          <p:nvPr>
            <p:ph idx="1"/>
            <p:extLst>
              <p:ext uri="{D42A27DB-BD31-4B8C-83A1-F6EECF244321}">
                <p14:modId xmlns:p14="http://schemas.microsoft.com/office/powerpoint/2010/main" val="3776562404"/>
              </p:ext>
            </p:extLst>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2299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5" name="Straight Connector 3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6" name="Picture 5" descr="A police officer in a yellow jacket&#10;&#10;AI-generated content may be incorrect.">
            <a:extLst>
              <a:ext uri="{FF2B5EF4-FFF2-40B4-BE49-F238E27FC236}">
                <a16:creationId xmlns:a16="http://schemas.microsoft.com/office/drawing/2014/main" id="{5194C353-D498-60FA-D086-771A092154C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0495"/>
          <a:stretch/>
        </p:blipFill>
        <p:spPr>
          <a:xfrm>
            <a:off x="20" y="10"/>
            <a:ext cx="12191980" cy="6857990"/>
          </a:xfrm>
          <a:prstGeom prst="rect">
            <a:avLst/>
          </a:prstGeom>
        </p:spPr>
      </p:pic>
      <p:sp>
        <p:nvSpPr>
          <p:cNvPr id="38" name="Rectangle 37">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1"/>
            <a:ext cx="12191999" cy="137160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4" name="Title 3">
            <a:extLst>
              <a:ext uri="{FF2B5EF4-FFF2-40B4-BE49-F238E27FC236}">
                <a16:creationId xmlns:a16="http://schemas.microsoft.com/office/drawing/2014/main" id="{83A05894-8081-89D3-1351-C627F6A9474F}"/>
              </a:ext>
            </a:extLst>
          </p:cNvPr>
          <p:cNvSpPr>
            <a:spLocks noGrp="1"/>
          </p:cNvSpPr>
          <p:nvPr>
            <p:ph type="title"/>
          </p:nvPr>
        </p:nvSpPr>
        <p:spPr>
          <a:xfrm>
            <a:off x="320040" y="5715007"/>
            <a:ext cx="7983070" cy="958655"/>
          </a:xfrm>
          <a:ln>
            <a:noFill/>
          </a:ln>
        </p:spPr>
        <p:txBody>
          <a:bodyPr vert="horz" lIns="91440" tIns="45720" rIns="91440" bIns="45720" rtlCol="0" anchor="ctr">
            <a:normAutofit/>
          </a:bodyPr>
          <a:lstStyle/>
          <a:p>
            <a:r>
              <a:rPr lang="en-US" sz="3600"/>
              <a:t>Police</a:t>
            </a:r>
          </a:p>
        </p:txBody>
      </p:sp>
    </p:spTree>
    <p:extLst>
      <p:ext uri="{BB962C8B-B14F-4D97-AF65-F5344CB8AC3E}">
        <p14:creationId xmlns:p14="http://schemas.microsoft.com/office/powerpoint/2010/main" val="36235922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a police car&#10;&#10;AI-generated content may be incorrect.">
            <a:extLst>
              <a:ext uri="{FF2B5EF4-FFF2-40B4-BE49-F238E27FC236}">
                <a16:creationId xmlns:a16="http://schemas.microsoft.com/office/drawing/2014/main" id="{A2222B16-D082-2773-4951-C053753B85DB}"/>
              </a:ext>
            </a:extLst>
          </p:cNvPr>
          <p:cNvPicPr>
            <a:picLocks noChangeAspect="1"/>
          </p:cNvPicPr>
          <p:nvPr/>
        </p:nvPicPr>
        <p:blipFill>
          <a:blip r:embed="rId2"/>
          <a:srcRect l="33025" r="20332"/>
          <a:stretch/>
        </p:blipFill>
        <p:spPr>
          <a:xfrm>
            <a:off x="20" y="10"/>
            <a:ext cx="5686740" cy="6857990"/>
          </a:xfrm>
          <a:prstGeom prst="rect">
            <a:avLst/>
          </a:prstGeom>
        </p:spPr>
      </p:pic>
      <p:sp>
        <p:nvSpPr>
          <p:cNvPr id="3" name="Title 2">
            <a:extLst>
              <a:ext uri="{FF2B5EF4-FFF2-40B4-BE49-F238E27FC236}">
                <a16:creationId xmlns:a16="http://schemas.microsoft.com/office/drawing/2014/main" id="{CC7DA455-E248-E24D-3D88-30E31F7D6783}"/>
              </a:ext>
            </a:extLst>
          </p:cNvPr>
          <p:cNvSpPr>
            <a:spLocks noGrp="1"/>
          </p:cNvSpPr>
          <p:nvPr>
            <p:ph type="title"/>
          </p:nvPr>
        </p:nvSpPr>
        <p:spPr>
          <a:xfrm>
            <a:off x="6284749" y="909638"/>
            <a:ext cx="5201121" cy="1318062"/>
          </a:xfrm>
        </p:spPr>
        <p:txBody>
          <a:bodyPr>
            <a:normAutofit/>
          </a:bodyPr>
          <a:lstStyle/>
          <a:p>
            <a:r>
              <a:rPr lang="en-GB" b="1" i="1" u="sng"/>
              <a:t>Who are the police?</a:t>
            </a:r>
          </a:p>
        </p:txBody>
      </p:sp>
      <p:sp>
        <p:nvSpPr>
          <p:cNvPr id="4" name="Content Placeholder 3">
            <a:extLst>
              <a:ext uri="{FF2B5EF4-FFF2-40B4-BE49-F238E27FC236}">
                <a16:creationId xmlns:a16="http://schemas.microsoft.com/office/drawing/2014/main" id="{E0BF6713-BF63-B2B4-AC86-80CB6844F4E2}"/>
              </a:ext>
            </a:extLst>
          </p:cNvPr>
          <p:cNvSpPr>
            <a:spLocks noGrp="1"/>
          </p:cNvSpPr>
          <p:nvPr>
            <p:ph idx="1"/>
          </p:nvPr>
        </p:nvSpPr>
        <p:spPr>
          <a:xfrm>
            <a:off x="6290838" y="2236843"/>
            <a:ext cx="5201121" cy="3931920"/>
          </a:xfrm>
        </p:spPr>
        <p:txBody>
          <a:bodyPr>
            <a:normAutofit/>
          </a:bodyPr>
          <a:lstStyle/>
          <a:p>
            <a:r>
              <a:rPr lang="en-GB" dirty="0"/>
              <a:t>Governed by the Police and Criminal Evidence Act 1984. </a:t>
            </a:r>
          </a:p>
          <a:p>
            <a:r>
              <a:rPr lang="en-GB" dirty="0"/>
              <a:t>The legislations that governs the powers of the police. </a:t>
            </a:r>
          </a:p>
          <a:p>
            <a:r>
              <a:rPr lang="en-GB" dirty="0"/>
              <a:t>Along with the Code of practice. </a:t>
            </a:r>
          </a:p>
          <a:p>
            <a:r>
              <a:rPr lang="en-GB" dirty="0"/>
              <a:t>Codes of practice can be omitted as evidence if they are breached. </a:t>
            </a:r>
          </a:p>
          <a:p>
            <a:endParaRPr lang="en-GB" dirty="0"/>
          </a:p>
        </p:txBody>
      </p:sp>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6300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Hands holding each other's wrists and interlinked to form a circle">
            <a:extLst>
              <a:ext uri="{FF2B5EF4-FFF2-40B4-BE49-F238E27FC236}">
                <a16:creationId xmlns:a16="http://schemas.microsoft.com/office/drawing/2014/main" id="{35165E04-DD79-2ACF-8757-15352BFABCA3}"/>
              </a:ext>
            </a:extLst>
          </p:cNvPr>
          <p:cNvPicPr>
            <a:picLocks noChangeAspect="1"/>
          </p:cNvPicPr>
          <p:nvPr/>
        </p:nvPicPr>
        <p:blipFill>
          <a:blip r:embed="rId2"/>
          <a:srcRect l="31400" r="27768" b="2"/>
          <a:stretch/>
        </p:blipFill>
        <p:spPr>
          <a:xfrm>
            <a:off x="20" y="-17929"/>
            <a:ext cx="4206220" cy="6875929"/>
          </a:xfrm>
          <a:prstGeom prst="rect">
            <a:avLst/>
          </a:prstGeom>
        </p:spPr>
      </p:pic>
      <p:sp>
        <p:nvSpPr>
          <p:cNvPr id="2" name="Title 1">
            <a:extLst>
              <a:ext uri="{FF2B5EF4-FFF2-40B4-BE49-F238E27FC236}">
                <a16:creationId xmlns:a16="http://schemas.microsoft.com/office/drawing/2014/main" id="{26F3ADFB-6006-783D-5F54-146B1C2EEE64}"/>
              </a:ext>
            </a:extLst>
          </p:cNvPr>
          <p:cNvSpPr>
            <a:spLocks noGrp="1"/>
          </p:cNvSpPr>
          <p:nvPr>
            <p:ph type="title"/>
          </p:nvPr>
        </p:nvSpPr>
        <p:spPr>
          <a:xfrm>
            <a:off x="4866968" y="914400"/>
            <a:ext cx="6627924" cy="1307592"/>
          </a:xfrm>
        </p:spPr>
        <p:txBody>
          <a:bodyPr>
            <a:normAutofit/>
          </a:bodyPr>
          <a:lstStyle/>
          <a:p>
            <a:r>
              <a:rPr lang="en-GB" b="1" i="1" u="sng"/>
              <a:t>Their powers</a:t>
            </a:r>
          </a:p>
        </p:txBody>
      </p:sp>
      <p:sp>
        <p:nvSpPr>
          <p:cNvPr id="17" name="Content Placeholder 2">
            <a:extLst>
              <a:ext uri="{FF2B5EF4-FFF2-40B4-BE49-F238E27FC236}">
                <a16:creationId xmlns:a16="http://schemas.microsoft.com/office/drawing/2014/main" id="{020F2B71-BB35-E6BC-93E3-D4C787615D95}"/>
              </a:ext>
            </a:extLst>
          </p:cNvPr>
          <p:cNvSpPr>
            <a:spLocks noGrp="1"/>
          </p:cNvSpPr>
          <p:nvPr>
            <p:ph idx="1"/>
          </p:nvPr>
        </p:nvSpPr>
        <p:spPr>
          <a:xfrm>
            <a:off x="4866968" y="2221992"/>
            <a:ext cx="6627924" cy="3739896"/>
          </a:xfrm>
        </p:spPr>
        <p:txBody>
          <a:bodyPr>
            <a:normAutofit/>
          </a:bodyPr>
          <a:lstStyle/>
          <a:p>
            <a:r>
              <a:rPr lang="en-GB"/>
              <a:t>Include stop and search; Arrest; Detention. </a:t>
            </a:r>
          </a:p>
          <a:p>
            <a:endParaRPr lang="en-GB"/>
          </a:p>
          <a:p>
            <a:r>
              <a:rPr lang="en-GB"/>
              <a:t>Let’s take a look at each one in turn but also keep in mind those key human rights. </a:t>
            </a:r>
          </a:p>
          <a:p>
            <a:endParaRPr lang="en-GB"/>
          </a:p>
          <a:p>
            <a:r>
              <a:rPr lang="en-GB"/>
              <a:t>Especially Article 8 – Right to a private and family life. </a:t>
            </a:r>
          </a:p>
        </p:txBody>
      </p:sp>
      <p:cxnSp>
        <p:nvCxnSpPr>
          <p:cNvPr id="18" name="Straight Connector 1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4611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FD54A46F-F0BD-0167-99D3-6DD58512CD51}"/>
              </a:ext>
            </a:extLst>
          </p:cNvPr>
          <p:cNvPicPr>
            <a:picLocks noChangeAspect="1"/>
          </p:cNvPicPr>
          <p:nvPr/>
        </p:nvPicPr>
        <p:blipFill>
          <a:blip r:embed="rId3"/>
          <a:srcRect l="37236" r="28355" b="1"/>
          <a:stretch/>
        </p:blipFill>
        <p:spPr>
          <a:xfrm>
            <a:off x="20" y="-17929"/>
            <a:ext cx="4206220" cy="6875929"/>
          </a:xfrm>
          <a:prstGeom prst="rect">
            <a:avLst/>
          </a:prstGeom>
        </p:spPr>
      </p:pic>
      <p:sp>
        <p:nvSpPr>
          <p:cNvPr id="2" name="Title 1">
            <a:extLst>
              <a:ext uri="{FF2B5EF4-FFF2-40B4-BE49-F238E27FC236}">
                <a16:creationId xmlns:a16="http://schemas.microsoft.com/office/drawing/2014/main" id="{1EEAE057-74EF-C3B4-5B2D-E70878E7E42D}"/>
              </a:ext>
            </a:extLst>
          </p:cNvPr>
          <p:cNvSpPr>
            <a:spLocks noGrp="1"/>
          </p:cNvSpPr>
          <p:nvPr>
            <p:ph type="title"/>
          </p:nvPr>
        </p:nvSpPr>
        <p:spPr>
          <a:xfrm>
            <a:off x="4866968" y="914400"/>
            <a:ext cx="6627924" cy="1307592"/>
          </a:xfrm>
        </p:spPr>
        <p:txBody>
          <a:bodyPr>
            <a:normAutofit/>
          </a:bodyPr>
          <a:lstStyle/>
          <a:p>
            <a:r>
              <a:rPr lang="en-GB" b="1" i="1" u="sng"/>
              <a:t>Stop and search</a:t>
            </a:r>
          </a:p>
        </p:txBody>
      </p:sp>
      <p:sp>
        <p:nvSpPr>
          <p:cNvPr id="3" name="Content Placeholder 2">
            <a:extLst>
              <a:ext uri="{FF2B5EF4-FFF2-40B4-BE49-F238E27FC236}">
                <a16:creationId xmlns:a16="http://schemas.microsoft.com/office/drawing/2014/main" id="{E65B2ED0-2DCE-98BB-D767-91B78322574B}"/>
              </a:ext>
            </a:extLst>
          </p:cNvPr>
          <p:cNvSpPr>
            <a:spLocks noGrp="1"/>
          </p:cNvSpPr>
          <p:nvPr>
            <p:ph idx="1"/>
          </p:nvPr>
        </p:nvSpPr>
        <p:spPr>
          <a:xfrm>
            <a:off x="4866968" y="2221992"/>
            <a:ext cx="6627924" cy="3739896"/>
          </a:xfrm>
        </p:spPr>
        <p:txBody>
          <a:bodyPr>
            <a:normAutofit/>
          </a:bodyPr>
          <a:lstStyle/>
          <a:p>
            <a:r>
              <a:rPr lang="en-GB" dirty="0"/>
              <a:t>Key sections are S.1 and S.2. </a:t>
            </a:r>
          </a:p>
          <a:p>
            <a:endParaRPr lang="en-GB" dirty="0"/>
          </a:p>
          <a:p>
            <a:r>
              <a:rPr lang="en-GB" dirty="0"/>
              <a:t>There must be reasonable grounds for a stop as search and guidance in relation to this can be found under code A. </a:t>
            </a:r>
          </a:p>
          <a:p>
            <a:endParaRPr lang="en-GB" dirty="0"/>
          </a:p>
          <a:p>
            <a:r>
              <a:rPr lang="en-GB" dirty="0"/>
              <a:t>Let’s take a look at code A. </a:t>
            </a:r>
          </a:p>
        </p:txBody>
      </p:sp>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6767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9065-6E2E-381B-0ABE-0E796A89C55D}"/>
              </a:ext>
            </a:extLst>
          </p:cNvPr>
          <p:cNvSpPr>
            <a:spLocks noGrp="1"/>
          </p:cNvSpPr>
          <p:nvPr>
            <p:ph type="title"/>
          </p:nvPr>
        </p:nvSpPr>
        <p:spPr/>
        <p:txBody>
          <a:bodyPr>
            <a:normAutofit/>
          </a:bodyPr>
          <a:lstStyle/>
          <a:p>
            <a:pPr algn="ctr"/>
            <a:r>
              <a:rPr lang="en-GB" sz="4800" b="1" i="1" u="sng" dirty="0"/>
              <a:t>Entry, search and Seize </a:t>
            </a:r>
          </a:p>
        </p:txBody>
      </p:sp>
      <p:sp>
        <p:nvSpPr>
          <p:cNvPr id="3" name="Content Placeholder 2">
            <a:extLst>
              <a:ext uri="{FF2B5EF4-FFF2-40B4-BE49-F238E27FC236}">
                <a16:creationId xmlns:a16="http://schemas.microsoft.com/office/drawing/2014/main" id="{53326C6F-2A09-45B7-9ACA-6A0EDDF8F45F}"/>
              </a:ext>
            </a:extLst>
          </p:cNvPr>
          <p:cNvSpPr>
            <a:spLocks noGrp="1"/>
          </p:cNvSpPr>
          <p:nvPr>
            <p:ph idx="1"/>
          </p:nvPr>
        </p:nvSpPr>
        <p:spPr/>
        <p:txBody>
          <a:bodyPr>
            <a:normAutofit lnSpcReduction="10000"/>
          </a:bodyPr>
          <a:lstStyle/>
          <a:p>
            <a:r>
              <a:rPr lang="en-GB" dirty="0"/>
              <a:t>Key sections here are; S. 17 and 18 of PACE 1984; Without a warrant </a:t>
            </a:r>
          </a:p>
          <a:p>
            <a:endParaRPr lang="en-GB" dirty="0"/>
          </a:p>
          <a:p>
            <a:r>
              <a:rPr lang="en-GB" b="1" u="sng" dirty="0"/>
              <a:t>S.17 </a:t>
            </a:r>
            <a:r>
              <a:rPr lang="en-GB" dirty="0"/>
              <a:t>- If believe that a suspect is in a property, they can enter without a warrant in line with S.17 to execute a warrant or recapture someone. Or to save a life or prevent any serious damage.</a:t>
            </a:r>
          </a:p>
          <a:p>
            <a:r>
              <a:rPr lang="en-GB" b="1" u="sng" dirty="0"/>
              <a:t>S.18 </a:t>
            </a:r>
            <a:r>
              <a:rPr lang="en-GB" dirty="0"/>
              <a:t>enter the property of someone who has been arrested for a serious offence. But only if they have reasonable grounds to believe that evidence of that offence or other offences on the premises. The purpose being to seize or retain anything. However, this needs to be authorised by an individual of inspector rank or higher. Their authorisation is not needed if the suspect is there for effective investigation.  </a:t>
            </a:r>
            <a:endParaRPr lang="en-US" dirty="0"/>
          </a:p>
          <a:p>
            <a:r>
              <a:rPr lang="en-GB" dirty="0"/>
              <a:t> </a:t>
            </a:r>
            <a:endParaRPr lang="en-US" dirty="0"/>
          </a:p>
          <a:p>
            <a:endParaRPr lang="en-GB" dirty="0"/>
          </a:p>
        </p:txBody>
      </p:sp>
    </p:spTree>
    <p:extLst>
      <p:ext uri="{BB962C8B-B14F-4D97-AF65-F5344CB8AC3E}">
        <p14:creationId xmlns:p14="http://schemas.microsoft.com/office/powerpoint/2010/main" val="642804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olice car red lights in night time">
            <a:extLst>
              <a:ext uri="{FF2B5EF4-FFF2-40B4-BE49-F238E27FC236}">
                <a16:creationId xmlns:a16="http://schemas.microsoft.com/office/drawing/2014/main" id="{AE9D360F-E3EE-8B8A-480C-618F06A3F5A7}"/>
              </a:ext>
            </a:extLst>
          </p:cNvPr>
          <p:cNvPicPr>
            <a:picLocks noChangeAspect="1"/>
          </p:cNvPicPr>
          <p:nvPr/>
        </p:nvPicPr>
        <p:blipFill>
          <a:blip r:embed="rId3">
            <a:extLst>
              <a:ext uri="{28A0092B-C50C-407E-A947-70E740481C1C}">
                <a14:useLocalDpi xmlns:a14="http://schemas.microsoft.com/office/drawing/2010/main" val="0"/>
              </a:ext>
            </a:extLst>
          </a:blip>
          <a:srcRect l="43745" r="7465" b="-2"/>
          <a:stretch/>
        </p:blipFill>
        <p:spPr>
          <a:xfrm>
            <a:off x="20" y="-1"/>
            <a:ext cx="4663420" cy="6858001"/>
          </a:xfrm>
          <a:prstGeom prst="rect">
            <a:avLst/>
          </a:prstGeom>
        </p:spPr>
      </p:pic>
      <p:sp>
        <p:nvSpPr>
          <p:cNvPr id="2" name="Title 1">
            <a:extLst>
              <a:ext uri="{FF2B5EF4-FFF2-40B4-BE49-F238E27FC236}">
                <a16:creationId xmlns:a16="http://schemas.microsoft.com/office/drawing/2014/main" id="{23DF8619-BC23-043B-87F4-F96FFCDEF0EF}"/>
              </a:ext>
            </a:extLst>
          </p:cNvPr>
          <p:cNvSpPr>
            <a:spLocks noGrp="1"/>
          </p:cNvSpPr>
          <p:nvPr>
            <p:ph type="title"/>
          </p:nvPr>
        </p:nvSpPr>
        <p:spPr>
          <a:xfrm>
            <a:off x="5248656" y="914400"/>
            <a:ext cx="6236208" cy="1307592"/>
          </a:xfrm>
        </p:spPr>
        <p:txBody>
          <a:bodyPr>
            <a:normAutofit/>
          </a:bodyPr>
          <a:lstStyle/>
          <a:p>
            <a:r>
              <a:rPr lang="en-GB" b="1" i="1" u="sng"/>
              <a:t>Continued</a:t>
            </a:r>
          </a:p>
        </p:txBody>
      </p:sp>
      <p:sp>
        <p:nvSpPr>
          <p:cNvPr id="3" name="Content Placeholder 2">
            <a:extLst>
              <a:ext uri="{FF2B5EF4-FFF2-40B4-BE49-F238E27FC236}">
                <a16:creationId xmlns:a16="http://schemas.microsoft.com/office/drawing/2014/main" id="{AB751E21-6B72-A4EA-67FC-5EC6460EE75A}"/>
              </a:ext>
            </a:extLst>
          </p:cNvPr>
          <p:cNvSpPr>
            <a:spLocks noGrp="1"/>
          </p:cNvSpPr>
          <p:nvPr>
            <p:ph idx="1"/>
          </p:nvPr>
        </p:nvSpPr>
        <p:spPr>
          <a:xfrm>
            <a:off x="5248656" y="2221992"/>
            <a:ext cx="6236208" cy="3941064"/>
          </a:xfrm>
        </p:spPr>
        <p:txBody>
          <a:bodyPr>
            <a:normAutofit/>
          </a:bodyPr>
          <a:lstStyle/>
          <a:p>
            <a:r>
              <a:rPr lang="en-GB" b="1" u="sng" dirty="0"/>
              <a:t>S.32 </a:t>
            </a:r>
            <a:r>
              <a:rPr lang="en-GB" dirty="0"/>
              <a:t>– Where an individual who is arrested and search in an area that is not the police station. The officer must believe that there is a presence of danger to the suspect themselves or others. To enter premises (only for indictable offence) if the individual was there at the time of the arrest or just before. The main purpose of this would be for evidence. To search, the officer must have reasonable belief that the premises may contain evidence, and the extent of the search must be one that is reasonably required to discover evidence.  </a:t>
            </a:r>
          </a:p>
          <a:p>
            <a:pPr marL="0" indent="0">
              <a:buNone/>
            </a:pPr>
            <a:endParaRPr lang="en-GB" dirty="0"/>
          </a:p>
        </p:txBody>
      </p:sp>
      <p:cxnSp>
        <p:nvCxnSpPr>
          <p:cNvPr id="29" name="Straight Connector 28">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481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0693F-87D6-12E2-949F-3CAA9E68F054}"/>
              </a:ext>
            </a:extLst>
          </p:cNvPr>
          <p:cNvSpPr>
            <a:spLocks noGrp="1"/>
          </p:cNvSpPr>
          <p:nvPr>
            <p:ph type="title"/>
          </p:nvPr>
        </p:nvSpPr>
        <p:spPr/>
        <p:txBody>
          <a:bodyPr>
            <a:normAutofit/>
          </a:bodyPr>
          <a:lstStyle/>
          <a:p>
            <a:pPr algn="ctr"/>
            <a:r>
              <a:rPr lang="en-GB" sz="4800" b="1" i="1" u="sng" dirty="0"/>
              <a:t>Continued</a:t>
            </a:r>
          </a:p>
        </p:txBody>
      </p:sp>
      <p:graphicFrame>
        <p:nvGraphicFramePr>
          <p:cNvPr id="5" name="Content Placeholder 2">
            <a:extLst>
              <a:ext uri="{FF2B5EF4-FFF2-40B4-BE49-F238E27FC236}">
                <a16:creationId xmlns:a16="http://schemas.microsoft.com/office/drawing/2014/main" id="{3B7543CE-C17E-A017-E9E9-F747121C4193}"/>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6940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4F85B-6556-6D99-B840-7DAE09D742CF}"/>
              </a:ext>
            </a:extLst>
          </p:cNvPr>
          <p:cNvSpPr>
            <a:spLocks noGrp="1"/>
          </p:cNvSpPr>
          <p:nvPr>
            <p:ph type="title"/>
          </p:nvPr>
        </p:nvSpPr>
        <p:spPr/>
        <p:txBody>
          <a:bodyPr>
            <a:normAutofit/>
          </a:bodyPr>
          <a:lstStyle/>
          <a:p>
            <a:pPr algn="ctr"/>
            <a:r>
              <a:rPr lang="en-GB" sz="4800" b="1" i="1" u="sng" dirty="0"/>
              <a:t>Question?</a:t>
            </a:r>
          </a:p>
        </p:txBody>
      </p:sp>
      <p:graphicFrame>
        <p:nvGraphicFramePr>
          <p:cNvPr id="5" name="Content Placeholder 2">
            <a:extLst>
              <a:ext uri="{FF2B5EF4-FFF2-40B4-BE49-F238E27FC236}">
                <a16:creationId xmlns:a16="http://schemas.microsoft.com/office/drawing/2014/main" id="{47E97B3D-D4EB-45AF-B22F-6B3611BBEBC6}"/>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6742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CA9BAA-1E18-032D-C610-09BFF7C7EE2F}"/>
              </a:ext>
            </a:extLst>
          </p:cNvPr>
          <p:cNvSpPr>
            <a:spLocks noGrp="1"/>
          </p:cNvSpPr>
          <p:nvPr>
            <p:ph type="title"/>
          </p:nvPr>
        </p:nvSpPr>
        <p:spPr>
          <a:xfrm>
            <a:off x="7318669" y="860437"/>
            <a:ext cx="3955461" cy="798194"/>
          </a:xfrm>
        </p:spPr>
        <p:txBody>
          <a:bodyPr>
            <a:normAutofit/>
          </a:bodyPr>
          <a:lstStyle/>
          <a:p>
            <a:r>
              <a:rPr lang="en-GB" b="1" i="1" u="sng" dirty="0"/>
              <a:t>Next; Arrest </a:t>
            </a:r>
          </a:p>
        </p:txBody>
      </p:sp>
      <p:sp>
        <p:nvSpPr>
          <p:cNvPr id="3" name="Content Placeholder 2">
            <a:extLst>
              <a:ext uri="{FF2B5EF4-FFF2-40B4-BE49-F238E27FC236}">
                <a16:creationId xmlns:a16="http://schemas.microsoft.com/office/drawing/2014/main" id="{B49ABBBD-18F8-0FA1-B901-AD8924311095}"/>
              </a:ext>
            </a:extLst>
          </p:cNvPr>
          <p:cNvSpPr>
            <a:spLocks noGrp="1"/>
          </p:cNvSpPr>
          <p:nvPr>
            <p:ph idx="1"/>
          </p:nvPr>
        </p:nvSpPr>
        <p:spPr>
          <a:xfrm>
            <a:off x="7200900" y="1849121"/>
            <a:ext cx="4191001" cy="4139626"/>
          </a:xfrm>
        </p:spPr>
        <p:txBody>
          <a:bodyPr anchor="b">
            <a:normAutofit/>
          </a:bodyPr>
          <a:lstStyle/>
          <a:p>
            <a:r>
              <a:rPr lang="en-GB" dirty="0"/>
              <a:t>You can be arrested with or without a warrant. </a:t>
            </a:r>
          </a:p>
          <a:p>
            <a:r>
              <a:rPr lang="en-GB" dirty="0"/>
              <a:t>Arrests are based on necessity – usually with elements such as; </a:t>
            </a:r>
          </a:p>
          <a:p>
            <a:r>
              <a:rPr lang="en-GB" dirty="0"/>
              <a:t>1/ Name and Address of the suspect</a:t>
            </a:r>
          </a:p>
          <a:p>
            <a:r>
              <a:rPr lang="en-GB" dirty="0"/>
              <a:t>2/ Prevent injury or loss </a:t>
            </a:r>
          </a:p>
          <a:p>
            <a:r>
              <a:rPr lang="en-GB" dirty="0"/>
              <a:t>3/ Effective investigation </a:t>
            </a:r>
          </a:p>
          <a:p>
            <a:r>
              <a:rPr lang="en-GB" dirty="0"/>
              <a:t>4/ Ensure that the suspect does not abscond.</a:t>
            </a:r>
          </a:p>
        </p:txBody>
      </p:sp>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Graphic 4">
            <a:extLst>
              <a:ext uri="{FF2B5EF4-FFF2-40B4-BE49-F238E27FC236}">
                <a16:creationId xmlns:a16="http://schemas.microsoft.com/office/drawing/2014/main" id="{1DCCA287-09CE-B3A5-F848-1F226B6C0DD0}"/>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800100" y="1882679"/>
            <a:ext cx="6072188" cy="4126384"/>
          </a:xfrm>
          <a:prstGeom prst="rect">
            <a:avLst/>
          </a:prstGeom>
        </p:spPr>
      </p:pic>
      <p:cxnSp>
        <p:nvCxnSpPr>
          <p:cNvPr id="14" name="Straight Connector 1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7101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olice officers on motorcycles&#10;&#10;AI-generated content may be incorrect.">
            <a:extLst>
              <a:ext uri="{FF2B5EF4-FFF2-40B4-BE49-F238E27FC236}">
                <a16:creationId xmlns:a16="http://schemas.microsoft.com/office/drawing/2014/main" id="{95C2B700-3392-C3FD-39DF-9DFF6DAC92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28" r="-1" b="14272"/>
          <a:stretch/>
        </p:blipFill>
        <p:spPr>
          <a:xfrm>
            <a:off x="20" y="10"/>
            <a:ext cx="6044164" cy="6857990"/>
          </a:xfrm>
          <a:prstGeom prst="rect">
            <a:avLst/>
          </a:prstGeom>
        </p:spPr>
      </p:pic>
      <p:sp>
        <p:nvSpPr>
          <p:cNvPr id="2" name="Title 1">
            <a:extLst>
              <a:ext uri="{FF2B5EF4-FFF2-40B4-BE49-F238E27FC236}">
                <a16:creationId xmlns:a16="http://schemas.microsoft.com/office/drawing/2014/main" id="{44E03E95-4A9E-6D13-3F95-9FF3C2479011}"/>
              </a:ext>
            </a:extLst>
          </p:cNvPr>
          <p:cNvSpPr>
            <a:spLocks noGrp="1"/>
          </p:cNvSpPr>
          <p:nvPr>
            <p:ph type="title"/>
          </p:nvPr>
        </p:nvSpPr>
        <p:spPr>
          <a:xfrm>
            <a:off x="6696186" y="909637"/>
            <a:ext cx="4800600" cy="1307592"/>
          </a:xfrm>
        </p:spPr>
        <p:txBody>
          <a:bodyPr>
            <a:normAutofit/>
          </a:bodyPr>
          <a:lstStyle/>
          <a:p>
            <a:r>
              <a:rPr lang="en-GB" b="1" u="sng"/>
              <a:t>Continued</a:t>
            </a:r>
          </a:p>
        </p:txBody>
      </p:sp>
      <p:sp>
        <p:nvSpPr>
          <p:cNvPr id="3" name="Content Placeholder 2">
            <a:extLst>
              <a:ext uri="{FF2B5EF4-FFF2-40B4-BE49-F238E27FC236}">
                <a16:creationId xmlns:a16="http://schemas.microsoft.com/office/drawing/2014/main" id="{525D1867-8F2B-BC7D-AA20-E563395FB9C2}"/>
              </a:ext>
            </a:extLst>
          </p:cNvPr>
          <p:cNvSpPr>
            <a:spLocks noGrp="1"/>
          </p:cNvSpPr>
          <p:nvPr>
            <p:ph idx="1"/>
          </p:nvPr>
        </p:nvSpPr>
        <p:spPr>
          <a:xfrm>
            <a:off x="6696186" y="2221992"/>
            <a:ext cx="4800600" cy="3739896"/>
          </a:xfrm>
        </p:spPr>
        <p:txBody>
          <a:bodyPr>
            <a:normAutofit/>
          </a:bodyPr>
          <a:lstStyle/>
          <a:p>
            <a:r>
              <a:rPr lang="en-GB" dirty="0"/>
              <a:t>Warrant in line with the case of Entrick v Carrington should include the name of the individual and the offence they are suspected of committing. Issued by a magistrate. </a:t>
            </a:r>
            <a:endParaRPr lang="en-GB"/>
          </a:p>
          <a:p>
            <a:r>
              <a:rPr lang="en-GB" dirty="0"/>
              <a:t>Without a warrant; S.24 of PACE 1984 and Code G.</a:t>
            </a:r>
            <a:endParaRPr lang="en-GB"/>
          </a:p>
          <a:p>
            <a:r>
              <a:rPr lang="en-GB" dirty="0"/>
              <a:t>During the arrest the a number of things must happen, they include; </a:t>
            </a:r>
            <a:endParaRPr lang="en-GB"/>
          </a:p>
        </p:txBody>
      </p:sp>
      <p:cxnSp>
        <p:nvCxnSpPr>
          <p:cNvPr id="13" name="Straight Connector 12">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7636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police uniform&#10;&#10;AI-generated content may be incorrect.">
            <a:extLst>
              <a:ext uri="{FF2B5EF4-FFF2-40B4-BE49-F238E27FC236}">
                <a16:creationId xmlns:a16="http://schemas.microsoft.com/office/drawing/2014/main" id="{9425DE1B-1F15-8EC0-7080-7A89768DB40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842" r="25093" b="1"/>
          <a:stretch/>
        </p:blipFill>
        <p:spPr>
          <a:xfrm>
            <a:off x="20" y="10"/>
            <a:ext cx="6044164" cy="6857990"/>
          </a:xfrm>
          <a:prstGeom prst="rect">
            <a:avLst/>
          </a:prstGeom>
        </p:spPr>
      </p:pic>
      <p:sp>
        <p:nvSpPr>
          <p:cNvPr id="2" name="Title 1">
            <a:extLst>
              <a:ext uri="{FF2B5EF4-FFF2-40B4-BE49-F238E27FC236}">
                <a16:creationId xmlns:a16="http://schemas.microsoft.com/office/drawing/2014/main" id="{DD8A89A3-A657-B0DF-54CB-2FAEDF74CE4D}"/>
              </a:ext>
            </a:extLst>
          </p:cNvPr>
          <p:cNvSpPr>
            <a:spLocks noGrp="1"/>
          </p:cNvSpPr>
          <p:nvPr>
            <p:ph type="title"/>
          </p:nvPr>
        </p:nvSpPr>
        <p:spPr>
          <a:xfrm>
            <a:off x="6696186" y="909637"/>
            <a:ext cx="4800600" cy="1307592"/>
          </a:xfrm>
        </p:spPr>
        <p:txBody>
          <a:bodyPr>
            <a:normAutofit/>
          </a:bodyPr>
          <a:lstStyle/>
          <a:p>
            <a:r>
              <a:rPr lang="en-GB" dirty="0"/>
              <a:t>Continued</a:t>
            </a:r>
          </a:p>
        </p:txBody>
      </p:sp>
      <p:sp>
        <p:nvSpPr>
          <p:cNvPr id="3" name="Content Placeholder 2">
            <a:extLst>
              <a:ext uri="{FF2B5EF4-FFF2-40B4-BE49-F238E27FC236}">
                <a16:creationId xmlns:a16="http://schemas.microsoft.com/office/drawing/2014/main" id="{EC191051-563B-711C-18E9-53586619765B}"/>
              </a:ext>
            </a:extLst>
          </p:cNvPr>
          <p:cNvSpPr>
            <a:spLocks noGrp="1"/>
          </p:cNvSpPr>
          <p:nvPr>
            <p:ph idx="1"/>
          </p:nvPr>
        </p:nvSpPr>
        <p:spPr>
          <a:xfrm>
            <a:off x="6696186" y="2221992"/>
            <a:ext cx="4800600" cy="3739896"/>
          </a:xfrm>
        </p:spPr>
        <p:txBody>
          <a:bodyPr>
            <a:normAutofit/>
          </a:bodyPr>
          <a:lstStyle/>
          <a:p>
            <a:pPr>
              <a:lnSpc>
                <a:spcPct val="100000"/>
              </a:lnSpc>
            </a:pPr>
            <a:r>
              <a:rPr lang="en-GB" sz="1900"/>
              <a:t>1. Police Identify themselves. </a:t>
            </a:r>
          </a:p>
          <a:p>
            <a:pPr>
              <a:lnSpc>
                <a:spcPct val="100000"/>
              </a:lnSpc>
            </a:pPr>
            <a:r>
              <a:rPr lang="en-GB" sz="1900"/>
              <a:t>2. Suspect told that they are being arrested and why – cautioned. </a:t>
            </a:r>
          </a:p>
          <a:p>
            <a:pPr>
              <a:lnSpc>
                <a:spcPct val="100000"/>
              </a:lnSpc>
            </a:pPr>
            <a:r>
              <a:rPr lang="en-GB" sz="1900"/>
              <a:t>3. Should be told your arrest is needed and you are not free to leave. </a:t>
            </a:r>
          </a:p>
          <a:p>
            <a:pPr marL="0" indent="0">
              <a:lnSpc>
                <a:spcPct val="100000"/>
              </a:lnSpc>
              <a:buNone/>
            </a:pPr>
            <a:endParaRPr lang="en-GB" sz="1900"/>
          </a:p>
          <a:p>
            <a:pPr marL="0" indent="0">
              <a:lnSpc>
                <a:spcPct val="100000"/>
              </a:lnSpc>
              <a:buNone/>
            </a:pPr>
            <a:r>
              <a:rPr lang="en-GB" sz="1900"/>
              <a:t>Changes have happened to the caution over the years and in line with S.34 of the Criminal justice and Public Order Act 1994 – suspects no longer have the right to silence. </a:t>
            </a:r>
          </a:p>
        </p:txBody>
      </p:sp>
      <p:cxnSp>
        <p:nvCxnSpPr>
          <p:cNvPr id="13" name="Straight Connector 12">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1739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olice cars parked on a street&#10;&#10;AI-generated content may be incorrect.">
            <a:extLst>
              <a:ext uri="{FF2B5EF4-FFF2-40B4-BE49-F238E27FC236}">
                <a16:creationId xmlns:a16="http://schemas.microsoft.com/office/drawing/2014/main" id="{00454A01-56B7-A458-BAA1-5CE92EACD45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636" r="9265"/>
          <a:stretch/>
        </p:blipFill>
        <p:spPr>
          <a:xfrm>
            <a:off x="20" y="10"/>
            <a:ext cx="6044164" cy="6857990"/>
          </a:xfrm>
          <a:prstGeom prst="rect">
            <a:avLst/>
          </a:prstGeom>
        </p:spPr>
      </p:pic>
      <p:sp>
        <p:nvSpPr>
          <p:cNvPr id="2" name="Title 1">
            <a:extLst>
              <a:ext uri="{FF2B5EF4-FFF2-40B4-BE49-F238E27FC236}">
                <a16:creationId xmlns:a16="http://schemas.microsoft.com/office/drawing/2014/main" id="{AFA93BB4-171C-5B23-86CC-CBB9E3D87C97}"/>
              </a:ext>
            </a:extLst>
          </p:cNvPr>
          <p:cNvSpPr>
            <a:spLocks noGrp="1"/>
          </p:cNvSpPr>
          <p:nvPr>
            <p:ph type="title"/>
          </p:nvPr>
        </p:nvSpPr>
        <p:spPr>
          <a:xfrm>
            <a:off x="6696186" y="909637"/>
            <a:ext cx="4800600" cy="1307592"/>
          </a:xfrm>
        </p:spPr>
        <p:txBody>
          <a:bodyPr>
            <a:normAutofit/>
          </a:bodyPr>
          <a:lstStyle/>
          <a:p>
            <a:r>
              <a:rPr lang="en-GB" b="1" i="1" u="sng"/>
              <a:t>Next; Custody</a:t>
            </a:r>
          </a:p>
        </p:txBody>
      </p:sp>
      <p:sp>
        <p:nvSpPr>
          <p:cNvPr id="3" name="Content Placeholder 2">
            <a:extLst>
              <a:ext uri="{FF2B5EF4-FFF2-40B4-BE49-F238E27FC236}">
                <a16:creationId xmlns:a16="http://schemas.microsoft.com/office/drawing/2014/main" id="{B1173005-81A9-36F1-2220-FBD849E3AED8}"/>
              </a:ext>
            </a:extLst>
          </p:cNvPr>
          <p:cNvSpPr>
            <a:spLocks noGrp="1"/>
          </p:cNvSpPr>
          <p:nvPr>
            <p:ph idx="1"/>
          </p:nvPr>
        </p:nvSpPr>
        <p:spPr>
          <a:xfrm>
            <a:off x="6696186" y="2221992"/>
            <a:ext cx="4800600" cy="3739896"/>
          </a:xfrm>
        </p:spPr>
        <p:txBody>
          <a:bodyPr>
            <a:normAutofit/>
          </a:bodyPr>
          <a:lstStyle/>
          <a:p>
            <a:r>
              <a:rPr lang="en-GB" dirty="0"/>
              <a:t>You can be held initially for 24 hours. </a:t>
            </a:r>
            <a:endParaRPr lang="en-GB"/>
          </a:p>
          <a:p>
            <a:r>
              <a:rPr lang="en-GB" dirty="0"/>
              <a:t>This can be extended for up to 36 hours under S.42 – Superintendent or above need to approve.</a:t>
            </a:r>
            <a:endParaRPr lang="en-GB"/>
          </a:p>
          <a:p>
            <a:r>
              <a:rPr lang="en-GB" dirty="0"/>
              <a:t>Then under S.43 and S.44 a magistrate can extend it further. </a:t>
            </a:r>
            <a:endParaRPr lang="en-GB"/>
          </a:p>
          <a:p>
            <a:r>
              <a:rPr lang="en-GB" dirty="0"/>
              <a:t>Longest being 96 hours. </a:t>
            </a:r>
            <a:endParaRPr lang="en-GB"/>
          </a:p>
          <a:p>
            <a:r>
              <a:rPr lang="en-GB" dirty="0"/>
              <a:t>Key person; Custody Officer. </a:t>
            </a:r>
            <a:endParaRPr lang="en-GB"/>
          </a:p>
        </p:txBody>
      </p:sp>
      <p:cxnSp>
        <p:nvCxnSpPr>
          <p:cNvPr id="13" name="Straight Connector 12">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23539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10FA3D0C-33BF-115E-5309-2EB8A33DA8E7}"/>
              </a:ext>
            </a:extLst>
          </p:cNvPr>
          <p:cNvPicPr>
            <a:picLocks noChangeAspect="1"/>
          </p:cNvPicPr>
          <p:nvPr/>
        </p:nvPicPr>
        <p:blipFill>
          <a:blip r:embed="rId2"/>
          <a:srcRect l="52252" r="2357" b="-2"/>
          <a:stretch/>
        </p:blipFill>
        <p:spPr>
          <a:xfrm>
            <a:off x="20" y="-1"/>
            <a:ext cx="4663420" cy="6858001"/>
          </a:xfrm>
          <a:prstGeom prst="rect">
            <a:avLst/>
          </a:prstGeom>
        </p:spPr>
      </p:pic>
      <p:sp>
        <p:nvSpPr>
          <p:cNvPr id="2" name="Title 1">
            <a:extLst>
              <a:ext uri="{FF2B5EF4-FFF2-40B4-BE49-F238E27FC236}">
                <a16:creationId xmlns:a16="http://schemas.microsoft.com/office/drawing/2014/main" id="{65BD1120-937F-643B-479B-1AB900393181}"/>
              </a:ext>
            </a:extLst>
          </p:cNvPr>
          <p:cNvSpPr>
            <a:spLocks noGrp="1"/>
          </p:cNvSpPr>
          <p:nvPr>
            <p:ph type="title"/>
          </p:nvPr>
        </p:nvSpPr>
        <p:spPr>
          <a:xfrm>
            <a:off x="5248656" y="914400"/>
            <a:ext cx="6236208" cy="1307592"/>
          </a:xfrm>
        </p:spPr>
        <p:txBody>
          <a:bodyPr>
            <a:normAutofit/>
          </a:bodyPr>
          <a:lstStyle/>
          <a:p>
            <a:r>
              <a:rPr lang="en-GB" b="1" i="1" u="sng"/>
              <a:t>Continued</a:t>
            </a:r>
          </a:p>
        </p:txBody>
      </p:sp>
      <p:sp>
        <p:nvSpPr>
          <p:cNvPr id="3" name="Content Placeholder 2">
            <a:extLst>
              <a:ext uri="{FF2B5EF4-FFF2-40B4-BE49-F238E27FC236}">
                <a16:creationId xmlns:a16="http://schemas.microsoft.com/office/drawing/2014/main" id="{54B69080-7EE7-8D45-96FB-E1882A6ADD07}"/>
              </a:ext>
            </a:extLst>
          </p:cNvPr>
          <p:cNvSpPr>
            <a:spLocks noGrp="1"/>
          </p:cNvSpPr>
          <p:nvPr>
            <p:ph idx="1"/>
          </p:nvPr>
        </p:nvSpPr>
        <p:spPr>
          <a:xfrm>
            <a:off x="5248656" y="2221992"/>
            <a:ext cx="6236208" cy="3941064"/>
          </a:xfrm>
        </p:spPr>
        <p:txBody>
          <a:bodyPr>
            <a:normAutofit/>
          </a:bodyPr>
          <a:lstStyle/>
          <a:p>
            <a:r>
              <a:rPr lang="en-GB" dirty="0"/>
              <a:t>Once you arrive you will meet the custody officer – who will ensure that all the correct rules and regulations have been followed. They are not involved in the investigation. </a:t>
            </a:r>
          </a:p>
          <a:p>
            <a:r>
              <a:rPr lang="en-GB" dirty="0"/>
              <a:t>Part 5 of PACE 1984 and Code C.</a:t>
            </a:r>
          </a:p>
          <a:p>
            <a:r>
              <a:rPr lang="en-GB" dirty="0"/>
              <a:t>Once in custody they have a number of key rights which are governed by Code C part 1. </a:t>
            </a:r>
          </a:p>
          <a:p>
            <a:r>
              <a:rPr lang="en-GB" dirty="0"/>
              <a:t>Detention must be reviewed. </a:t>
            </a:r>
          </a:p>
          <a:p>
            <a:pPr marL="0" indent="0">
              <a:buNone/>
            </a:pPr>
            <a:endParaRPr lang="en-GB" dirty="0"/>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6350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s holding each other's wrists and interlinked to form a circle">
            <a:extLst>
              <a:ext uri="{FF2B5EF4-FFF2-40B4-BE49-F238E27FC236}">
                <a16:creationId xmlns:a16="http://schemas.microsoft.com/office/drawing/2014/main" id="{FC4A82A4-1C8A-387A-3707-68C3A0C2342B}"/>
              </a:ext>
            </a:extLst>
          </p:cNvPr>
          <p:cNvPicPr>
            <a:picLocks noChangeAspect="1"/>
          </p:cNvPicPr>
          <p:nvPr/>
        </p:nvPicPr>
        <p:blipFill>
          <a:blip r:embed="rId3"/>
          <a:srcRect l="22831" r="18339" b="-1"/>
          <a:stretch/>
        </p:blipFill>
        <p:spPr>
          <a:xfrm>
            <a:off x="20" y="10"/>
            <a:ext cx="6044164" cy="6857990"/>
          </a:xfrm>
          <a:prstGeom prst="rect">
            <a:avLst/>
          </a:prstGeom>
        </p:spPr>
      </p:pic>
      <p:sp>
        <p:nvSpPr>
          <p:cNvPr id="3" name="Content Placeholder 2">
            <a:extLst>
              <a:ext uri="{FF2B5EF4-FFF2-40B4-BE49-F238E27FC236}">
                <a16:creationId xmlns:a16="http://schemas.microsoft.com/office/drawing/2014/main" id="{8255A093-B783-D997-D63C-ED69A19B60C7}"/>
              </a:ext>
            </a:extLst>
          </p:cNvPr>
          <p:cNvSpPr>
            <a:spLocks noGrp="1"/>
          </p:cNvSpPr>
          <p:nvPr>
            <p:ph idx="1"/>
          </p:nvPr>
        </p:nvSpPr>
        <p:spPr>
          <a:xfrm>
            <a:off x="6696186" y="2221992"/>
            <a:ext cx="4800600" cy="3739896"/>
          </a:xfrm>
        </p:spPr>
        <p:txBody>
          <a:bodyPr>
            <a:normAutofit/>
          </a:bodyPr>
          <a:lstStyle/>
          <a:p>
            <a:pPr marL="0" indent="0">
              <a:buNone/>
            </a:pPr>
            <a:r>
              <a:rPr lang="en-GB"/>
              <a:t>Can you name any rights you have whilst in custody?</a:t>
            </a:r>
          </a:p>
        </p:txBody>
      </p:sp>
      <p:cxnSp>
        <p:nvCxnSpPr>
          <p:cNvPr id="30" name="Straight Connector 29">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67449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405224-894E-08B7-CD70-EA76C9595D8C}"/>
              </a:ext>
            </a:extLst>
          </p:cNvPr>
          <p:cNvSpPr>
            <a:spLocks noGrp="1"/>
          </p:cNvSpPr>
          <p:nvPr>
            <p:ph type="title"/>
          </p:nvPr>
        </p:nvSpPr>
        <p:spPr>
          <a:xfrm>
            <a:off x="704088" y="914400"/>
            <a:ext cx="6001512" cy="1307592"/>
          </a:xfrm>
        </p:spPr>
        <p:txBody>
          <a:bodyPr>
            <a:normAutofit/>
          </a:bodyPr>
          <a:lstStyle/>
          <a:p>
            <a:r>
              <a:rPr lang="en-GB" b="1" i="1" u="sng"/>
              <a:t>continued</a:t>
            </a:r>
          </a:p>
        </p:txBody>
      </p:sp>
      <p:sp>
        <p:nvSpPr>
          <p:cNvPr id="3" name="Content Placeholder 2">
            <a:extLst>
              <a:ext uri="{FF2B5EF4-FFF2-40B4-BE49-F238E27FC236}">
                <a16:creationId xmlns:a16="http://schemas.microsoft.com/office/drawing/2014/main" id="{7E3342A2-B3C7-C969-C56C-6DA9A2253675}"/>
              </a:ext>
            </a:extLst>
          </p:cNvPr>
          <p:cNvSpPr>
            <a:spLocks noGrp="1"/>
          </p:cNvSpPr>
          <p:nvPr>
            <p:ph idx="1"/>
          </p:nvPr>
        </p:nvSpPr>
        <p:spPr>
          <a:xfrm>
            <a:off x="704088" y="2231136"/>
            <a:ext cx="6001512" cy="3931920"/>
          </a:xfrm>
        </p:spPr>
        <p:txBody>
          <a:bodyPr>
            <a:normAutofit/>
          </a:bodyPr>
          <a:lstStyle/>
          <a:p>
            <a:r>
              <a:rPr lang="en-GB" dirty="0"/>
              <a:t>Interviews must be recorded – Code E. </a:t>
            </a:r>
          </a:p>
          <a:p>
            <a:r>
              <a:rPr lang="en-GB" dirty="0"/>
              <a:t>Anything said outside must be written down. </a:t>
            </a:r>
          </a:p>
          <a:p>
            <a:r>
              <a:rPr lang="en-GB" dirty="0"/>
              <a:t>Interview should be noted. </a:t>
            </a:r>
          </a:p>
          <a:p>
            <a:r>
              <a:rPr lang="en-GB" dirty="0"/>
              <a:t>For triable either way or serious offences a recording is needed. </a:t>
            </a:r>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Graphic 4">
            <a:extLst>
              <a:ext uri="{FF2B5EF4-FFF2-40B4-BE49-F238E27FC236}">
                <a16:creationId xmlns:a16="http://schemas.microsoft.com/office/drawing/2014/main" id="{1706FE49-C95D-011B-90FA-B22D8B79CE9C}"/>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7749189" y="731520"/>
            <a:ext cx="3252799" cy="5422392"/>
          </a:xfrm>
          <a:prstGeom prst="rect">
            <a:avLst/>
          </a:prstGeom>
        </p:spPr>
      </p:pic>
    </p:spTree>
    <p:extLst>
      <p:ext uri="{BB962C8B-B14F-4D97-AF65-F5344CB8AC3E}">
        <p14:creationId xmlns:p14="http://schemas.microsoft.com/office/powerpoint/2010/main" val="2627350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purple cells">
            <a:extLst>
              <a:ext uri="{FF2B5EF4-FFF2-40B4-BE49-F238E27FC236}">
                <a16:creationId xmlns:a16="http://schemas.microsoft.com/office/drawing/2014/main" id="{5B59B588-48E7-E29A-18D9-C92D39365893}"/>
              </a:ext>
            </a:extLst>
          </p:cNvPr>
          <p:cNvPicPr>
            <a:picLocks noChangeAspect="1"/>
          </p:cNvPicPr>
          <p:nvPr/>
        </p:nvPicPr>
        <p:blipFill>
          <a:blip r:embed="rId2"/>
          <a:srcRect l="19954" r="16930"/>
          <a:stretch/>
        </p:blipFill>
        <p:spPr>
          <a:xfrm>
            <a:off x="6420752" y="-1"/>
            <a:ext cx="5771248" cy="6857999"/>
          </a:xfrm>
          <a:prstGeom prst="rect">
            <a:avLst/>
          </a:prstGeom>
        </p:spPr>
      </p:pic>
      <p:sp>
        <p:nvSpPr>
          <p:cNvPr id="2" name="Title 1">
            <a:extLst>
              <a:ext uri="{FF2B5EF4-FFF2-40B4-BE49-F238E27FC236}">
                <a16:creationId xmlns:a16="http://schemas.microsoft.com/office/drawing/2014/main" id="{641CD070-373E-7357-ED73-7B5B2D3DA21B}"/>
              </a:ext>
            </a:extLst>
          </p:cNvPr>
          <p:cNvSpPr>
            <a:spLocks noGrp="1"/>
          </p:cNvSpPr>
          <p:nvPr>
            <p:ph type="title"/>
          </p:nvPr>
        </p:nvSpPr>
        <p:spPr>
          <a:xfrm>
            <a:off x="704088" y="914400"/>
            <a:ext cx="5195889" cy="1316736"/>
          </a:xfrm>
        </p:spPr>
        <p:txBody>
          <a:bodyPr>
            <a:normAutofit/>
          </a:bodyPr>
          <a:lstStyle/>
          <a:p>
            <a:r>
              <a:rPr lang="en-GB" b="1" i="1" u="sng"/>
              <a:t>Samples</a:t>
            </a:r>
          </a:p>
        </p:txBody>
      </p:sp>
      <p:sp>
        <p:nvSpPr>
          <p:cNvPr id="3" name="Content Placeholder 2">
            <a:extLst>
              <a:ext uri="{FF2B5EF4-FFF2-40B4-BE49-F238E27FC236}">
                <a16:creationId xmlns:a16="http://schemas.microsoft.com/office/drawing/2014/main" id="{348B5E3E-85A9-16CB-AA51-4BFAD0B9AB24}"/>
              </a:ext>
            </a:extLst>
          </p:cNvPr>
          <p:cNvSpPr>
            <a:spLocks noGrp="1"/>
          </p:cNvSpPr>
          <p:nvPr>
            <p:ph idx="1"/>
          </p:nvPr>
        </p:nvSpPr>
        <p:spPr>
          <a:xfrm>
            <a:off x="704088" y="2231136"/>
            <a:ext cx="5195889" cy="3931920"/>
          </a:xfrm>
        </p:spPr>
        <p:txBody>
          <a:bodyPr>
            <a:normAutofit/>
          </a:bodyPr>
          <a:lstStyle/>
          <a:p>
            <a:r>
              <a:rPr lang="en-GB" dirty="0"/>
              <a:t>Encompasses – intimate and non intimate samples. </a:t>
            </a:r>
          </a:p>
          <a:p>
            <a:endParaRPr lang="en-GB" dirty="0"/>
          </a:p>
          <a:p>
            <a:r>
              <a:rPr lang="en-GB" dirty="0"/>
              <a:t>Key sections are; </a:t>
            </a:r>
          </a:p>
          <a:p>
            <a:r>
              <a:rPr lang="en-GB" dirty="0"/>
              <a:t>S.62 – Intimate samples </a:t>
            </a:r>
          </a:p>
          <a:p>
            <a:r>
              <a:rPr lang="en-GB" dirty="0"/>
              <a:t>S.61 – Fingerprints </a:t>
            </a:r>
          </a:p>
          <a:p>
            <a:r>
              <a:rPr lang="en-GB" dirty="0"/>
              <a:t>S.3 – Non intimate body Samples </a:t>
            </a:r>
          </a:p>
          <a:p>
            <a:r>
              <a:rPr lang="en-GB" dirty="0"/>
              <a:t>S.55 – Intimate searches</a:t>
            </a:r>
          </a:p>
        </p:txBody>
      </p:sp>
      <p:cxnSp>
        <p:nvCxnSpPr>
          <p:cNvPr id="11" name="Straight Connector 10">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33385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F8165-EA55-B7B4-4DD8-D11C269A85A2}"/>
              </a:ext>
            </a:extLst>
          </p:cNvPr>
          <p:cNvSpPr>
            <a:spLocks noGrp="1"/>
          </p:cNvSpPr>
          <p:nvPr>
            <p:ph type="title"/>
          </p:nvPr>
        </p:nvSpPr>
        <p:spPr/>
        <p:txBody>
          <a:bodyPr>
            <a:normAutofit/>
          </a:bodyPr>
          <a:lstStyle/>
          <a:p>
            <a:pPr algn="ctr"/>
            <a:r>
              <a:rPr lang="en-GB" sz="7200" u="sng" dirty="0"/>
              <a:t>continued</a:t>
            </a:r>
          </a:p>
        </p:txBody>
      </p:sp>
      <p:graphicFrame>
        <p:nvGraphicFramePr>
          <p:cNvPr id="5" name="Content Placeholder 2">
            <a:extLst>
              <a:ext uri="{FF2B5EF4-FFF2-40B4-BE49-F238E27FC236}">
                <a16:creationId xmlns:a16="http://schemas.microsoft.com/office/drawing/2014/main" id="{CB2EDFBF-D00E-EDEB-0586-859C87BBE351}"/>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50607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C90F4-277C-3A7E-91DB-D689641C6342}"/>
              </a:ext>
            </a:extLst>
          </p:cNvPr>
          <p:cNvSpPr>
            <a:spLocks noGrp="1"/>
          </p:cNvSpPr>
          <p:nvPr>
            <p:ph type="title"/>
          </p:nvPr>
        </p:nvSpPr>
        <p:spPr/>
        <p:txBody>
          <a:bodyPr>
            <a:normAutofit/>
          </a:bodyPr>
          <a:lstStyle/>
          <a:p>
            <a:pPr algn="ctr"/>
            <a:r>
              <a:rPr lang="en-GB" sz="5400" b="1" i="1" u="sng" dirty="0"/>
              <a:t>R v Dunn [1990] </a:t>
            </a:r>
          </a:p>
        </p:txBody>
      </p:sp>
      <p:sp>
        <p:nvSpPr>
          <p:cNvPr id="3" name="Content Placeholder 2">
            <a:extLst>
              <a:ext uri="{FF2B5EF4-FFF2-40B4-BE49-F238E27FC236}">
                <a16:creationId xmlns:a16="http://schemas.microsoft.com/office/drawing/2014/main" id="{CECEFE2D-7954-724C-989C-4F969E88224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412168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pin and stethoscope, pinned on doctor's appointment">
            <a:extLst>
              <a:ext uri="{FF2B5EF4-FFF2-40B4-BE49-F238E27FC236}">
                <a16:creationId xmlns:a16="http://schemas.microsoft.com/office/drawing/2014/main" id="{79573B8C-D9A6-CEDF-699A-33C92F64D075}"/>
              </a:ext>
            </a:extLst>
          </p:cNvPr>
          <p:cNvPicPr>
            <a:picLocks noChangeAspect="1"/>
          </p:cNvPicPr>
          <p:nvPr/>
        </p:nvPicPr>
        <p:blipFill>
          <a:blip r:embed="rId2"/>
          <a:srcRect l="38662" r="15948" b="-2"/>
          <a:stretch/>
        </p:blipFill>
        <p:spPr>
          <a:xfrm>
            <a:off x="20" y="-1"/>
            <a:ext cx="4663420" cy="6858001"/>
          </a:xfrm>
          <a:prstGeom prst="rect">
            <a:avLst/>
          </a:prstGeom>
        </p:spPr>
      </p:pic>
      <p:sp>
        <p:nvSpPr>
          <p:cNvPr id="2" name="Title 1">
            <a:extLst>
              <a:ext uri="{FF2B5EF4-FFF2-40B4-BE49-F238E27FC236}">
                <a16:creationId xmlns:a16="http://schemas.microsoft.com/office/drawing/2014/main" id="{F67B2BF5-DFB8-2C26-789A-A0932BD97581}"/>
              </a:ext>
            </a:extLst>
          </p:cNvPr>
          <p:cNvSpPr>
            <a:spLocks noGrp="1"/>
          </p:cNvSpPr>
          <p:nvPr>
            <p:ph type="title"/>
          </p:nvPr>
        </p:nvSpPr>
        <p:spPr>
          <a:xfrm>
            <a:off x="5248656" y="914400"/>
            <a:ext cx="6236208" cy="1307592"/>
          </a:xfrm>
        </p:spPr>
        <p:txBody>
          <a:bodyPr>
            <a:normAutofit/>
          </a:bodyPr>
          <a:lstStyle/>
          <a:p>
            <a:r>
              <a:rPr lang="en-GB" b="1" i="1" u="sng"/>
              <a:t>Outcome</a:t>
            </a:r>
          </a:p>
        </p:txBody>
      </p:sp>
      <p:sp>
        <p:nvSpPr>
          <p:cNvPr id="3" name="Content Placeholder 2">
            <a:extLst>
              <a:ext uri="{FF2B5EF4-FFF2-40B4-BE49-F238E27FC236}">
                <a16:creationId xmlns:a16="http://schemas.microsoft.com/office/drawing/2014/main" id="{EAC666C9-F52C-083F-DDC5-486154F57171}"/>
              </a:ext>
            </a:extLst>
          </p:cNvPr>
          <p:cNvSpPr>
            <a:spLocks noGrp="1"/>
          </p:cNvSpPr>
          <p:nvPr>
            <p:ph idx="1"/>
          </p:nvPr>
        </p:nvSpPr>
        <p:spPr>
          <a:xfrm>
            <a:off x="5248656" y="2221992"/>
            <a:ext cx="6236208" cy="3941064"/>
          </a:xfrm>
        </p:spPr>
        <p:txBody>
          <a:bodyPr>
            <a:normAutofit/>
          </a:bodyPr>
          <a:lstStyle/>
          <a:p>
            <a:r>
              <a:rPr lang="en-GB" dirty="0"/>
              <a:t>Bail – from court or police station – Bail Act 1976 – Restrictions apply. </a:t>
            </a:r>
          </a:p>
          <a:p>
            <a:r>
              <a:rPr lang="en-GB" dirty="0"/>
              <a:t>Released pending further investigation. </a:t>
            </a:r>
          </a:p>
          <a:p>
            <a:r>
              <a:rPr lang="en-GB" dirty="0"/>
              <a:t>Released without charge. </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59526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E84C4F-6DB8-C08B-CF98-EA799AFF07C8}"/>
              </a:ext>
            </a:extLst>
          </p:cNvPr>
          <p:cNvSpPr>
            <a:spLocks noGrp="1"/>
          </p:cNvSpPr>
          <p:nvPr>
            <p:ph type="title"/>
          </p:nvPr>
        </p:nvSpPr>
        <p:spPr>
          <a:xfrm>
            <a:off x="704088" y="555712"/>
            <a:ext cx="4218435" cy="2390687"/>
          </a:xfrm>
        </p:spPr>
        <p:txBody>
          <a:bodyPr>
            <a:normAutofit/>
          </a:bodyPr>
          <a:lstStyle/>
          <a:p>
            <a:r>
              <a:rPr lang="en-GB" dirty="0"/>
              <a:t>Key things to note!</a:t>
            </a:r>
          </a:p>
        </p:txBody>
      </p:sp>
      <p:sp>
        <p:nvSpPr>
          <p:cNvPr id="3" name="Content Placeholder 2">
            <a:extLst>
              <a:ext uri="{FF2B5EF4-FFF2-40B4-BE49-F238E27FC236}">
                <a16:creationId xmlns:a16="http://schemas.microsoft.com/office/drawing/2014/main" id="{31D9CD84-3990-6325-759A-FCF7D9FB0892}"/>
              </a:ext>
            </a:extLst>
          </p:cNvPr>
          <p:cNvSpPr>
            <a:spLocks noGrp="1"/>
          </p:cNvSpPr>
          <p:nvPr>
            <p:ph idx="1"/>
          </p:nvPr>
        </p:nvSpPr>
        <p:spPr>
          <a:xfrm>
            <a:off x="5576418" y="555712"/>
            <a:ext cx="5916168" cy="5614416"/>
          </a:xfrm>
        </p:spPr>
        <p:txBody>
          <a:bodyPr>
            <a:normAutofit/>
          </a:bodyPr>
          <a:lstStyle/>
          <a:p>
            <a:r>
              <a:rPr lang="en-GB"/>
              <a:t>Section 29 – if you attend the station voluntarily and are not charged or arrested, they can leave at any point. </a:t>
            </a:r>
          </a:p>
          <a:p>
            <a:endParaRPr lang="en-GB"/>
          </a:p>
          <a:p>
            <a:r>
              <a:rPr lang="en-GB"/>
              <a:t>Section 30 – suspects must be taken to a police station. The police station must have all the proper facilities. </a:t>
            </a:r>
          </a:p>
          <a:p>
            <a:endParaRPr lang="en-GB"/>
          </a:p>
          <a:p>
            <a:r>
              <a:rPr lang="en-GB"/>
              <a:t>Section 31- if attending the police station either voluntarily or due to being arrested an individual can be charged for different offences. </a:t>
            </a:r>
          </a:p>
          <a:p>
            <a:pPr marL="0" indent="0">
              <a:buNone/>
            </a:pPr>
            <a:endParaRPr lang="en-GB" dirty="0"/>
          </a:p>
        </p:txBody>
      </p:sp>
      <p:pic>
        <p:nvPicPr>
          <p:cNvPr id="7" name="Graphic 6" descr="Customer Review">
            <a:extLst>
              <a:ext uri="{FF2B5EF4-FFF2-40B4-BE49-F238E27FC236}">
                <a16:creationId xmlns:a16="http://schemas.microsoft.com/office/drawing/2014/main" id="{24DAF323-A8FC-4CF2-D3CF-6345C301DBF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93698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489539-FB40-4E64-861E-C41543B18FA7}"/>
              </a:ext>
            </a:extLst>
          </p:cNvPr>
          <p:cNvSpPr>
            <a:spLocks noGrp="1"/>
          </p:cNvSpPr>
          <p:nvPr>
            <p:ph type="title"/>
          </p:nvPr>
        </p:nvSpPr>
        <p:spPr>
          <a:xfrm>
            <a:off x="700088" y="909637"/>
            <a:ext cx="6400800" cy="1307592"/>
          </a:xfrm>
        </p:spPr>
        <p:txBody>
          <a:bodyPr>
            <a:normAutofit/>
          </a:bodyPr>
          <a:lstStyle/>
          <a:p>
            <a:pPr algn="ctr"/>
            <a:r>
              <a:rPr lang="en-GB" sz="6000" b="1" i="1" u="sng" dirty="0"/>
              <a:t>Continued</a:t>
            </a:r>
          </a:p>
        </p:txBody>
      </p:sp>
      <p:sp>
        <p:nvSpPr>
          <p:cNvPr id="3" name="Content Placeholder 2">
            <a:extLst>
              <a:ext uri="{FF2B5EF4-FFF2-40B4-BE49-F238E27FC236}">
                <a16:creationId xmlns:a16="http://schemas.microsoft.com/office/drawing/2014/main" id="{4F657E48-3D20-79BA-0DA1-8DF65914A40D}"/>
              </a:ext>
            </a:extLst>
          </p:cNvPr>
          <p:cNvSpPr>
            <a:spLocks noGrp="1"/>
          </p:cNvSpPr>
          <p:nvPr>
            <p:ph idx="1"/>
          </p:nvPr>
        </p:nvSpPr>
        <p:spPr>
          <a:xfrm>
            <a:off x="700088" y="2221992"/>
            <a:ext cx="6400800" cy="3739896"/>
          </a:xfrm>
        </p:spPr>
        <p:txBody>
          <a:bodyPr>
            <a:normAutofit/>
          </a:bodyPr>
          <a:lstStyle/>
          <a:p>
            <a:pPr>
              <a:lnSpc>
                <a:spcPct val="100000"/>
              </a:lnSpc>
            </a:pPr>
            <a:r>
              <a:rPr lang="en-GB" dirty="0"/>
              <a:t>The law puts in place safeguards for children – there are child friendly police stations. </a:t>
            </a:r>
            <a:endParaRPr lang="en-GB"/>
          </a:p>
          <a:p>
            <a:pPr>
              <a:lnSpc>
                <a:spcPct val="100000"/>
              </a:lnSpc>
            </a:pPr>
            <a:endParaRPr lang="en-GB"/>
          </a:p>
          <a:p>
            <a:pPr>
              <a:lnSpc>
                <a:spcPct val="100000"/>
              </a:lnSpc>
            </a:pPr>
            <a:r>
              <a:rPr lang="en-GB" dirty="0"/>
              <a:t>Lots less formal than those for adults. </a:t>
            </a:r>
            <a:endParaRPr lang="en-GB"/>
          </a:p>
          <a:p>
            <a:pPr>
              <a:lnSpc>
                <a:spcPct val="100000"/>
              </a:lnSpc>
            </a:pPr>
            <a:endParaRPr lang="en-GB"/>
          </a:p>
          <a:p>
            <a:pPr>
              <a:lnSpc>
                <a:spcPct val="100000"/>
              </a:lnSpc>
            </a:pPr>
            <a:r>
              <a:rPr lang="en-GB" dirty="0"/>
              <a:t>Court rooms – removal of wigs and less formal language.</a:t>
            </a:r>
            <a:endParaRPr lang="en-GB"/>
          </a:p>
          <a:p>
            <a:pPr>
              <a:lnSpc>
                <a:spcPct val="100000"/>
              </a:lnSpc>
            </a:pPr>
            <a:endParaRPr lang="en-GB"/>
          </a:p>
          <a:p>
            <a:pPr>
              <a:lnSpc>
                <a:spcPct val="100000"/>
              </a:lnSpc>
            </a:pPr>
            <a:r>
              <a:rPr lang="en-GB" dirty="0"/>
              <a:t>The use of an appropriate adult. </a:t>
            </a:r>
            <a:endParaRPr lang="en-GB"/>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Graphic 4" descr="Girl wearing backpack">
            <a:extLst>
              <a:ext uri="{FF2B5EF4-FFF2-40B4-BE49-F238E27FC236}">
                <a16:creationId xmlns:a16="http://schemas.microsoft.com/office/drawing/2014/main" id="{E23BFBBA-855D-06F8-E3C0-6FD43911FD1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32112" y="890873"/>
            <a:ext cx="2059788" cy="5115369"/>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67305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2" name="Straight Connector 4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4" name="Rectangle 4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55D10A-A5D3-64C2-0561-1E7127825B29}"/>
              </a:ext>
            </a:extLst>
          </p:cNvPr>
          <p:cNvSpPr/>
          <p:nvPr/>
        </p:nvSpPr>
        <p:spPr>
          <a:xfrm>
            <a:off x="7830051" y="1743263"/>
            <a:ext cx="3975869" cy="2768609"/>
          </a:xfrm>
          <a:prstGeom prst="rect">
            <a:avLst/>
          </a:prstGeom>
        </p:spPr>
        <p:txBody>
          <a:bodyPr vert="horz" lIns="91440" tIns="45720" rIns="91440" bIns="45720" rtlCol="0" anchor="b">
            <a:normAutofit/>
          </a:bodyPr>
          <a:lstStyle/>
          <a:p>
            <a:pPr>
              <a:spcBef>
                <a:spcPct val="0"/>
              </a:spcBef>
              <a:spcAft>
                <a:spcPts val="600"/>
              </a:spcAft>
            </a:pPr>
            <a:r>
              <a:rPr lang="en-US" sz="4600" b="1" cap="all" spc="30">
                <a:ln w="12700" cmpd="sng">
                  <a:solidFill>
                    <a:schemeClr val="accent4"/>
                  </a:solidFill>
                  <a:prstDash val="solid"/>
                </a:ln>
                <a:latin typeface="+mj-lt"/>
                <a:ea typeface="+mj-ea"/>
                <a:cs typeface="+mj-cs"/>
              </a:rPr>
              <a:t>Take a 10 Minute Break!</a:t>
            </a:r>
            <a:endParaRPr lang="en-US" sz="4600" b="1" cap="all" spc="30">
              <a:ln w="12700" cmpd="sng">
                <a:solidFill>
                  <a:schemeClr val="accent4"/>
                </a:solidFill>
                <a:prstDash val="solid"/>
              </a:ln>
              <a:effectLst/>
              <a:latin typeface="+mj-lt"/>
              <a:ea typeface="+mj-ea"/>
              <a:cs typeface="+mj-cs"/>
            </a:endParaRPr>
          </a:p>
        </p:txBody>
      </p:sp>
      <p:pic>
        <p:nvPicPr>
          <p:cNvPr id="11" name="Graphic 10" descr="Woman in black skirt">
            <a:extLst>
              <a:ext uri="{FF2B5EF4-FFF2-40B4-BE49-F238E27FC236}">
                <a16:creationId xmlns:a16="http://schemas.microsoft.com/office/drawing/2014/main" id="{4D07E048-9FCD-84E7-395F-FFF2CF196A6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63804" y="802640"/>
            <a:ext cx="2220932" cy="4986421"/>
          </a:xfrm>
          <a:prstGeom prst="rect">
            <a:avLst/>
          </a:prstGeom>
        </p:spPr>
      </p:pic>
      <p:cxnSp>
        <p:nvCxnSpPr>
          <p:cNvPr id="45" name="Straight Connector 4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60299" y="4789617"/>
            <a:ext cx="1704841"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82592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17" name="Picture 16" descr="A group of people discussing something&#10;&#10;AI-generated content may be incorrect.">
            <a:extLst>
              <a:ext uri="{FF2B5EF4-FFF2-40B4-BE49-F238E27FC236}">
                <a16:creationId xmlns:a16="http://schemas.microsoft.com/office/drawing/2014/main" id="{237ADD87-88FA-6310-FBC3-72536D4FCAC0}"/>
              </a:ext>
            </a:extLst>
          </p:cNvPr>
          <p:cNvPicPr>
            <a:picLocks noChangeAspect="1"/>
          </p:cNvPicPr>
          <p:nvPr/>
        </p:nvPicPr>
        <p:blipFill>
          <a:blip r:embed="rId2"/>
          <a:src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1"/>
            <a:ext cx="12191999" cy="137160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4" name="Title 3">
            <a:extLst>
              <a:ext uri="{FF2B5EF4-FFF2-40B4-BE49-F238E27FC236}">
                <a16:creationId xmlns:a16="http://schemas.microsoft.com/office/drawing/2014/main" id="{F1641CD8-92C7-CE21-8AFA-928C7AFD1491}"/>
              </a:ext>
            </a:extLst>
          </p:cNvPr>
          <p:cNvSpPr>
            <a:spLocks noGrp="1"/>
          </p:cNvSpPr>
          <p:nvPr>
            <p:ph type="ctrTitle"/>
          </p:nvPr>
        </p:nvSpPr>
        <p:spPr>
          <a:xfrm>
            <a:off x="320040" y="5715007"/>
            <a:ext cx="7983070" cy="958655"/>
          </a:xfrm>
          <a:ln>
            <a:noFill/>
          </a:ln>
        </p:spPr>
        <p:txBody>
          <a:bodyPr anchor="ctr">
            <a:normAutofit/>
          </a:bodyPr>
          <a:lstStyle/>
          <a:p>
            <a:r>
              <a:rPr lang="en-GB" sz="3600"/>
              <a:t>Solicitors </a:t>
            </a:r>
          </a:p>
        </p:txBody>
      </p:sp>
    </p:spTree>
    <p:extLst>
      <p:ext uri="{BB962C8B-B14F-4D97-AF65-F5344CB8AC3E}">
        <p14:creationId xmlns:p14="http://schemas.microsoft.com/office/powerpoint/2010/main" val="379674526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9DA5D-4A50-35E3-CA8C-95623656E548}"/>
              </a:ext>
            </a:extLst>
          </p:cNvPr>
          <p:cNvSpPr>
            <a:spLocks noGrp="1"/>
          </p:cNvSpPr>
          <p:nvPr>
            <p:ph type="title"/>
          </p:nvPr>
        </p:nvSpPr>
        <p:spPr>
          <a:xfrm>
            <a:off x="5216199" y="927043"/>
            <a:ext cx="5848694" cy="1318062"/>
          </a:xfrm>
        </p:spPr>
        <p:txBody>
          <a:bodyPr>
            <a:normAutofit/>
          </a:bodyPr>
          <a:lstStyle/>
          <a:p>
            <a:r>
              <a:rPr lang="en-GB" b="1" i="1" u="sng" dirty="0"/>
              <a:t>What is a solicitor?</a:t>
            </a:r>
          </a:p>
        </p:txBody>
      </p:sp>
      <p:sp>
        <p:nvSpPr>
          <p:cNvPr id="3" name="Content Placeholder 2">
            <a:extLst>
              <a:ext uri="{FF2B5EF4-FFF2-40B4-BE49-F238E27FC236}">
                <a16:creationId xmlns:a16="http://schemas.microsoft.com/office/drawing/2014/main" id="{F85AF814-B48D-F848-0CEA-699219363F73}"/>
              </a:ext>
            </a:extLst>
          </p:cNvPr>
          <p:cNvSpPr>
            <a:spLocks noGrp="1"/>
          </p:cNvSpPr>
          <p:nvPr>
            <p:ph idx="1"/>
          </p:nvPr>
        </p:nvSpPr>
        <p:spPr>
          <a:xfrm>
            <a:off x="5293264" y="2063335"/>
            <a:ext cx="5848694" cy="3885027"/>
          </a:xfrm>
        </p:spPr>
        <p:txBody>
          <a:bodyPr>
            <a:normAutofit/>
          </a:bodyPr>
          <a:lstStyle/>
          <a:p>
            <a:pPr>
              <a:lnSpc>
                <a:spcPct val="100000"/>
              </a:lnSpc>
            </a:pPr>
            <a:r>
              <a:rPr lang="en-GB" sz="1700" dirty="0"/>
              <a:t>Legal Advice and Representation. </a:t>
            </a:r>
          </a:p>
          <a:p>
            <a:pPr>
              <a:lnSpc>
                <a:spcPct val="100000"/>
              </a:lnSpc>
            </a:pPr>
            <a:r>
              <a:rPr lang="en-GB" sz="1700" dirty="0"/>
              <a:t>Regulated by the SRA.</a:t>
            </a:r>
          </a:p>
          <a:p>
            <a:pPr>
              <a:lnSpc>
                <a:spcPct val="100000"/>
              </a:lnSpc>
            </a:pPr>
            <a:r>
              <a:rPr lang="en-GB" sz="1700" dirty="0"/>
              <a:t>How do you become a solicitors? </a:t>
            </a:r>
          </a:p>
          <a:p>
            <a:pPr>
              <a:lnSpc>
                <a:spcPct val="100000"/>
              </a:lnSpc>
            </a:pPr>
            <a:endParaRPr lang="en-GB" sz="1700" dirty="0"/>
          </a:p>
          <a:p>
            <a:pPr>
              <a:lnSpc>
                <a:spcPct val="100000"/>
              </a:lnSpc>
            </a:pPr>
            <a:r>
              <a:rPr lang="en-GB" sz="1700" dirty="0"/>
              <a:t>1. Get a degree </a:t>
            </a:r>
          </a:p>
          <a:p>
            <a:pPr>
              <a:lnSpc>
                <a:spcPct val="100000"/>
              </a:lnSpc>
            </a:pPr>
            <a:r>
              <a:rPr lang="en-GB" sz="1700" dirty="0"/>
              <a:t>2. Complete SQE 1 – Three Multiple Choice Exams </a:t>
            </a:r>
          </a:p>
          <a:p>
            <a:pPr>
              <a:lnSpc>
                <a:spcPct val="100000"/>
              </a:lnSpc>
            </a:pPr>
            <a:r>
              <a:rPr lang="en-GB" sz="1700" dirty="0"/>
              <a:t>3. Complete the SQE 2. </a:t>
            </a:r>
          </a:p>
          <a:p>
            <a:pPr>
              <a:lnSpc>
                <a:spcPct val="100000"/>
              </a:lnSpc>
            </a:pPr>
            <a:r>
              <a:rPr lang="en-GB" sz="1700" dirty="0"/>
              <a:t>4. 2 years work experience. </a:t>
            </a:r>
          </a:p>
          <a:p>
            <a:pPr>
              <a:lnSpc>
                <a:spcPct val="100000"/>
              </a:lnSpc>
            </a:pPr>
            <a:r>
              <a:rPr lang="en-GB" sz="1700" dirty="0"/>
              <a:t>5. Complete training contract – then added to the solicitor's role.</a:t>
            </a:r>
          </a:p>
        </p:txBody>
      </p:sp>
      <p:pic>
        <p:nvPicPr>
          <p:cNvPr id="5" name="Graphic 4" descr="Man in tuxedo">
            <a:extLst>
              <a:ext uri="{FF2B5EF4-FFF2-40B4-BE49-F238E27FC236}">
                <a16:creationId xmlns:a16="http://schemas.microsoft.com/office/drawing/2014/main" id="{E7D52D26-5A94-2214-F4C7-DB7A4210E8C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080821" y="723900"/>
            <a:ext cx="1893570" cy="5410200"/>
          </a:xfrm>
          <a:prstGeom prst="rect">
            <a:avLst/>
          </a:prstGeom>
        </p:spPr>
      </p:pic>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80661" y="723900"/>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89175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727E8D-EE97-6908-14E2-C19659C74B21}"/>
              </a:ext>
            </a:extLst>
          </p:cNvPr>
          <p:cNvSpPr>
            <a:spLocks noGrp="1"/>
          </p:cNvSpPr>
          <p:nvPr>
            <p:ph type="title"/>
          </p:nvPr>
        </p:nvSpPr>
        <p:spPr>
          <a:xfrm>
            <a:off x="704087" y="3135444"/>
            <a:ext cx="2521714" cy="754504"/>
          </a:xfrm>
        </p:spPr>
        <p:txBody>
          <a:bodyPr>
            <a:normAutofit fontScale="90000"/>
          </a:bodyPr>
          <a:lstStyle/>
          <a:p>
            <a:r>
              <a:rPr lang="en-GB" b="1" i="1" u="sng" dirty="0"/>
              <a:t>Continued</a:t>
            </a:r>
          </a:p>
        </p:txBody>
      </p:sp>
      <p:cxnSp>
        <p:nvCxnSpPr>
          <p:cNvPr id="11" name="Straight Connector 10">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0" name="Content Placeholder 2">
            <a:extLst>
              <a:ext uri="{FF2B5EF4-FFF2-40B4-BE49-F238E27FC236}">
                <a16:creationId xmlns:a16="http://schemas.microsoft.com/office/drawing/2014/main" id="{4E50AF48-A42C-2B54-D8A7-96F8E793F453}"/>
              </a:ext>
            </a:extLst>
          </p:cNvPr>
          <p:cNvGraphicFramePr>
            <a:graphicFrameLocks noGrp="1"/>
          </p:cNvGraphicFramePr>
          <p:nvPr>
            <p:ph idx="1"/>
            <p:extLst>
              <p:ext uri="{D42A27DB-BD31-4B8C-83A1-F6EECF244321}">
                <p14:modId xmlns:p14="http://schemas.microsoft.com/office/powerpoint/2010/main" val="3536431783"/>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82560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2EE51-C5BC-3CE6-61C0-34CA355B5F5F}"/>
              </a:ext>
            </a:extLst>
          </p:cNvPr>
          <p:cNvSpPr>
            <a:spLocks noGrp="1"/>
          </p:cNvSpPr>
          <p:nvPr>
            <p:ph type="title"/>
          </p:nvPr>
        </p:nvSpPr>
        <p:spPr/>
        <p:txBody>
          <a:bodyPr>
            <a:normAutofit/>
          </a:bodyPr>
          <a:lstStyle/>
          <a:p>
            <a:pPr algn="ctr"/>
            <a:r>
              <a:rPr lang="en-GB" sz="5400" b="1" i="1" u="sng" dirty="0"/>
              <a:t>Key issues </a:t>
            </a:r>
          </a:p>
        </p:txBody>
      </p:sp>
      <p:sp>
        <p:nvSpPr>
          <p:cNvPr id="3" name="Content Placeholder 2">
            <a:extLst>
              <a:ext uri="{FF2B5EF4-FFF2-40B4-BE49-F238E27FC236}">
                <a16:creationId xmlns:a16="http://schemas.microsoft.com/office/drawing/2014/main" id="{4EBAF7F4-C179-6A3C-EA3D-8E7CB103BC1A}"/>
              </a:ext>
            </a:extLst>
          </p:cNvPr>
          <p:cNvSpPr>
            <a:spLocks noGrp="1"/>
          </p:cNvSpPr>
          <p:nvPr>
            <p:ph idx="1"/>
          </p:nvPr>
        </p:nvSpPr>
        <p:spPr/>
        <p:txBody>
          <a:bodyPr/>
          <a:lstStyle/>
          <a:p>
            <a:r>
              <a:rPr lang="en-GB" dirty="0"/>
              <a:t>Diversity within the legal field – let’s look at some statistics – 2023</a:t>
            </a:r>
          </a:p>
          <a:p>
            <a:endParaRPr lang="en-GB" dirty="0"/>
          </a:p>
          <a:p>
            <a:r>
              <a:rPr lang="en-GB" dirty="0"/>
              <a:t>Ethnicity – 13% Asian, 3% Black, 3% Mixed, 1% other, and 76% White.</a:t>
            </a:r>
          </a:p>
          <a:p>
            <a:r>
              <a:rPr lang="en-GB" dirty="0"/>
              <a:t>Gender – 62% Female, 36% Male. </a:t>
            </a:r>
          </a:p>
          <a:p>
            <a:r>
              <a:rPr lang="en-GB" dirty="0"/>
              <a:t>Age, 16-24 – 1%, 25-34 – 44%, 45-54- 14%, 55-64-8%, 65+-3%. </a:t>
            </a:r>
          </a:p>
          <a:p>
            <a:endParaRPr lang="en-GB" dirty="0"/>
          </a:p>
          <a:p>
            <a:r>
              <a:rPr lang="en-GB" dirty="0"/>
              <a:t>Previous years gender – 50.2% were women – 2019. </a:t>
            </a:r>
          </a:p>
        </p:txBody>
      </p:sp>
      <p:pic>
        <p:nvPicPr>
          <p:cNvPr id="5" name="Graphic 4" descr="Woman in black skirt">
            <a:extLst>
              <a:ext uri="{FF2B5EF4-FFF2-40B4-BE49-F238E27FC236}">
                <a16:creationId xmlns:a16="http://schemas.microsoft.com/office/drawing/2014/main" id="{2AD6675A-38BD-908A-24BC-4BAD6530A3F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012382" y="1714759"/>
            <a:ext cx="1981200" cy="4448175"/>
          </a:xfrm>
          <a:prstGeom prst="rect">
            <a:avLst/>
          </a:prstGeom>
        </p:spPr>
      </p:pic>
    </p:spTree>
    <p:extLst>
      <p:ext uri="{BB962C8B-B14F-4D97-AF65-F5344CB8AC3E}">
        <p14:creationId xmlns:p14="http://schemas.microsoft.com/office/powerpoint/2010/main" val="9193907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rson walking up a stairs">
            <a:extLst>
              <a:ext uri="{FF2B5EF4-FFF2-40B4-BE49-F238E27FC236}">
                <a16:creationId xmlns:a16="http://schemas.microsoft.com/office/drawing/2014/main" id="{AD2ECDD1-1E32-1199-991A-5BB3637AA638}"/>
              </a:ext>
            </a:extLst>
          </p:cNvPr>
          <p:cNvPicPr>
            <a:picLocks noChangeAspect="1"/>
          </p:cNvPicPr>
          <p:nvPr/>
        </p:nvPicPr>
        <p:blipFill>
          <a:blip r:embed="rId2"/>
          <a:srcRect t="4365" b="11366"/>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C651E99C-3F2B-BB1A-07BD-B76D449A50A5}"/>
              </a:ext>
            </a:extLst>
          </p:cNvPr>
          <p:cNvSpPr>
            <a:spLocks noGrp="1"/>
          </p:cNvSpPr>
          <p:nvPr>
            <p:ph type="ctrTitle"/>
          </p:nvPr>
        </p:nvSpPr>
        <p:spPr>
          <a:xfrm>
            <a:off x="704088" y="871759"/>
            <a:ext cx="5067300" cy="3497042"/>
          </a:xfrm>
        </p:spPr>
        <p:txBody>
          <a:bodyPr anchor="t">
            <a:normAutofit/>
          </a:bodyPr>
          <a:lstStyle/>
          <a:p>
            <a:r>
              <a:rPr lang="en-GB" sz="3400" b="1">
                <a:solidFill>
                  <a:srgbClr val="FFFFFF"/>
                </a:solidFill>
              </a:rPr>
              <a:t>Let’s look at your second assessment………….</a:t>
            </a:r>
          </a:p>
        </p:txBody>
      </p:sp>
      <p:cxnSp>
        <p:nvCxnSpPr>
          <p:cNvPr id="14" name="Straight Connector 1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058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rawings on colorful paper">
            <a:extLst>
              <a:ext uri="{FF2B5EF4-FFF2-40B4-BE49-F238E27FC236}">
                <a16:creationId xmlns:a16="http://schemas.microsoft.com/office/drawing/2014/main" id="{A585900A-7343-6CB2-7A9F-9ED1BED97B80}"/>
              </a:ext>
            </a:extLst>
          </p:cNvPr>
          <p:cNvPicPr>
            <a:picLocks noChangeAspect="1"/>
          </p:cNvPicPr>
          <p:nvPr/>
        </p:nvPicPr>
        <p:blipFill>
          <a:blip r:embed="rId2"/>
          <a:srcRect l="17176" r="37433" b="-2"/>
          <a:stretch/>
        </p:blipFill>
        <p:spPr>
          <a:xfrm>
            <a:off x="20" y="-1"/>
            <a:ext cx="4663420" cy="6858001"/>
          </a:xfrm>
          <a:prstGeom prst="rect">
            <a:avLst/>
          </a:prstGeom>
        </p:spPr>
      </p:pic>
      <p:sp>
        <p:nvSpPr>
          <p:cNvPr id="2" name="Title 1">
            <a:extLst>
              <a:ext uri="{FF2B5EF4-FFF2-40B4-BE49-F238E27FC236}">
                <a16:creationId xmlns:a16="http://schemas.microsoft.com/office/drawing/2014/main" id="{78E9557B-C196-CDA3-CA8C-81056A6D0F50}"/>
              </a:ext>
            </a:extLst>
          </p:cNvPr>
          <p:cNvSpPr>
            <a:spLocks noGrp="1"/>
          </p:cNvSpPr>
          <p:nvPr>
            <p:ph type="title"/>
          </p:nvPr>
        </p:nvSpPr>
        <p:spPr>
          <a:xfrm>
            <a:off x="5248656" y="914400"/>
            <a:ext cx="6236208" cy="1307592"/>
          </a:xfrm>
        </p:spPr>
        <p:txBody>
          <a:bodyPr>
            <a:normAutofit/>
          </a:bodyPr>
          <a:lstStyle/>
          <a:p>
            <a:r>
              <a:rPr lang="en-GB" b="1" i="1" u="sng"/>
              <a:t>Activity</a:t>
            </a:r>
          </a:p>
        </p:txBody>
      </p:sp>
      <p:sp>
        <p:nvSpPr>
          <p:cNvPr id="3" name="Content Placeholder 2">
            <a:extLst>
              <a:ext uri="{FF2B5EF4-FFF2-40B4-BE49-F238E27FC236}">
                <a16:creationId xmlns:a16="http://schemas.microsoft.com/office/drawing/2014/main" id="{2CE9726B-1B4E-320D-9FDE-8D9C5C45B645}"/>
              </a:ext>
            </a:extLst>
          </p:cNvPr>
          <p:cNvSpPr>
            <a:spLocks noGrp="1"/>
          </p:cNvSpPr>
          <p:nvPr>
            <p:ph idx="1"/>
          </p:nvPr>
        </p:nvSpPr>
        <p:spPr>
          <a:xfrm>
            <a:off x="5248656" y="2221992"/>
            <a:ext cx="6236208" cy="3941064"/>
          </a:xfrm>
        </p:spPr>
        <p:txBody>
          <a:bodyPr>
            <a:normAutofit/>
          </a:bodyPr>
          <a:lstStyle/>
          <a:p>
            <a:r>
              <a:rPr lang="en-GB" dirty="0"/>
              <a:t>In your presentation groups. </a:t>
            </a:r>
          </a:p>
          <a:p>
            <a:endParaRPr lang="en-GB" dirty="0"/>
          </a:p>
          <a:p>
            <a:r>
              <a:rPr lang="en-GB" dirty="0"/>
              <a:t>Start your research into statistics. </a:t>
            </a:r>
          </a:p>
          <a:p>
            <a:endParaRPr lang="en-GB" dirty="0"/>
          </a:p>
          <a:p>
            <a:r>
              <a:rPr lang="en-GB" dirty="0"/>
              <a:t>You can cover a number of areas in your assessment, </a:t>
            </a:r>
            <a:r>
              <a:rPr lang="en-GB" dirty="0" err="1"/>
              <a:t>e.g</a:t>
            </a:r>
            <a:r>
              <a:rPr lang="en-GB" dirty="0"/>
              <a:t> gender and race for example. </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89536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2D4ED-46E0-77D6-E6ED-7F6DE9798220}"/>
              </a:ext>
            </a:extLst>
          </p:cNvPr>
          <p:cNvSpPr>
            <a:spLocks noGrp="1"/>
          </p:cNvSpPr>
          <p:nvPr>
            <p:ph type="title"/>
          </p:nvPr>
        </p:nvSpPr>
        <p:spPr/>
        <p:txBody>
          <a:bodyPr>
            <a:normAutofit/>
          </a:bodyPr>
          <a:lstStyle/>
          <a:p>
            <a:pPr algn="ctr"/>
            <a:r>
              <a:rPr lang="en-GB" sz="4800" b="1" i="1" u="sng" dirty="0"/>
              <a:t>Summary</a:t>
            </a:r>
          </a:p>
        </p:txBody>
      </p:sp>
      <p:graphicFrame>
        <p:nvGraphicFramePr>
          <p:cNvPr id="5" name="Content Placeholder 2">
            <a:extLst>
              <a:ext uri="{FF2B5EF4-FFF2-40B4-BE49-F238E27FC236}">
                <a16:creationId xmlns:a16="http://schemas.microsoft.com/office/drawing/2014/main" id="{9665CB78-ECCC-FCB8-278C-5DC4AEA7C155}"/>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89918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44CFCFF-A4B5-6EB8-94BD-562497043BCD}"/>
              </a:ext>
            </a:extLst>
          </p:cNvPr>
          <p:cNvSpPr>
            <a:spLocks noGrp="1"/>
          </p:cNvSpPr>
          <p:nvPr>
            <p:ph type="ctrTitle"/>
          </p:nvPr>
        </p:nvSpPr>
        <p:spPr>
          <a:xfrm>
            <a:off x="1969770" y="5852162"/>
            <a:ext cx="5965190" cy="746854"/>
          </a:xfrm>
        </p:spPr>
        <p:txBody>
          <a:bodyPr>
            <a:normAutofit/>
          </a:bodyPr>
          <a:lstStyle/>
          <a:p>
            <a:r>
              <a:rPr lang="en-GB" sz="4000"/>
              <a:t>Thank you!</a:t>
            </a:r>
          </a:p>
        </p:txBody>
      </p:sp>
      <p:sp>
        <p:nvSpPr>
          <p:cNvPr id="5" name="Subtitle 4">
            <a:extLst>
              <a:ext uri="{FF2B5EF4-FFF2-40B4-BE49-F238E27FC236}">
                <a16:creationId xmlns:a16="http://schemas.microsoft.com/office/drawing/2014/main" id="{470BB45D-18C2-806B-9FD5-0B7CF0C80816}"/>
              </a:ext>
            </a:extLst>
          </p:cNvPr>
          <p:cNvSpPr>
            <a:spLocks noGrp="1"/>
          </p:cNvSpPr>
          <p:nvPr>
            <p:ph type="subTitle" idx="1"/>
          </p:nvPr>
        </p:nvSpPr>
        <p:spPr>
          <a:xfrm>
            <a:off x="8045583" y="5850988"/>
            <a:ext cx="2153787" cy="746854"/>
          </a:xfrm>
        </p:spPr>
        <p:txBody>
          <a:bodyPr anchor="ctr">
            <a:normAutofit/>
          </a:bodyPr>
          <a:lstStyle/>
          <a:p>
            <a:pPr algn="r"/>
            <a:r>
              <a:rPr lang="en-GB" dirty="0"/>
              <a:t>Any Questions?</a:t>
            </a:r>
            <a:endParaRPr lang="en-GB"/>
          </a:p>
        </p:txBody>
      </p:sp>
      <p:pic>
        <p:nvPicPr>
          <p:cNvPr id="9" name="Graphic 8" descr="Handshake">
            <a:extLst>
              <a:ext uri="{FF2B5EF4-FFF2-40B4-BE49-F238E27FC236}">
                <a16:creationId xmlns:a16="http://schemas.microsoft.com/office/drawing/2014/main" id="{A66EA702-1F97-24C8-B491-E7801450EFE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97763" y="406400"/>
            <a:ext cx="5196474" cy="5196474"/>
          </a:xfrm>
          <a:prstGeom prst="rect">
            <a:avLst/>
          </a:prstGeom>
        </p:spPr>
      </p:pic>
      <p:cxnSp>
        <p:nvCxnSpPr>
          <p:cNvPr id="14" name="Straight Connector 1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69770" y="5719083"/>
            <a:ext cx="8229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9103084"/>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1584</Words>
  <Application>Microsoft Office PowerPoint</Application>
  <PresentationFormat>Widescreen</PresentationFormat>
  <Paragraphs>166</Paragraphs>
  <Slides>33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Aptos</vt:lpstr>
      <vt:lpstr>Arial</vt:lpstr>
      <vt:lpstr>Calisto MT</vt:lpstr>
      <vt:lpstr>Univers Condensed</vt:lpstr>
      <vt:lpstr>ChronicleVTI</vt:lpstr>
      <vt:lpstr>Members of the Justice system!</vt:lpstr>
      <vt:lpstr>Content</vt:lpstr>
      <vt:lpstr>Aims and Objectives </vt:lpstr>
      <vt:lpstr>Police</vt:lpstr>
      <vt:lpstr>Who are the police?</vt:lpstr>
      <vt:lpstr>Their powers</vt:lpstr>
      <vt:lpstr>Stop and search</vt:lpstr>
      <vt:lpstr>Entry, search and Seize </vt:lpstr>
      <vt:lpstr>Continued</vt:lpstr>
      <vt:lpstr>Continued</vt:lpstr>
      <vt:lpstr>Question?</vt:lpstr>
      <vt:lpstr>Next; Arrest </vt:lpstr>
      <vt:lpstr>Continued</vt:lpstr>
      <vt:lpstr>Continued</vt:lpstr>
      <vt:lpstr>Next; Custody</vt:lpstr>
      <vt:lpstr>Continued</vt:lpstr>
      <vt:lpstr>PowerPoint Presentation</vt:lpstr>
      <vt:lpstr>continued</vt:lpstr>
      <vt:lpstr>Samples</vt:lpstr>
      <vt:lpstr>continued</vt:lpstr>
      <vt:lpstr>R v Dunn [1990] </vt:lpstr>
      <vt:lpstr>Outcome</vt:lpstr>
      <vt:lpstr>Key things to note!</vt:lpstr>
      <vt:lpstr>Continued</vt:lpstr>
      <vt:lpstr>PowerPoint Presentation</vt:lpstr>
      <vt:lpstr>Solicitors </vt:lpstr>
      <vt:lpstr>What is a solicitor?</vt:lpstr>
      <vt:lpstr>Continued</vt:lpstr>
      <vt:lpstr>Key issues </vt:lpstr>
      <vt:lpstr>Let’s look at your second assessment………….</vt:lpstr>
      <vt:lpstr>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2025-03-03T14:05:06Z</dcterms:created>
  <dcterms:modified xsi:type="dcterms:W3CDTF">2025-03-05T11:25:20Z</dcterms:modified>
</cp:coreProperties>
</file>