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24"/>
  </p:notesMasterIdLst>
  <p:sldIdLst>
    <p:sldId id="256" r:id="rId2"/>
    <p:sldId id="258" r:id="rId3"/>
    <p:sldId id="264" r:id="rId4"/>
    <p:sldId id="305" r:id="rId5"/>
    <p:sldId id="259" r:id="rId6"/>
    <p:sldId id="304" r:id="rId7"/>
    <p:sldId id="260" r:id="rId8"/>
    <p:sldId id="308" r:id="rId9"/>
    <p:sldId id="306" r:id="rId10"/>
    <p:sldId id="321" r:id="rId11"/>
    <p:sldId id="324" r:id="rId12"/>
    <p:sldId id="310" r:id="rId13"/>
    <p:sldId id="318" r:id="rId14"/>
    <p:sldId id="325" r:id="rId15"/>
    <p:sldId id="312" r:id="rId16"/>
    <p:sldId id="314" r:id="rId17"/>
    <p:sldId id="262" r:id="rId18"/>
    <p:sldId id="323" r:id="rId19"/>
    <p:sldId id="322" r:id="rId20"/>
    <p:sldId id="319" r:id="rId21"/>
    <p:sldId id="301" r:id="rId22"/>
    <p:sldId id="31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C42B04-8FF7-4D1E-9699-1D03215B40A6}" v="1" dt="2024-03-07T15:48:15.183"/>
  </p1510:revLst>
</p1510:revInfo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84143" autoAdjust="0"/>
  </p:normalViewPr>
  <p:slideViewPr>
    <p:cSldViewPr snapToGrid="0">
      <p:cViewPr varScale="1">
        <p:scale>
          <a:sx n="78" d="100"/>
          <a:sy n="78" d="100"/>
        </p:scale>
        <p:origin x="24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831782ca-6a3f-4cbd-8621-3600d0a72af9" providerId="ADAL" clId="{61C42B04-8FF7-4D1E-9699-1D03215B40A6}"/>
    <pc:docChg chg="undo custSel addSld delSld modSld sldOrd">
      <pc:chgData name="Jessica Roberts" userId="831782ca-6a3f-4cbd-8621-3600d0a72af9" providerId="ADAL" clId="{61C42B04-8FF7-4D1E-9699-1D03215B40A6}" dt="2024-03-07T15:51:23.013" v="152" actId="20577"/>
      <pc:docMkLst>
        <pc:docMk/>
      </pc:docMkLst>
      <pc:sldChg chg="modSp mod">
        <pc:chgData name="Jessica Roberts" userId="831782ca-6a3f-4cbd-8621-3600d0a72af9" providerId="ADAL" clId="{61C42B04-8FF7-4D1E-9699-1D03215B40A6}" dt="2024-03-07T15:44:13.921" v="16" actId="20577"/>
        <pc:sldMkLst>
          <pc:docMk/>
          <pc:sldMk cId="3135840920" sldId="258"/>
        </pc:sldMkLst>
        <pc:spChg chg="mod">
          <ac:chgData name="Jessica Roberts" userId="831782ca-6a3f-4cbd-8621-3600d0a72af9" providerId="ADAL" clId="{61C42B04-8FF7-4D1E-9699-1D03215B40A6}" dt="2024-03-07T15:44:13.921" v="16" actId="20577"/>
          <ac:spMkLst>
            <pc:docMk/>
            <pc:sldMk cId="3135840920" sldId="258"/>
            <ac:spMk id="4" creationId="{5437D77F-63E4-481F-BC6B-A1C006124247}"/>
          </ac:spMkLst>
        </pc:spChg>
        <pc:spChg chg="mod">
          <ac:chgData name="Jessica Roberts" userId="831782ca-6a3f-4cbd-8621-3600d0a72af9" providerId="ADAL" clId="{61C42B04-8FF7-4D1E-9699-1D03215B40A6}" dt="2024-03-07T15:44:09.940" v="8" actId="20577"/>
          <ac:spMkLst>
            <pc:docMk/>
            <pc:sldMk cId="3135840920" sldId="258"/>
            <ac:spMk id="5" creationId="{70A2CADE-CD78-44ED-BCA7-E9F2B4AB9C3D}"/>
          </ac:spMkLst>
        </pc:spChg>
      </pc:sldChg>
      <pc:sldChg chg="modSp mod">
        <pc:chgData name="Jessica Roberts" userId="831782ca-6a3f-4cbd-8621-3600d0a72af9" providerId="ADAL" clId="{61C42B04-8FF7-4D1E-9699-1D03215B40A6}" dt="2024-03-07T15:50:17.827" v="78" actId="207"/>
        <pc:sldMkLst>
          <pc:docMk/>
          <pc:sldMk cId="3101074935" sldId="259"/>
        </pc:sldMkLst>
        <pc:spChg chg="mod">
          <ac:chgData name="Jessica Roberts" userId="831782ca-6a3f-4cbd-8621-3600d0a72af9" providerId="ADAL" clId="{61C42B04-8FF7-4D1E-9699-1D03215B40A6}" dt="2024-03-07T15:50:17.827" v="78" actId="207"/>
          <ac:spMkLst>
            <pc:docMk/>
            <pc:sldMk cId="3101074935" sldId="259"/>
            <ac:spMk id="3" creationId="{7C4023C8-C509-48B7-8460-08E70D7735AB}"/>
          </ac:spMkLst>
        </pc:spChg>
      </pc:sldChg>
      <pc:sldChg chg="modSp mod">
        <pc:chgData name="Jessica Roberts" userId="831782ca-6a3f-4cbd-8621-3600d0a72af9" providerId="ADAL" clId="{61C42B04-8FF7-4D1E-9699-1D03215B40A6}" dt="2024-03-07T15:49:57.141" v="76" actId="207"/>
        <pc:sldMkLst>
          <pc:docMk/>
          <pc:sldMk cId="712630700" sldId="260"/>
        </pc:sldMkLst>
        <pc:graphicFrameChg chg="modGraphic">
          <ac:chgData name="Jessica Roberts" userId="831782ca-6a3f-4cbd-8621-3600d0a72af9" providerId="ADAL" clId="{61C42B04-8FF7-4D1E-9699-1D03215B40A6}" dt="2024-03-07T15:49:57.141" v="76" actId="207"/>
          <ac:graphicFrameMkLst>
            <pc:docMk/>
            <pc:sldMk cId="712630700" sldId="260"/>
            <ac:graphicFrameMk id="20" creationId="{124C4E73-6BB8-4726-AD80-70F1CF9EAE6B}"/>
          </ac:graphicFrameMkLst>
        </pc:graphicFrameChg>
      </pc:sldChg>
      <pc:sldChg chg="modSp mod">
        <pc:chgData name="Jessica Roberts" userId="831782ca-6a3f-4cbd-8621-3600d0a72af9" providerId="ADAL" clId="{61C42B04-8FF7-4D1E-9699-1D03215B40A6}" dt="2024-03-07T15:48:49.948" v="61" actId="207"/>
        <pc:sldMkLst>
          <pc:docMk/>
          <pc:sldMk cId="2321276525" sldId="262"/>
        </pc:sldMkLst>
        <pc:spChg chg="mod">
          <ac:chgData name="Jessica Roberts" userId="831782ca-6a3f-4cbd-8621-3600d0a72af9" providerId="ADAL" clId="{61C42B04-8FF7-4D1E-9699-1D03215B40A6}" dt="2024-03-07T15:48:49.948" v="61" actId="207"/>
          <ac:spMkLst>
            <pc:docMk/>
            <pc:sldMk cId="2321276525" sldId="262"/>
            <ac:spMk id="4" creationId="{479EFB57-3585-8198-238B-984CB9DE5B95}"/>
          </ac:spMkLst>
        </pc:spChg>
      </pc:sldChg>
      <pc:sldChg chg="delSp modSp mod delAnim">
        <pc:chgData name="Jessica Roberts" userId="831782ca-6a3f-4cbd-8621-3600d0a72af9" providerId="ADAL" clId="{61C42B04-8FF7-4D1E-9699-1D03215B40A6}" dt="2024-03-07T15:49:16.042" v="75" actId="20577"/>
        <pc:sldMkLst>
          <pc:docMk/>
          <pc:sldMk cId="197353251" sldId="264"/>
        </pc:sldMkLst>
        <pc:spChg chg="mod">
          <ac:chgData name="Jessica Roberts" userId="831782ca-6a3f-4cbd-8621-3600d0a72af9" providerId="ADAL" clId="{61C42B04-8FF7-4D1E-9699-1D03215B40A6}" dt="2024-03-07T15:49:12.757" v="70" actId="20577"/>
          <ac:spMkLst>
            <pc:docMk/>
            <pc:sldMk cId="197353251" sldId="264"/>
            <ac:spMk id="4" creationId="{5437D77F-63E4-481F-BC6B-A1C006124247}"/>
          </ac:spMkLst>
        </pc:spChg>
        <pc:spChg chg="mod">
          <ac:chgData name="Jessica Roberts" userId="831782ca-6a3f-4cbd-8621-3600d0a72af9" providerId="ADAL" clId="{61C42B04-8FF7-4D1E-9699-1D03215B40A6}" dt="2024-03-07T15:49:16.042" v="75" actId="20577"/>
          <ac:spMkLst>
            <pc:docMk/>
            <pc:sldMk cId="197353251" sldId="264"/>
            <ac:spMk id="5" creationId="{70A2CADE-CD78-44ED-BCA7-E9F2B4AB9C3D}"/>
          </ac:spMkLst>
        </pc:spChg>
        <pc:spChg chg="del mod">
          <ac:chgData name="Jessica Roberts" userId="831782ca-6a3f-4cbd-8621-3600d0a72af9" providerId="ADAL" clId="{61C42B04-8FF7-4D1E-9699-1D03215B40A6}" dt="2024-03-07T15:44:46.766" v="24" actId="478"/>
          <ac:spMkLst>
            <pc:docMk/>
            <pc:sldMk cId="197353251" sldId="264"/>
            <ac:spMk id="7" creationId="{7AD7618A-57A2-4E52-98E5-9338482118E0}"/>
          </ac:spMkLst>
        </pc:spChg>
        <pc:picChg chg="mod modCrop">
          <ac:chgData name="Jessica Roberts" userId="831782ca-6a3f-4cbd-8621-3600d0a72af9" providerId="ADAL" clId="{61C42B04-8FF7-4D1E-9699-1D03215B40A6}" dt="2024-03-07T15:47:17.867" v="47" actId="1076"/>
          <ac:picMkLst>
            <pc:docMk/>
            <pc:sldMk cId="197353251" sldId="264"/>
            <ac:picMk id="8" creationId="{77AF8AE9-AEB6-BA92-6BD4-9541452CBB02}"/>
          </ac:picMkLst>
        </pc:picChg>
      </pc:sldChg>
      <pc:sldChg chg="del">
        <pc:chgData name="Jessica Roberts" userId="831782ca-6a3f-4cbd-8621-3600d0a72af9" providerId="ADAL" clId="{61C42B04-8FF7-4D1E-9699-1D03215B40A6}" dt="2024-03-07T15:47:05.806" v="46" actId="47"/>
        <pc:sldMkLst>
          <pc:docMk/>
          <pc:sldMk cId="4033172358" sldId="300"/>
        </pc:sldMkLst>
      </pc:sldChg>
      <pc:sldChg chg="ord">
        <pc:chgData name="Jessica Roberts" userId="831782ca-6a3f-4cbd-8621-3600d0a72af9" providerId="ADAL" clId="{61C42B04-8FF7-4D1E-9699-1D03215B40A6}" dt="2024-03-07T15:47:45.355" v="49"/>
        <pc:sldMkLst>
          <pc:docMk/>
          <pc:sldMk cId="739409519" sldId="310"/>
        </pc:sldMkLst>
      </pc:sldChg>
      <pc:sldChg chg="modSp mod">
        <pc:chgData name="Jessica Roberts" userId="831782ca-6a3f-4cbd-8621-3600d0a72af9" providerId="ADAL" clId="{61C42B04-8FF7-4D1E-9699-1D03215B40A6}" dt="2024-03-07T15:45:28.905" v="26" actId="1076"/>
        <pc:sldMkLst>
          <pc:docMk/>
          <pc:sldMk cId="3644520732" sldId="312"/>
        </pc:sldMkLst>
        <pc:spChg chg="mod">
          <ac:chgData name="Jessica Roberts" userId="831782ca-6a3f-4cbd-8621-3600d0a72af9" providerId="ADAL" clId="{61C42B04-8FF7-4D1E-9699-1D03215B40A6}" dt="2024-03-07T15:45:23.813" v="25" actId="1076"/>
          <ac:spMkLst>
            <pc:docMk/>
            <pc:sldMk cId="3644520732" sldId="312"/>
            <ac:spMk id="5" creationId="{5A84C4B2-AF29-4CFD-B4EE-9B24B348A376}"/>
          </ac:spMkLst>
        </pc:spChg>
        <pc:spChg chg="mod">
          <ac:chgData name="Jessica Roberts" userId="831782ca-6a3f-4cbd-8621-3600d0a72af9" providerId="ADAL" clId="{61C42B04-8FF7-4D1E-9699-1D03215B40A6}" dt="2024-03-07T15:45:28.905" v="26" actId="1076"/>
          <ac:spMkLst>
            <pc:docMk/>
            <pc:sldMk cId="3644520732" sldId="312"/>
            <ac:spMk id="17" creationId="{D8C19868-11C9-4370-BFAA-B63E10BBD7A0}"/>
          </ac:spMkLst>
        </pc:spChg>
      </pc:sldChg>
      <pc:sldChg chg="ord">
        <pc:chgData name="Jessica Roberts" userId="831782ca-6a3f-4cbd-8621-3600d0a72af9" providerId="ADAL" clId="{61C42B04-8FF7-4D1E-9699-1D03215B40A6}" dt="2024-03-07T15:47:45.355" v="49"/>
        <pc:sldMkLst>
          <pc:docMk/>
          <pc:sldMk cId="75904596" sldId="318"/>
        </pc:sldMkLst>
      </pc:sldChg>
      <pc:sldChg chg="delSp modSp mod delAnim">
        <pc:chgData name="Jessica Roberts" userId="831782ca-6a3f-4cbd-8621-3600d0a72af9" providerId="ADAL" clId="{61C42B04-8FF7-4D1E-9699-1D03215B40A6}" dt="2024-03-07T15:46:26.566" v="43" actId="478"/>
        <pc:sldMkLst>
          <pc:docMk/>
          <pc:sldMk cId="1743651398" sldId="322"/>
        </pc:sldMkLst>
        <pc:spChg chg="mod">
          <ac:chgData name="Jessica Roberts" userId="831782ca-6a3f-4cbd-8621-3600d0a72af9" providerId="ADAL" clId="{61C42B04-8FF7-4D1E-9699-1D03215B40A6}" dt="2024-03-07T15:46:06.304" v="37" actId="20577"/>
          <ac:spMkLst>
            <pc:docMk/>
            <pc:sldMk cId="1743651398" sldId="322"/>
            <ac:spMk id="4" creationId="{5437D77F-63E4-481F-BC6B-A1C006124247}"/>
          </ac:spMkLst>
        </pc:spChg>
        <pc:spChg chg="mod">
          <ac:chgData name="Jessica Roberts" userId="831782ca-6a3f-4cbd-8621-3600d0a72af9" providerId="ADAL" clId="{61C42B04-8FF7-4D1E-9699-1D03215B40A6}" dt="2024-03-07T15:46:01.395" v="31" actId="20577"/>
          <ac:spMkLst>
            <pc:docMk/>
            <pc:sldMk cId="1743651398" sldId="322"/>
            <ac:spMk id="5" creationId="{70A2CADE-CD78-44ED-BCA7-E9F2B4AB9C3D}"/>
          </ac:spMkLst>
        </pc:spChg>
        <pc:spChg chg="del mod">
          <ac:chgData name="Jessica Roberts" userId="831782ca-6a3f-4cbd-8621-3600d0a72af9" providerId="ADAL" clId="{61C42B04-8FF7-4D1E-9699-1D03215B40A6}" dt="2024-03-07T15:46:26.566" v="43" actId="478"/>
          <ac:spMkLst>
            <pc:docMk/>
            <pc:sldMk cId="1743651398" sldId="322"/>
            <ac:spMk id="7" creationId="{7AD7618A-57A2-4E52-98E5-9338482118E0}"/>
          </ac:spMkLst>
        </pc:spChg>
        <pc:picChg chg="mod modCrop">
          <ac:chgData name="Jessica Roberts" userId="831782ca-6a3f-4cbd-8621-3600d0a72af9" providerId="ADAL" clId="{61C42B04-8FF7-4D1E-9699-1D03215B40A6}" dt="2024-03-07T15:46:22.825" v="41" actId="14100"/>
          <ac:picMkLst>
            <pc:docMk/>
            <pc:sldMk cId="1743651398" sldId="322"/>
            <ac:picMk id="8" creationId="{77AF8AE9-AEB6-BA92-6BD4-9541452CBB02}"/>
          </ac:picMkLst>
        </pc:picChg>
      </pc:sldChg>
      <pc:sldChg chg="modSp mod">
        <pc:chgData name="Jessica Roberts" userId="831782ca-6a3f-4cbd-8621-3600d0a72af9" providerId="ADAL" clId="{61C42B04-8FF7-4D1E-9699-1D03215B40A6}" dt="2024-03-07T15:46:52.237" v="45" actId="207"/>
        <pc:sldMkLst>
          <pc:docMk/>
          <pc:sldMk cId="1243398347" sldId="323"/>
        </pc:sldMkLst>
        <pc:spChg chg="mod">
          <ac:chgData name="Jessica Roberts" userId="831782ca-6a3f-4cbd-8621-3600d0a72af9" providerId="ADAL" clId="{61C42B04-8FF7-4D1E-9699-1D03215B40A6}" dt="2024-03-07T15:46:52.237" v="45" actId="207"/>
          <ac:spMkLst>
            <pc:docMk/>
            <pc:sldMk cId="1243398347" sldId="323"/>
            <ac:spMk id="3" creationId="{F00FD690-7BD2-4F40-9AE9-9A39E4AEBC69}"/>
          </ac:spMkLst>
        </pc:spChg>
      </pc:sldChg>
      <pc:sldChg chg="add ord">
        <pc:chgData name="Jessica Roberts" userId="831782ca-6a3f-4cbd-8621-3600d0a72af9" providerId="ADAL" clId="{61C42B04-8FF7-4D1E-9699-1D03215B40A6}" dt="2024-03-07T15:48:01.416" v="52"/>
        <pc:sldMkLst>
          <pc:docMk/>
          <pc:sldMk cId="4044695140" sldId="324"/>
        </pc:sldMkLst>
      </pc:sldChg>
      <pc:sldChg chg="addSp delSp modSp new mod setBg modNotesTx">
        <pc:chgData name="Jessica Roberts" userId="831782ca-6a3f-4cbd-8621-3600d0a72af9" providerId="ADAL" clId="{61C42B04-8FF7-4D1E-9699-1D03215B40A6}" dt="2024-03-07T15:51:23.013" v="152" actId="20577"/>
        <pc:sldMkLst>
          <pc:docMk/>
          <pc:sldMk cId="357097089" sldId="325"/>
        </pc:sldMkLst>
        <pc:spChg chg="add del">
          <ac:chgData name="Jessica Roberts" userId="831782ca-6a3f-4cbd-8621-3600d0a72af9" providerId="ADAL" clId="{61C42B04-8FF7-4D1E-9699-1D03215B40A6}" dt="2024-03-07T15:48:22.271" v="56" actId="26606"/>
          <ac:spMkLst>
            <pc:docMk/>
            <pc:sldMk cId="357097089" sldId="325"/>
            <ac:spMk id="7" creationId="{AB8C311F-7253-4AED-9701-7FC0708C41C7}"/>
          </ac:spMkLst>
        </pc:spChg>
        <pc:spChg chg="add del">
          <ac:chgData name="Jessica Roberts" userId="831782ca-6a3f-4cbd-8621-3600d0a72af9" providerId="ADAL" clId="{61C42B04-8FF7-4D1E-9699-1D03215B40A6}" dt="2024-03-07T15:48:22.271" v="56" actId="26606"/>
          <ac:spMkLst>
            <pc:docMk/>
            <pc:sldMk cId="357097089" sldId="325"/>
            <ac:spMk id="9" creationId="{E2384209-CB15-4CDF-9D31-C44FD9A3F20D}"/>
          </ac:spMkLst>
        </pc:spChg>
        <pc:spChg chg="add del">
          <ac:chgData name="Jessica Roberts" userId="831782ca-6a3f-4cbd-8621-3600d0a72af9" providerId="ADAL" clId="{61C42B04-8FF7-4D1E-9699-1D03215B40A6}" dt="2024-03-07T15:48:22.271" v="56" actId="26606"/>
          <ac:spMkLst>
            <pc:docMk/>
            <pc:sldMk cId="357097089" sldId="325"/>
            <ac:spMk id="11" creationId="{2633B3B5-CC90-43F0-8714-D31D1F3F0209}"/>
          </ac:spMkLst>
        </pc:spChg>
        <pc:spChg chg="add del">
          <ac:chgData name="Jessica Roberts" userId="831782ca-6a3f-4cbd-8621-3600d0a72af9" providerId="ADAL" clId="{61C42B04-8FF7-4D1E-9699-1D03215B40A6}" dt="2024-03-07T15:48:22.271" v="56" actId="26606"/>
          <ac:spMkLst>
            <pc:docMk/>
            <pc:sldMk cId="357097089" sldId="325"/>
            <ac:spMk id="13" creationId="{A8D57A06-A426-446D-B02C-A2DC6B62E45E}"/>
          </ac:spMkLst>
        </pc:spChg>
        <pc:spChg chg="add del">
          <ac:chgData name="Jessica Roberts" userId="831782ca-6a3f-4cbd-8621-3600d0a72af9" providerId="ADAL" clId="{61C42B04-8FF7-4D1E-9699-1D03215B40A6}" dt="2024-03-07T15:48:25.246" v="58" actId="26606"/>
          <ac:spMkLst>
            <pc:docMk/>
            <pc:sldMk cId="357097089" sldId="325"/>
            <ac:spMk id="15" creationId="{9A97C86A-04D6-40F7-AE84-31AB43E6A846}"/>
          </ac:spMkLst>
        </pc:spChg>
        <pc:spChg chg="add del">
          <ac:chgData name="Jessica Roberts" userId="831782ca-6a3f-4cbd-8621-3600d0a72af9" providerId="ADAL" clId="{61C42B04-8FF7-4D1E-9699-1D03215B40A6}" dt="2024-03-07T15:48:25.246" v="58" actId="26606"/>
          <ac:spMkLst>
            <pc:docMk/>
            <pc:sldMk cId="357097089" sldId="325"/>
            <ac:spMk id="16" creationId="{F3060C83-F051-4F0E-ABAD-AA0DFC48B218}"/>
          </ac:spMkLst>
        </pc:spChg>
        <pc:spChg chg="add del">
          <ac:chgData name="Jessica Roberts" userId="831782ca-6a3f-4cbd-8621-3600d0a72af9" providerId="ADAL" clId="{61C42B04-8FF7-4D1E-9699-1D03215B40A6}" dt="2024-03-07T15:48:25.246" v="58" actId="26606"/>
          <ac:spMkLst>
            <pc:docMk/>
            <pc:sldMk cId="357097089" sldId="325"/>
            <ac:spMk id="17" creationId="{FF9F2414-84E8-453E-B1F3-389FDE8192D9}"/>
          </ac:spMkLst>
        </pc:spChg>
        <pc:spChg chg="add del">
          <ac:chgData name="Jessica Roberts" userId="831782ca-6a3f-4cbd-8621-3600d0a72af9" providerId="ADAL" clId="{61C42B04-8FF7-4D1E-9699-1D03215B40A6}" dt="2024-03-07T15:48:25.246" v="58" actId="26606"/>
          <ac:spMkLst>
            <pc:docMk/>
            <pc:sldMk cId="357097089" sldId="325"/>
            <ac:spMk id="18" creationId="{83C98ABE-055B-441F-B07E-44F97F083C39}"/>
          </ac:spMkLst>
        </pc:spChg>
        <pc:spChg chg="add del">
          <ac:chgData name="Jessica Roberts" userId="831782ca-6a3f-4cbd-8621-3600d0a72af9" providerId="ADAL" clId="{61C42B04-8FF7-4D1E-9699-1D03215B40A6}" dt="2024-03-07T15:48:25.246" v="58" actId="26606"/>
          <ac:spMkLst>
            <pc:docMk/>
            <pc:sldMk cId="357097089" sldId="325"/>
            <ac:spMk id="19" creationId="{3ECA69A1-7536-43AC-85EF-C7106179F5ED}"/>
          </ac:spMkLst>
        </pc:spChg>
        <pc:spChg chg="add del">
          <ac:chgData name="Jessica Roberts" userId="831782ca-6a3f-4cbd-8621-3600d0a72af9" providerId="ADAL" clId="{61C42B04-8FF7-4D1E-9699-1D03215B40A6}" dt="2024-03-07T15:48:25.246" v="58" actId="26606"/>
          <ac:spMkLst>
            <pc:docMk/>
            <pc:sldMk cId="357097089" sldId="325"/>
            <ac:spMk id="20" creationId="{29FDB030-9B49-4CED-8CCD-4D99382388AC}"/>
          </ac:spMkLst>
        </pc:spChg>
        <pc:spChg chg="add del">
          <ac:chgData name="Jessica Roberts" userId="831782ca-6a3f-4cbd-8621-3600d0a72af9" providerId="ADAL" clId="{61C42B04-8FF7-4D1E-9699-1D03215B40A6}" dt="2024-03-07T15:48:25.246" v="58" actId="26606"/>
          <ac:spMkLst>
            <pc:docMk/>
            <pc:sldMk cId="357097089" sldId="325"/>
            <ac:spMk id="21" creationId="{3783CA14-24A1-485C-8B30-D6A5D87987AD}"/>
          </ac:spMkLst>
        </pc:spChg>
        <pc:spChg chg="add">
          <ac:chgData name="Jessica Roberts" userId="831782ca-6a3f-4cbd-8621-3600d0a72af9" providerId="ADAL" clId="{61C42B04-8FF7-4D1E-9699-1D03215B40A6}" dt="2024-03-07T15:48:25.251" v="59" actId="26606"/>
          <ac:spMkLst>
            <pc:docMk/>
            <pc:sldMk cId="357097089" sldId="325"/>
            <ac:spMk id="23" creationId="{32BC26D8-82FB-445E-AA49-62A77D7C1EE0}"/>
          </ac:spMkLst>
        </pc:spChg>
        <pc:spChg chg="add">
          <ac:chgData name="Jessica Roberts" userId="831782ca-6a3f-4cbd-8621-3600d0a72af9" providerId="ADAL" clId="{61C42B04-8FF7-4D1E-9699-1D03215B40A6}" dt="2024-03-07T15:48:25.251" v="59" actId="26606"/>
          <ac:spMkLst>
            <pc:docMk/>
            <pc:sldMk cId="357097089" sldId="325"/>
            <ac:spMk id="24" creationId="{CB44330D-EA18-4254-AA95-EB49948539B8}"/>
          </ac:spMkLst>
        </pc:spChg>
        <pc:picChg chg="add mod">
          <ac:chgData name="Jessica Roberts" userId="831782ca-6a3f-4cbd-8621-3600d0a72af9" providerId="ADAL" clId="{61C42B04-8FF7-4D1E-9699-1D03215B40A6}" dt="2024-03-07T15:48:25.251" v="59" actId="26606"/>
          <ac:picMkLst>
            <pc:docMk/>
            <pc:sldMk cId="357097089" sldId="325"/>
            <ac:picMk id="2" creationId="{B4129649-3B2F-53E7-B637-044237001AE9}"/>
          </ac:picMkLst>
        </pc:picChg>
      </pc:sldChg>
      <pc:sldMasterChg chg="delSldLayout">
        <pc:chgData name="Jessica Roberts" userId="831782ca-6a3f-4cbd-8621-3600d0a72af9" providerId="ADAL" clId="{61C42B04-8FF7-4D1E-9699-1D03215B40A6}" dt="2024-03-07T15:47:05.806" v="46" actId="47"/>
        <pc:sldMasterMkLst>
          <pc:docMk/>
          <pc:sldMasterMk cId="561056645" sldId="2147483674"/>
        </pc:sldMasterMkLst>
        <pc:sldLayoutChg chg="del">
          <pc:chgData name="Jessica Roberts" userId="831782ca-6a3f-4cbd-8621-3600d0a72af9" providerId="ADAL" clId="{61C42B04-8FF7-4D1E-9699-1D03215B40A6}" dt="2024-03-07T15:47:05.806" v="46" actId="47"/>
          <pc:sldLayoutMkLst>
            <pc:docMk/>
            <pc:sldMasterMk cId="561056645" sldId="2147483674"/>
            <pc:sldLayoutMk cId="2574569190" sldId="2147483686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E18017-615D-4C19-8566-E39E995731F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07A386E-0180-4E91-8E04-4AB17863800C}">
      <dgm:prSet/>
      <dgm:spPr/>
      <dgm:t>
        <a:bodyPr/>
        <a:lstStyle/>
        <a:p>
          <a:r>
            <a:rPr lang="en-GB" dirty="0"/>
            <a:t>Whilst on placement, you need to find out about </a:t>
          </a:r>
          <a:r>
            <a:rPr lang="en-GB" dirty="0">
              <a:solidFill>
                <a:srgbClr val="FF0000"/>
              </a:solidFill>
            </a:rPr>
            <a:t>how the school works with their community </a:t>
          </a:r>
          <a:r>
            <a:rPr lang="en-GB" dirty="0"/>
            <a:t>(there may be a number of ways).</a:t>
          </a:r>
          <a:endParaRPr lang="en-US" dirty="0"/>
        </a:p>
      </dgm:t>
    </dgm:pt>
    <dgm:pt modelId="{27C4E67F-63A1-4755-98C7-411FF2C14B40}" type="parTrans" cxnId="{6F89CD1E-C183-4D26-85DA-C75AB8546C3A}">
      <dgm:prSet/>
      <dgm:spPr/>
      <dgm:t>
        <a:bodyPr/>
        <a:lstStyle/>
        <a:p>
          <a:endParaRPr lang="en-US"/>
        </a:p>
      </dgm:t>
    </dgm:pt>
    <dgm:pt modelId="{9F3FA515-5744-4E66-8B09-69D98C942D01}" type="sibTrans" cxnId="{6F89CD1E-C183-4D26-85DA-C75AB8546C3A}">
      <dgm:prSet/>
      <dgm:spPr/>
      <dgm:t>
        <a:bodyPr/>
        <a:lstStyle/>
        <a:p>
          <a:endParaRPr lang="en-US"/>
        </a:p>
      </dgm:t>
    </dgm:pt>
    <dgm:pt modelId="{BD356FAE-5D41-4467-80F6-42629BBF96DB}">
      <dgm:prSet/>
      <dgm:spPr/>
      <dgm:t>
        <a:bodyPr/>
        <a:lstStyle/>
        <a:p>
          <a:r>
            <a:rPr lang="en-GB"/>
            <a:t>Identify one that interests you and find out more about how it operates, why the school do it, how they measure impact, and how it has developed over time. </a:t>
          </a:r>
          <a:endParaRPr lang="en-US"/>
        </a:p>
      </dgm:t>
    </dgm:pt>
    <dgm:pt modelId="{EBA343C7-B200-4B53-9AFF-E34D5C76ACFB}" type="parTrans" cxnId="{15D27AD7-E6A1-4B7A-8D43-67E3D91A4DA1}">
      <dgm:prSet/>
      <dgm:spPr/>
      <dgm:t>
        <a:bodyPr/>
        <a:lstStyle/>
        <a:p>
          <a:endParaRPr lang="en-US"/>
        </a:p>
      </dgm:t>
    </dgm:pt>
    <dgm:pt modelId="{D6662604-D058-4A2C-B946-35B9B63D3FB1}" type="sibTrans" cxnId="{15D27AD7-E6A1-4B7A-8D43-67E3D91A4DA1}">
      <dgm:prSet/>
      <dgm:spPr/>
      <dgm:t>
        <a:bodyPr/>
        <a:lstStyle/>
        <a:p>
          <a:endParaRPr lang="en-US"/>
        </a:p>
      </dgm:t>
    </dgm:pt>
    <dgm:pt modelId="{CF013ACF-2CFF-48B2-AAA5-2DC244C4B4B7}">
      <dgm:prSet/>
      <dgm:spPr/>
      <dgm:t>
        <a:bodyPr/>
        <a:lstStyle/>
        <a:p>
          <a:r>
            <a:rPr lang="en-GB" dirty="0"/>
            <a:t>Does the school identify a link between this activity and one or more of the four purposes?</a:t>
          </a:r>
          <a:endParaRPr lang="en-US" dirty="0"/>
        </a:p>
      </dgm:t>
    </dgm:pt>
    <dgm:pt modelId="{DE788CCC-92E5-4F9D-9F5F-6DB53DA4709C}" type="parTrans" cxnId="{869125F5-E051-4DD0-9104-957D7955DF50}">
      <dgm:prSet/>
      <dgm:spPr/>
      <dgm:t>
        <a:bodyPr/>
        <a:lstStyle/>
        <a:p>
          <a:endParaRPr lang="en-US"/>
        </a:p>
      </dgm:t>
    </dgm:pt>
    <dgm:pt modelId="{C083109E-A967-4A8A-9610-36B2FBAB40EA}" type="sibTrans" cxnId="{869125F5-E051-4DD0-9104-957D7955DF50}">
      <dgm:prSet/>
      <dgm:spPr/>
      <dgm:t>
        <a:bodyPr/>
        <a:lstStyle/>
        <a:p>
          <a:endParaRPr lang="en-US"/>
        </a:p>
      </dgm:t>
    </dgm:pt>
    <dgm:pt modelId="{9C920800-2738-4BBC-8484-93EDC2FB0599}">
      <dgm:prSet/>
      <dgm:spPr/>
      <dgm:t>
        <a:bodyPr/>
        <a:lstStyle/>
        <a:p>
          <a:r>
            <a:rPr lang="en-GB" dirty="0"/>
            <a:t>If possible, collect images and information. This additional activity could be added to your PLP.</a:t>
          </a:r>
          <a:endParaRPr lang="en-US" dirty="0"/>
        </a:p>
      </dgm:t>
    </dgm:pt>
    <dgm:pt modelId="{162AB354-2857-4319-A0C9-560CD44ED677}" type="parTrans" cxnId="{397C0411-F92C-4E8C-AD8B-694AA7A19E70}">
      <dgm:prSet/>
      <dgm:spPr/>
      <dgm:t>
        <a:bodyPr/>
        <a:lstStyle/>
        <a:p>
          <a:endParaRPr lang="en-US"/>
        </a:p>
      </dgm:t>
    </dgm:pt>
    <dgm:pt modelId="{1BCB2FE6-21E1-40A1-9379-37691C3F587F}" type="sibTrans" cxnId="{397C0411-F92C-4E8C-AD8B-694AA7A19E70}">
      <dgm:prSet/>
      <dgm:spPr/>
      <dgm:t>
        <a:bodyPr/>
        <a:lstStyle/>
        <a:p>
          <a:endParaRPr lang="en-US"/>
        </a:p>
      </dgm:t>
    </dgm:pt>
    <dgm:pt modelId="{8DFA7501-31BC-44E6-9F2F-153B2262B487}" type="pres">
      <dgm:prSet presAssocID="{18E18017-615D-4C19-8566-E39E995731F8}" presName="vert0" presStyleCnt="0">
        <dgm:presLayoutVars>
          <dgm:dir/>
          <dgm:animOne val="branch"/>
          <dgm:animLvl val="lvl"/>
        </dgm:presLayoutVars>
      </dgm:prSet>
      <dgm:spPr/>
    </dgm:pt>
    <dgm:pt modelId="{82A76B0A-66F4-4B43-896B-E57C1F9AE214}" type="pres">
      <dgm:prSet presAssocID="{C07A386E-0180-4E91-8E04-4AB17863800C}" presName="thickLine" presStyleLbl="alignNode1" presStyleIdx="0" presStyleCnt="4"/>
      <dgm:spPr/>
    </dgm:pt>
    <dgm:pt modelId="{CF440FE1-1ED0-4661-92AC-8EB901648E02}" type="pres">
      <dgm:prSet presAssocID="{C07A386E-0180-4E91-8E04-4AB17863800C}" presName="horz1" presStyleCnt="0"/>
      <dgm:spPr/>
    </dgm:pt>
    <dgm:pt modelId="{F37DFFCD-B0F4-48D4-A1BC-F97F794C548F}" type="pres">
      <dgm:prSet presAssocID="{C07A386E-0180-4E91-8E04-4AB17863800C}" presName="tx1" presStyleLbl="revTx" presStyleIdx="0" presStyleCnt="4"/>
      <dgm:spPr/>
    </dgm:pt>
    <dgm:pt modelId="{56A80DC6-F1EB-4F28-8B4C-DE0B072CE855}" type="pres">
      <dgm:prSet presAssocID="{C07A386E-0180-4E91-8E04-4AB17863800C}" presName="vert1" presStyleCnt="0"/>
      <dgm:spPr/>
    </dgm:pt>
    <dgm:pt modelId="{F3540C55-C06A-4D30-AA4F-65D57B1628BD}" type="pres">
      <dgm:prSet presAssocID="{BD356FAE-5D41-4467-80F6-42629BBF96DB}" presName="thickLine" presStyleLbl="alignNode1" presStyleIdx="1" presStyleCnt="4"/>
      <dgm:spPr/>
    </dgm:pt>
    <dgm:pt modelId="{E6708463-494F-4F2E-831B-EE81C80FA748}" type="pres">
      <dgm:prSet presAssocID="{BD356FAE-5D41-4467-80F6-42629BBF96DB}" presName="horz1" presStyleCnt="0"/>
      <dgm:spPr/>
    </dgm:pt>
    <dgm:pt modelId="{693FC691-B156-478F-9FC9-C0D2A25F1244}" type="pres">
      <dgm:prSet presAssocID="{BD356FAE-5D41-4467-80F6-42629BBF96DB}" presName="tx1" presStyleLbl="revTx" presStyleIdx="1" presStyleCnt="4"/>
      <dgm:spPr/>
    </dgm:pt>
    <dgm:pt modelId="{99402C18-FE8B-4344-ACB5-DCB25982670E}" type="pres">
      <dgm:prSet presAssocID="{BD356FAE-5D41-4467-80F6-42629BBF96DB}" presName="vert1" presStyleCnt="0"/>
      <dgm:spPr/>
    </dgm:pt>
    <dgm:pt modelId="{7CA71D06-7099-4255-8A4F-0CD071919A87}" type="pres">
      <dgm:prSet presAssocID="{CF013ACF-2CFF-48B2-AAA5-2DC244C4B4B7}" presName="thickLine" presStyleLbl="alignNode1" presStyleIdx="2" presStyleCnt="4"/>
      <dgm:spPr/>
    </dgm:pt>
    <dgm:pt modelId="{4D4BEC63-570E-4FA6-B8C6-3D8247928CCA}" type="pres">
      <dgm:prSet presAssocID="{CF013ACF-2CFF-48B2-AAA5-2DC244C4B4B7}" presName="horz1" presStyleCnt="0"/>
      <dgm:spPr/>
    </dgm:pt>
    <dgm:pt modelId="{2DA99DE4-5553-4E96-8D37-0883DCA65700}" type="pres">
      <dgm:prSet presAssocID="{CF013ACF-2CFF-48B2-AAA5-2DC244C4B4B7}" presName="tx1" presStyleLbl="revTx" presStyleIdx="2" presStyleCnt="4"/>
      <dgm:spPr/>
    </dgm:pt>
    <dgm:pt modelId="{15C52714-A76D-46D6-A601-9F49FE9814C3}" type="pres">
      <dgm:prSet presAssocID="{CF013ACF-2CFF-48B2-AAA5-2DC244C4B4B7}" presName="vert1" presStyleCnt="0"/>
      <dgm:spPr/>
    </dgm:pt>
    <dgm:pt modelId="{FF33F919-5A52-4297-A5AA-044F37F79D7A}" type="pres">
      <dgm:prSet presAssocID="{9C920800-2738-4BBC-8484-93EDC2FB0599}" presName="thickLine" presStyleLbl="alignNode1" presStyleIdx="3" presStyleCnt="4"/>
      <dgm:spPr/>
    </dgm:pt>
    <dgm:pt modelId="{03C108BD-3991-4B8A-9BD7-7170EF1F5F81}" type="pres">
      <dgm:prSet presAssocID="{9C920800-2738-4BBC-8484-93EDC2FB0599}" presName="horz1" presStyleCnt="0"/>
      <dgm:spPr/>
    </dgm:pt>
    <dgm:pt modelId="{602D5E00-B6C1-4287-990E-2B414A95F4DD}" type="pres">
      <dgm:prSet presAssocID="{9C920800-2738-4BBC-8484-93EDC2FB0599}" presName="tx1" presStyleLbl="revTx" presStyleIdx="3" presStyleCnt="4"/>
      <dgm:spPr/>
    </dgm:pt>
    <dgm:pt modelId="{AEBEF73E-3C2A-4136-B1DC-36953650B7FA}" type="pres">
      <dgm:prSet presAssocID="{9C920800-2738-4BBC-8484-93EDC2FB0599}" presName="vert1" presStyleCnt="0"/>
      <dgm:spPr/>
    </dgm:pt>
  </dgm:ptLst>
  <dgm:cxnLst>
    <dgm:cxn modelId="{E7310C0D-AA48-4A1A-A513-A0FA430BF3D2}" type="presOf" srcId="{C07A386E-0180-4E91-8E04-4AB17863800C}" destId="{F37DFFCD-B0F4-48D4-A1BC-F97F794C548F}" srcOrd="0" destOrd="0" presId="urn:microsoft.com/office/officeart/2008/layout/LinedList"/>
    <dgm:cxn modelId="{397C0411-F92C-4E8C-AD8B-694AA7A19E70}" srcId="{18E18017-615D-4C19-8566-E39E995731F8}" destId="{9C920800-2738-4BBC-8484-93EDC2FB0599}" srcOrd="3" destOrd="0" parTransId="{162AB354-2857-4319-A0C9-560CD44ED677}" sibTransId="{1BCB2FE6-21E1-40A1-9379-37691C3F587F}"/>
    <dgm:cxn modelId="{3FD74318-823B-4676-8E82-1FFCCB0FB56D}" type="presOf" srcId="{BD356FAE-5D41-4467-80F6-42629BBF96DB}" destId="{693FC691-B156-478F-9FC9-C0D2A25F1244}" srcOrd="0" destOrd="0" presId="urn:microsoft.com/office/officeart/2008/layout/LinedList"/>
    <dgm:cxn modelId="{551B6919-17D2-4048-A47B-927C4D86EF65}" type="presOf" srcId="{CF013ACF-2CFF-48B2-AAA5-2DC244C4B4B7}" destId="{2DA99DE4-5553-4E96-8D37-0883DCA65700}" srcOrd="0" destOrd="0" presId="urn:microsoft.com/office/officeart/2008/layout/LinedList"/>
    <dgm:cxn modelId="{6F89CD1E-C183-4D26-85DA-C75AB8546C3A}" srcId="{18E18017-615D-4C19-8566-E39E995731F8}" destId="{C07A386E-0180-4E91-8E04-4AB17863800C}" srcOrd="0" destOrd="0" parTransId="{27C4E67F-63A1-4755-98C7-411FF2C14B40}" sibTransId="{9F3FA515-5744-4E66-8B09-69D98C942D01}"/>
    <dgm:cxn modelId="{15D27AD7-E6A1-4B7A-8D43-67E3D91A4DA1}" srcId="{18E18017-615D-4C19-8566-E39E995731F8}" destId="{BD356FAE-5D41-4467-80F6-42629BBF96DB}" srcOrd="1" destOrd="0" parTransId="{EBA343C7-B200-4B53-9AFF-E34D5C76ACFB}" sibTransId="{D6662604-D058-4A2C-B946-35B9B63D3FB1}"/>
    <dgm:cxn modelId="{F27A5EDE-EF42-42AB-B6B9-CD1C746686D1}" type="presOf" srcId="{18E18017-615D-4C19-8566-E39E995731F8}" destId="{8DFA7501-31BC-44E6-9F2F-153B2262B487}" srcOrd="0" destOrd="0" presId="urn:microsoft.com/office/officeart/2008/layout/LinedList"/>
    <dgm:cxn modelId="{869125F5-E051-4DD0-9104-957D7955DF50}" srcId="{18E18017-615D-4C19-8566-E39E995731F8}" destId="{CF013ACF-2CFF-48B2-AAA5-2DC244C4B4B7}" srcOrd="2" destOrd="0" parTransId="{DE788CCC-92E5-4F9D-9F5F-6DB53DA4709C}" sibTransId="{C083109E-A967-4A8A-9610-36B2FBAB40EA}"/>
    <dgm:cxn modelId="{B75B99F9-C337-4EF0-913E-D05ED0B2FA51}" type="presOf" srcId="{9C920800-2738-4BBC-8484-93EDC2FB0599}" destId="{602D5E00-B6C1-4287-990E-2B414A95F4DD}" srcOrd="0" destOrd="0" presId="urn:microsoft.com/office/officeart/2008/layout/LinedList"/>
    <dgm:cxn modelId="{58DBA287-031C-49A3-9DE4-AEFB4D674FCF}" type="presParOf" srcId="{8DFA7501-31BC-44E6-9F2F-153B2262B487}" destId="{82A76B0A-66F4-4B43-896B-E57C1F9AE214}" srcOrd="0" destOrd="0" presId="urn:microsoft.com/office/officeart/2008/layout/LinedList"/>
    <dgm:cxn modelId="{C1A811FF-03DC-4137-886B-328A04F11620}" type="presParOf" srcId="{8DFA7501-31BC-44E6-9F2F-153B2262B487}" destId="{CF440FE1-1ED0-4661-92AC-8EB901648E02}" srcOrd="1" destOrd="0" presId="urn:microsoft.com/office/officeart/2008/layout/LinedList"/>
    <dgm:cxn modelId="{A4FCB92C-420E-45C0-96B7-B07CC6846876}" type="presParOf" srcId="{CF440FE1-1ED0-4661-92AC-8EB901648E02}" destId="{F37DFFCD-B0F4-48D4-A1BC-F97F794C548F}" srcOrd="0" destOrd="0" presId="urn:microsoft.com/office/officeart/2008/layout/LinedList"/>
    <dgm:cxn modelId="{6FB38C50-8B7E-456A-B34E-0A9BF0C9775B}" type="presParOf" srcId="{CF440FE1-1ED0-4661-92AC-8EB901648E02}" destId="{56A80DC6-F1EB-4F28-8B4C-DE0B072CE855}" srcOrd="1" destOrd="0" presId="urn:microsoft.com/office/officeart/2008/layout/LinedList"/>
    <dgm:cxn modelId="{98468553-149C-4721-AAEA-6FADA8E7F106}" type="presParOf" srcId="{8DFA7501-31BC-44E6-9F2F-153B2262B487}" destId="{F3540C55-C06A-4D30-AA4F-65D57B1628BD}" srcOrd="2" destOrd="0" presId="urn:microsoft.com/office/officeart/2008/layout/LinedList"/>
    <dgm:cxn modelId="{ADB93F09-BCCD-4AF8-B52F-D8FCAB3B52A3}" type="presParOf" srcId="{8DFA7501-31BC-44E6-9F2F-153B2262B487}" destId="{E6708463-494F-4F2E-831B-EE81C80FA748}" srcOrd="3" destOrd="0" presId="urn:microsoft.com/office/officeart/2008/layout/LinedList"/>
    <dgm:cxn modelId="{CF79DC9C-DBB9-4B7B-A875-4883A5DDE200}" type="presParOf" srcId="{E6708463-494F-4F2E-831B-EE81C80FA748}" destId="{693FC691-B156-478F-9FC9-C0D2A25F1244}" srcOrd="0" destOrd="0" presId="urn:microsoft.com/office/officeart/2008/layout/LinedList"/>
    <dgm:cxn modelId="{D06381E8-A288-4729-9F40-A6EE2EE51252}" type="presParOf" srcId="{E6708463-494F-4F2E-831B-EE81C80FA748}" destId="{99402C18-FE8B-4344-ACB5-DCB25982670E}" srcOrd="1" destOrd="0" presId="urn:microsoft.com/office/officeart/2008/layout/LinedList"/>
    <dgm:cxn modelId="{ADD35CBC-834F-4A7B-BC8F-AC1E7CA82961}" type="presParOf" srcId="{8DFA7501-31BC-44E6-9F2F-153B2262B487}" destId="{7CA71D06-7099-4255-8A4F-0CD071919A87}" srcOrd="4" destOrd="0" presId="urn:microsoft.com/office/officeart/2008/layout/LinedList"/>
    <dgm:cxn modelId="{6F4E8D0C-CAE1-4A18-B51F-62C2E1D5D601}" type="presParOf" srcId="{8DFA7501-31BC-44E6-9F2F-153B2262B487}" destId="{4D4BEC63-570E-4FA6-B8C6-3D8247928CCA}" srcOrd="5" destOrd="0" presId="urn:microsoft.com/office/officeart/2008/layout/LinedList"/>
    <dgm:cxn modelId="{96670CB6-D410-4B72-8C96-0717033D6B33}" type="presParOf" srcId="{4D4BEC63-570E-4FA6-B8C6-3D8247928CCA}" destId="{2DA99DE4-5553-4E96-8D37-0883DCA65700}" srcOrd="0" destOrd="0" presId="urn:microsoft.com/office/officeart/2008/layout/LinedList"/>
    <dgm:cxn modelId="{A5CAEE9C-E3D7-400E-8204-5D401ADE4D43}" type="presParOf" srcId="{4D4BEC63-570E-4FA6-B8C6-3D8247928CCA}" destId="{15C52714-A76D-46D6-A601-9F49FE9814C3}" srcOrd="1" destOrd="0" presId="urn:microsoft.com/office/officeart/2008/layout/LinedList"/>
    <dgm:cxn modelId="{707C9507-3A52-409A-8870-1D59A5BCA52C}" type="presParOf" srcId="{8DFA7501-31BC-44E6-9F2F-153B2262B487}" destId="{FF33F919-5A52-4297-A5AA-044F37F79D7A}" srcOrd="6" destOrd="0" presId="urn:microsoft.com/office/officeart/2008/layout/LinedList"/>
    <dgm:cxn modelId="{B7B94D0B-3F79-4F39-91A7-C000D1A42659}" type="presParOf" srcId="{8DFA7501-31BC-44E6-9F2F-153B2262B487}" destId="{03C108BD-3991-4B8A-9BD7-7170EF1F5F81}" srcOrd="7" destOrd="0" presId="urn:microsoft.com/office/officeart/2008/layout/LinedList"/>
    <dgm:cxn modelId="{FDC80007-EC2A-420E-BE92-0A76EB2CB555}" type="presParOf" srcId="{03C108BD-3991-4B8A-9BD7-7170EF1F5F81}" destId="{602D5E00-B6C1-4287-990E-2B414A95F4DD}" srcOrd="0" destOrd="0" presId="urn:microsoft.com/office/officeart/2008/layout/LinedList"/>
    <dgm:cxn modelId="{05A85EFA-8C89-44B2-9A8C-29856DD1F025}" type="presParOf" srcId="{03C108BD-3991-4B8A-9BD7-7170EF1F5F81}" destId="{AEBEF73E-3C2A-4136-B1DC-36953650B7F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A76B0A-66F4-4B43-896B-E57C1F9AE214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7DFFCD-B0F4-48D4-A1BC-F97F794C548F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Whilst on placement, you need to find out about </a:t>
          </a:r>
          <a:r>
            <a:rPr lang="en-GB" sz="2400" kern="1200" dirty="0">
              <a:solidFill>
                <a:srgbClr val="FF0000"/>
              </a:solidFill>
            </a:rPr>
            <a:t>how the school works with their community </a:t>
          </a:r>
          <a:r>
            <a:rPr lang="en-GB" sz="2400" kern="1200" dirty="0"/>
            <a:t>(there may be a number of ways).</a:t>
          </a:r>
          <a:endParaRPr lang="en-US" sz="2400" kern="1200" dirty="0"/>
        </a:p>
      </dsp:txBody>
      <dsp:txXfrm>
        <a:off x="0" y="0"/>
        <a:ext cx="6900512" cy="1384035"/>
      </dsp:txXfrm>
    </dsp:sp>
    <dsp:sp modelId="{F3540C55-C06A-4D30-AA4F-65D57B1628BD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3FC691-B156-478F-9FC9-C0D2A25F1244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Identify one that interests you and find out more about how it operates, why the school do it, how they measure impact, and how it has developed over time. </a:t>
          </a:r>
          <a:endParaRPr lang="en-US" sz="2400" kern="1200"/>
        </a:p>
      </dsp:txBody>
      <dsp:txXfrm>
        <a:off x="0" y="1384035"/>
        <a:ext cx="6900512" cy="1384035"/>
      </dsp:txXfrm>
    </dsp:sp>
    <dsp:sp modelId="{7CA71D06-7099-4255-8A4F-0CD071919A87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A99DE4-5553-4E96-8D37-0883DCA65700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Does the school identify a link between this activity and one or more of the four purposes?</a:t>
          </a:r>
          <a:endParaRPr lang="en-US" sz="2400" kern="1200" dirty="0"/>
        </a:p>
      </dsp:txBody>
      <dsp:txXfrm>
        <a:off x="0" y="2768070"/>
        <a:ext cx="6900512" cy="1384035"/>
      </dsp:txXfrm>
    </dsp:sp>
    <dsp:sp modelId="{FF33F919-5A52-4297-A5AA-044F37F79D7A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D5E00-B6C1-4287-990E-2B414A95F4DD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If possible, collect images and information. This additional activity could be added to your PLP.</a:t>
          </a:r>
          <a:endParaRPr lang="en-US" sz="2400" kern="1200" dirty="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BC0B7A-789E-4E86-B5E7-97702BF20461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97B92C-E988-4A69-8508-1C2D868626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238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See FAQs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E637CE-5F7B-455C-8D20-34DE84C982A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1001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 looking at case studies from earlier sessions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97B92C-E988-4A69-8508-1C2D868626B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6930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See FAQs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E637CE-5F7B-455C-8D20-34DE84C982A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523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74C95-8B2D-4F98-A2F7-C7DA7054E1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4A907E-3212-422E-B95A-8CA34966C4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7E4F67-D0B8-48B5-9611-06E388DB0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Thursday, March 7,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3A46B5-2309-40FF-ABB6-14C6066EE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62D92-1ECA-4928-8235-854D0F6B4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331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49947-3D2B-45F5-81F7-8FEB1B90C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86A96-A365-463F-8319-CB9AE70F17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BCEB86-166A-41BE-A404-7C30F2DE8A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Thursday, March 7,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30E5E-DFF9-40AA-A2B8-48CE0AA0D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68861D-0E31-4548-BE60-1358E584A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366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1462C-85AE-486D-B975-2436669DB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E66D37-78B4-49D0-903C-ED25159808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3CAF9E-8643-42EB-B98A-8ED42AD8D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Thursday, March 7,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8307A9-68BB-4CE8-9CAC-8CF5770F2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4E120-1219-447E-ABF4-E1E2A877E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994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1FB10-5E4C-49FC-BBC9-E4D823CE8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597AD-0893-436F-847F-9ED40F7FC7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BBE287-FD53-4FFC-8AC0-19070B4AA6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114708-8EFA-47C1-89EF-585EDA394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Thursday, March 7,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E05AC0-BC5D-4C39-BD18-853DB9212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E326E4-5599-4A64-A891-9E0125A27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652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8B00B-5DD0-41DE-A54E-8FEF18E6D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392904-4E02-4222-9464-F6530CF294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BF69F6-5F99-4D50-A00E-0131C3784B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5D8C43-DE7A-49C2-9FFB-4A29829BD8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69B025-0734-45DE-A539-9B346E487A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AC56EB-6F53-4E77-ADFD-6E3BDA34B1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Thursday, March 7,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F4938A-D09F-4CBB-8895-F0AC7C2BA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19322E-D11A-423B-BC93-1CEE13A22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142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EB2A0-7ADA-4016-BCC7-F0177E843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8CA416-AF49-4C15-8ED4-0C4065924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Thursday, March 7, 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7BE16A-FBF8-4371-B540-D81637F25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3B17B6-0780-46B4-AD36-A886F173F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660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2ACF97-78FA-40BE-96E9-068238309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Thursday, March 7,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8CCD88-A0A8-433C-900B-A5BA2F5D9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329E9E-EA16-47CE-B11A-D66B2F8EC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226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BEEA5-0A15-4548-8768-761926CD8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E5420-770C-4E70-9826-04206E0A5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3192F9-BDE7-40E7-97FF-A4D38181A3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7DBDD2-C8A1-480D-B16E-76A880D2B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Thursday, March 7,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6201D-E597-4453-ADBD-755860ABD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9A0081-EB75-436D-ABD9-357841C98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363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712F7-0641-4582-832A-C33204D26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B7AA81-552E-4650-809E-B8479C2BCF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6D1DAB-08A3-483E-9360-9701AFC5C9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EF7A65-AB1F-4D27-98D6-16288C0EB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Thursday, March 7,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649722-4332-4F5D-8542-922090615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F86C85-FDC0-4B48-AB5C-F20257253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406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99DA0-B577-4690-9890-75C677E9E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C842B7-0E62-4021-B545-8D732368CA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E0E076-1898-4BF6-A303-313ED79703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Thursday, March 7,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3E92F9-2B6B-4E35-B09A-F775283E5A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EBF17D-2175-400A-A524-95957B4B2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783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8AB556-B73D-44A1-938E-28827D92CC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0D972E-1D0F-4E55-A0B6-89A80E1DB9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6031F6-E764-40F8-A742-C528A416E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Thursday, March 7,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15D73E-2F65-4AB3-A66F-3EE452DC6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705972-513C-4D50-934B-A74CF2AA2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482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2AC7E9-1834-460A-9A38-1A32AC549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59F2A8-54CE-4528-902F-8DCE4CFC7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1F674-FCA1-42EB-8268-978C1E6672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Thursday, March 7, 2024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2EFA7E-5AE8-48A2-8360-2108C859EB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BCC47B-22D4-4ABA-819C-30B11C5148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561056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511861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511861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ccednet-rcdec.ca/en/new-in-ced/2015/05/28/funding-available-community-infrastructure-through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cednet-rcdec.ca/en/new-in-ced/2015/05/28/funding-available-community-infrastructure-through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cednet-rcdec.ca/en/new-in-ced/2015/05/28/funding-available-community-infrastructure-through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dpolicyinca.org/publications/continuous-improvement-schools-covid-19-context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/3.0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KIjrVXRYnI4" TargetMode="External"/><Relationship Id="rId4" Type="http://schemas.openxmlformats.org/officeDocument/2006/relationships/hyperlink" Target="https://www.youtube.com/watch?v=6f2k0_dI5GM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380701&amp;picture=any-questions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45352925-4751-4F5E-B434-C1C0CE917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128B0C87-106B-4BC6-B780-21399D381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Wales Map Flag | Wales map, Welsh flag, Wales flag">
            <a:extLst>
              <a:ext uri="{FF2B5EF4-FFF2-40B4-BE49-F238E27FC236}">
                <a16:creationId xmlns:a16="http://schemas.microsoft.com/office/drawing/2014/main" id="{B08B64C4-6A43-469C-B98A-AD4B0B749B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78" r="22688" b="-1"/>
          <a:stretch/>
        </p:blipFill>
        <p:spPr bwMode="auto">
          <a:xfrm>
            <a:off x="1" y="2"/>
            <a:ext cx="6095695" cy="6857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Red drawing pins on a map">
            <a:extLst>
              <a:ext uri="{FF2B5EF4-FFF2-40B4-BE49-F238E27FC236}">
                <a16:creationId xmlns:a16="http://schemas.microsoft.com/office/drawing/2014/main" id="{546D12BC-E455-499B-942C-2A467BB632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5000"/>
          </a:blip>
          <a:srcRect l="12750" r="20583"/>
          <a:stretch/>
        </p:blipFill>
        <p:spPr>
          <a:xfrm>
            <a:off x="6094180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58F8C0-70BA-4805-B1EE-D5DED5B2FF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6528" y="1035892"/>
            <a:ext cx="10515600" cy="557189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defRPr/>
            </a:pPr>
            <a:r>
              <a:rPr lang="en-US" sz="4800" dirty="0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</a:rPr>
              <a:t>E</a:t>
            </a:r>
            <a:r>
              <a:rPr lang="en-US" sz="4800" b="1" dirty="0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</a:rPr>
              <a:t>CAD6009C: </a:t>
            </a:r>
            <a:r>
              <a:rPr lang="en-US" sz="4800" b="1" dirty="0" err="1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</a:rPr>
              <a:t>Dysgwyr</a:t>
            </a:r>
            <a:r>
              <a:rPr lang="en-US" sz="4800" b="1" kern="1200" dirty="0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  <a:t>, </a:t>
            </a:r>
            <a:r>
              <a:rPr lang="en-US" sz="4800" b="1" kern="1200" dirty="0" err="1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  <a:t>Ysgolion</a:t>
            </a:r>
            <a:r>
              <a:rPr lang="en-US" sz="4800" b="1" kern="1200" dirty="0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  <a:t> a </a:t>
            </a:r>
            <a:r>
              <a:rPr lang="en-US" sz="4800" b="1" kern="1200" dirty="0" err="1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  <a:t>Chymunedau</a:t>
            </a:r>
            <a:r>
              <a:rPr lang="en-US" sz="4800" b="1" kern="1200" dirty="0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  <a:t>:</a:t>
            </a:r>
            <a:br>
              <a:rPr lang="en-US" sz="4800" b="1" kern="1200" dirty="0">
                <a:ln w="12700">
                  <a:solidFill>
                    <a:srgbClr val="5B9BD5"/>
                  </a:solidFill>
                  <a:prstDash val="solid"/>
                </a:ln>
                <a:effectLst>
                  <a:outerShdw dist="38100" dir="2640000" algn="bl" rotWithShape="0">
                    <a:srgbClr val="5B9BD5"/>
                  </a:outerShdw>
                </a:effectLst>
              </a:rPr>
            </a:br>
            <a:r>
              <a:rPr lang="en-US" sz="4800" b="1" kern="1200" dirty="0" err="1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  <a:t>ble</a:t>
            </a:r>
            <a:r>
              <a:rPr lang="en-US" sz="4800" b="1" kern="1200" dirty="0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800" b="1" kern="1200" dirty="0" err="1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  <a:t>ydw</a:t>
            </a:r>
            <a:r>
              <a:rPr lang="en-US" sz="4800" b="1" kern="1200" dirty="0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800" b="1" kern="1200" dirty="0" err="1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  <a:t>i’n</a:t>
            </a:r>
            <a:r>
              <a:rPr lang="en-US" sz="4800" b="1" kern="1200" dirty="0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800" b="1" kern="1200" dirty="0" err="1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  <a:t>addysgu</a:t>
            </a:r>
            <a:r>
              <a:rPr lang="en-US" sz="4800" b="1" kern="1200" dirty="0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  <a:t>?</a:t>
            </a:r>
            <a:br>
              <a:rPr lang="en-US" sz="4800" b="1" kern="1200" dirty="0">
                <a:ln w="12700">
                  <a:solidFill>
                    <a:srgbClr val="5B9BD5"/>
                  </a:solidFill>
                  <a:prstDash val="solid"/>
                </a:ln>
                <a:effectLst>
                  <a:outerShdw dist="38100" dir="2640000" algn="bl" rotWithShape="0">
                    <a:srgbClr val="5B9BD5"/>
                  </a:outerShdw>
                </a:effectLst>
              </a:rPr>
            </a:br>
            <a:br>
              <a:rPr lang="en-US" sz="4800" kern="1200" dirty="0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en-US" sz="4800" b="1" dirty="0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</a:rPr>
              <a:t>ECAD6009: Learners</a:t>
            </a:r>
            <a:r>
              <a:rPr lang="en-US" sz="4800" b="1" kern="1200" dirty="0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  <a:t>, Schools and Communities:</a:t>
            </a:r>
            <a:br>
              <a:rPr lang="en-US" sz="4800" b="1" kern="1200" dirty="0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en-US" sz="4800" b="1" kern="1200" dirty="0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ea typeface="+mj-ea"/>
                <a:cs typeface="+mj-cs"/>
              </a:rPr>
              <a:t>where am I teaching?</a:t>
            </a:r>
            <a:br>
              <a:rPr lang="en-US" sz="4800" b="1" kern="1200" dirty="0">
                <a:ln w="12700">
                  <a:solidFill>
                    <a:srgbClr val="5B9BD5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rgbClr val="5B9BD5"/>
                  </a:outerShdw>
                </a:effectLst>
                <a:latin typeface="+mj-lt"/>
                <a:cs typeface="Calibri Light"/>
              </a:rPr>
            </a:br>
            <a:br>
              <a:rPr lang="en-US" sz="2200" b="1" kern="1200" dirty="0">
                <a:ln w="12700">
                  <a:solidFill>
                    <a:srgbClr val="5B9BD5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640000" algn="bl" rotWithShape="0">
                    <a:srgbClr val="5B9BD5"/>
                  </a:outerShdw>
                </a:effectLst>
              </a:rPr>
            </a:br>
            <a:br>
              <a:rPr lang="en-US" sz="2200" kern="1200" dirty="0"/>
            </a:br>
            <a:br>
              <a:rPr lang="en-US" sz="4800" dirty="0"/>
            </a:br>
            <a:endParaRPr lang="en-US" sz="4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038271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A1F4EB-03E0-4C01-B1F4-92E667B61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Amcanion</a:t>
            </a:r>
            <a:r>
              <a:rPr lang="en-US" sz="3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/ Aims</a:t>
            </a:r>
            <a:br>
              <a:rPr lang="en-US" sz="3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37D77F-63E4-481F-BC6B-A1C00612424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380855" y="1412489"/>
            <a:ext cx="3427283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/>
            <a:r>
              <a:rPr lang="en-US" sz="1700" dirty="0"/>
              <a:t>Eich </a:t>
            </a:r>
            <a:r>
              <a:rPr lang="en-US" sz="1700" dirty="0" err="1"/>
              <a:t>gwneud</a:t>
            </a:r>
            <a:r>
              <a:rPr lang="en-US" sz="1700" dirty="0"/>
              <a:t> </a:t>
            </a:r>
            <a:r>
              <a:rPr lang="en-US" sz="1700" dirty="0" err="1"/>
              <a:t>yn</a:t>
            </a:r>
            <a:r>
              <a:rPr lang="en-US" sz="1700" dirty="0"/>
              <a:t> </a:t>
            </a:r>
            <a:r>
              <a:rPr lang="en-US" sz="1700" dirty="0" err="1"/>
              <a:t>ymwybodol</a:t>
            </a:r>
            <a:r>
              <a:rPr lang="en-US" sz="1700" dirty="0"/>
              <a:t> </a:t>
            </a:r>
            <a:r>
              <a:rPr lang="en-US" sz="1700" dirty="0" err="1"/>
              <a:t>o’r</a:t>
            </a:r>
            <a:r>
              <a:rPr lang="en-US" sz="1700" dirty="0"/>
              <a:t> </a:t>
            </a:r>
            <a:r>
              <a:rPr lang="en-US" sz="1700" dirty="0" err="1"/>
              <a:t>dystiolaeth</a:t>
            </a:r>
            <a:r>
              <a:rPr lang="en-US" sz="1700" dirty="0"/>
              <a:t> y </a:t>
            </a:r>
            <a:r>
              <a:rPr lang="en-US" sz="1700" dirty="0" err="1"/>
              <a:t>mae</a:t>
            </a:r>
            <a:r>
              <a:rPr lang="en-US" sz="1700" dirty="0"/>
              <a:t> </a:t>
            </a:r>
            <a:r>
              <a:rPr lang="en-US" sz="1700" dirty="0" err="1"/>
              <a:t>angen</a:t>
            </a:r>
            <a:r>
              <a:rPr lang="en-US" sz="1700" dirty="0"/>
              <a:t> </a:t>
            </a:r>
            <a:r>
              <a:rPr lang="en-US" sz="1700" dirty="0" err="1"/>
              <a:t>i</a:t>
            </a:r>
            <a:r>
              <a:rPr lang="en-US" sz="1700" dirty="0"/>
              <a:t> chi </a:t>
            </a:r>
            <a:r>
              <a:rPr lang="en-US" sz="1700" dirty="0" err="1"/>
              <a:t>ei</a:t>
            </a:r>
            <a:r>
              <a:rPr lang="en-US" sz="1700" dirty="0"/>
              <a:t> </a:t>
            </a:r>
            <a:r>
              <a:rPr lang="en-US" sz="1700" dirty="0" err="1"/>
              <a:t>chasglu</a:t>
            </a:r>
            <a:r>
              <a:rPr lang="en-US" sz="1700" dirty="0"/>
              <a:t> </a:t>
            </a:r>
            <a:r>
              <a:rPr lang="en-US" sz="1700" dirty="0" err="1"/>
              <a:t>ar</a:t>
            </a:r>
            <a:r>
              <a:rPr lang="en-US" sz="1700" dirty="0"/>
              <a:t> </a:t>
            </a:r>
            <a:r>
              <a:rPr lang="en-US" sz="1700" dirty="0" err="1"/>
              <a:t>leoliad</a:t>
            </a:r>
            <a:r>
              <a:rPr lang="en-US" sz="1700" dirty="0"/>
              <a:t> </a:t>
            </a:r>
            <a:r>
              <a:rPr lang="en-US" sz="1700" dirty="0" err="1"/>
              <a:t>ar</a:t>
            </a:r>
            <a:r>
              <a:rPr lang="en-US" sz="1700" dirty="0"/>
              <a:t> </a:t>
            </a:r>
            <a:r>
              <a:rPr lang="en-US" sz="1700" dirty="0" err="1"/>
              <a:t>gyfer</a:t>
            </a:r>
            <a:r>
              <a:rPr lang="en-US" sz="1700" dirty="0"/>
              <a:t> </a:t>
            </a:r>
            <a:r>
              <a:rPr lang="en-US" sz="1700" dirty="0" err="1"/>
              <a:t>eich</a:t>
            </a:r>
            <a:r>
              <a:rPr lang="en-US" sz="1700" dirty="0"/>
              <a:t> </a:t>
            </a:r>
            <a:r>
              <a:rPr lang="en-US" sz="1700" dirty="0" err="1"/>
              <a:t>modiwl</a:t>
            </a:r>
            <a:r>
              <a:rPr lang="en-US" sz="1700" dirty="0"/>
              <a:t> ac </a:t>
            </a:r>
            <a:r>
              <a:rPr lang="en-US" sz="1700" dirty="0" err="1"/>
              <a:t>aseiniad</a:t>
            </a:r>
            <a:r>
              <a:rPr lang="en-US" sz="1700" dirty="0"/>
              <a:t> ECAD6009</a:t>
            </a:r>
          </a:p>
          <a:p>
            <a:endParaRPr lang="en-US" sz="1700" dirty="0"/>
          </a:p>
          <a:p>
            <a:pPr marL="285750"/>
            <a:endParaRPr lang="en-US" sz="1700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0A2CADE-CD78-44ED-BCA7-E9F2B4AB9C3D}"/>
              </a:ext>
            </a:extLst>
          </p:cNvPr>
          <p:cNvSpPr txBox="1">
            <a:spLocks/>
          </p:cNvSpPr>
          <p:nvPr/>
        </p:nvSpPr>
        <p:spPr>
          <a:xfrm>
            <a:off x="8451604" y="1412488"/>
            <a:ext cx="3197701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700" dirty="0"/>
              <a:t>To make you aware of the evidence you need to gather on placement for your ECAD6009 module and assignment</a:t>
            </a:r>
          </a:p>
        </p:txBody>
      </p:sp>
    </p:spTree>
    <p:extLst>
      <p:ext uri="{BB962C8B-B14F-4D97-AF65-F5344CB8AC3E}">
        <p14:creationId xmlns:p14="http://schemas.microsoft.com/office/powerpoint/2010/main" val="3135840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A1F4EB-03E0-4C01-B1F4-92E667B61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Amcanion</a:t>
            </a: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/ Aims</a:t>
            </a:r>
            <a:b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37D77F-63E4-481F-BC6B-A1C00612424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69188" y="1331158"/>
            <a:ext cx="4590691" cy="37957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/>
            <a:r>
              <a:rPr lang="cy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Wrth baratoi ar gyfer aseiniad ECAD6009 bydd angen i chi gasglu ychydig o wybodaeth am eich ysgol leoliad. </a:t>
            </a:r>
            <a:r>
              <a:rPr lang="cy-GB" sz="18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I’ch cynorthwyo gyda hyn, rydym wedi cynhyrchu llyfryn o’r enw ‘beth i chwilio amdano ar leoliad’. </a:t>
            </a:r>
            <a:r>
              <a:rPr lang="cy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Gallwch ddod o hyd i hwn ar </a:t>
            </a:r>
            <a:r>
              <a:rPr lang="cy-GB" sz="18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Moodle</a:t>
            </a:r>
            <a:r>
              <a:rPr lang="cy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</a:t>
            </a:r>
            <a:endParaRPr lang="en-US" sz="2000" dirty="0"/>
          </a:p>
          <a:p>
            <a:endParaRPr lang="en-US" sz="2000" dirty="0"/>
          </a:p>
          <a:p>
            <a:pPr marL="285750"/>
            <a:endParaRPr lang="en-US" sz="20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0A2CADE-CD78-44ED-BCA7-E9F2B4AB9C3D}"/>
              </a:ext>
            </a:extLst>
          </p:cNvPr>
          <p:cNvSpPr txBox="1">
            <a:spLocks/>
          </p:cNvSpPr>
          <p:nvPr/>
        </p:nvSpPr>
        <p:spPr>
          <a:xfrm>
            <a:off x="6348567" y="1251554"/>
            <a:ext cx="4635735" cy="37957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 preparation for the ECAD6009 assignment you will need to gather some information from your placement school. </a:t>
            </a:r>
            <a:r>
              <a:rPr lang="en-GB" sz="18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 support you to do this we have produced a ‘what to look for on placement’ booklet. 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You will find this on Moodle. </a:t>
            </a:r>
            <a:endParaRPr lang="en-US" sz="2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7AF8AE9-AEB6-BA92-6BD4-9541452CBB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80" t="37656" r="53103" b="39956"/>
          <a:stretch/>
        </p:blipFill>
        <p:spPr>
          <a:xfrm>
            <a:off x="4478331" y="3267460"/>
            <a:ext cx="3235338" cy="2650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53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sky, outdoor, grass, road&#10;&#10;Description automatically generated">
            <a:extLst>
              <a:ext uri="{FF2B5EF4-FFF2-40B4-BE49-F238E27FC236}">
                <a16:creationId xmlns:a16="http://schemas.microsoft.com/office/drawing/2014/main" id="{53F80C20-F584-4D7B-B6B2-93F8A229D4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43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4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EE451E-285E-4912-B2C4-4FBD42A02062}"/>
              </a:ext>
            </a:extLst>
          </p:cNvPr>
          <p:cNvSpPr txBox="1"/>
          <p:nvPr/>
        </p:nvSpPr>
        <p:spPr>
          <a:xfrm>
            <a:off x="554182" y="1173438"/>
            <a:ext cx="4648200" cy="374276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200" b="1" dirty="0" err="1">
                <a:latin typeface="+mj-lt"/>
              </a:rPr>
              <a:t>Aseiniad</a:t>
            </a:r>
            <a:r>
              <a:rPr lang="en-US" sz="3200" b="1" dirty="0">
                <a:latin typeface="+mj-lt"/>
              </a:rPr>
              <a:t>: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200" b="1" dirty="0" err="1">
                <a:latin typeface="+mj-lt"/>
              </a:rPr>
              <a:t>Elfen</a:t>
            </a:r>
            <a:r>
              <a:rPr lang="en-US" sz="3200" b="1" dirty="0">
                <a:latin typeface="+mj-lt"/>
              </a:rPr>
              <a:t> 1 </a:t>
            </a:r>
            <a:r>
              <a:rPr lang="en-US" sz="3200" b="1" dirty="0" err="1">
                <a:latin typeface="+mj-lt"/>
              </a:rPr>
              <a:t>Teitl</a:t>
            </a:r>
            <a:r>
              <a:rPr lang="en-US" sz="3200" b="1" dirty="0">
                <a:latin typeface="+mj-lt"/>
              </a:rPr>
              <a:t>: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3200" b="1" dirty="0">
              <a:latin typeface="+mj-lt"/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200" b="1" i="1" dirty="0" err="1">
                <a:latin typeface="+mj-lt"/>
              </a:rPr>
              <a:t>Deall</a:t>
            </a:r>
            <a:r>
              <a:rPr lang="en-US" sz="3200" b="1" i="1" dirty="0">
                <a:latin typeface="+mj-lt"/>
              </a:rPr>
              <a:t> </a:t>
            </a:r>
            <a:r>
              <a:rPr lang="en-US" sz="3200" b="1" i="1" dirty="0" err="1">
                <a:latin typeface="+mj-lt"/>
              </a:rPr>
              <a:t>sut</a:t>
            </a:r>
            <a:r>
              <a:rPr lang="en-US" sz="3200" b="1" i="1" dirty="0">
                <a:latin typeface="+mj-lt"/>
              </a:rPr>
              <a:t> </a:t>
            </a:r>
            <a:r>
              <a:rPr lang="en-US" sz="3200" b="1" i="1" dirty="0" err="1">
                <a:latin typeface="+mj-lt"/>
              </a:rPr>
              <a:t>mae’r</a:t>
            </a:r>
            <a:r>
              <a:rPr lang="en-US" sz="3200" b="1" i="1" dirty="0">
                <a:latin typeface="+mj-lt"/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  <a:latin typeface="+mj-lt"/>
              </a:rPr>
              <a:t>dysgwr</a:t>
            </a:r>
            <a:r>
              <a:rPr lang="en-US" sz="3200" b="1" i="1" dirty="0">
                <a:latin typeface="+mj-lt"/>
              </a:rPr>
              <a:t>, </a:t>
            </a:r>
            <a:r>
              <a:rPr lang="en-US" sz="3200" b="1" i="1" dirty="0" err="1">
                <a:solidFill>
                  <a:schemeClr val="accent1"/>
                </a:solidFill>
                <a:latin typeface="+mj-lt"/>
              </a:rPr>
              <a:t>yr</a:t>
            </a:r>
            <a:r>
              <a:rPr lang="en-US" sz="3200" b="1" i="1" dirty="0">
                <a:solidFill>
                  <a:schemeClr val="accent1"/>
                </a:solidFill>
                <a:latin typeface="+mj-lt"/>
              </a:rPr>
              <a:t> </a:t>
            </a:r>
            <a:r>
              <a:rPr lang="en-US" sz="3200" b="1" i="1" dirty="0" err="1">
                <a:solidFill>
                  <a:schemeClr val="accent1"/>
                </a:solidFill>
                <a:latin typeface="+mj-lt"/>
              </a:rPr>
              <a:t>ysgol</a:t>
            </a:r>
            <a:r>
              <a:rPr lang="en-US" sz="3200" b="1" i="1" dirty="0">
                <a:latin typeface="+mj-lt"/>
              </a:rPr>
              <a:t> </a:t>
            </a:r>
            <a:r>
              <a:rPr lang="en-US" sz="3200" b="1" i="1" dirty="0" err="1">
                <a:latin typeface="+mj-lt"/>
              </a:rPr>
              <a:t>a’r</a:t>
            </a:r>
            <a:r>
              <a:rPr lang="en-US" sz="3200" b="1" i="1" dirty="0">
                <a:latin typeface="+mj-lt"/>
              </a:rPr>
              <a:t> </a:t>
            </a:r>
            <a:r>
              <a:rPr lang="en-US" sz="3200" b="1" i="1" dirty="0" err="1">
                <a:solidFill>
                  <a:schemeClr val="accent1"/>
                </a:solidFill>
                <a:latin typeface="+mj-lt"/>
              </a:rPr>
              <a:t>gymuned</a:t>
            </a:r>
            <a:r>
              <a:rPr lang="en-US" sz="3200" b="1" i="1" dirty="0">
                <a:solidFill>
                  <a:schemeClr val="accent1"/>
                </a:solidFill>
                <a:latin typeface="+mj-lt"/>
              </a:rPr>
              <a:t> </a:t>
            </a:r>
            <a:r>
              <a:rPr lang="en-US" sz="3200" b="1" i="1" dirty="0" err="1">
                <a:solidFill>
                  <a:schemeClr val="accent1"/>
                </a:solidFill>
                <a:latin typeface="+mj-lt"/>
              </a:rPr>
              <a:t>leol</a:t>
            </a:r>
            <a:r>
              <a:rPr lang="en-US" sz="3200" b="1" i="1" dirty="0">
                <a:solidFill>
                  <a:schemeClr val="accent1"/>
                </a:solidFill>
                <a:latin typeface="+mj-lt"/>
              </a:rPr>
              <a:t> </a:t>
            </a:r>
            <a:r>
              <a:rPr lang="en-US" sz="3200" b="1" i="1" dirty="0" err="1">
                <a:latin typeface="+mj-lt"/>
              </a:rPr>
              <a:t>yn</a:t>
            </a:r>
            <a:r>
              <a:rPr lang="en-US" sz="3200" b="1" i="1" dirty="0">
                <a:latin typeface="+mj-lt"/>
              </a:rPr>
              <a:t> </a:t>
            </a:r>
            <a:r>
              <a:rPr lang="en-US" sz="3200" b="1" i="1" dirty="0" err="1">
                <a:latin typeface="+mj-lt"/>
              </a:rPr>
              <a:t>gweithio</a:t>
            </a:r>
            <a:r>
              <a:rPr lang="en-US" sz="3200" b="1" i="1" dirty="0">
                <a:latin typeface="+mj-lt"/>
              </a:rPr>
              <a:t> </a:t>
            </a:r>
            <a:r>
              <a:rPr lang="en-US" sz="3200" b="1" i="1" dirty="0" err="1">
                <a:latin typeface="+mj-lt"/>
              </a:rPr>
              <a:t>gyda’i</a:t>
            </a:r>
            <a:r>
              <a:rPr lang="en-US" sz="3200" b="1" i="1" dirty="0">
                <a:latin typeface="+mj-lt"/>
              </a:rPr>
              <a:t> </a:t>
            </a:r>
            <a:r>
              <a:rPr lang="en-US" sz="3200" b="1" i="1" dirty="0" err="1">
                <a:latin typeface="+mj-lt"/>
              </a:rPr>
              <a:t>gilydd</a:t>
            </a:r>
            <a:r>
              <a:rPr lang="en-US" sz="3200" b="1" i="1" dirty="0">
                <a:latin typeface="+mj-lt"/>
              </a:rPr>
              <a:t> </a:t>
            </a:r>
            <a:r>
              <a:rPr lang="en-US" sz="3200" b="1" i="1" dirty="0" err="1">
                <a:latin typeface="+mj-lt"/>
              </a:rPr>
              <a:t>i</a:t>
            </a:r>
            <a:r>
              <a:rPr lang="en-US" sz="3200" b="1" i="1" dirty="0">
                <a:latin typeface="+mj-lt"/>
              </a:rPr>
              <a:t> </a:t>
            </a:r>
            <a:r>
              <a:rPr lang="en-US" sz="3200" b="1" i="1" dirty="0" err="1">
                <a:latin typeface="+mj-lt"/>
              </a:rPr>
              <a:t>gyflwyno</a:t>
            </a:r>
            <a:r>
              <a:rPr lang="en-US" sz="3200" b="1" i="1" dirty="0">
                <a:latin typeface="+mj-lt"/>
              </a:rPr>
              <a:t> un o </a:t>
            </a:r>
            <a:r>
              <a:rPr lang="en-US" sz="3200" b="1" i="1" dirty="0" err="1">
                <a:latin typeface="+mj-lt"/>
              </a:rPr>
              <a:t>bedwar</a:t>
            </a:r>
            <a:r>
              <a:rPr lang="en-US" sz="3200" b="1" i="1" dirty="0">
                <a:latin typeface="+mj-lt"/>
              </a:rPr>
              <a:t> </a:t>
            </a:r>
            <a:r>
              <a:rPr lang="en-US" sz="3200" b="1" i="1" dirty="0" err="1">
                <a:latin typeface="+mj-lt"/>
              </a:rPr>
              <a:t>diben</a:t>
            </a:r>
            <a:r>
              <a:rPr lang="en-US" sz="3200" b="1" i="1" dirty="0">
                <a:latin typeface="+mj-lt"/>
              </a:rPr>
              <a:t> y </a:t>
            </a:r>
            <a:r>
              <a:rPr lang="en-US" sz="3200" b="1" i="1" dirty="0" err="1">
                <a:latin typeface="+mj-lt"/>
              </a:rPr>
              <a:t>cwricwlwm</a:t>
            </a:r>
            <a:r>
              <a:rPr lang="en-US" sz="3200" b="1" i="1" dirty="0">
                <a:latin typeface="+mj-lt"/>
              </a:rPr>
              <a:t> </a:t>
            </a:r>
            <a:r>
              <a:rPr lang="en-US" sz="3200" b="1" i="1" dirty="0" err="1">
                <a:latin typeface="+mj-lt"/>
              </a:rPr>
              <a:t>newydd</a:t>
            </a:r>
            <a:endParaRPr lang="en-US" sz="3200" b="1" i="1" dirty="0"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71A03B-9C69-426B-B052-B93FCD314F3C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geograph.org.uk/photo/51186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34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D80108-D735-4A81-ACA2-694F71874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400" b="1" kern="1200" dirty="0">
                <a:latin typeface="+mj-lt"/>
                <a:ea typeface="+mj-ea"/>
                <a:cs typeface="+mj-cs"/>
              </a:rPr>
              <a:t>Eich </a:t>
            </a:r>
            <a:r>
              <a:rPr lang="en-US" sz="5400" b="1" kern="1200" dirty="0" err="1">
                <a:latin typeface="+mj-lt"/>
                <a:ea typeface="+mj-ea"/>
                <a:cs typeface="+mj-cs"/>
              </a:rPr>
              <a:t>tasg</a:t>
            </a:r>
            <a:r>
              <a:rPr lang="en-US" sz="5400" b="1" kern="1200" dirty="0">
                <a:latin typeface="+mj-lt"/>
                <a:ea typeface="+mj-ea"/>
                <a:cs typeface="+mj-cs"/>
              </a:rPr>
              <a:t> - </a:t>
            </a:r>
            <a:r>
              <a:rPr lang="en-US" sz="5400" b="1" kern="1200" dirty="0" err="1">
                <a:latin typeface="+mj-lt"/>
                <a:ea typeface="+mj-ea"/>
                <a:cs typeface="+mj-cs"/>
              </a:rPr>
              <a:t>Rhan</a:t>
            </a:r>
            <a:r>
              <a:rPr lang="en-US" sz="5400" b="1" kern="1200" dirty="0">
                <a:latin typeface="+mj-lt"/>
                <a:ea typeface="+mj-ea"/>
                <a:cs typeface="+mj-cs"/>
              </a:rPr>
              <a:t> 1</a:t>
            </a:r>
            <a:endParaRPr lang="en-US" sz="54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023C8-C509-48B7-8460-08E70D773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endParaRPr lang="en-US" sz="1900" dirty="0"/>
          </a:p>
          <a:p>
            <a:pPr marL="285750"/>
            <a:r>
              <a:rPr lang="en-US" sz="2000" dirty="0" err="1"/>
              <a:t>Tra</a:t>
            </a:r>
            <a:r>
              <a:rPr lang="en-US" sz="2000" dirty="0"/>
              <a:t> </a:t>
            </a:r>
            <a:r>
              <a:rPr lang="en-US" sz="2000" dirty="0" err="1"/>
              <a:t>bo</a:t>
            </a:r>
            <a:r>
              <a:rPr lang="en-US" sz="2000" dirty="0"/>
              <a:t> chi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leoliad</a:t>
            </a:r>
            <a:r>
              <a:rPr lang="en-US" sz="2000" dirty="0"/>
              <a:t>, </a:t>
            </a:r>
            <a:r>
              <a:rPr lang="en-US" sz="2000" dirty="0" err="1"/>
              <a:t>mae</a:t>
            </a:r>
            <a:r>
              <a:rPr lang="en-US" sz="2000" dirty="0"/>
              <a:t> </a:t>
            </a:r>
            <a:r>
              <a:rPr lang="en-US" sz="2000" dirty="0" err="1"/>
              <a:t>eisiau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chi </a:t>
            </a:r>
            <a:r>
              <a:rPr lang="en-US" sz="2000" dirty="0" err="1"/>
              <a:t>ddysgu</a:t>
            </a:r>
            <a:r>
              <a:rPr lang="en-US" sz="2000" dirty="0"/>
              <a:t> am </a:t>
            </a:r>
            <a:r>
              <a:rPr lang="en-US" sz="2000" dirty="0" err="1">
                <a:solidFill>
                  <a:srgbClr val="FF0000"/>
                </a:solidFill>
              </a:rPr>
              <a:t>sut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mae'r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ysgol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yn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gweithio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gyda'r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gymuned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/>
              <a:t>(</a:t>
            </a:r>
            <a:r>
              <a:rPr lang="en-US" sz="2000" dirty="0" err="1"/>
              <a:t>efallai</a:t>
            </a:r>
            <a:r>
              <a:rPr lang="en-US" sz="2000" dirty="0"/>
              <a:t> bod </a:t>
            </a:r>
            <a:r>
              <a:rPr lang="en-US" sz="2000" dirty="0" err="1"/>
              <a:t>sawl</a:t>
            </a:r>
            <a:r>
              <a:rPr lang="en-US" sz="2000" dirty="0"/>
              <a:t> </a:t>
            </a:r>
            <a:r>
              <a:rPr lang="en-US" sz="2000" dirty="0" err="1"/>
              <a:t>ffordd</a:t>
            </a:r>
            <a:r>
              <a:rPr lang="en-US" sz="2000" dirty="0"/>
              <a:t>).</a:t>
            </a:r>
          </a:p>
          <a:p>
            <a:pPr marL="285750"/>
            <a:endParaRPr lang="en-US" sz="2000" dirty="0"/>
          </a:p>
          <a:p>
            <a:pPr marL="285750"/>
            <a:r>
              <a:rPr lang="en-US" sz="2000" dirty="0" err="1"/>
              <a:t>Dewiswch</a:t>
            </a:r>
            <a:r>
              <a:rPr lang="en-US" sz="2000" dirty="0"/>
              <a:t> un </a:t>
            </a:r>
            <a:r>
              <a:rPr lang="en-US" sz="2000" dirty="0" err="1"/>
              <a:t>sydd</a:t>
            </a:r>
            <a:r>
              <a:rPr lang="en-US" sz="2000" dirty="0"/>
              <a:t> o </a:t>
            </a:r>
            <a:r>
              <a:rPr lang="en-US" sz="2000" dirty="0" err="1"/>
              <a:t>ddiddordeb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chi a </a:t>
            </a:r>
            <a:r>
              <a:rPr lang="en-US" sz="2000" dirty="0" err="1"/>
              <a:t>dysgwch</a:t>
            </a:r>
            <a:r>
              <a:rPr lang="en-US" sz="2000" dirty="0"/>
              <a:t> </a:t>
            </a:r>
            <a:r>
              <a:rPr lang="en-US" sz="2000" dirty="0" err="1"/>
              <a:t>fwy</a:t>
            </a:r>
            <a:r>
              <a:rPr lang="en-US" sz="2000" dirty="0"/>
              <a:t> am </a:t>
            </a:r>
            <a:r>
              <a:rPr lang="en-US" sz="2000" dirty="0" err="1"/>
              <a:t>sut</a:t>
            </a:r>
            <a:r>
              <a:rPr lang="en-US" sz="2000" dirty="0"/>
              <a:t> </a:t>
            </a:r>
            <a:r>
              <a:rPr lang="en-US" sz="2000" dirty="0" err="1"/>
              <a:t>mae'n</a:t>
            </a:r>
            <a:r>
              <a:rPr lang="en-US" sz="2000" dirty="0"/>
              <a:t> </a:t>
            </a:r>
            <a:r>
              <a:rPr lang="en-US" sz="2000" dirty="0" err="1"/>
              <a:t>gweithio</a:t>
            </a:r>
            <a:r>
              <a:rPr lang="en-US" sz="2000" dirty="0"/>
              <a:t>, </a:t>
            </a:r>
            <a:r>
              <a:rPr lang="en-US" sz="2000" dirty="0" err="1"/>
              <a:t>sut</a:t>
            </a:r>
            <a:r>
              <a:rPr lang="en-US" sz="2000" dirty="0"/>
              <a:t> </a:t>
            </a:r>
            <a:r>
              <a:rPr lang="en-US" sz="2000" dirty="0" err="1"/>
              <a:t>mae'r</a:t>
            </a:r>
            <a:r>
              <a:rPr lang="en-US" sz="2000" dirty="0"/>
              <a:t> </a:t>
            </a:r>
            <a:r>
              <a:rPr lang="en-US" sz="2000" dirty="0" err="1"/>
              <a:t>ysgol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ei</a:t>
            </a:r>
            <a:r>
              <a:rPr lang="en-US" sz="2000" dirty="0"/>
              <a:t> </a:t>
            </a:r>
            <a:r>
              <a:rPr lang="en-US" sz="2000" dirty="0" err="1"/>
              <a:t>wneud</a:t>
            </a:r>
            <a:r>
              <a:rPr lang="en-US" sz="2000" dirty="0"/>
              <a:t>, </a:t>
            </a:r>
            <a:r>
              <a:rPr lang="en-US" sz="2000" dirty="0" err="1"/>
              <a:t>sut</a:t>
            </a:r>
            <a:r>
              <a:rPr lang="en-US" sz="2000" dirty="0"/>
              <a:t> </a:t>
            </a:r>
            <a:r>
              <a:rPr lang="en-US" sz="2000" dirty="0" err="1"/>
              <a:t>maen</a:t>
            </a:r>
            <a:r>
              <a:rPr lang="en-US" sz="2000" dirty="0"/>
              <a:t> </a:t>
            </a:r>
            <a:r>
              <a:rPr lang="en-US" sz="2000" dirty="0" err="1"/>
              <a:t>nhw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mesur</a:t>
            </a:r>
            <a:r>
              <a:rPr lang="en-US" sz="2000" dirty="0"/>
              <a:t> </a:t>
            </a:r>
            <a:r>
              <a:rPr lang="en-US" sz="2000" dirty="0" err="1"/>
              <a:t>effaith</a:t>
            </a:r>
            <a:r>
              <a:rPr lang="en-US" sz="2000" dirty="0"/>
              <a:t> a </a:t>
            </a:r>
            <a:r>
              <a:rPr lang="en-US" sz="2000" dirty="0" err="1"/>
              <a:t>sut</a:t>
            </a:r>
            <a:r>
              <a:rPr lang="en-US" sz="2000" dirty="0"/>
              <a:t> </a:t>
            </a:r>
            <a:r>
              <a:rPr lang="en-US" sz="2000" dirty="0" err="1"/>
              <a:t>mae</a:t>
            </a:r>
            <a:r>
              <a:rPr lang="en-US" sz="2000" dirty="0"/>
              <a:t> </a:t>
            </a:r>
            <a:r>
              <a:rPr lang="en-US" sz="2000" dirty="0" err="1"/>
              <a:t>wedi</a:t>
            </a:r>
            <a:r>
              <a:rPr lang="en-US" sz="2000" dirty="0"/>
              <a:t> </a:t>
            </a:r>
            <a:r>
              <a:rPr lang="en-US" sz="2000" dirty="0" err="1"/>
              <a:t>datblygu</a:t>
            </a:r>
            <a:r>
              <a:rPr lang="en-US" sz="2000" dirty="0"/>
              <a:t> </a:t>
            </a:r>
            <a:r>
              <a:rPr lang="en-US" sz="2000" dirty="0" err="1"/>
              <a:t>dros</a:t>
            </a:r>
            <a:r>
              <a:rPr lang="en-US" sz="2000" dirty="0"/>
              <a:t> </a:t>
            </a:r>
            <a:r>
              <a:rPr lang="en-US" sz="2000" dirty="0" err="1"/>
              <a:t>amser</a:t>
            </a:r>
            <a:r>
              <a:rPr lang="en-US" sz="2000" dirty="0"/>
              <a:t>.</a:t>
            </a:r>
          </a:p>
          <a:p>
            <a:pPr marL="285750"/>
            <a:endParaRPr lang="en-US" sz="2000" dirty="0"/>
          </a:p>
          <a:p>
            <a:pPr marL="285750"/>
            <a:r>
              <a:rPr lang="en-US" sz="2000" dirty="0" err="1"/>
              <a:t>Yw'r</a:t>
            </a:r>
            <a:r>
              <a:rPr lang="en-US" sz="2000" dirty="0"/>
              <a:t> </a:t>
            </a:r>
            <a:r>
              <a:rPr lang="en-US" sz="2000" dirty="0" err="1"/>
              <a:t>ysgol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gweld</a:t>
            </a:r>
            <a:r>
              <a:rPr lang="en-US" sz="2000" dirty="0"/>
              <a:t> </a:t>
            </a:r>
            <a:r>
              <a:rPr lang="en-US" sz="2000" dirty="0" err="1"/>
              <a:t>cyswllt</a:t>
            </a:r>
            <a:r>
              <a:rPr lang="en-US" sz="2000" dirty="0"/>
              <a:t> </a:t>
            </a:r>
            <a:r>
              <a:rPr lang="en-US" sz="2000" dirty="0" err="1"/>
              <a:t>rhwng</a:t>
            </a:r>
            <a:r>
              <a:rPr lang="en-US" sz="2000" dirty="0"/>
              <a:t> y </a:t>
            </a:r>
            <a:r>
              <a:rPr lang="en-US" sz="2000" dirty="0" err="1"/>
              <a:t>weithgaredd</a:t>
            </a:r>
            <a:r>
              <a:rPr lang="en-US" sz="2000" dirty="0"/>
              <a:t> </a:t>
            </a:r>
            <a:r>
              <a:rPr lang="en-US" sz="2000" dirty="0" err="1"/>
              <a:t>yma</a:t>
            </a:r>
            <a:r>
              <a:rPr lang="en-US" sz="2000" dirty="0"/>
              <a:t> ac un neu </a:t>
            </a:r>
            <a:r>
              <a:rPr lang="en-US" sz="2000" dirty="0" err="1"/>
              <a:t>fwy</a:t>
            </a:r>
            <a:r>
              <a:rPr lang="en-US" sz="2000" dirty="0"/>
              <a:t> </a:t>
            </a:r>
            <a:r>
              <a:rPr lang="en-US" sz="2000" dirty="0" err="1"/>
              <a:t>o'r</a:t>
            </a:r>
            <a:r>
              <a:rPr lang="en-US" sz="2000" dirty="0"/>
              <a:t> </a:t>
            </a:r>
            <a:r>
              <a:rPr lang="en-US" sz="2000" dirty="0" err="1"/>
              <a:t>pedwar</a:t>
            </a:r>
            <a:r>
              <a:rPr lang="en-US" sz="2000" dirty="0"/>
              <a:t> </a:t>
            </a:r>
            <a:r>
              <a:rPr lang="en-US" sz="2000" dirty="0" err="1"/>
              <a:t>diben</a:t>
            </a:r>
            <a:r>
              <a:rPr lang="en-US" sz="2000" dirty="0"/>
              <a:t>? (</a:t>
            </a:r>
            <a:r>
              <a:rPr lang="en-US" sz="2000" dirty="0" err="1"/>
              <a:t>peidiwch</a:t>
            </a:r>
            <a:r>
              <a:rPr lang="en-US" sz="2000" dirty="0"/>
              <a:t> â </a:t>
            </a:r>
            <a:r>
              <a:rPr lang="en-US" sz="2000" dirty="0" err="1"/>
              <a:t>phoeni</a:t>
            </a:r>
            <a:r>
              <a:rPr lang="en-US" sz="2000" dirty="0"/>
              <a:t> </a:t>
            </a:r>
            <a:r>
              <a:rPr lang="en-US" sz="2000" dirty="0" err="1"/>
              <a:t>os</a:t>
            </a:r>
            <a:r>
              <a:rPr lang="en-US" sz="2000" dirty="0"/>
              <a:t> </a:t>
            </a:r>
            <a:r>
              <a:rPr lang="en-US" sz="2000" dirty="0" err="1"/>
              <a:t>na</a:t>
            </a:r>
            <a:r>
              <a:rPr lang="en-US" sz="2000" dirty="0"/>
              <a:t> </a:t>
            </a:r>
            <a:r>
              <a:rPr lang="en-US" sz="2000" dirty="0" err="1"/>
              <a:t>fyddan</a:t>
            </a:r>
            <a:r>
              <a:rPr lang="en-US" sz="2000" dirty="0"/>
              <a:t> </a:t>
            </a:r>
            <a:r>
              <a:rPr lang="en-US" sz="2000" dirty="0" err="1"/>
              <a:t>nhw</a:t>
            </a:r>
            <a:r>
              <a:rPr lang="en-US" sz="2000" dirty="0"/>
              <a:t>).</a:t>
            </a:r>
          </a:p>
          <a:p>
            <a:pPr marL="285750"/>
            <a:endParaRPr lang="en-US" sz="2000" dirty="0"/>
          </a:p>
          <a:p>
            <a:pPr marL="285750"/>
            <a:r>
              <a:rPr lang="en-US" sz="2000" dirty="0" err="1"/>
              <a:t>Os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bosibl</a:t>
            </a:r>
            <a:r>
              <a:rPr lang="en-US" sz="2000" dirty="0"/>
              <a:t>, </a:t>
            </a:r>
            <a:r>
              <a:rPr lang="en-US" sz="2000" dirty="0" err="1"/>
              <a:t>chasglu</a:t>
            </a:r>
            <a:r>
              <a:rPr lang="en-US" sz="2000" dirty="0"/>
              <a:t> </a:t>
            </a:r>
            <a:r>
              <a:rPr lang="en-US" sz="2000" dirty="0" err="1"/>
              <a:t>lluniau</a:t>
            </a:r>
            <a:r>
              <a:rPr lang="en-US" sz="2000" dirty="0"/>
              <a:t> neu </a:t>
            </a:r>
            <a:r>
              <a:rPr lang="en-US" sz="2000" dirty="0" err="1"/>
              <a:t>wybodaeth</a:t>
            </a:r>
            <a:r>
              <a:rPr lang="en-US" sz="2000" dirty="0"/>
              <a:t>. Fe </a:t>
            </a:r>
            <a:r>
              <a:rPr lang="en-US" sz="2000" dirty="0" err="1"/>
              <a:t>allwch</a:t>
            </a:r>
            <a:r>
              <a:rPr lang="en-US" sz="2000" dirty="0"/>
              <a:t> </a:t>
            </a:r>
            <a:r>
              <a:rPr lang="en-US" sz="2000" dirty="0" err="1"/>
              <a:t>ychwanegu'r</a:t>
            </a:r>
            <a:r>
              <a:rPr lang="en-US" sz="2000" dirty="0"/>
              <a:t> </a:t>
            </a:r>
            <a:r>
              <a:rPr lang="en-US" sz="2000" dirty="0" err="1"/>
              <a:t>gweithgarwch</a:t>
            </a:r>
            <a:r>
              <a:rPr lang="en-US" sz="2000" dirty="0"/>
              <a:t> </a:t>
            </a:r>
            <a:r>
              <a:rPr lang="en-US" sz="2000" dirty="0" err="1"/>
              <a:t>hwn</a:t>
            </a:r>
            <a:r>
              <a:rPr lang="en-US" sz="2000" dirty="0"/>
              <a:t> at </a:t>
            </a:r>
            <a:r>
              <a:rPr lang="en-US" sz="2000" dirty="0" err="1"/>
              <a:t>eich</a:t>
            </a:r>
            <a:r>
              <a:rPr lang="en-US" sz="2000" dirty="0"/>
              <a:t> PDP.</a:t>
            </a:r>
            <a:endParaRPr lang="en-US" sz="2000" b="0" i="0" dirty="0">
              <a:effectLst/>
            </a:endParaRPr>
          </a:p>
          <a:p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3101074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5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sky, outdoor, grass, road&#10;&#10;Description automatically generated">
            <a:extLst>
              <a:ext uri="{FF2B5EF4-FFF2-40B4-BE49-F238E27FC236}">
                <a16:creationId xmlns:a16="http://schemas.microsoft.com/office/drawing/2014/main" id="{53F80C20-F584-4D7B-B6B2-93F8A229D4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436"/>
          <a:stretch/>
        </p:blipFill>
        <p:spPr>
          <a:xfrm>
            <a:off x="2349176" y="-218536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20D37E-A11E-4EF9-91A8-1E04DFC13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83" y="949036"/>
            <a:ext cx="4807526" cy="3983182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dirty="0"/>
              <a:t>Assignment </a:t>
            </a:r>
            <a:br>
              <a:rPr lang="en-US" sz="2900" b="1" dirty="0"/>
            </a:br>
            <a:r>
              <a:rPr lang="en-US" sz="2900" b="1" dirty="0"/>
              <a:t>Component 1 Title:</a:t>
            </a:r>
            <a:br>
              <a:rPr lang="en-US" sz="2900" b="1" dirty="0"/>
            </a:br>
            <a:br>
              <a:rPr lang="en-US" sz="2900" b="1" dirty="0"/>
            </a:br>
            <a:r>
              <a:rPr lang="en-US" sz="2900" b="1" dirty="0"/>
              <a:t> </a:t>
            </a:r>
            <a:r>
              <a:rPr lang="en-US" sz="2900" b="1" i="1" dirty="0"/>
              <a:t>Understanding how </a:t>
            </a:r>
            <a:r>
              <a:rPr lang="en-US" sz="2900" b="1" i="1" dirty="0">
                <a:solidFill>
                  <a:srgbClr val="FF0000"/>
                </a:solidFill>
              </a:rPr>
              <a:t>the learner</a:t>
            </a:r>
            <a:r>
              <a:rPr lang="en-US" sz="2900" b="1" i="1" dirty="0"/>
              <a:t>, the </a:t>
            </a:r>
            <a:r>
              <a:rPr lang="en-US" sz="2900" b="1" i="1" dirty="0">
                <a:solidFill>
                  <a:schemeClr val="accent1"/>
                </a:solidFill>
              </a:rPr>
              <a:t>school</a:t>
            </a:r>
            <a:r>
              <a:rPr lang="en-US" sz="2900" b="1" i="1" dirty="0"/>
              <a:t> and the </a:t>
            </a:r>
            <a:r>
              <a:rPr lang="en-US" sz="2900" b="1" i="1" dirty="0">
                <a:solidFill>
                  <a:schemeClr val="accent1"/>
                </a:solidFill>
              </a:rPr>
              <a:t>local community work </a:t>
            </a:r>
            <a:r>
              <a:rPr lang="en-US" sz="2900" b="1" i="1" dirty="0"/>
              <a:t>together to deliver one of the four purposes of the new curriculum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71A03B-9C69-426B-B052-B93FCD314F3C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geograph.org.uk/photo/51186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112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5C3C1-AB08-4B49-A8DD-8FF24CF4E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3400" b="1" dirty="0">
                <a:latin typeface="+mn-lt"/>
              </a:rPr>
              <a:t>Your Task – Part 1</a:t>
            </a:r>
            <a:br>
              <a:rPr lang="en-GB" sz="3400" b="1" dirty="0">
                <a:latin typeface="+mn-lt"/>
              </a:rPr>
            </a:br>
            <a:br>
              <a:rPr lang="en-GB" sz="3400" b="1" dirty="0">
                <a:latin typeface="+mn-lt"/>
                <a:cs typeface="Calibri Light"/>
              </a:rPr>
            </a:br>
            <a:br>
              <a:rPr lang="en-GB" sz="3400" dirty="0"/>
            </a:br>
            <a:br>
              <a:rPr lang="en-GB" sz="3400" b="1" dirty="0">
                <a:latin typeface="+mn-lt"/>
                <a:cs typeface="Calibri Light"/>
              </a:rPr>
            </a:br>
            <a:endParaRPr lang="en-GB" sz="3400" dirty="0"/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24C4E73-6BB8-4726-AD80-70F1CF9EAE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814004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26307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61231347-6877-4026-804D-D858A1231C8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671" r="9106" b="-1"/>
          <a:stretch/>
        </p:blipFill>
        <p:spPr>
          <a:xfrm>
            <a:off x="78830" y="-103506"/>
            <a:ext cx="12192000" cy="6857990"/>
          </a:xfrm>
          <a:prstGeom prst="rect">
            <a:avLst/>
          </a:prstGeom>
        </p:spPr>
      </p:pic>
      <p:sp>
        <p:nvSpPr>
          <p:cNvPr id="2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1FABCF-6634-43B9-9C3F-AAD56EC784E8}"/>
              </a:ext>
            </a:extLst>
          </p:cNvPr>
          <p:cNvSpPr txBox="1"/>
          <p:nvPr/>
        </p:nvSpPr>
        <p:spPr>
          <a:xfrm>
            <a:off x="226369" y="2541552"/>
            <a:ext cx="5307724" cy="27730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400" dirty="0" err="1">
                <a:ea typeface="+mj-ea"/>
                <a:cs typeface="+mj-cs"/>
              </a:rPr>
              <a:t>Pwy</a:t>
            </a:r>
            <a:r>
              <a:rPr lang="en-US" sz="6400" dirty="0">
                <a:ea typeface="+mj-ea"/>
                <a:cs typeface="+mj-cs"/>
              </a:rPr>
              <a:t> </a:t>
            </a:r>
            <a:r>
              <a:rPr lang="en-US" sz="6400" dirty="0" err="1">
                <a:ea typeface="+mj-ea"/>
                <a:cs typeface="+mj-cs"/>
              </a:rPr>
              <a:t>allwn</a:t>
            </a:r>
            <a:r>
              <a:rPr lang="en-US" sz="6400" dirty="0">
                <a:ea typeface="+mj-ea"/>
                <a:cs typeface="+mj-cs"/>
              </a:rPr>
              <a:t> </a:t>
            </a:r>
            <a:r>
              <a:rPr lang="en-US" sz="6400" dirty="0" err="1">
                <a:ea typeface="+mj-ea"/>
                <a:cs typeface="+mj-cs"/>
              </a:rPr>
              <a:t>ni</a:t>
            </a:r>
            <a:r>
              <a:rPr lang="en-US" sz="6400" dirty="0">
                <a:ea typeface="+mj-ea"/>
                <a:cs typeface="+mj-cs"/>
              </a:rPr>
              <a:t> </a:t>
            </a:r>
            <a:r>
              <a:rPr lang="en-US" sz="6400" dirty="0" err="1">
                <a:ea typeface="+mj-ea"/>
                <a:cs typeface="+mj-cs"/>
              </a:rPr>
              <a:t>gynnwys</a:t>
            </a:r>
            <a:r>
              <a:rPr lang="en-US" sz="6400" dirty="0">
                <a:ea typeface="+mj-ea"/>
                <a:cs typeface="+mj-cs"/>
              </a:rPr>
              <a:t> </a:t>
            </a:r>
            <a:r>
              <a:rPr lang="en-US" sz="6400" dirty="0" err="1">
                <a:ea typeface="+mj-ea"/>
                <a:cs typeface="+mj-cs"/>
              </a:rPr>
              <a:t>yn</a:t>
            </a:r>
            <a:r>
              <a:rPr lang="en-US" sz="6400" dirty="0">
                <a:ea typeface="+mj-ea"/>
                <a:cs typeface="+mj-cs"/>
              </a:rPr>
              <a:t> y </a:t>
            </a:r>
            <a:r>
              <a:rPr lang="en-US" sz="6400" dirty="0" err="1">
                <a:ea typeface="+mj-ea"/>
                <a:cs typeface="+mj-cs"/>
              </a:rPr>
              <a:t>diffiniad</a:t>
            </a:r>
            <a:r>
              <a:rPr lang="en-US" sz="6400" dirty="0">
                <a:ea typeface="+mj-ea"/>
                <a:cs typeface="+mj-cs"/>
              </a:rPr>
              <a:t> o </a:t>
            </a:r>
            <a:r>
              <a:rPr lang="en-US" sz="6400" b="1" dirty="0">
                <a:ea typeface="+mj-ea"/>
                <a:cs typeface="+mj-cs"/>
              </a:rPr>
              <a:t>'</a:t>
            </a:r>
            <a:r>
              <a:rPr lang="en-US" sz="6400" b="1" dirty="0" err="1">
                <a:ea typeface="+mj-ea"/>
                <a:cs typeface="+mj-cs"/>
              </a:rPr>
              <a:t>gymuned</a:t>
            </a:r>
            <a:r>
              <a:rPr lang="en-US" sz="6400" b="1" dirty="0">
                <a:ea typeface="+mj-ea"/>
                <a:cs typeface="+mj-cs"/>
              </a:rPr>
              <a:t>’?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400" b="1" dirty="0">
              <a:ea typeface="+mj-ea"/>
              <a:cs typeface="+mj-cs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400" dirty="0"/>
              <a:t>Who might we include in the definition of the ‘</a:t>
            </a:r>
            <a:r>
              <a:rPr lang="en-US" sz="6400" b="1" dirty="0"/>
              <a:t>community</a:t>
            </a:r>
            <a:r>
              <a:rPr lang="en-US" sz="6400" dirty="0"/>
              <a:t>’?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dirty="0">
              <a:latin typeface="+mj-lt"/>
              <a:ea typeface="+mj-ea"/>
              <a:cs typeface="+mj-cs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dirty="0">
              <a:latin typeface="+mj-lt"/>
              <a:ea typeface="+mj-ea"/>
              <a:cs typeface="+mj-cs"/>
            </a:endParaRPr>
          </a:p>
          <a:p>
            <a:pPr lvl="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dirty="0">
              <a:latin typeface="+mj-lt"/>
              <a:ea typeface="+mj-ea"/>
              <a:cs typeface="+mj-cs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404FD70-64CB-491E-BED1-B03A4381EC2D}"/>
              </a:ext>
            </a:extLst>
          </p:cNvPr>
          <p:cNvSpPr txBox="1">
            <a:spLocks/>
          </p:cNvSpPr>
          <p:nvPr/>
        </p:nvSpPr>
        <p:spPr>
          <a:xfrm>
            <a:off x="525516" y="3417573"/>
            <a:ext cx="4593021" cy="2619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5F41F9-D05E-4A12-AD7F-B9A11AF3C51E}"/>
              </a:ext>
            </a:extLst>
          </p:cNvPr>
          <p:cNvSpPr txBox="1"/>
          <p:nvPr/>
        </p:nvSpPr>
        <p:spPr>
          <a:xfrm>
            <a:off x="9751908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ccednet-rcdec.ca/en/new-in-ced/2015/05/28/funding-available-community-infrastructure-through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58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3EF972-814B-49F2-80FD-B62069DB1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Cymuned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leol</a:t>
            </a:r>
            <a:r>
              <a:rPr lang="en-GB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47386778-3808-4FF2-AC7F-E85159BCB2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465" r="10901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6EA7533-9783-47FB-AD53-20A8597DC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781321"/>
            <a:ext cx="3803904" cy="3660185"/>
          </a:xfrm>
        </p:spPr>
        <p:txBody>
          <a:bodyPr anchor="ctr">
            <a:normAutofit/>
          </a:bodyPr>
          <a:lstStyle/>
          <a:p>
            <a:pPr algn="l"/>
            <a:r>
              <a:rPr lang="en-GB" sz="2000" b="0" i="0" dirty="0" err="1">
                <a:solidFill>
                  <a:srgbClr val="000000"/>
                </a:solidFill>
                <a:effectLst/>
              </a:rPr>
              <a:t>Rhieni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sz="2000" b="0" i="0" dirty="0" err="1">
                <a:solidFill>
                  <a:srgbClr val="000000"/>
                </a:solidFill>
                <a:effectLst/>
              </a:rPr>
              <a:t>gofalwyr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2000" b="0" i="0" dirty="0" err="1">
                <a:solidFill>
                  <a:srgbClr val="000000"/>
                </a:solidFill>
                <a:effectLst/>
              </a:rPr>
              <a:t>Trigolion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</a:rPr>
              <a:t>lleol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2000" b="0" i="0" dirty="0">
                <a:solidFill>
                  <a:srgbClr val="000000"/>
                </a:solidFill>
                <a:effectLst/>
              </a:rPr>
              <a:t>Y </a:t>
            </a:r>
            <a:r>
              <a:rPr lang="en-GB" sz="2000" b="0" i="0" dirty="0" err="1">
                <a:solidFill>
                  <a:srgbClr val="000000"/>
                </a:solidFill>
                <a:effectLst/>
              </a:rPr>
              <a:t>gymuned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</a:rPr>
              <a:t>fusnes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2000" b="0" i="0" dirty="0" err="1">
                <a:solidFill>
                  <a:srgbClr val="000000"/>
                </a:solidFill>
                <a:effectLst/>
              </a:rPr>
              <a:t>Gwasanaethau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</a:rPr>
              <a:t>cyhoeddus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2000" b="0" i="0" dirty="0" err="1">
                <a:solidFill>
                  <a:srgbClr val="000000"/>
                </a:solidFill>
                <a:effectLst/>
              </a:rPr>
              <a:t>Gwasanaethau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</a:rPr>
              <a:t>gwirfoddol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2000" b="0" i="0" dirty="0" err="1">
                <a:solidFill>
                  <a:srgbClr val="000000"/>
                </a:solidFill>
                <a:effectLst/>
              </a:rPr>
              <a:t>Eglwysi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</a:rPr>
              <a:t>lleol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sz="2000" b="0" i="0" dirty="0" err="1">
                <a:solidFill>
                  <a:srgbClr val="000000"/>
                </a:solidFill>
                <a:effectLst/>
              </a:rPr>
              <a:t>grwpiau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</a:rPr>
              <a:t>crefyddol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2000" b="0" i="0" dirty="0" err="1">
                <a:solidFill>
                  <a:srgbClr val="000000"/>
                </a:solidFill>
                <a:effectLst/>
              </a:rPr>
              <a:t>Prifysgolion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2000" b="0" i="0" dirty="0" err="1">
                <a:solidFill>
                  <a:srgbClr val="000000"/>
                </a:solidFill>
                <a:effectLst/>
              </a:rPr>
              <a:t>Grwpiau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</a:rPr>
              <a:t>cyn-ysgol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2000" b="0" i="0" dirty="0" err="1">
                <a:solidFill>
                  <a:srgbClr val="000000"/>
                </a:solidFill>
                <a:effectLst/>
              </a:rPr>
              <a:t>Clwstwr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 o </a:t>
            </a:r>
            <a:r>
              <a:rPr lang="en-GB" sz="2000" b="0" i="0" dirty="0" err="1">
                <a:solidFill>
                  <a:srgbClr val="000000"/>
                </a:solidFill>
                <a:effectLst/>
              </a:rPr>
              <a:t>ysgolion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endParaRPr lang="en-US" sz="2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7A029A-946C-481F-B42D-294EC9C84016}"/>
              </a:ext>
            </a:extLst>
          </p:cNvPr>
          <p:cNvSpPr txBox="1"/>
          <p:nvPr/>
        </p:nvSpPr>
        <p:spPr>
          <a:xfrm>
            <a:off x="4637365" y="5976907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cednet-rcdec.ca/en/new-in-ced/2015/05/28/funding-available-community-infrastructure-through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7869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3EF972-814B-49F2-80FD-B62069DB1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Local community?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47386778-3808-4FF2-AC7F-E85159BCB2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465" r="10901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6EA7533-9783-47FB-AD53-20A8597DC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781321"/>
            <a:ext cx="3803904" cy="3660185"/>
          </a:xfrm>
        </p:spPr>
        <p:txBody>
          <a:bodyPr anchor="ctr">
            <a:normAutofit fontScale="92500"/>
          </a:bodyPr>
          <a:lstStyle/>
          <a:p>
            <a:r>
              <a:rPr lang="en-US" sz="2200" dirty="0"/>
              <a:t>Parents/carers</a:t>
            </a:r>
          </a:p>
          <a:p>
            <a:r>
              <a:rPr lang="en-US" sz="2200" dirty="0"/>
              <a:t>Local residents</a:t>
            </a:r>
          </a:p>
          <a:p>
            <a:r>
              <a:rPr lang="en-US" sz="2200" dirty="0"/>
              <a:t>Business community</a:t>
            </a:r>
          </a:p>
          <a:p>
            <a:r>
              <a:rPr lang="en-US" sz="2200" dirty="0"/>
              <a:t>Public services</a:t>
            </a:r>
          </a:p>
          <a:p>
            <a:r>
              <a:rPr lang="en-US" sz="2200" dirty="0"/>
              <a:t>Voluntary services</a:t>
            </a:r>
          </a:p>
          <a:p>
            <a:r>
              <a:rPr lang="en-US" sz="2200" dirty="0"/>
              <a:t>Local churches/religious groups</a:t>
            </a:r>
          </a:p>
          <a:p>
            <a:r>
              <a:rPr lang="en-US" sz="2200" dirty="0"/>
              <a:t>Universities</a:t>
            </a:r>
          </a:p>
          <a:p>
            <a:r>
              <a:rPr lang="en-US" sz="2200" dirty="0"/>
              <a:t>Pre-school groups</a:t>
            </a:r>
          </a:p>
          <a:p>
            <a:r>
              <a:rPr lang="en-US" sz="2200" dirty="0"/>
              <a:t>Cluster of schools</a:t>
            </a:r>
          </a:p>
          <a:p>
            <a:pPr marL="0" indent="0">
              <a:buNone/>
            </a:pPr>
            <a:endParaRPr lang="en-US" sz="2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7A029A-946C-481F-B42D-294EC9C84016}"/>
              </a:ext>
            </a:extLst>
          </p:cNvPr>
          <p:cNvSpPr txBox="1"/>
          <p:nvPr/>
        </p:nvSpPr>
        <p:spPr>
          <a:xfrm>
            <a:off x="4637365" y="5976907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cednet-rcdec.ca/en/new-in-ced/2015/05/28/funding-available-community-infrastructure-through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2494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A1F4EB-03E0-4C01-B1F4-92E667B61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Amcanion</a:t>
            </a: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/ Aims</a:t>
            </a:r>
            <a:b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37D77F-63E4-481F-BC6B-A1C00612424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69188" y="1331158"/>
            <a:ext cx="4590691" cy="37957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/>
            <a:r>
              <a:rPr lang="cy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Wrth baratoi ar gyfer aseiniad ECAD6009/</a:t>
            </a:r>
            <a:r>
              <a:rPr lang="cy-GB" sz="1800" i="1" dirty="0">
                <a:solidFill>
                  <a:srgbClr val="000000"/>
                </a:solidFill>
                <a:latin typeface="Calibri" panose="020F0502020204030204" pitchFamily="34" charset="0"/>
              </a:rPr>
              <a:t>7003</a:t>
            </a:r>
            <a:r>
              <a:rPr lang="cy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/C bydd angen i chi gasglu ychydig o wybodaeth am eich ysgol leoliad. </a:t>
            </a:r>
            <a:r>
              <a:rPr lang="cy-GB" sz="18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I’ch cynorthwyo gyda hyn, rydym wedi cynhyrchu llyfryn o’r enw ‘beth i chwilio amdano ar leoliad’. </a:t>
            </a:r>
            <a:r>
              <a:rPr lang="cy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Gallwch ddod o hyd i hwn ar </a:t>
            </a:r>
            <a:r>
              <a:rPr lang="cy-GB" sz="18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Moodle</a:t>
            </a:r>
            <a:r>
              <a:rPr lang="cy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</a:t>
            </a:r>
            <a:endParaRPr lang="en-US" sz="2000" dirty="0"/>
          </a:p>
          <a:p>
            <a:endParaRPr lang="en-US" sz="2000" dirty="0"/>
          </a:p>
          <a:p>
            <a:pPr marL="285750"/>
            <a:endParaRPr lang="en-US" sz="20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0A2CADE-CD78-44ED-BCA7-E9F2B4AB9C3D}"/>
              </a:ext>
            </a:extLst>
          </p:cNvPr>
          <p:cNvSpPr txBox="1">
            <a:spLocks/>
          </p:cNvSpPr>
          <p:nvPr/>
        </p:nvSpPr>
        <p:spPr>
          <a:xfrm>
            <a:off x="6348567" y="1251554"/>
            <a:ext cx="4635735" cy="37957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 preparation for the ECAD6009/7003 assignment you will need to gather some information from your placement school. </a:t>
            </a:r>
            <a:r>
              <a:rPr lang="en-GB" sz="18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 support you to do this we have produced a ‘what to look for on placement’ booklet. 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You will find this on Moodle. </a:t>
            </a:r>
            <a:endParaRPr lang="en-US" sz="2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7AF8AE9-AEB6-BA92-6BD4-9541452CBB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80" t="37656" r="53103" b="39956"/>
          <a:stretch/>
        </p:blipFill>
        <p:spPr>
          <a:xfrm>
            <a:off x="4478331" y="3267460"/>
            <a:ext cx="3235338" cy="2650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6951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2B6E93-E5D1-9AE5-AF61-69C3E4B011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332" t="19140" r="17933" b="12151"/>
          <a:stretch/>
        </p:blipFill>
        <p:spPr>
          <a:xfrm>
            <a:off x="1498190" y="225073"/>
            <a:ext cx="9195620" cy="6407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4095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04C7BE-D13C-9FC8-E2F8-F9B5771BFC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53" t="18255" r="27290" b="12304"/>
          <a:stretch/>
        </p:blipFill>
        <p:spPr>
          <a:xfrm>
            <a:off x="2534445" y="158572"/>
            <a:ext cx="6621729" cy="6699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045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B30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4129649-3B2F-53E7-B637-044237001A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709334" y="643467"/>
            <a:ext cx="877333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970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B089790-F4B6-46A7-BB28-7B74A9A9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red and white sign&#10;&#10;Description automatically generated with medium confidence">
            <a:extLst>
              <a:ext uri="{FF2B5EF4-FFF2-40B4-BE49-F238E27FC236}">
                <a16:creationId xmlns:a16="http://schemas.microsoft.com/office/drawing/2014/main" id="{49CFBFF4-9E65-49A7-BA12-EA9B54CA501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4158" b="7358"/>
          <a:stretch/>
        </p:blipFill>
        <p:spPr>
          <a:xfrm rot="21600000">
            <a:off x="537952" y="634898"/>
            <a:ext cx="10808662" cy="5379765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9DE3F54D-33BC-4382-A2AB-5E002F0F1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5029199"/>
            <a:ext cx="12228128" cy="1828800"/>
            <a:chOff x="-305" y="2987478"/>
            <a:chExt cx="12188952" cy="1828800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6798451A-4EC8-4869-8DFB-BCE4E00BE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0ECD12F-47FF-48FE-A827-069775A8A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8928757-970C-4B99-9F9C-0C07E4A945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3" name="Freeform: Shape 12">
              <a:extLst>
                <a:ext uri="{FF2B5EF4-FFF2-40B4-BE49-F238E27FC236}">
                  <a16:creationId xmlns:a16="http://schemas.microsoft.com/office/drawing/2014/main" id="{1213505B-6136-49EC-951C-1FDA2A6C5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5A84C4B2-AF29-4CFD-B4EE-9B24B348A376}"/>
              </a:ext>
            </a:extLst>
          </p:cNvPr>
          <p:cNvSpPr/>
          <p:nvPr/>
        </p:nvSpPr>
        <p:spPr>
          <a:xfrm>
            <a:off x="6882428" y="360286"/>
            <a:ext cx="2662084" cy="1010264"/>
          </a:xfrm>
          <a:prstGeom prst="wedgeRoundRectCallout">
            <a:avLst>
              <a:gd name="adj1" fmla="val -50196"/>
              <a:gd name="adj2" fmla="val 10629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Q: What if my school doesn't engage in the community at all?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6B8C0F2D-7881-4E1D-A8C4-3FCDD5788B2C}"/>
              </a:ext>
            </a:extLst>
          </p:cNvPr>
          <p:cNvSpPr/>
          <p:nvPr/>
        </p:nvSpPr>
        <p:spPr>
          <a:xfrm>
            <a:off x="9107129" y="1157049"/>
            <a:ext cx="2986548" cy="1755057"/>
          </a:xfrm>
          <a:prstGeom prst="wedgeRoundRectCallout">
            <a:avLst>
              <a:gd name="adj1" fmla="val -72311"/>
              <a:gd name="adj2" fmla="val 6474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Q: What if my school did a project with the community last year and are not doing anything now?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Speech Bubble: Rectangle with Corners Rounded 16">
            <a:extLst>
              <a:ext uri="{FF2B5EF4-FFF2-40B4-BE49-F238E27FC236}">
                <a16:creationId xmlns:a16="http://schemas.microsoft.com/office/drawing/2014/main" id="{D8C19868-11C9-4370-BFAA-B63E10BBD7A0}"/>
              </a:ext>
            </a:extLst>
          </p:cNvPr>
          <p:cNvSpPr/>
          <p:nvPr/>
        </p:nvSpPr>
        <p:spPr>
          <a:xfrm>
            <a:off x="2593011" y="174613"/>
            <a:ext cx="3018504" cy="1010264"/>
          </a:xfrm>
          <a:prstGeom prst="wedgeRoundRectCallout">
            <a:avLst>
              <a:gd name="adj1" fmla="val 78613"/>
              <a:gd name="adj2" fmla="val 5447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C: Beth os nad yw fy ysgol yn ymgysylltu â'r gymuned o gwbl?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Speech Bubble: Rectangle with Corners Rounded 17">
            <a:extLst>
              <a:ext uri="{FF2B5EF4-FFF2-40B4-BE49-F238E27FC236}">
                <a16:creationId xmlns:a16="http://schemas.microsoft.com/office/drawing/2014/main" id="{A0FBB6AE-8DB0-4F73-8529-12C3D2B248F0}"/>
              </a:ext>
            </a:extLst>
          </p:cNvPr>
          <p:cNvSpPr/>
          <p:nvPr/>
        </p:nvSpPr>
        <p:spPr>
          <a:xfrm>
            <a:off x="79887" y="1180076"/>
            <a:ext cx="3599835" cy="1755057"/>
          </a:xfrm>
          <a:prstGeom prst="wedgeRoundRectCallout">
            <a:avLst>
              <a:gd name="adj1" fmla="val 68677"/>
              <a:gd name="adj2" fmla="val 5549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cy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Beth pe bai fy ysgol yn gwneud prosiect gyda'r gymuned y llynedd ac nad yw'n gwneud unrhyw beth nawr?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52D0244D-064D-43CD-9287-9D3FBCE3706A}"/>
              </a:ext>
            </a:extLst>
          </p:cNvPr>
          <p:cNvSpPr/>
          <p:nvPr/>
        </p:nvSpPr>
        <p:spPr>
          <a:xfrm>
            <a:off x="8320056" y="2926854"/>
            <a:ext cx="4063180" cy="2599301"/>
          </a:xfrm>
          <a:prstGeom prst="wedgeEllipseCallout">
            <a:avLst>
              <a:gd name="adj1" fmla="val -72243"/>
              <a:gd name="adj2" fmla="val 105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Q: Can I use the network lead school as an example of a school working with a community IF I have not seen what my school is doing/done?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Speech Bubble: Oval 18">
            <a:extLst>
              <a:ext uri="{FF2B5EF4-FFF2-40B4-BE49-F238E27FC236}">
                <a16:creationId xmlns:a16="http://schemas.microsoft.com/office/drawing/2014/main" id="{F340DCD5-CC70-45A1-9906-5E4403ECE7D6}"/>
              </a:ext>
            </a:extLst>
          </p:cNvPr>
          <p:cNvSpPr/>
          <p:nvPr/>
        </p:nvSpPr>
        <p:spPr>
          <a:xfrm>
            <a:off x="79888" y="3048643"/>
            <a:ext cx="4063180" cy="2599301"/>
          </a:xfrm>
          <a:prstGeom prst="wedgeEllipseCallout">
            <a:avLst>
              <a:gd name="adj1" fmla="val 86015"/>
              <a:gd name="adj2" fmla="val 113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C: </a:t>
            </a:r>
            <a:r>
              <a:rPr lang="cy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Alla i ddefnyddio'r ysgol arweiniol rhwydwaith yn enghraifft o ysgol sy’n gweithio gyda chymuned OS nad wyf wedi gweld beth mae fy ysgol yn/wedi ei wneud?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Speech Bubble: Rectangle 19">
            <a:extLst>
              <a:ext uri="{FF2B5EF4-FFF2-40B4-BE49-F238E27FC236}">
                <a16:creationId xmlns:a16="http://schemas.microsoft.com/office/drawing/2014/main" id="{CBE81A0B-A0B0-475F-87B8-0ACEEBD38EB0}"/>
              </a:ext>
            </a:extLst>
          </p:cNvPr>
          <p:cNvSpPr/>
          <p:nvPr/>
        </p:nvSpPr>
        <p:spPr>
          <a:xfrm>
            <a:off x="6445045" y="5828263"/>
            <a:ext cx="5397910" cy="803138"/>
          </a:xfrm>
          <a:prstGeom prst="wedgeRectCallout">
            <a:avLst>
              <a:gd name="adj1" fmla="val -22237"/>
              <a:gd name="adj2" fmla="val -1147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Q: What if the community project does not </a:t>
            </a:r>
            <a: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link to the four purposes</a:t>
            </a: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?</a:t>
            </a:r>
            <a:endParaRPr lang="en-GB" dirty="0"/>
          </a:p>
        </p:txBody>
      </p:sp>
      <p:sp>
        <p:nvSpPr>
          <p:cNvPr id="21" name="Speech Bubble: Rectangle 20">
            <a:extLst>
              <a:ext uri="{FF2B5EF4-FFF2-40B4-BE49-F238E27FC236}">
                <a16:creationId xmlns:a16="http://schemas.microsoft.com/office/drawing/2014/main" id="{E059DF55-4C9F-42EA-8B1A-8408DC1D5B4A}"/>
              </a:ext>
            </a:extLst>
          </p:cNvPr>
          <p:cNvSpPr/>
          <p:nvPr/>
        </p:nvSpPr>
        <p:spPr>
          <a:xfrm>
            <a:off x="466666" y="5840604"/>
            <a:ext cx="5397910" cy="803138"/>
          </a:xfrm>
          <a:prstGeom prst="wedgeRectCallout">
            <a:avLst>
              <a:gd name="adj1" fmla="val 23117"/>
              <a:gd name="adj2" fmla="val -1138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C: Beth os nad yw'r prosiect cymunedol yn cysylltu â'r pedwar diben?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26EF3F-3C27-41A2-8198-5FED1D6A5DDB}"/>
              </a:ext>
            </a:extLst>
          </p:cNvPr>
          <p:cNvSpPr txBox="1"/>
          <p:nvPr/>
        </p:nvSpPr>
        <p:spPr>
          <a:xfrm rot="600000">
            <a:off x="4711995" y="3002377"/>
            <a:ext cx="401336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dirty="0">
                <a:cs typeface="Calibri"/>
              </a:rPr>
              <a:t>Visit the FAQs</a:t>
            </a:r>
          </a:p>
        </p:txBody>
      </p:sp>
    </p:spTree>
    <p:extLst>
      <p:ext uri="{BB962C8B-B14F-4D97-AF65-F5344CB8AC3E}">
        <p14:creationId xmlns:p14="http://schemas.microsoft.com/office/powerpoint/2010/main" val="3644520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7" grpId="0" animBg="1"/>
      <p:bldP spid="18" grpId="0" animBg="1"/>
      <p:bldP spid="8" grpId="0" animBg="1"/>
      <p:bldP spid="19" grpId="0" animBg="1"/>
      <p:bldP spid="20" grpId="0" animBg="1"/>
      <p:bldP spid="2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D2FC0F7-6EFB-478F-81C0-6BA5C868A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9250" y="3591977"/>
            <a:ext cx="4087306" cy="288911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 err="1"/>
              <a:t>Cynlluniau</a:t>
            </a:r>
            <a:r>
              <a:rPr lang="en-US" sz="5400" dirty="0"/>
              <a:t> </a:t>
            </a:r>
            <a:r>
              <a:rPr lang="en-US" sz="5400" dirty="0" err="1"/>
              <a:t>Datblygu</a:t>
            </a:r>
            <a:r>
              <a:rPr lang="en-US" sz="5400" dirty="0"/>
              <a:t> </a:t>
            </a:r>
            <a:r>
              <a:rPr lang="en-US" sz="5400" dirty="0" err="1"/>
              <a:t>Ysgolion</a:t>
            </a:r>
            <a:br>
              <a:rPr lang="en-US" sz="5400" dirty="0"/>
            </a:br>
            <a:br>
              <a:rPr lang="en-US" sz="5400" dirty="0"/>
            </a:br>
            <a:r>
              <a:rPr lang="en-US" sz="5400" dirty="0"/>
              <a:t>School Development</a:t>
            </a:r>
            <a:br>
              <a:rPr lang="en-US" sz="5400" dirty="0"/>
            </a:br>
            <a:r>
              <a:rPr lang="en-US" sz="5400" dirty="0"/>
              <a:t>Plans</a:t>
            </a:r>
            <a:br>
              <a:rPr lang="en-US" sz="5400" dirty="0"/>
            </a:br>
            <a:endParaRPr lang="en-US" sz="54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Content Placeholder 7" descr="A group of colored pencils&#10;&#10;Description automatically generated with medium confidence">
            <a:extLst>
              <a:ext uri="{FF2B5EF4-FFF2-40B4-BE49-F238E27FC236}">
                <a16:creationId xmlns:a16="http://schemas.microsoft.com/office/drawing/2014/main" id="{0042E710-5957-4130-952A-D8E2E3647E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40" r="-1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792BBEE-00F1-41D9-A384-B43A9C631314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dpolicyinca.org/publications/continuous-improvement-schools-covid-19-contex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61816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42F60-E320-49CF-A1E4-75D7985F8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4415" y="454255"/>
            <a:ext cx="5334197" cy="904567"/>
          </a:xfrm>
        </p:spPr>
        <p:txBody>
          <a:bodyPr anchor="ctr">
            <a:normAutofit fontScale="90000"/>
          </a:bodyPr>
          <a:lstStyle/>
          <a:p>
            <a:r>
              <a:rPr lang="en-US" sz="2800" b="1" kern="1200" dirty="0" err="1">
                <a:latin typeface="+mj-lt"/>
                <a:ea typeface="+mj-ea"/>
                <a:cs typeface="+mj-cs"/>
              </a:rPr>
              <a:t>Eich</a:t>
            </a:r>
            <a:r>
              <a:rPr lang="en-US" sz="2800" b="1" kern="1200" dirty="0">
                <a:latin typeface="+mj-lt"/>
                <a:ea typeface="+mj-ea"/>
                <a:cs typeface="+mj-cs"/>
              </a:rPr>
              <a:t> </a:t>
            </a:r>
            <a:r>
              <a:rPr lang="en-US" sz="2800" b="1" kern="1200" dirty="0" err="1">
                <a:latin typeface="+mj-lt"/>
                <a:ea typeface="+mj-ea"/>
                <a:cs typeface="+mj-cs"/>
              </a:rPr>
              <a:t>tasg</a:t>
            </a:r>
            <a:r>
              <a:rPr lang="en-US" sz="2800" b="1" kern="1200" dirty="0">
                <a:latin typeface="+mj-lt"/>
                <a:ea typeface="+mj-ea"/>
                <a:cs typeface="+mj-cs"/>
              </a:rPr>
              <a:t> - </a:t>
            </a:r>
            <a:r>
              <a:rPr lang="en-US" sz="2800" b="1" kern="1200" dirty="0" err="1">
                <a:latin typeface="+mj-lt"/>
                <a:ea typeface="+mj-ea"/>
                <a:cs typeface="+mj-cs"/>
              </a:rPr>
              <a:t>Rhan</a:t>
            </a:r>
            <a:r>
              <a:rPr lang="en-US" sz="2800" b="1" kern="1200" dirty="0">
                <a:latin typeface="+mj-lt"/>
                <a:ea typeface="+mj-ea"/>
                <a:cs typeface="+mj-cs"/>
              </a:rPr>
              <a:t> B</a:t>
            </a:r>
            <a:br>
              <a:rPr lang="en-GB" sz="2800" b="1" dirty="0">
                <a:latin typeface="+mn-lt"/>
              </a:rPr>
            </a:br>
            <a:br>
              <a:rPr lang="en-GB" sz="2800" dirty="0">
                <a:latin typeface="+mn-lt"/>
              </a:rPr>
            </a:br>
            <a:br>
              <a:rPr lang="en-GB" sz="2800" b="1" dirty="0">
                <a:latin typeface="+mn-lt"/>
                <a:cs typeface="Calibri Light"/>
              </a:rPr>
            </a:br>
            <a:endParaRPr lang="en-GB" sz="28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FD690-7BD2-4F40-9AE9-9A39E4AEB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322" y="1209369"/>
            <a:ext cx="6066704" cy="5648631"/>
          </a:xfrm>
        </p:spPr>
        <p:txBody>
          <a:bodyPr anchor="ctr">
            <a:normAutofit/>
          </a:bodyPr>
          <a:lstStyle/>
          <a:p>
            <a:endParaRPr lang="en-GB" sz="1300" dirty="0"/>
          </a:p>
        </p:txBody>
      </p:sp>
      <p:pic>
        <p:nvPicPr>
          <p:cNvPr id="27" name="Picture 26" descr="Glasses on top of a book">
            <a:extLst>
              <a:ext uri="{FF2B5EF4-FFF2-40B4-BE49-F238E27FC236}">
                <a16:creationId xmlns:a16="http://schemas.microsoft.com/office/drawing/2014/main" id="{05EF7305-E142-A58F-C1EA-3E9FF08E86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610" r="36942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79EFB57-3585-8198-238B-984CB9DE5B95}"/>
              </a:ext>
            </a:extLst>
          </p:cNvPr>
          <p:cNvSpPr txBox="1">
            <a:spLocks/>
          </p:cNvSpPr>
          <p:nvPr/>
        </p:nvSpPr>
        <p:spPr>
          <a:xfrm>
            <a:off x="79146" y="906539"/>
            <a:ext cx="6660766" cy="62542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/>
            <a:r>
              <a:rPr lang="en-US" sz="2300" dirty="0" err="1"/>
              <a:t>Tra</a:t>
            </a:r>
            <a:r>
              <a:rPr lang="en-US" sz="2300" dirty="0"/>
              <a:t> </a:t>
            </a:r>
            <a:r>
              <a:rPr lang="en-US" sz="2300" dirty="0" err="1"/>
              <a:t>bo</a:t>
            </a:r>
            <a:r>
              <a:rPr lang="en-US" sz="2300" dirty="0"/>
              <a:t> chi </a:t>
            </a:r>
            <a:r>
              <a:rPr lang="en-US" sz="2300" dirty="0" err="1"/>
              <a:t>ar</a:t>
            </a:r>
            <a:r>
              <a:rPr lang="en-US" sz="2300" dirty="0"/>
              <a:t> </a:t>
            </a:r>
            <a:r>
              <a:rPr lang="en-US" sz="2300" dirty="0" err="1"/>
              <a:t>leoliad</a:t>
            </a:r>
            <a:r>
              <a:rPr lang="en-US" sz="2300" dirty="0"/>
              <a:t> </a:t>
            </a:r>
            <a:r>
              <a:rPr lang="en-US" sz="2300" dirty="0" err="1"/>
              <a:t>bydd</a:t>
            </a:r>
            <a:r>
              <a:rPr lang="en-US" sz="2300" dirty="0"/>
              <a:t> </a:t>
            </a:r>
            <a:r>
              <a:rPr lang="en-US" sz="2300" dirty="0" err="1"/>
              <a:t>angen</a:t>
            </a:r>
            <a:r>
              <a:rPr lang="en-US" sz="2300" dirty="0"/>
              <a:t> </a:t>
            </a:r>
            <a:r>
              <a:rPr lang="en-US" sz="2300" dirty="0" err="1"/>
              <a:t>i</a:t>
            </a:r>
            <a:r>
              <a:rPr lang="en-US" sz="2300" dirty="0"/>
              <a:t> chi </a:t>
            </a:r>
            <a:r>
              <a:rPr lang="en-US" sz="2300" dirty="0" err="1"/>
              <a:t>drefnu</a:t>
            </a:r>
            <a:r>
              <a:rPr lang="en-US" sz="2300" dirty="0"/>
              <a:t> </a:t>
            </a:r>
            <a:r>
              <a:rPr lang="en-US" sz="2300" dirty="0" err="1"/>
              <a:t>cyfarfod</a:t>
            </a:r>
            <a:r>
              <a:rPr lang="en-US" sz="2300" dirty="0"/>
              <a:t> </a:t>
            </a:r>
            <a:r>
              <a:rPr lang="en-US" sz="2300" dirty="0" err="1"/>
              <a:t>gyda</a:t>
            </a:r>
            <a:r>
              <a:rPr lang="en-US" sz="2300" dirty="0"/>
              <a:t> </a:t>
            </a:r>
            <a:r>
              <a:rPr lang="en-US" sz="2300" dirty="0" err="1"/>
              <a:t>pwy</a:t>
            </a:r>
            <a:r>
              <a:rPr lang="en-US" sz="2300" dirty="0"/>
              <a:t> </a:t>
            </a:r>
            <a:r>
              <a:rPr lang="en-US" sz="2300" dirty="0" err="1"/>
              <a:t>bynnag</a:t>
            </a:r>
            <a:r>
              <a:rPr lang="en-US" sz="2300" dirty="0"/>
              <a:t> </a:t>
            </a:r>
            <a:r>
              <a:rPr lang="en-US" sz="2300" dirty="0" err="1"/>
              <a:t>sydd</a:t>
            </a:r>
            <a:r>
              <a:rPr lang="en-US" sz="2300" dirty="0"/>
              <a:t> </a:t>
            </a:r>
            <a:r>
              <a:rPr lang="en-US" sz="2300" dirty="0" err="1"/>
              <a:t>yn</a:t>
            </a:r>
            <a:r>
              <a:rPr lang="en-US" sz="2300" dirty="0"/>
              <a:t> </a:t>
            </a:r>
            <a:r>
              <a:rPr lang="en-US" sz="2300" dirty="0" err="1"/>
              <a:t>gyfrifol</a:t>
            </a:r>
            <a:r>
              <a:rPr lang="en-US" sz="2300" dirty="0"/>
              <a:t> am </a:t>
            </a:r>
            <a:r>
              <a:rPr lang="en-US" sz="2300" b="1" dirty="0" err="1"/>
              <a:t>Gynllun</a:t>
            </a:r>
            <a:r>
              <a:rPr lang="en-US" sz="2300" b="1" dirty="0"/>
              <a:t> </a:t>
            </a:r>
            <a:r>
              <a:rPr lang="en-US" sz="2300" b="1" dirty="0" err="1"/>
              <a:t>Datblygu'r</a:t>
            </a:r>
            <a:r>
              <a:rPr lang="en-US" sz="2300" b="1" dirty="0"/>
              <a:t> Ysgol</a:t>
            </a:r>
            <a:r>
              <a:rPr lang="en-US" sz="2300" dirty="0"/>
              <a:t> (CDY)</a:t>
            </a:r>
          </a:p>
          <a:p>
            <a:pPr marL="0"/>
            <a:endParaRPr lang="en-US" sz="2300" dirty="0"/>
          </a:p>
          <a:p>
            <a:pPr marL="285750"/>
            <a:r>
              <a:rPr lang="en-US" sz="2300" dirty="0" err="1"/>
              <a:t>Dylech</a:t>
            </a:r>
            <a:r>
              <a:rPr lang="en-US" sz="2300" dirty="0"/>
              <a:t> chi </a:t>
            </a:r>
            <a:r>
              <a:rPr lang="en-US" sz="2300" dirty="0" err="1"/>
              <a:t>drefnu</a:t>
            </a:r>
            <a:r>
              <a:rPr lang="en-US" sz="2300" dirty="0"/>
              <a:t> </a:t>
            </a:r>
            <a:r>
              <a:rPr lang="en-US" sz="2300" dirty="0" err="1"/>
              <a:t>hwn</a:t>
            </a:r>
            <a:r>
              <a:rPr lang="en-US" sz="2300" dirty="0"/>
              <a:t> </a:t>
            </a:r>
            <a:r>
              <a:rPr lang="en-US" sz="2300" dirty="0" err="1"/>
              <a:t>trwy</a:t>
            </a:r>
            <a:r>
              <a:rPr lang="en-US" sz="2300" dirty="0"/>
              <a:t> </a:t>
            </a:r>
            <a:r>
              <a:rPr lang="en-US" sz="2300" dirty="0" err="1"/>
              <a:t>eich</a:t>
            </a:r>
            <a:r>
              <a:rPr lang="en-US" sz="2300" dirty="0"/>
              <a:t> </a:t>
            </a:r>
            <a:r>
              <a:rPr lang="en-US" sz="2300" dirty="0" err="1"/>
              <a:t>Uwch</a:t>
            </a:r>
            <a:r>
              <a:rPr lang="en-US" sz="2300" dirty="0"/>
              <a:t> </a:t>
            </a:r>
            <a:r>
              <a:rPr lang="en-US" sz="2300" dirty="0" err="1"/>
              <a:t>Fentor</a:t>
            </a:r>
            <a:endParaRPr lang="en-US" sz="2300" dirty="0"/>
          </a:p>
          <a:p>
            <a:pPr marL="0"/>
            <a:endParaRPr lang="en-US" sz="2300" dirty="0"/>
          </a:p>
          <a:p>
            <a:pPr marL="285750"/>
            <a:r>
              <a:rPr lang="en-US" sz="2300" dirty="0" err="1"/>
              <a:t>Os</a:t>
            </a:r>
            <a:r>
              <a:rPr lang="en-US" sz="2300" dirty="0"/>
              <a:t> </a:t>
            </a:r>
            <a:r>
              <a:rPr lang="en-US" sz="2300" dirty="0" err="1"/>
              <a:t>yn</a:t>
            </a:r>
            <a:r>
              <a:rPr lang="en-US" sz="2300" dirty="0"/>
              <a:t> </a:t>
            </a:r>
            <a:r>
              <a:rPr lang="en-US" sz="2300" dirty="0" err="1"/>
              <a:t>bosibl</a:t>
            </a:r>
            <a:r>
              <a:rPr lang="en-US" sz="2300" dirty="0"/>
              <a:t>, </a:t>
            </a:r>
            <a:r>
              <a:rPr lang="en-US" sz="2300" dirty="0" err="1"/>
              <a:t>triwch</a:t>
            </a:r>
            <a:r>
              <a:rPr lang="en-US" sz="2300" dirty="0"/>
              <a:t> </a:t>
            </a:r>
            <a:r>
              <a:rPr lang="en-US" sz="2300" dirty="0" err="1"/>
              <a:t>gael</a:t>
            </a:r>
            <a:r>
              <a:rPr lang="en-US" sz="2300" dirty="0"/>
              <a:t> </a:t>
            </a:r>
            <a:r>
              <a:rPr lang="en-US" sz="2300" dirty="0" err="1"/>
              <a:t>copi</a:t>
            </a:r>
            <a:r>
              <a:rPr lang="en-US" sz="2300" dirty="0"/>
              <a:t> </a:t>
            </a:r>
            <a:r>
              <a:rPr lang="en-US" sz="2300" dirty="0" err="1"/>
              <a:t>o'r</a:t>
            </a:r>
            <a:r>
              <a:rPr lang="en-US" sz="2300" dirty="0"/>
              <a:t> </a:t>
            </a:r>
            <a:r>
              <a:rPr lang="en-US" sz="2300" dirty="0" err="1"/>
              <a:t>cynllun</a:t>
            </a:r>
            <a:endParaRPr lang="en-US" sz="2300" dirty="0"/>
          </a:p>
          <a:p>
            <a:endParaRPr lang="en-US" sz="2300" dirty="0"/>
          </a:p>
          <a:p>
            <a:pPr marL="285750"/>
            <a:r>
              <a:rPr lang="en-US" sz="2300" dirty="0" err="1">
                <a:solidFill>
                  <a:srgbClr val="FF0000"/>
                </a:solidFill>
              </a:rPr>
              <a:t>Dysgwch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beth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yw</a:t>
            </a:r>
            <a:r>
              <a:rPr lang="en-US" sz="2300" dirty="0">
                <a:solidFill>
                  <a:srgbClr val="FF0000"/>
                </a:solidFill>
              </a:rPr>
              <a:t> proses </a:t>
            </a:r>
            <a:r>
              <a:rPr lang="en-US" sz="2300" dirty="0" err="1">
                <a:solidFill>
                  <a:srgbClr val="FF0000"/>
                </a:solidFill>
              </a:rPr>
              <a:t>yr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ysgol</a:t>
            </a:r>
            <a:r>
              <a:rPr lang="en-US" sz="2300" dirty="0">
                <a:solidFill>
                  <a:srgbClr val="FF0000"/>
                </a:solidFill>
              </a:rPr>
              <a:t> o </a:t>
            </a:r>
            <a:r>
              <a:rPr lang="en-US" sz="2300" b="1" i="1" dirty="0" err="1">
                <a:solidFill>
                  <a:srgbClr val="FF0000"/>
                </a:solidFill>
              </a:rPr>
              <a:t>hunan</a:t>
            </a:r>
            <a:r>
              <a:rPr lang="en-US" sz="2300" b="1" i="1" dirty="0">
                <a:solidFill>
                  <a:srgbClr val="FF0000"/>
                </a:solidFill>
              </a:rPr>
              <a:t> </a:t>
            </a:r>
            <a:r>
              <a:rPr lang="en-US" sz="2300" b="1" i="1" dirty="0" err="1">
                <a:solidFill>
                  <a:srgbClr val="FF0000"/>
                </a:solidFill>
              </a:rPr>
              <a:t>arfarnu</a:t>
            </a:r>
            <a:r>
              <a:rPr lang="en-US" sz="2300" b="1" i="1" dirty="0">
                <a:solidFill>
                  <a:srgbClr val="FF0000"/>
                </a:solidFill>
              </a:rPr>
              <a:t>, </a:t>
            </a:r>
            <a:r>
              <a:rPr lang="en-US" sz="2300" b="1" i="1" dirty="0" err="1">
                <a:solidFill>
                  <a:srgbClr val="FF0000"/>
                </a:solidFill>
              </a:rPr>
              <a:t>adnabod</a:t>
            </a:r>
            <a:r>
              <a:rPr lang="en-US" sz="2300" b="1" i="1" dirty="0">
                <a:solidFill>
                  <a:srgbClr val="FF0000"/>
                </a:solidFill>
              </a:rPr>
              <a:t> </a:t>
            </a:r>
            <a:r>
              <a:rPr lang="en-US" sz="2300" b="1" i="1" dirty="0" err="1">
                <a:solidFill>
                  <a:srgbClr val="FF0000"/>
                </a:solidFill>
              </a:rPr>
              <a:t>targedau</a:t>
            </a:r>
            <a:r>
              <a:rPr lang="en-US" sz="2300" b="1" i="1" dirty="0">
                <a:solidFill>
                  <a:srgbClr val="FF0000"/>
                </a:solidFill>
              </a:rPr>
              <a:t>, </a:t>
            </a:r>
            <a:r>
              <a:rPr lang="en-US" sz="2300" b="1" i="1" dirty="0" err="1">
                <a:solidFill>
                  <a:srgbClr val="FF0000"/>
                </a:solidFill>
              </a:rPr>
              <a:t>datblygu</a:t>
            </a:r>
            <a:r>
              <a:rPr lang="en-US" sz="2300" b="1" i="1" dirty="0">
                <a:solidFill>
                  <a:srgbClr val="FF0000"/>
                </a:solidFill>
              </a:rPr>
              <a:t> </a:t>
            </a:r>
            <a:r>
              <a:rPr lang="en-US" sz="2300" b="1" i="1" dirty="0" err="1">
                <a:solidFill>
                  <a:srgbClr val="FF0000"/>
                </a:solidFill>
              </a:rPr>
              <a:t>strategaethau</a:t>
            </a:r>
            <a:r>
              <a:rPr lang="en-US" sz="2300" b="1" dirty="0">
                <a:solidFill>
                  <a:srgbClr val="FF0000"/>
                </a:solidFill>
              </a:rPr>
              <a:t> a </a:t>
            </a:r>
            <a:r>
              <a:rPr lang="en-US" sz="2300" b="1" i="1" dirty="0" err="1">
                <a:solidFill>
                  <a:srgbClr val="FF0000"/>
                </a:solidFill>
              </a:rPr>
              <a:t>gwerthuso</a:t>
            </a:r>
            <a:r>
              <a:rPr lang="en-US" sz="2300" b="1" i="1" dirty="0">
                <a:solidFill>
                  <a:srgbClr val="FF0000"/>
                </a:solidFill>
              </a:rPr>
              <a:t> </a:t>
            </a:r>
            <a:r>
              <a:rPr lang="en-US" sz="2300" b="1" i="1" dirty="0" err="1">
                <a:solidFill>
                  <a:srgbClr val="FF0000"/>
                </a:solidFill>
              </a:rPr>
              <a:t>effaith</a:t>
            </a:r>
            <a:endParaRPr lang="en-US" sz="2300" b="1" i="1" dirty="0">
              <a:solidFill>
                <a:srgbClr val="FF0000"/>
              </a:solidFill>
            </a:endParaRPr>
          </a:p>
          <a:p>
            <a:pPr marL="0"/>
            <a:endParaRPr lang="en-US" sz="2300" dirty="0"/>
          </a:p>
          <a:p>
            <a:pPr marL="285750"/>
            <a:r>
              <a:rPr lang="en-US" sz="2300" dirty="0" err="1"/>
              <a:t>Dysgwch</a:t>
            </a:r>
            <a:r>
              <a:rPr lang="en-US" sz="2300" dirty="0"/>
              <a:t> </a:t>
            </a:r>
            <a:r>
              <a:rPr lang="en-US" sz="2300" dirty="0" err="1"/>
              <a:t>os</a:t>
            </a:r>
            <a:r>
              <a:rPr lang="en-US" sz="2300" dirty="0"/>
              <a:t> a </a:t>
            </a:r>
            <a:r>
              <a:rPr lang="en-US" sz="2300" dirty="0" err="1"/>
              <a:t>sut</a:t>
            </a:r>
            <a:r>
              <a:rPr lang="en-US" sz="2300" dirty="0"/>
              <a:t> </a:t>
            </a:r>
            <a:r>
              <a:rPr lang="en-US" sz="2300" dirty="0" err="1"/>
              <a:t>mae'r</a:t>
            </a:r>
            <a:r>
              <a:rPr lang="en-US" sz="2300" dirty="0"/>
              <a:t> </a:t>
            </a:r>
            <a:r>
              <a:rPr lang="en-US" sz="2300" dirty="0" err="1"/>
              <a:t>ysgol</a:t>
            </a:r>
            <a:r>
              <a:rPr lang="en-US" sz="2300" dirty="0"/>
              <a:t> </a:t>
            </a:r>
            <a:r>
              <a:rPr lang="en-US" sz="2300" dirty="0" err="1"/>
              <a:t>yn</a:t>
            </a:r>
            <a:r>
              <a:rPr lang="en-US" sz="2300" dirty="0"/>
              <a:t> </a:t>
            </a:r>
            <a:r>
              <a:rPr lang="en-US" sz="2300" dirty="0" err="1"/>
              <a:t>gweithio</a:t>
            </a:r>
            <a:r>
              <a:rPr lang="en-US" sz="2300" dirty="0"/>
              <a:t> </a:t>
            </a:r>
            <a:r>
              <a:rPr lang="en-US" sz="2300" dirty="0" err="1"/>
              <a:t>gyda'r</a:t>
            </a:r>
            <a:r>
              <a:rPr lang="en-US" sz="2300" dirty="0"/>
              <a:t> model </a:t>
            </a:r>
            <a:r>
              <a:rPr lang="en-US" sz="2300" dirty="0" err="1"/>
              <a:t>YCDd</a:t>
            </a:r>
            <a:r>
              <a:rPr lang="en-US" sz="2300" dirty="0"/>
              <a:t>*</a:t>
            </a:r>
          </a:p>
          <a:p>
            <a:pPr marL="285750"/>
            <a:endParaRPr lang="en-US" sz="2300" dirty="0"/>
          </a:p>
          <a:p>
            <a:pPr marL="285750"/>
            <a:r>
              <a:rPr lang="en-US" sz="2300" dirty="0" err="1">
                <a:solidFill>
                  <a:srgbClr val="FF0000"/>
                </a:solidFill>
              </a:rPr>
              <a:t>Dewiswch</a:t>
            </a:r>
            <a:r>
              <a:rPr lang="en-US" sz="2300" dirty="0">
                <a:solidFill>
                  <a:srgbClr val="FF0000"/>
                </a:solidFill>
              </a:rPr>
              <a:t> un </a:t>
            </a:r>
            <a:r>
              <a:rPr lang="en-US" sz="2300" dirty="0" err="1">
                <a:solidFill>
                  <a:srgbClr val="FF0000"/>
                </a:solidFill>
              </a:rPr>
              <a:t>agwedd</a:t>
            </a:r>
            <a:r>
              <a:rPr lang="en-US" sz="2300" dirty="0">
                <a:solidFill>
                  <a:srgbClr val="FF0000"/>
                </a:solidFill>
              </a:rPr>
              <a:t> </a:t>
            </a:r>
            <a:r>
              <a:rPr lang="en-US" sz="2300" dirty="0" err="1">
                <a:solidFill>
                  <a:srgbClr val="FF0000"/>
                </a:solidFill>
              </a:rPr>
              <a:t>yr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hoffech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archwilio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ymhellach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ar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gyfer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eich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aseiniad</a:t>
            </a:r>
            <a:r>
              <a:rPr lang="en-US" sz="2300" dirty="0">
                <a:solidFill>
                  <a:srgbClr val="FF0000"/>
                </a:solidFill>
              </a:rPr>
              <a:t>, a </a:t>
            </a:r>
            <a:r>
              <a:rPr lang="en-US" sz="2300" dirty="0" err="1">
                <a:solidFill>
                  <a:srgbClr val="FF0000"/>
                </a:solidFill>
              </a:rPr>
              <a:t>threfnwch</a:t>
            </a:r>
            <a:r>
              <a:rPr lang="en-US" sz="2300" dirty="0">
                <a:solidFill>
                  <a:srgbClr val="FF0000"/>
                </a:solidFill>
              </a:rPr>
              <a:t> </a:t>
            </a:r>
            <a:r>
              <a:rPr lang="en-US" sz="2300" dirty="0" err="1">
                <a:solidFill>
                  <a:srgbClr val="FF0000"/>
                </a:solidFill>
              </a:rPr>
              <a:t>gyfarfodydd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ychwanegol</a:t>
            </a:r>
            <a:r>
              <a:rPr lang="en-US" sz="2300" dirty="0">
                <a:solidFill>
                  <a:srgbClr val="FF0000"/>
                </a:solidFill>
              </a:rPr>
              <a:t> </a:t>
            </a:r>
            <a:r>
              <a:rPr lang="en-US" sz="2300" dirty="0" err="1">
                <a:solidFill>
                  <a:srgbClr val="FF0000"/>
                </a:solidFill>
              </a:rPr>
              <a:t>i</a:t>
            </a:r>
            <a:r>
              <a:rPr lang="en-US" sz="2300" dirty="0">
                <a:solidFill>
                  <a:srgbClr val="FF0000"/>
                </a:solidFill>
              </a:rPr>
              <a:t> </a:t>
            </a:r>
            <a:r>
              <a:rPr lang="en-US" sz="2300" dirty="0" err="1">
                <a:solidFill>
                  <a:srgbClr val="FF0000"/>
                </a:solidFill>
              </a:rPr>
              <a:t>greu</a:t>
            </a:r>
            <a:r>
              <a:rPr lang="en-US" sz="2300" dirty="0">
                <a:solidFill>
                  <a:srgbClr val="FF0000"/>
                </a:solidFill>
              </a:rPr>
              <a:t> </a:t>
            </a:r>
            <a:r>
              <a:rPr lang="en-US" sz="2300" dirty="0" err="1">
                <a:solidFill>
                  <a:srgbClr val="FF0000"/>
                </a:solidFill>
              </a:rPr>
              <a:t>tystiolaeth</a:t>
            </a:r>
            <a:r>
              <a:rPr lang="en-US" sz="2300" dirty="0">
                <a:solidFill>
                  <a:srgbClr val="FF0000"/>
                </a:solidFill>
              </a:rPr>
              <a:t> a </a:t>
            </a:r>
            <a:r>
              <a:rPr lang="en-US" sz="2300" dirty="0" err="1">
                <a:solidFill>
                  <a:srgbClr val="FF0000"/>
                </a:solidFill>
              </a:rPr>
              <a:t>gwybodaeth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bellach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yn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ôl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yr</a:t>
            </a:r>
            <a:r>
              <a:rPr lang="en-US" sz="2300" dirty="0">
                <a:solidFill>
                  <a:srgbClr val="FF0000"/>
                </a:solidFill>
              </a:rPr>
              <a:t> </a:t>
            </a:r>
            <a:r>
              <a:rPr lang="en-US" sz="2300" dirty="0" err="1">
                <a:solidFill>
                  <a:srgbClr val="FF0000"/>
                </a:solidFill>
              </a:rPr>
              <a:t>angen</a:t>
            </a:r>
            <a:r>
              <a:rPr lang="en-US" sz="2300" dirty="0">
                <a:solidFill>
                  <a:srgbClr val="FF0000"/>
                </a:solidFill>
              </a:rPr>
              <a:t>. </a:t>
            </a:r>
          </a:p>
          <a:p>
            <a:pPr marL="0"/>
            <a:endParaRPr lang="en-US" sz="2300" dirty="0"/>
          </a:p>
          <a:p>
            <a:pPr marL="0"/>
            <a:r>
              <a:rPr lang="en-US" sz="2300" dirty="0"/>
              <a:t>* </a:t>
            </a:r>
            <a:r>
              <a:rPr lang="en-US" sz="2300" dirty="0" err="1"/>
              <a:t>Ysgolion</a:t>
            </a:r>
            <a:r>
              <a:rPr lang="en-US" sz="2300" dirty="0"/>
              <a:t> </a:t>
            </a:r>
            <a:r>
              <a:rPr lang="en-US" sz="2300" dirty="0" err="1"/>
              <a:t>fel</a:t>
            </a:r>
            <a:r>
              <a:rPr lang="en-US" sz="2300" dirty="0"/>
              <a:t> </a:t>
            </a:r>
            <a:r>
              <a:rPr lang="en-US" sz="2300" dirty="0" err="1"/>
              <a:t>sefydliadau</a:t>
            </a:r>
            <a:r>
              <a:rPr lang="en-US" sz="2300" dirty="0"/>
              <a:t> </a:t>
            </a:r>
            <a:r>
              <a:rPr lang="en-US" sz="2300" dirty="0" err="1"/>
              <a:t>sy’n</a:t>
            </a:r>
            <a:r>
              <a:rPr lang="en-US" sz="2300" dirty="0"/>
              <a:t> </a:t>
            </a:r>
            <a:r>
              <a:rPr lang="en-US" sz="2300" dirty="0" err="1"/>
              <a:t>dysgu</a:t>
            </a:r>
            <a:endParaRPr lang="en-US" sz="2300" dirty="0"/>
          </a:p>
          <a:p>
            <a:pPr marL="0"/>
            <a:endParaRPr lang="en-US" sz="1500" dirty="0"/>
          </a:p>
          <a:p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3212765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42F60-E320-49CF-A1E4-75D7985F8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8865" y="152401"/>
            <a:ext cx="5334197" cy="904567"/>
          </a:xfrm>
        </p:spPr>
        <p:txBody>
          <a:bodyPr anchor="ctr">
            <a:normAutofit/>
          </a:bodyPr>
          <a:lstStyle/>
          <a:p>
            <a:r>
              <a:rPr lang="en-US" sz="2800" b="1" dirty="0"/>
              <a:t>Your task – Part B</a:t>
            </a:r>
            <a:endParaRPr lang="en-GB" sz="28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FD690-7BD2-4F40-9AE9-9A39E4AEB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322" y="1209369"/>
            <a:ext cx="6066704" cy="5648631"/>
          </a:xfrm>
        </p:spPr>
        <p:txBody>
          <a:bodyPr anchor="ctr">
            <a:normAutofit/>
          </a:bodyPr>
          <a:lstStyle/>
          <a:p>
            <a:r>
              <a:rPr lang="en-GB" sz="1800" dirty="0"/>
              <a:t>Whilst on placement, you need to arrange a meeting with whomever is in charge of your school’s </a:t>
            </a:r>
            <a:r>
              <a:rPr lang="en-GB" sz="1800" b="1" dirty="0"/>
              <a:t>School Development Plan (SDP) </a:t>
            </a:r>
            <a:r>
              <a:rPr lang="en-GB" sz="1800" dirty="0"/>
              <a:t>sometimes referred to as </a:t>
            </a:r>
            <a:r>
              <a:rPr lang="en-GB" sz="1800" b="1" dirty="0"/>
              <a:t>School Improvement Plan (SIP)</a:t>
            </a:r>
          </a:p>
          <a:p>
            <a:r>
              <a:rPr lang="en-GB" sz="1800" dirty="0"/>
              <a:t>This should be arranged through your school’s senior mentor</a:t>
            </a:r>
          </a:p>
          <a:p>
            <a:r>
              <a:rPr lang="en-GB" sz="1800" dirty="0"/>
              <a:t>If possible, get a copy of the plan</a:t>
            </a:r>
          </a:p>
          <a:p>
            <a:r>
              <a:rPr lang="en-GB" sz="1800" dirty="0">
                <a:solidFill>
                  <a:srgbClr val="FF0000"/>
                </a:solidFill>
              </a:rPr>
              <a:t>Find out what process the school goes through to </a:t>
            </a:r>
            <a:r>
              <a:rPr lang="en-GB" sz="1800" b="1" i="1" dirty="0">
                <a:solidFill>
                  <a:srgbClr val="FF0000"/>
                </a:solidFill>
              </a:rPr>
              <a:t>self-evaluate</a:t>
            </a:r>
            <a:r>
              <a:rPr lang="en-GB" sz="1800" b="1" dirty="0">
                <a:solidFill>
                  <a:srgbClr val="FF0000"/>
                </a:solidFill>
              </a:rPr>
              <a:t>, </a:t>
            </a:r>
            <a:r>
              <a:rPr lang="en-GB" sz="1800" b="1" i="1" dirty="0">
                <a:solidFill>
                  <a:srgbClr val="FF0000"/>
                </a:solidFill>
              </a:rPr>
              <a:t>identify targets</a:t>
            </a:r>
            <a:r>
              <a:rPr lang="en-GB" sz="1800" b="1" dirty="0">
                <a:solidFill>
                  <a:srgbClr val="FF0000"/>
                </a:solidFill>
              </a:rPr>
              <a:t>, </a:t>
            </a:r>
            <a:r>
              <a:rPr lang="en-GB" sz="1800" b="1" i="1" dirty="0">
                <a:solidFill>
                  <a:srgbClr val="FF0000"/>
                </a:solidFill>
              </a:rPr>
              <a:t>develop strategies </a:t>
            </a:r>
            <a:r>
              <a:rPr lang="en-GB" sz="1800" b="1" dirty="0">
                <a:solidFill>
                  <a:srgbClr val="FF0000"/>
                </a:solidFill>
              </a:rPr>
              <a:t>and </a:t>
            </a:r>
            <a:r>
              <a:rPr lang="en-GB" sz="1800" b="1" i="1" dirty="0">
                <a:solidFill>
                  <a:srgbClr val="FF0000"/>
                </a:solidFill>
              </a:rPr>
              <a:t>evaluate impact</a:t>
            </a:r>
          </a:p>
          <a:p>
            <a:r>
              <a:rPr lang="en-GB" sz="1800" dirty="0"/>
              <a:t>Find out if and how the school is working with the SLO* model</a:t>
            </a:r>
          </a:p>
          <a:p>
            <a:r>
              <a:rPr lang="en-GB" sz="1800" dirty="0">
                <a:solidFill>
                  <a:srgbClr val="FF0000"/>
                </a:solidFill>
              </a:rPr>
              <a:t>Identify one aspect that you would like to explore for your assignment, and arrange additional meetings to generate further evidence and information as necessary. </a:t>
            </a:r>
          </a:p>
          <a:p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*Schools as Learning Organisations</a:t>
            </a:r>
          </a:p>
          <a:p>
            <a:pPr marL="0" indent="0">
              <a:buNone/>
            </a:pPr>
            <a:endParaRPr lang="en-GB" sz="1300" dirty="0"/>
          </a:p>
        </p:txBody>
      </p:sp>
      <p:pic>
        <p:nvPicPr>
          <p:cNvPr id="27" name="Picture 26" descr="Glasses on top of a book">
            <a:extLst>
              <a:ext uri="{FF2B5EF4-FFF2-40B4-BE49-F238E27FC236}">
                <a16:creationId xmlns:a16="http://schemas.microsoft.com/office/drawing/2014/main" id="{05EF7305-E142-A58F-C1EA-3E9FF08E86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610" r="36942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433983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A1F4EB-03E0-4C01-B1F4-92E667B61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Amcanion</a:t>
            </a: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/ Aims</a:t>
            </a:r>
            <a:b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37D77F-63E4-481F-BC6B-A1C00612424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69188" y="1331158"/>
            <a:ext cx="4590691" cy="37957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/>
            <a:r>
              <a:rPr lang="cy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Wrth baratoi ar gyfer aseiniad ECAD6009C  rhan B, bydd angen i chi gasglu ychydig o wybodaeth am eich ysgol leoliad. </a:t>
            </a:r>
            <a:r>
              <a:rPr lang="cy-GB" sz="18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I’ch cynorthwyo gyda hyn, rydym wedi cynhyrchu llyfryn o’r enw ‘beth i chwilio amdano ar leoliad’. </a:t>
            </a:r>
            <a:r>
              <a:rPr lang="cy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Gallwch ddod o hyd i hwn ar </a:t>
            </a:r>
            <a:r>
              <a:rPr lang="cy-GB" sz="18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Moodle</a:t>
            </a:r>
            <a:r>
              <a:rPr lang="cy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</a:t>
            </a:r>
            <a:endParaRPr lang="en-US" sz="2000" dirty="0"/>
          </a:p>
          <a:p>
            <a:endParaRPr lang="en-US" sz="2000" dirty="0"/>
          </a:p>
          <a:p>
            <a:pPr marL="285750"/>
            <a:endParaRPr lang="en-US" sz="20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0A2CADE-CD78-44ED-BCA7-E9F2B4AB9C3D}"/>
              </a:ext>
            </a:extLst>
          </p:cNvPr>
          <p:cNvSpPr txBox="1">
            <a:spLocks/>
          </p:cNvSpPr>
          <p:nvPr/>
        </p:nvSpPr>
        <p:spPr>
          <a:xfrm>
            <a:off x="6348567" y="1251554"/>
            <a:ext cx="4635735" cy="37957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 preparation for the ECAD6009 assignment part B you will need to gather some information from your placement school. </a:t>
            </a:r>
            <a:r>
              <a:rPr lang="en-GB" sz="18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 support you to do this we have produced a ‘what to look for on placement’ booklet. 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You will find this on Moodle. </a:t>
            </a:r>
            <a:endParaRPr lang="en-US" sz="2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7AF8AE9-AEB6-BA92-6BD4-9541452CBB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80" t="37656" r="51929" b="39956"/>
          <a:stretch/>
        </p:blipFill>
        <p:spPr>
          <a:xfrm>
            <a:off x="4222017" y="3429000"/>
            <a:ext cx="3519498" cy="2709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6513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86A8AC-E40A-C6D9-BECE-3B0381840B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036" t="17271" r="17387" b="13468"/>
          <a:stretch/>
        </p:blipFill>
        <p:spPr>
          <a:xfrm>
            <a:off x="1407399" y="222514"/>
            <a:ext cx="9377202" cy="6503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7656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FD6E29-94DE-4C5C-8D89-D8EBB5C38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54996"/>
            <a:ext cx="10515600" cy="1325563"/>
          </a:xfrm>
        </p:spPr>
        <p:txBody>
          <a:bodyPr>
            <a:normAutofit fontScale="90000"/>
          </a:bodyPr>
          <a:lstStyle/>
          <a:p>
            <a:pPr fontAlgn="base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*</a:t>
            </a:r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Ysgolion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fel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sefydliadau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sy’n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dysgu</a:t>
            </a:r>
            <a:b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*</a:t>
            </a:r>
            <a:r>
              <a:rPr lang="en-GB" sz="4000" b="1" dirty="0">
                <a:latin typeface="+mn-lt"/>
              </a:rPr>
              <a:t>Schools as Learning Organisations</a:t>
            </a:r>
            <a:br>
              <a:rPr lang="en-GB" sz="2400" b="1" dirty="0">
                <a:latin typeface="+mn-lt"/>
                <a:cs typeface="Calibri Light"/>
              </a:rPr>
            </a:br>
            <a:endParaRPr lang="en-GB" sz="54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447BD30-E4F9-4A07-91D3-C7962B2DBE51}"/>
              </a:ext>
            </a:extLst>
          </p:cNvPr>
          <p:cNvSpPr txBox="1">
            <a:spLocks/>
          </p:cNvSpPr>
          <p:nvPr/>
        </p:nvSpPr>
        <p:spPr>
          <a:xfrm>
            <a:off x="1346145" y="2368246"/>
            <a:ext cx="4072860" cy="334937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Wedi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ei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lansio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2017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helpu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ysgolion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gynllunio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ar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gyfer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cwricwlwm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newydd</a:t>
            </a:r>
            <a:endParaRPr lang="en-GB" sz="1800" dirty="0">
              <a:solidFill>
                <a:schemeClr val="accent1">
                  <a:lumMod val="75000"/>
                </a:schemeClr>
              </a:solidFill>
            </a:endParaRPr>
          </a:p>
          <a:p>
            <a:pPr fontAlgn="base"/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Wedi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ei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seilio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ar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fodel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gan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</a:rPr>
              <a:t>yr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 OECD</a:t>
            </a:r>
          </a:p>
          <a:p>
            <a:endParaRPr lang="en-GB" sz="20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D043389-E95E-4868-B034-EB54F227AD51}"/>
              </a:ext>
            </a:extLst>
          </p:cNvPr>
          <p:cNvSpPr txBox="1">
            <a:spLocks/>
          </p:cNvSpPr>
          <p:nvPr/>
        </p:nvSpPr>
        <p:spPr>
          <a:xfrm>
            <a:off x="6874033" y="2368246"/>
            <a:ext cx="4068566" cy="39647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Launched in 2017, to help schools prepare for the new curriculum</a:t>
            </a:r>
          </a:p>
          <a:p>
            <a:r>
              <a:rPr lang="en-GB" sz="2000" dirty="0"/>
              <a:t>Based on a model from the OECD</a:t>
            </a:r>
          </a:p>
          <a:p>
            <a:endParaRPr lang="en-GB" sz="2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CC61FD-C1C8-4908-B35A-F3FB6E6F10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7947" y="3691534"/>
            <a:ext cx="3360737" cy="193599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00324BC-5186-462B-B5FD-D116704BD5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2297" y="3730009"/>
            <a:ext cx="3340100" cy="192507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FC8977F-3BF7-49A7-BB76-7B35831670F5}"/>
              </a:ext>
            </a:extLst>
          </p:cNvPr>
          <p:cNvSpPr/>
          <p:nvPr/>
        </p:nvSpPr>
        <p:spPr>
          <a:xfrm>
            <a:off x="7224063" y="5717621"/>
            <a:ext cx="33909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https://www.youtube.com/watch?v=6f2k0_dI5GM</a:t>
            </a:r>
            <a:r>
              <a:rPr lang="en-GB" dirty="0"/>
              <a:t>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4D3D2B4-A0F0-4A22-A0F3-03A3B8E2CA3F}"/>
              </a:ext>
            </a:extLst>
          </p:cNvPr>
          <p:cNvSpPr/>
          <p:nvPr/>
        </p:nvSpPr>
        <p:spPr>
          <a:xfrm>
            <a:off x="1642297" y="5747214"/>
            <a:ext cx="33711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https://www.youtube.com/watch?v=KIjrVXRYnI4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810409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halkboard with writing on it&#10;&#10;Description automatically generated with low confidence">
            <a:extLst>
              <a:ext uri="{FF2B5EF4-FFF2-40B4-BE49-F238E27FC236}">
                <a16:creationId xmlns:a16="http://schemas.microsoft.com/office/drawing/2014/main" id="{A8C014D2-D9F4-426A-B231-565277B270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730"/>
          <a:stretch/>
        </p:blipFill>
        <p:spPr>
          <a:xfrm>
            <a:off x="-75654" y="1282"/>
            <a:ext cx="12191980" cy="685671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6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8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30D2C7B9-E6AE-B8E4-FB65-59AC6E7490E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742" t="63233" r="41193" b="28928"/>
          <a:stretch/>
        </p:blipFill>
        <p:spPr>
          <a:xfrm>
            <a:off x="963488" y="5089096"/>
            <a:ext cx="10265023" cy="1198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3968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6719</TotalTime>
  <Words>1294</Words>
  <Application>Microsoft Office PowerPoint</Application>
  <PresentationFormat>Widescreen</PresentationFormat>
  <Paragraphs>112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ECAD6009C: Dysgwyr, Ysgolion a Chymunedau: ble ydw i’n addysgu?  ECAD6009: Learners, Schools and Communities: where am I teaching?    </vt:lpstr>
      <vt:lpstr>Amcanion / Aims    </vt:lpstr>
      <vt:lpstr>Amcanion / Aims </vt:lpstr>
      <vt:lpstr>PowerPoint Presentation</vt:lpstr>
      <vt:lpstr>Eich tasg - Rhan 1</vt:lpstr>
      <vt:lpstr>Assignment  Component 1 Title:   Understanding how the learner, the school and the local community work together to deliver one of the four purposes of the new curriculum</vt:lpstr>
      <vt:lpstr>Your Task – Part 1    </vt:lpstr>
      <vt:lpstr>PowerPoint Presentation</vt:lpstr>
      <vt:lpstr>Cymuned leol?</vt:lpstr>
      <vt:lpstr>Local community?</vt:lpstr>
      <vt:lpstr>Amcanion / Aims </vt:lpstr>
      <vt:lpstr>PowerPoint Presentation</vt:lpstr>
      <vt:lpstr>PowerPoint Presentation</vt:lpstr>
      <vt:lpstr>PowerPoint Presentation</vt:lpstr>
      <vt:lpstr>PowerPoint Presentation</vt:lpstr>
      <vt:lpstr>Cynlluniau Datblygu Ysgolion  School Development Plans </vt:lpstr>
      <vt:lpstr>Eich tasg - Rhan B   </vt:lpstr>
      <vt:lpstr>Your task – Part B</vt:lpstr>
      <vt:lpstr>Amcanion / Aims </vt:lpstr>
      <vt:lpstr>PowerPoint Presentation</vt:lpstr>
      <vt:lpstr>*Ysgolion fel sefydliadau sy’n dysgu *Schools as Learning Organisations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Dysgwyr, Ysgolion a Chymunedau: ble ydw i’n addysgu?  Learners, Schools and Communities: where am I teaching?</dc:title>
  <dc:creator>Jessica Roberts</dc:creator>
  <cp:lastModifiedBy>Jessica Roberts</cp:lastModifiedBy>
  <cp:revision>52</cp:revision>
  <dcterms:created xsi:type="dcterms:W3CDTF">2022-01-12T16:30:24Z</dcterms:created>
  <dcterms:modified xsi:type="dcterms:W3CDTF">2024-03-07T15:51:34Z</dcterms:modified>
</cp:coreProperties>
</file>