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1.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4.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5.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17.xml" ContentType="application/vnd.openxmlformats-officedocument.theme+xml"/>
  <Override PartName="/ppt/slideLayouts/slideLayout79.xml" ContentType="application/vnd.openxmlformats-officedocument.presentationml.slideLayout+xml"/>
  <Override PartName="/ppt/theme/theme18.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19.xml" ContentType="application/vnd.openxmlformats-officedocument.theme+xml"/>
  <Override PartName="/ppt/slideLayouts/slideLayout82.xml" ContentType="application/vnd.openxmlformats-officedocument.presentationml.slideLayout+xml"/>
  <Override PartName="/ppt/theme/theme20.xml" ContentType="application/vnd.openxmlformats-officedocument.theme+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theme/theme21.xml" ContentType="application/vnd.openxmlformats-officedocument.theme+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ink/ink1.xml" ContentType="application/inkml+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6" r:id="rId5"/>
    <p:sldMasterId id="2147483668" r:id="rId6"/>
    <p:sldMasterId id="2147483670" r:id="rId7"/>
    <p:sldMasterId id="2147483672" r:id="rId8"/>
    <p:sldMasterId id="2147483675" r:id="rId9"/>
    <p:sldMasterId id="2147483677" r:id="rId10"/>
    <p:sldMasterId id="2147483679" r:id="rId11"/>
    <p:sldMasterId id="2147483681" r:id="rId12"/>
    <p:sldMasterId id="2147483693" r:id="rId13"/>
    <p:sldMasterId id="2147483698" r:id="rId14"/>
    <p:sldMasterId id="2147483702" r:id="rId15"/>
    <p:sldMasterId id="2147483706" r:id="rId16"/>
    <p:sldMasterId id="2147483718" r:id="rId17"/>
    <p:sldMasterId id="2147483730" r:id="rId18"/>
    <p:sldMasterId id="2147483739" r:id="rId19"/>
    <p:sldMasterId id="2147483742" r:id="rId20"/>
    <p:sldMasterId id="2147483756" r:id="rId21"/>
    <p:sldMasterId id="2147483758" r:id="rId22"/>
    <p:sldMasterId id="2147483762" r:id="rId23"/>
    <p:sldMasterId id="2147483764" r:id="rId24"/>
    <p:sldMasterId id="2147483789" r:id="rId25"/>
  </p:sldMasterIdLst>
  <p:notesMasterIdLst>
    <p:notesMasterId r:id="rId63"/>
  </p:notesMasterIdLst>
  <p:handoutMasterIdLst>
    <p:handoutMasterId r:id="rId64"/>
  </p:handoutMasterIdLst>
  <p:sldIdLst>
    <p:sldId id="762" r:id="rId26"/>
    <p:sldId id="694" r:id="rId27"/>
    <p:sldId id="699" r:id="rId28"/>
    <p:sldId id="1027" r:id="rId29"/>
    <p:sldId id="1028" r:id="rId30"/>
    <p:sldId id="714" r:id="rId31"/>
    <p:sldId id="510" r:id="rId32"/>
    <p:sldId id="503" r:id="rId33"/>
    <p:sldId id="1030" r:id="rId34"/>
    <p:sldId id="688" r:id="rId35"/>
    <p:sldId id="508" r:id="rId36"/>
    <p:sldId id="1031" r:id="rId37"/>
    <p:sldId id="1033" r:id="rId38"/>
    <p:sldId id="1034" r:id="rId39"/>
    <p:sldId id="1035" r:id="rId40"/>
    <p:sldId id="686" r:id="rId41"/>
    <p:sldId id="1036" r:id="rId42"/>
    <p:sldId id="1037" r:id="rId43"/>
    <p:sldId id="509" r:id="rId44"/>
    <p:sldId id="684" r:id="rId45"/>
    <p:sldId id="690" r:id="rId46"/>
    <p:sldId id="530" r:id="rId47"/>
    <p:sldId id="553" r:id="rId48"/>
    <p:sldId id="554" r:id="rId49"/>
    <p:sldId id="523" r:id="rId50"/>
    <p:sldId id="524" r:id="rId51"/>
    <p:sldId id="692" r:id="rId52"/>
    <p:sldId id="691" r:id="rId53"/>
    <p:sldId id="516" r:id="rId54"/>
    <p:sldId id="538" r:id="rId55"/>
    <p:sldId id="539" r:id="rId56"/>
    <p:sldId id="540" r:id="rId57"/>
    <p:sldId id="526" r:id="rId58"/>
    <p:sldId id="520" r:id="rId59"/>
    <p:sldId id="1029" r:id="rId60"/>
    <p:sldId id="1015" r:id="rId61"/>
    <p:sldId id="1020" r:id="rId6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C6E9A4-0A37-41E6-B3C1-00F2F506557E}" v="1" dt="2025-11-17T20:10:16.2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081" autoAdjust="0"/>
  </p:normalViewPr>
  <p:slideViewPr>
    <p:cSldViewPr snapToGrid="0">
      <p:cViewPr varScale="1">
        <p:scale>
          <a:sx n="85" d="100"/>
          <a:sy n="85" d="100"/>
        </p:scale>
        <p:origin x="582" y="90"/>
      </p:cViewPr>
      <p:guideLst>
        <p:guide orient="horz" pos="2160"/>
        <p:guide pos="3840"/>
      </p:guideLst>
    </p:cSldViewPr>
  </p:slideViewPr>
  <p:notesTextViewPr>
    <p:cViewPr>
      <p:scale>
        <a:sx n="1" d="1"/>
        <a:sy n="1" d="1"/>
      </p:scale>
      <p:origin x="0" y="-456"/>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handoutMaster" Target="handoutMasters/handoutMaster1.xml"/><Relationship Id="rId69"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26.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nest Wavei" userId="7d0c69e1-f8bd-49ad-bbdd-77db4a82a920" providerId="ADAL" clId="{95AB9E8D-C246-4710-A207-1A58173EE214}"/>
    <pc:docChg chg="custSel addSld delSld modSld sldOrd">
      <pc:chgData name="Ernest Wavei" userId="7d0c69e1-f8bd-49ad-bbdd-77db4a82a920" providerId="ADAL" clId="{95AB9E8D-C246-4710-A207-1A58173EE214}" dt="2024-11-19T09:14:02.476" v="155" actId="14100"/>
      <pc:docMkLst>
        <pc:docMk/>
      </pc:docMkLst>
      <pc:sldChg chg="modSp mod">
        <pc:chgData name="Ernest Wavei" userId="7d0c69e1-f8bd-49ad-bbdd-77db4a82a920" providerId="ADAL" clId="{95AB9E8D-C246-4710-A207-1A58173EE214}" dt="2024-11-19T09:14:02.476" v="155" actId="14100"/>
        <pc:sldMkLst>
          <pc:docMk/>
          <pc:sldMk cId="2122245447" sldId="509"/>
        </pc:sldMkLst>
      </pc:sldChg>
      <pc:sldChg chg="addSp delSp modSp add mod ord modNotesTx">
        <pc:chgData name="Ernest Wavei" userId="7d0c69e1-f8bd-49ad-bbdd-77db4a82a920" providerId="ADAL" clId="{95AB9E8D-C246-4710-A207-1A58173EE214}" dt="2024-11-19T08:52:19.217" v="20"/>
        <pc:sldMkLst>
          <pc:docMk/>
          <pc:sldMk cId="674323606" sldId="1030"/>
        </pc:sldMkLst>
      </pc:sldChg>
      <pc:sldChg chg="addSp delSp modSp add mod">
        <pc:chgData name="Ernest Wavei" userId="7d0c69e1-f8bd-49ad-bbdd-77db4a82a920" providerId="ADAL" clId="{95AB9E8D-C246-4710-A207-1A58173EE214}" dt="2024-11-19T09:02:46.006" v="90" actId="13900"/>
        <pc:sldMkLst>
          <pc:docMk/>
          <pc:sldMk cId="3163827715" sldId="1031"/>
        </pc:sldMkLst>
      </pc:sldChg>
      <pc:sldChg chg="add del setBg">
        <pc:chgData name="Ernest Wavei" userId="7d0c69e1-f8bd-49ad-bbdd-77db4a82a920" providerId="ADAL" clId="{95AB9E8D-C246-4710-A207-1A58173EE214}" dt="2024-11-19T09:08:22.757" v="95" actId="47"/>
        <pc:sldMkLst>
          <pc:docMk/>
          <pc:sldMk cId="3517823520" sldId="1032"/>
        </pc:sldMkLst>
      </pc:sldChg>
      <pc:sldChg chg="modSp add mod">
        <pc:chgData name="Ernest Wavei" userId="7d0c69e1-f8bd-49ad-bbdd-77db4a82a920" providerId="ADAL" clId="{95AB9E8D-C246-4710-A207-1A58173EE214}" dt="2024-11-19T09:00:42.977" v="80" actId="255"/>
        <pc:sldMkLst>
          <pc:docMk/>
          <pc:sldMk cId="2756131221" sldId="1033"/>
        </pc:sldMkLst>
      </pc:sldChg>
      <pc:sldChg chg="modSp add mod">
        <pc:chgData name="Ernest Wavei" userId="7d0c69e1-f8bd-49ad-bbdd-77db4a82a920" providerId="ADAL" clId="{95AB9E8D-C246-4710-A207-1A58173EE214}" dt="2024-11-19T09:01:42.150" v="84" actId="13900"/>
        <pc:sldMkLst>
          <pc:docMk/>
          <pc:sldMk cId="2180593083" sldId="1034"/>
        </pc:sldMkLst>
      </pc:sldChg>
      <pc:sldChg chg="modSp add mod">
        <pc:chgData name="Ernest Wavei" userId="7d0c69e1-f8bd-49ad-bbdd-77db4a82a920" providerId="ADAL" clId="{95AB9E8D-C246-4710-A207-1A58173EE214}" dt="2024-11-19T09:02:30.051" v="89" actId="13900"/>
        <pc:sldMkLst>
          <pc:docMk/>
          <pc:sldMk cId="920591496" sldId="1035"/>
        </pc:sldMkLst>
      </pc:sldChg>
      <pc:sldChg chg="modSp add mod ord modNotesTx">
        <pc:chgData name="Ernest Wavei" userId="7d0c69e1-f8bd-49ad-bbdd-77db4a82a920" providerId="ADAL" clId="{95AB9E8D-C246-4710-A207-1A58173EE214}" dt="2024-11-19T09:09:48.132" v="131" actId="6549"/>
        <pc:sldMkLst>
          <pc:docMk/>
          <pc:sldMk cId="1830565492" sldId="1036"/>
        </pc:sldMkLst>
      </pc:sldChg>
      <pc:sldChg chg="modSp add mod modNotesTx">
        <pc:chgData name="Ernest Wavei" userId="7d0c69e1-f8bd-49ad-bbdd-77db4a82a920" providerId="ADAL" clId="{95AB9E8D-C246-4710-A207-1A58173EE214}" dt="2024-11-19T09:12:10.914" v="150" actId="20577"/>
        <pc:sldMkLst>
          <pc:docMk/>
          <pc:sldMk cId="3618965447" sldId="1037"/>
        </pc:sldMkLst>
      </pc:sldChg>
    </pc:docChg>
  </pc:docChgLst>
  <pc:docChgLst>
    <pc:chgData name="Ernest Wavei" userId="7d0c69e1-f8bd-49ad-bbdd-77db4a82a920" providerId="ADAL" clId="{BB1EB1FF-DF7F-4315-B932-251CED6205A0}"/>
    <pc:docChg chg="custSel addSld delSld modSld sldOrd">
      <pc:chgData name="Ernest Wavei" userId="7d0c69e1-f8bd-49ad-bbdd-77db4a82a920" providerId="ADAL" clId="{BB1EB1FF-DF7F-4315-B932-251CED6205A0}" dt="2024-05-27T21:57:29.573" v="173" actId="47"/>
      <pc:docMkLst>
        <pc:docMk/>
      </pc:docMkLst>
      <pc:sldChg chg="modSp mod">
        <pc:chgData name="Ernest Wavei" userId="7d0c69e1-f8bd-49ad-bbdd-77db4a82a920" providerId="ADAL" clId="{BB1EB1FF-DF7F-4315-B932-251CED6205A0}" dt="2024-05-25T09:48:45.304" v="17" actId="20577"/>
        <pc:sldMkLst>
          <pc:docMk/>
          <pc:sldMk cId="3303649114" sldId="1020"/>
        </pc:sldMkLst>
      </pc:sldChg>
      <pc:sldChg chg="add del">
        <pc:chgData name="Ernest Wavei" userId="7d0c69e1-f8bd-49ad-bbdd-77db4a82a920" providerId="ADAL" clId="{BB1EB1FF-DF7F-4315-B932-251CED6205A0}" dt="2024-05-27T20:12:25.985" v="22" actId="47"/>
        <pc:sldMkLst>
          <pc:docMk/>
          <pc:sldMk cId="1957308148" sldId="1021"/>
        </pc:sldMkLst>
      </pc:sldChg>
      <pc:sldChg chg="delSp add del mod ord">
        <pc:chgData name="Ernest Wavei" userId="7d0c69e1-f8bd-49ad-bbdd-77db4a82a920" providerId="ADAL" clId="{BB1EB1FF-DF7F-4315-B932-251CED6205A0}" dt="2024-05-27T21:57:20.829" v="172" actId="47"/>
        <pc:sldMkLst>
          <pc:docMk/>
          <pc:sldMk cId="1304477376" sldId="1022"/>
        </pc:sldMkLst>
      </pc:sldChg>
      <pc:sldChg chg="addSp delSp modSp new del mod">
        <pc:chgData name="Ernest Wavei" userId="7d0c69e1-f8bd-49ad-bbdd-77db4a82a920" providerId="ADAL" clId="{BB1EB1FF-DF7F-4315-B932-251CED6205A0}" dt="2024-05-27T21:57:29.573" v="173" actId="47"/>
        <pc:sldMkLst>
          <pc:docMk/>
          <pc:sldMk cId="3528730867" sldId="1023"/>
        </pc:sldMkLst>
      </pc:sldChg>
    </pc:docChg>
  </pc:docChgLst>
  <pc:docChgLst>
    <pc:chgData name="Ernest Wavei" userId="7d0c69e1-f8bd-49ad-bbdd-77db4a82a920" providerId="ADAL" clId="{040716EB-941C-4705-AABD-11364E277301}"/>
    <pc:docChg chg="undo custSel delSld modSld modMainMaster modNotesMaster">
      <pc:chgData name="Ernest Wavei" userId="7d0c69e1-f8bd-49ad-bbdd-77db4a82a920" providerId="ADAL" clId="{040716EB-941C-4705-AABD-11364E277301}" dt="2025-11-18T09:19:24.480" v="182" actId="14100"/>
      <pc:docMkLst>
        <pc:docMk/>
      </pc:docMkLst>
      <pc:sldChg chg="modSp modNotes">
        <pc:chgData name="Ernest Wavei" userId="7d0c69e1-f8bd-49ad-bbdd-77db4a82a920" providerId="ADAL" clId="{040716EB-941C-4705-AABD-11364E277301}" dt="2025-11-17T20:10:16.212" v="0"/>
        <pc:sldMkLst>
          <pc:docMk/>
          <pc:sldMk cId="398653820" sldId="503"/>
        </pc:sldMkLst>
        <pc:spChg chg="mod">
          <ac:chgData name="Ernest Wavei" userId="7d0c69e1-f8bd-49ad-bbdd-77db4a82a920" providerId="ADAL" clId="{040716EB-941C-4705-AABD-11364E277301}" dt="2025-11-17T20:10:16.212" v="0"/>
          <ac:spMkLst>
            <pc:docMk/>
            <pc:sldMk cId="398653820" sldId="503"/>
            <ac:spMk id="2" creationId="{7D999AC0-CB02-42BD-8D80-8930313BD8CB}"/>
          </ac:spMkLst>
        </pc:spChg>
        <pc:picChg chg="mod">
          <ac:chgData name="Ernest Wavei" userId="7d0c69e1-f8bd-49ad-bbdd-77db4a82a920" providerId="ADAL" clId="{040716EB-941C-4705-AABD-11364E277301}" dt="2025-11-17T20:10:16.212" v="0"/>
          <ac:picMkLst>
            <pc:docMk/>
            <pc:sldMk cId="398653820" sldId="503"/>
            <ac:picMk id="4" creationId="{4136D83C-D47C-4C93-85E1-6102CFFD8E94}"/>
          </ac:picMkLst>
        </pc:picChg>
      </pc:sldChg>
      <pc:sldChg chg="modSp modNotes">
        <pc:chgData name="Ernest Wavei" userId="7d0c69e1-f8bd-49ad-bbdd-77db4a82a920" providerId="ADAL" clId="{040716EB-941C-4705-AABD-11364E277301}" dt="2025-11-17T20:10:16.212" v="0"/>
        <pc:sldMkLst>
          <pc:docMk/>
          <pc:sldMk cId="691946205" sldId="508"/>
        </pc:sldMkLst>
        <pc:spChg chg="mod">
          <ac:chgData name="Ernest Wavei" userId="7d0c69e1-f8bd-49ad-bbdd-77db4a82a920" providerId="ADAL" clId="{040716EB-941C-4705-AABD-11364E277301}" dt="2025-11-17T20:10:16.212" v="0"/>
          <ac:spMkLst>
            <pc:docMk/>
            <pc:sldMk cId="691946205" sldId="508"/>
            <ac:spMk id="2" creationId="{101B734D-E52E-4D1B-83AE-CE2A746EE59C}"/>
          </ac:spMkLst>
        </pc:spChg>
        <pc:spChg chg="mod">
          <ac:chgData name="Ernest Wavei" userId="7d0c69e1-f8bd-49ad-bbdd-77db4a82a920" providerId="ADAL" clId="{040716EB-941C-4705-AABD-11364E277301}" dt="2025-11-17T20:10:16.212" v="0"/>
          <ac:spMkLst>
            <pc:docMk/>
            <pc:sldMk cId="691946205" sldId="508"/>
            <ac:spMk id="3" creationId="{715C6A55-846B-4EF9-8564-656EA2F37248}"/>
          </ac:spMkLst>
        </pc:spChg>
        <pc:picChg chg="mod">
          <ac:chgData name="Ernest Wavei" userId="7d0c69e1-f8bd-49ad-bbdd-77db4a82a920" providerId="ADAL" clId="{040716EB-941C-4705-AABD-11364E277301}" dt="2025-11-17T20:10:16.212" v="0"/>
          <ac:picMkLst>
            <pc:docMk/>
            <pc:sldMk cId="691946205" sldId="508"/>
            <ac:picMk id="5" creationId="{FC0F00BB-FFE0-400B-9757-E3E0B5E3DFC9}"/>
          </ac:picMkLst>
        </pc:picChg>
      </pc:sldChg>
      <pc:sldChg chg="modSp modNotes">
        <pc:chgData name="Ernest Wavei" userId="7d0c69e1-f8bd-49ad-bbdd-77db4a82a920" providerId="ADAL" clId="{040716EB-941C-4705-AABD-11364E277301}" dt="2025-11-17T20:10:16.212" v="0"/>
        <pc:sldMkLst>
          <pc:docMk/>
          <pc:sldMk cId="2122245447" sldId="509"/>
        </pc:sldMkLst>
        <pc:picChg chg="mod">
          <ac:chgData name="Ernest Wavei" userId="7d0c69e1-f8bd-49ad-bbdd-77db4a82a920" providerId="ADAL" clId="{040716EB-941C-4705-AABD-11364E277301}" dt="2025-11-17T20:10:16.212" v="0"/>
          <ac:picMkLst>
            <pc:docMk/>
            <pc:sldMk cId="2122245447" sldId="509"/>
            <ac:picMk id="8" creationId="{0DF95DF7-220E-1345-AE45-4F781C77FE8E}"/>
          </ac:picMkLst>
        </pc:picChg>
      </pc:sldChg>
      <pc:sldChg chg="modSp modNotes">
        <pc:chgData name="Ernest Wavei" userId="7d0c69e1-f8bd-49ad-bbdd-77db4a82a920" providerId="ADAL" clId="{040716EB-941C-4705-AABD-11364E277301}" dt="2025-11-17T20:10:16.212" v="0"/>
        <pc:sldMkLst>
          <pc:docMk/>
          <pc:sldMk cId="467051174" sldId="510"/>
        </pc:sldMkLst>
        <pc:spChg chg="mod">
          <ac:chgData name="Ernest Wavei" userId="7d0c69e1-f8bd-49ad-bbdd-77db4a82a920" providerId="ADAL" clId="{040716EB-941C-4705-AABD-11364E277301}" dt="2025-11-17T20:10:16.212" v="0"/>
          <ac:spMkLst>
            <pc:docMk/>
            <pc:sldMk cId="467051174" sldId="510"/>
            <ac:spMk id="6" creationId="{8A17CE76-5715-B448-6DF8-8C518BC309D3}"/>
          </ac:spMkLst>
        </pc:spChg>
        <pc:picChg chg="mod">
          <ac:chgData name="Ernest Wavei" userId="7d0c69e1-f8bd-49ad-bbdd-77db4a82a920" providerId="ADAL" clId="{040716EB-941C-4705-AABD-11364E277301}" dt="2025-11-17T20:10:16.212" v="0"/>
          <ac:picMkLst>
            <pc:docMk/>
            <pc:sldMk cId="467051174" sldId="510"/>
            <ac:picMk id="3" creationId="{852F8867-ED49-FDF1-2E3B-21C1E44DCBB1}"/>
          </ac:picMkLst>
        </pc:picChg>
      </pc:sldChg>
      <pc:sldChg chg="modSp modNotes">
        <pc:chgData name="Ernest Wavei" userId="7d0c69e1-f8bd-49ad-bbdd-77db4a82a920" providerId="ADAL" clId="{040716EB-941C-4705-AABD-11364E277301}" dt="2025-11-17T20:10:16.212" v="0"/>
        <pc:sldMkLst>
          <pc:docMk/>
          <pc:sldMk cId="2445781444" sldId="516"/>
        </pc:sldMkLst>
        <pc:picChg chg="mod">
          <ac:chgData name="Ernest Wavei" userId="7d0c69e1-f8bd-49ad-bbdd-77db4a82a920" providerId="ADAL" clId="{040716EB-941C-4705-AABD-11364E277301}" dt="2025-11-17T20:10:16.212" v="0"/>
          <ac:picMkLst>
            <pc:docMk/>
            <pc:sldMk cId="2445781444" sldId="516"/>
            <ac:picMk id="10" creationId="{33DBB54C-1938-E242-9078-44142CBE4F20}"/>
          </ac:picMkLst>
        </pc:picChg>
      </pc:sldChg>
      <pc:sldChg chg="modSp modNotes">
        <pc:chgData name="Ernest Wavei" userId="7d0c69e1-f8bd-49ad-bbdd-77db4a82a920" providerId="ADAL" clId="{040716EB-941C-4705-AABD-11364E277301}" dt="2025-11-17T20:10:16.212" v="0"/>
        <pc:sldMkLst>
          <pc:docMk/>
          <pc:sldMk cId="110555772" sldId="520"/>
        </pc:sldMkLst>
        <pc:spChg chg="mod">
          <ac:chgData name="Ernest Wavei" userId="7d0c69e1-f8bd-49ad-bbdd-77db4a82a920" providerId="ADAL" clId="{040716EB-941C-4705-AABD-11364E277301}" dt="2025-11-17T20:10:16.212" v="0"/>
          <ac:spMkLst>
            <pc:docMk/>
            <pc:sldMk cId="110555772" sldId="520"/>
            <ac:spMk id="2" creationId="{7D999AC0-CB02-42BD-8D80-8930313BD8CB}"/>
          </ac:spMkLst>
        </pc:spChg>
        <pc:picChg chg="mod">
          <ac:chgData name="Ernest Wavei" userId="7d0c69e1-f8bd-49ad-bbdd-77db4a82a920" providerId="ADAL" clId="{040716EB-941C-4705-AABD-11364E277301}" dt="2025-11-17T20:10:16.212" v="0"/>
          <ac:picMkLst>
            <pc:docMk/>
            <pc:sldMk cId="110555772" sldId="520"/>
            <ac:picMk id="3" creationId="{D77C892E-2BB8-C84C-ACE7-F6E1552FC3F4}"/>
          </ac:picMkLst>
        </pc:picChg>
      </pc:sldChg>
      <pc:sldChg chg="modSp modNotes">
        <pc:chgData name="Ernest Wavei" userId="7d0c69e1-f8bd-49ad-bbdd-77db4a82a920" providerId="ADAL" clId="{040716EB-941C-4705-AABD-11364E277301}" dt="2025-11-17T20:10:16.212" v="0"/>
        <pc:sldMkLst>
          <pc:docMk/>
          <pc:sldMk cId="842128133" sldId="523"/>
        </pc:sldMkLst>
        <pc:picChg chg="mod">
          <ac:chgData name="Ernest Wavei" userId="7d0c69e1-f8bd-49ad-bbdd-77db4a82a920" providerId="ADAL" clId="{040716EB-941C-4705-AABD-11364E277301}" dt="2025-11-17T20:10:16.212" v="0"/>
          <ac:picMkLst>
            <pc:docMk/>
            <pc:sldMk cId="842128133" sldId="523"/>
            <ac:picMk id="4" creationId="{86C763A5-B797-D14F-BC15-3DDC8289579A}"/>
          </ac:picMkLst>
        </pc:picChg>
      </pc:sldChg>
      <pc:sldChg chg="modSp modNotes">
        <pc:chgData name="Ernest Wavei" userId="7d0c69e1-f8bd-49ad-bbdd-77db4a82a920" providerId="ADAL" clId="{040716EB-941C-4705-AABD-11364E277301}" dt="2025-11-17T20:10:16.212" v="0"/>
        <pc:sldMkLst>
          <pc:docMk/>
          <pc:sldMk cId="2048419799" sldId="524"/>
        </pc:sldMkLst>
        <pc:picChg chg="mod">
          <ac:chgData name="Ernest Wavei" userId="7d0c69e1-f8bd-49ad-bbdd-77db4a82a920" providerId="ADAL" clId="{040716EB-941C-4705-AABD-11364E277301}" dt="2025-11-17T20:10:16.212" v="0"/>
          <ac:picMkLst>
            <pc:docMk/>
            <pc:sldMk cId="2048419799" sldId="524"/>
            <ac:picMk id="6" creationId="{718005CB-9740-144F-9A9C-7C79A24CBC2F}"/>
          </ac:picMkLst>
        </pc:picChg>
      </pc:sldChg>
      <pc:sldChg chg="modSp modNotes">
        <pc:chgData name="Ernest Wavei" userId="7d0c69e1-f8bd-49ad-bbdd-77db4a82a920" providerId="ADAL" clId="{040716EB-941C-4705-AABD-11364E277301}" dt="2025-11-17T20:10:16.212" v="0"/>
        <pc:sldMkLst>
          <pc:docMk/>
          <pc:sldMk cId="1685224736" sldId="526"/>
        </pc:sldMkLst>
        <pc:spChg chg="mod">
          <ac:chgData name="Ernest Wavei" userId="7d0c69e1-f8bd-49ad-bbdd-77db4a82a920" providerId="ADAL" clId="{040716EB-941C-4705-AABD-11364E277301}" dt="2025-11-17T20:10:16.212" v="0"/>
          <ac:spMkLst>
            <pc:docMk/>
            <pc:sldMk cId="1685224736" sldId="526"/>
            <ac:spMk id="2" creationId="{99275923-67B8-4CD3-9009-7A9DDCA0E484}"/>
          </ac:spMkLst>
        </pc:spChg>
        <pc:spChg chg="mod">
          <ac:chgData name="Ernest Wavei" userId="7d0c69e1-f8bd-49ad-bbdd-77db4a82a920" providerId="ADAL" clId="{040716EB-941C-4705-AABD-11364E277301}" dt="2025-11-17T20:10:16.212" v="0"/>
          <ac:spMkLst>
            <pc:docMk/>
            <pc:sldMk cId="1685224736" sldId="526"/>
            <ac:spMk id="6" creationId="{97ACC1B6-0104-F449-89EC-4C288F6D0628}"/>
          </ac:spMkLst>
        </pc:spChg>
        <pc:picChg chg="mod">
          <ac:chgData name="Ernest Wavei" userId="7d0c69e1-f8bd-49ad-bbdd-77db4a82a920" providerId="ADAL" clId="{040716EB-941C-4705-AABD-11364E277301}" dt="2025-11-17T20:10:16.212" v="0"/>
          <ac:picMkLst>
            <pc:docMk/>
            <pc:sldMk cId="1685224736" sldId="526"/>
            <ac:picMk id="3" creationId="{A158A101-465E-004A-AE1F-E513DF1549E1}"/>
          </ac:picMkLst>
        </pc:picChg>
        <pc:inkChg chg="mod">
          <ac:chgData name="Ernest Wavei" userId="7d0c69e1-f8bd-49ad-bbdd-77db4a82a920" providerId="ADAL" clId="{040716EB-941C-4705-AABD-11364E277301}" dt="2025-11-17T20:10:16.212" v="0"/>
          <ac:inkMkLst>
            <pc:docMk/>
            <pc:sldMk cId="1685224736" sldId="526"/>
            <ac:inkMk id="4" creationId="{2C4F5F67-0FF0-3243-A36F-55E730FB5969}"/>
          </ac:inkMkLst>
        </pc:inkChg>
      </pc:sldChg>
      <pc:sldChg chg="modSp modNotes">
        <pc:chgData name="Ernest Wavei" userId="7d0c69e1-f8bd-49ad-bbdd-77db4a82a920" providerId="ADAL" clId="{040716EB-941C-4705-AABD-11364E277301}" dt="2025-11-17T20:10:16.212" v="0"/>
        <pc:sldMkLst>
          <pc:docMk/>
          <pc:sldMk cId="2899152825" sldId="530"/>
        </pc:sldMkLst>
        <pc:spChg chg="mod">
          <ac:chgData name="Ernest Wavei" userId="7d0c69e1-f8bd-49ad-bbdd-77db4a82a920" providerId="ADAL" clId="{040716EB-941C-4705-AABD-11364E277301}" dt="2025-11-17T20:10:16.212" v="0"/>
          <ac:spMkLst>
            <pc:docMk/>
            <pc:sldMk cId="2899152825" sldId="530"/>
            <ac:spMk id="2" creationId="{24A7C44F-2677-F142-978F-2ED98E00012E}"/>
          </ac:spMkLst>
        </pc:spChg>
        <pc:picChg chg="mod">
          <ac:chgData name="Ernest Wavei" userId="7d0c69e1-f8bd-49ad-bbdd-77db4a82a920" providerId="ADAL" clId="{040716EB-941C-4705-AABD-11364E277301}" dt="2025-11-17T20:10:16.212" v="0"/>
          <ac:picMkLst>
            <pc:docMk/>
            <pc:sldMk cId="2899152825" sldId="530"/>
            <ac:picMk id="5" creationId="{D8E98321-65C3-1C4D-A7CB-B5FEFF63B15A}"/>
          </ac:picMkLst>
        </pc:picChg>
        <pc:picChg chg="mod">
          <ac:chgData name="Ernest Wavei" userId="7d0c69e1-f8bd-49ad-bbdd-77db4a82a920" providerId="ADAL" clId="{040716EB-941C-4705-AABD-11364E277301}" dt="2025-11-17T20:10:16.212" v="0"/>
          <ac:picMkLst>
            <pc:docMk/>
            <pc:sldMk cId="2899152825" sldId="530"/>
            <ac:picMk id="7" creationId="{8C9421E2-6DA2-8D41-80E3-4E699B8091A0}"/>
          </ac:picMkLst>
        </pc:picChg>
      </pc:sldChg>
      <pc:sldChg chg="modSp modNotes">
        <pc:chgData name="Ernest Wavei" userId="7d0c69e1-f8bd-49ad-bbdd-77db4a82a920" providerId="ADAL" clId="{040716EB-941C-4705-AABD-11364E277301}" dt="2025-11-17T20:10:16.212" v="0"/>
        <pc:sldMkLst>
          <pc:docMk/>
          <pc:sldMk cId="1172026258" sldId="538"/>
        </pc:sldMkLst>
        <pc:spChg chg="mod">
          <ac:chgData name="Ernest Wavei" userId="7d0c69e1-f8bd-49ad-bbdd-77db4a82a920" providerId="ADAL" clId="{040716EB-941C-4705-AABD-11364E277301}" dt="2025-11-17T20:10:16.212" v="0"/>
          <ac:spMkLst>
            <pc:docMk/>
            <pc:sldMk cId="1172026258" sldId="538"/>
            <ac:spMk id="3" creationId="{AA8F21F3-BBFC-CB55-E38B-5758414770F0}"/>
          </ac:spMkLst>
        </pc:spChg>
        <pc:spChg chg="mod">
          <ac:chgData name="Ernest Wavei" userId="7d0c69e1-f8bd-49ad-bbdd-77db4a82a920" providerId="ADAL" clId="{040716EB-941C-4705-AABD-11364E277301}" dt="2025-11-17T20:10:16.212" v="0"/>
          <ac:spMkLst>
            <pc:docMk/>
            <pc:sldMk cId="1172026258" sldId="538"/>
            <ac:spMk id="4" creationId="{B05C6C99-9087-4F77-EAE3-78F155999207}"/>
          </ac:spMkLst>
        </pc:spChg>
        <pc:spChg chg="mod">
          <ac:chgData name="Ernest Wavei" userId="7d0c69e1-f8bd-49ad-bbdd-77db4a82a920" providerId="ADAL" clId="{040716EB-941C-4705-AABD-11364E277301}" dt="2025-11-17T20:10:16.212" v="0"/>
          <ac:spMkLst>
            <pc:docMk/>
            <pc:sldMk cId="1172026258" sldId="538"/>
            <ac:spMk id="6" creationId="{511D7C72-E473-E44E-886F-A94733028F95}"/>
          </ac:spMkLst>
        </pc:spChg>
        <pc:spChg chg="mod">
          <ac:chgData name="Ernest Wavei" userId="7d0c69e1-f8bd-49ad-bbdd-77db4a82a920" providerId="ADAL" clId="{040716EB-941C-4705-AABD-11364E277301}" dt="2025-11-17T20:10:16.212" v="0"/>
          <ac:spMkLst>
            <pc:docMk/>
            <pc:sldMk cId="1172026258" sldId="538"/>
            <ac:spMk id="7" creationId="{BEFAEBEA-1A8B-B02E-1C41-83039B000B8F}"/>
          </ac:spMkLst>
        </pc:spChg>
        <pc:spChg chg="mod">
          <ac:chgData name="Ernest Wavei" userId="7d0c69e1-f8bd-49ad-bbdd-77db4a82a920" providerId="ADAL" clId="{040716EB-941C-4705-AABD-11364E277301}" dt="2025-11-17T20:10:16.212" v="0"/>
          <ac:spMkLst>
            <pc:docMk/>
            <pc:sldMk cId="1172026258" sldId="538"/>
            <ac:spMk id="9" creationId="{00E585AE-B842-4A4A-97C1-FFE8AC8A2745}"/>
          </ac:spMkLst>
        </pc:spChg>
        <pc:picChg chg="mod">
          <ac:chgData name="Ernest Wavei" userId="7d0c69e1-f8bd-49ad-bbdd-77db4a82a920" providerId="ADAL" clId="{040716EB-941C-4705-AABD-11364E277301}" dt="2025-11-17T20:10:16.212" v="0"/>
          <ac:picMkLst>
            <pc:docMk/>
            <pc:sldMk cId="1172026258" sldId="538"/>
            <ac:picMk id="5" creationId="{075281B3-C036-D84E-9857-2A0FC4A30939}"/>
          </ac:picMkLst>
        </pc:picChg>
        <pc:picChg chg="mod">
          <ac:chgData name="Ernest Wavei" userId="7d0c69e1-f8bd-49ad-bbdd-77db4a82a920" providerId="ADAL" clId="{040716EB-941C-4705-AABD-11364E277301}" dt="2025-11-17T20:10:16.212" v="0"/>
          <ac:picMkLst>
            <pc:docMk/>
            <pc:sldMk cId="1172026258" sldId="538"/>
            <ac:picMk id="8" creationId="{E4EE114C-8CB3-5E4B-A016-5F26B50B9570}"/>
          </ac:picMkLst>
        </pc:picChg>
        <pc:picChg chg="mod">
          <ac:chgData name="Ernest Wavei" userId="7d0c69e1-f8bd-49ad-bbdd-77db4a82a920" providerId="ADAL" clId="{040716EB-941C-4705-AABD-11364E277301}" dt="2025-11-17T20:10:16.212" v="0"/>
          <ac:picMkLst>
            <pc:docMk/>
            <pc:sldMk cId="1172026258" sldId="538"/>
            <ac:picMk id="11" creationId="{8F36915C-3A98-9C4E-A64A-59FEA7B01AA6}"/>
          </ac:picMkLst>
        </pc:picChg>
      </pc:sldChg>
      <pc:sldChg chg="modSp modNotes">
        <pc:chgData name="Ernest Wavei" userId="7d0c69e1-f8bd-49ad-bbdd-77db4a82a920" providerId="ADAL" clId="{040716EB-941C-4705-AABD-11364E277301}" dt="2025-11-17T20:10:16.212" v="0"/>
        <pc:sldMkLst>
          <pc:docMk/>
          <pc:sldMk cId="1032672647" sldId="539"/>
        </pc:sldMkLst>
        <pc:spChg chg="mod">
          <ac:chgData name="Ernest Wavei" userId="7d0c69e1-f8bd-49ad-bbdd-77db4a82a920" providerId="ADAL" clId="{040716EB-941C-4705-AABD-11364E277301}" dt="2025-11-17T20:10:16.212" v="0"/>
          <ac:spMkLst>
            <pc:docMk/>
            <pc:sldMk cId="1032672647" sldId="539"/>
            <ac:spMk id="3" creationId="{5840C56D-7DE6-D528-8357-B203C55BD78E}"/>
          </ac:spMkLst>
        </pc:spChg>
        <pc:spChg chg="mod">
          <ac:chgData name="Ernest Wavei" userId="7d0c69e1-f8bd-49ad-bbdd-77db4a82a920" providerId="ADAL" clId="{040716EB-941C-4705-AABD-11364E277301}" dt="2025-11-17T20:10:16.212" v="0"/>
          <ac:spMkLst>
            <pc:docMk/>
            <pc:sldMk cId="1032672647" sldId="539"/>
            <ac:spMk id="5" creationId="{7317A0A4-0238-8215-E7CD-65689C48EF89}"/>
          </ac:spMkLst>
        </pc:spChg>
        <pc:spChg chg="mod">
          <ac:chgData name="Ernest Wavei" userId="7d0c69e1-f8bd-49ad-bbdd-77db4a82a920" providerId="ADAL" clId="{040716EB-941C-4705-AABD-11364E277301}" dt="2025-11-17T20:10:16.212" v="0"/>
          <ac:spMkLst>
            <pc:docMk/>
            <pc:sldMk cId="1032672647" sldId="539"/>
            <ac:spMk id="6" creationId="{511D7C72-E473-E44E-886F-A94733028F95}"/>
          </ac:spMkLst>
        </pc:spChg>
        <pc:spChg chg="mod">
          <ac:chgData name="Ernest Wavei" userId="7d0c69e1-f8bd-49ad-bbdd-77db4a82a920" providerId="ADAL" clId="{040716EB-941C-4705-AABD-11364E277301}" dt="2025-11-17T20:10:16.212" v="0"/>
          <ac:spMkLst>
            <pc:docMk/>
            <pc:sldMk cId="1032672647" sldId="539"/>
            <ac:spMk id="9" creationId="{00E585AE-B842-4A4A-97C1-FFE8AC8A2745}"/>
          </ac:spMkLst>
        </pc:spChg>
        <pc:picChg chg="mod">
          <ac:chgData name="Ernest Wavei" userId="7d0c69e1-f8bd-49ad-bbdd-77db4a82a920" providerId="ADAL" clId="{040716EB-941C-4705-AABD-11364E277301}" dt="2025-11-17T20:10:16.212" v="0"/>
          <ac:picMkLst>
            <pc:docMk/>
            <pc:sldMk cId="1032672647" sldId="539"/>
            <ac:picMk id="4" creationId="{979D7B0A-7BCD-5E4A-8FC4-F26B3A0048F0}"/>
          </ac:picMkLst>
        </pc:picChg>
        <pc:picChg chg="mod">
          <ac:chgData name="Ernest Wavei" userId="7d0c69e1-f8bd-49ad-bbdd-77db4a82a920" providerId="ADAL" clId="{040716EB-941C-4705-AABD-11364E277301}" dt="2025-11-17T20:10:16.212" v="0"/>
          <ac:picMkLst>
            <pc:docMk/>
            <pc:sldMk cId="1032672647" sldId="539"/>
            <ac:picMk id="8" creationId="{E4EE114C-8CB3-5E4B-A016-5F26B50B9570}"/>
          </ac:picMkLst>
        </pc:picChg>
        <pc:picChg chg="mod">
          <ac:chgData name="Ernest Wavei" userId="7d0c69e1-f8bd-49ad-bbdd-77db4a82a920" providerId="ADAL" clId="{040716EB-941C-4705-AABD-11364E277301}" dt="2025-11-17T20:10:16.212" v="0"/>
          <ac:picMkLst>
            <pc:docMk/>
            <pc:sldMk cId="1032672647" sldId="539"/>
            <ac:picMk id="11" creationId="{8F36915C-3A98-9C4E-A64A-59FEA7B01AA6}"/>
          </ac:picMkLst>
        </pc:picChg>
      </pc:sldChg>
      <pc:sldChg chg="modSp modNotes">
        <pc:chgData name="Ernest Wavei" userId="7d0c69e1-f8bd-49ad-bbdd-77db4a82a920" providerId="ADAL" clId="{040716EB-941C-4705-AABD-11364E277301}" dt="2025-11-17T20:10:16.212" v="0"/>
        <pc:sldMkLst>
          <pc:docMk/>
          <pc:sldMk cId="2739950820" sldId="540"/>
        </pc:sldMkLst>
        <pc:spChg chg="mod">
          <ac:chgData name="Ernest Wavei" userId="7d0c69e1-f8bd-49ad-bbdd-77db4a82a920" providerId="ADAL" clId="{040716EB-941C-4705-AABD-11364E277301}" dt="2025-11-17T20:10:16.212" v="0"/>
          <ac:spMkLst>
            <pc:docMk/>
            <pc:sldMk cId="2739950820" sldId="540"/>
            <ac:spMk id="6" creationId="{511D7C72-E473-E44E-886F-A94733028F95}"/>
          </ac:spMkLst>
        </pc:spChg>
        <pc:spChg chg="mod">
          <ac:chgData name="Ernest Wavei" userId="7d0c69e1-f8bd-49ad-bbdd-77db4a82a920" providerId="ADAL" clId="{040716EB-941C-4705-AABD-11364E277301}" dt="2025-11-17T20:10:16.212" v="0"/>
          <ac:spMkLst>
            <pc:docMk/>
            <pc:sldMk cId="2739950820" sldId="540"/>
            <ac:spMk id="7" creationId="{A7F97E54-950F-7643-9CB1-570121930047}"/>
          </ac:spMkLst>
        </pc:spChg>
        <pc:spChg chg="mod">
          <ac:chgData name="Ernest Wavei" userId="7d0c69e1-f8bd-49ad-bbdd-77db4a82a920" providerId="ADAL" clId="{040716EB-941C-4705-AABD-11364E277301}" dt="2025-11-17T20:10:16.212" v="0"/>
          <ac:spMkLst>
            <pc:docMk/>
            <pc:sldMk cId="2739950820" sldId="540"/>
            <ac:spMk id="9" creationId="{00E585AE-B842-4A4A-97C1-FFE8AC8A2745}"/>
          </ac:spMkLst>
        </pc:spChg>
        <pc:spChg chg="mod">
          <ac:chgData name="Ernest Wavei" userId="7d0c69e1-f8bd-49ad-bbdd-77db4a82a920" providerId="ADAL" clId="{040716EB-941C-4705-AABD-11364E277301}" dt="2025-11-17T20:10:16.212" v="0"/>
          <ac:spMkLst>
            <pc:docMk/>
            <pc:sldMk cId="2739950820" sldId="540"/>
            <ac:spMk id="10" creationId="{20F4A493-B6F8-434A-AC7E-7979FB25D987}"/>
          </ac:spMkLst>
        </pc:spChg>
        <pc:picChg chg="mod">
          <ac:chgData name="Ernest Wavei" userId="7d0c69e1-f8bd-49ad-bbdd-77db4a82a920" providerId="ADAL" clId="{040716EB-941C-4705-AABD-11364E277301}" dt="2025-11-17T20:10:16.212" v="0"/>
          <ac:picMkLst>
            <pc:docMk/>
            <pc:sldMk cId="2739950820" sldId="540"/>
            <ac:picMk id="5" creationId="{2B2D573C-E509-6248-B41E-1F401EC594C3}"/>
          </ac:picMkLst>
        </pc:picChg>
        <pc:picChg chg="mod">
          <ac:chgData name="Ernest Wavei" userId="7d0c69e1-f8bd-49ad-bbdd-77db4a82a920" providerId="ADAL" clId="{040716EB-941C-4705-AABD-11364E277301}" dt="2025-11-17T20:10:16.212" v="0"/>
          <ac:picMkLst>
            <pc:docMk/>
            <pc:sldMk cId="2739950820" sldId="540"/>
            <ac:picMk id="8" creationId="{E4EE114C-8CB3-5E4B-A016-5F26B50B9570}"/>
          </ac:picMkLst>
        </pc:picChg>
        <pc:picChg chg="mod">
          <ac:chgData name="Ernest Wavei" userId="7d0c69e1-f8bd-49ad-bbdd-77db4a82a920" providerId="ADAL" clId="{040716EB-941C-4705-AABD-11364E277301}" dt="2025-11-17T20:10:16.212" v="0"/>
          <ac:picMkLst>
            <pc:docMk/>
            <pc:sldMk cId="2739950820" sldId="540"/>
            <ac:picMk id="11" creationId="{8F36915C-3A98-9C4E-A64A-59FEA7B01AA6}"/>
          </ac:picMkLst>
        </pc:picChg>
        <pc:picChg chg="mod">
          <ac:chgData name="Ernest Wavei" userId="7d0c69e1-f8bd-49ad-bbdd-77db4a82a920" providerId="ADAL" clId="{040716EB-941C-4705-AABD-11364E277301}" dt="2025-11-17T20:10:16.212" v="0"/>
          <ac:picMkLst>
            <pc:docMk/>
            <pc:sldMk cId="2739950820" sldId="540"/>
            <ac:picMk id="13" creationId="{4B891157-5FDE-4640-AE3F-153F08312DD4}"/>
          </ac:picMkLst>
        </pc:picChg>
      </pc:sldChg>
      <pc:sldChg chg="modSp modNotes">
        <pc:chgData name="Ernest Wavei" userId="7d0c69e1-f8bd-49ad-bbdd-77db4a82a920" providerId="ADAL" clId="{040716EB-941C-4705-AABD-11364E277301}" dt="2025-11-17T20:10:16.212" v="0"/>
        <pc:sldMkLst>
          <pc:docMk/>
          <pc:sldMk cId="1550218598" sldId="553"/>
        </pc:sldMkLst>
        <pc:spChg chg="mod">
          <ac:chgData name="Ernest Wavei" userId="7d0c69e1-f8bd-49ad-bbdd-77db4a82a920" providerId="ADAL" clId="{040716EB-941C-4705-AABD-11364E277301}" dt="2025-11-17T20:10:16.212" v="0"/>
          <ac:spMkLst>
            <pc:docMk/>
            <pc:sldMk cId="1550218598" sldId="553"/>
            <ac:spMk id="4" creationId="{F4D9B0DC-D9CB-4A3A-B964-0B546C9A1902}"/>
          </ac:spMkLst>
        </pc:spChg>
        <pc:picChg chg="mod">
          <ac:chgData name="Ernest Wavei" userId="7d0c69e1-f8bd-49ad-bbdd-77db4a82a920" providerId="ADAL" clId="{040716EB-941C-4705-AABD-11364E277301}" dt="2025-11-17T20:10:16.212" v="0"/>
          <ac:picMkLst>
            <pc:docMk/>
            <pc:sldMk cId="1550218598" sldId="553"/>
            <ac:picMk id="1026" creationId="{E64C81F4-2426-4AFF-838E-44768296B85C}"/>
          </ac:picMkLst>
        </pc:picChg>
        <pc:picChg chg="mod">
          <ac:chgData name="Ernest Wavei" userId="7d0c69e1-f8bd-49ad-bbdd-77db4a82a920" providerId="ADAL" clId="{040716EB-941C-4705-AABD-11364E277301}" dt="2025-11-17T20:10:16.212" v="0"/>
          <ac:picMkLst>
            <pc:docMk/>
            <pc:sldMk cId="1550218598" sldId="553"/>
            <ac:picMk id="1028" creationId="{64DEB9BB-E93F-454F-AE7F-03F05B2CBA8E}"/>
          </ac:picMkLst>
        </pc:picChg>
        <pc:picChg chg="mod">
          <ac:chgData name="Ernest Wavei" userId="7d0c69e1-f8bd-49ad-bbdd-77db4a82a920" providerId="ADAL" clId="{040716EB-941C-4705-AABD-11364E277301}" dt="2025-11-17T20:10:16.212" v="0"/>
          <ac:picMkLst>
            <pc:docMk/>
            <pc:sldMk cId="1550218598" sldId="553"/>
            <ac:picMk id="1030" creationId="{975377B7-7636-4C68-92C1-6D009A3A42A3}"/>
          </ac:picMkLst>
        </pc:picChg>
        <pc:picChg chg="mod">
          <ac:chgData name="Ernest Wavei" userId="7d0c69e1-f8bd-49ad-bbdd-77db4a82a920" providerId="ADAL" clId="{040716EB-941C-4705-AABD-11364E277301}" dt="2025-11-17T20:10:16.212" v="0"/>
          <ac:picMkLst>
            <pc:docMk/>
            <pc:sldMk cId="1550218598" sldId="553"/>
            <ac:picMk id="1032" creationId="{769DF972-5ABA-417B-B939-24C6691465B9}"/>
          </ac:picMkLst>
        </pc:picChg>
        <pc:picChg chg="mod">
          <ac:chgData name="Ernest Wavei" userId="7d0c69e1-f8bd-49ad-bbdd-77db4a82a920" providerId="ADAL" clId="{040716EB-941C-4705-AABD-11364E277301}" dt="2025-11-17T20:10:16.212" v="0"/>
          <ac:picMkLst>
            <pc:docMk/>
            <pc:sldMk cId="1550218598" sldId="553"/>
            <ac:picMk id="1034" creationId="{B67CA7D7-AE82-410E-B274-133C36A5F60C}"/>
          </ac:picMkLst>
        </pc:picChg>
      </pc:sldChg>
      <pc:sldChg chg="modSp modNotes">
        <pc:chgData name="Ernest Wavei" userId="7d0c69e1-f8bd-49ad-bbdd-77db4a82a920" providerId="ADAL" clId="{040716EB-941C-4705-AABD-11364E277301}" dt="2025-11-17T20:10:16.212" v="0"/>
        <pc:sldMkLst>
          <pc:docMk/>
          <pc:sldMk cId="694900282" sldId="554"/>
        </pc:sldMkLst>
        <pc:picChg chg="mod">
          <ac:chgData name="Ernest Wavei" userId="7d0c69e1-f8bd-49ad-bbdd-77db4a82a920" providerId="ADAL" clId="{040716EB-941C-4705-AABD-11364E277301}" dt="2025-11-17T20:10:16.212" v="0"/>
          <ac:picMkLst>
            <pc:docMk/>
            <pc:sldMk cId="694900282" sldId="554"/>
            <ac:picMk id="2052" creationId="{E0D75816-A24B-4B7B-95C6-84CE13CF6C2E}"/>
          </ac:picMkLst>
        </pc:picChg>
        <pc:picChg chg="mod">
          <ac:chgData name="Ernest Wavei" userId="7d0c69e1-f8bd-49ad-bbdd-77db4a82a920" providerId="ADAL" clId="{040716EB-941C-4705-AABD-11364E277301}" dt="2025-11-17T20:10:16.212" v="0"/>
          <ac:picMkLst>
            <pc:docMk/>
            <pc:sldMk cId="694900282" sldId="554"/>
            <ac:picMk id="2054" creationId="{8426A8ED-3F78-47AD-B6C7-82A5EF9BFC96}"/>
          </ac:picMkLst>
        </pc:picChg>
        <pc:picChg chg="mod">
          <ac:chgData name="Ernest Wavei" userId="7d0c69e1-f8bd-49ad-bbdd-77db4a82a920" providerId="ADAL" clId="{040716EB-941C-4705-AABD-11364E277301}" dt="2025-11-17T20:10:16.212" v="0"/>
          <ac:picMkLst>
            <pc:docMk/>
            <pc:sldMk cId="694900282" sldId="554"/>
            <ac:picMk id="2056" creationId="{41F5F225-9985-417C-B934-FFAE6AD48C29}"/>
          </ac:picMkLst>
        </pc:picChg>
      </pc:sldChg>
      <pc:sldChg chg="modSp modNotes">
        <pc:chgData name="Ernest Wavei" userId="7d0c69e1-f8bd-49ad-bbdd-77db4a82a920" providerId="ADAL" clId="{040716EB-941C-4705-AABD-11364E277301}" dt="2025-11-17T20:10:16.212" v="0"/>
        <pc:sldMkLst>
          <pc:docMk/>
          <pc:sldMk cId="108035582" sldId="684"/>
        </pc:sldMkLst>
        <pc:spChg chg="mod">
          <ac:chgData name="Ernest Wavei" userId="7d0c69e1-f8bd-49ad-bbdd-77db4a82a920" providerId="ADAL" clId="{040716EB-941C-4705-AABD-11364E277301}" dt="2025-11-17T20:10:16.212" v="0"/>
          <ac:spMkLst>
            <pc:docMk/>
            <pc:sldMk cId="108035582" sldId="684"/>
            <ac:spMk id="2" creationId="{7FD50E41-7CCF-0F1D-7852-37C4C3431C3E}"/>
          </ac:spMkLst>
        </pc:spChg>
        <pc:spChg chg="mod">
          <ac:chgData name="Ernest Wavei" userId="7d0c69e1-f8bd-49ad-bbdd-77db4a82a920" providerId="ADAL" clId="{040716EB-941C-4705-AABD-11364E277301}" dt="2025-11-17T20:10:16.212" v="0"/>
          <ac:spMkLst>
            <pc:docMk/>
            <pc:sldMk cId="108035582" sldId="684"/>
            <ac:spMk id="10" creationId="{1243D6B7-B68D-2144-84D4-EC2CA8E41A8F}"/>
          </ac:spMkLst>
        </pc:spChg>
        <pc:picChg chg="mod">
          <ac:chgData name="Ernest Wavei" userId="7d0c69e1-f8bd-49ad-bbdd-77db4a82a920" providerId="ADAL" clId="{040716EB-941C-4705-AABD-11364E277301}" dt="2025-11-17T20:10:16.212" v="0"/>
          <ac:picMkLst>
            <pc:docMk/>
            <pc:sldMk cId="108035582" sldId="684"/>
            <ac:picMk id="7" creationId="{472E0C4E-499A-2CDA-7253-6739B8F6985D}"/>
          </ac:picMkLst>
        </pc:picChg>
        <pc:picChg chg="mod">
          <ac:chgData name="Ernest Wavei" userId="7d0c69e1-f8bd-49ad-bbdd-77db4a82a920" providerId="ADAL" clId="{040716EB-941C-4705-AABD-11364E277301}" dt="2025-11-17T20:10:16.212" v="0"/>
          <ac:picMkLst>
            <pc:docMk/>
            <pc:sldMk cId="108035582" sldId="684"/>
            <ac:picMk id="9" creationId="{BE805799-C7BA-DA78-0251-B313A390DB52}"/>
          </ac:picMkLst>
        </pc:picChg>
      </pc:sldChg>
      <pc:sldChg chg="modSp modNotes">
        <pc:chgData name="Ernest Wavei" userId="7d0c69e1-f8bd-49ad-bbdd-77db4a82a920" providerId="ADAL" clId="{040716EB-941C-4705-AABD-11364E277301}" dt="2025-11-17T20:10:16.212" v="0"/>
        <pc:sldMkLst>
          <pc:docMk/>
          <pc:sldMk cId="3693951016" sldId="686"/>
        </pc:sldMkLst>
        <pc:spChg chg="mod">
          <ac:chgData name="Ernest Wavei" userId="7d0c69e1-f8bd-49ad-bbdd-77db4a82a920" providerId="ADAL" clId="{040716EB-941C-4705-AABD-11364E277301}" dt="2025-11-17T20:10:16.212" v="0"/>
          <ac:spMkLst>
            <pc:docMk/>
            <pc:sldMk cId="3693951016" sldId="686"/>
            <ac:spMk id="4" creationId="{AD7225BC-6E5C-1CD9-BB16-C6D739DB3C3F}"/>
          </ac:spMkLst>
        </pc:spChg>
        <pc:picChg chg="mod">
          <ac:chgData name="Ernest Wavei" userId="7d0c69e1-f8bd-49ad-bbdd-77db4a82a920" providerId="ADAL" clId="{040716EB-941C-4705-AABD-11364E277301}" dt="2025-11-17T20:10:16.212" v="0"/>
          <ac:picMkLst>
            <pc:docMk/>
            <pc:sldMk cId="3693951016" sldId="686"/>
            <ac:picMk id="6" creationId="{2BB84945-A63F-CCEE-0572-23426D75C2B6}"/>
          </ac:picMkLst>
        </pc:picChg>
      </pc:sldChg>
      <pc:sldChg chg="modSp modNotes">
        <pc:chgData name="Ernest Wavei" userId="7d0c69e1-f8bd-49ad-bbdd-77db4a82a920" providerId="ADAL" clId="{040716EB-941C-4705-AABD-11364E277301}" dt="2025-11-17T20:10:16.212" v="0"/>
        <pc:sldMkLst>
          <pc:docMk/>
          <pc:sldMk cId="3236286726" sldId="688"/>
        </pc:sldMkLst>
        <pc:spChg chg="mod">
          <ac:chgData name="Ernest Wavei" userId="7d0c69e1-f8bd-49ad-bbdd-77db4a82a920" providerId="ADAL" clId="{040716EB-941C-4705-AABD-11364E277301}" dt="2025-11-17T20:10:16.212" v="0"/>
          <ac:spMkLst>
            <pc:docMk/>
            <pc:sldMk cId="3236286726" sldId="688"/>
            <ac:spMk id="2" creationId="{5A2DA68D-C345-4927-9D8F-7335247655D0}"/>
          </ac:spMkLst>
        </pc:spChg>
        <pc:spChg chg="mod">
          <ac:chgData name="Ernest Wavei" userId="7d0c69e1-f8bd-49ad-bbdd-77db4a82a920" providerId="ADAL" clId="{040716EB-941C-4705-AABD-11364E277301}" dt="2025-11-17T20:10:16.212" v="0"/>
          <ac:spMkLst>
            <pc:docMk/>
            <pc:sldMk cId="3236286726" sldId="688"/>
            <ac:spMk id="3" creationId="{536A66FD-4BA1-43A2-BD77-3B65E5A6FFEE}"/>
          </ac:spMkLst>
        </pc:spChg>
        <pc:picChg chg="mod">
          <ac:chgData name="Ernest Wavei" userId="7d0c69e1-f8bd-49ad-bbdd-77db4a82a920" providerId="ADAL" clId="{040716EB-941C-4705-AABD-11364E277301}" dt="2025-11-17T20:10:16.212" v="0"/>
          <ac:picMkLst>
            <pc:docMk/>
            <pc:sldMk cId="3236286726" sldId="688"/>
            <ac:picMk id="4" creationId="{33244A7F-D1A0-F78C-1F84-A9601DC12842}"/>
          </ac:picMkLst>
        </pc:picChg>
      </pc:sldChg>
      <pc:sldChg chg="modSp mod">
        <pc:chgData name="Ernest Wavei" userId="7d0c69e1-f8bd-49ad-bbdd-77db4a82a920" providerId="ADAL" clId="{040716EB-941C-4705-AABD-11364E277301}" dt="2025-11-18T09:19:24.480" v="182" actId="14100"/>
        <pc:sldMkLst>
          <pc:docMk/>
          <pc:sldMk cId="1997783005" sldId="690"/>
        </pc:sldMkLst>
        <pc:spChg chg="mod">
          <ac:chgData name="Ernest Wavei" userId="7d0c69e1-f8bd-49ad-bbdd-77db4a82a920" providerId="ADAL" clId="{040716EB-941C-4705-AABD-11364E277301}" dt="2025-11-17T20:10:16.212" v="0"/>
          <ac:spMkLst>
            <pc:docMk/>
            <pc:sldMk cId="1997783005" sldId="690"/>
            <ac:spMk id="2" creationId="{D4552FF4-0A79-B70E-9E49-AB32DF74DFC2}"/>
          </ac:spMkLst>
        </pc:spChg>
        <pc:spChg chg="mod">
          <ac:chgData name="Ernest Wavei" userId="7d0c69e1-f8bd-49ad-bbdd-77db4a82a920" providerId="ADAL" clId="{040716EB-941C-4705-AABD-11364E277301}" dt="2025-11-18T09:19:12.081" v="179" actId="1076"/>
          <ac:spMkLst>
            <pc:docMk/>
            <pc:sldMk cId="1997783005" sldId="690"/>
            <ac:spMk id="3" creationId="{89DF05E1-0E99-0880-CF6C-E8CE4DA50418}"/>
          </ac:spMkLst>
        </pc:spChg>
        <pc:picChg chg="mod">
          <ac:chgData name="Ernest Wavei" userId="7d0c69e1-f8bd-49ad-bbdd-77db4a82a920" providerId="ADAL" clId="{040716EB-941C-4705-AABD-11364E277301}" dt="2025-11-18T09:19:24.480" v="182" actId="14100"/>
          <ac:picMkLst>
            <pc:docMk/>
            <pc:sldMk cId="1997783005" sldId="690"/>
            <ac:picMk id="5" creationId="{A4C297B9-4A83-0DA9-F9A7-8681405A87F1}"/>
          </ac:picMkLst>
        </pc:picChg>
      </pc:sldChg>
      <pc:sldChg chg="modSp modNotes">
        <pc:chgData name="Ernest Wavei" userId="7d0c69e1-f8bd-49ad-bbdd-77db4a82a920" providerId="ADAL" clId="{040716EB-941C-4705-AABD-11364E277301}" dt="2025-11-17T20:10:16.212" v="0"/>
        <pc:sldMkLst>
          <pc:docMk/>
          <pc:sldMk cId="1110891541" sldId="691"/>
        </pc:sldMkLst>
        <pc:picChg chg="mod">
          <ac:chgData name="Ernest Wavei" userId="7d0c69e1-f8bd-49ad-bbdd-77db4a82a920" providerId="ADAL" clId="{040716EB-941C-4705-AABD-11364E277301}" dt="2025-11-17T20:10:16.212" v="0"/>
          <ac:picMkLst>
            <pc:docMk/>
            <pc:sldMk cId="1110891541" sldId="691"/>
            <ac:picMk id="4" creationId="{3C3E31E5-C594-2815-E64D-996CFD397980}"/>
          </ac:picMkLst>
        </pc:picChg>
        <pc:picChg chg="mod">
          <ac:chgData name="Ernest Wavei" userId="7d0c69e1-f8bd-49ad-bbdd-77db4a82a920" providerId="ADAL" clId="{040716EB-941C-4705-AABD-11364E277301}" dt="2025-11-17T20:10:16.212" v="0"/>
          <ac:picMkLst>
            <pc:docMk/>
            <pc:sldMk cId="1110891541" sldId="691"/>
            <ac:picMk id="8" creationId="{813FA5B2-1AD3-5C75-5128-3AF5CF9206A2}"/>
          </ac:picMkLst>
        </pc:picChg>
      </pc:sldChg>
      <pc:sldChg chg="delSp modSp mod">
        <pc:chgData name="Ernest Wavei" userId="7d0c69e1-f8bd-49ad-bbdd-77db4a82a920" providerId="ADAL" clId="{040716EB-941C-4705-AABD-11364E277301}" dt="2025-11-17T20:12:53.984" v="89" actId="21"/>
        <pc:sldMkLst>
          <pc:docMk/>
          <pc:sldMk cId="674973011" sldId="692"/>
        </pc:sldMkLst>
        <pc:spChg chg="mod">
          <ac:chgData name="Ernest Wavei" userId="7d0c69e1-f8bd-49ad-bbdd-77db4a82a920" providerId="ADAL" clId="{040716EB-941C-4705-AABD-11364E277301}" dt="2025-11-17T20:10:16.212" v="0"/>
          <ac:spMkLst>
            <pc:docMk/>
            <pc:sldMk cId="674973011" sldId="692"/>
            <ac:spMk id="2" creationId="{D4552FF4-0A79-B70E-9E49-AB32DF74DFC2}"/>
          </ac:spMkLst>
        </pc:spChg>
        <pc:spChg chg="del">
          <ac:chgData name="Ernest Wavei" userId="7d0c69e1-f8bd-49ad-bbdd-77db4a82a920" providerId="ADAL" clId="{040716EB-941C-4705-AABD-11364E277301}" dt="2025-11-17T20:12:53.984" v="89" actId="21"/>
          <ac:spMkLst>
            <pc:docMk/>
            <pc:sldMk cId="674973011" sldId="692"/>
            <ac:spMk id="3" creationId="{89DF05E1-0E99-0880-CF6C-E8CE4DA50418}"/>
          </ac:spMkLst>
        </pc:spChg>
        <pc:picChg chg="mod">
          <ac:chgData name="Ernest Wavei" userId="7d0c69e1-f8bd-49ad-bbdd-77db4a82a920" providerId="ADAL" clId="{040716EB-941C-4705-AABD-11364E277301}" dt="2025-11-17T20:10:16.212" v="0"/>
          <ac:picMkLst>
            <pc:docMk/>
            <pc:sldMk cId="674973011" sldId="692"/>
            <ac:picMk id="5" creationId="{A4C297B9-4A83-0DA9-F9A7-8681405A87F1}"/>
          </ac:picMkLst>
        </pc:picChg>
      </pc:sldChg>
      <pc:sldChg chg="modSp modNotes">
        <pc:chgData name="Ernest Wavei" userId="7d0c69e1-f8bd-49ad-bbdd-77db4a82a920" providerId="ADAL" clId="{040716EB-941C-4705-AABD-11364E277301}" dt="2025-11-17T20:10:16.212" v="0"/>
        <pc:sldMkLst>
          <pc:docMk/>
          <pc:sldMk cId="527736280" sldId="694"/>
        </pc:sldMkLst>
        <pc:spChg chg="mod">
          <ac:chgData name="Ernest Wavei" userId="7d0c69e1-f8bd-49ad-bbdd-77db4a82a920" providerId="ADAL" clId="{040716EB-941C-4705-AABD-11364E277301}" dt="2025-11-17T20:10:16.212" v="0"/>
          <ac:spMkLst>
            <pc:docMk/>
            <pc:sldMk cId="527736280" sldId="694"/>
            <ac:spMk id="3" creationId="{4DDE06C9-9595-6057-703E-4E962AC881E0}"/>
          </ac:spMkLst>
        </pc:spChg>
        <pc:spChg chg="mod">
          <ac:chgData name="Ernest Wavei" userId="7d0c69e1-f8bd-49ad-bbdd-77db4a82a920" providerId="ADAL" clId="{040716EB-941C-4705-AABD-11364E277301}" dt="2025-11-17T20:10:16.212" v="0"/>
          <ac:spMkLst>
            <pc:docMk/>
            <pc:sldMk cId="527736280" sldId="694"/>
            <ac:spMk id="4" creationId="{AF1F72DD-5336-53FB-270F-EAFB35A4955F}"/>
          </ac:spMkLst>
        </pc:spChg>
        <pc:picChg chg="mod">
          <ac:chgData name="Ernest Wavei" userId="7d0c69e1-f8bd-49ad-bbdd-77db4a82a920" providerId="ADAL" clId="{040716EB-941C-4705-AABD-11364E277301}" dt="2025-11-17T20:10:16.212" v="0"/>
          <ac:picMkLst>
            <pc:docMk/>
            <pc:sldMk cId="527736280" sldId="694"/>
            <ac:picMk id="12" creationId="{419723EE-A017-05A8-F9AC-1455F575B26D}"/>
          </ac:picMkLst>
        </pc:picChg>
        <pc:picChg chg="mod">
          <ac:chgData name="Ernest Wavei" userId="7d0c69e1-f8bd-49ad-bbdd-77db4a82a920" providerId="ADAL" clId="{040716EB-941C-4705-AABD-11364E277301}" dt="2025-11-17T20:10:16.212" v="0"/>
          <ac:picMkLst>
            <pc:docMk/>
            <pc:sldMk cId="527736280" sldId="694"/>
            <ac:picMk id="15" creationId="{3A788C37-8D6E-ED35-C8C8-DA0B7533FAE1}"/>
          </ac:picMkLst>
        </pc:picChg>
      </pc:sldChg>
      <pc:sldChg chg="modSp modNotes">
        <pc:chgData name="Ernest Wavei" userId="7d0c69e1-f8bd-49ad-bbdd-77db4a82a920" providerId="ADAL" clId="{040716EB-941C-4705-AABD-11364E277301}" dt="2025-11-17T20:10:16.212" v="0"/>
        <pc:sldMkLst>
          <pc:docMk/>
          <pc:sldMk cId="1756921449" sldId="699"/>
        </pc:sldMkLst>
        <pc:spChg chg="mod">
          <ac:chgData name="Ernest Wavei" userId="7d0c69e1-f8bd-49ad-bbdd-77db4a82a920" providerId="ADAL" clId="{040716EB-941C-4705-AABD-11364E277301}" dt="2025-11-17T20:10:16.212" v="0"/>
          <ac:spMkLst>
            <pc:docMk/>
            <pc:sldMk cId="1756921449" sldId="699"/>
            <ac:spMk id="2" creationId="{16D52C67-D38C-B4A1-8DE6-432561FC440D}"/>
          </ac:spMkLst>
        </pc:spChg>
      </pc:sldChg>
      <pc:sldChg chg="modSp mod modNotes">
        <pc:chgData name="Ernest Wavei" userId="7d0c69e1-f8bd-49ad-bbdd-77db4a82a920" providerId="ADAL" clId="{040716EB-941C-4705-AABD-11364E277301}" dt="2025-11-17T20:13:49.923" v="146" actId="20577"/>
        <pc:sldMkLst>
          <pc:docMk/>
          <pc:sldMk cId="3024902181" sldId="714"/>
        </pc:sldMkLst>
        <pc:spChg chg="mod">
          <ac:chgData name="Ernest Wavei" userId="7d0c69e1-f8bd-49ad-bbdd-77db4a82a920" providerId="ADAL" clId="{040716EB-941C-4705-AABD-11364E277301}" dt="2025-11-17T20:13:49.923" v="146" actId="20577"/>
          <ac:spMkLst>
            <pc:docMk/>
            <pc:sldMk cId="3024902181" sldId="714"/>
            <ac:spMk id="3" creationId="{9E570921-1AA5-4323-083E-9F66E1AD4E23}"/>
          </ac:spMkLst>
        </pc:spChg>
      </pc:sldChg>
      <pc:sldChg chg="modSp mod">
        <pc:chgData name="Ernest Wavei" userId="7d0c69e1-f8bd-49ad-bbdd-77db4a82a920" providerId="ADAL" clId="{040716EB-941C-4705-AABD-11364E277301}" dt="2025-11-17T20:20:19.574" v="175" actId="14100"/>
        <pc:sldMkLst>
          <pc:docMk/>
          <pc:sldMk cId="931301183" sldId="762"/>
        </pc:sldMkLst>
        <pc:spChg chg="mod">
          <ac:chgData name="Ernest Wavei" userId="7d0c69e1-f8bd-49ad-bbdd-77db4a82a920" providerId="ADAL" clId="{040716EB-941C-4705-AABD-11364E277301}" dt="2025-11-17T20:20:07.582" v="172" actId="255"/>
          <ac:spMkLst>
            <pc:docMk/>
            <pc:sldMk cId="931301183" sldId="762"/>
            <ac:spMk id="2" creationId="{53319794-37BF-0847-DF34-C8CFA531D992}"/>
          </ac:spMkLst>
        </pc:spChg>
        <pc:spChg chg="mod">
          <ac:chgData name="Ernest Wavei" userId="7d0c69e1-f8bd-49ad-bbdd-77db4a82a920" providerId="ADAL" clId="{040716EB-941C-4705-AABD-11364E277301}" dt="2025-11-17T20:20:19.574" v="175" actId="14100"/>
          <ac:spMkLst>
            <pc:docMk/>
            <pc:sldMk cId="931301183" sldId="762"/>
            <ac:spMk id="5" creationId="{066E66B9-5E97-9ABB-EF4B-9D37D0CF9BE5}"/>
          </ac:spMkLst>
        </pc:spChg>
      </pc:sldChg>
      <pc:sldChg chg="modSp modNotes">
        <pc:chgData name="Ernest Wavei" userId="7d0c69e1-f8bd-49ad-bbdd-77db4a82a920" providerId="ADAL" clId="{040716EB-941C-4705-AABD-11364E277301}" dt="2025-11-17T20:10:16.212" v="0"/>
        <pc:sldMkLst>
          <pc:docMk/>
          <pc:sldMk cId="1148081968" sldId="1015"/>
        </pc:sldMkLst>
        <pc:spChg chg="mod">
          <ac:chgData name="Ernest Wavei" userId="7d0c69e1-f8bd-49ad-bbdd-77db4a82a920" providerId="ADAL" clId="{040716EB-941C-4705-AABD-11364E277301}" dt="2025-11-17T20:10:16.212" v="0"/>
          <ac:spMkLst>
            <pc:docMk/>
            <pc:sldMk cId="1148081968" sldId="1015"/>
            <ac:spMk id="3" creationId="{2F2ABA99-F524-33B6-9074-C1B1B92BB087}"/>
          </ac:spMkLst>
        </pc:spChg>
      </pc:sldChg>
      <pc:sldChg chg="modSp modNotes">
        <pc:chgData name="Ernest Wavei" userId="7d0c69e1-f8bd-49ad-bbdd-77db4a82a920" providerId="ADAL" clId="{040716EB-941C-4705-AABD-11364E277301}" dt="2025-11-17T20:10:16.212" v="0"/>
        <pc:sldMkLst>
          <pc:docMk/>
          <pc:sldMk cId="3303649114" sldId="1020"/>
        </pc:sldMkLst>
        <pc:spChg chg="mod">
          <ac:chgData name="Ernest Wavei" userId="7d0c69e1-f8bd-49ad-bbdd-77db4a82a920" providerId="ADAL" clId="{040716EB-941C-4705-AABD-11364E277301}" dt="2025-11-17T20:10:16.212" v="0"/>
          <ac:spMkLst>
            <pc:docMk/>
            <pc:sldMk cId="3303649114" sldId="1020"/>
            <ac:spMk id="2" creationId="{2862DBFC-4819-2D04-5CD5-70C216F540C2}"/>
          </ac:spMkLst>
        </pc:spChg>
        <pc:spChg chg="mod">
          <ac:chgData name="Ernest Wavei" userId="7d0c69e1-f8bd-49ad-bbdd-77db4a82a920" providerId="ADAL" clId="{040716EB-941C-4705-AABD-11364E277301}" dt="2025-11-17T20:10:16.212" v="0"/>
          <ac:spMkLst>
            <pc:docMk/>
            <pc:sldMk cId="3303649114" sldId="1020"/>
            <ac:spMk id="3" creationId="{2F2ABA99-F524-33B6-9074-C1B1B92BB087}"/>
          </ac:spMkLst>
        </pc:spChg>
      </pc:sldChg>
      <pc:sldChg chg="modSp del mod modNotes">
        <pc:chgData name="Ernest Wavei" userId="7d0c69e1-f8bd-49ad-bbdd-77db4a82a920" providerId="ADAL" clId="{040716EB-941C-4705-AABD-11364E277301}" dt="2025-11-17T20:20:47.603" v="178" actId="47"/>
        <pc:sldMkLst>
          <pc:docMk/>
          <pc:sldMk cId="4249969496" sldId="1026"/>
        </pc:sldMkLst>
        <pc:spChg chg="mod">
          <ac:chgData name="Ernest Wavei" userId="7d0c69e1-f8bd-49ad-bbdd-77db4a82a920" providerId="ADAL" clId="{040716EB-941C-4705-AABD-11364E277301}" dt="2025-11-17T20:10:16.212" v="0"/>
          <ac:spMkLst>
            <pc:docMk/>
            <pc:sldMk cId="4249969496" sldId="1026"/>
            <ac:spMk id="2" creationId="{BD553264-A532-98CF-2B5C-D81A86B2979A}"/>
          </ac:spMkLst>
        </pc:spChg>
        <pc:graphicFrameChg chg="mod modGraphic">
          <ac:chgData name="Ernest Wavei" userId="7d0c69e1-f8bd-49ad-bbdd-77db4a82a920" providerId="ADAL" clId="{040716EB-941C-4705-AABD-11364E277301}" dt="2025-11-17T20:20:32.395" v="177" actId="20577"/>
          <ac:graphicFrameMkLst>
            <pc:docMk/>
            <pc:sldMk cId="4249969496" sldId="1026"/>
            <ac:graphicFrameMk id="6" creationId="{1D6BFB10-D954-BD26-0458-3271CB4E8942}"/>
          </ac:graphicFrameMkLst>
        </pc:graphicFrameChg>
      </pc:sldChg>
      <pc:sldChg chg="modSp modNotes">
        <pc:chgData name="Ernest Wavei" userId="7d0c69e1-f8bd-49ad-bbdd-77db4a82a920" providerId="ADAL" clId="{040716EB-941C-4705-AABD-11364E277301}" dt="2025-11-17T20:10:16.212" v="0"/>
        <pc:sldMkLst>
          <pc:docMk/>
          <pc:sldMk cId="2227723842" sldId="1027"/>
        </pc:sldMkLst>
        <pc:spChg chg="mod">
          <ac:chgData name="Ernest Wavei" userId="7d0c69e1-f8bd-49ad-bbdd-77db4a82a920" providerId="ADAL" clId="{040716EB-941C-4705-AABD-11364E277301}" dt="2025-11-17T20:10:16.212" v="0"/>
          <ac:spMkLst>
            <pc:docMk/>
            <pc:sldMk cId="2227723842" sldId="1027"/>
            <ac:spMk id="2" creationId="{16D52C67-D38C-B4A1-8DE6-432561FC440D}"/>
          </ac:spMkLst>
        </pc:spChg>
      </pc:sldChg>
      <pc:sldChg chg="modSp modNotes">
        <pc:chgData name="Ernest Wavei" userId="7d0c69e1-f8bd-49ad-bbdd-77db4a82a920" providerId="ADAL" clId="{040716EB-941C-4705-AABD-11364E277301}" dt="2025-11-17T20:10:16.212" v="0"/>
        <pc:sldMkLst>
          <pc:docMk/>
          <pc:sldMk cId="883774485" sldId="1028"/>
        </pc:sldMkLst>
        <pc:spChg chg="mod">
          <ac:chgData name="Ernest Wavei" userId="7d0c69e1-f8bd-49ad-bbdd-77db4a82a920" providerId="ADAL" clId="{040716EB-941C-4705-AABD-11364E277301}" dt="2025-11-17T20:10:16.212" v="0"/>
          <ac:spMkLst>
            <pc:docMk/>
            <pc:sldMk cId="883774485" sldId="1028"/>
            <ac:spMk id="2" creationId="{16D52C67-D38C-B4A1-8DE6-432561FC440D}"/>
          </ac:spMkLst>
        </pc:spChg>
      </pc:sldChg>
      <pc:sldChg chg="modSp modNotes">
        <pc:chgData name="Ernest Wavei" userId="7d0c69e1-f8bd-49ad-bbdd-77db4a82a920" providerId="ADAL" clId="{040716EB-941C-4705-AABD-11364E277301}" dt="2025-11-17T20:10:16.212" v="0"/>
        <pc:sldMkLst>
          <pc:docMk/>
          <pc:sldMk cId="3919544130" sldId="1029"/>
        </pc:sldMkLst>
        <pc:spChg chg="mod">
          <ac:chgData name="Ernest Wavei" userId="7d0c69e1-f8bd-49ad-bbdd-77db4a82a920" providerId="ADAL" clId="{040716EB-941C-4705-AABD-11364E277301}" dt="2025-11-17T20:10:16.212" v="0"/>
          <ac:spMkLst>
            <pc:docMk/>
            <pc:sldMk cId="3919544130" sldId="1029"/>
            <ac:spMk id="2" creationId="{7226F19D-3CE4-3841-BC43-BB2C85C49585}"/>
          </ac:spMkLst>
        </pc:spChg>
        <pc:spChg chg="mod">
          <ac:chgData name="Ernest Wavei" userId="7d0c69e1-f8bd-49ad-bbdd-77db4a82a920" providerId="ADAL" clId="{040716EB-941C-4705-AABD-11364E277301}" dt="2025-11-17T20:10:16.212" v="0"/>
          <ac:spMkLst>
            <pc:docMk/>
            <pc:sldMk cId="3919544130" sldId="1029"/>
            <ac:spMk id="7" creationId="{A7F97E54-950F-7643-9CB1-570121930047}"/>
          </ac:spMkLst>
        </pc:spChg>
      </pc:sldChg>
      <pc:sldChg chg="modSp modNotes">
        <pc:chgData name="Ernest Wavei" userId="7d0c69e1-f8bd-49ad-bbdd-77db4a82a920" providerId="ADAL" clId="{040716EB-941C-4705-AABD-11364E277301}" dt="2025-11-17T20:10:16.212" v="0"/>
        <pc:sldMkLst>
          <pc:docMk/>
          <pc:sldMk cId="674323606" sldId="1030"/>
        </pc:sldMkLst>
        <pc:spChg chg="mod">
          <ac:chgData name="Ernest Wavei" userId="7d0c69e1-f8bd-49ad-bbdd-77db4a82a920" providerId="ADAL" clId="{040716EB-941C-4705-AABD-11364E277301}" dt="2025-11-17T20:10:16.212" v="0"/>
          <ac:spMkLst>
            <pc:docMk/>
            <pc:sldMk cId="674323606" sldId="1030"/>
            <ac:spMk id="3" creationId="{68F553FD-5965-E7B5-CAD6-D4D9A9437409}"/>
          </ac:spMkLst>
        </pc:spChg>
      </pc:sldChg>
      <pc:sldChg chg="modSp modNotes">
        <pc:chgData name="Ernest Wavei" userId="7d0c69e1-f8bd-49ad-bbdd-77db4a82a920" providerId="ADAL" clId="{040716EB-941C-4705-AABD-11364E277301}" dt="2025-11-17T20:10:16.212" v="0"/>
        <pc:sldMkLst>
          <pc:docMk/>
          <pc:sldMk cId="3163827715" sldId="1031"/>
        </pc:sldMkLst>
        <pc:spChg chg="mod">
          <ac:chgData name="Ernest Wavei" userId="7d0c69e1-f8bd-49ad-bbdd-77db4a82a920" providerId="ADAL" clId="{040716EB-941C-4705-AABD-11364E277301}" dt="2025-11-17T20:10:16.212" v="0"/>
          <ac:spMkLst>
            <pc:docMk/>
            <pc:sldMk cId="3163827715" sldId="1031"/>
            <ac:spMk id="3" creationId="{715C6A55-846B-4EF9-8564-656EA2F37248}"/>
          </ac:spMkLst>
        </pc:spChg>
        <pc:spChg chg="mod">
          <ac:chgData name="Ernest Wavei" userId="7d0c69e1-f8bd-49ad-bbdd-77db4a82a920" providerId="ADAL" clId="{040716EB-941C-4705-AABD-11364E277301}" dt="2025-11-17T20:10:16.212" v="0"/>
          <ac:spMkLst>
            <pc:docMk/>
            <pc:sldMk cId="3163827715" sldId="1031"/>
            <ac:spMk id="6" creationId="{C48FDE50-2BD9-3298-7A21-421B28608D17}"/>
          </ac:spMkLst>
        </pc:spChg>
      </pc:sldChg>
      <pc:sldChg chg="modSp modNotes">
        <pc:chgData name="Ernest Wavei" userId="7d0c69e1-f8bd-49ad-bbdd-77db4a82a920" providerId="ADAL" clId="{040716EB-941C-4705-AABD-11364E277301}" dt="2025-11-17T20:10:16.212" v="0"/>
        <pc:sldMkLst>
          <pc:docMk/>
          <pc:sldMk cId="2756131221" sldId="1033"/>
        </pc:sldMkLst>
        <pc:spChg chg="mod">
          <ac:chgData name="Ernest Wavei" userId="7d0c69e1-f8bd-49ad-bbdd-77db4a82a920" providerId="ADAL" clId="{040716EB-941C-4705-AABD-11364E277301}" dt="2025-11-17T20:10:16.212" v="0"/>
          <ac:spMkLst>
            <pc:docMk/>
            <pc:sldMk cId="2756131221" sldId="1033"/>
            <ac:spMk id="3" creationId="{715C6A55-846B-4EF9-8564-656EA2F37248}"/>
          </ac:spMkLst>
        </pc:spChg>
        <pc:spChg chg="mod">
          <ac:chgData name="Ernest Wavei" userId="7d0c69e1-f8bd-49ad-bbdd-77db4a82a920" providerId="ADAL" clId="{040716EB-941C-4705-AABD-11364E277301}" dt="2025-11-17T20:10:16.212" v="0"/>
          <ac:spMkLst>
            <pc:docMk/>
            <pc:sldMk cId="2756131221" sldId="1033"/>
            <ac:spMk id="6" creationId="{C48FDE50-2BD9-3298-7A21-421B28608D17}"/>
          </ac:spMkLst>
        </pc:spChg>
      </pc:sldChg>
      <pc:sldChg chg="modSp modNotes">
        <pc:chgData name="Ernest Wavei" userId="7d0c69e1-f8bd-49ad-bbdd-77db4a82a920" providerId="ADAL" clId="{040716EB-941C-4705-AABD-11364E277301}" dt="2025-11-17T20:10:16.212" v="0"/>
        <pc:sldMkLst>
          <pc:docMk/>
          <pc:sldMk cId="2180593083" sldId="1034"/>
        </pc:sldMkLst>
        <pc:spChg chg="mod">
          <ac:chgData name="Ernest Wavei" userId="7d0c69e1-f8bd-49ad-bbdd-77db4a82a920" providerId="ADAL" clId="{040716EB-941C-4705-AABD-11364E277301}" dt="2025-11-17T20:10:16.212" v="0"/>
          <ac:spMkLst>
            <pc:docMk/>
            <pc:sldMk cId="2180593083" sldId="1034"/>
            <ac:spMk id="3" creationId="{715C6A55-846B-4EF9-8564-656EA2F37248}"/>
          </ac:spMkLst>
        </pc:spChg>
        <pc:spChg chg="mod">
          <ac:chgData name="Ernest Wavei" userId="7d0c69e1-f8bd-49ad-bbdd-77db4a82a920" providerId="ADAL" clId="{040716EB-941C-4705-AABD-11364E277301}" dt="2025-11-17T20:10:16.212" v="0"/>
          <ac:spMkLst>
            <pc:docMk/>
            <pc:sldMk cId="2180593083" sldId="1034"/>
            <ac:spMk id="6" creationId="{C48FDE50-2BD9-3298-7A21-421B28608D17}"/>
          </ac:spMkLst>
        </pc:spChg>
      </pc:sldChg>
      <pc:sldChg chg="modSp modNotes">
        <pc:chgData name="Ernest Wavei" userId="7d0c69e1-f8bd-49ad-bbdd-77db4a82a920" providerId="ADAL" clId="{040716EB-941C-4705-AABD-11364E277301}" dt="2025-11-17T20:10:16.212" v="0"/>
        <pc:sldMkLst>
          <pc:docMk/>
          <pc:sldMk cId="920591496" sldId="1035"/>
        </pc:sldMkLst>
        <pc:spChg chg="mod">
          <ac:chgData name="Ernest Wavei" userId="7d0c69e1-f8bd-49ad-bbdd-77db4a82a920" providerId="ADAL" clId="{040716EB-941C-4705-AABD-11364E277301}" dt="2025-11-17T20:10:16.212" v="0"/>
          <ac:spMkLst>
            <pc:docMk/>
            <pc:sldMk cId="920591496" sldId="1035"/>
            <ac:spMk id="3" creationId="{715C6A55-846B-4EF9-8564-656EA2F37248}"/>
          </ac:spMkLst>
        </pc:spChg>
        <pc:spChg chg="mod">
          <ac:chgData name="Ernest Wavei" userId="7d0c69e1-f8bd-49ad-bbdd-77db4a82a920" providerId="ADAL" clId="{040716EB-941C-4705-AABD-11364E277301}" dt="2025-11-17T20:10:16.212" v="0"/>
          <ac:spMkLst>
            <pc:docMk/>
            <pc:sldMk cId="920591496" sldId="1035"/>
            <ac:spMk id="6" creationId="{C48FDE50-2BD9-3298-7A21-421B28608D17}"/>
          </ac:spMkLst>
        </pc:spChg>
      </pc:sldChg>
      <pc:sldChg chg="modSp modNotes">
        <pc:chgData name="Ernest Wavei" userId="7d0c69e1-f8bd-49ad-bbdd-77db4a82a920" providerId="ADAL" clId="{040716EB-941C-4705-AABD-11364E277301}" dt="2025-11-17T20:10:16.212" v="0"/>
        <pc:sldMkLst>
          <pc:docMk/>
          <pc:sldMk cId="1830565492" sldId="1036"/>
        </pc:sldMkLst>
        <pc:spChg chg="mod">
          <ac:chgData name="Ernest Wavei" userId="7d0c69e1-f8bd-49ad-bbdd-77db4a82a920" providerId="ADAL" clId="{040716EB-941C-4705-AABD-11364E277301}" dt="2025-11-17T20:10:16.212" v="0"/>
          <ac:spMkLst>
            <pc:docMk/>
            <pc:sldMk cId="1830565492" sldId="1036"/>
            <ac:spMk id="3" creationId="{715C6A55-846B-4EF9-8564-656EA2F37248}"/>
          </ac:spMkLst>
        </pc:spChg>
        <pc:spChg chg="mod">
          <ac:chgData name="Ernest Wavei" userId="7d0c69e1-f8bd-49ad-bbdd-77db4a82a920" providerId="ADAL" clId="{040716EB-941C-4705-AABD-11364E277301}" dt="2025-11-17T20:10:16.212" v="0"/>
          <ac:spMkLst>
            <pc:docMk/>
            <pc:sldMk cId="1830565492" sldId="1036"/>
            <ac:spMk id="6" creationId="{C48FDE50-2BD9-3298-7A21-421B28608D17}"/>
          </ac:spMkLst>
        </pc:spChg>
      </pc:sldChg>
      <pc:sldChg chg="modSp modNotes">
        <pc:chgData name="Ernest Wavei" userId="7d0c69e1-f8bd-49ad-bbdd-77db4a82a920" providerId="ADAL" clId="{040716EB-941C-4705-AABD-11364E277301}" dt="2025-11-17T20:10:16.212" v="0"/>
        <pc:sldMkLst>
          <pc:docMk/>
          <pc:sldMk cId="3618965447" sldId="1037"/>
        </pc:sldMkLst>
        <pc:spChg chg="mod">
          <ac:chgData name="Ernest Wavei" userId="7d0c69e1-f8bd-49ad-bbdd-77db4a82a920" providerId="ADAL" clId="{040716EB-941C-4705-AABD-11364E277301}" dt="2025-11-17T20:10:16.212" v="0"/>
          <ac:spMkLst>
            <pc:docMk/>
            <pc:sldMk cId="3618965447" sldId="1037"/>
            <ac:spMk id="3" creationId="{715C6A55-846B-4EF9-8564-656EA2F37248}"/>
          </ac:spMkLst>
        </pc:spChg>
        <pc:spChg chg="mod">
          <ac:chgData name="Ernest Wavei" userId="7d0c69e1-f8bd-49ad-bbdd-77db4a82a920" providerId="ADAL" clId="{040716EB-941C-4705-AABD-11364E277301}" dt="2025-11-17T20:10:16.212" v="0"/>
          <ac:spMkLst>
            <pc:docMk/>
            <pc:sldMk cId="3618965447" sldId="1037"/>
            <ac:spMk id="6" creationId="{C48FDE50-2BD9-3298-7A21-421B28608D17}"/>
          </ac:spMkLst>
        </pc:spChg>
      </pc:sldChg>
      <pc:sldMasterChg chg="modSp modSldLayout">
        <pc:chgData name="Ernest Wavei" userId="7d0c69e1-f8bd-49ad-bbdd-77db4a82a920" providerId="ADAL" clId="{040716EB-941C-4705-AABD-11364E277301}" dt="2025-11-17T20:10:16.212" v="0"/>
        <pc:sldMasterMkLst>
          <pc:docMk/>
          <pc:sldMasterMk cId="754648179" sldId="2147483661"/>
        </pc:sldMasterMkLst>
        <pc:picChg chg="mod">
          <ac:chgData name="Ernest Wavei" userId="7d0c69e1-f8bd-49ad-bbdd-77db4a82a920" providerId="ADAL" clId="{040716EB-941C-4705-AABD-11364E277301}" dt="2025-11-17T20:10:16.212" v="0"/>
          <ac:picMkLst>
            <pc:docMk/>
            <pc:sldMasterMk cId="754648179" sldId="2147483661"/>
            <ac:picMk id="8" creationId="{B11DD05D-E9D6-9843-8D15-F038D77E7422}"/>
          </ac:picMkLst>
        </pc:picChg>
        <pc:sldLayoutChg chg="modSp">
          <pc:chgData name="Ernest Wavei" userId="7d0c69e1-f8bd-49ad-bbdd-77db4a82a920" providerId="ADAL" clId="{040716EB-941C-4705-AABD-11364E277301}" dt="2025-11-17T20:10:16.212" v="0"/>
          <pc:sldLayoutMkLst>
            <pc:docMk/>
            <pc:sldMasterMk cId="754648179" sldId="2147483661"/>
            <pc:sldLayoutMk cId="2959304437" sldId="2147483662"/>
          </pc:sldLayoutMkLst>
          <pc:spChg chg="mod">
            <ac:chgData name="Ernest Wavei" userId="7d0c69e1-f8bd-49ad-bbdd-77db4a82a920" providerId="ADAL" clId="{040716EB-941C-4705-AABD-11364E277301}" dt="2025-11-17T20:10:16.212" v="0"/>
            <ac:spMkLst>
              <pc:docMk/>
              <pc:sldMasterMk cId="754648179" sldId="2147483661"/>
              <pc:sldLayoutMk cId="2959304437" sldId="2147483662"/>
              <ac:spMk id="2" creationId="{92D77E0C-7BD5-5549-A375-8247A3893243}"/>
            </ac:spMkLst>
          </pc:spChg>
        </pc:sldLayoutChg>
        <pc:sldLayoutChg chg="modSp">
          <pc:chgData name="Ernest Wavei" userId="7d0c69e1-f8bd-49ad-bbdd-77db4a82a920" providerId="ADAL" clId="{040716EB-941C-4705-AABD-11364E277301}" dt="2025-11-17T20:10:16.212" v="0"/>
          <pc:sldLayoutMkLst>
            <pc:docMk/>
            <pc:sldMasterMk cId="754648179" sldId="2147483661"/>
            <pc:sldLayoutMk cId="1627771326" sldId="2147483663"/>
          </pc:sldLayoutMkLst>
          <pc:spChg chg="mod">
            <ac:chgData name="Ernest Wavei" userId="7d0c69e1-f8bd-49ad-bbdd-77db4a82a920" providerId="ADAL" clId="{040716EB-941C-4705-AABD-11364E277301}" dt="2025-11-17T20:10:16.212" v="0"/>
            <ac:spMkLst>
              <pc:docMk/>
              <pc:sldMasterMk cId="754648179" sldId="2147483661"/>
              <pc:sldLayoutMk cId="1627771326" sldId="2147483663"/>
              <ac:spMk id="2" creationId="{00000000-0000-0000-0000-000000000000}"/>
            </ac:spMkLst>
          </pc:spChg>
          <pc:spChg chg="mod">
            <ac:chgData name="Ernest Wavei" userId="7d0c69e1-f8bd-49ad-bbdd-77db4a82a920" providerId="ADAL" clId="{040716EB-941C-4705-AABD-11364E277301}" dt="2025-11-17T20:10:16.212" v="0"/>
            <ac:spMkLst>
              <pc:docMk/>
              <pc:sldMasterMk cId="754648179" sldId="2147483661"/>
              <pc:sldLayoutMk cId="1627771326" sldId="2147483663"/>
              <ac:spMk id="3" creationId="{00000000-0000-0000-0000-000000000000}"/>
            </ac:spMkLst>
          </pc:spChg>
          <pc:spChg chg="mod">
            <ac:chgData name="Ernest Wavei" userId="7d0c69e1-f8bd-49ad-bbdd-77db4a82a920" providerId="ADAL" clId="{040716EB-941C-4705-AABD-11364E277301}" dt="2025-11-17T20:10:16.212" v="0"/>
            <ac:spMkLst>
              <pc:docMk/>
              <pc:sldMasterMk cId="754648179" sldId="2147483661"/>
              <pc:sldLayoutMk cId="1627771326" sldId="2147483663"/>
              <ac:spMk id="4" creationId="{00000000-0000-0000-0000-000000000000}"/>
            </ac:spMkLst>
          </pc:spChg>
          <pc:spChg chg="mod">
            <ac:chgData name="Ernest Wavei" userId="7d0c69e1-f8bd-49ad-bbdd-77db4a82a920" providerId="ADAL" clId="{040716EB-941C-4705-AABD-11364E277301}" dt="2025-11-17T20:10:16.212" v="0"/>
            <ac:spMkLst>
              <pc:docMk/>
              <pc:sldMasterMk cId="754648179" sldId="2147483661"/>
              <pc:sldLayoutMk cId="1627771326" sldId="2147483663"/>
              <ac:spMk id="5" creationId="{00000000-0000-0000-0000-000000000000}"/>
            </ac:spMkLst>
          </pc:spChg>
        </pc:sldLayoutChg>
        <pc:sldLayoutChg chg="modSp">
          <pc:chgData name="Ernest Wavei" userId="7d0c69e1-f8bd-49ad-bbdd-77db4a82a920" providerId="ADAL" clId="{040716EB-941C-4705-AABD-11364E277301}" dt="2025-11-17T20:10:16.212" v="0"/>
          <pc:sldLayoutMkLst>
            <pc:docMk/>
            <pc:sldMasterMk cId="754648179" sldId="2147483661"/>
            <pc:sldLayoutMk cId="3527066192" sldId="2147483664"/>
          </pc:sldLayoutMkLst>
          <pc:spChg chg="mod">
            <ac:chgData name="Ernest Wavei" userId="7d0c69e1-f8bd-49ad-bbdd-77db4a82a920" providerId="ADAL" clId="{040716EB-941C-4705-AABD-11364E277301}" dt="2025-11-17T20:10:16.212" v="0"/>
            <ac:spMkLst>
              <pc:docMk/>
              <pc:sldMasterMk cId="754648179" sldId="2147483661"/>
              <pc:sldLayoutMk cId="3527066192" sldId="2147483664"/>
              <ac:spMk id="3" creationId="{00000000-0000-0000-0000-000000000000}"/>
            </ac:spMkLst>
          </pc:spChg>
          <pc:spChg chg="mod">
            <ac:chgData name="Ernest Wavei" userId="7d0c69e1-f8bd-49ad-bbdd-77db4a82a920" providerId="ADAL" clId="{040716EB-941C-4705-AABD-11364E277301}" dt="2025-11-17T20:10:16.212" v="0"/>
            <ac:spMkLst>
              <pc:docMk/>
              <pc:sldMasterMk cId="754648179" sldId="2147483661"/>
              <pc:sldLayoutMk cId="3527066192" sldId="2147483664"/>
              <ac:spMk id="5" creationId="{00000000-0000-0000-0000-000000000000}"/>
            </ac:spMkLst>
          </pc:spChg>
        </pc:sldLayoutChg>
        <pc:sldLayoutChg chg="modSp">
          <pc:chgData name="Ernest Wavei" userId="7d0c69e1-f8bd-49ad-bbdd-77db4a82a920" providerId="ADAL" clId="{040716EB-941C-4705-AABD-11364E277301}" dt="2025-11-17T20:10:16.212" v="0"/>
          <pc:sldLayoutMkLst>
            <pc:docMk/>
            <pc:sldMasterMk cId="754648179" sldId="2147483661"/>
            <pc:sldLayoutMk cId="3671687629" sldId="2147483665"/>
          </pc:sldLayoutMkLst>
          <pc:spChg chg="mod">
            <ac:chgData name="Ernest Wavei" userId="7d0c69e1-f8bd-49ad-bbdd-77db4a82a920" providerId="ADAL" clId="{040716EB-941C-4705-AABD-11364E277301}" dt="2025-11-17T20:10:16.212" v="0"/>
            <ac:spMkLst>
              <pc:docMk/>
              <pc:sldMasterMk cId="754648179" sldId="2147483661"/>
              <pc:sldLayoutMk cId="3671687629" sldId="2147483665"/>
              <ac:spMk id="5" creationId="{00000000-0000-0000-0000-000000000000}"/>
            </ac:spMkLst>
          </pc:spChg>
          <pc:spChg chg="mod">
            <ac:chgData name="Ernest Wavei" userId="7d0c69e1-f8bd-49ad-bbdd-77db4a82a920" providerId="ADAL" clId="{040716EB-941C-4705-AABD-11364E277301}" dt="2025-11-17T20:10:16.212" v="0"/>
            <ac:spMkLst>
              <pc:docMk/>
              <pc:sldMasterMk cId="754648179" sldId="2147483661"/>
              <pc:sldLayoutMk cId="3671687629" sldId="2147483665"/>
              <ac:spMk id="6" creationId="{00000000-0000-0000-0000-000000000000}"/>
            </ac:spMkLst>
          </pc:spChg>
        </pc:sldLayoutChg>
      </pc:sldMasterChg>
      <pc:sldMasterChg chg="modSp modSldLayout">
        <pc:chgData name="Ernest Wavei" userId="7d0c69e1-f8bd-49ad-bbdd-77db4a82a920" providerId="ADAL" clId="{040716EB-941C-4705-AABD-11364E277301}" dt="2025-11-17T20:10:16.212" v="0"/>
        <pc:sldMasterMkLst>
          <pc:docMk/>
          <pc:sldMasterMk cId="2401830862" sldId="2147483666"/>
        </pc:sldMasterMkLst>
        <pc:picChg chg="mod">
          <ac:chgData name="Ernest Wavei" userId="7d0c69e1-f8bd-49ad-bbdd-77db4a82a920" providerId="ADAL" clId="{040716EB-941C-4705-AABD-11364E277301}" dt="2025-11-17T20:10:16.212" v="0"/>
          <ac:picMkLst>
            <pc:docMk/>
            <pc:sldMasterMk cId="2401830862" sldId="2147483666"/>
            <ac:picMk id="8" creationId="{6F6BDCC3-68A5-F445-88C0-DAB78F462C86}"/>
          </ac:picMkLst>
        </pc:picChg>
        <pc:sldLayoutChg chg="modSp">
          <pc:chgData name="Ernest Wavei" userId="7d0c69e1-f8bd-49ad-bbdd-77db4a82a920" providerId="ADAL" clId="{040716EB-941C-4705-AABD-11364E277301}" dt="2025-11-17T20:10:16.212" v="0"/>
          <pc:sldLayoutMkLst>
            <pc:docMk/>
            <pc:sldMasterMk cId="2401830862" sldId="2147483666"/>
            <pc:sldLayoutMk cId="2496638736" sldId="2147483667"/>
          </pc:sldLayoutMkLst>
          <pc:spChg chg="mod">
            <ac:chgData name="Ernest Wavei" userId="7d0c69e1-f8bd-49ad-bbdd-77db4a82a920" providerId="ADAL" clId="{040716EB-941C-4705-AABD-11364E277301}" dt="2025-11-17T20:10:16.212" v="0"/>
            <ac:spMkLst>
              <pc:docMk/>
              <pc:sldMasterMk cId="2401830862" sldId="2147483666"/>
              <pc:sldLayoutMk cId="2496638736" sldId="2147483667"/>
              <ac:spMk id="2" creationId="{4D5EAA79-7DCE-46C3-9004-2EDC6E665587}"/>
            </ac:spMkLst>
          </pc:spChg>
          <pc:spChg chg="mod">
            <ac:chgData name="Ernest Wavei" userId="7d0c69e1-f8bd-49ad-bbdd-77db4a82a920" providerId="ADAL" clId="{040716EB-941C-4705-AABD-11364E277301}" dt="2025-11-17T20:10:16.212" v="0"/>
            <ac:spMkLst>
              <pc:docMk/>
              <pc:sldMasterMk cId="2401830862" sldId="2147483666"/>
              <pc:sldLayoutMk cId="2496638736" sldId="2147483667"/>
              <ac:spMk id="3" creationId="{FB1957E2-D01A-4EE5-98A0-6EF2B07EDDEB}"/>
            </ac:spMkLst>
          </pc:spChg>
        </pc:sldLayoutChg>
      </pc:sldMasterChg>
      <pc:sldMasterChg chg="modSp modSldLayout">
        <pc:chgData name="Ernest Wavei" userId="7d0c69e1-f8bd-49ad-bbdd-77db4a82a920" providerId="ADAL" clId="{040716EB-941C-4705-AABD-11364E277301}" dt="2025-11-17T20:10:16.212" v="0"/>
        <pc:sldMasterMkLst>
          <pc:docMk/>
          <pc:sldMasterMk cId="414220828" sldId="2147483668"/>
        </pc:sldMasterMkLst>
        <pc:picChg chg="mod">
          <ac:chgData name="Ernest Wavei" userId="7d0c69e1-f8bd-49ad-bbdd-77db4a82a920" providerId="ADAL" clId="{040716EB-941C-4705-AABD-11364E277301}" dt="2025-11-17T20:10:16.212" v="0"/>
          <ac:picMkLst>
            <pc:docMk/>
            <pc:sldMasterMk cId="414220828" sldId="2147483668"/>
            <ac:picMk id="8" creationId="{0C1BDC32-D4F1-3049-91DC-0E2B06EFA56F}"/>
          </ac:picMkLst>
        </pc:picChg>
        <pc:sldLayoutChg chg="modSp">
          <pc:chgData name="Ernest Wavei" userId="7d0c69e1-f8bd-49ad-bbdd-77db4a82a920" providerId="ADAL" clId="{040716EB-941C-4705-AABD-11364E277301}" dt="2025-11-17T20:10:16.212" v="0"/>
          <pc:sldLayoutMkLst>
            <pc:docMk/>
            <pc:sldMasterMk cId="414220828" sldId="2147483668"/>
            <pc:sldLayoutMk cId="1638343572" sldId="2147483669"/>
          </pc:sldLayoutMkLst>
          <pc:spChg chg="mod">
            <ac:chgData name="Ernest Wavei" userId="7d0c69e1-f8bd-49ad-bbdd-77db4a82a920" providerId="ADAL" clId="{040716EB-941C-4705-AABD-11364E277301}" dt="2025-11-17T20:10:16.212" v="0"/>
            <ac:spMkLst>
              <pc:docMk/>
              <pc:sldMasterMk cId="414220828" sldId="2147483668"/>
              <pc:sldLayoutMk cId="1638343572" sldId="2147483669"/>
              <ac:spMk id="3" creationId="{9C98C58F-EF67-CB44-8825-0F046CAF7261}"/>
            </ac:spMkLst>
          </pc:spChg>
        </pc:sldLayoutChg>
      </pc:sldMasterChg>
      <pc:sldMasterChg chg="modSp modSldLayout">
        <pc:chgData name="Ernest Wavei" userId="7d0c69e1-f8bd-49ad-bbdd-77db4a82a920" providerId="ADAL" clId="{040716EB-941C-4705-AABD-11364E277301}" dt="2025-11-17T20:10:16.212" v="0"/>
        <pc:sldMasterMkLst>
          <pc:docMk/>
          <pc:sldMasterMk cId="1278394837" sldId="2147483670"/>
        </pc:sldMasterMkLst>
        <pc:picChg chg="mod">
          <ac:chgData name="Ernest Wavei" userId="7d0c69e1-f8bd-49ad-bbdd-77db4a82a920" providerId="ADAL" clId="{040716EB-941C-4705-AABD-11364E277301}" dt="2025-11-17T20:10:16.212" v="0"/>
          <ac:picMkLst>
            <pc:docMk/>
            <pc:sldMasterMk cId="1278394837" sldId="2147483670"/>
            <ac:picMk id="8" creationId="{8BE69152-AADC-5147-A851-5818AE827F0D}"/>
          </ac:picMkLst>
        </pc:picChg>
        <pc:sldLayoutChg chg="modSp">
          <pc:chgData name="Ernest Wavei" userId="7d0c69e1-f8bd-49ad-bbdd-77db4a82a920" providerId="ADAL" clId="{040716EB-941C-4705-AABD-11364E277301}" dt="2025-11-17T20:10:16.212" v="0"/>
          <pc:sldLayoutMkLst>
            <pc:docMk/>
            <pc:sldMasterMk cId="1278394837" sldId="2147483670"/>
            <pc:sldLayoutMk cId="810350977" sldId="2147483671"/>
          </pc:sldLayoutMkLst>
          <pc:spChg chg="mod">
            <ac:chgData name="Ernest Wavei" userId="7d0c69e1-f8bd-49ad-bbdd-77db4a82a920" providerId="ADAL" clId="{040716EB-941C-4705-AABD-11364E277301}" dt="2025-11-17T20:10:16.212" v="0"/>
            <ac:spMkLst>
              <pc:docMk/>
              <pc:sldMasterMk cId="1278394837" sldId="2147483670"/>
              <pc:sldLayoutMk cId="810350977" sldId="2147483671"/>
              <ac:spMk id="2" creationId="{8D2484BA-3CDD-4CBE-B8ED-A5FF1D64E3F7}"/>
            </ac:spMkLst>
          </pc:spChg>
          <pc:spChg chg="mod">
            <ac:chgData name="Ernest Wavei" userId="7d0c69e1-f8bd-49ad-bbdd-77db4a82a920" providerId="ADAL" clId="{040716EB-941C-4705-AABD-11364E277301}" dt="2025-11-17T20:10:16.212" v="0"/>
            <ac:spMkLst>
              <pc:docMk/>
              <pc:sldMasterMk cId="1278394837" sldId="2147483670"/>
              <pc:sldLayoutMk cId="810350977" sldId="2147483671"/>
              <ac:spMk id="3" creationId="{75E0E428-53E1-4CD8-9933-11FC7D6E747D}"/>
            </ac:spMkLst>
          </pc:spChg>
        </pc:sldLayoutChg>
      </pc:sldMasterChg>
      <pc:sldMasterChg chg="modSp modSldLayout">
        <pc:chgData name="Ernest Wavei" userId="7d0c69e1-f8bd-49ad-bbdd-77db4a82a920" providerId="ADAL" clId="{040716EB-941C-4705-AABD-11364E277301}" dt="2025-11-17T20:10:16.212" v="0"/>
        <pc:sldMasterMkLst>
          <pc:docMk/>
          <pc:sldMasterMk cId="322741210" sldId="2147483672"/>
        </pc:sldMasterMkLst>
        <pc:picChg chg="mod">
          <ac:chgData name="Ernest Wavei" userId="7d0c69e1-f8bd-49ad-bbdd-77db4a82a920" providerId="ADAL" clId="{040716EB-941C-4705-AABD-11364E277301}" dt="2025-11-17T20:10:16.212" v="0"/>
          <ac:picMkLst>
            <pc:docMk/>
            <pc:sldMasterMk cId="322741210" sldId="2147483672"/>
            <ac:picMk id="8" creationId="{65277B58-6235-064D-97B2-D0F4DEB59BA2}"/>
          </ac:picMkLst>
        </pc:picChg>
        <pc:sldLayoutChg chg="modSp">
          <pc:chgData name="Ernest Wavei" userId="7d0c69e1-f8bd-49ad-bbdd-77db4a82a920" providerId="ADAL" clId="{040716EB-941C-4705-AABD-11364E277301}" dt="2025-11-17T20:10:16.212" v="0"/>
          <pc:sldLayoutMkLst>
            <pc:docMk/>
            <pc:sldMasterMk cId="322741210" sldId="2147483672"/>
            <pc:sldLayoutMk cId="4043654800" sldId="2147483673"/>
          </pc:sldLayoutMkLst>
          <pc:spChg chg="mod">
            <ac:chgData name="Ernest Wavei" userId="7d0c69e1-f8bd-49ad-bbdd-77db4a82a920" providerId="ADAL" clId="{040716EB-941C-4705-AABD-11364E277301}" dt="2025-11-17T20:10:16.212" v="0"/>
            <ac:spMkLst>
              <pc:docMk/>
              <pc:sldMasterMk cId="322741210" sldId="2147483672"/>
              <pc:sldLayoutMk cId="4043654800" sldId="2147483673"/>
              <ac:spMk id="3" creationId="{BF0BA9FB-2FDB-7E46-981B-3CC0ADD4E578}"/>
            </ac:spMkLst>
          </pc:spChg>
        </pc:sldLayoutChg>
        <pc:sldLayoutChg chg="modSp">
          <pc:chgData name="Ernest Wavei" userId="7d0c69e1-f8bd-49ad-bbdd-77db4a82a920" providerId="ADAL" clId="{040716EB-941C-4705-AABD-11364E277301}" dt="2025-11-17T20:10:16.212" v="0"/>
          <pc:sldLayoutMkLst>
            <pc:docMk/>
            <pc:sldMasterMk cId="322741210" sldId="2147483672"/>
            <pc:sldLayoutMk cId="2563344622" sldId="2147483674"/>
          </pc:sldLayoutMkLst>
          <pc:spChg chg="mod">
            <ac:chgData name="Ernest Wavei" userId="7d0c69e1-f8bd-49ad-bbdd-77db4a82a920" providerId="ADAL" clId="{040716EB-941C-4705-AABD-11364E277301}" dt="2025-11-17T20:10:16.212" v="0"/>
            <ac:spMkLst>
              <pc:docMk/>
              <pc:sldMasterMk cId="322741210" sldId="2147483672"/>
              <pc:sldLayoutMk cId="2563344622" sldId="2147483674"/>
              <ac:spMk id="3" creationId="{59F52B34-1263-5340-99D2-7468DF6FDF56}"/>
            </ac:spMkLst>
          </pc:spChg>
          <pc:spChg chg="mod">
            <ac:chgData name="Ernest Wavei" userId="7d0c69e1-f8bd-49ad-bbdd-77db4a82a920" providerId="ADAL" clId="{040716EB-941C-4705-AABD-11364E277301}" dt="2025-11-17T20:10:16.212" v="0"/>
            <ac:spMkLst>
              <pc:docMk/>
              <pc:sldMasterMk cId="322741210" sldId="2147483672"/>
              <pc:sldLayoutMk cId="2563344622" sldId="2147483674"/>
              <ac:spMk id="6" creationId="{160C76CE-A814-A147-9C0B-27514F28EA56}"/>
            </ac:spMkLst>
          </pc:spChg>
        </pc:sldLayoutChg>
      </pc:sldMasterChg>
      <pc:sldMasterChg chg="modSp modSldLayout">
        <pc:chgData name="Ernest Wavei" userId="7d0c69e1-f8bd-49ad-bbdd-77db4a82a920" providerId="ADAL" clId="{040716EB-941C-4705-AABD-11364E277301}" dt="2025-11-17T20:10:16.212" v="0"/>
        <pc:sldMasterMkLst>
          <pc:docMk/>
          <pc:sldMasterMk cId="540119820" sldId="2147483675"/>
        </pc:sldMasterMkLst>
        <pc:picChg chg="mod">
          <ac:chgData name="Ernest Wavei" userId="7d0c69e1-f8bd-49ad-bbdd-77db4a82a920" providerId="ADAL" clId="{040716EB-941C-4705-AABD-11364E277301}" dt="2025-11-17T20:10:16.212" v="0"/>
          <ac:picMkLst>
            <pc:docMk/>
            <pc:sldMasterMk cId="540119820" sldId="2147483675"/>
            <ac:picMk id="8" creationId="{444BC08C-2962-454D-849E-17D2822D1382}"/>
          </ac:picMkLst>
        </pc:picChg>
        <pc:sldLayoutChg chg="modSp">
          <pc:chgData name="Ernest Wavei" userId="7d0c69e1-f8bd-49ad-bbdd-77db4a82a920" providerId="ADAL" clId="{040716EB-941C-4705-AABD-11364E277301}" dt="2025-11-17T20:10:16.212" v="0"/>
          <pc:sldLayoutMkLst>
            <pc:docMk/>
            <pc:sldMasterMk cId="540119820" sldId="2147483675"/>
            <pc:sldLayoutMk cId="2862103285" sldId="2147483676"/>
          </pc:sldLayoutMkLst>
          <pc:spChg chg="mod">
            <ac:chgData name="Ernest Wavei" userId="7d0c69e1-f8bd-49ad-bbdd-77db4a82a920" providerId="ADAL" clId="{040716EB-941C-4705-AABD-11364E277301}" dt="2025-11-17T20:10:16.212" v="0"/>
            <ac:spMkLst>
              <pc:docMk/>
              <pc:sldMasterMk cId="540119820" sldId="2147483675"/>
              <pc:sldLayoutMk cId="2862103285" sldId="2147483676"/>
              <ac:spMk id="3" creationId="{5AD7A99E-5B7F-6649-9A4D-E3C41FE51EE1}"/>
            </ac:spMkLst>
          </pc:spChg>
        </pc:sldLayoutChg>
      </pc:sldMasterChg>
      <pc:sldMasterChg chg="modSp modSldLayout">
        <pc:chgData name="Ernest Wavei" userId="7d0c69e1-f8bd-49ad-bbdd-77db4a82a920" providerId="ADAL" clId="{040716EB-941C-4705-AABD-11364E277301}" dt="2025-11-17T20:10:16.212" v="0"/>
        <pc:sldMasterMkLst>
          <pc:docMk/>
          <pc:sldMasterMk cId="1550765985" sldId="2147483677"/>
        </pc:sldMasterMkLst>
        <pc:picChg chg="mod">
          <ac:chgData name="Ernest Wavei" userId="7d0c69e1-f8bd-49ad-bbdd-77db4a82a920" providerId="ADAL" clId="{040716EB-941C-4705-AABD-11364E277301}" dt="2025-11-17T20:10:16.212" v="0"/>
          <ac:picMkLst>
            <pc:docMk/>
            <pc:sldMasterMk cId="1550765985" sldId="2147483677"/>
            <ac:picMk id="8" creationId="{9204EC72-2D01-394B-9A9E-F65E10B37F41}"/>
          </ac:picMkLst>
        </pc:picChg>
        <pc:sldLayoutChg chg="modSp">
          <pc:chgData name="Ernest Wavei" userId="7d0c69e1-f8bd-49ad-bbdd-77db4a82a920" providerId="ADAL" clId="{040716EB-941C-4705-AABD-11364E277301}" dt="2025-11-17T20:10:16.212" v="0"/>
          <pc:sldLayoutMkLst>
            <pc:docMk/>
            <pc:sldMasterMk cId="1550765985" sldId="2147483677"/>
            <pc:sldLayoutMk cId="3298135261" sldId="2147483678"/>
          </pc:sldLayoutMkLst>
          <pc:spChg chg="mod">
            <ac:chgData name="Ernest Wavei" userId="7d0c69e1-f8bd-49ad-bbdd-77db4a82a920" providerId="ADAL" clId="{040716EB-941C-4705-AABD-11364E277301}" dt="2025-11-17T20:10:16.212" v="0"/>
            <ac:spMkLst>
              <pc:docMk/>
              <pc:sldMasterMk cId="1550765985" sldId="2147483677"/>
              <pc:sldLayoutMk cId="3298135261" sldId="2147483678"/>
              <ac:spMk id="3" creationId="{AE47795F-9AD2-A242-9522-9B44F1A5DF9D}"/>
            </ac:spMkLst>
          </pc:spChg>
          <pc:spChg chg="mod">
            <ac:chgData name="Ernest Wavei" userId="7d0c69e1-f8bd-49ad-bbdd-77db4a82a920" providerId="ADAL" clId="{040716EB-941C-4705-AABD-11364E277301}" dt="2025-11-17T20:10:16.212" v="0"/>
            <ac:spMkLst>
              <pc:docMk/>
              <pc:sldMasterMk cId="1550765985" sldId="2147483677"/>
              <pc:sldLayoutMk cId="3298135261" sldId="2147483678"/>
              <ac:spMk id="4" creationId="{D1C6F2FA-9D48-5647-B3AE-270F4C5B4527}"/>
            </ac:spMkLst>
          </pc:spChg>
        </pc:sldLayoutChg>
      </pc:sldMasterChg>
      <pc:sldMasterChg chg="modSp modSldLayout">
        <pc:chgData name="Ernest Wavei" userId="7d0c69e1-f8bd-49ad-bbdd-77db4a82a920" providerId="ADAL" clId="{040716EB-941C-4705-AABD-11364E277301}" dt="2025-11-17T20:10:16.212" v="0"/>
        <pc:sldMasterMkLst>
          <pc:docMk/>
          <pc:sldMasterMk cId="289961064" sldId="2147483679"/>
        </pc:sldMasterMkLst>
        <pc:picChg chg="mod">
          <ac:chgData name="Ernest Wavei" userId="7d0c69e1-f8bd-49ad-bbdd-77db4a82a920" providerId="ADAL" clId="{040716EB-941C-4705-AABD-11364E277301}" dt="2025-11-17T20:10:16.212" v="0"/>
          <ac:picMkLst>
            <pc:docMk/>
            <pc:sldMasterMk cId="289961064" sldId="2147483679"/>
            <ac:picMk id="8" creationId="{07D91359-67D2-A247-898E-E5E6274F864F}"/>
          </ac:picMkLst>
        </pc:picChg>
        <pc:sldLayoutChg chg="modSp">
          <pc:chgData name="Ernest Wavei" userId="7d0c69e1-f8bd-49ad-bbdd-77db4a82a920" providerId="ADAL" clId="{040716EB-941C-4705-AABD-11364E277301}" dt="2025-11-17T20:10:16.212" v="0"/>
          <pc:sldLayoutMkLst>
            <pc:docMk/>
            <pc:sldMasterMk cId="289961064" sldId="2147483679"/>
            <pc:sldLayoutMk cId="1403410187" sldId="2147483680"/>
          </pc:sldLayoutMkLst>
          <pc:spChg chg="mod">
            <ac:chgData name="Ernest Wavei" userId="7d0c69e1-f8bd-49ad-bbdd-77db4a82a920" providerId="ADAL" clId="{040716EB-941C-4705-AABD-11364E277301}" dt="2025-11-17T20:10:16.212" v="0"/>
            <ac:spMkLst>
              <pc:docMk/>
              <pc:sldMasterMk cId="289961064" sldId="2147483679"/>
              <pc:sldLayoutMk cId="1403410187" sldId="2147483680"/>
              <ac:spMk id="3" creationId="{E3A74712-E683-8D4A-897E-564DD5A5F4C0}"/>
            </ac:spMkLst>
          </pc:spChg>
          <pc:spChg chg="mod">
            <ac:chgData name="Ernest Wavei" userId="7d0c69e1-f8bd-49ad-bbdd-77db4a82a920" providerId="ADAL" clId="{040716EB-941C-4705-AABD-11364E277301}" dt="2025-11-17T20:10:16.212" v="0"/>
            <ac:spMkLst>
              <pc:docMk/>
              <pc:sldMasterMk cId="289961064" sldId="2147483679"/>
              <pc:sldLayoutMk cId="1403410187" sldId="2147483680"/>
              <ac:spMk id="4" creationId="{16161775-7EDC-3249-8DBB-B8547B34CE06}"/>
            </ac:spMkLst>
          </pc:spChg>
        </pc:sldLayoutChg>
      </pc:sldMasterChg>
      <pc:sldMasterChg chg="modSp modSldLayout">
        <pc:chgData name="Ernest Wavei" userId="7d0c69e1-f8bd-49ad-bbdd-77db4a82a920" providerId="ADAL" clId="{040716EB-941C-4705-AABD-11364E277301}" dt="2025-11-17T20:10:16.212" v="0"/>
        <pc:sldMasterMkLst>
          <pc:docMk/>
          <pc:sldMasterMk cId="3545458076" sldId="2147483681"/>
        </pc:sldMasterMkLst>
        <pc:picChg chg="mod">
          <ac:chgData name="Ernest Wavei" userId="7d0c69e1-f8bd-49ad-bbdd-77db4a82a920" providerId="ADAL" clId="{040716EB-941C-4705-AABD-11364E277301}" dt="2025-11-17T20:10:16.212" v="0"/>
          <ac:picMkLst>
            <pc:docMk/>
            <pc:sldMasterMk cId="3545458076" sldId="2147483681"/>
            <ac:picMk id="10" creationId="{62A00376-38CB-5547-8DDE-248B1E7270B7}"/>
          </ac:picMkLst>
        </pc:picChg>
        <pc:sldLayoutChg chg="modSp">
          <pc:chgData name="Ernest Wavei" userId="7d0c69e1-f8bd-49ad-bbdd-77db4a82a920" providerId="ADAL" clId="{040716EB-941C-4705-AABD-11364E277301}" dt="2025-11-17T20:10:16.212" v="0"/>
          <pc:sldLayoutMkLst>
            <pc:docMk/>
            <pc:sldMasterMk cId="3545458076" sldId="2147483681"/>
            <pc:sldLayoutMk cId="1320227954" sldId="2147483682"/>
          </pc:sldLayoutMkLst>
          <pc:spChg chg="mod">
            <ac:chgData name="Ernest Wavei" userId="7d0c69e1-f8bd-49ad-bbdd-77db4a82a920" providerId="ADAL" clId="{040716EB-941C-4705-AABD-11364E277301}" dt="2025-11-17T20:10:16.212" v="0"/>
            <ac:spMkLst>
              <pc:docMk/>
              <pc:sldMasterMk cId="3545458076" sldId="2147483681"/>
              <pc:sldLayoutMk cId="1320227954" sldId="2147483682"/>
              <ac:spMk id="2" creationId="{3625973B-0617-EF4E-B8BA-63C0CB6CF07F}"/>
            </ac:spMkLst>
          </pc:spChg>
          <pc:spChg chg="mod">
            <ac:chgData name="Ernest Wavei" userId="7d0c69e1-f8bd-49ad-bbdd-77db4a82a920" providerId="ADAL" clId="{040716EB-941C-4705-AABD-11364E277301}" dt="2025-11-17T20:10:16.212" v="0"/>
            <ac:spMkLst>
              <pc:docMk/>
              <pc:sldMasterMk cId="3545458076" sldId="2147483681"/>
              <pc:sldLayoutMk cId="1320227954" sldId="2147483682"/>
              <ac:spMk id="3" creationId="{29C96FA2-1610-8644-A46F-A1F0404166D4}"/>
            </ac:spMkLst>
          </pc:spChg>
          <pc:spChg chg="mod">
            <ac:chgData name="Ernest Wavei" userId="7d0c69e1-f8bd-49ad-bbdd-77db4a82a920" providerId="ADAL" clId="{040716EB-941C-4705-AABD-11364E277301}" dt="2025-11-17T20:10:16.212" v="0"/>
            <ac:spMkLst>
              <pc:docMk/>
              <pc:sldMasterMk cId="3545458076" sldId="2147483681"/>
              <pc:sldLayoutMk cId="1320227954" sldId="2147483682"/>
              <ac:spMk id="4" creationId="{4D1632FC-BFB2-3A43-8489-9556F79A1B5B}"/>
            </ac:spMkLst>
          </pc:spChg>
          <pc:spChg chg="mod">
            <ac:chgData name="Ernest Wavei" userId="7d0c69e1-f8bd-49ad-bbdd-77db4a82a920" providerId="ADAL" clId="{040716EB-941C-4705-AABD-11364E277301}" dt="2025-11-17T20:10:16.212" v="0"/>
            <ac:spMkLst>
              <pc:docMk/>
              <pc:sldMasterMk cId="3545458076" sldId="2147483681"/>
              <pc:sldLayoutMk cId="1320227954" sldId="2147483682"/>
              <ac:spMk id="5" creationId="{54227885-DFCC-AC4E-9AA9-B19EAD3FAC8C}"/>
            </ac:spMkLst>
          </pc:spChg>
          <pc:spChg chg="mod">
            <ac:chgData name="Ernest Wavei" userId="7d0c69e1-f8bd-49ad-bbdd-77db4a82a920" providerId="ADAL" clId="{040716EB-941C-4705-AABD-11364E277301}" dt="2025-11-17T20:10:16.212" v="0"/>
            <ac:spMkLst>
              <pc:docMk/>
              <pc:sldMasterMk cId="3545458076" sldId="2147483681"/>
              <pc:sldLayoutMk cId="1320227954" sldId="2147483682"/>
              <ac:spMk id="6" creationId="{CCA20796-B193-A04C-9EFF-19756A579A3C}"/>
            </ac:spMkLst>
          </pc:spChg>
        </pc:sldLayoutChg>
        <pc:sldLayoutChg chg="modSp">
          <pc:chgData name="Ernest Wavei" userId="7d0c69e1-f8bd-49ad-bbdd-77db4a82a920" providerId="ADAL" clId="{040716EB-941C-4705-AABD-11364E277301}" dt="2025-11-17T20:10:16.212" v="0"/>
          <pc:sldLayoutMkLst>
            <pc:docMk/>
            <pc:sldMasterMk cId="3545458076" sldId="2147483681"/>
            <pc:sldLayoutMk cId="2498165479" sldId="2147483683"/>
          </pc:sldLayoutMkLst>
          <pc:spChg chg="mod">
            <ac:chgData name="Ernest Wavei" userId="7d0c69e1-f8bd-49ad-bbdd-77db4a82a920" providerId="ADAL" clId="{040716EB-941C-4705-AABD-11364E277301}" dt="2025-11-17T20:10:16.212" v="0"/>
            <ac:spMkLst>
              <pc:docMk/>
              <pc:sldMasterMk cId="3545458076" sldId="2147483681"/>
              <pc:sldLayoutMk cId="2498165479" sldId="2147483683"/>
              <ac:spMk id="2" creationId="{378A49A3-4F36-9940-9066-5FFBFF416F01}"/>
            </ac:spMkLst>
          </pc:spChg>
          <pc:spChg chg="mod">
            <ac:chgData name="Ernest Wavei" userId="7d0c69e1-f8bd-49ad-bbdd-77db4a82a920" providerId="ADAL" clId="{040716EB-941C-4705-AABD-11364E277301}" dt="2025-11-17T20:10:16.212" v="0"/>
            <ac:spMkLst>
              <pc:docMk/>
              <pc:sldMasterMk cId="3545458076" sldId="2147483681"/>
              <pc:sldLayoutMk cId="2498165479" sldId="2147483683"/>
              <ac:spMk id="3" creationId="{D1005FF9-2955-4A45-9B9A-ECB15C4D4D36}"/>
            </ac:spMkLst>
          </pc:spChg>
          <pc:spChg chg="mod">
            <ac:chgData name="Ernest Wavei" userId="7d0c69e1-f8bd-49ad-bbdd-77db4a82a920" providerId="ADAL" clId="{040716EB-941C-4705-AABD-11364E277301}" dt="2025-11-17T20:10:16.212" v="0"/>
            <ac:spMkLst>
              <pc:docMk/>
              <pc:sldMasterMk cId="3545458076" sldId="2147483681"/>
              <pc:sldLayoutMk cId="2498165479" sldId="2147483683"/>
              <ac:spMk id="4" creationId="{68F3DD13-0DF7-B143-9A75-A1333935E09C}"/>
            </ac:spMkLst>
          </pc:spChg>
          <pc:spChg chg="mod">
            <ac:chgData name="Ernest Wavei" userId="7d0c69e1-f8bd-49ad-bbdd-77db4a82a920" providerId="ADAL" clId="{040716EB-941C-4705-AABD-11364E277301}" dt="2025-11-17T20:10:16.212" v="0"/>
            <ac:spMkLst>
              <pc:docMk/>
              <pc:sldMasterMk cId="3545458076" sldId="2147483681"/>
              <pc:sldLayoutMk cId="2498165479" sldId="2147483683"/>
              <ac:spMk id="5" creationId="{CC0F5F61-03FC-5E4D-A2D5-786169F71F83}"/>
            </ac:spMkLst>
          </pc:spChg>
          <pc:spChg chg="mod">
            <ac:chgData name="Ernest Wavei" userId="7d0c69e1-f8bd-49ad-bbdd-77db4a82a920" providerId="ADAL" clId="{040716EB-941C-4705-AABD-11364E277301}" dt="2025-11-17T20:10:16.212" v="0"/>
            <ac:spMkLst>
              <pc:docMk/>
              <pc:sldMasterMk cId="3545458076" sldId="2147483681"/>
              <pc:sldLayoutMk cId="2498165479" sldId="2147483683"/>
              <ac:spMk id="6" creationId="{8A7D202A-85BC-164E-9912-0D5A29F86B3D}"/>
            </ac:spMkLst>
          </pc:spChg>
        </pc:sldLayoutChg>
        <pc:sldLayoutChg chg="modSp">
          <pc:chgData name="Ernest Wavei" userId="7d0c69e1-f8bd-49ad-bbdd-77db4a82a920" providerId="ADAL" clId="{040716EB-941C-4705-AABD-11364E277301}" dt="2025-11-17T20:10:16.212" v="0"/>
          <pc:sldLayoutMkLst>
            <pc:docMk/>
            <pc:sldMasterMk cId="3545458076" sldId="2147483681"/>
            <pc:sldLayoutMk cId="2176035056" sldId="2147483684"/>
          </pc:sldLayoutMkLst>
          <pc:spChg chg="mod">
            <ac:chgData name="Ernest Wavei" userId="7d0c69e1-f8bd-49ad-bbdd-77db4a82a920" providerId="ADAL" clId="{040716EB-941C-4705-AABD-11364E277301}" dt="2025-11-17T20:10:16.212" v="0"/>
            <ac:spMkLst>
              <pc:docMk/>
              <pc:sldMasterMk cId="3545458076" sldId="2147483681"/>
              <pc:sldLayoutMk cId="2176035056" sldId="2147483684"/>
              <ac:spMk id="2" creationId="{6CFD5AEB-C1B5-334A-9377-51368A72C8E4}"/>
            </ac:spMkLst>
          </pc:spChg>
          <pc:spChg chg="mod">
            <ac:chgData name="Ernest Wavei" userId="7d0c69e1-f8bd-49ad-bbdd-77db4a82a920" providerId="ADAL" clId="{040716EB-941C-4705-AABD-11364E277301}" dt="2025-11-17T20:10:16.212" v="0"/>
            <ac:spMkLst>
              <pc:docMk/>
              <pc:sldMasterMk cId="3545458076" sldId="2147483681"/>
              <pc:sldLayoutMk cId="2176035056" sldId="2147483684"/>
              <ac:spMk id="3" creationId="{4A8C7F90-1245-5E4D-92C9-8F3C02CE7ECD}"/>
            </ac:spMkLst>
          </pc:spChg>
          <pc:spChg chg="mod">
            <ac:chgData name="Ernest Wavei" userId="7d0c69e1-f8bd-49ad-bbdd-77db4a82a920" providerId="ADAL" clId="{040716EB-941C-4705-AABD-11364E277301}" dt="2025-11-17T20:10:16.212" v="0"/>
            <ac:spMkLst>
              <pc:docMk/>
              <pc:sldMasterMk cId="3545458076" sldId="2147483681"/>
              <pc:sldLayoutMk cId="2176035056" sldId="2147483684"/>
              <ac:spMk id="4" creationId="{F5A92210-4E7D-D545-8210-0D9E5F2B0593}"/>
            </ac:spMkLst>
          </pc:spChg>
          <pc:spChg chg="mod">
            <ac:chgData name="Ernest Wavei" userId="7d0c69e1-f8bd-49ad-bbdd-77db4a82a920" providerId="ADAL" clId="{040716EB-941C-4705-AABD-11364E277301}" dt="2025-11-17T20:10:16.212" v="0"/>
            <ac:spMkLst>
              <pc:docMk/>
              <pc:sldMasterMk cId="3545458076" sldId="2147483681"/>
              <pc:sldLayoutMk cId="2176035056" sldId="2147483684"/>
              <ac:spMk id="5" creationId="{69F7020C-CF8C-874F-8F7D-4F95EF5AEC49}"/>
            </ac:spMkLst>
          </pc:spChg>
          <pc:spChg chg="mod">
            <ac:chgData name="Ernest Wavei" userId="7d0c69e1-f8bd-49ad-bbdd-77db4a82a920" providerId="ADAL" clId="{040716EB-941C-4705-AABD-11364E277301}" dt="2025-11-17T20:10:16.212" v="0"/>
            <ac:spMkLst>
              <pc:docMk/>
              <pc:sldMasterMk cId="3545458076" sldId="2147483681"/>
              <pc:sldLayoutMk cId="2176035056" sldId="2147483684"/>
              <ac:spMk id="6" creationId="{F0AB886C-9302-1144-AD86-2FF68AFF58E9}"/>
            </ac:spMkLst>
          </pc:spChg>
        </pc:sldLayoutChg>
        <pc:sldLayoutChg chg="modSp">
          <pc:chgData name="Ernest Wavei" userId="7d0c69e1-f8bd-49ad-bbdd-77db4a82a920" providerId="ADAL" clId="{040716EB-941C-4705-AABD-11364E277301}" dt="2025-11-17T20:10:16.212" v="0"/>
          <pc:sldLayoutMkLst>
            <pc:docMk/>
            <pc:sldMasterMk cId="3545458076" sldId="2147483681"/>
            <pc:sldLayoutMk cId="4164076215" sldId="2147483685"/>
          </pc:sldLayoutMkLst>
          <pc:spChg chg="mod">
            <ac:chgData name="Ernest Wavei" userId="7d0c69e1-f8bd-49ad-bbdd-77db4a82a920" providerId="ADAL" clId="{040716EB-941C-4705-AABD-11364E277301}" dt="2025-11-17T20:10:16.212" v="0"/>
            <ac:spMkLst>
              <pc:docMk/>
              <pc:sldMasterMk cId="3545458076" sldId="2147483681"/>
              <pc:sldLayoutMk cId="4164076215" sldId="2147483685"/>
              <ac:spMk id="2" creationId="{220A6B11-C7D8-2749-9426-1E386E7DAC99}"/>
            </ac:spMkLst>
          </pc:spChg>
          <pc:spChg chg="mod">
            <ac:chgData name="Ernest Wavei" userId="7d0c69e1-f8bd-49ad-bbdd-77db4a82a920" providerId="ADAL" clId="{040716EB-941C-4705-AABD-11364E277301}" dt="2025-11-17T20:10:16.212" v="0"/>
            <ac:spMkLst>
              <pc:docMk/>
              <pc:sldMasterMk cId="3545458076" sldId="2147483681"/>
              <pc:sldLayoutMk cId="4164076215" sldId="2147483685"/>
              <ac:spMk id="3" creationId="{D5C8387C-9E05-3D48-9519-17AE87F15B50}"/>
            </ac:spMkLst>
          </pc:spChg>
          <pc:spChg chg="mod">
            <ac:chgData name="Ernest Wavei" userId="7d0c69e1-f8bd-49ad-bbdd-77db4a82a920" providerId="ADAL" clId="{040716EB-941C-4705-AABD-11364E277301}" dt="2025-11-17T20:10:16.212" v="0"/>
            <ac:spMkLst>
              <pc:docMk/>
              <pc:sldMasterMk cId="3545458076" sldId="2147483681"/>
              <pc:sldLayoutMk cId="4164076215" sldId="2147483685"/>
              <ac:spMk id="4" creationId="{36120914-3064-B241-86C3-34F117DC3D17}"/>
            </ac:spMkLst>
          </pc:spChg>
          <pc:spChg chg="mod">
            <ac:chgData name="Ernest Wavei" userId="7d0c69e1-f8bd-49ad-bbdd-77db4a82a920" providerId="ADAL" clId="{040716EB-941C-4705-AABD-11364E277301}" dt="2025-11-17T20:10:16.212" v="0"/>
            <ac:spMkLst>
              <pc:docMk/>
              <pc:sldMasterMk cId="3545458076" sldId="2147483681"/>
              <pc:sldLayoutMk cId="4164076215" sldId="2147483685"/>
              <ac:spMk id="5" creationId="{5860EFB3-14AA-E74A-BE69-6864AFF5FA36}"/>
            </ac:spMkLst>
          </pc:spChg>
          <pc:spChg chg="mod">
            <ac:chgData name="Ernest Wavei" userId="7d0c69e1-f8bd-49ad-bbdd-77db4a82a920" providerId="ADAL" clId="{040716EB-941C-4705-AABD-11364E277301}" dt="2025-11-17T20:10:16.212" v="0"/>
            <ac:spMkLst>
              <pc:docMk/>
              <pc:sldMasterMk cId="3545458076" sldId="2147483681"/>
              <pc:sldLayoutMk cId="4164076215" sldId="2147483685"/>
              <ac:spMk id="6" creationId="{D1E77BD3-2B44-7B48-9232-ADA469110B8C}"/>
            </ac:spMkLst>
          </pc:spChg>
          <pc:spChg chg="mod">
            <ac:chgData name="Ernest Wavei" userId="7d0c69e1-f8bd-49ad-bbdd-77db4a82a920" providerId="ADAL" clId="{040716EB-941C-4705-AABD-11364E277301}" dt="2025-11-17T20:10:16.212" v="0"/>
            <ac:spMkLst>
              <pc:docMk/>
              <pc:sldMasterMk cId="3545458076" sldId="2147483681"/>
              <pc:sldLayoutMk cId="4164076215" sldId="2147483685"/>
              <ac:spMk id="7" creationId="{F28D5B23-1B5C-CF46-B1C6-1F4B0248170F}"/>
            </ac:spMkLst>
          </pc:spChg>
        </pc:sldLayoutChg>
        <pc:sldLayoutChg chg="modSp">
          <pc:chgData name="Ernest Wavei" userId="7d0c69e1-f8bd-49ad-bbdd-77db4a82a920" providerId="ADAL" clId="{040716EB-941C-4705-AABD-11364E277301}" dt="2025-11-17T20:10:16.212" v="0"/>
          <pc:sldLayoutMkLst>
            <pc:docMk/>
            <pc:sldMasterMk cId="3545458076" sldId="2147483681"/>
            <pc:sldLayoutMk cId="508235854" sldId="2147483686"/>
          </pc:sldLayoutMkLst>
          <pc:spChg chg="mod">
            <ac:chgData name="Ernest Wavei" userId="7d0c69e1-f8bd-49ad-bbdd-77db4a82a920" providerId="ADAL" clId="{040716EB-941C-4705-AABD-11364E277301}" dt="2025-11-17T20:10:16.212" v="0"/>
            <ac:spMkLst>
              <pc:docMk/>
              <pc:sldMasterMk cId="3545458076" sldId="2147483681"/>
              <pc:sldLayoutMk cId="508235854" sldId="2147483686"/>
              <ac:spMk id="2" creationId="{2E8C20E9-D997-4A46-81FA-88A2A3F99E60}"/>
            </ac:spMkLst>
          </pc:spChg>
          <pc:spChg chg="mod">
            <ac:chgData name="Ernest Wavei" userId="7d0c69e1-f8bd-49ad-bbdd-77db4a82a920" providerId="ADAL" clId="{040716EB-941C-4705-AABD-11364E277301}" dt="2025-11-17T20:10:16.212" v="0"/>
            <ac:spMkLst>
              <pc:docMk/>
              <pc:sldMasterMk cId="3545458076" sldId="2147483681"/>
              <pc:sldLayoutMk cId="508235854" sldId="2147483686"/>
              <ac:spMk id="3" creationId="{AF05FF20-EFC8-7342-A4EE-935B81419636}"/>
            </ac:spMkLst>
          </pc:spChg>
          <pc:spChg chg="mod">
            <ac:chgData name="Ernest Wavei" userId="7d0c69e1-f8bd-49ad-bbdd-77db4a82a920" providerId="ADAL" clId="{040716EB-941C-4705-AABD-11364E277301}" dt="2025-11-17T20:10:16.212" v="0"/>
            <ac:spMkLst>
              <pc:docMk/>
              <pc:sldMasterMk cId="3545458076" sldId="2147483681"/>
              <pc:sldLayoutMk cId="508235854" sldId="2147483686"/>
              <ac:spMk id="4" creationId="{EDCD2759-7C27-8D4B-8D26-072A4D0A597C}"/>
            </ac:spMkLst>
          </pc:spChg>
          <pc:spChg chg="mod">
            <ac:chgData name="Ernest Wavei" userId="7d0c69e1-f8bd-49ad-bbdd-77db4a82a920" providerId="ADAL" clId="{040716EB-941C-4705-AABD-11364E277301}" dt="2025-11-17T20:10:16.212" v="0"/>
            <ac:spMkLst>
              <pc:docMk/>
              <pc:sldMasterMk cId="3545458076" sldId="2147483681"/>
              <pc:sldLayoutMk cId="508235854" sldId="2147483686"/>
              <ac:spMk id="5" creationId="{DBBAF52A-C1D2-4A4A-A681-6D63C1BD2F71}"/>
            </ac:spMkLst>
          </pc:spChg>
          <pc:spChg chg="mod">
            <ac:chgData name="Ernest Wavei" userId="7d0c69e1-f8bd-49ad-bbdd-77db4a82a920" providerId="ADAL" clId="{040716EB-941C-4705-AABD-11364E277301}" dt="2025-11-17T20:10:16.212" v="0"/>
            <ac:spMkLst>
              <pc:docMk/>
              <pc:sldMasterMk cId="3545458076" sldId="2147483681"/>
              <pc:sldLayoutMk cId="508235854" sldId="2147483686"/>
              <ac:spMk id="6" creationId="{582DE55A-B71E-BA41-90D3-2976D4458E4D}"/>
            </ac:spMkLst>
          </pc:spChg>
          <pc:spChg chg="mod">
            <ac:chgData name="Ernest Wavei" userId="7d0c69e1-f8bd-49ad-bbdd-77db4a82a920" providerId="ADAL" clId="{040716EB-941C-4705-AABD-11364E277301}" dt="2025-11-17T20:10:16.212" v="0"/>
            <ac:spMkLst>
              <pc:docMk/>
              <pc:sldMasterMk cId="3545458076" sldId="2147483681"/>
              <pc:sldLayoutMk cId="508235854" sldId="2147483686"/>
              <ac:spMk id="7" creationId="{F6DD9C76-21EA-6248-90F9-7A300362D57E}"/>
            </ac:spMkLst>
          </pc:spChg>
          <pc:spChg chg="mod">
            <ac:chgData name="Ernest Wavei" userId="7d0c69e1-f8bd-49ad-bbdd-77db4a82a920" providerId="ADAL" clId="{040716EB-941C-4705-AABD-11364E277301}" dt="2025-11-17T20:10:16.212" v="0"/>
            <ac:spMkLst>
              <pc:docMk/>
              <pc:sldMasterMk cId="3545458076" sldId="2147483681"/>
              <pc:sldLayoutMk cId="508235854" sldId="2147483686"/>
              <ac:spMk id="8" creationId="{EDA9195B-0651-574C-8781-D551D21A9128}"/>
            </ac:spMkLst>
          </pc:spChg>
          <pc:spChg chg="mod">
            <ac:chgData name="Ernest Wavei" userId="7d0c69e1-f8bd-49ad-bbdd-77db4a82a920" providerId="ADAL" clId="{040716EB-941C-4705-AABD-11364E277301}" dt="2025-11-17T20:10:16.212" v="0"/>
            <ac:spMkLst>
              <pc:docMk/>
              <pc:sldMasterMk cId="3545458076" sldId="2147483681"/>
              <pc:sldLayoutMk cId="508235854" sldId="2147483686"/>
              <ac:spMk id="9" creationId="{39E0110E-9732-A140-8ECA-B7817FB866F0}"/>
            </ac:spMkLst>
          </pc:spChg>
        </pc:sldLayoutChg>
        <pc:sldLayoutChg chg="modSp">
          <pc:chgData name="Ernest Wavei" userId="7d0c69e1-f8bd-49ad-bbdd-77db4a82a920" providerId="ADAL" clId="{040716EB-941C-4705-AABD-11364E277301}" dt="2025-11-17T20:10:16.212" v="0"/>
          <pc:sldLayoutMkLst>
            <pc:docMk/>
            <pc:sldMasterMk cId="3545458076" sldId="2147483681"/>
            <pc:sldLayoutMk cId="3467200533" sldId="2147483687"/>
          </pc:sldLayoutMkLst>
          <pc:spChg chg="mod">
            <ac:chgData name="Ernest Wavei" userId="7d0c69e1-f8bd-49ad-bbdd-77db4a82a920" providerId="ADAL" clId="{040716EB-941C-4705-AABD-11364E277301}" dt="2025-11-17T20:10:16.212" v="0"/>
            <ac:spMkLst>
              <pc:docMk/>
              <pc:sldMasterMk cId="3545458076" sldId="2147483681"/>
              <pc:sldLayoutMk cId="3467200533" sldId="2147483687"/>
              <ac:spMk id="2" creationId="{0487FEDE-5922-0B45-B788-0D7D57AC3A44}"/>
            </ac:spMkLst>
          </pc:spChg>
          <pc:spChg chg="mod">
            <ac:chgData name="Ernest Wavei" userId="7d0c69e1-f8bd-49ad-bbdd-77db4a82a920" providerId="ADAL" clId="{040716EB-941C-4705-AABD-11364E277301}" dt="2025-11-17T20:10:16.212" v="0"/>
            <ac:spMkLst>
              <pc:docMk/>
              <pc:sldMasterMk cId="3545458076" sldId="2147483681"/>
              <pc:sldLayoutMk cId="3467200533" sldId="2147483687"/>
              <ac:spMk id="3" creationId="{01C1EC47-E33E-D54E-9EEA-C3A7B70D27DB}"/>
            </ac:spMkLst>
          </pc:spChg>
          <pc:spChg chg="mod">
            <ac:chgData name="Ernest Wavei" userId="7d0c69e1-f8bd-49ad-bbdd-77db4a82a920" providerId="ADAL" clId="{040716EB-941C-4705-AABD-11364E277301}" dt="2025-11-17T20:10:16.212" v="0"/>
            <ac:spMkLst>
              <pc:docMk/>
              <pc:sldMasterMk cId="3545458076" sldId="2147483681"/>
              <pc:sldLayoutMk cId="3467200533" sldId="2147483687"/>
              <ac:spMk id="4" creationId="{C4948AD1-BF27-A948-88FF-2DA2B603FA28}"/>
            </ac:spMkLst>
          </pc:spChg>
          <pc:spChg chg="mod">
            <ac:chgData name="Ernest Wavei" userId="7d0c69e1-f8bd-49ad-bbdd-77db4a82a920" providerId="ADAL" clId="{040716EB-941C-4705-AABD-11364E277301}" dt="2025-11-17T20:10:16.212" v="0"/>
            <ac:spMkLst>
              <pc:docMk/>
              <pc:sldMasterMk cId="3545458076" sldId="2147483681"/>
              <pc:sldLayoutMk cId="3467200533" sldId="2147483687"/>
              <ac:spMk id="5" creationId="{070ED372-A8C4-3742-ABA0-D80BD442204D}"/>
            </ac:spMkLst>
          </pc:spChg>
        </pc:sldLayoutChg>
        <pc:sldLayoutChg chg="modSp">
          <pc:chgData name="Ernest Wavei" userId="7d0c69e1-f8bd-49ad-bbdd-77db4a82a920" providerId="ADAL" clId="{040716EB-941C-4705-AABD-11364E277301}" dt="2025-11-17T20:10:16.212" v="0"/>
          <pc:sldLayoutMkLst>
            <pc:docMk/>
            <pc:sldMasterMk cId="3545458076" sldId="2147483681"/>
            <pc:sldLayoutMk cId="2722263815" sldId="2147483688"/>
          </pc:sldLayoutMkLst>
          <pc:spChg chg="mod">
            <ac:chgData name="Ernest Wavei" userId="7d0c69e1-f8bd-49ad-bbdd-77db4a82a920" providerId="ADAL" clId="{040716EB-941C-4705-AABD-11364E277301}" dt="2025-11-17T20:10:16.212" v="0"/>
            <ac:spMkLst>
              <pc:docMk/>
              <pc:sldMasterMk cId="3545458076" sldId="2147483681"/>
              <pc:sldLayoutMk cId="2722263815" sldId="2147483688"/>
              <ac:spMk id="2" creationId="{FE37BA7C-5C50-FC46-8459-FFD45D09F08A}"/>
            </ac:spMkLst>
          </pc:spChg>
          <pc:spChg chg="mod">
            <ac:chgData name="Ernest Wavei" userId="7d0c69e1-f8bd-49ad-bbdd-77db4a82a920" providerId="ADAL" clId="{040716EB-941C-4705-AABD-11364E277301}" dt="2025-11-17T20:10:16.212" v="0"/>
            <ac:spMkLst>
              <pc:docMk/>
              <pc:sldMasterMk cId="3545458076" sldId="2147483681"/>
              <pc:sldLayoutMk cId="2722263815" sldId="2147483688"/>
              <ac:spMk id="3" creationId="{DACE0E85-3D60-2E45-B2A8-AF03F170557A}"/>
            </ac:spMkLst>
          </pc:spChg>
          <pc:spChg chg="mod">
            <ac:chgData name="Ernest Wavei" userId="7d0c69e1-f8bd-49ad-bbdd-77db4a82a920" providerId="ADAL" clId="{040716EB-941C-4705-AABD-11364E277301}" dt="2025-11-17T20:10:16.212" v="0"/>
            <ac:spMkLst>
              <pc:docMk/>
              <pc:sldMasterMk cId="3545458076" sldId="2147483681"/>
              <pc:sldLayoutMk cId="2722263815" sldId="2147483688"/>
              <ac:spMk id="4" creationId="{50319475-D5FB-9B49-987C-89F08A93FC3B}"/>
            </ac:spMkLst>
          </pc:spChg>
        </pc:sldLayoutChg>
        <pc:sldLayoutChg chg="modSp">
          <pc:chgData name="Ernest Wavei" userId="7d0c69e1-f8bd-49ad-bbdd-77db4a82a920" providerId="ADAL" clId="{040716EB-941C-4705-AABD-11364E277301}" dt="2025-11-17T20:10:16.212" v="0"/>
          <pc:sldLayoutMkLst>
            <pc:docMk/>
            <pc:sldMasterMk cId="3545458076" sldId="2147483681"/>
            <pc:sldLayoutMk cId="293274587" sldId="2147483689"/>
          </pc:sldLayoutMkLst>
          <pc:spChg chg="mod">
            <ac:chgData name="Ernest Wavei" userId="7d0c69e1-f8bd-49ad-bbdd-77db4a82a920" providerId="ADAL" clId="{040716EB-941C-4705-AABD-11364E277301}" dt="2025-11-17T20:10:16.212" v="0"/>
            <ac:spMkLst>
              <pc:docMk/>
              <pc:sldMasterMk cId="3545458076" sldId="2147483681"/>
              <pc:sldLayoutMk cId="293274587" sldId="2147483689"/>
              <ac:spMk id="2" creationId="{971D3232-B722-DC40-A650-A55D07AE3103}"/>
            </ac:spMkLst>
          </pc:spChg>
          <pc:spChg chg="mod">
            <ac:chgData name="Ernest Wavei" userId="7d0c69e1-f8bd-49ad-bbdd-77db4a82a920" providerId="ADAL" clId="{040716EB-941C-4705-AABD-11364E277301}" dt="2025-11-17T20:10:16.212" v="0"/>
            <ac:spMkLst>
              <pc:docMk/>
              <pc:sldMasterMk cId="3545458076" sldId="2147483681"/>
              <pc:sldLayoutMk cId="293274587" sldId="2147483689"/>
              <ac:spMk id="3" creationId="{3DED0E3E-EF3F-F044-8662-647F8EA0A3D0}"/>
            </ac:spMkLst>
          </pc:spChg>
          <pc:spChg chg="mod">
            <ac:chgData name="Ernest Wavei" userId="7d0c69e1-f8bd-49ad-bbdd-77db4a82a920" providerId="ADAL" clId="{040716EB-941C-4705-AABD-11364E277301}" dt="2025-11-17T20:10:16.212" v="0"/>
            <ac:spMkLst>
              <pc:docMk/>
              <pc:sldMasterMk cId="3545458076" sldId="2147483681"/>
              <pc:sldLayoutMk cId="293274587" sldId="2147483689"/>
              <ac:spMk id="4" creationId="{F7D01F15-9474-B049-9462-3E2BABACC531}"/>
            </ac:spMkLst>
          </pc:spChg>
          <pc:spChg chg="mod">
            <ac:chgData name="Ernest Wavei" userId="7d0c69e1-f8bd-49ad-bbdd-77db4a82a920" providerId="ADAL" clId="{040716EB-941C-4705-AABD-11364E277301}" dt="2025-11-17T20:10:16.212" v="0"/>
            <ac:spMkLst>
              <pc:docMk/>
              <pc:sldMasterMk cId="3545458076" sldId="2147483681"/>
              <pc:sldLayoutMk cId="293274587" sldId="2147483689"/>
              <ac:spMk id="5" creationId="{A1A53BC6-051F-444F-AD9A-4C2A86698AD9}"/>
            </ac:spMkLst>
          </pc:spChg>
          <pc:spChg chg="mod">
            <ac:chgData name="Ernest Wavei" userId="7d0c69e1-f8bd-49ad-bbdd-77db4a82a920" providerId="ADAL" clId="{040716EB-941C-4705-AABD-11364E277301}" dt="2025-11-17T20:10:16.212" v="0"/>
            <ac:spMkLst>
              <pc:docMk/>
              <pc:sldMasterMk cId="3545458076" sldId="2147483681"/>
              <pc:sldLayoutMk cId="293274587" sldId="2147483689"/>
              <ac:spMk id="6" creationId="{AE365583-E373-B940-8238-DEB57E2FDBDA}"/>
            </ac:spMkLst>
          </pc:spChg>
          <pc:spChg chg="mod">
            <ac:chgData name="Ernest Wavei" userId="7d0c69e1-f8bd-49ad-bbdd-77db4a82a920" providerId="ADAL" clId="{040716EB-941C-4705-AABD-11364E277301}" dt="2025-11-17T20:10:16.212" v="0"/>
            <ac:spMkLst>
              <pc:docMk/>
              <pc:sldMasterMk cId="3545458076" sldId="2147483681"/>
              <pc:sldLayoutMk cId="293274587" sldId="2147483689"/>
              <ac:spMk id="7" creationId="{0A3FE136-665B-7540-AD01-230AE2421E7F}"/>
            </ac:spMkLst>
          </pc:spChg>
        </pc:sldLayoutChg>
        <pc:sldLayoutChg chg="modSp">
          <pc:chgData name="Ernest Wavei" userId="7d0c69e1-f8bd-49ad-bbdd-77db4a82a920" providerId="ADAL" clId="{040716EB-941C-4705-AABD-11364E277301}" dt="2025-11-17T20:10:16.212" v="0"/>
          <pc:sldLayoutMkLst>
            <pc:docMk/>
            <pc:sldMasterMk cId="3545458076" sldId="2147483681"/>
            <pc:sldLayoutMk cId="856986775" sldId="2147483690"/>
          </pc:sldLayoutMkLst>
          <pc:spChg chg="mod">
            <ac:chgData name="Ernest Wavei" userId="7d0c69e1-f8bd-49ad-bbdd-77db4a82a920" providerId="ADAL" clId="{040716EB-941C-4705-AABD-11364E277301}" dt="2025-11-17T20:10:16.212" v="0"/>
            <ac:spMkLst>
              <pc:docMk/>
              <pc:sldMasterMk cId="3545458076" sldId="2147483681"/>
              <pc:sldLayoutMk cId="856986775" sldId="2147483690"/>
              <ac:spMk id="2" creationId="{474C6D91-043A-DC40-9990-1D2F1DD39EEE}"/>
            </ac:spMkLst>
          </pc:spChg>
          <pc:spChg chg="mod">
            <ac:chgData name="Ernest Wavei" userId="7d0c69e1-f8bd-49ad-bbdd-77db4a82a920" providerId="ADAL" clId="{040716EB-941C-4705-AABD-11364E277301}" dt="2025-11-17T20:10:16.212" v="0"/>
            <ac:spMkLst>
              <pc:docMk/>
              <pc:sldMasterMk cId="3545458076" sldId="2147483681"/>
              <pc:sldLayoutMk cId="856986775" sldId="2147483690"/>
              <ac:spMk id="3" creationId="{553CB045-C2D7-4747-82DF-AAAF51D5DB00}"/>
            </ac:spMkLst>
          </pc:spChg>
          <pc:spChg chg="mod">
            <ac:chgData name="Ernest Wavei" userId="7d0c69e1-f8bd-49ad-bbdd-77db4a82a920" providerId="ADAL" clId="{040716EB-941C-4705-AABD-11364E277301}" dt="2025-11-17T20:10:16.212" v="0"/>
            <ac:spMkLst>
              <pc:docMk/>
              <pc:sldMasterMk cId="3545458076" sldId="2147483681"/>
              <pc:sldLayoutMk cId="856986775" sldId="2147483690"/>
              <ac:spMk id="4" creationId="{EA632F0D-BDC5-0846-BD6E-0E29AB4B2B49}"/>
            </ac:spMkLst>
          </pc:spChg>
          <pc:spChg chg="mod">
            <ac:chgData name="Ernest Wavei" userId="7d0c69e1-f8bd-49ad-bbdd-77db4a82a920" providerId="ADAL" clId="{040716EB-941C-4705-AABD-11364E277301}" dt="2025-11-17T20:10:16.212" v="0"/>
            <ac:spMkLst>
              <pc:docMk/>
              <pc:sldMasterMk cId="3545458076" sldId="2147483681"/>
              <pc:sldLayoutMk cId="856986775" sldId="2147483690"/>
              <ac:spMk id="5" creationId="{EC9E92B8-6A96-F048-8214-476C2AB23F30}"/>
            </ac:spMkLst>
          </pc:spChg>
          <pc:spChg chg="mod">
            <ac:chgData name="Ernest Wavei" userId="7d0c69e1-f8bd-49ad-bbdd-77db4a82a920" providerId="ADAL" clId="{040716EB-941C-4705-AABD-11364E277301}" dt="2025-11-17T20:10:16.212" v="0"/>
            <ac:spMkLst>
              <pc:docMk/>
              <pc:sldMasterMk cId="3545458076" sldId="2147483681"/>
              <pc:sldLayoutMk cId="856986775" sldId="2147483690"/>
              <ac:spMk id="6" creationId="{2BA0D68D-0C4D-2842-B1FF-77B6B1F09EA7}"/>
            </ac:spMkLst>
          </pc:spChg>
          <pc:spChg chg="mod">
            <ac:chgData name="Ernest Wavei" userId="7d0c69e1-f8bd-49ad-bbdd-77db4a82a920" providerId="ADAL" clId="{040716EB-941C-4705-AABD-11364E277301}" dt="2025-11-17T20:10:16.212" v="0"/>
            <ac:spMkLst>
              <pc:docMk/>
              <pc:sldMasterMk cId="3545458076" sldId="2147483681"/>
              <pc:sldLayoutMk cId="856986775" sldId="2147483690"/>
              <ac:spMk id="7" creationId="{48E086E4-267A-744B-8F48-069154009E8E}"/>
            </ac:spMkLst>
          </pc:spChg>
        </pc:sldLayoutChg>
        <pc:sldLayoutChg chg="modSp">
          <pc:chgData name="Ernest Wavei" userId="7d0c69e1-f8bd-49ad-bbdd-77db4a82a920" providerId="ADAL" clId="{040716EB-941C-4705-AABD-11364E277301}" dt="2025-11-17T20:10:16.212" v="0"/>
          <pc:sldLayoutMkLst>
            <pc:docMk/>
            <pc:sldMasterMk cId="3545458076" sldId="2147483681"/>
            <pc:sldLayoutMk cId="1058404014" sldId="2147483691"/>
          </pc:sldLayoutMkLst>
          <pc:spChg chg="mod">
            <ac:chgData name="Ernest Wavei" userId="7d0c69e1-f8bd-49ad-bbdd-77db4a82a920" providerId="ADAL" clId="{040716EB-941C-4705-AABD-11364E277301}" dt="2025-11-17T20:10:16.212" v="0"/>
            <ac:spMkLst>
              <pc:docMk/>
              <pc:sldMasterMk cId="3545458076" sldId="2147483681"/>
              <pc:sldLayoutMk cId="1058404014" sldId="2147483691"/>
              <ac:spMk id="2" creationId="{D573AFD1-A60D-7749-B561-5B4522AD7A83}"/>
            </ac:spMkLst>
          </pc:spChg>
          <pc:spChg chg="mod">
            <ac:chgData name="Ernest Wavei" userId="7d0c69e1-f8bd-49ad-bbdd-77db4a82a920" providerId="ADAL" clId="{040716EB-941C-4705-AABD-11364E277301}" dt="2025-11-17T20:10:16.212" v="0"/>
            <ac:spMkLst>
              <pc:docMk/>
              <pc:sldMasterMk cId="3545458076" sldId="2147483681"/>
              <pc:sldLayoutMk cId="1058404014" sldId="2147483691"/>
              <ac:spMk id="3" creationId="{DDF7E477-22BF-1D4C-8447-04EB5093E928}"/>
            </ac:spMkLst>
          </pc:spChg>
          <pc:spChg chg="mod">
            <ac:chgData name="Ernest Wavei" userId="7d0c69e1-f8bd-49ad-bbdd-77db4a82a920" providerId="ADAL" clId="{040716EB-941C-4705-AABD-11364E277301}" dt="2025-11-17T20:10:16.212" v="0"/>
            <ac:spMkLst>
              <pc:docMk/>
              <pc:sldMasterMk cId="3545458076" sldId="2147483681"/>
              <pc:sldLayoutMk cId="1058404014" sldId="2147483691"/>
              <ac:spMk id="4" creationId="{1867D9CA-A248-2C49-83E5-8B28A9D15E4E}"/>
            </ac:spMkLst>
          </pc:spChg>
          <pc:spChg chg="mod">
            <ac:chgData name="Ernest Wavei" userId="7d0c69e1-f8bd-49ad-bbdd-77db4a82a920" providerId="ADAL" clId="{040716EB-941C-4705-AABD-11364E277301}" dt="2025-11-17T20:10:16.212" v="0"/>
            <ac:spMkLst>
              <pc:docMk/>
              <pc:sldMasterMk cId="3545458076" sldId="2147483681"/>
              <pc:sldLayoutMk cId="1058404014" sldId="2147483691"/>
              <ac:spMk id="5" creationId="{33FE155C-A8F2-834B-AE93-3A757E848C3B}"/>
            </ac:spMkLst>
          </pc:spChg>
          <pc:spChg chg="mod">
            <ac:chgData name="Ernest Wavei" userId="7d0c69e1-f8bd-49ad-bbdd-77db4a82a920" providerId="ADAL" clId="{040716EB-941C-4705-AABD-11364E277301}" dt="2025-11-17T20:10:16.212" v="0"/>
            <ac:spMkLst>
              <pc:docMk/>
              <pc:sldMasterMk cId="3545458076" sldId="2147483681"/>
              <pc:sldLayoutMk cId="1058404014" sldId="2147483691"/>
              <ac:spMk id="6" creationId="{4E5F338A-A5BB-2740-8547-26EE98F6B0D4}"/>
            </ac:spMkLst>
          </pc:spChg>
        </pc:sldLayoutChg>
        <pc:sldLayoutChg chg="modSp">
          <pc:chgData name="Ernest Wavei" userId="7d0c69e1-f8bd-49ad-bbdd-77db4a82a920" providerId="ADAL" clId="{040716EB-941C-4705-AABD-11364E277301}" dt="2025-11-17T20:10:16.212" v="0"/>
          <pc:sldLayoutMkLst>
            <pc:docMk/>
            <pc:sldMasterMk cId="3545458076" sldId="2147483681"/>
            <pc:sldLayoutMk cId="2241065696" sldId="2147483692"/>
          </pc:sldLayoutMkLst>
          <pc:spChg chg="mod">
            <ac:chgData name="Ernest Wavei" userId="7d0c69e1-f8bd-49ad-bbdd-77db4a82a920" providerId="ADAL" clId="{040716EB-941C-4705-AABD-11364E277301}" dt="2025-11-17T20:10:16.212" v="0"/>
            <ac:spMkLst>
              <pc:docMk/>
              <pc:sldMasterMk cId="3545458076" sldId="2147483681"/>
              <pc:sldLayoutMk cId="2241065696" sldId="2147483692"/>
              <ac:spMk id="2" creationId="{EFD3409A-915E-9648-BA65-2EA8FF736F18}"/>
            </ac:spMkLst>
          </pc:spChg>
          <pc:spChg chg="mod">
            <ac:chgData name="Ernest Wavei" userId="7d0c69e1-f8bd-49ad-bbdd-77db4a82a920" providerId="ADAL" clId="{040716EB-941C-4705-AABD-11364E277301}" dt="2025-11-17T20:10:16.212" v="0"/>
            <ac:spMkLst>
              <pc:docMk/>
              <pc:sldMasterMk cId="3545458076" sldId="2147483681"/>
              <pc:sldLayoutMk cId="2241065696" sldId="2147483692"/>
              <ac:spMk id="3" creationId="{0039DD88-072B-B947-979D-A153BB3B3D80}"/>
            </ac:spMkLst>
          </pc:spChg>
          <pc:spChg chg="mod">
            <ac:chgData name="Ernest Wavei" userId="7d0c69e1-f8bd-49ad-bbdd-77db4a82a920" providerId="ADAL" clId="{040716EB-941C-4705-AABD-11364E277301}" dt="2025-11-17T20:10:16.212" v="0"/>
            <ac:spMkLst>
              <pc:docMk/>
              <pc:sldMasterMk cId="3545458076" sldId="2147483681"/>
              <pc:sldLayoutMk cId="2241065696" sldId="2147483692"/>
              <ac:spMk id="4" creationId="{6798F075-D74E-7847-9BF2-CC8442DCECE1}"/>
            </ac:spMkLst>
          </pc:spChg>
          <pc:spChg chg="mod">
            <ac:chgData name="Ernest Wavei" userId="7d0c69e1-f8bd-49ad-bbdd-77db4a82a920" providerId="ADAL" clId="{040716EB-941C-4705-AABD-11364E277301}" dt="2025-11-17T20:10:16.212" v="0"/>
            <ac:spMkLst>
              <pc:docMk/>
              <pc:sldMasterMk cId="3545458076" sldId="2147483681"/>
              <pc:sldLayoutMk cId="2241065696" sldId="2147483692"/>
              <ac:spMk id="5" creationId="{7A0699C4-6F46-9C4C-BDEC-A74A8E75F2FD}"/>
            </ac:spMkLst>
          </pc:spChg>
          <pc:spChg chg="mod">
            <ac:chgData name="Ernest Wavei" userId="7d0c69e1-f8bd-49ad-bbdd-77db4a82a920" providerId="ADAL" clId="{040716EB-941C-4705-AABD-11364E277301}" dt="2025-11-17T20:10:16.212" v="0"/>
            <ac:spMkLst>
              <pc:docMk/>
              <pc:sldMasterMk cId="3545458076" sldId="2147483681"/>
              <pc:sldLayoutMk cId="2241065696" sldId="2147483692"/>
              <ac:spMk id="6" creationId="{715D6642-D80E-FC44-8915-3EE693353B7A}"/>
            </ac:spMkLst>
          </pc:spChg>
        </pc:sldLayoutChg>
        <pc:sldLayoutChg chg="modSp">
          <pc:chgData name="Ernest Wavei" userId="7d0c69e1-f8bd-49ad-bbdd-77db4a82a920" providerId="ADAL" clId="{040716EB-941C-4705-AABD-11364E277301}" dt="2025-11-17T20:10:16.212" v="0"/>
          <pc:sldLayoutMkLst>
            <pc:docMk/>
            <pc:sldMasterMk cId="3545458076" sldId="2147483681"/>
            <pc:sldLayoutMk cId="1705413709" sldId="2147483755"/>
          </pc:sldLayoutMkLst>
          <pc:spChg chg="mod">
            <ac:chgData name="Ernest Wavei" userId="7d0c69e1-f8bd-49ad-bbdd-77db4a82a920" providerId="ADAL" clId="{040716EB-941C-4705-AABD-11364E277301}" dt="2025-11-17T20:10:16.212" v="0"/>
            <ac:spMkLst>
              <pc:docMk/>
              <pc:sldMasterMk cId="3545458076" sldId="2147483681"/>
              <pc:sldLayoutMk cId="1705413709" sldId="2147483755"/>
              <ac:spMk id="5" creationId="{00000000-0000-0000-0000-000000000000}"/>
            </ac:spMkLst>
          </pc:spChg>
          <pc:spChg chg="mod">
            <ac:chgData name="Ernest Wavei" userId="7d0c69e1-f8bd-49ad-bbdd-77db4a82a920" providerId="ADAL" clId="{040716EB-941C-4705-AABD-11364E277301}" dt="2025-11-17T20:10:16.212" v="0"/>
            <ac:spMkLst>
              <pc:docMk/>
              <pc:sldMasterMk cId="3545458076" sldId="2147483681"/>
              <pc:sldLayoutMk cId="1705413709" sldId="2147483755"/>
              <ac:spMk id="6" creationId="{00000000-0000-0000-0000-000000000000}"/>
            </ac:spMkLst>
          </pc:spChg>
        </pc:sldLayoutChg>
      </pc:sldMasterChg>
      <pc:sldMasterChg chg="modSp modSldLayout">
        <pc:chgData name="Ernest Wavei" userId="7d0c69e1-f8bd-49ad-bbdd-77db4a82a920" providerId="ADAL" clId="{040716EB-941C-4705-AABD-11364E277301}" dt="2025-11-17T20:10:16.212" v="0"/>
        <pc:sldMasterMkLst>
          <pc:docMk/>
          <pc:sldMasterMk cId="427698044" sldId="2147483693"/>
        </pc:sldMasterMkLst>
        <pc:picChg chg="mod">
          <ac:chgData name="Ernest Wavei" userId="7d0c69e1-f8bd-49ad-bbdd-77db4a82a920" providerId="ADAL" clId="{040716EB-941C-4705-AABD-11364E277301}" dt="2025-11-17T20:10:16.212" v="0"/>
          <ac:picMkLst>
            <pc:docMk/>
            <pc:sldMasterMk cId="427698044" sldId="2147483693"/>
            <ac:picMk id="8" creationId="{382E4C30-7575-D148-87A5-842F6A4E7C8C}"/>
          </ac:picMkLst>
        </pc:picChg>
        <pc:sldLayoutChg chg="modSp">
          <pc:chgData name="Ernest Wavei" userId="7d0c69e1-f8bd-49ad-bbdd-77db4a82a920" providerId="ADAL" clId="{040716EB-941C-4705-AABD-11364E277301}" dt="2025-11-17T20:10:16.212" v="0"/>
          <pc:sldLayoutMkLst>
            <pc:docMk/>
            <pc:sldMasterMk cId="427698044" sldId="2147483693"/>
            <pc:sldLayoutMk cId="1659269449" sldId="2147483694"/>
          </pc:sldLayoutMkLst>
          <pc:spChg chg="mod">
            <ac:chgData name="Ernest Wavei" userId="7d0c69e1-f8bd-49ad-bbdd-77db4a82a920" providerId="ADAL" clId="{040716EB-941C-4705-AABD-11364E277301}" dt="2025-11-17T20:10:16.212" v="0"/>
            <ac:spMkLst>
              <pc:docMk/>
              <pc:sldMasterMk cId="427698044" sldId="2147483693"/>
              <pc:sldLayoutMk cId="1659269449" sldId="2147483694"/>
              <ac:spMk id="2" creationId="{B8E13553-AB8B-C341-93A5-5CC82D843D32}"/>
            </ac:spMkLst>
          </pc:spChg>
          <pc:spChg chg="mod">
            <ac:chgData name="Ernest Wavei" userId="7d0c69e1-f8bd-49ad-bbdd-77db4a82a920" providerId="ADAL" clId="{040716EB-941C-4705-AABD-11364E277301}" dt="2025-11-17T20:10:16.212" v="0"/>
            <ac:spMkLst>
              <pc:docMk/>
              <pc:sldMasterMk cId="427698044" sldId="2147483693"/>
              <pc:sldLayoutMk cId="1659269449" sldId="2147483694"/>
              <ac:spMk id="3" creationId="{AA1CB8C6-8818-9C4E-9A49-B521788745D4}"/>
            </ac:spMkLst>
          </pc:spChg>
        </pc:sldLayoutChg>
        <pc:sldLayoutChg chg="modSp">
          <pc:chgData name="Ernest Wavei" userId="7d0c69e1-f8bd-49ad-bbdd-77db4a82a920" providerId="ADAL" clId="{040716EB-941C-4705-AABD-11364E277301}" dt="2025-11-17T20:10:16.212" v="0"/>
          <pc:sldLayoutMkLst>
            <pc:docMk/>
            <pc:sldMasterMk cId="427698044" sldId="2147483693"/>
            <pc:sldLayoutMk cId="4156819783" sldId="2147483695"/>
          </pc:sldLayoutMkLst>
          <pc:spChg chg="mod">
            <ac:chgData name="Ernest Wavei" userId="7d0c69e1-f8bd-49ad-bbdd-77db4a82a920" providerId="ADAL" clId="{040716EB-941C-4705-AABD-11364E277301}" dt="2025-11-17T20:10:16.212" v="0"/>
            <ac:spMkLst>
              <pc:docMk/>
              <pc:sldMasterMk cId="427698044" sldId="2147483693"/>
              <pc:sldLayoutMk cId="4156819783" sldId="2147483695"/>
              <ac:spMk id="2" creationId="{7557033D-9F3E-8248-9B9F-E98406770C4F}"/>
            </ac:spMkLst>
          </pc:spChg>
          <pc:spChg chg="mod">
            <ac:chgData name="Ernest Wavei" userId="7d0c69e1-f8bd-49ad-bbdd-77db4a82a920" providerId="ADAL" clId="{040716EB-941C-4705-AABD-11364E277301}" dt="2025-11-17T20:10:16.212" v="0"/>
            <ac:spMkLst>
              <pc:docMk/>
              <pc:sldMasterMk cId="427698044" sldId="2147483693"/>
              <pc:sldLayoutMk cId="4156819783" sldId="2147483695"/>
              <ac:spMk id="3" creationId="{78D8C34B-9896-0E40-BD81-61E38533FA8D}"/>
            </ac:spMkLst>
          </pc:spChg>
          <pc:spChg chg="mod">
            <ac:chgData name="Ernest Wavei" userId="7d0c69e1-f8bd-49ad-bbdd-77db4a82a920" providerId="ADAL" clId="{040716EB-941C-4705-AABD-11364E277301}" dt="2025-11-17T20:10:16.212" v="0"/>
            <ac:spMkLst>
              <pc:docMk/>
              <pc:sldMasterMk cId="427698044" sldId="2147483693"/>
              <pc:sldLayoutMk cId="4156819783" sldId="2147483695"/>
              <ac:spMk id="4" creationId="{808F99B9-D9F3-D448-81A1-3C9FA0DB51B0}"/>
            </ac:spMkLst>
          </pc:spChg>
        </pc:sldLayoutChg>
        <pc:sldLayoutChg chg="modSp">
          <pc:chgData name="Ernest Wavei" userId="7d0c69e1-f8bd-49ad-bbdd-77db4a82a920" providerId="ADAL" clId="{040716EB-941C-4705-AABD-11364E277301}" dt="2025-11-17T20:10:16.212" v="0"/>
          <pc:sldLayoutMkLst>
            <pc:docMk/>
            <pc:sldMasterMk cId="427698044" sldId="2147483693"/>
            <pc:sldLayoutMk cId="518376350" sldId="2147483697"/>
          </pc:sldLayoutMkLst>
          <pc:spChg chg="mod">
            <ac:chgData name="Ernest Wavei" userId="7d0c69e1-f8bd-49ad-bbdd-77db4a82a920" providerId="ADAL" clId="{040716EB-941C-4705-AABD-11364E277301}" dt="2025-11-17T20:10:16.212" v="0"/>
            <ac:spMkLst>
              <pc:docMk/>
              <pc:sldMasterMk cId="427698044" sldId="2147483693"/>
              <pc:sldLayoutMk cId="518376350" sldId="2147483697"/>
              <ac:spMk id="2" creationId="{A8A08889-95C7-C547-A1EA-A22929CE988D}"/>
            </ac:spMkLst>
          </pc:spChg>
          <pc:spChg chg="mod">
            <ac:chgData name="Ernest Wavei" userId="7d0c69e1-f8bd-49ad-bbdd-77db4a82a920" providerId="ADAL" clId="{040716EB-941C-4705-AABD-11364E277301}" dt="2025-11-17T20:10:16.212" v="0"/>
            <ac:spMkLst>
              <pc:docMk/>
              <pc:sldMasterMk cId="427698044" sldId="2147483693"/>
              <pc:sldLayoutMk cId="518376350" sldId="2147483697"/>
              <ac:spMk id="3" creationId="{EA5581E7-B6AD-1144-AFF7-D87531D22088}"/>
            </ac:spMkLst>
          </pc:spChg>
          <pc:spChg chg="mod">
            <ac:chgData name="Ernest Wavei" userId="7d0c69e1-f8bd-49ad-bbdd-77db4a82a920" providerId="ADAL" clId="{040716EB-941C-4705-AABD-11364E277301}" dt="2025-11-17T20:10:16.212" v="0"/>
            <ac:spMkLst>
              <pc:docMk/>
              <pc:sldMasterMk cId="427698044" sldId="2147483693"/>
              <pc:sldLayoutMk cId="518376350" sldId="2147483697"/>
              <ac:spMk id="4" creationId="{9DFC0E95-E99E-4C48-9AA8-DCB130280040}"/>
            </ac:spMkLst>
          </pc:spChg>
        </pc:sldLayoutChg>
      </pc:sldMasterChg>
      <pc:sldMasterChg chg="modSp modSldLayout">
        <pc:chgData name="Ernest Wavei" userId="7d0c69e1-f8bd-49ad-bbdd-77db4a82a920" providerId="ADAL" clId="{040716EB-941C-4705-AABD-11364E277301}" dt="2025-11-17T20:10:16.212" v="0"/>
        <pc:sldMasterMkLst>
          <pc:docMk/>
          <pc:sldMasterMk cId="2221130817" sldId="2147483698"/>
        </pc:sldMasterMkLst>
        <pc:picChg chg="mod">
          <ac:chgData name="Ernest Wavei" userId="7d0c69e1-f8bd-49ad-bbdd-77db4a82a920" providerId="ADAL" clId="{040716EB-941C-4705-AABD-11364E277301}" dt="2025-11-17T20:10:16.212" v="0"/>
          <ac:picMkLst>
            <pc:docMk/>
            <pc:sldMasterMk cId="2221130817" sldId="2147483698"/>
            <ac:picMk id="8" creationId="{3B4127EB-145A-B946-9EF1-43A59ADB3403}"/>
          </ac:picMkLst>
        </pc:picChg>
        <pc:sldLayoutChg chg="modSp">
          <pc:chgData name="Ernest Wavei" userId="7d0c69e1-f8bd-49ad-bbdd-77db4a82a920" providerId="ADAL" clId="{040716EB-941C-4705-AABD-11364E277301}" dt="2025-11-17T20:10:16.212" v="0"/>
          <pc:sldLayoutMkLst>
            <pc:docMk/>
            <pc:sldMasterMk cId="2221130817" sldId="2147483698"/>
            <pc:sldLayoutMk cId="1398919881" sldId="2147483699"/>
          </pc:sldLayoutMkLst>
          <pc:spChg chg="mod">
            <ac:chgData name="Ernest Wavei" userId="7d0c69e1-f8bd-49ad-bbdd-77db4a82a920" providerId="ADAL" clId="{040716EB-941C-4705-AABD-11364E277301}" dt="2025-11-17T20:10:16.212" v="0"/>
            <ac:spMkLst>
              <pc:docMk/>
              <pc:sldMasterMk cId="2221130817" sldId="2147483698"/>
              <pc:sldLayoutMk cId="1398919881" sldId="2147483699"/>
              <ac:spMk id="7" creationId="{B07AF117-4642-4B4F-9E27-4D6E2B7C5EF6}"/>
            </ac:spMkLst>
          </pc:spChg>
          <pc:spChg chg="mod">
            <ac:chgData name="Ernest Wavei" userId="7d0c69e1-f8bd-49ad-bbdd-77db4a82a920" providerId="ADAL" clId="{040716EB-941C-4705-AABD-11364E277301}" dt="2025-11-17T20:10:16.212" v="0"/>
            <ac:spMkLst>
              <pc:docMk/>
              <pc:sldMasterMk cId="2221130817" sldId="2147483698"/>
              <pc:sldLayoutMk cId="1398919881" sldId="2147483699"/>
              <ac:spMk id="8" creationId="{27C814C8-3E80-F94B-8AAA-96F2F4684695}"/>
            </ac:spMkLst>
          </pc:spChg>
        </pc:sldLayoutChg>
        <pc:sldLayoutChg chg="modSp">
          <pc:chgData name="Ernest Wavei" userId="7d0c69e1-f8bd-49ad-bbdd-77db4a82a920" providerId="ADAL" clId="{040716EB-941C-4705-AABD-11364E277301}" dt="2025-11-17T20:10:16.212" v="0"/>
          <pc:sldLayoutMkLst>
            <pc:docMk/>
            <pc:sldMasterMk cId="2221130817" sldId="2147483698"/>
            <pc:sldLayoutMk cId="2874060439" sldId="2147483700"/>
          </pc:sldLayoutMkLst>
          <pc:spChg chg="mod">
            <ac:chgData name="Ernest Wavei" userId="7d0c69e1-f8bd-49ad-bbdd-77db4a82a920" providerId="ADAL" clId="{040716EB-941C-4705-AABD-11364E277301}" dt="2025-11-17T20:10:16.212" v="0"/>
            <ac:spMkLst>
              <pc:docMk/>
              <pc:sldMasterMk cId="2221130817" sldId="2147483698"/>
              <pc:sldLayoutMk cId="2874060439" sldId="2147483700"/>
              <ac:spMk id="3" creationId="{E5AA01EA-088C-C946-BEA0-F7A16D611B3C}"/>
            </ac:spMkLst>
          </pc:spChg>
          <pc:spChg chg="mod">
            <ac:chgData name="Ernest Wavei" userId="7d0c69e1-f8bd-49ad-bbdd-77db4a82a920" providerId="ADAL" clId="{040716EB-941C-4705-AABD-11364E277301}" dt="2025-11-17T20:10:16.212" v="0"/>
            <ac:spMkLst>
              <pc:docMk/>
              <pc:sldMasterMk cId="2221130817" sldId="2147483698"/>
              <pc:sldLayoutMk cId="2874060439" sldId="2147483700"/>
              <ac:spMk id="4" creationId="{D21DB74E-393F-8341-8EDE-BCD3D1EC5002}"/>
            </ac:spMkLst>
          </pc:spChg>
          <pc:spChg chg="mod">
            <ac:chgData name="Ernest Wavei" userId="7d0c69e1-f8bd-49ad-bbdd-77db4a82a920" providerId="ADAL" clId="{040716EB-941C-4705-AABD-11364E277301}" dt="2025-11-17T20:10:16.212" v="0"/>
            <ac:spMkLst>
              <pc:docMk/>
              <pc:sldMasterMk cId="2221130817" sldId="2147483698"/>
              <pc:sldLayoutMk cId="2874060439" sldId="2147483700"/>
              <ac:spMk id="8" creationId="{B9C1506C-B0E9-4E4D-9F5A-01E9D6DE132E}"/>
            </ac:spMkLst>
          </pc:spChg>
        </pc:sldLayoutChg>
      </pc:sldMasterChg>
      <pc:sldMasterChg chg="modSp modSldLayout">
        <pc:chgData name="Ernest Wavei" userId="7d0c69e1-f8bd-49ad-bbdd-77db4a82a920" providerId="ADAL" clId="{040716EB-941C-4705-AABD-11364E277301}" dt="2025-11-17T20:10:16.212" v="0"/>
        <pc:sldMasterMkLst>
          <pc:docMk/>
          <pc:sldMasterMk cId="580445753" sldId="2147483702"/>
        </pc:sldMasterMkLst>
        <pc:picChg chg="mod">
          <ac:chgData name="Ernest Wavei" userId="7d0c69e1-f8bd-49ad-bbdd-77db4a82a920" providerId="ADAL" clId="{040716EB-941C-4705-AABD-11364E277301}" dt="2025-11-17T20:10:16.212" v="0"/>
          <ac:picMkLst>
            <pc:docMk/>
            <pc:sldMasterMk cId="580445753" sldId="2147483702"/>
            <ac:picMk id="7" creationId="{3A81A8AB-655B-9F44-A0B6-888AE8CA54F2}"/>
          </ac:picMkLst>
        </pc:picChg>
        <pc:sldLayoutChg chg="modSp">
          <pc:chgData name="Ernest Wavei" userId="7d0c69e1-f8bd-49ad-bbdd-77db4a82a920" providerId="ADAL" clId="{040716EB-941C-4705-AABD-11364E277301}" dt="2025-11-17T20:10:16.212" v="0"/>
          <pc:sldLayoutMkLst>
            <pc:docMk/>
            <pc:sldMasterMk cId="580445753" sldId="2147483702"/>
            <pc:sldLayoutMk cId="2085360928" sldId="2147483703"/>
          </pc:sldLayoutMkLst>
          <pc:spChg chg="mod">
            <ac:chgData name="Ernest Wavei" userId="7d0c69e1-f8bd-49ad-bbdd-77db4a82a920" providerId="ADAL" clId="{040716EB-941C-4705-AABD-11364E277301}" dt="2025-11-17T20:10:16.212" v="0"/>
            <ac:spMkLst>
              <pc:docMk/>
              <pc:sldMasterMk cId="580445753" sldId="2147483702"/>
              <pc:sldLayoutMk cId="2085360928" sldId="2147483703"/>
              <ac:spMk id="7" creationId="{B07AF117-4642-4B4F-9E27-4D6E2B7C5EF6}"/>
            </ac:spMkLst>
          </pc:spChg>
          <pc:spChg chg="mod">
            <ac:chgData name="Ernest Wavei" userId="7d0c69e1-f8bd-49ad-bbdd-77db4a82a920" providerId="ADAL" clId="{040716EB-941C-4705-AABD-11364E277301}" dt="2025-11-17T20:10:16.212" v="0"/>
            <ac:spMkLst>
              <pc:docMk/>
              <pc:sldMasterMk cId="580445753" sldId="2147483702"/>
              <pc:sldLayoutMk cId="2085360928" sldId="2147483703"/>
              <ac:spMk id="8" creationId="{27C814C8-3E80-F94B-8AAA-96F2F4684695}"/>
            </ac:spMkLst>
          </pc:spChg>
        </pc:sldLayoutChg>
        <pc:sldLayoutChg chg="modSp">
          <pc:chgData name="Ernest Wavei" userId="7d0c69e1-f8bd-49ad-bbdd-77db4a82a920" providerId="ADAL" clId="{040716EB-941C-4705-AABD-11364E277301}" dt="2025-11-17T20:10:16.212" v="0"/>
          <pc:sldLayoutMkLst>
            <pc:docMk/>
            <pc:sldMasterMk cId="580445753" sldId="2147483702"/>
            <pc:sldLayoutMk cId="4220189220" sldId="2147483704"/>
          </pc:sldLayoutMkLst>
          <pc:spChg chg="mod">
            <ac:chgData name="Ernest Wavei" userId="7d0c69e1-f8bd-49ad-bbdd-77db4a82a920" providerId="ADAL" clId="{040716EB-941C-4705-AABD-11364E277301}" dt="2025-11-17T20:10:16.212" v="0"/>
            <ac:spMkLst>
              <pc:docMk/>
              <pc:sldMasterMk cId="580445753" sldId="2147483702"/>
              <pc:sldLayoutMk cId="4220189220" sldId="2147483704"/>
              <ac:spMk id="3" creationId="{E5AA01EA-088C-C946-BEA0-F7A16D611B3C}"/>
            </ac:spMkLst>
          </pc:spChg>
          <pc:spChg chg="mod">
            <ac:chgData name="Ernest Wavei" userId="7d0c69e1-f8bd-49ad-bbdd-77db4a82a920" providerId="ADAL" clId="{040716EB-941C-4705-AABD-11364E277301}" dt="2025-11-17T20:10:16.212" v="0"/>
            <ac:spMkLst>
              <pc:docMk/>
              <pc:sldMasterMk cId="580445753" sldId="2147483702"/>
              <pc:sldLayoutMk cId="4220189220" sldId="2147483704"/>
              <ac:spMk id="4" creationId="{D21DB74E-393F-8341-8EDE-BCD3D1EC5002}"/>
            </ac:spMkLst>
          </pc:spChg>
          <pc:spChg chg="mod">
            <ac:chgData name="Ernest Wavei" userId="7d0c69e1-f8bd-49ad-bbdd-77db4a82a920" providerId="ADAL" clId="{040716EB-941C-4705-AABD-11364E277301}" dt="2025-11-17T20:10:16.212" v="0"/>
            <ac:spMkLst>
              <pc:docMk/>
              <pc:sldMasterMk cId="580445753" sldId="2147483702"/>
              <pc:sldLayoutMk cId="4220189220" sldId="2147483704"/>
              <ac:spMk id="8" creationId="{B9C1506C-B0E9-4E4D-9F5A-01E9D6DE132E}"/>
            </ac:spMkLst>
          </pc:spChg>
        </pc:sldLayoutChg>
      </pc:sldMasterChg>
      <pc:sldMasterChg chg="modSp modSldLayout">
        <pc:chgData name="Ernest Wavei" userId="7d0c69e1-f8bd-49ad-bbdd-77db4a82a920" providerId="ADAL" clId="{040716EB-941C-4705-AABD-11364E277301}" dt="2025-11-17T20:10:16.212" v="0"/>
        <pc:sldMasterMkLst>
          <pc:docMk/>
          <pc:sldMasterMk cId="56537421" sldId="2147483706"/>
        </pc:sldMasterMkLst>
        <pc:picChg chg="mod">
          <ac:chgData name="Ernest Wavei" userId="7d0c69e1-f8bd-49ad-bbdd-77db4a82a920" providerId="ADAL" clId="{040716EB-941C-4705-AABD-11364E277301}" dt="2025-11-17T20:10:16.212" v="0"/>
          <ac:picMkLst>
            <pc:docMk/>
            <pc:sldMasterMk cId="56537421" sldId="2147483706"/>
            <ac:picMk id="8" creationId="{CD47BF98-06ED-7B44-BEB7-FB20FA299010}"/>
          </ac:picMkLst>
        </pc:picChg>
        <pc:sldLayoutChg chg="modSp">
          <pc:chgData name="Ernest Wavei" userId="7d0c69e1-f8bd-49ad-bbdd-77db4a82a920" providerId="ADAL" clId="{040716EB-941C-4705-AABD-11364E277301}" dt="2025-11-17T20:10:16.212" v="0"/>
          <pc:sldLayoutMkLst>
            <pc:docMk/>
            <pc:sldMasterMk cId="56537421" sldId="2147483706"/>
            <pc:sldLayoutMk cId="1134669319" sldId="2147483707"/>
          </pc:sldLayoutMkLst>
          <pc:spChg chg="mod">
            <ac:chgData name="Ernest Wavei" userId="7d0c69e1-f8bd-49ad-bbdd-77db4a82a920" providerId="ADAL" clId="{040716EB-941C-4705-AABD-11364E277301}" dt="2025-11-17T20:10:16.212" v="0"/>
            <ac:spMkLst>
              <pc:docMk/>
              <pc:sldMasterMk cId="56537421" sldId="2147483706"/>
              <pc:sldLayoutMk cId="1134669319" sldId="2147483707"/>
              <ac:spMk id="2" creationId="{2567CF91-8FB7-0B42-A329-E11BE478FD57}"/>
            </ac:spMkLst>
          </pc:spChg>
          <pc:spChg chg="mod">
            <ac:chgData name="Ernest Wavei" userId="7d0c69e1-f8bd-49ad-bbdd-77db4a82a920" providerId="ADAL" clId="{040716EB-941C-4705-AABD-11364E277301}" dt="2025-11-17T20:10:16.212" v="0"/>
            <ac:spMkLst>
              <pc:docMk/>
              <pc:sldMasterMk cId="56537421" sldId="2147483706"/>
              <pc:sldLayoutMk cId="1134669319" sldId="2147483707"/>
              <ac:spMk id="3" creationId="{F534FCA1-D7E4-A64A-B793-6901C347CA51}"/>
            </ac:spMkLst>
          </pc:spChg>
          <pc:spChg chg="mod">
            <ac:chgData name="Ernest Wavei" userId="7d0c69e1-f8bd-49ad-bbdd-77db4a82a920" providerId="ADAL" clId="{040716EB-941C-4705-AABD-11364E277301}" dt="2025-11-17T20:10:16.212" v="0"/>
            <ac:spMkLst>
              <pc:docMk/>
              <pc:sldMasterMk cId="56537421" sldId="2147483706"/>
              <pc:sldLayoutMk cId="1134669319" sldId="2147483707"/>
              <ac:spMk id="4" creationId="{CDCEEFF4-2699-2845-91D9-D5A07A078814}"/>
            </ac:spMkLst>
          </pc:spChg>
          <pc:spChg chg="mod">
            <ac:chgData name="Ernest Wavei" userId="7d0c69e1-f8bd-49ad-bbdd-77db4a82a920" providerId="ADAL" clId="{040716EB-941C-4705-AABD-11364E277301}" dt="2025-11-17T20:10:16.212" v="0"/>
            <ac:spMkLst>
              <pc:docMk/>
              <pc:sldMasterMk cId="56537421" sldId="2147483706"/>
              <pc:sldLayoutMk cId="1134669319" sldId="2147483707"/>
              <ac:spMk id="5" creationId="{C53D7AE9-B962-CC42-BA86-B1E5EDE333EB}"/>
            </ac:spMkLst>
          </pc:spChg>
          <pc:spChg chg="mod">
            <ac:chgData name="Ernest Wavei" userId="7d0c69e1-f8bd-49ad-bbdd-77db4a82a920" providerId="ADAL" clId="{040716EB-941C-4705-AABD-11364E277301}" dt="2025-11-17T20:10:16.212" v="0"/>
            <ac:spMkLst>
              <pc:docMk/>
              <pc:sldMasterMk cId="56537421" sldId="2147483706"/>
              <pc:sldLayoutMk cId="1134669319" sldId="2147483707"/>
              <ac:spMk id="6" creationId="{3C947482-2CC9-0E4C-870E-8D35795D50A1}"/>
            </ac:spMkLst>
          </pc:spChg>
        </pc:sldLayoutChg>
        <pc:sldLayoutChg chg="modSp">
          <pc:chgData name="Ernest Wavei" userId="7d0c69e1-f8bd-49ad-bbdd-77db4a82a920" providerId="ADAL" clId="{040716EB-941C-4705-AABD-11364E277301}" dt="2025-11-17T20:10:16.212" v="0"/>
          <pc:sldLayoutMkLst>
            <pc:docMk/>
            <pc:sldMasterMk cId="56537421" sldId="2147483706"/>
            <pc:sldLayoutMk cId="553794248" sldId="2147483708"/>
          </pc:sldLayoutMkLst>
          <pc:spChg chg="mod">
            <ac:chgData name="Ernest Wavei" userId="7d0c69e1-f8bd-49ad-bbdd-77db4a82a920" providerId="ADAL" clId="{040716EB-941C-4705-AABD-11364E277301}" dt="2025-11-17T20:10:16.212" v="0"/>
            <ac:spMkLst>
              <pc:docMk/>
              <pc:sldMasterMk cId="56537421" sldId="2147483706"/>
              <pc:sldLayoutMk cId="553794248" sldId="2147483708"/>
              <ac:spMk id="2" creationId="{D4591516-56E3-FE49-AF8F-9F2EF75D8C77}"/>
            </ac:spMkLst>
          </pc:spChg>
          <pc:spChg chg="mod">
            <ac:chgData name="Ernest Wavei" userId="7d0c69e1-f8bd-49ad-bbdd-77db4a82a920" providerId="ADAL" clId="{040716EB-941C-4705-AABD-11364E277301}" dt="2025-11-17T20:10:16.212" v="0"/>
            <ac:spMkLst>
              <pc:docMk/>
              <pc:sldMasterMk cId="56537421" sldId="2147483706"/>
              <pc:sldLayoutMk cId="553794248" sldId="2147483708"/>
              <ac:spMk id="3" creationId="{F79EEC7E-522D-5245-80F4-6045A4C8C594}"/>
            </ac:spMkLst>
          </pc:spChg>
          <pc:spChg chg="mod">
            <ac:chgData name="Ernest Wavei" userId="7d0c69e1-f8bd-49ad-bbdd-77db4a82a920" providerId="ADAL" clId="{040716EB-941C-4705-AABD-11364E277301}" dt="2025-11-17T20:10:16.212" v="0"/>
            <ac:spMkLst>
              <pc:docMk/>
              <pc:sldMasterMk cId="56537421" sldId="2147483706"/>
              <pc:sldLayoutMk cId="553794248" sldId="2147483708"/>
              <ac:spMk id="4" creationId="{A7853E28-50D1-DB40-925E-1865E073DFF8}"/>
            </ac:spMkLst>
          </pc:spChg>
          <pc:spChg chg="mod">
            <ac:chgData name="Ernest Wavei" userId="7d0c69e1-f8bd-49ad-bbdd-77db4a82a920" providerId="ADAL" clId="{040716EB-941C-4705-AABD-11364E277301}" dt="2025-11-17T20:10:16.212" v="0"/>
            <ac:spMkLst>
              <pc:docMk/>
              <pc:sldMasterMk cId="56537421" sldId="2147483706"/>
              <pc:sldLayoutMk cId="553794248" sldId="2147483708"/>
              <ac:spMk id="5" creationId="{F90EE0FC-C5EA-7B43-A0D8-933FEEC1E191}"/>
            </ac:spMkLst>
          </pc:spChg>
          <pc:spChg chg="mod">
            <ac:chgData name="Ernest Wavei" userId="7d0c69e1-f8bd-49ad-bbdd-77db4a82a920" providerId="ADAL" clId="{040716EB-941C-4705-AABD-11364E277301}" dt="2025-11-17T20:10:16.212" v="0"/>
            <ac:spMkLst>
              <pc:docMk/>
              <pc:sldMasterMk cId="56537421" sldId="2147483706"/>
              <pc:sldLayoutMk cId="553794248" sldId="2147483708"/>
              <ac:spMk id="6" creationId="{8689ED53-FDF6-FE4E-8218-A5DCCBEBF0E7}"/>
            </ac:spMkLst>
          </pc:spChg>
        </pc:sldLayoutChg>
        <pc:sldLayoutChg chg="modSp">
          <pc:chgData name="Ernest Wavei" userId="7d0c69e1-f8bd-49ad-bbdd-77db4a82a920" providerId="ADAL" clId="{040716EB-941C-4705-AABD-11364E277301}" dt="2025-11-17T20:10:16.212" v="0"/>
          <pc:sldLayoutMkLst>
            <pc:docMk/>
            <pc:sldMasterMk cId="56537421" sldId="2147483706"/>
            <pc:sldLayoutMk cId="1895031229" sldId="2147483709"/>
          </pc:sldLayoutMkLst>
          <pc:spChg chg="mod">
            <ac:chgData name="Ernest Wavei" userId="7d0c69e1-f8bd-49ad-bbdd-77db4a82a920" providerId="ADAL" clId="{040716EB-941C-4705-AABD-11364E277301}" dt="2025-11-17T20:10:16.212" v="0"/>
            <ac:spMkLst>
              <pc:docMk/>
              <pc:sldMasterMk cId="56537421" sldId="2147483706"/>
              <pc:sldLayoutMk cId="1895031229" sldId="2147483709"/>
              <ac:spMk id="2" creationId="{21D149A6-312A-DE4B-B032-3C87D4A1F23A}"/>
            </ac:spMkLst>
          </pc:spChg>
          <pc:spChg chg="mod">
            <ac:chgData name="Ernest Wavei" userId="7d0c69e1-f8bd-49ad-bbdd-77db4a82a920" providerId="ADAL" clId="{040716EB-941C-4705-AABD-11364E277301}" dt="2025-11-17T20:10:16.212" v="0"/>
            <ac:spMkLst>
              <pc:docMk/>
              <pc:sldMasterMk cId="56537421" sldId="2147483706"/>
              <pc:sldLayoutMk cId="1895031229" sldId="2147483709"/>
              <ac:spMk id="3" creationId="{CA53AC8F-1D8F-4045-BA5F-AC0745D4C40D}"/>
            </ac:spMkLst>
          </pc:spChg>
          <pc:spChg chg="mod">
            <ac:chgData name="Ernest Wavei" userId="7d0c69e1-f8bd-49ad-bbdd-77db4a82a920" providerId="ADAL" clId="{040716EB-941C-4705-AABD-11364E277301}" dt="2025-11-17T20:10:16.212" v="0"/>
            <ac:spMkLst>
              <pc:docMk/>
              <pc:sldMasterMk cId="56537421" sldId="2147483706"/>
              <pc:sldLayoutMk cId="1895031229" sldId="2147483709"/>
              <ac:spMk id="4" creationId="{FB47A2DA-0D49-1243-97F3-8C33ED427BA1}"/>
            </ac:spMkLst>
          </pc:spChg>
          <pc:spChg chg="mod">
            <ac:chgData name="Ernest Wavei" userId="7d0c69e1-f8bd-49ad-bbdd-77db4a82a920" providerId="ADAL" clId="{040716EB-941C-4705-AABD-11364E277301}" dt="2025-11-17T20:10:16.212" v="0"/>
            <ac:spMkLst>
              <pc:docMk/>
              <pc:sldMasterMk cId="56537421" sldId="2147483706"/>
              <pc:sldLayoutMk cId="1895031229" sldId="2147483709"/>
              <ac:spMk id="5" creationId="{333D2AB8-7709-F248-874B-15AF8A8F2F76}"/>
            </ac:spMkLst>
          </pc:spChg>
          <pc:spChg chg="mod">
            <ac:chgData name="Ernest Wavei" userId="7d0c69e1-f8bd-49ad-bbdd-77db4a82a920" providerId="ADAL" clId="{040716EB-941C-4705-AABD-11364E277301}" dt="2025-11-17T20:10:16.212" v="0"/>
            <ac:spMkLst>
              <pc:docMk/>
              <pc:sldMasterMk cId="56537421" sldId="2147483706"/>
              <pc:sldLayoutMk cId="1895031229" sldId="2147483709"/>
              <ac:spMk id="6" creationId="{4E3051CA-2F1D-EF43-AB3E-970DE78ECA31}"/>
            </ac:spMkLst>
          </pc:spChg>
        </pc:sldLayoutChg>
        <pc:sldLayoutChg chg="modSp">
          <pc:chgData name="Ernest Wavei" userId="7d0c69e1-f8bd-49ad-bbdd-77db4a82a920" providerId="ADAL" clId="{040716EB-941C-4705-AABD-11364E277301}" dt="2025-11-17T20:10:16.212" v="0"/>
          <pc:sldLayoutMkLst>
            <pc:docMk/>
            <pc:sldMasterMk cId="56537421" sldId="2147483706"/>
            <pc:sldLayoutMk cId="293460575" sldId="2147483710"/>
          </pc:sldLayoutMkLst>
          <pc:spChg chg="mod">
            <ac:chgData name="Ernest Wavei" userId="7d0c69e1-f8bd-49ad-bbdd-77db4a82a920" providerId="ADAL" clId="{040716EB-941C-4705-AABD-11364E277301}" dt="2025-11-17T20:10:16.212" v="0"/>
            <ac:spMkLst>
              <pc:docMk/>
              <pc:sldMasterMk cId="56537421" sldId="2147483706"/>
              <pc:sldLayoutMk cId="293460575" sldId="2147483710"/>
              <ac:spMk id="2" creationId="{D6FCC5C1-CEEC-A54F-8061-670B3716BCF7}"/>
            </ac:spMkLst>
          </pc:spChg>
          <pc:spChg chg="mod">
            <ac:chgData name="Ernest Wavei" userId="7d0c69e1-f8bd-49ad-bbdd-77db4a82a920" providerId="ADAL" clId="{040716EB-941C-4705-AABD-11364E277301}" dt="2025-11-17T20:10:16.212" v="0"/>
            <ac:spMkLst>
              <pc:docMk/>
              <pc:sldMasterMk cId="56537421" sldId="2147483706"/>
              <pc:sldLayoutMk cId="293460575" sldId="2147483710"/>
              <ac:spMk id="3" creationId="{8446779F-F147-C642-A601-EB30995A307B}"/>
            </ac:spMkLst>
          </pc:spChg>
          <pc:spChg chg="mod">
            <ac:chgData name="Ernest Wavei" userId="7d0c69e1-f8bd-49ad-bbdd-77db4a82a920" providerId="ADAL" clId="{040716EB-941C-4705-AABD-11364E277301}" dt="2025-11-17T20:10:16.212" v="0"/>
            <ac:spMkLst>
              <pc:docMk/>
              <pc:sldMasterMk cId="56537421" sldId="2147483706"/>
              <pc:sldLayoutMk cId="293460575" sldId="2147483710"/>
              <ac:spMk id="4" creationId="{B5339AF6-4ECF-C940-B2CD-54C3A848183F}"/>
            </ac:spMkLst>
          </pc:spChg>
          <pc:spChg chg="mod">
            <ac:chgData name="Ernest Wavei" userId="7d0c69e1-f8bd-49ad-bbdd-77db4a82a920" providerId="ADAL" clId="{040716EB-941C-4705-AABD-11364E277301}" dt="2025-11-17T20:10:16.212" v="0"/>
            <ac:spMkLst>
              <pc:docMk/>
              <pc:sldMasterMk cId="56537421" sldId="2147483706"/>
              <pc:sldLayoutMk cId="293460575" sldId="2147483710"/>
              <ac:spMk id="5" creationId="{BEC2FBBA-1744-7C44-BDC5-5E40FC4E7242}"/>
            </ac:spMkLst>
          </pc:spChg>
          <pc:spChg chg="mod">
            <ac:chgData name="Ernest Wavei" userId="7d0c69e1-f8bd-49ad-bbdd-77db4a82a920" providerId="ADAL" clId="{040716EB-941C-4705-AABD-11364E277301}" dt="2025-11-17T20:10:16.212" v="0"/>
            <ac:spMkLst>
              <pc:docMk/>
              <pc:sldMasterMk cId="56537421" sldId="2147483706"/>
              <pc:sldLayoutMk cId="293460575" sldId="2147483710"/>
              <ac:spMk id="6" creationId="{E74CE875-541F-134E-8E16-39C7587211C1}"/>
            </ac:spMkLst>
          </pc:spChg>
          <pc:spChg chg="mod">
            <ac:chgData name="Ernest Wavei" userId="7d0c69e1-f8bd-49ad-bbdd-77db4a82a920" providerId="ADAL" clId="{040716EB-941C-4705-AABD-11364E277301}" dt="2025-11-17T20:10:16.212" v="0"/>
            <ac:spMkLst>
              <pc:docMk/>
              <pc:sldMasterMk cId="56537421" sldId="2147483706"/>
              <pc:sldLayoutMk cId="293460575" sldId="2147483710"/>
              <ac:spMk id="7" creationId="{9E3B6349-EA0A-2142-8CEF-E85D325A4907}"/>
            </ac:spMkLst>
          </pc:spChg>
        </pc:sldLayoutChg>
        <pc:sldLayoutChg chg="modSp">
          <pc:chgData name="Ernest Wavei" userId="7d0c69e1-f8bd-49ad-bbdd-77db4a82a920" providerId="ADAL" clId="{040716EB-941C-4705-AABD-11364E277301}" dt="2025-11-17T20:10:16.212" v="0"/>
          <pc:sldLayoutMkLst>
            <pc:docMk/>
            <pc:sldMasterMk cId="56537421" sldId="2147483706"/>
            <pc:sldLayoutMk cId="1043380979" sldId="2147483711"/>
          </pc:sldLayoutMkLst>
          <pc:spChg chg="mod">
            <ac:chgData name="Ernest Wavei" userId="7d0c69e1-f8bd-49ad-bbdd-77db4a82a920" providerId="ADAL" clId="{040716EB-941C-4705-AABD-11364E277301}" dt="2025-11-17T20:10:16.212" v="0"/>
            <ac:spMkLst>
              <pc:docMk/>
              <pc:sldMasterMk cId="56537421" sldId="2147483706"/>
              <pc:sldLayoutMk cId="1043380979" sldId="2147483711"/>
              <ac:spMk id="2" creationId="{69C4223D-B3AF-FC43-8E2C-CD1AAF8624D6}"/>
            </ac:spMkLst>
          </pc:spChg>
          <pc:spChg chg="mod">
            <ac:chgData name="Ernest Wavei" userId="7d0c69e1-f8bd-49ad-bbdd-77db4a82a920" providerId="ADAL" clId="{040716EB-941C-4705-AABD-11364E277301}" dt="2025-11-17T20:10:16.212" v="0"/>
            <ac:spMkLst>
              <pc:docMk/>
              <pc:sldMasterMk cId="56537421" sldId="2147483706"/>
              <pc:sldLayoutMk cId="1043380979" sldId="2147483711"/>
              <ac:spMk id="3" creationId="{FABF013F-2912-624D-8195-A67E13901835}"/>
            </ac:spMkLst>
          </pc:spChg>
          <pc:spChg chg="mod">
            <ac:chgData name="Ernest Wavei" userId="7d0c69e1-f8bd-49ad-bbdd-77db4a82a920" providerId="ADAL" clId="{040716EB-941C-4705-AABD-11364E277301}" dt="2025-11-17T20:10:16.212" v="0"/>
            <ac:spMkLst>
              <pc:docMk/>
              <pc:sldMasterMk cId="56537421" sldId="2147483706"/>
              <pc:sldLayoutMk cId="1043380979" sldId="2147483711"/>
              <ac:spMk id="4" creationId="{C03456B4-6048-6640-9D7D-42EA2A6DDEC9}"/>
            </ac:spMkLst>
          </pc:spChg>
          <pc:spChg chg="mod">
            <ac:chgData name="Ernest Wavei" userId="7d0c69e1-f8bd-49ad-bbdd-77db4a82a920" providerId="ADAL" clId="{040716EB-941C-4705-AABD-11364E277301}" dt="2025-11-17T20:10:16.212" v="0"/>
            <ac:spMkLst>
              <pc:docMk/>
              <pc:sldMasterMk cId="56537421" sldId="2147483706"/>
              <pc:sldLayoutMk cId="1043380979" sldId="2147483711"/>
              <ac:spMk id="5" creationId="{F37129F5-4B35-4648-9238-99F17302CF51}"/>
            </ac:spMkLst>
          </pc:spChg>
          <pc:spChg chg="mod">
            <ac:chgData name="Ernest Wavei" userId="7d0c69e1-f8bd-49ad-bbdd-77db4a82a920" providerId="ADAL" clId="{040716EB-941C-4705-AABD-11364E277301}" dt="2025-11-17T20:10:16.212" v="0"/>
            <ac:spMkLst>
              <pc:docMk/>
              <pc:sldMasterMk cId="56537421" sldId="2147483706"/>
              <pc:sldLayoutMk cId="1043380979" sldId="2147483711"/>
              <ac:spMk id="6" creationId="{B76AB2B2-2AF7-4E41-BF6E-38905C051B67}"/>
            </ac:spMkLst>
          </pc:spChg>
          <pc:spChg chg="mod">
            <ac:chgData name="Ernest Wavei" userId="7d0c69e1-f8bd-49ad-bbdd-77db4a82a920" providerId="ADAL" clId="{040716EB-941C-4705-AABD-11364E277301}" dt="2025-11-17T20:10:16.212" v="0"/>
            <ac:spMkLst>
              <pc:docMk/>
              <pc:sldMasterMk cId="56537421" sldId="2147483706"/>
              <pc:sldLayoutMk cId="1043380979" sldId="2147483711"/>
              <ac:spMk id="7" creationId="{771B7545-C2A4-3C49-AFF2-44FB003DC615}"/>
            </ac:spMkLst>
          </pc:spChg>
          <pc:spChg chg="mod">
            <ac:chgData name="Ernest Wavei" userId="7d0c69e1-f8bd-49ad-bbdd-77db4a82a920" providerId="ADAL" clId="{040716EB-941C-4705-AABD-11364E277301}" dt="2025-11-17T20:10:16.212" v="0"/>
            <ac:spMkLst>
              <pc:docMk/>
              <pc:sldMasterMk cId="56537421" sldId="2147483706"/>
              <pc:sldLayoutMk cId="1043380979" sldId="2147483711"/>
              <ac:spMk id="8" creationId="{266D25BF-5E79-9048-9C82-AFCE84DEAF99}"/>
            </ac:spMkLst>
          </pc:spChg>
          <pc:spChg chg="mod">
            <ac:chgData name="Ernest Wavei" userId="7d0c69e1-f8bd-49ad-bbdd-77db4a82a920" providerId="ADAL" clId="{040716EB-941C-4705-AABD-11364E277301}" dt="2025-11-17T20:10:16.212" v="0"/>
            <ac:spMkLst>
              <pc:docMk/>
              <pc:sldMasterMk cId="56537421" sldId="2147483706"/>
              <pc:sldLayoutMk cId="1043380979" sldId="2147483711"/>
              <ac:spMk id="9" creationId="{9991EC22-A66B-F44B-96E5-15E164D9B6C4}"/>
            </ac:spMkLst>
          </pc:spChg>
        </pc:sldLayoutChg>
        <pc:sldLayoutChg chg="modSp">
          <pc:chgData name="Ernest Wavei" userId="7d0c69e1-f8bd-49ad-bbdd-77db4a82a920" providerId="ADAL" clId="{040716EB-941C-4705-AABD-11364E277301}" dt="2025-11-17T20:10:16.212" v="0"/>
          <pc:sldLayoutMkLst>
            <pc:docMk/>
            <pc:sldMasterMk cId="56537421" sldId="2147483706"/>
            <pc:sldLayoutMk cId="865480668" sldId="2147483712"/>
          </pc:sldLayoutMkLst>
          <pc:spChg chg="mod">
            <ac:chgData name="Ernest Wavei" userId="7d0c69e1-f8bd-49ad-bbdd-77db4a82a920" providerId="ADAL" clId="{040716EB-941C-4705-AABD-11364E277301}" dt="2025-11-17T20:10:16.212" v="0"/>
            <ac:spMkLst>
              <pc:docMk/>
              <pc:sldMasterMk cId="56537421" sldId="2147483706"/>
              <pc:sldLayoutMk cId="865480668" sldId="2147483712"/>
              <ac:spMk id="2" creationId="{606FC50D-4F82-6D41-B29B-7D5BFC9BC88F}"/>
            </ac:spMkLst>
          </pc:spChg>
          <pc:spChg chg="mod">
            <ac:chgData name="Ernest Wavei" userId="7d0c69e1-f8bd-49ad-bbdd-77db4a82a920" providerId="ADAL" clId="{040716EB-941C-4705-AABD-11364E277301}" dt="2025-11-17T20:10:16.212" v="0"/>
            <ac:spMkLst>
              <pc:docMk/>
              <pc:sldMasterMk cId="56537421" sldId="2147483706"/>
              <pc:sldLayoutMk cId="865480668" sldId="2147483712"/>
              <ac:spMk id="3" creationId="{1C24865E-E560-0B4E-9395-474CD6DBF7E8}"/>
            </ac:spMkLst>
          </pc:spChg>
          <pc:spChg chg="mod">
            <ac:chgData name="Ernest Wavei" userId="7d0c69e1-f8bd-49ad-bbdd-77db4a82a920" providerId="ADAL" clId="{040716EB-941C-4705-AABD-11364E277301}" dt="2025-11-17T20:10:16.212" v="0"/>
            <ac:spMkLst>
              <pc:docMk/>
              <pc:sldMasterMk cId="56537421" sldId="2147483706"/>
              <pc:sldLayoutMk cId="865480668" sldId="2147483712"/>
              <ac:spMk id="4" creationId="{CDD83FAC-4B1F-7341-B306-E3666ACF0B1E}"/>
            </ac:spMkLst>
          </pc:spChg>
          <pc:spChg chg="mod">
            <ac:chgData name="Ernest Wavei" userId="7d0c69e1-f8bd-49ad-bbdd-77db4a82a920" providerId="ADAL" clId="{040716EB-941C-4705-AABD-11364E277301}" dt="2025-11-17T20:10:16.212" v="0"/>
            <ac:spMkLst>
              <pc:docMk/>
              <pc:sldMasterMk cId="56537421" sldId="2147483706"/>
              <pc:sldLayoutMk cId="865480668" sldId="2147483712"/>
              <ac:spMk id="5" creationId="{7EE7A9CF-F8E0-444E-872B-29AF2503BE44}"/>
            </ac:spMkLst>
          </pc:spChg>
        </pc:sldLayoutChg>
        <pc:sldLayoutChg chg="modSp">
          <pc:chgData name="Ernest Wavei" userId="7d0c69e1-f8bd-49ad-bbdd-77db4a82a920" providerId="ADAL" clId="{040716EB-941C-4705-AABD-11364E277301}" dt="2025-11-17T20:10:16.212" v="0"/>
          <pc:sldLayoutMkLst>
            <pc:docMk/>
            <pc:sldMasterMk cId="56537421" sldId="2147483706"/>
            <pc:sldLayoutMk cId="656396425" sldId="2147483713"/>
          </pc:sldLayoutMkLst>
          <pc:spChg chg="mod">
            <ac:chgData name="Ernest Wavei" userId="7d0c69e1-f8bd-49ad-bbdd-77db4a82a920" providerId="ADAL" clId="{040716EB-941C-4705-AABD-11364E277301}" dt="2025-11-17T20:10:16.212" v="0"/>
            <ac:spMkLst>
              <pc:docMk/>
              <pc:sldMasterMk cId="56537421" sldId="2147483706"/>
              <pc:sldLayoutMk cId="656396425" sldId="2147483713"/>
              <ac:spMk id="2" creationId="{BEE6DEFC-6AE7-8546-81B6-A8985717AB27}"/>
            </ac:spMkLst>
          </pc:spChg>
          <pc:spChg chg="mod">
            <ac:chgData name="Ernest Wavei" userId="7d0c69e1-f8bd-49ad-bbdd-77db4a82a920" providerId="ADAL" clId="{040716EB-941C-4705-AABD-11364E277301}" dt="2025-11-17T20:10:16.212" v="0"/>
            <ac:spMkLst>
              <pc:docMk/>
              <pc:sldMasterMk cId="56537421" sldId="2147483706"/>
              <pc:sldLayoutMk cId="656396425" sldId="2147483713"/>
              <ac:spMk id="3" creationId="{D023E71D-C4D2-684F-A864-9E8A10CACB4F}"/>
            </ac:spMkLst>
          </pc:spChg>
          <pc:spChg chg="mod">
            <ac:chgData name="Ernest Wavei" userId="7d0c69e1-f8bd-49ad-bbdd-77db4a82a920" providerId="ADAL" clId="{040716EB-941C-4705-AABD-11364E277301}" dt="2025-11-17T20:10:16.212" v="0"/>
            <ac:spMkLst>
              <pc:docMk/>
              <pc:sldMasterMk cId="56537421" sldId="2147483706"/>
              <pc:sldLayoutMk cId="656396425" sldId="2147483713"/>
              <ac:spMk id="4" creationId="{3FE9DACB-F630-B743-96E9-3C02225BD9C4}"/>
            </ac:spMkLst>
          </pc:spChg>
        </pc:sldLayoutChg>
        <pc:sldLayoutChg chg="modSp">
          <pc:chgData name="Ernest Wavei" userId="7d0c69e1-f8bd-49ad-bbdd-77db4a82a920" providerId="ADAL" clId="{040716EB-941C-4705-AABD-11364E277301}" dt="2025-11-17T20:10:16.212" v="0"/>
          <pc:sldLayoutMkLst>
            <pc:docMk/>
            <pc:sldMasterMk cId="56537421" sldId="2147483706"/>
            <pc:sldLayoutMk cId="2669685431" sldId="2147483714"/>
          </pc:sldLayoutMkLst>
          <pc:spChg chg="mod">
            <ac:chgData name="Ernest Wavei" userId="7d0c69e1-f8bd-49ad-bbdd-77db4a82a920" providerId="ADAL" clId="{040716EB-941C-4705-AABD-11364E277301}" dt="2025-11-17T20:10:16.212" v="0"/>
            <ac:spMkLst>
              <pc:docMk/>
              <pc:sldMasterMk cId="56537421" sldId="2147483706"/>
              <pc:sldLayoutMk cId="2669685431" sldId="2147483714"/>
              <ac:spMk id="2" creationId="{EDB2CFC4-E0FF-CD48-BF1D-8282D552AB9A}"/>
            </ac:spMkLst>
          </pc:spChg>
          <pc:spChg chg="mod">
            <ac:chgData name="Ernest Wavei" userId="7d0c69e1-f8bd-49ad-bbdd-77db4a82a920" providerId="ADAL" clId="{040716EB-941C-4705-AABD-11364E277301}" dt="2025-11-17T20:10:16.212" v="0"/>
            <ac:spMkLst>
              <pc:docMk/>
              <pc:sldMasterMk cId="56537421" sldId="2147483706"/>
              <pc:sldLayoutMk cId="2669685431" sldId="2147483714"/>
              <ac:spMk id="3" creationId="{3795B17B-9BE6-EB49-B5FB-C098D6C43A30}"/>
            </ac:spMkLst>
          </pc:spChg>
          <pc:spChg chg="mod">
            <ac:chgData name="Ernest Wavei" userId="7d0c69e1-f8bd-49ad-bbdd-77db4a82a920" providerId="ADAL" clId="{040716EB-941C-4705-AABD-11364E277301}" dt="2025-11-17T20:10:16.212" v="0"/>
            <ac:spMkLst>
              <pc:docMk/>
              <pc:sldMasterMk cId="56537421" sldId="2147483706"/>
              <pc:sldLayoutMk cId="2669685431" sldId="2147483714"/>
              <ac:spMk id="4" creationId="{33FB7D76-9210-8F49-9A78-8747A6504ADF}"/>
            </ac:spMkLst>
          </pc:spChg>
          <pc:spChg chg="mod">
            <ac:chgData name="Ernest Wavei" userId="7d0c69e1-f8bd-49ad-bbdd-77db4a82a920" providerId="ADAL" clId="{040716EB-941C-4705-AABD-11364E277301}" dt="2025-11-17T20:10:16.212" v="0"/>
            <ac:spMkLst>
              <pc:docMk/>
              <pc:sldMasterMk cId="56537421" sldId="2147483706"/>
              <pc:sldLayoutMk cId="2669685431" sldId="2147483714"/>
              <ac:spMk id="5" creationId="{E375A7EF-7E39-2F4E-9A2D-6C0F4CDC5A09}"/>
            </ac:spMkLst>
          </pc:spChg>
          <pc:spChg chg="mod">
            <ac:chgData name="Ernest Wavei" userId="7d0c69e1-f8bd-49ad-bbdd-77db4a82a920" providerId="ADAL" clId="{040716EB-941C-4705-AABD-11364E277301}" dt="2025-11-17T20:10:16.212" v="0"/>
            <ac:spMkLst>
              <pc:docMk/>
              <pc:sldMasterMk cId="56537421" sldId="2147483706"/>
              <pc:sldLayoutMk cId="2669685431" sldId="2147483714"/>
              <ac:spMk id="6" creationId="{C534F60D-F04A-8F46-8F4B-C293A3F22BFA}"/>
            </ac:spMkLst>
          </pc:spChg>
          <pc:spChg chg="mod">
            <ac:chgData name="Ernest Wavei" userId="7d0c69e1-f8bd-49ad-bbdd-77db4a82a920" providerId="ADAL" clId="{040716EB-941C-4705-AABD-11364E277301}" dt="2025-11-17T20:10:16.212" v="0"/>
            <ac:spMkLst>
              <pc:docMk/>
              <pc:sldMasterMk cId="56537421" sldId="2147483706"/>
              <pc:sldLayoutMk cId="2669685431" sldId="2147483714"/>
              <ac:spMk id="7" creationId="{B0DBFFEF-7F5C-3E4A-AEBA-AE008AE7FBAE}"/>
            </ac:spMkLst>
          </pc:spChg>
        </pc:sldLayoutChg>
        <pc:sldLayoutChg chg="modSp">
          <pc:chgData name="Ernest Wavei" userId="7d0c69e1-f8bd-49ad-bbdd-77db4a82a920" providerId="ADAL" clId="{040716EB-941C-4705-AABD-11364E277301}" dt="2025-11-17T20:10:16.212" v="0"/>
          <pc:sldLayoutMkLst>
            <pc:docMk/>
            <pc:sldMasterMk cId="56537421" sldId="2147483706"/>
            <pc:sldLayoutMk cId="2553702042" sldId="2147483715"/>
          </pc:sldLayoutMkLst>
          <pc:spChg chg="mod">
            <ac:chgData name="Ernest Wavei" userId="7d0c69e1-f8bd-49ad-bbdd-77db4a82a920" providerId="ADAL" clId="{040716EB-941C-4705-AABD-11364E277301}" dt="2025-11-17T20:10:16.212" v="0"/>
            <ac:spMkLst>
              <pc:docMk/>
              <pc:sldMasterMk cId="56537421" sldId="2147483706"/>
              <pc:sldLayoutMk cId="2553702042" sldId="2147483715"/>
              <ac:spMk id="2" creationId="{B7D254E5-EC60-7642-89FC-E0005F24DF7F}"/>
            </ac:spMkLst>
          </pc:spChg>
          <pc:spChg chg="mod">
            <ac:chgData name="Ernest Wavei" userId="7d0c69e1-f8bd-49ad-bbdd-77db4a82a920" providerId="ADAL" clId="{040716EB-941C-4705-AABD-11364E277301}" dt="2025-11-17T20:10:16.212" v="0"/>
            <ac:spMkLst>
              <pc:docMk/>
              <pc:sldMasterMk cId="56537421" sldId="2147483706"/>
              <pc:sldLayoutMk cId="2553702042" sldId="2147483715"/>
              <ac:spMk id="3" creationId="{396ABA9B-C852-BD4C-8EBB-DCA38ABAFB73}"/>
            </ac:spMkLst>
          </pc:spChg>
          <pc:spChg chg="mod">
            <ac:chgData name="Ernest Wavei" userId="7d0c69e1-f8bd-49ad-bbdd-77db4a82a920" providerId="ADAL" clId="{040716EB-941C-4705-AABD-11364E277301}" dt="2025-11-17T20:10:16.212" v="0"/>
            <ac:spMkLst>
              <pc:docMk/>
              <pc:sldMasterMk cId="56537421" sldId="2147483706"/>
              <pc:sldLayoutMk cId="2553702042" sldId="2147483715"/>
              <ac:spMk id="4" creationId="{1A052852-941B-934D-8B59-88371343E638}"/>
            </ac:spMkLst>
          </pc:spChg>
          <pc:spChg chg="mod">
            <ac:chgData name="Ernest Wavei" userId="7d0c69e1-f8bd-49ad-bbdd-77db4a82a920" providerId="ADAL" clId="{040716EB-941C-4705-AABD-11364E277301}" dt="2025-11-17T20:10:16.212" v="0"/>
            <ac:spMkLst>
              <pc:docMk/>
              <pc:sldMasterMk cId="56537421" sldId="2147483706"/>
              <pc:sldLayoutMk cId="2553702042" sldId="2147483715"/>
              <ac:spMk id="5" creationId="{CE4B2328-0A43-4342-A653-438448402ABA}"/>
            </ac:spMkLst>
          </pc:spChg>
          <pc:spChg chg="mod">
            <ac:chgData name="Ernest Wavei" userId="7d0c69e1-f8bd-49ad-bbdd-77db4a82a920" providerId="ADAL" clId="{040716EB-941C-4705-AABD-11364E277301}" dt="2025-11-17T20:10:16.212" v="0"/>
            <ac:spMkLst>
              <pc:docMk/>
              <pc:sldMasterMk cId="56537421" sldId="2147483706"/>
              <pc:sldLayoutMk cId="2553702042" sldId="2147483715"/>
              <ac:spMk id="6" creationId="{0964BB61-D3D6-F54F-B677-477ED6253E55}"/>
            </ac:spMkLst>
          </pc:spChg>
          <pc:spChg chg="mod">
            <ac:chgData name="Ernest Wavei" userId="7d0c69e1-f8bd-49ad-bbdd-77db4a82a920" providerId="ADAL" clId="{040716EB-941C-4705-AABD-11364E277301}" dt="2025-11-17T20:10:16.212" v="0"/>
            <ac:spMkLst>
              <pc:docMk/>
              <pc:sldMasterMk cId="56537421" sldId="2147483706"/>
              <pc:sldLayoutMk cId="2553702042" sldId="2147483715"/>
              <ac:spMk id="7" creationId="{61DC3A9F-519B-324E-8B37-F8E2A6208684}"/>
            </ac:spMkLst>
          </pc:spChg>
        </pc:sldLayoutChg>
        <pc:sldLayoutChg chg="modSp">
          <pc:chgData name="Ernest Wavei" userId="7d0c69e1-f8bd-49ad-bbdd-77db4a82a920" providerId="ADAL" clId="{040716EB-941C-4705-AABD-11364E277301}" dt="2025-11-17T20:10:16.212" v="0"/>
          <pc:sldLayoutMkLst>
            <pc:docMk/>
            <pc:sldMasterMk cId="56537421" sldId="2147483706"/>
            <pc:sldLayoutMk cId="2127508834" sldId="2147483716"/>
          </pc:sldLayoutMkLst>
          <pc:spChg chg="mod">
            <ac:chgData name="Ernest Wavei" userId="7d0c69e1-f8bd-49ad-bbdd-77db4a82a920" providerId="ADAL" clId="{040716EB-941C-4705-AABD-11364E277301}" dt="2025-11-17T20:10:16.212" v="0"/>
            <ac:spMkLst>
              <pc:docMk/>
              <pc:sldMasterMk cId="56537421" sldId="2147483706"/>
              <pc:sldLayoutMk cId="2127508834" sldId="2147483716"/>
              <ac:spMk id="2" creationId="{D42CF624-42BE-7644-90FA-098E6BC22AEA}"/>
            </ac:spMkLst>
          </pc:spChg>
          <pc:spChg chg="mod">
            <ac:chgData name="Ernest Wavei" userId="7d0c69e1-f8bd-49ad-bbdd-77db4a82a920" providerId="ADAL" clId="{040716EB-941C-4705-AABD-11364E277301}" dt="2025-11-17T20:10:16.212" v="0"/>
            <ac:spMkLst>
              <pc:docMk/>
              <pc:sldMasterMk cId="56537421" sldId="2147483706"/>
              <pc:sldLayoutMk cId="2127508834" sldId="2147483716"/>
              <ac:spMk id="3" creationId="{EE3350E3-FA89-4446-9F4F-2DDCB0D72468}"/>
            </ac:spMkLst>
          </pc:spChg>
          <pc:spChg chg="mod">
            <ac:chgData name="Ernest Wavei" userId="7d0c69e1-f8bd-49ad-bbdd-77db4a82a920" providerId="ADAL" clId="{040716EB-941C-4705-AABD-11364E277301}" dt="2025-11-17T20:10:16.212" v="0"/>
            <ac:spMkLst>
              <pc:docMk/>
              <pc:sldMasterMk cId="56537421" sldId="2147483706"/>
              <pc:sldLayoutMk cId="2127508834" sldId="2147483716"/>
              <ac:spMk id="4" creationId="{94560375-BEC7-464A-8FED-420C1DCCF567}"/>
            </ac:spMkLst>
          </pc:spChg>
          <pc:spChg chg="mod">
            <ac:chgData name="Ernest Wavei" userId="7d0c69e1-f8bd-49ad-bbdd-77db4a82a920" providerId="ADAL" clId="{040716EB-941C-4705-AABD-11364E277301}" dt="2025-11-17T20:10:16.212" v="0"/>
            <ac:spMkLst>
              <pc:docMk/>
              <pc:sldMasterMk cId="56537421" sldId="2147483706"/>
              <pc:sldLayoutMk cId="2127508834" sldId="2147483716"/>
              <ac:spMk id="5" creationId="{5749956A-D1B6-2141-8227-E96F8757319D}"/>
            </ac:spMkLst>
          </pc:spChg>
          <pc:spChg chg="mod">
            <ac:chgData name="Ernest Wavei" userId="7d0c69e1-f8bd-49ad-bbdd-77db4a82a920" providerId="ADAL" clId="{040716EB-941C-4705-AABD-11364E277301}" dt="2025-11-17T20:10:16.212" v="0"/>
            <ac:spMkLst>
              <pc:docMk/>
              <pc:sldMasterMk cId="56537421" sldId="2147483706"/>
              <pc:sldLayoutMk cId="2127508834" sldId="2147483716"/>
              <ac:spMk id="6" creationId="{721AFAD8-75E0-E74B-8E53-F8DAA76AF129}"/>
            </ac:spMkLst>
          </pc:spChg>
        </pc:sldLayoutChg>
        <pc:sldLayoutChg chg="modSp">
          <pc:chgData name="Ernest Wavei" userId="7d0c69e1-f8bd-49ad-bbdd-77db4a82a920" providerId="ADAL" clId="{040716EB-941C-4705-AABD-11364E277301}" dt="2025-11-17T20:10:16.212" v="0"/>
          <pc:sldLayoutMkLst>
            <pc:docMk/>
            <pc:sldMasterMk cId="56537421" sldId="2147483706"/>
            <pc:sldLayoutMk cId="2475009076" sldId="2147483717"/>
          </pc:sldLayoutMkLst>
          <pc:spChg chg="mod">
            <ac:chgData name="Ernest Wavei" userId="7d0c69e1-f8bd-49ad-bbdd-77db4a82a920" providerId="ADAL" clId="{040716EB-941C-4705-AABD-11364E277301}" dt="2025-11-17T20:10:16.212" v="0"/>
            <ac:spMkLst>
              <pc:docMk/>
              <pc:sldMasterMk cId="56537421" sldId="2147483706"/>
              <pc:sldLayoutMk cId="2475009076" sldId="2147483717"/>
              <ac:spMk id="2" creationId="{1F022C87-B12F-C545-920B-2FEA49D862EE}"/>
            </ac:spMkLst>
          </pc:spChg>
          <pc:spChg chg="mod">
            <ac:chgData name="Ernest Wavei" userId="7d0c69e1-f8bd-49ad-bbdd-77db4a82a920" providerId="ADAL" clId="{040716EB-941C-4705-AABD-11364E277301}" dt="2025-11-17T20:10:16.212" v="0"/>
            <ac:spMkLst>
              <pc:docMk/>
              <pc:sldMasterMk cId="56537421" sldId="2147483706"/>
              <pc:sldLayoutMk cId="2475009076" sldId="2147483717"/>
              <ac:spMk id="3" creationId="{9944DBAF-A21F-884B-8893-93D4AB4B5BD3}"/>
            </ac:spMkLst>
          </pc:spChg>
          <pc:spChg chg="mod">
            <ac:chgData name="Ernest Wavei" userId="7d0c69e1-f8bd-49ad-bbdd-77db4a82a920" providerId="ADAL" clId="{040716EB-941C-4705-AABD-11364E277301}" dt="2025-11-17T20:10:16.212" v="0"/>
            <ac:spMkLst>
              <pc:docMk/>
              <pc:sldMasterMk cId="56537421" sldId="2147483706"/>
              <pc:sldLayoutMk cId="2475009076" sldId="2147483717"/>
              <ac:spMk id="4" creationId="{5BEBC95F-39B8-0C49-A006-DB8F65C05F80}"/>
            </ac:spMkLst>
          </pc:spChg>
          <pc:spChg chg="mod">
            <ac:chgData name="Ernest Wavei" userId="7d0c69e1-f8bd-49ad-bbdd-77db4a82a920" providerId="ADAL" clId="{040716EB-941C-4705-AABD-11364E277301}" dt="2025-11-17T20:10:16.212" v="0"/>
            <ac:spMkLst>
              <pc:docMk/>
              <pc:sldMasterMk cId="56537421" sldId="2147483706"/>
              <pc:sldLayoutMk cId="2475009076" sldId="2147483717"/>
              <ac:spMk id="5" creationId="{59480421-2463-624E-8B83-7E103ADC90AD}"/>
            </ac:spMkLst>
          </pc:spChg>
          <pc:spChg chg="mod">
            <ac:chgData name="Ernest Wavei" userId="7d0c69e1-f8bd-49ad-bbdd-77db4a82a920" providerId="ADAL" clId="{040716EB-941C-4705-AABD-11364E277301}" dt="2025-11-17T20:10:16.212" v="0"/>
            <ac:spMkLst>
              <pc:docMk/>
              <pc:sldMasterMk cId="56537421" sldId="2147483706"/>
              <pc:sldLayoutMk cId="2475009076" sldId="2147483717"/>
              <ac:spMk id="6" creationId="{D3D2072A-1BC5-4B41-9369-C7AF05D0BA9D}"/>
            </ac:spMkLst>
          </pc:spChg>
        </pc:sldLayoutChg>
      </pc:sldMasterChg>
      <pc:sldMasterChg chg="modSp modSldLayout">
        <pc:chgData name="Ernest Wavei" userId="7d0c69e1-f8bd-49ad-bbdd-77db4a82a920" providerId="ADAL" clId="{040716EB-941C-4705-AABD-11364E277301}" dt="2025-11-17T20:10:16.212" v="0"/>
        <pc:sldMasterMkLst>
          <pc:docMk/>
          <pc:sldMasterMk cId="1211537951" sldId="2147483718"/>
        </pc:sldMasterMkLst>
        <pc:picChg chg="mod">
          <ac:chgData name="Ernest Wavei" userId="7d0c69e1-f8bd-49ad-bbdd-77db4a82a920" providerId="ADAL" clId="{040716EB-941C-4705-AABD-11364E277301}" dt="2025-11-17T20:10:16.212" v="0"/>
          <ac:picMkLst>
            <pc:docMk/>
            <pc:sldMasterMk cId="1211537951" sldId="2147483718"/>
            <ac:picMk id="8" creationId="{3B2201CD-8F67-7B41-B60B-AFDD0004B68A}"/>
          </ac:picMkLst>
        </pc:picChg>
        <pc:sldLayoutChg chg="modSp">
          <pc:chgData name="Ernest Wavei" userId="7d0c69e1-f8bd-49ad-bbdd-77db4a82a920" providerId="ADAL" clId="{040716EB-941C-4705-AABD-11364E277301}" dt="2025-11-17T20:10:16.212" v="0"/>
          <pc:sldLayoutMkLst>
            <pc:docMk/>
            <pc:sldMasterMk cId="1211537951" sldId="2147483718"/>
            <pc:sldLayoutMk cId="2065460473" sldId="2147483719"/>
          </pc:sldLayoutMkLst>
          <pc:spChg chg="mod">
            <ac:chgData name="Ernest Wavei" userId="7d0c69e1-f8bd-49ad-bbdd-77db4a82a920" providerId="ADAL" clId="{040716EB-941C-4705-AABD-11364E277301}" dt="2025-11-17T20:10:16.212" v="0"/>
            <ac:spMkLst>
              <pc:docMk/>
              <pc:sldMasterMk cId="1211537951" sldId="2147483718"/>
              <pc:sldLayoutMk cId="2065460473" sldId="2147483719"/>
              <ac:spMk id="2" creationId="{E92D55A6-6F6E-F74C-9EA0-0B5928337FC7}"/>
            </ac:spMkLst>
          </pc:spChg>
          <pc:spChg chg="mod">
            <ac:chgData name="Ernest Wavei" userId="7d0c69e1-f8bd-49ad-bbdd-77db4a82a920" providerId="ADAL" clId="{040716EB-941C-4705-AABD-11364E277301}" dt="2025-11-17T20:10:16.212" v="0"/>
            <ac:spMkLst>
              <pc:docMk/>
              <pc:sldMasterMk cId="1211537951" sldId="2147483718"/>
              <pc:sldLayoutMk cId="2065460473" sldId="2147483719"/>
              <ac:spMk id="3" creationId="{818C1E26-42A5-B440-B9C8-CEDD2A852D4F}"/>
            </ac:spMkLst>
          </pc:spChg>
          <pc:spChg chg="mod">
            <ac:chgData name="Ernest Wavei" userId="7d0c69e1-f8bd-49ad-bbdd-77db4a82a920" providerId="ADAL" clId="{040716EB-941C-4705-AABD-11364E277301}" dt="2025-11-17T20:10:16.212" v="0"/>
            <ac:spMkLst>
              <pc:docMk/>
              <pc:sldMasterMk cId="1211537951" sldId="2147483718"/>
              <pc:sldLayoutMk cId="2065460473" sldId="2147483719"/>
              <ac:spMk id="4" creationId="{05BA9EB3-C20B-DF4F-A968-B10AB5D9013B}"/>
            </ac:spMkLst>
          </pc:spChg>
          <pc:spChg chg="mod">
            <ac:chgData name="Ernest Wavei" userId="7d0c69e1-f8bd-49ad-bbdd-77db4a82a920" providerId="ADAL" clId="{040716EB-941C-4705-AABD-11364E277301}" dt="2025-11-17T20:10:16.212" v="0"/>
            <ac:spMkLst>
              <pc:docMk/>
              <pc:sldMasterMk cId="1211537951" sldId="2147483718"/>
              <pc:sldLayoutMk cId="2065460473" sldId="2147483719"/>
              <ac:spMk id="5" creationId="{A9CFCFFA-B6A2-F74A-8C54-0B36FE17BA6D}"/>
            </ac:spMkLst>
          </pc:spChg>
          <pc:spChg chg="mod">
            <ac:chgData name="Ernest Wavei" userId="7d0c69e1-f8bd-49ad-bbdd-77db4a82a920" providerId="ADAL" clId="{040716EB-941C-4705-AABD-11364E277301}" dt="2025-11-17T20:10:16.212" v="0"/>
            <ac:spMkLst>
              <pc:docMk/>
              <pc:sldMasterMk cId="1211537951" sldId="2147483718"/>
              <pc:sldLayoutMk cId="2065460473" sldId="2147483719"/>
              <ac:spMk id="6" creationId="{BA04AC94-14D0-8B40-AC33-71C6CF732900}"/>
            </ac:spMkLst>
          </pc:spChg>
        </pc:sldLayoutChg>
        <pc:sldLayoutChg chg="modSp">
          <pc:chgData name="Ernest Wavei" userId="7d0c69e1-f8bd-49ad-bbdd-77db4a82a920" providerId="ADAL" clId="{040716EB-941C-4705-AABD-11364E277301}" dt="2025-11-17T20:10:16.212" v="0"/>
          <pc:sldLayoutMkLst>
            <pc:docMk/>
            <pc:sldMasterMk cId="1211537951" sldId="2147483718"/>
            <pc:sldLayoutMk cId="2337456488" sldId="2147483720"/>
          </pc:sldLayoutMkLst>
          <pc:spChg chg="mod">
            <ac:chgData name="Ernest Wavei" userId="7d0c69e1-f8bd-49ad-bbdd-77db4a82a920" providerId="ADAL" clId="{040716EB-941C-4705-AABD-11364E277301}" dt="2025-11-17T20:10:16.212" v="0"/>
            <ac:spMkLst>
              <pc:docMk/>
              <pc:sldMasterMk cId="1211537951" sldId="2147483718"/>
              <pc:sldLayoutMk cId="2337456488" sldId="2147483720"/>
              <ac:spMk id="2" creationId="{B8667951-B918-894D-BB5C-B72A99F2C65F}"/>
            </ac:spMkLst>
          </pc:spChg>
          <pc:spChg chg="mod">
            <ac:chgData name="Ernest Wavei" userId="7d0c69e1-f8bd-49ad-bbdd-77db4a82a920" providerId="ADAL" clId="{040716EB-941C-4705-AABD-11364E277301}" dt="2025-11-17T20:10:16.212" v="0"/>
            <ac:spMkLst>
              <pc:docMk/>
              <pc:sldMasterMk cId="1211537951" sldId="2147483718"/>
              <pc:sldLayoutMk cId="2337456488" sldId="2147483720"/>
              <ac:spMk id="3" creationId="{9F0155AD-98F2-734A-B92B-9C6661F3C051}"/>
            </ac:spMkLst>
          </pc:spChg>
          <pc:spChg chg="mod">
            <ac:chgData name="Ernest Wavei" userId="7d0c69e1-f8bd-49ad-bbdd-77db4a82a920" providerId="ADAL" clId="{040716EB-941C-4705-AABD-11364E277301}" dt="2025-11-17T20:10:16.212" v="0"/>
            <ac:spMkLst>
              <pc:docMk/>
              <pc:sldMasterMk cId="1211537951" sldId="2147483718"/>
              <pc:sldLayoutMk cId="2337456488" sldId="2147483720"/>
              <ac:spMk id="4" creationId="{AB5785D2-81B9-2F43-9E4D-DCD90694EEAF}"/>
            </ac:spMkLst>
          </pc:spChg>
          <pc:spChg chg="mod">
            <ac:chgData name="Ernest Wavei" userId="7d0c69e1-f8bd-49ad-bbdd-77db4a82a920" providerId="ADAL" clId="{040716EB-941C-4705-AABD-11364E277301}" dt="2025-11-17T20:10:16.212" v="0"/>
            <ac:spMkLst>
              <pc:docMk/>
              <pc:sldMasterMk cId="1211537951" sldId="2147483718"/>
              <pc:sldLayoutMk cId="2337456488" sldId="2147483720"/>
              <ac:spMk id="5" creationId="{CF954D14-FC43-0C4F-858F-9CF6665D8C8D}"/>
            </ac:spMkLst>
          </pc:spChg>
          <pc:spChg chg="mod">
            <ac:chgData name="Ernest Wavei" userId="7d0c69e1-f8bd-49ad-bbdd-77db4a82a920" providerId="ADAL" clId="{040716EB-941C-4705-AABD-11364E277301}" dt="2025-11-17T20:10:16.212" v="0"/>
            <ac:spMkLst>
              <pc:docMk/>
              <pc:sldMasterMk cId="1211537951" sldId="2147483718"/>
              <pc:sldLayoutMk cId="2337456488" sldId="2147483720"/>
              <ac:spMk id="6" creationId="{AB4E1104-FF98-FB4B-B38F-9C077F967F72}"/>
            </ac:spMkLst>
          </pc:spChg>
        </pc:sldLayoutChg>
        <pc:sldLayoutChg chg="modSp">
          <pc:chgData name="Ernest Wavei" userId="7d0c69e1-f8bd-49ad-bbdd-77db4a82a920" providerId="ADAL" clId="{040716EB-941C-4705-AABD-11364E277301}" dt="2025-11-17T20:10:16.212" v="0"/>
          <pc:sldLayoutMkLst>
            <pc:docMk/>
            <pc:sldMasterMk cId="1211537951" sldId="2147483718"/>
            <pc:sldLayoutMk cId="3154329108" sldId="2147483721"/>
          </pc:sldLayoutMkLst>
          <pc:spChg chg="mod">
            <ac:chgData name="Ernest Wavei" userId="7d0c69e1-f8bd-49ad-bbdd-77db4a82a920" providerId="ADAL" clId="{040716EB-941C-4705-AABD-11364E277301}" dt="2025-11-17T20:10:16.212" v="0"/>
            <ac:spMkLst>
              <pc:docMk/>
              <pc:sldMasterMk cId="1211537951" sldId="2147483718"/>
              <pc:sldLayoutMk cId="3154329108" sldId="2147483721"/>
              <ac:spMk id="2" creationId="{EFC4934C-B4C9-2A4C-B88F-D91E73D7B967}"/>
            </ac:spMkLst>
          </pc:spChg>
          <pc:spChg chg="mod">
            <ac:chgData name="Ernest Wavei" userId="7d0c69e1-f8bd-49ad-bbdd-77db4a82a920" providerId="ADAL" clId="{040716EB-941C-4705-AABD-11364E277301}" dt="2025-11-17T20:10:16.212" v="0"/>
            <ac:spMkLst>
              <pc:docMk/>
              <pc:sldMasterMk cId="1211537951" sldId="2147483718"/>
              <pc:sldLayoutMk cId="3154329108" sldId="2147483721"/>
              <ac:spMk id="3" creationId="{A6872BD2-5D0B-BE48-AE5D-B91BF84DDFE2}"/>
            </ac:spMkLst>
          </pc:spChg>
          <pc:spChg chg="mod">
            <ac:chgData name="Ernest Wavei" userId="7d0c69e1-f8bd-49ad-bbdd-77db4a82a920" providerId="ADAL" clId="{040716EB-941C-4705-AABD-11364E277301}" dt="2025-11-17T20:10:16.212" v="0"/>
            <ac:spMkLst>
              <pc:docMk/>
              <pc:sldMasterMk cId="1211537951" sldId="2147483718"/>
              <pc:sldLayoutMk cId="3154329108" sldId="2147483721"/>
              <ac:spMk id="4" creationId="{D3F626BB-7637-DB46-87CD-5A77DA490238}"/>
            </ac:spMkLst>
          </pc:spChg>
          <pc:spChg chg="mod">
            <ac:chgData name="Ernest Wavei" userId="7d0c69e1-f8bd-49ad-bbdd-77db4a82a920" providerId="ADAL" clId="{040716EB-941C-4705-AABD-11364E277301}" dt="2025-11-17T20:10:16.212" v="0"/>
            <ac:spMkLst>
              <pc:docMk/>
              <pc:sldMasterMk cId="1211537951" sldId="2147483718"/>
              <pc:sldLayoutMk cId="3154329108" sldId="2147483721"/>
              <ac:spMk id="5" creationId="{673CCEE1-9588-4642-91F6-0AC184FDD7D9}"/>
            </ac:spMkLst>
          </pc:spChg>
          <pc:spChg chg="mod">
            <ac:chgData name="Ernest Wavei" userId="7d0c69e1-f8bd-49ad-bbdd-77db4a82a920" providerId="ADAL" clId="{040716EB-941C-4705-AABD-11364E277301}" dt="2025-11-17T20:10:16.212" v="0"/>
            <ac:spMkLst>
              <pc:docMk/>
              <pc:sldMasterMk cId="1211537951" sldId="2147483718"/>
              <pc:sldLayoutMk cId="3154329108" sldId="2147483721"/>
              <ac:spMk id="6" creationId="{EFB459B8-64BF-5141-A955-95F9AB23B60A}"/>
            </ac:spMkLst>
          </pc:spChg>
        </pc:sldLayoutChg>
        <pc:sldLayoutChg chg="modSp">
          <pc:chgData name="Ernest Wavei" userId="7d0c69e1-f8bd-49ad-bbdd-77db4a82a920" providerId="ADAL" clId="{040716EB-941C-4705-AABD-11364E277301}" dt="2025-11-17T20:10:16.212" v="0"/>
          <pc:sldLayoutMkLst>
            <pc:docMk/>
            <pc:sldMasterMk cId="1211537951" sldId="2147483718"/>
            <pc:sldLayoutMk cId="2546165919" sldId="2147483722"/>
          </pc:sldLayoutMkLst>
          <pc:spChg chg="mod">
            <ac:chgData name="Ernest Wavei" userId="7d0c69e1-f8bd-49ad-bbdd-77db4a82a920" providerId="ADAL" clId="{040716EB-941C-4705-AABD-11364E277301}" dt="2025-11-17T20:10:16.212" v="0"/>
            <ac:spMkLst>
              <pc:docMk/>
              <pc:sldMasterMk cId="1211537951" sldId="2147483718"/>
              <pc:sldLayoutMk cId="2546165919" sldId="2147483722"/>
              <ac:spMk id="2" creationId="{0C8149ED-0700-344B-AF7A-1FAA1270293C}"/>
            </ac:spMkLst>
          </pc:spChg>
          <pc:spChg chg="mod">
            <ac:chgData name="Ernest Wavei" userId="7d0c69e1-f8bd-49ad-bbdd-77db4a82a920" providerId="ADAL" clId="{040716EB-941C-4705-AABD-11364E277301}" dt="2025-11-17T20:10:16.212" v="0"/>
            <ac:spMkLst>
              <pc:docMk/>
              <pc:sldMasterMk cId="1211537951" sldId="2147483718"/>
              <pc:sldLayoutMk cId="2546165919" sldId="2147483722"/>
              <ac:spMk id="3" creationId="{BE0A7911-5EFA-6B4D-B369-D7ED660597EF}"/>
            </ac:spMkLst>
          </pc:spChg>
          <pc:spChg chg="mod">
            <ac:chgData name="Ernest Wavei" userId="7d0c69e1-f8bd-49ad-bbdd-77db4a82a920" providerId="ADAL" clId="{040716EB-941C-4705-AABD-11364E277301}" dt="2025-11-17T20:10:16.212" v="0"/>
            <ac:spMkLst>
              <pc:docMk/>
              <pc:sldMasterMk cId="1211537951" sldId="2147483718"/>
              <pc:sldLayoutMk cId="2546165919" sldId="2147483722"/>
              <ac:spMk id="4" creationId="{2E518818-A7A5-334F-9BB5-DFA66F746D94}"/>
            </ac:spMkLst>
          </pc:spChg>
          <pc:spChg chg="mod">
            <ac:chgData name="Ernest Wavei" userId="7d0c69e1-f8bd-49ad-bbdd-77db4a82a920" providerId="ADAL" clId="{040716EB-941C-4705-AABD-11364E277301}" dt="2025-11-17T20:10:16.212" v="0"/>
            <ac:spMkLst>
              <pc:docMk/>
              <pc:sldMasterMk cId="1211537951" sldId="2147483718"/>
              <pc:sldLayoutMk cId="2546165919" sldId="2147483722"/>
              <ac:spMk id="5" creationId="{0BAB2CE8-7DFC-4B40-B4C2-64F6E9FBFAF6}"/>
            </ac:spMkLst>
          </pc:spChg>
          <pc:spChg chg="mod">
            <ac:chgData name="Ernest Wavei" userId="7d0c69e1-f8bd-49ad-bbdd-77db4a82a920" providerId="ADAL" clId="{040716EB-941C-4705-AABD-11364E277301}" dt="2025-11-17T20:10:16.212" v="0"/>
            <ac:spMkLst>
              <pc:docMk/>
              <pc:sldMasterMk cId="1211537951" sldId="2147483718"/>
              <pc:sldLayoutMk cId="2546165919" sldId="2147483722"/>
              <ac:spMk id="6" creationId="{EECBC5FC-F8C6-7C4C-94CD-C312E0BE0C71}"/>
            </ac:spMkLst>
          </pc:spChg>
          <pc:spChg chg="mod">
            <ac:chgData name="Ernest Wavei" userId="7d0c69e1-f8bd-49ad-bbdd-77db4a82a920" providerId="ADAL" clId="{040716EB-941C-4705-AABD-11364E277301}" dt="2025-11-17T20:10:16.212" v="0"/>
            <ac:spMkLst>
              <pc:docMk/>
              <pc:sldMasterMk cId="1211537951" sldId="2147483718"/>
              <pc:sldLayoutMk cId="2546165919" sldId="2147483722"/>
              <ac:spMk id="7" creationId="{1E5FDDFD-CB88-F141-906B-DA0E35C36F8C}"/>
            </ac:spMkLst>
          </pc:spChg>
        </pc:sldLayoutChg>
        <pc:sldLayoutChg chg="modSp">
          <pc:chgData name="Ernest Wavei" userId="7d0c69e1-f8bd-49ad-bbdd-77db4a82a920" providerId="ADAL" clId="{040716EB-941C-4705-AABD-11364E277301}" dt="2025-11-17T20:10:16.212" v="0"/>
          <pc:sldLayoutMkLst>
            <pc:docMk/>
            <pc:sldMasterMk cId="1211537951" sldId="2147483718"/>
            <pc:sldLayoutMk cId="3821656812" sldId="2147483723"/>
          </pc:sldLayoutMkLst>
          <pc:spChg chg="mod">
            <ac:chgData name="Ernest Wavei" userId="7d0c69e1-f8bd-49ad-bbdd-77db4a82a920" providerId="ADAL" clId="{040716EB-941C-4705-AABD-11364E277301}" dt="2025-11-17T20:10:16.212" v="0"/>
            <ac:spMkLst>
              <pc:docMk/>
              <pc:sldMasterMk cId="1211537951" sldId="2147483718"/>
              <pc:sldLayoutMk cId="3821656812" sldId="2147483723"/>
              <ac:spMk id="2" creationId="{728FC1F5-AB6D-1847-9672-250A387E47E1}"/>
            </ac:spMkLst>
          </pc:spChg>
          <pc:spChg chg="mod">
            <ac:chgData name="Ernest Wavei" userId="7d0c69e1-f8bd-49ad-bbdd-77db4a82a920" providerId="ADAL" clId="{040716EB-941C-4705-AABD-11364E277301}" dt="2025-11-17T20:10:16.212" v="0"/>
            <ac:spMkLst>
              <pc:docMk/>
              <pc:sldMasterMk cId="1211537951" sldId="2147483718"/>
              <pc:sldLayoutMk cId="3821656812" sldId="2147483723"/>
              <ac:spMk id="3" creationId="{94DF9861-87E1-A249-8299-7C29BE7639C8}"/>
            </ac:spMkLst>
          </pc:spChg>
          <pc:spChg chg="mod">
            <ac:chgData name="Ernest Wavei" userId="7d0c69e1-f8bd-49ad-bbdd-77db4a82a920" providerId="ADAL" clId="{040716EB-941C-4705-AABD-11364E277301}" dt="2025-11-17T20:10:16.212" v="0"/>
            <ac:spMkLst>
              <pc:docMk/>
              <pc:sldMasterMk cId="1211537951" sldId="2147483718"/>
              <pc:sldLayoutMk cId="3821656812" sldId="2147483723"/>
              <ac:spMk id="4" creationId="{DE8CB95E-5618-844C-9757-B733223DB9B7}"/>
            </ac:spMkLst>
          </pc:spChg>
          <pc:spChg chg="mod">
            <ac:chgData name="Ernest Wavei" userId="7d0c69e1-f8bd-49ad-bbdd-77db4a82a920" providerId="ADAL" clId="{040716EB-941C-4705-AABD-11364E277301}" dt="2025-11-17T20:10:16.212" v="0"/>
            <ac:spMkLst>
              <pc:docMk/>
              <pc:sldMasterMk cId="1211537951" sldId="2147483718"/>
              <pc:sldLayoutMk cId="3821656812" sldId="2147483723"/>
              <ac:spMk id="5" creationId="{3577E6FB-192F-AE40-AEC5-D27B01360C55}"/>
            </ac:spMkLst>
          </pc:spChg>
          <pc:spChg chg="mod">
            <ac:chgData name="Ernest Wavei" userId="7d0c69e1-f8bd-49ad-bbdd-77db4a82a920" providerId="ADAL" clId="{040716EB-941C-4705-AABD-11364E277301}" dt="2025-11-17T20:10:16.212" v="0"/>
            <ac:spMkLst>
              <pc:docMk/>
              <pc:sldMasterMk cId="1211537951" sldId="2147483718"/>
              <pc:sldLayoutMk cId="3821656812" sldId="2147483723"/>
              <ac:spMk id="6" creationId="{9275A479-214E-D54F-8170-2D3F57C98486}"/>
            </ac:spMkLst>
          </pc:spChg>
          <pc:spChg chg="mod">
            <ac:chgData name="Ernest Wavei" userId="7d0c69e1-f8bd-49ad-bbdd-77db4a82a920" providerId="ADAL" clId="{040716EB-941C-4705-AABD-11364E277301}" dt="2025-11-17T20:10:16.212" v="0"/>
            <ac:spMkLst>
              <pc:docMk/>
              <pc:sldMasterMk cId="1211537951" sldId="2147483718"/>
              <pc:sldLayoutMk cId="3821656812" sldId="2147483723"/>
              <ac:spMk id="7" creationId="{A631FE86-DB76-8547-829A-D16D296EA336}"/>
            </ac:spMkLst>
          </pc:spChg>
          <pc:spChg chg="mod">
            <ac:chgData name="Ernest Wavei" userId="7d0c69e1-f8bd-49ad-bbdd-77db4a82a920" providerId="ADAL" clId="{040716EB-941C-4705-AABD-11364E277301}" dt="2025-11-17T20:10:16.212" v="0"/>
            <ac:spMkLst>
              <pc:docMk/>
              <pc:sldMasterMk cId="1211537951" sldId="2147483718"/>
              <pc:sldLayoutMk cId="3821656812" sldId="2147483723"/>
              <ac:spMk id="8" creationId="{9B17C808-3559-C84E-ADFE-CCB80B260D1D}"/>
            </ac:spMkLst>
          </pc:spChg>
          <pc:spChg chg="mod">
            <ac:chgData name="Ernest Wavei" userId="7d0c69e1-f8bd-49ad-bbdd-77db4a82a920" providerId="ADAL" clId="{040716EB-941C-4705-AABD-11364E277301}" dt="2025-11-17T20:10:16.212" v="0"/>
            <ac:spMkLst>
              <pc:docMk/>
              <pc:sldMasterMk cId="1211537951" sldId="2147483718"/>
              <pc:sldLayoutMk cId="3821656812" sldId="2147483723"/>
              <ac:spMk id="9" creationId="{04519476-8DF1-314F-A373-B7B26111A96E}"/>
            </ac:spMkLst>
          </pc:spChg>
        </pc:sldLayoutChg>
        <pc:sldLayoutChg chg="modSp">
          <pc:chgData name="Ernest Wavei" userId="7d0c69e1-f8bd-49ad-bbdd-77db4a82a920" providerId="ADAL" clId="{040716EB-941C-4705-AABD-11364E277301}" dt="2025-11-17T20:10:16.212" v="0"/>
          <pc:sldLayoutMkLst>
            <pc:docMk/>
            <pc:sldMasterMk cId="1211537951" sldId="2147483718"/>
            <pc:sldLayoutMk cId="2455798003" sldId="2147483724"/>
          </pc:sldLayoutMkLst>
          <pc:spChg chg="mod">
            <ac:chgData name="Ernest Wavei" userId="7d0c69e1-f8bd-49ad-bbdd-77db4a82a920" providerId="ADAL" clId="{040716EB-941C-4705-AABD-11364E277301}" dt="2025-11-17T20:10:16.212" v="0"/>
            <ac:spMkLst>
              <pc:docMk/>
              <pc:sldMasterMk cId="1211537951" sldId="2147483718"/>
              <pc:sldLayoutMk cId="2455798003" sldId="2147483724"/>
              <ac:spMk id="2" creationId="{79A8C171-7289-D249-A793-DE9F5EB81D3D}"/>
            </ac:spMkLst>
          </pc:spChg>
          <pc:spChg chg="mod">
            <ac:chgData name="Ernest Wavei" userId="7d0c69e1-f8bd-49ad-bbdd-77db4a82a920" providerId="ADAL" clId="{040716EB-941C-4705-AABD-11364E277301}" dt="2025-11-17T20:10:16.212" v="0"/>
            <ac:spMkLst>
              <pc:docMk/>
              <pc:sldMasterMk cId="1211537951" sldId="2147483718"/>
              <pc:sldLayoutMk cId="2455798003" sldId="2147483724"/>
              <ac:spMk id="3" creationId="{5374DBDE-AF66-704B-98B2-37FDC1193E84}"/>
            </ac:spMkLst>
          </pc:spChg>
          <pc:spChg chg="mod">
            <ac:chgData name="Ernest Wavei" userId="7d0c69e1-f8bd-49ad-bbdd-77db4a82a920" providerId="ADAL" clId="{040716EB-941C-4705-AABD-11364E277301}" dt="2025-11-17T20:10:16.212" v="0"/>
            <ac:spMkLst>
              <pc:docMk/>
              <pc:sldMasterMk cId="1211537951" sldId="2147483718"/>
              <pc:sldLayoutMk cId="2455798003" sldId="2147483724"/>
              <ac:spMk id="4" creationId="{27370EF4-5D33-D84F-AB32-3D385BC1E06D}"/>
            </ac:spMkLst>
          </pc:spChg>
          <pc:spChg chg="mod">
            <ac:chgData name="Ernest Wavei" userId="7d0c69e1-f8bd-49ad-bbdd-77db4a82a920" providerId="ADAL" clId="{040716EB-941C-4705-AABD-11364E277301}" dt="2025-11-17T20:10:16.212" v="0"/>
            <ac:spMkLst>
              <pc:docMk/>
              <pc:sldMasterMk cId="1211537951" sldId="2147483718"/>
              <pc:sldLayoutMk cId="2455798003" sldId="2147483724"/>
              <ac:spMk id="5" creationId="{164884FD-90BC-1A43-9B75-28B27C166D11}"/>
            </ac:spMkLst>
          </pc:spChg>
        </pc:sldLayoutChg>
        <pc:sldLayoutChg chg="modSp">
          <pc:chgData name="Ernest Wavei" userId="7d0c69e1-f8bd-49ad-bbdd-77db4a82a920" providerId="ADAL" clId="{040716EB-941C-4705-AABD-11364E277301}" dt="2025-11-17T20:10:16.212" v="0"/>
          <pc:sldLayoutMkLst>
            <pc:docMk/>
            <pc:sldMasterMk cId="1211537951" sldId="2147483718"/>
            <pc:sldLayoutMk cId="4156088185" sldId="2147483725"/>
          </pc:sldLayoutMkLst>
          <pc:spChg chg="mod">
            <ac:chgData name="Ernest Wavei" userId="7d0c69e1-f8bd-49ad-bbdd-77db4a82a920" providerId="ADAL" clId="{040716EB-941C-4705-AABD-11364E277301}" dt="2025-11-17T20:10:16.212" v="0"/>
            <ac:spMkLst>
              <pc:docMk/>
              <pc:sldMasterMk cId="1211537951" sldId="2147483718"/>
              <pc:sldLayoutMk cId="4156088185" sldId="2147483725"/>
              <ac:spMk id="2" creationId="{AA1A62C1-3DEA-5546-9E5E-C32410A1B5DE}"/>
            </ac:spMkLst>
          </pc:spChg>
          <pc:spChg chg="mod">
            <ac:chgData name="Ernest Wavei" userId="7d0c69e1-f8bd-49ad-bbdd-77db4a82a920" providerId="ADAL" clId="{040716EB-941C-4705-AABD-11364E277301}" dt="2025-11-17T20:10:16.212" v="0"/>
            <ac:spMkLst>
              <pc:docMk/>
              <pc:sldMasterMk cId="1211537951" sldId="2147483718"/>
              <pc:sldLayoutMk cId="4156088185" sldId="2147483725"/>
              <ac:spMk id="3" creationId="{4BF570D8-3B80-564F-929A-04BEC36B705B}"/>
            </ac:spMkLst>
          </pc:spChg>
          <pc:spChg chg="mod">
            <ac:chgData name="Ernest Wavei" userId="7d0c69e1-f8bd-49ad-bbdd-77db4a82a920" providerId="ADAL" clId="{040716EB-941C-4705-AABD-11364E277301}" dt="2025-11-17T20:10:16.212" v="0"/>
            <ac:spMkLst>
              <pc:docMk/>
              <pc:sldMasterMk cId="1211537951" sldId="2147483718"/>
              <pc:sldLayoutMk cId="4156088185" sldId="2147483725"/>
              <ac:spMk id="4" creationId="{F758973F-C520-6D4D-A4B2-CF1EF89EF3AE}"/>
            </ac:spMkLst>
          </pc:spChg>
        </pc:sldLayoutChg>
        <pc:sldLayoutChg chg="modSp">
          <pc:chgData name="Ernest Wavei" userId="7d0c69e1-f8bd-49ad-bbdd-77db4a82a920" providerId="ADAL" clId="{040716EB-941C-4705-AABD-11364E277301}" dt="2025-11-17T20:10:16.212" v="0"/>
          <pc:sldLayoutMkLst>
            <pc:docMk/>
            <pc:sldMasterMk cId="1211537951" sldId="2147483718"/>
            <pc:sldLayoutMk cId="4147272626" sldId="2147483726"/>
          </pc:sldLayoutMkLst>
          <pc:spChg chg="mod">
            <ac:chgData name="Ernest Wavei" userId="7d0c69e1-f8bd-49ad-bbdd-77db4a82a920" providerId="ADAL" clId="{040716EB-941C-4705-AABD-11364E277301}" dt="2025-11-17T20:10:16.212" v="0"/>
            <ac:spMkLst>
              <pc:docMk/>
              <pc:sldMasterMk cId="1211537951" sldId="2147483718"/>
              <pc:sldLayoutMk cId="4147272626" sldId="2147483726"/>
              <ac:spMk id="2" creationId="{96D79CFF-BF8F-F744-B9EE-60193117DA0D}"/>
            </ac:spMkLst>
          </pc:spChg>
          <pc:spChg chg="mod">
            <ac:chgData name="Ernest Wavei" userId="7d0c69e1-f8bd-49ad-bbdd-77db4a82a920" providerId="ADAL" clId="{040716EB-941C-4705-AABD-11364E277301}" dt="2025-11-17T20:10:16.212" v="0"/>
            <ac:spMkLst>
              <pc:docMk/>
              <pc:sldMasterMk cId="1211537951" sldId="2147483718"/>
              <pc:sldLayoutMk cId="4147272626" sldId="2147483726"/>
              <ac:spMk id="3" creationId="{116C392F-8BA6-C843-BFA2-37A235A7CCB7}"/>
            </ac:spMkLst>
          </pc:spChg>
          <pc:spChg chg="mod">
            <ac:chgData name="Ernest Wavei" userId="7d0c69e1-f8bd-49ad-bbdd-77db4a82a920" providerId="ADAL" clId="{040716EB-941C-4705-AABD-11364E277301}" dt="2025-11-17T20:10:16.212" v="0"/>
            <ac:spMkLst>
              <pc:docMk/>
              <pc:sldMasterMk cId="1211537951" sldId="2147483718"/>
              <pc:sldLayoutMk cId="4147272626" sldId="2147483726"/>
              <ac:spMk id="4" creationId="{08608ED9-A011-4342-B842-18012F2EC249}"/>
            </ac:spMkLst>
          </pc:spChg>
          <pc:spChg chg="mod">
            <ac:chgData name="Ernest Wavei" userId="7d0c69e1-f8bd-49ad-bbdd-77db4a82a920" providerId="ADAL" clId="{040716EB-941C-4705-AABD-11364E277301}" dt="2025-11-17T20:10:16.212" v="0"/>
            <ac:spMkLst>
              <pc:docMk/>
              <pc:sldMasterMk cId="1211537951" sldId="2147483718"/>
              <pc:sldLayoutMk cId="4147272626" sldId="2147483726"/>
              <ac:spMk id="5" creationId="{C36CEA99-61DA-0A49-BCD4-AB1492700F13}"/>
            </ac:spMkLst>
          </pc:spChg>
          <pc:spChg chg="mod">
            <ac:chgData name="Ernest Wavei" userId="7d0c69e1-f8bd-49ad-bbdd-77db4a82a920" providerId="ADAL" clId="{040716EB-941C-4705-AABD-11364E277301}" dt="2025-11-17T20:10:16.212" v="0"/>
            <ac:spMkLst>
              <pc:docMk/>
              <pc:sldMasterMk cId="1211537951" sldId="2147483718"/>
              <pc:sldLayoutMk cId="4147272626" sldId="2147483726"/>
              <ac:spMk id="6" creationId="{18D48789-EEBB-4C4E-8064-2E64AF75EF0B}"/>
            </ac:spMkLst>
          </pc:spChg>
          <pc:spChg chg="mod">
            <ac:chgData name="Ernest Wavei" userId="7d0c69e1-f8bd-49ad-bbdd-77db4a82a920" providerId="ADAL" clId="{040716EB-941C-4705-AABD-11364E277301}" dt="2025-11-17T20:10:16.212" v="0"/>
            <ac:spMkLst>
              <pc:docMk/>
              <pc:sldMasterMk cId="1211537951" sldId="2147483718"/>
              <pc:sldLayoutMk cId="4147272626" sldId="2147483726"/>
              <ac:spMk id="7" creationId="{E2A39AF6-375A-F64D-85EE-A8E01815567A}"/>
            </ac:spMkLst>
          </pc:spChg>
        </pc:sldLayoutChg>
        <pc:sldLayoutChg chg="modSp">
          <pc:chgData name="Ernest Wavei" userId="7d0c69e1-f8bd-49ad-bbdd-77db4a82a920" providerId="ADAL" clId="{040716EB-941C-4705-AABD-11364E277301}" dt="2025-11-17T20:10:16.212" v="0"/>
          <pc:sldLayoutMkLst>
            <pc:docMk/>
            <pc:sldMasterMk cId="1211537951" sldId="2147483718"/>
            <pc:sldLayoutMk cId="286060563" sldId="2147483727"/>
          </pc:sldLayoutMkLst>
          <pc:spChg chg="mod">
            <ac:chgData name="Ernest Wavei" userId="7d0c69e1-f8bd-49ad-bbdd-77db4a82a920" providerId="ADAL" clId="{040716EB-941C-4705-AABD-11364E277301}" dt="2025-11-17T20:10:16.212" v="0"/>
            <ac:spMkLst>
              <pc:docMk/>
              <pc:sldMasterMk cId="1211537951" sldId="2147483718"/>
              <pc:sldLayoutMk cId="286060563" sldId="2147483727"/>
              <ac:spMk id="2" creationId="{62BC32E7-F382-9F46-9FA8-FE1B6E22E161}"/>
            </ac:spMkLst>
          </pc:spChg>
          <pc:spChg chg="mod">
            <ac:chgData name="Ernest Wavei" userId="7d0c69e1-f8bd-49ad-bbdd-77db4a82a920" providerId="ADAL" clId="{040716EB-941C-4705-AABD-11364E277301}" dt="2025-11-17T20:10:16.212" v="0"/>
            <ac:spMkLst>
              <pc:docMk/>
              <pc:sldMasterMk cId="1211537951" sldId="2147483718"/>
              <pc:sldLayoutMk cId="286060563" sldId="2147483727"/>
              <ac:spMk id="3" creationId="{4B8F85F5-1E2C-EA48-A168-AA871577DBF3}"/>
            </ac:spMkLst>
          </pc:spChg>
          <pc:spChg chg="mod">
            <ac:chgData name="Ernest Wavei" userId="7d0c69e1-f8bd-49ad-bbdd-77db4a82a920" providerId="ADAL" clId="{040716EB-941C-4705-AABD-11364E277301}" dt="2025-11-17T20:10:16.212" v="0"/>
            <ac:spMkLst>
              <pc:docMk/>
              <pc:sldMasterMk cId="1211537951" sldId="2147483718"/>
              <pc:sldLayoutMk cId="286060563" sldId="2147483727"/>
              <ac:spMk id="4" creationId="{E4341BF9-8683-A247-94F0-3F8EAD5B707A}"/>
            </ac:spMkLst>
          </pc:spChg>
          <pc:spChg chg="mod">
            <ac:chgData name="Ernest Wavei" userId="7d0c69e1-f8bd-49ad-bbdd-77db4a82a920" providerId="ADAL" clId="{040716EB-941C-4705-AABD-11364E277301}" dt="2025-11-17T20:10:16.212" v="0"/>
            <ac:spMkLst>
              <pc:docMk/>
              <pc:sldMasterMk cId="1211537951" sldId="2147483718"/>
              <pc:sldLayoutMk cId="286060563" sldId="2147483727"/>
              <ac:spMk id="5" creationId="{3BE2EBB5-B5D0-C645-B0DC-15CFC0D9C64B}"/>
            </ac:spMkLst>
          </pc:spChg>
          <pc:spChg chg="mod">
            <ac:chgData name="Ernest Wavei" userId="7d0c69e1-f8bd-49ad-bbdd-77db4a82a920" providerId="ADAL" clId="{040716EB-941C-4705-AABD-11364E277301}" dt="2025-11-17T20:10:16.212" v="0"/>
            <ac:spMkLst>
              <pc:docMk/>
              <pc:sldMasterMk cId="1211537951" sldId="2147483718"/>
              <pc:sldLayoutMk cId="286060563" sldId="2147483727"/>
              <ac:spMk id="6" creationId="{0D121C38-F234-5640-81F2-7023DE9ECC8B}"/>
            </ac:spMkLst>
          </pc:spChg>
          <pc:spChg chg="mod">
            <ac:chgData name="Ernest Wavei" userId="7d0c69e1-f8bd-49ad-bbdd-77db4a82a920" providerId="ADAL" clId="{040716EB-941C-4705-AABD-11364E277301}" dt="2025-11-17T20:10:16.212" v="0"/>
            <ac:spMkLst>
              <pc:docMk/>
              <pc:sldMasterMk cId="1211537951" sldId="2147483718"/>
              <pc:sldLayoutMk cId="286060563" sldId="2147483727"/>
              <ac:spMk id="7" creationId="{36E6311F-C9BC-A04C-90E6-58694A8DB540}"/>
            </ac:spMkLst>
          </pc:spChg>
        </pc:sldLayoutChg>
        <pc:sldLayoutChg chg="modSp">
          <pc:chgData name="Ernest Wavei" userId="7d0c69e1-f8bd-49ad-bbdd-77db4a82a920" providerId="ADAL" clId="{040716EB-941C-4705-AABD-11364E277301}" dt="2025-11-17T20:10:16.212" v="0"/>
          <pc:sldLayoutMkLst>
            <pc:docMk/>
            <pc:sldMasterMk cId="1211537951" sldId="2147483718"/>
            <pc:sldLayoutMk cId="3317321393" sldId="2147483728"/>
          </pc:sldLayoutMkLst>
          <pc:spChg chg="mod">
            <ac:chgData name="Ernest Wavei" userId="7d0c69e1-f8bd-49ad-bbdd-77db4a82a920" providerId="ADAL" clId="{040716EB-941C-4705-AABD-11364E277301}" dt="2025-11-17T20:10:16.212" v="0"/>
            <ac:spMkLst>
              <pc:docMk/>
              <pc:sldMasterMk cId="1211537951" sldId="2147483718"/>
              <pc:sldLayoutMk cId="3317321393" sldId="2147483728"/>
              <ac:spMk id="2" creationId="{02BE4A9D-2A4B-E242-AD73-2213273B5FB4}"/>
            </ac:spMkLst>
          </pc:spChg>
          <pc:spChg chg="mod">
            <ac:chgData name="Ernest Wavei" userId="7d0c69e1-f8bd-49ad-bbdd-77db4a82a920" providerId="ADAL" clId="{040716EB-941C-4705-AABD-11364E277301}" dt="2025-11-17T20:10:16.212" v="0"/>
            <ac:spMkLst>
              <pc:docMk/>
              <pc:sldMasterMk cId="1211537951" sldId="2147483718"/>
              <pc:sldLayoutMk cId="3317321393" sldId="2147483728"/>
              <ac:spMk id="3" creationId="{9EF8B4BA-D763-A749-B180-F12D47DD800A}"/>
            </ac:spMkLst>
          </pc:spChg>
          <pc:spChg chg="mod">
            <ac:chgData name="Ernest Wavei" userId="7d0c69e1-f8bd-49ad-bbdd-77db4a82a920" providerId="ADAL" clId="{040716EB-941C-4705-AABD-11364E277301}" dt="2025-11-17T20:10:16.212" v="0"/>
            <ac:spMkLst>
              <pc:docMk/>
              <pc:sldMasterMk cId="1211537951" sldId="2147483718"/>
              <pc:sldLayoutMk cId="3317321393" sldId="2147483728"/>
              <ac:spMk id="4" creationId="{3B9FC624-76C3-9848-B506-CB4DF0131538}"/>
            </ac:spMkLst>
          </pc:spChg>
          <pc:spChg chg="mod">
            <ac:chgData name="Ernest Wavei" userId="7d0c69e1-f8bd-49ad-bbdd-77db4a82a920" providerId="ADAL" clId="{040716EB-941C-4705-AABD-11364E277301}" dt="2025-11-17T20:10:16.212" v="0"/>
            <ac:spMkLst>
              <pc:docMk/>
              <pc:sldMasterMk cId="1211537951" sldId="2147483718"/>
              <pc:sldLayoutMk cId="3317321393" sldId="2147483728"/>
              <ac:spMk id="5" creationId="{761B07F3-6F8C-304D-B01C-87FA8B3D2D77}"/>
            </ac:spMkLst>
          </pc:spChg>
          <pc:spChg chg="mod">
            <ac:chgData name="Ernest Wavei" userId="7d0c69e1-f8bd-49ad-bbdd-77db4a82a920" providerId="ADAL" clId="{040716EB-941C-4705-AABD-11364E277301}" dt="2025-11-17T20:10:16.212" v="0"/>
            <ac:spMkLst>
              <pc:docMk/>
              <pc:sldMasterMk cId="1211537951" sldId="2147483718"/>
              <pc:sldLayoutMk cId="3317321393" sldId="2147483728"/>
              <ac:spMk id="6" creationId="{76749C26-FC13-B042-8323-29B4ED26C17D}"/>
            </ac:spMkLst>
          </pc:spChg>
        </pc:sldLayoutChg>
        <pc:sldLayoutChg chg="modSp">
          <pc:chgData name="Ernest Wavei" userId="7d0c69e1-f8bd-49ad-bbdd-77db4a82a920" providerId="ADAL" clId="{040716EB-941C-4705-AABD-11364E277301}" dt="2025-11-17T20:10:16.212" v="0"/>
          <pc:sldLayoutMkLst>
            <pc:docMk/>
            <pc:sldMasterMk cId="1211537951" sldId="2147483718"/>
            <pc:sldLayoutMk cId="3598803304" sldId="2147483729"/>
          </pc:sldLayoutMkLst>
          <pc:spChg chg="mod">
            <ac:chgData name="Ernest Wavei" userId="7d0c69e1-f8bd-49ad-bbdd-77db4a82a920" providerId="ADAL" clId="{040716EB-941C-4705-AABD-11364E277301}" dt="2025-11-17T20:10:16.212" v="0"/>
            <ac:spMkLst>
              <pc:docMk/>
              <pc:sldMasterMk cId="1211537951" sldId="2147483718"/>
              <pc:sldLayoutMk cId="3598803304" sldId="2147483729"/>
              <ac:spMk id="2" creationId="{23331CA3-6867-2B41-A4AC-AE41453A33B7}"/>
            </ac:spMkLst>
          </pc:spChg>
          <pc:spChg chg="mod">
            <ac:chgData name="Ernest Wavei" userId="7d0c69e1-f8bd-49ad-bbdd-77db4a82a920" providerId="ADAL" clId="{040716EB-941C-4705-AABD-11364E277301}" dt="2025-11-17T20:10:16.212" v="0"/>
            <ac:spMkLst>
              <pc:docMk/>
              <pc:sldMasterMk cId="1211537951" sldId="2147483718"/>
              <pc:sldLayoutMk cId="3598803304" sldId="2147483729"/>
              <ac:spMk id="3" creationId="{5CC6E175-D0C1-6F4F-BBCE-07E66A026E8D}"/>
            </ac:spMkLst>
          </pc:spChg>
          <pc:spChg chg="mod">
            <ac:chgData name="Ernest Wavei" userId="7d0c69e1-f8bd-49ad-bbdd-77db4a82a920" providerId="ADAL" clId="{040716EB-941C-4705-AABD-11364E277301}" dt="2025-11-17T20:10:16.212" v="0"/>
            <ac:spMkLst>
              <pc:docMk/>
              <pc:sldMasterMk cId="1211537951" sldId="2147483718"/>
              <pc:sldLayoutMk cId="3598803304" sldId="2147483729"/>
              <ac:spMk id="4" creationId="{E61061C9-1FDF-BB42-9982-77DF7AF43F9F}"/>
            </ac:spMkLst>
          </pc:spChg>
          <pc:spChg chg="mod">
            <ac:chgData name="Ernest Wavei" userId="7d0c69e1-f8bd-49ad-bbdd-77db4a82a920" providerId="ADAL" clId="{040716EB-941C-4705-AABD-11364E277301}" dt="2025-11-17T20:10:16.212" v="0"/>
            <ac:spMkLst>
              <pc:docMk/>
              <pc:sldMasterMk cId="1211537951" sldId="2147483718"/>
              <pc:sldLayoutMk cId="3598803304" sldId="2147483729"/>
              <ac:spMk id="5" creationId="{779E19CD-FADD-E442-BE32-978030C69668}"/>
            </ac:spMkLst>
          </pc:spChg>
          <pc:spChg chg="mod">
            <ac:chgData name="Ernest Wavei" userId="7d0c69e1-f8bd-49ad-bbdd-77db4a82a920" providerId="ADAL" clId="{040716EB-941C-4705-AABD-11364E277301}" dt="2025-11-17T20:10:16.212" v="0"/>
            <ac:spMkLst>
              <pc:docMk/>
              <pc:sldMasterMk cId="1211537951" sldId="2147483718"/>
              <pc:sldLayoutMk cId="3598803304" sldId="2147483729"/>
              <ac:spMk id="6" creationId="{A28F8E86-7E3C-5045-B990-0EB986A57FCC}"/>
            </ac:spMkLst>
          </pc:spChg>
        </pc:sldLayoutChg>
      </pc:sldMasterChg>
      <pc:sldMasterChg chg="modSldLayout">
        <pc:chgData name="Ernest Wavei" userId="7d0c69e1-f8bd-49ad-bbdd-77db4a82a920" providerId="ADAL" clId="{040716EB-941C-4705-AABD-11364E277301}" dt="2025-11-17T20:10:16.212" v="0"/>
        <pc:sldMasterMkLst>
          <pc:docMk/>
          <pc:sldMasterMk cId="3741153572" sldId="2147483730"/>
        </pc:sldMasterMkLst>
        <pc:sldLayoutChg chg="modSp">
          <pc:chgData name="Ernest Wavei" userId="7d0c69e1-f8bd-49ad-bbdd-77db4a82a920" providerId="ADAL" clId="{040716EB-941C-4705-AABD-11364E277301}" dt="2025-11-17T20:10:16.212" v="0"/>
          <pc:sldLayoutMkLst>
            <pc:docMk/>
            <pc:sldMasterMk cId="3741153572" sldId="2147483730"/>
            <pc:sldLayoutMk cId="28600470" sldId="2147483731"/>
          </pc:sldLayoutMkLst>
          <pc:spChg chg="mod">
            <ac:chgData name="Ernest Wavei" userId="7d0c69e1-f8bd-49ad-bbdd-77db4a82a920" providerId="ADAL" clId="{040716EB-941C-4705-AABD-11364E277301}" dt="2025-11-17T20:10:16.212" v="0"/>
            <ac:spMkLst>
              <pc:docMk/>
              <pc:sldMasterMk cId="3741153572" sldId="2147483730"/>
              <pc:sldLayoutMk cId="28600470" sldId="2147483731"/>
              <ac:spMk id="13" creationId="{05B2AD06-9CF6-0A46-AF22-119BF7556057}"/>
            </ac:spMkLst>
          </pc:spChg>
          <pc:picChg chg="mod">
            <ac:chgData name="Ernest Wavei" userId="7d0c69e1-f8bd-49ad-bbdd-77db4a82a920" providerId="ADAL" clId="{040716EB-941C-4705-AABD-11364E277301}" dt="2025-11-17T20:10:16.212" v="0"/>
            <ac:picMkLst>
              <pc:docMk/>
              <pc:sldMasterMk cId="3741153572" sldId="2147483730"/>
              <pc:sldLayoutMk cId="28600470" sldId="2147483731"/>
              <ac:picMk id="11" creationId="{466B934A-A475-114C-AA1B-5F9F12584F2C}"/>
            </ac:picMkLst>
          </pc:picChg>
        </pc:sldLayoutChg>
        <pc:sldLayoutChg chg="modSp">
          <pc:chgData name="Ernest Wavei" userId="7d0c69e1-f8bd-49ad-bbdd-77db4a82a920" providerId="ADAL" clId="{040716EB-941C-4705-AABD-11364E277301}" dt="2025-11-17T20:10:16.212" v="0"/>
          <pc:sldLayoutMkLst>
            <pc:docMk/>
            <pc:sldMasterMk cId="3741153572" sldId="2147483730"/>
            <pc:sldLayoutMk cId="2588257970" sldId="2147483732"/>
          </pc:sldLayoutMkLst>
          <pc:spChg chg="mod">
            <ac:chgData name="Ernest Wavei" userId="7d0c69e1-f8bd-49ad-bbdd-77db4a82a920" providerId="ADAL" clId="{040716EB-941C-4705-AABD-11364E277301}" dt="2025-11-17T20:10:16.212" v="0"/>
            <ac:spMkLst>
              <pc:docMk/>
              <pc:sldMasterMk cId="3741153572" sldId="2147483730"/>
              <pc:sldLayoutMk cId="2588257970" sldId="2147483732"/>
              <ac:spMk id="13" creationId="{05B2AD06-9CF6-0A46-AF22-119BF7556057}"/>
            </ac:spMkLst>
          </pc:spChg>
          <pc:picChg chg="mod">
            <ac:chgData name="Ernest Wavei" userId="7d0c69e1-f8bd-49ad-bbdd-77db4a82a920" providerId="ADAL" clId="{040716EB-941C-4705-AABD-11364E277301}" dt="2025-11-17T20:10:16.212" v="0"/>
            <ac:picMkLst>
              <pc:docMk/>
              <pc:sldMasterMk cId="3741153572" sldId="2147483730"/>
              <pc:sldLayoutMk cId="2588257970" sldId="2147483732"/>
              <ac:picMk id="3" creationId="{0736A280-2C91-F548-B032-A04AB39CF28E}"/>
            </ac:picMkLst>
          </pc:picChg>
        </pc:sldLayoutChg>
        <pc:sldLayoutChg chg="modSp">
          <pc:chgData name="Ernest Wavei" userId="7d0c69e1-f8bd-49ad-bbdd-77db4a82a920" providerId="ADAL" clId="{040716EB-941C-4705-AABD-11364E277301}" dt="2025-11-17T20:10:16.212" v="0"/>
          <pc:sldLayoutMkLst>
            <pc:docMk/>
            <pc:sldMasterMk cId="3741153572" sldId="2147483730"/>
            <pc:sldLayoutMk cId="1738819106" sldId="2147483733"/>
          </pc:sldLayoutMkLst>
          <pc:spChg chg="mod">
            <ac:chgData name="Ernest Wavei" userId="7d0c69e1-f8bd-49ad-bbdd-77db4a82a920" providerId="ADAL" clId="{040716EB-941C-4705-AABD-11364E277301}" dt="2025-11-17T20:10:16.212" v="0"/>
            <ac:spMkLst>
              <pc:docMk/>
              <pc:sldMasterMk cId="3741153572" sldId="2147483730"/>
              <pc:sldLayoutMk cId="1738819106" sldId="2147483733"/>
              <ac:spMk id="13" creationId="{05B2AD06-9CF6-0A46-AF22-119BF7556057}"/>
            </ac:spMkLst>
          </pc:spChg>
          <pc:picChg chg="mod">
            <ac:chgData name="Ernest Wavei" userId="7d0c69e1-f8bd-49ad-bbdd-77db4a82a920" providerId="ADAL" clId="{040716EB-941C-4705-AABD-11364E277301}" dt="2025-11-17T20:10:16.212" v="0"/>
            <ac:picMkLst>
              <pc:docMk/>
              <pc:sldMasterMk cId="3741153572" sldId="2147483730"/>
              <pc:sldLayoutMk cId="1738819106" sldId="2147483733"/>
              <ac:picMk id="3" creationId="{79AAABAA-0F32-FD4D-BFBE-5CFAD828F7F3}"/>
            </ac:picMkLst>
          </pc:picChg>
        </pc:sldLayoutChg>
        <pc:sldLayoutChg chg="modSp">
          <pc:chgData name="Ernest Wavei" userId="7d0c69e1-f8bd-49ad-bbdd-77db4a82a920" providerId="ADAL" clId="{040716EB-941C-4705-AABD-11364E277301}" dt="2025-11-17T20:10:16.212" v="0"/>
          <pc:sldLayoutMkLst>
            <pc:docMk/>
            <pc:sldMasterMk cId="3741153572" sldId="2147483730"/>
            <pc:sldLayoutMk cId="1966946157" sldId="2147483734"/>
          </pc:sldLayoutMkLst>
          <pc:spChg chg="mod">
            <ac:chgData name="Ernest Wavei" userId="7d0c69e1-f8bd-49ad-bbdd-77db4a82a920" providerId="ADAL" clId="{040716EB-941C-4705-AABD-11364E277301}" dt="2025-11-17T20:10:16.212" v="0"/>
            <ac:spMkLst>
              <pc:docMk/>
              <pc:sldMasterMk cId="3741153572" sldId="2147483730"/>
              <pc:sldLayoutMk cId="1966946157" sldId="2147483734"/>
              <ac:spMk id="13" creationId="{05B2AD06-9CF6-0A46-AF22-119BF7556057}"/>
            </ac:spMkLst>
          </pc:spChg>
          <pc:picChg chg="mod">
            <ac:chgData name="Ernest Wavei" userId="7d0c69e1-f8bd-49ad-bbdd-77db4a82a920" providerId="ADAL" clId="{040716EB-941C-4705-AABD-11364E277301}" dt="2025-11-17T20:10:16.212" v="0"/>
            <ac:picMkLst>
              <pc:docMk/>
              <pc:sldMasterMk cId="3741153572" sldId="2147483730"/>
              <pc:sldLayoutMk cId="1966946157" sldId="2147483734"/>
              <ac:picMk id="4" creationId="{0F8DD660-4622-2A47-82B3-18A6984986A2}"/>
            </ac:picMkLst>
          </pc:picChg>
        </pc:sldLayoutChg>
        <pc:sldLayoutChg chg="modSp">
          <pc:chgData name="Ernest Wavei" userId="7d0c69e1-f8bd-49ad-bbdd-77db4a82a920" providerId="ADAL" clId="{040716EB-941C-4705-AABD-11364E277301}" dt="2025-11-17T20:10:16.212" v="0"/>
          <pc:sldLayoutMkLst>
            <pc:docMk/>
            <pc:sldMasterMk cId="3741153572" sldId="2147483730"/>
            <pc:sldLayoutMk cId="793343132" sldId="2147483735"/>
          </pc:sldLayoutMkLst>
          <pc:spChg chg="mod">
            <ac:chgData name="Ernest Wavei" userId="7d0c69e1-f8bd-49ad-bbdd-77db4a82a920" providerId="ADAL" clId="{040716EB-941C-4705-AABD-11364E277301}" dt="2025-11-17T20:10:16.212" v="0"/>
            <ac:spMkLst>
              <pc:docMk/>
              <pc:sldMasterMk cId="3741153572" sldId="2147483730"/>
              <pc:sldLayoutMk cId="793343132" sldId="2147483735"/>
              <ac:spMk id="13" creationId="{05B2AD06-9CF6-0A46-AF22-119BF7556057}"/>
            </ac:spMkLst>
          </pc:spChg>
          <pc:picChg chg="mod">
            <ac:chgData name="Ernest Wavei" userId="7d0c69e1-f8bd-49ad-bbdd-77db4a82a920" providerId="ADAL" clId="{040716EB-941C-4705-AABD-11364E277301}" dt="2025-11-17T20:10:16.212" v="0"/>
            <ac:picMkLst>
              <pc:docMk/>
              <pc:sldMasterMk cId="3741153572" sldId="2147483730"/>
              <pc:sldLayoutMk cId="793343132" sldId="2147483735"/>
              <ac:picMk id="4" creationId="{6B516FE7-964A-1E4E-9AD2-64229A0C31A3}"/>
            </ac:picMkLst>
          </pc:picChg>
        </pc:sldLayoutChg>
        <pc:sldLayoutChg chg="modSp">
          <pc:chgData name="Ernest Wavei" userId="7d0c69e1-f8bd-49ad-bbdd-77db4a82a920" providerId="ADAL" clId="{040716EB-941C-4705-AABD-11364E277301}" dt="2025-11-17T20:10:16.212" v="0"/>
          <pc:sldLayoutMkLst>
            <pc:docMk/>
            <pc:sldMasterMk cId="3741153572" sldId="2147483730"/>
            <pc:sldLayoutMk cId="1974227752" sldId="2147483736"/>
          </pc:sldLayoutMkLst>
          <pc:spChg chg="mod">
            <ac:chgData name="Ernest Wavei" userId="7d0c69e1-f8bd-49ad-bbdd-77db4a82a920" providerId="ADAL" clId="{040716EB-941C-4705-AABD-11364E277301}" dt="2025-11-17T20:10:16.212" v="0"/>
            <ac:spMkLst>
              <pc:docMk/>
              <pc:sldMasterMk cId="3741153572" sldId="2147483730"/>
              <pc:sldLayoutMk cId="1974227752" sldId="2147483736"/>
              <ac:spMk id="13" creationId="{05B2AD06-9CF6-0A46-AF22-119BF7556057}"/>
            </ac:spMkLst>
          </pc:spChg>
          <pc:picChg chg="mod">
            <ac:chgData name="Ernest Wavei" userId="7d0c69e1-f8bd-49ad-bbdd-77db4a82a920" providerId="ADAL" clId="{040716EB-941C-4705-AABD-11364E277301}" dt="2025-11-17T20:10:16.212" v="0"/>
            <ac:picMkLst>
              <pc:docMk/>
              <pc:sldMasterMk cId="3741153572" sldId="2147483730"/>
              <pc:sldLayoutMk cId="1974227752" sldId="2147483736"/>
              <ac:picMk id="3" creationId="{1B6401D3-A379-1A4C-84B3-73B1DEBDD1E8}"/>
            </ac:picMkLst>
          </pc:picChg>
        </pc:sldLayoutChg>
        <pc:sldLayoutChg chg="modSp">
          <pc:chgData name="Ernest Wavei" userId="7d0c69e1-f8bd-49ad-bbdd-77db4a82a920" providerId="ADAL" clId="{040716EB-941C-4705-AABD-11364E277301}" dt="2025-11-17T20:10:16.212" v="0"/>
          <pc:sldLayoutMkLst>
            <pc:docMk/>
            <pc:sldMasterMk cId="3741153572" sldId="2147483730"/>
            <pc:sldLayoutMk cId="2222964737" sldId="2147483737"/>
          </pc:sldLayoutMkLst>
          <pc:spChg chg="mod">
            <ac:chgData name="Ernest Wavei" userId="7d0c69e1-f8bd-49ad-bbdd-77db4a82a920" providerId="ADAL" clId="{040716EB-941C-4705-AABD-11364E277301}" dt="2025-11-17T20:10:16.212" v="0"/>
            <ac:spMkLst>
              <pc:docMk/>
              <pc:sldMasterMk cId="3741153572" sldId="2147483730"/>
              <pc:sldLayoutMk cId="2222964737" sldId="2147483737"/>
              <ac:spMk id="13" creationId="{05B2AD06-9CF6-0A46-AF22-119BF7556057}"/>
            </ac:spMkLst>
          </pc:spChg>
          <pc:picChg chg="mod">
            <ac:chgData name="Ernest Wavei" userId="7d0c69e1-f8bd-49ad-bbdd-77db4a82a920" providerId="ADAL" clId="{040716EB-941C-4705-AABD-11364E277301}" dt="2025-11-17T20:10:16.212" v="0"/>
            <ac:picMkLst>
              <pc:docMk/>
              <pc:sldMasterMk cId="3741153572" sldId="2147483730"/>
              <pc:sldLayoutMk cId="2222964737" sldId="2147483737"/>
              <ac:picMk id="3" creationId="{4D3D6F76-26A7-0E46-9BE1-B7F072940204}"/>
            </ac:picMkLst>
          </pc:picChg>
        </pc:sldLayoutChg>
        <pc:sldLayoutChg chg="modSp">
          <pc:chgData name="Ernest Wavei" userId="7d0c69e1-f8bd-49ad-bbdd-77db4a82a920" providerId="ADAL" clId="{040716EB-941C-4705-AABD-11364E277301}" dt="2025-11-17T20:10:16.212" v="0"/>
          <pc:sldLayoutMkLst>
            <pc:docMk/>
            <pc:sldMasterMk cId="3741153572" sldId="2147483730"/>
            <pc:sldLayoutMk cId="2133884183" sldId="2147483738"/>
          </pc:sldLayoutMkLst>
          <pc:spChg chg="mod">
            <ac:chgData name="Ernest Wavei" userId="7d0c69e1-f8bd-49ad-bbdd-77db4a82a920" providerId="ADAL" clId="{040716EB-941C-4705-AABD-11364E277301}" dt="2025-11-17T20:10:16.212" v="0"/>
            <ac:spMkLst>
              <pc:docMk/>
              <pc:sldMasterMk cId="3741153572" sldId="2147483730"/>
              <pc:sldLayoutMk cId="2133884183" sldId="2147483738"/>
              <ac:spMk id="13" creationId="{05B2AD06-9CF6-0A46-AF22-119BF7556057}"/>
            </ac:spMkLst>
          </pc:spChg>
          <pc:picChg chg="mod">
            <ac:chgData name="Ernest Wavei" userId="7d0c69e1-f8bd-49ad-bbdd-77db4a82a920" providerId="ADAL" clId="{040716EB-941C-4705-AABD-11364E277301}" dt="2025-11-17T20:10:16.212" v="0"/>
            <ac:picMkLst>
              <pc:docMk/>
              <pc:sldMasterMk cId="3741153572" sldId="2147483730"/>
              <pc:sldLayoutMk cId="2133884183" sldId="2147483738"/>
              <ac:picMk id="4" creationId="{2AEF8B83-F027-5B40-9BE5-0DC1AAF1C706}"/>
            </ac:picMkLst>
          </pc:picChg>
        </pc:sldLayoutChg>
      </pc:sldMasterChg>
      <pc:sldMasterChg chg="modSp modSldLayout">
        <pc:chgData name="Ernest Wavei" userId="7d0c69e1-f8bd-49ad-bbdd-77db4a82a920" providerId="ADAL" clId="{040716EB-941C-4705-AABD-11364E277301}" dt="2025-11-17T20:10:16.212" v="0"/>
        <pc:sldMasterMkLst>
          <pc:docMk/>
          <pc:sldMasterMk cId="2181228748" sldId="2147483739"/>
        </pc:sldMasterMkLst>
        <pc:picChg chg="mod">
          <ac:chgData name="Ernest Wavei" userId="7d0c69e1-f8bd-49ad-bbdd-77db4a82a920" providerId="ADAL" clId="{040716EB-941C-4705-AABD-11364E277301}" dt="2025-11-17T20:10:16.212" v="0"/>
          <ac:picMkLst>
            <pc:docMk/>
            <pc:sldMasterMk cId="2181228748" sldId="2147483739"/>
            <ac:picMk id="8" creationId="{0C1BDC32-D4F1-3049-91DC-0E2B06EFA56F}"/>
          </ac:picMkLst>
        </pc:picChg>
        <pc:sldLayoutChg chg="modSp">
          <pc:chgData name="Ernest Wavei" userId="7d0c69e1-f8bd-49ad-bbdd-77db4a82a920" providerId="ADAL" clId="{040716EB-941C-4705-AABD-11364E277301}" dt="2025-11-17T20:10:16.212" v="0"/>
          <pc:sldLayoutMkLst>
            <pc:docMk/>
            <pc:sldMasterMk cId="2181228748" sldId="2147483739"/>
            <pc:sldLayoutMk cId="2412955903" sldId="2147483740"/>
          </pc:sldLayoutMkLst>
          <pc:spChg chg="mod">
            <ac:chgData name="Ernest Wavei" userId="7d0c69e1-f8bd-49ad-bbdd-77db4a82a920" providerId="ADAL" clId="{040716EB-941C-4705-AABD-11364E277301}" dt="2025-11-17T20:10:16.212" v="0"/>
            <ac:spMkLst>
              <pc:docMk/>
              <pc:sldMasterMk cId="2181228748" sldId="2147483739"/>
              <pc:sldLayoutMk cId="2412955903" sldId="2147483740"/>
              <ac:spMk id="3" creationId="{9C98C58F-EF67-CB44-8825-0F046CAF7261}"/>
            </ac:spMkLst>
          </pc:spChg>
        </pc:sldLayoutChg>
        <pc:sldLayoutChg chg="modSp">
          <pc:chgData name="Ernest Wavei" userId="7d0c69e1-f8bd-49ad-bbdd-77db4a82a920" providerId="ADAL" clId="{040716EB-941C-4705-AABD-11364E277301}" dt="2025-11-17T20:10:16.212" v="0"/>
          <pc:sldLayoutMkLst>
            <pc:docMk/>
            <pc:sldMasterMk cId="2181228748" sldId="2147483739"/>
            <pc:sldLayoutMk cId="126586255" sldId="2147483741"/>
          </pc:sldLayoutMkLst>
          <pc:spChg chg="mod">
            <ac:chgData name="Ernest Wavei" userId="7d0c69e1-f8bd-49ad-bbdd-77db4a82a920" providerId="ADAL" clId="{040716EB-941C-4705-AABD-11364E277301}" dt="2025-11-17T20:10:16.212" v="0"/>
            <ac:spMkLst>
              <pc:docMk/>
              <pc:sldMasterMk cId="2181228748" sldId="2147483739"/>
              <pc:sldLayoutMk cId="126586255" sldId="2147483741"/>
              <ac:spMk id="2" creationId="{00000000-0000-0000-0000-000000000000}"/>
            </ac:spMkLst>
          </pc:spChg>
          <pc:spChg chg="mod">
            <ac:chgData name="Ernest Wavei" userId="7d0c69e1-f8bd-49ad-bbdd-77db4a82a920" providerId="ADAL" clId="{040716EB-941C-4705-AABD-11364E277301}" dt="2025-11-17T20:10:16.212" v="0"/>
            <ac:spMkLst>
              <pc:docMk/>
              <pc:sldMasterMk cId="2181228748" sldId="2147483739"/>
              <pc:sldLayoutMk cId="126586255" sldId="2147483741"/>
              <ac:spMk id="3" creationId="{00000000-0000-0000-0000-000000000000}"/>
            </ac:spMkLst>
          </pc:spChg>
          <pc:spChg chg="mod">
            <ac:chgData name="Ernest Wavei" userId="7d0c69e1-f8bd-49ad-bbdd-77db4a82a920" providerId="ADAL" clId="{040716EB-941C-4705-AABD-11364E277301}" dt="2025-11-17T20:10:16.212" v="0"/>
            <ac:spMkLst>
              <pc:docMk/>
              <pc:sldMasterMk cId="2181228748" sldId="2147483739"/>
              <pc:sldLayoutMk cId="126586255" sldId="2147483741"/>
              <ac:spMk id="4" creationId="{00000000-0000-0000-0000-000000000000}"/>
            </ac:spMkLst>
          </pc:spChg>
          <pc:spChg chg="mod">
            <ac:chgData name="Ernest Wavei" userId="7d0c69e1-f8bd-49ad-bbdd-77db4a82a920" providerId="ADAL" clId="{040716EB-941C-4705-AABD-11364E277301}" dt="2025-11-17T20:10:16.212" v="0"/>
            <ac:spMkLst>
              <pc:docMk/>
              <pc:sldMasterMk cId="2181228748" sldId="2147483739"/>
              <pc:sldLayoutMk cId="126586255" sldId="2147483741"/>
              <ac:spMk id="5" creationId="{00000000-0000-0000-0000-000000000000}"/>
            </ac:spMkLst>
          </pc:spChg>
        </pc:sldLayoutChg>
      </pc:sldMasterChg>
      <pc:sldMasterChg chg="modSp modSldLayout">
        <pc:chgData name="Ernest Wavei" userId="7d0c69e1-f8bd-49ad-bbdd-77db4a82a920" providerId="ADAL" clId="{040716EB-941C-4705-AABD-11364E277301}" dt="2025-11-17T20:10:16.212" v="0"/>
        <pc:sldMasterMkLst>
          <pc:docMk/>
          <pc:sldMasterMk cId="2482251481" sldId="2147483742"/>
        </pc:sldMasterMkLst>
        <pc:spChg chg="mod">
          <ac:chgData name="Ernest Wavei" userId="7d0c69e1-f8bd-49ad-bbdd-77db4a82a920" providerId="ADAL" clId="{040716EB-941C-4705-AABD-11364E277301}" dt="2025-11-17T20:10:16.212" v="0"/>
          <ac:spMkLst>
            <pc:docMk/>
            <pc:sldMasterMk cId="2482251481" sldId="2147483742"/>
            <ac:spMk id="2"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ac:spMk id="3"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ac:spMk id="4"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ac:spMk id="6" creationId="{00000000-0000-0000-0000-000000000000}"/>
          </ac:spMkLst>
        </pc:spChg>
        <pc:sldLayoutChg chg="modSp">
          <pc:chgData name="Ernest Wavei" userId="7d0c69e1-f8bd-49ad-bbdd-77db4a82a920" providerId="ADAL" clId="{040716EB-941C-4705-AABD-11364E277301}" dt="2025-11-17T20:10:16.212" v="0"/>
          <pc:sldLayoutMkLst>
            <pc:docMk/>
            <pc:sldMasterMk cId="2482251481" sldId="2147483742"/>
            <pc:sldLayoutMk cId="2458071026" sldId="2147483743"/>
          </pc:sldLayoutMkLst>
          <pc:spChg chg="mod">
            <ac:chgData name="Ernest Wavei" userId="7d0c69e1-f8bd-49ad-bbdd-77db4a82a920" providerId="ADAL" clId="{040716EB-941C-4705-AABD-11364E277301}" dt="2025-11-17T20:10:16.212" v="0"/>
            <ac:spMkLst>
              <pc:docMk/>
              <pc:sldMasterMk cId="2482251481" sldId="2147483742"/>
              <pc:sldLayoutMk cId="2458071026" sldId="2147483743"/>
              <ac:spMk id="2"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pc:sldLayoutMk cId="2458071026" sldId="2147483743"/>
              <ac:spMk id="3"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pc:sldLayoutMk cId="2458071026" sldId="2147483743"/>
              <ac:spMk id="4"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pc:sldLayoutMk cId="2458071026" sldId="2147483743"/>
              <ac:spMk id="5" creationId="{00000000-0000-0000-0000-000000000000}"/>
            </ac:spMkLst>
          </pc:spChg>
        </pc:sldLayoutChg>
        <pc:sldLayoutChg chg="modSp">
          <pc:chgData name="Ernest Wavei" userId="7d0c69e1-f8bd-49ad-bbdd-77db4a82a920" providerId="ADAL" clId="{040716EB-941C-4705-AABD-11364E277301}" dt="2025-11-17T20:10:16.212" v="0"/>
          <pc:sldLayoutMkLst>
            <pc:docMk/>
            <pc:sldMasterMk cId="2482251481" sldId="2147483742"/>
            <pc:sldLayoutMk cId="2182654979" sldId="2147483744"/>
          </pc:sldLayoutMkLst>
          <pc:spChg chg="mod">
            <ac:chgData name="Ernest Wavei" userId="7d0c69e1-f8bd-49ad-bbdd-77db4a82a920" providerId="ADAL" clId="{040716EB-941C-4705-AABD-11364E277301}" dt="2025-11-17T20:10:16.212" v="0"/>
            <ac:spMkLst>
              <pc:docMk/>
              <pc:sldMasterMk cId="2482251481" sldId="2147483742"/>
              <pc:sldLayoutMk cId="2182654979" sldId="2147483744"/>
              <ac:spMk id="3"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pc:sldLayoutMk cId="2182654979" sldId="2147483744"/>
              <ac:spMk id="5" creationId="{00000000-0000-0000-0000-000000000000}"/>
            </ac:spMkLst>
          </pc:spChg>
        </pc:sldLayoutChg>
        <pc:sldLayoutChg chg="modSp">
          <pc:chgData name="Ernest Wavei" userId="7d0c69e1-f8bd-49ad-bbdd-77db4a82a920" providerId="ADAL" clId="{040716EB-941C-4705-AABD-11364E277301}" dt="2025-11-17T20:10:16.212" v="0"/>
          <pc:sldLayoutMkLst>
            <pc:docMk/>
            <pc:sldMasterMk cId="2482251481" sldId="2147483742"/>
            <pc:sldLayoutMk cId="4174894358" sldId="2147483745"/>
          </pc:sldLayoutMkLst>
          <pc:spChg chg="mod">
            <ac:chgData name="Ernest Wavei" userId="7d0c69e1-f8bd-49ad-bbdd-77db4a82a920" providerId="ADAL" clId="{040716EB-941C-4705-AABD-11364E277301}" dt="2025-11-17T20:10:16.212" v="0"/>
            <ac:spMkLst>
              <pc:docMk/>
              <pc:sldMasterMk cId="2482251481" sldId="2147483742"/>
              <pc:sldLayoutMk cId="4174894358" sldId="2147483745"/>
              <ac:spMk id="2"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pc:sldLayoutMk cId="4174894358" sldId="2147483745"/>
              <ac:spMk id="3" creationId="{00000000-0000-0000-0000-000000000000}"/>
            </ac:spMkLst>
          </pc:spChg>
        </pc:sldLayoutChg>
        <pc:sldLayoutChg chg="modSp">
          <pc:chgData name="Ernest Wavei" userId="7d0c69e1-f8bd-49ad-bbdd-77db4a82a920" providerId="ADAL" clId="{040716EB-941C-4705-AABD-11364E277301}" dt="2025-11-17T20:10:16.212" v="0"/>
          <pc:sldLayoutMkLst>
            <pc:docMk/>
            <pc:sldMasterMk cId="2482251481" sldId="2147483742"/>
            <pc:sldLayoutMk cId="3010350802" sldId="2147483746"/>
          </pc:sldLayoutMkLst>
          <pc:spChg chg="mod">
            <ac:chgData name="Ernest Wavei" userId="7d0c69e1-f8bd-49ad-bbdd-77db4a82a920" providerId="ADAL" clId="{040716EB-941C-4705-AABD-11364E277301}" dt="2025-11-17T20:10:16.212" v="0"/>
            <ac:spMkLst>
              <pc:docMk/>
              <pc:sldMasterMk cId="2482251481" sldId="2147483742"/>
              <pc:sldLayoutMk cId="3010350802" sldId="2147483746"/>
              <ac:spMk id="3"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pc:sldLayoutMk cId="3010350802" sldId="2147483746"/>
              <ac:spMk id="4" creationId="{00000000-0000-0000-0000-000000000000}"/>
            </ac:spMkLst>
          </pc:spChg>
        </pc:sldLayoutChg>
        <pc:sldLayoutChg chg="modSp">
          <pc:chgData name="Ernest Wavei" userId="7d0c69e1-f8bd-49ad-bbdd-77db4a82a920" providerId="ADAL" clId="{040716EB-941C-4705-AABD-11364E277301}" dt="2025-11-17T20:10:16.212" v="0"/>
          <pc:sldLayoutMkLst>
            <pc:docMk/>
            <pc:sldMasterMk cId="2482251481" sldId="2147483742"/>
            <pc:sldLayoutMk cId="1339919705" sldId="2147483747"/>
          </pc:sldLayoutMkLst>
          <pc:spChg chg="mod">
            <ac:chgData name="Ernest Wavei" userId="7d0c69e1-f8bd-49ad-bbdd-77db4a82a920" providerId="ADAL" clId="{040716EB-941C-4705-AABD-11364E277301}" dt="2025-11-17T20:10:16.212" v="0"/>
            <ac:spMkLst>
              <pc:docMk/>
              <pc:sldMasterMk cId="2482251481" sldId="2147483742"/>
              <pc:sldLayoutMk cId="1339919705" sldId="2147483747"/>
              <ac:spMk id="3"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pc:sldLayoutMk cId="1339919705" sldId="2147483747"/>
              <ac:spMk id="4"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pc:sldLayoutMk cId="1339919705" sldId="2147483747"/>
              <ac:spMk id="5"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pc:sldLayoutMk cId="1339919705" sldId="2147483747"/>
              <ac:spMk id="6" creationId="{00000000-0000-0000-0000-000000000000}"/>
            </ac:spMkLst>
          </pc:spChg>
        </pc:sldLayoutChg>
        <pc:sldLayoutChg chg="modSp">
          <pc:chgData name="Ernest Wavei" userId="7d0c69e1-f8bd-49ad-bbdd-77db4a82a920" providerId="ADAL" clId="{040716EB-941C-4705-AABD-11364E277301}" dt="2025-11-17T20:10:16.212" v="0"/>
          <pc:sldLayoutMkLst>
            <pc:docMk/>
            <pc:sldMasterMk cId="2482251481" sldId="2147483742"/>
            <pc:sldLayoutMk cId="872672182" sldId="2147483750"/>
          </pc:sldLayoutMkLst>
          <pc:spChg chg="mod">
            <ac:chgData name="Ernest Wavei" userId="7d0c69e1-f8bd-49ad-bbdd-77db4a82a920" providerId="ADAL" clId="{040716EB-941C-4705-AABD-11364E277301}" dt="2025-11-17T20:10:16.212" v="0"/>
            <ac:spMkLst>
              <pc:docMk/>
              <pc:sldMasterMk cId="2482251481" sldId="2147483742"/>
              <pc:sldLayoutMk cId="872672182" sldId="2147483750"/>
              <ac:spMk id="2"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pc:sldLayoutMk cId="872672182" sldId="2147483750"/>
              <ac:spMk id="3"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pc:sldLayoutMk cId="872672182" sldId="2147483750"/>
              <ac:spMk id="4" creationId="{00000000-0000-0000-0000-000000000000}"/>
            </ac:spMkLst>
          </pc:spChg>
        </pc:sldLayoutChg>
        <pc:sldLayoutChg chg="modSp">
          <pc:chgData name="Ernest Wavei" userId="7d0c69e1-f8bd-49ad-bbdd-77db4a82a920" providerId="ADAL" clId="{040716EB-941C-4705-AABD-11364E277301}" dt="2025-11-17T20:10:16.212" v="0"/>
          <pc:sldLayoutMkLst>
            <pc:docMk/>
            <pc:sldMasterMk cId="2482251481" sldId="2147483742"/>
            <pc:sldLayoutMk cId="3388737982" sldId="2147483751"/>
          </pc:sldLayoutMkLst>
          <pc:spChg chg="mod">
            <ac:chgData name="Ernest Wavei" userId="7d0c69e1-f8bd-49ad-bbdd-77db4a82a920" providerId="ADAL" clId="{040716EB-941C-4705-AABD-11364E277301}" dt="2025-11-17T20:10:16.212" v="0"/>
            <ac:spMkLst>
              <pc:docMk/>
              <pc:sldMasterMk cId="2482251481" sldId="2147483742"/>
              <pc:sldLayoutMk cId="3388737982" sldId="2147483751"/>
              <ac:spMk id="2"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pc:sldLayoutMk cId="3388737982" sldId="2147483751"/>
              <ac:spMk id="3"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pc:sldLayoutMk cId="3388737982" sldId="2147483751"/>
              <ac:spMk id="4" creationId="{00000000-0000-0000-0000-000000000000}"/>
            </ac:spMkLst>
          </pc:spChg>
        </pc:sldLayoutChg>
        <pc:sldLayoutChg chg="modSp">
          <pc:chgData name="Ernest Wavei" userId="7d0c69e1-f8bd-49ad-bbdd-77db4a82a920" providerId="ADAL" clId="{040716EB-941C-4705-AABD-11364E277301}" dt="2025-11-17T20:10:16.212" v="0"/>
          <pc:sldLayoutMkLst>
            <pc:docMk/>
            <pc:sldMasterMk cId="2482251481" sldId="2147483742"/>
            <pc:sldLayoutMk cId="2391269834" sldId="2147483753"/>
          </pc:sldLayoutMkLst>
          <pc:spChg chg="mod">
            <ac:chgData name="Ernest Wavei" userId="7d0c69e1-f8bd-49ad-bbdd-77db4a82a920" providerId="ADAL" clId="{040716EB-941C-4705-AABD-11364E277301}" dt="2025-11-17T20:10:16.212" v="0"/>
            <ac:spMkLst>
              <pc:docMk/>
              <pc:sldMasterMk cId="2482251481" sldId="2147483742"/>
              <pc:sldLayoutMk cId="2391269834" sldId="2147483753"/>
              <ac:spMk id="2"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pc:sldLayoutMk cId="2391269834" sldId="2147483753"/>
              <ac:spMk id="3" creationId="{00000000-0000-0000-0000-000000000000}"/>
            </ac:spMkLst>
          </pc:spChg>
        </pc:sldLayoutChg>
        <pc:sldLayoutChg chg="modSp">
          <pc:chgData name="Ernest Wavei" userId="7d0c69e1-f8bd-49ad-bbdd-77db4a82a920" providerId="ADAL" clId="{040716EB-941C-4705-AABD-11364E277301}" dt="2025-11-17T20:10:16.212" v="0"/>
          <pc:sldLayoutMkLst>
            <pc:docMk/>
            <pc:sldMasterMk cId="2482251481" sldId="2147483742"/>
            <pc:sldLayoutMk cId="3515528433" sldId="2147483754"/>
          </pc:sldLayoutMkLst>
          <pc:spChg chg="mod">
            <ac:chgData name="Ernest Wavei" userId="7d0c69e1-f8bd-49ad-bbdd-77db4a82a920" providerId="ADAL" clId="{040716EB-941C-4705-AABD-11364E277301}" dt="2025-11-17T20:10:16.212" v="0"/>
            <ac:spMkLst>
              <pc:docMk/>
              <pc:sldMasterMk cId="2482251481" sldId="2147483742"/>
              <pc:sldLayoutMk cId="3515528433" sldId="2147483754"/>
              <ac:spMk id="4" creationId="{12008116-C1AE-FF48-B61C-9AF813142E75}"/>
            </ac:spMkLst>
          </pc:spChg>
          <pc:spChg chg="mod">
            <ac:chgData name="Ernest Wavei" userId="7d0c69e1-f8bd-49ad-bbdd-77db4a82a920" providerId="ADAL" clId="{040716EB-941C-4705-AABD-11364E277301}" dt="2025-11-17T20:10:16.212" v="0"/>
            <ac:spMkLst>
              <pc:docMk/>
              <pc:sldMasterMk cId="2482251481" sldId="2147483742"/>
              <pc:sldLayoutMk cId="3515528433" sldId="2147483754"/>
              <ac:spMk id="5" creationId="{00000000-0000-0000-0000-000000000000}"/>
            </ac:spMkLst>
          </pc:spChg>
          <pc:spChg chg="mod">
            <ac:chgData name="Ernest Wavei" userId="7d0c69e1-f8bd-49ad-bbdd-77db4a82a920" providerId="ADAL" clId="{040716EB-941C-4705-AABD-11364E277301}" dt="2025-11-17T20:10:16.212" v="0"/>
            <ac:spMkLst>
              <pc:docMk/>
              <pc:sldMasterMk cId="2482251481" sldId="2147483742"/>
              <pc:sldLayoutMk cId="3515528433" sldId="2147483754"/>
              <ac:spMk id="6" creationId="{00000000-0000-0000-0000-000000000000}"/>
            </ac:spMkLst>
          </pc:spChg>
        </pc:sldLayoutChg>
      </pc:sldMasterChg>
      <pc:sldMasterChg chg="modSp modSldLayout">
        <pc:chgData name="Ernest Wavei" userId="7d0c69e1-f8bd-49ad-bbdd-77db4a82a920" providerId="ADAL" clId="{040716EB-941C-4705-AABD-11364E277301}" dt="2025-11-17T20:10:16.212" v="0"/>
        <pc:sldMasterMkLst>
          <pc:docMk/>
          <pc:sldMasterMk cId="3076452198" sldId="2147483756"/>
        </pc:sldMasterMkLst>
        <pc:picChg chg="mod">
          <ac:chgData name="Ernest Wavei" userId="7d0c69e1-f8bd-49ad-bbdd-77db4a82a920" providerId="ADAL" clId="{040716EB-941C-4705-AABD-11364E277301}" dt="2025-11-17T20:10:16.212" v="0"/>
          <ac:picMkLst>
            <pc:docMk/>
            <pc:sldMasterMk cId="3076452198" sldId="2147483756"/>
            <ac:picMk id="8" creationId="{B11DD05D-E9D6-9843-8D15-F038D77E7422}"/>
          </ac:picMkLst>
        </pc:picChg>
        <pc:sldLayoutChg chg="modSp">
          <pc:chgData name="Ernest Wavei" userId="7d0c69e1-f8bd-49ad-bbdd-77db4a82a920" providerId="ADAL" clId="{040716EB-941C-4705-AABD-11364E277301}" dt="2025-11-17T20:10:16.212" v="0"/>
          <pc:sldLayoutMkLst>
            <pc:docMk/>
            <pc:sldMasterMk cId="3076452198" sldId="2147483756"/>
            <pc:sldLayoutMk cId="3862305997" sldId="2147483757"/>
          </pc:sldLayoutMkLst>
          <pc:spChg chg="mod">
            <ac:chgData name="Ernest Wavei" userId="7d0c69e1-f8bd-49ad-bbdd-77db4a82a920" providerId="ADAL" clId="{040716EB-941C-4705-AABD-11364E277301}" dt="2025-11-17T20:10:16.212" v="0"/>
            <ac:spMkLst>
              <pc:docMk/>
              <pc:sldMasterMk cId="3076452198" sldId="2147483756"/>
              <pc:sldLayoutMk cId="3862305997" sldId="2147483757"/>
              <ac:spMk id="2" creationId="{92D77E0C-7BD5-5549-A375-8247A3893243}"/>
            </ac:spMkLst>
          </pc:spChg>
        </pc:sldLayoutChg>
      </pc:sldMasterChg>
      <pc:sldMasterChg chg="modSp modSldLayout">
        <pc:chgData name="Ernest Wavei" userId="7d0c69e1-f8bd-49ad-bbdd-77db4a82a920" providerId="ADAL" clId="{040716EB-941C-4705-AABD-11364E277301}" dt="2025-11-17T20:10:16.212" v="0"/>
        <pc:sldMasterMkLst>
          <pc:docMk/>
          <pc:sldMasterMk cId="3548085299" sldId="2147483758"/>
        </pc:sldMasterMkLst>
        <pc:picChg chg="mod">
          <ac:chgData name="Ernest Wavei" userId="7d0c69e1-f8bd-49ad-bbdd-77db4a82a920" providerId="ADAL" clId="{040716EB-941C-4705-AABD-11364E277301}" dt="2025-11-17T20:10:16.212" v="0"/>
          <ac:picMkLst>
            <pc:docMk/>
            <pc:sldMasterMk cId="3548085299" sldId="2147483758"/>
            <ac:picMk id="8" creationId="{65277B58-6235-064D-97B2-D0F4DEB59BA2}"/>
          </ac:picMkLst>
        </pc:picChg>
        <pc:sldLayoutChg chg="modSp">
          <pc:chgData name="Ernest Wavei" userId="7d0c69e1-f8bd-49ad-bbdd-77db4a82a920" providerId="ADAL" clId="{040716EB-941C-4705-AABD-11364E277301}" dt="2025-11-17T20:10:16.212" v="0"/>
          <pc:sldLayoutMkLst>
            <pc:docMk/>
            <pc:sldMasterMk cId="3548085299" sldId="2147483758"/>
            <pc:sldLayoutMk cId="1061808436" sldId="2147483759"/>
          </pc:sldLayoutMkLst>
          <pc:spChg chg="mod">
            <ac:chgData name="Ernest Wavei" userId="7d0c69e1-f8bd-49ad-bbdd-77db4a82a920" providerId="ADAL" clId="{040716EB-941C-4705-AABD-11364E277301}" dt="2025-11-17T20:10:16.212" v="0"/>
            <ac:spMkLst>
              <pc:docMk/>
              <pc:sldMasterMk cId="3548085299" sldId="2147483758"/>
              <pc:sldLayoutMk cId="1061808436" sldId="2147483759"/>
              <ac:spMk id="3" creationId="{BF0BA9FB-2FDB-7E46-981B-3CC0ADD4E578}"/>
            </ac:spMkLst>
          </pc:spChg>
        </pc:sldLayoutChg>
        <pc:sldLayoutChg chg="modSp">
          <pc:chgData name="Ernest Wavei" userId="7d0c69e1-f8bd-49ad-bbdd-77db4a82a920" providerId="ADAL" clId="{040716EB-941C-4705-AABD-11364E277301}" dt="2025-11-17T20:10:16.212" v="0"/>
          <pc:sldLayoutMkLst>
            <pc:docMk/>
            <pc:sldMasterMk cId="3548085299" sldId="2147483758"/>
            <pc:sldLayoutMk cId="2947302283" sldId="2147483760"/>
          </pc:sldLayoutMkLst>
          <pc:spChg chg="mod">
            <ac:chgData name="Ernest Wavei" userId="7d0c69e1-f8bd-49ad-bbdd-77db4a82a920" providerId="ADAL" clId="{040716EB-941C-4705-AABD-11364E277301}" dt="2025-11-17T20:10:16.212" v="0"/>
            <ac:spMkLst>
              <pc:docMk/>
              <pc:sldMasterMk cId="3548085299" sldId="2147483758"/>
              <pc:sldLayoutMk cId="2947302283" sldId="2147483760"/>
              <ac:spMk id="3" creationId="{59F52B34-1263-5340-99D2-7468DF6FDF56}"/>
            </ac:spMkLst>
          </pc:spChg>
          <pc:spChg chg="mod">
            <ac:chgData name="Ernest Wavei" userId="7d0c69e1-f8bd-49ad-bbdd-77db4a82a920" providerId="ADAL" clId="{040716EB-941C-4705-AABD-11364E277301}" dt="2025-11-17T20:10:16.212" v="0"/>
            <ac:spMkLst>
              <pc:docMk/>
              <pc:sldMasterMk cId="3548085299" sldId="2147483758"/>
              <pc:sldLayoutMk cId="2947302283" sldId="2147483760"/>
              <ac:spMk id="6" creationId="{160C76CE-A814-A147-9C0B-27514F28EA56}"/>
            </ac:spMkLst>
          </pc:spChg>
        </pc:sldLayoutChg>
      </pc:sldMasterChg>
      <pc:sldMasterChg chg="modSp modSldLayout">
        <pc:chgData name="Ernest Wavei" userId="7d0c69e1-f8bd-49ad-bbdd-77db4a82a920" providerId="ADAL" clId="{040716EB-941C-4705-AABD-11364E277301}" dt="2025-11-17T20:10:16.212" v="0"/>
        <pc:sldMasterMkLst>
          <pc:docMk/>
          <pc:sldMasterMk cId="2973954919" sldId="2147483762"/>
        </pc:sldMasterMkLst>
        <pc:picChg chg="mod">
          <ac:chgData name="Ernest Wavei" userId="7d0c69e1-f8bd-49ad-bbdd-77db4a82a920" providerId="ADAL" clId="{040716EB-941C-4705-AABD-11364E277301}" dt="2025-11-17T20:10:16.212" v="0"/>
          <ac:picMkLst>
            <pc:docMk/>
            <pc:sldMasterMk cId="2973954919" sldId="2147483762"/>
            <ac:picMk id="8" creationId="{444BC08C-2962-454D-849E-17D2822D1382}"/>
          </ac:picMkLst>
        </pc:picChg>
        <pc:sldLayoutChg chg="modSp">
          <pc:chgData name="Ernest Wavei" userId="7d0c69e1-f8bd-49ad-bbdd-77db4a82a920" providerId="ADAL" clId="{040716EB-941C-4705-AABD-11364E277301}" dt="2025-11-17T20:10:16.212" v="0"/>
          <pc:sldLayoutMkLst>
            <pc:docMk/>
            <pc:sldMasterMk cId="2973954919" sldId="2147483762"/>
            <pc:sldLayoutMk cId="2658627350" sldId="2147483763"/>
          </pc:sldLayoutMkLst>
          <pc:spChg chg="mod">
            <ac:chgData name="Ernest Wavei" userId="7d0c69e1-f8bd-49ad-bbdd-77db4a82a920" providerId="ADAL" clId="{040716EB-941C-4705-AABD-11364E277301}" dt="2025-11-17T20:10:16.212" v="0"/>
            <ac:spMkLst>
              <pc:docMk/>
              <pc:sldMasterMk cId="2973954919" sldId="2147483762"/>
              <pc:sldLayoutMk cId="2658627350" sldId="2147483763"/>
              <ac:spMk id="3" creationId="{5AD7A99E-5B7F-6649-9A4D-E3C41FE51EE1}"/>
            </ac:spMkLst>
          </pc:spChg>
        </pc:sldLayoutChg>
      </pc:sldMasterChg>
      <pc:sldMasterChg chg="modSp modSldLayout">
        <pc:chgData name="Ernest Wavei" userId="7d0c69e1-f8bd-49ad-bbdd-77db4a82a920" providerId="ADAL" clId="{040716EB-941C-4705-AABD-11364E277301}" dt="2025-11-17T20:10:16.212" v="0"/>
        <pc:sldMasterMkLst>
          <pc:docMk/>
          <pc:sldMasterMk cId="2615074887" sldId="2147483764"/>
        </pc:sldMasterMkLst>
        <pc:spChg chg="mod">
          <ac:chgData name="Ernest Wavei" userId="7d0c69e1-f8bd-49ad-bbdd-77db4a82a920" providerId="ADAL" clId="{040716EB-941C-4705-AABD-11364E277301}" dt="2025-11-17T20:10:16.212" v="0"/>
          <ac:spMkLst>
            <pc:docMk/>
            <pc:sldMasterMk cId="2615074887" sldId="2147483764"/>
            <ac:spMk id="2" creationId="{698BCAE4-E4DF-56DA-A567-0D05449D4D5D}"/>
          </ac:spMkLst>
        </pc:spChg>
        <pc:spChg chg="mod">
          <ac:chgData name="Ernest Wavei" userId="7d0c69e1-f8bd-49ad-bbdd-77db4a82a920" providerId="ADAL" clId="{040716EB-941C-4705-AABD-11364E277301}" dt="2025-11-17T20:10:16.212" v="0"/>
          <ac:spMkLst>
            <pc:docMk/>
            <pc:sldMasterMk cId="2615074887" sldId="2147483764"/>
            <ac:spMk id="3" creationId="{2CFC735F-9803-259C-18EA-C03700DE63D3}"/>
          </ac:spMkLst>
        </pc:spChg>
        <pc:spChg chg="mod">
          <ac:chgData name="Ernest Wavei" userId="7d0c69e1-f8bd-49ad-bbdd-77db4a82a920" providerId="ADAL" clId="{040716EB-941C-4705-AABD-11364E277301}" dt="2025-11-17T20:10:16.212" v="0"/>
          <ac:spMkLst>
            <pc:docMk/>
            <pc:sldMasterMk cId="2615074887" sldId="2147483764"/>
            <ac:spMk id="4" creationId="{430C043A-F9F6-2403-EEB1-C6BC3D5A436F}"/>
          </ac:spMkLst>
        </pc:spChg>
        <pc:spChg chg="mod">
          <ac:chgData name="Ernest Wavei" userId="7d0c69e1-f8bd-49ad-bbdd-77db4a82a920" providerId="ADAL" clId="{040716EB-941C-4705-AABD-11364E277301}" dt="2025-11-17T20:10:16.212" v="0"/>
          <ac:spMkLst>
            <pc:docMk/>
            <pc:sldMasterMk cId="2615074887" sldId="2147483764"/>
            <ac:spMk id="5" creationId="{8ACEE623-190A-71D3-79DE-892556427F7D}"/>
          </ac:spMkLst>
        </pc:spChg>
        <pc:spChg chg="mod">
          <ac:chgData name="Ernest Wavei" userId="7d0c69e1-f8bd-49ad-bbdd-77db4a82a920" providerId="ADAL" clId="{040716EB-941C-4705-AABD-11364E277301}" dt="2025-11-17T20:10:16.212" v="0"/>
          <ac:spMkLst>
            <pc:docMk/>
            <pc:sldMasterMk cId="2615074887" sldId="2147483764"/>
            <ac:spMk id="6" creationId="{AAD25559-A655-D606-8FC4-CBEFF924C2A9}"/>
          </ac:spMkLst>
        </pc:spChg>
        <pc:sldLayoutChg chg="modSp">
          <pc:chgData name="Ernest Wavei" userId="7d0c69e1-f8bd-49ad-bbdd-77db4a82a920" providerId="ADAL" clId="{040716EB-941C-4705-AABD-11364E277301}" dt="2025-11-17T20:10:16.212" v="0"/>
          <pc:sldLayoutMkLst>
            <pc:docMk/>
            <pc:sldMasterMk cId="2615074887" sldId="2147483764"/>
            <pc:sldLayoutMk cId="2625376953" sldId="2147483765"/>
          </pc:sldLayoutMkLst>
          <pc:spChg chg="mod">
            <ac:chgData name="Ernest Wavei" userId="7d0c69e1-f8bd-49ad-bbdd-77db4a82a920" providerId="ADAL" clId="{040716EB-941C-4705-AABD-11364E277301}" dt="2025-11-17T20:10:16.212" v="0"/>
            <ac:spMkLst>
              <pc:docMk/>
              <pc:sldMasterMk cId="2615074887" sldId="2147483764"/>
              <pc:sldLayoutMk cId="2625376953" sldId="2147483765"/>
              <ac:spMk id="2" creationId="{2416913E-039A-2149-4741-B8591ED769B5}"/>
            </ac:spMkLst>
          </pc:spChg>
          <pc:spChg chg="mod">
            <ac:chgData name="Ernest Wavei" userId="7d0c69e1-f8bd-49ad-bbdd-77db4a82a920" providerId="ADAL" clId="{040716EB-941C-4705-AABD-11364E277301}" dt="2025-11-17T20:10:16.212" v="0"/>
            <ac:spMkLst>
              <pc:docMk/>
              <pc:sldMasterMk cId="2615074887" sldId="2147483764"/>
              <pc:sldLayoutMk cId="2625376953" sldId="2147483765"/>
              <ac:spMk id="3" creationId="{C894EEC8-388A-33B4-D4FD-E68E26E67637}"/>
            </ac:spMkLst>
          </pc:spChg>
        </pc:sldLayoutChg>
        <pc:sldLayoutChg chg="modSp">
          <pc:chgData name="Ernest Wavei" userId="7d0c69e1-f8bd-49ad-bbdd-77db4a82a920" providerId="ADAL" clId="{040716EB-941C-4705-AABD-11364E277301}" dt="2025-11-17T20:10:16.212" v="0"/>
          <pc:sldLayoutMkLst>
            <pc:docMk/>
            <pc:sldMasterMk cId="2615074887" sldId="2147483764"/>
            <pc:sldLayoutMk cId="4025449305" sldId="2147483767"/>
          </pc:sldLayoutMkLst>
          <pc:spChg chg="mod">
            <ac:chgData name="Ernest Wavei" userId="7d0c69e1-f8bd-49ad-bbdd-77db4a82a920" providerId="ADAL" clId="{040716EB-941C-4705-AABD-11364E277301}" dt="2025-11-17T20:10:16.212" v="0"/>
            <ac:spMkLst>
              <pc:docMk/>
              <pc:sldMasterMk cId="2615074887" sldId="2147483764"/>
              <pc:sldLayoutMk cId="4025449305" sldId="2147483767"/>
              <ac:spMk id="2" creationId="{1770B797-2F89-538A-09EE-F4BDD73174A3}"/>
            </ac:spMkLst>
          </pc:spChg>
          <pc:spChg chg="mod">
            <ac:chgData name="Ernest Wavei" userId="7d0c69e1-f8bd-49ad-bbdd-77db4a82a920" providerId="ADAL" clId="{040716EB-941C-4705-AABD-11364E277301}" dt="2025-11-17T20:10:16.212" v="0"/>
            <ac:spMkLst>
              <pc:docMk/>
              <pc:sldMasterMk cId="2615074887" sldId="2147483764"/>
              <pc:sldLayoutMk cId="4025449305" sldId="2147483767"/>
              <ac:spMk id="3" creationId="{AF5E09BD-D78A-2378-07C8-9AB84D36358A}"/>
            </ac:spMkLst>
          </pc:spChg>
        </pc:sldLayoutChg>
        <pc:sldLayoutChg chg="modSp">
          <pc:chgData name="Ernest Wavei" userId="7d0c69e1-f8bd-49ad-bbdd-77db4a82a920" providerId="ADAL" clId="{040716EB-941C-4705-AABD-11364E277301}" dt="2025-11-17T20:10:16.212" v="0"/>
          <pc:sldLayoutMkLst>
            <pc:docMk/>
            <pc:sldMasterMk cId="2615074887" sldId="2147483764"/>
            <pc:sldLayoutMk cId="315845578" sldId="2147483768"/>
          </pc:sldLayoutMkLst>
          <pc:spChg chg="mod">
            <ac:chgData name="Ernest Wavei" userId="7d0c69e1-f8bd-49ad-bbdd-77db4a82a920" providerId="ADAL" clId="{040716EB-941C-4705-AABD-11364E277301}" dt="2025-11-17T20:10:16.212" v="0"/>
            <ac:spMkLst>
              <pc:docMk/>
              <pc:sldMasterMk cId="2615074887" sldId="2147483764"/>
              <pc:sldLayoutMk cId="315845578" sldId="2147483768"/>
              <ac:spMk id="3" creationId="{D49E62F8-256C-A05F-D248-9CF8A7A53001}"/>
            </ac:spMkLst>
          </pc:spChg>
          <pc:spChg chg="mod">
            <ac:chgData name="Ernest Wavei" userId="7d0c69e1-f8bd-49ad-bbdd-77db4a82a920" providerId="ADAL" clId="{040716EB-941C-4705-AABD-11364E277301}" dt="2025-11-17T20:10:16.212" v="0"/>
            <ac:spMkLst>
              <pc:docMk/>
              <pc:sldMasterMk cId="2615074887" sldId="2147483764"/>
              <pc:sldLayoutMk cId="315845578" sldId="2147483768"/>
              <ac:spMk id="4" creationId="{46E8BDD5-29BB-7699-AF0F-AF4E0AF9E62E}"/>
            </ac:spMkLst>
          </pc:spChg>
        </pc:sldLayoutChg>
        <pc:sldLayoutChg chg="modSp">
          <pc:chgData name="Ernest Wavei" userId="7d0c69e1-f8bd-49ad-bbdd-77db4a82a920" providerId="ADAL" clId="{040716EB-941C-4705-AABD-11364E277301}" dt="2025-11-17T20:10:16.212" v="0"/>
          <pc:sldLayoutMkLst>
            <pc:docMk/>
            <pc:sldMasterMk cId="2615074887" sldId="2147483764"/>
            <pc:sldLayoutMk cId="822718197" sldId="2147483769"/>
          </pc:sldLayoutMkLst>
          <pc:spChg chg="mod">
            <ac:chgData name="Ernest Wavei" userId="7d0c69e1-f8bd-49ad-bbdd-77db4a82a920" providerId="ADAL" clId="{040716EB-941C-4705-AABD-11364E277301}" dt="2025-11-17T20:10:16.212" v="0"/>
            <ac:spMkLst>
              <pc:docMk/>
              <pc:sldMasterMk cId="2615074887" sldId="2147483764"/>
              <pc:sldLayoutMk cId="822718197" sldId="2147483769"/>
              <ac:spMk id="2" creationId="{A9901E71-70B2-C517-BBD6-ACDF4250343D}"/>
            </ac:spMkLst>
          </pc:spChg>
          <pc:spChg chg="mod">
            <ac:chgData name="Ernest Wavei" userId="7d0c69e1-f8bd-49ad-bbdd-77db4a82a920" providerId="ADAL" clId="{040716EB-941C-4705-AABD-11364E277301}" dt="2025-11-17T20:10:16.212" v="0"/>
            <ac:spMkLst>
              <pc:docMk/>
              <pc:sldMasterMk cId="2615074887" sldId="2147483764"/>
              <pc:sldLayoutMk cId="822718197" sldId="2147483769"/>
              <ac:spMk id="3" creationId="{5115786F-C830-06A1-FA7D-29AC8E4DD578}"/>
            </ac:spMkLst>
          </pc:spChg>
          <pc:spChg chg="mod">
            <ac:chgData name="Ernest Wavei" userId="7d0c69e1-f8bd-49ad-bbdd-77db4a82a920" providerId="ADAL" clId="{040716EB-941C-4705-AABD-11364E277301}" dt="2025-11-17T20:10:16.212" v="0"/>
            <ac:spMkLst>
              <pc:docMk/>
              <pc:sldMasterMk cId="2615074887" sldId="2147483764"/>
              <pc:sldLayoutMk cId="822718197" sldId="2147483769"/>
              <ac:spMk id="4" creationId="{6D0D3140-0917-924C-547C-187B1366A3D0}"/>
            </ac:spMkLst>
          </pc:spChg>
          <pc:spChg chg="mod">
            <ac:chgData name="Ernest Wavei" userId="7d0c69e1-f8bd-49ad-bbdd-77db4a82a920" providerId="ADAL" clId="{040716EB-941C-4705-AABD-11364E277301}" dt="2025-11-17T20:10:16.212" v="0"/>
            <ac:spMkLst>
              <pc:docMk/>
              <pc:sldMasterMk cId="2615074887" sldId="2147483764"/>
              <pc:sldLayoutMk cId="822718197" sldId="2147483769"/>
              <ac:spMk id="5" creationId="{7F9A0479-196A-8FAE-8FF8-06A56A821FDA}"/>
            </ac:spMkLst>
          </pc:spChg>
          <pc:spChg chg="mod">
            <ac:chgData name="Ernest Wavei" userId="7d0c69e1-f8bd-49ad-bbdd-77db4a82a920" providerId="ADAL" clId="{040716EB-941C-4705-AABD-11364E277301}" dt="2025-11-17T20:10:16.212" v="0"/>
            <ac:spMkLst>
              <pc:docMk/>
              <pc:sldMasterMk cId="2615074887" sldId="2147483764"/>
              <pc:sldLayoutMk cId="822718197" sldId="2147483769"/>
              <ac:spMk id="6" creationId="{FC33F88A-AD85-CC52-41FF-A5BD38315A0E}"/>
            </ac:spMkLst>
          </pc:spChg>
        </pc:sldLayoutChg>
        <pc:sldLayoutChg chg="modSp">
          <pc:chgData name="Ernest Wavei" userId="7d0c69e1-f8bd-49ad-bbdd-77db4a82a920" providerId="ADAL" clId="{040716EB-941C-4705-AABD-11364E277301}" dt="2025-11-17T20:10:16.212" v="0"/>
          <pc:sldLayoutMkLst>
            <pc:docMk/>
            <pc:sldMasterMk cId="2615074887" sldId="2147483764"/>
            <pc:sldLayoutMk cId="745914509" sldId="2147483772"/>
          </pc:sldLayoutMkLst>
          <pc:spChg chg="mod">
            <ac:chgData name="Ernest Wavei" userId="7d0c69e1-f8bd-49ad-bbdd-77db4a82a920" providerId="ADAL" clId="{040716EB-941C-4705-AABD-11364E277301}" dt="2025-11-17T20:10:16.212" v="0"/>
            <ac:spMkLst>
              <pc:docMk/>
              <pc:sldMasterMk cId="2615074887" sldId="2147483764"/>
              <pc:sldLayoutMk cId="745914509" sldId="2147483772"/>
              <ac:spMk id="2" creationId="{118B0D98-2B82-E6D9-4987-2C7C08EB0CFC}"/>
            </ac:spMkLst>
          </pc:spChg>
          <pc:spChg chg="mod">
            <ac:chgData name="Ernest Wavei" userId="7d0c69e1-f8bd-49ad-bbdd-77db4a82a920" providerId="ADAL" clId="{040716EB-941C-4705-AABD-11364E277301}" dt="2025-11-17T20:10:16.212" v="0"/>
            <ac:spMkLst>
              <pc:docMk/>
              <pc:sldMasterMk cId="2615074887" sldId="2147483764"/>
              <pc:sldLayoutMk cId="745914509" sldId="2147483772"/>
              <ac:spMk id="3" creationId="{7CDD6CF0-8985-AC41-2ACF-9458ED04C261}"/>
            </ac:spMkLst>
          </pc:spChg>
          <pc:spChg chg="mod">
            <ac:chgData name="Ernest Wavei" userId="7d0c69e1-f8bd-49ad-bbdd-77db4a82a920" providerId="ADAL" clId="{040716EB-941C-4705-AABD-11364E277301}" dt="2025-11-17T20:10:16.212" v="0"/>
            <ac:spMkLst>
              <pc:docMk/>
              <pc:sldMasterMk cId="2615074887" sldId="2147483764"/>
              <pc:sldLayoutMk cId="745914509" sldId="2147483772"/>
              <ac:spMk id="4" creationId="{2E6B9C27-51D5-2A7D-CF4C-1AEF5DB37B97}"/>
            </ac:spMkLst>
          </pc:spChg>
        </pc:sldLayoutChg>
        <pc:sldLayoutChg chg="modSp">
          <pc:chgData name="Ernest Wavei" userId="7d0c69e1-f8bd-49ad-bbdd-77db4a82a920" providerId="ADAL" clId="{040716EB-941C-4705-AABD-11364E277301}" dt="2025-11-17T20:10:16.212" v="0"/>
          <pc:sldLayoutMkLst>
            <pc:docMk/>
            <pc:sldMasterMk cId="2615074887" sldId="2147483764"/>
            <pc:sldLayoutMk cId="1481022589" sldId="2147483773"/>
          </pc:sldLayoutMkLst>
          <pc:spChg chg="mod">
            <ac:chgData name="Ernest Wavei" userId="7d0c69e1-f8bd-49ad-bbdd-77db4a82a920" providerId="ADAL" clId="{040716EB-941C-4705-AABD-11364E277301}" dt="2025-11-17T20:10:16.212" v="0"/>
            <ac:spMkLst>
              <pc:docMk/>
              <pc:sldMasterMk cId="2615074887" sldId="2147483764"/>
              <pc:sldLayoutMk cId="1481022589" sldId="2147483773"/>
              <ac:spMk id="2" creationId="{3A7EEF05-2E80-0AD1-0CB1-3D92CB358FF7}"/>
            </ac:spMkLst>
          </pc:spChg>
          <pc:spChg chg="mod">
            <ac:chgData name="Ernest Wavei" userId="7d0c69e1-f8bd-49ad-bbdd-77db4a82a920" providerId="ADAL" clId="{040716EB-941C-4705-AABD-11364E277301}" dt="2025-11-17T20:10:16.212" v="0"/>
            <ac:spMkLst>
              <pc:docMk/>
              <pc:sldMasterMk cId="2615074887" sldId="2147483764"/>
              <pc:sldLayoutMk cId="1481022589" sldId="2147483773"/>
              <ac:spMk id="3" creationId="{7E333B6C-74FE-596F-A71F-77ABE0C4706A}"/>
            </ac:spMkLst>
          </pc:spChg>
          <pc:spChg chg="mod">
            <ac:chgData name="Ernest Wavei" userId="7d0c69e1-f8bd-49ad-bbdd-77db4a82a920" providerId="ADAL" clId="{040716EB-941C-4705-AABD-11364E277301}" dt="2025-11-17T20:10:16.212" v="0"/>
            <ac:spMkLst>
              <pc:docMk/>
              <pc:sldMasterMk cId="2615074887" sldId="2147483764"/>
              <pc:sldLayoutMk cId="1481022589" sldId="2147483773"/>
              <ac:spMk id="4" creationId="{71F7B152-36E0-B77F-CB19-A0DB35B31D74}"/>
            </ac:spMkLst>
          </pc:spChg>
        </pc:sldLayoutChg>
        <pc:sldLayoutChg chg="modSp">
          <pc:chgData name="Ernest Wavei" userId="7d0c69e1-f8bd-49ad-bbdd-77db4a82a920" providerId="ADAL" clId="{040716EB-941C-4705-AABD-11364E277301}" dt="2025-11-17T20:10:16.212" v="0"/>
          <pc:sldLayoutMkLst>
            <pc:docMk/>
            <pc:sldMasterMk cId="2615074887" sldId="2147483764"/>
            <pc:sldLayoutMk cId="3583274641" sldId="2147483775"/>
          </pc:sldLayoutMkLst>
          <pc:spChg chg="mod">
            <ac:chgData name="Ernest Wavei" userId="7d0c69e1-f8bd-49ad-bbdd-77db4a82a920" providerId="ADAL" clId="{040716EB-941C-4705-AABD-11364E277301}" dt="2025-11-17T20:10:16.212" v="0"/>
            <ac:spMkLst>
              <pc:docMk/>
              <pc:sldMasterMk cId="2615074887" sldId="2147483764"/>
              <pc:sldLayoutMk cId="3583274641" sldId="2147483775"/>
              <ac:spMk id="2" creationId="{77ACA418-0C41-46E3-3D9C-291B397D98AE}"/>
            </ac:spMkLst>
          </pc:spChg>
          <pc:spChg chg="mod">
            <ac:chgData name="Ernest Wavei" userId="7d0c69e1-f8bd-49ad-bbdd-77db4a82a920" providerId="ADAL" clId="{040716EB-941C-4705-AABD-11364E277301}" dt="2025-11-17T20:10:16.212" v="0"/>
            <ac:spMkLst>
              <pc:docMk/>
              <pc:sldMasterMk cId="2615074887" sldId="2147483764"/>
              <pc:sldLayoutMk cId="3583274641" sldId="2147483775"/>
              <ac:spMk id="3" creationId="{EC138515-1189-1376-3018-AC7BDB35C623}"/>
            </ac:spMkLst>
          </pc:spChg>
        </pc:sldLayoutChg>
        <pc:sldLayoutChg chg="modSp">
          <pc:chgData name="Ernest Wavei" userId="7d0c69e1-f8bd-49ad-bbdd-77db4a82a920" providerId="ADAL" clId="{040716EB-941C-4705-AABD-11364E277301}" dt="2025-11-17T20:10:16.212" v="0"/>
          <pc:sldLayoutMkLst>
            <pc:docMk/>
            <pc:sldMasterMk cId="2615074887" sldId="2147483764"/>
            <pc:sldLayoutMk cId="3749344867" sldId="2147483776"/>
          </pc:sldLayoutMkLst>
          <pc:spChg chg="mod">
            <ac:chgData name="Ernest Wavei" userId="7d0c69e1-f8bd-49ad-bbdd-77db4a82a920" providerId="ADAL" clId="{040716EB-941C-4705-AABD-11364E277301}" dt="2025-11-17T20:10:16.212" v="0"/>
            <ac:spMkLst>
              <pc:docMk/>
              <pc:sldMasterMk cId="2615074887" sldId="2147483764"/>
              <pc:sldLayoutMk cId="3749344867" sldId="2147483776"/>
              <ac:spMk id="5" creationId="{00000000-0000-0000-0000-000000000000}"/>
            </ac:spMkLst>
          </pc:spChg>
          <pc:spChg chg="mod">
            <ac:chgData name="Ernest Wavei" userId="7d0c69e1-f8bd-49ad-bbdd-77db4a82a920" providerId="ADAL" clId="{040716EB-941C-4705-AABD-11364E277301}" dt="2025-11-17T20:10:16.212" v="0"/>
            <ac:spMkLst>
              <pc:docMk/>
              <pc:sldMasterMk cId="2615074887" sldId="2147483764"/>
              <pc:sldLayoutMk cId="3749344867" sldId="2147483776"/>
              <ac:spMk id="6" creationId="{00000000-0000-0000-0000-000000000000}"/>
            </ac:spMkLst>
          </pc:spChg>
        </pc:sldLayoutChg>
      </pc:sldMasterChg>
      <pc:sldMasterChg chg="modSp modSldLayout">
        <pc:chgData name="Ernest Wavei" userId="7d0c69e1-f8bd-49ad-bbdd-77db4a82a920" providerId="ADAL" clId="{040716EB-941C-4705-AABD-11364E277301}" dt="2025-11-17T20:10:16.212" v="0"/>
        <pc:sldMasterMkLst>
          <pc:docMk/>
          <pc:sldMasterMk cId="1838920280" sldId="2147483777"/>
        </pc:sldMasterMkLst>
        <pc:spChg chg="mod">
          <ac:chgData name="Ernest Wavei" userId="7d0c69e1-f8bd-49ad-bbdd-77db4a82a920" providerId="ADAL" clId="{040716EB-941C-4705-AABD-11364E277301}" dt="2025-11-17T20:10:16.212" v="0"/>
          <ac:spMkLst>
            <pc:docMk/>
            <pc:sldMasterMk cId="1838920280" sldId="2147483777"/>
            <ac:spMk id="2" creationId="{698BCAE4-E4DF-56DA-A567-0D05449D4D5D}"/>
          </ac:spMkLst>
        </pc:spChg>
        <pc:spChg chg="mod">
          <ac:chgData name="Ernest Wavei" userId="7d0c69e1-f8bd-49ad-bbdd-77db4a82a920" providerId="ADAL" clId="{040716EB-941C-4705-AABD-11364E277301}" dt="2025-11-17T20:10:16.212" v="0"/>
          <ac:spMkLst>
            <pc:docMk/>
            <pc:sldMasterMk cId="1838920280" sldId="2147483777"/>
            <ac:spMk id="3" creationId="{2CFC735F-9803-259C-18EA-C03700DE63D3}"/>
          </ac:spMkLst>
        </pc:spChg>
        <pc:spChg chg="mod">
          <ac:chgData name="Ernest Wavei" userId="7d0c69e1-f8bd-49ad-bbdd-77db4a82a920" providerId="ADAL" clId="{040716EB-941C-4705-AABD-11364E277301}" dt="2025-11-17T20:10:16.212" v="0"/>
          <ac:spMkLst>
            <pc:docMk/>
            <pc:sldMasterMk cId="1838920280" sldId="2147483777"/>
            <ac:spMk id="4" creationId="{430C043A-F9F6-2403-EEB1-C6BC3D5A436F}"/>
          </ac:spMkLst>
        </pc:spChg>
        <pc:spChg chg="mod">
          <ac:chgData name="Ernest Wavei" userId="7d0c69e1-f8bd-49ad-bbdd-77db4a82a920" providerId="ADAL" clId="{040716EB-941C-4705-AABD-11364E277301}" dt="2025-11-17T20:10:16.212" v="0"/>
          <ac:spMkLst>
            <pc:docMk/>
            <pc:sldMasterMk cId="1838920280" sldId="2147483777"/>
            <ac:spMk id="5" creationId="{8ACEE623-190A-71D3-79DE-892556427F7D}"/>
          </ac:spMkLst>
        </pc:spChg>
        <pc:spChg chg="mod">
          <ac:chgData name="Ernest Wavei" userId="7d0c69e1-f8bd-49ad-bbdd-77db4a82a920" providerId="ADAL" clId="{040716EB-941C-4705-AABD-11364E277301}" dt="2025-11-17T20:10:16.212" v="0"/>
          <ac:spMkLst>
            <pc:docMk/>
            <pc:sldMasterMk cId="1838920280" sldId="2147483777"/>
            <ac:spMk id="6" creationId="{AAD25559-A655-D606-8FC4-CBEFF924C2A9}"/>
          </ac:spMkLst>
        </pc:spChg>
        <pc:sldLayoutChg chg="modSp">
          <pc:chgData name="Ernest Wavei" userId="7d0c69e1-f8bd-49ad-bbdd-77db4a82a920" providerId="ADAL" clId="{040716EB-941C-4705-AABD-11364E277301}" dt="2025-11-17T20:10:16.212" v="0"/>
          <pc:sldLayoutMkLst>
            <pc:docMk/>
            <pc:sldMasterMk cId="1838920280" sldId="2147483777"/>
            <pc:sldLayoutMk cId="67627252" sldId="2147483778"/>
          </pc:sldLayoutMkLst>
          <pc:spChg chg="mod">
            <ac:chgData name="Ernest Wavei" userId="7d0c69e1-f8bd-49ad-bbdd-77db4a82a920" providerId="ADAL" clId="{040716EB-941C-4705-AABD-11364E277301}" dt="2025-11-17T20:10:16.212" v="0"/>
            <ac:spMkLst>
              <pc:docMk/>
              <pc:sldMasterMk cId="1838920280" sldId="2147483777"/>
              <pc:sldLayoutMk cId="67627252" sldId="2147483778"/>
              <ac:spMk id="2" creationId="{2416913E-039A-2149-4741-B8591ED769B5}"/>
            </ac:spMkLst>
          </pc:spChg>
          <pc:spChg chg="mod">
            <ac:chgData name="Ernest Wavei" userId="7d0c69e1-f8bd-49ad-bbdd-77db4a82a920" providerId="ADAL" clId="{040716EB-941C-4705-AABD-11364E277301}" dt="2025-11-17T20:10:16.212" v="0"/>
            <ac:spMkLst>
              <pc:docMk/>
              <pc:sldMasterMk cId="1838920280" sldId="2147483777"/>
              <pc:sldLayoutMk cId="67627252" sldId="2147483778"/>
              <ac:spMk id="3" creationId="{C894EEC8-388A-33B4-D4FD-E68E26E67637}"/>
            </ac:spMkLst>
          </pc:spChg>
        </pc:sldLayoutChg>
        <pc:sldLayoutChg chg="modSp">
          <pc:chgData name="Ernest Wavei" userId="7d0c69e1-f8bd-49ad-bbdd-77db4a82a920" providerId="ADAL" clId="{040716EB-941C-4705-AABD-11364E277301}" dt="2025-11-17T20:10:16.212" v="0"/>
          <pc:sldLayoutMkLst>
            <pc:docMk/>
            <pc:sldMasterMk cId="1838920280" sldId="2147483777"/>
            <pc:sldLayoutMk cId="323964068" sldId="2147483780"/>
          </pc:sldLayoutMkLst>
          <pc:spChg chg="mod">
            <ac:chgData name="Ernest Wavei" userId="7d0c69e1-f8bd-49ad-bbdd-77db4a82a920" providerId="ADAL" clId="{040716EB-941C-4705-AABD-11364E277301}" dt="2025-11-17T20:10:16.212" v="0"/>
            <ac:spMkLst>
              <pc:docMk/>
              <pc:sldMasterMk cId="1838920280" sldId="2147483777"/>
              <pc:sldLayoutMk cId="323964068" sldId="2147483780"/>
              <ac:spMk id="2" creationId="{1770B797-2F89-538A-09EE-F4BDD73174A3}"/>
            </ac:spMkLst>
          </pc:spChg>
          <pc:spChg chg="mod">
            <ac:chgData name="Ernest Wavei" userId="7d0c69e1-f8bd-49ad-bbdd-77db4a82a920" providerId="ADAL" clId="{040716EB-941C-4705-AABD-11364E277301}" dt="2025-11-17T20:10:16.212" v="0"/>
            <ac:spMkLst>
              <pc:docMk/>
              <pc:sldMasterMk cId="1838920280" sldId="2147483777"/>
              <pc:sldLayoutMk cId="323964068" sldId="2147483780"/>
              <ac:spMk id="3" creationId="{AF5E09BD-D78A-2378-07C8-9AB84D36358A}"/>
            </ac:spMkLst>
          </pc:spChg>
        </pc:sldLayoutChg>
        <pc:sldLayoutChg chg="modSp">
          <pc:chgData name="Ernest Wavei" userId="7d0c69e1-f8bd-49ad-bbdd-77db4a82a920" providerId="ADAL" clId="{040716EB-941C-4705-AABD-11364E277301}" dt="2025-11-17T20:10:16.212" v="0"/>
          <pc:sldLayoutMkLst>
            <pc:docMk/>
            <pc:sldMasterMk cId="1838920280" sldId="2147483777"/>
            <pc:sldLayoutMk cId="2654067894" sldId="2147483781"/>
          </pc:sldLayoutMkLst>
          <pc:spChg chg="mod">
            <ac:chgData name="Ernest Wavei" userId="7d0c69e1-f8bd-49ad-bbdd-77db4a82a920" providerId="ADAL" clId="{040716EB-941C-4705-AABD-11364E277301}" dt="2025-11-17T20:10:16.212" v="0"/>
            <ac:spMkLst>
              <pc:docMk/>
              <pc:sldMasterMk cId="1838920280" sldId="2147483777"/>
              <pc:sldLayoutMk cId="2654067894" sldId="2147483781"/>
              <ac:spMk id="3" creationId="{D49E62F8-256C-A05F-D248-9CF8A7A53001}"/>
            </ac:spMkLst>
          </pc:spChg>
          <pc:spChg chg="mod">
            <ac:chgData name="Ernest Wavei" userId="7d0c69e1-f8bd-49ad-bbdd-77db4a82a920" providerId="ADAL" clId="{040716EB-941C-4705-AABD-11364E277301}" dt="2025-11-17T20:10:16.212" v="0"/>
            <ac:spMkLst>
              <pc:docMk/>
              <pc:sldMasterMk cId="1838920280" sldId="2147483777"/>
              <pc:sldLayoutMk cId="2654067894" sldId="2147483781"/>
              <ac:spMk id="4" creationId="{46E8BDD5-29BB-7699-AF0F-AF4E0AF9E62E}"/>
            </ac:spMkLst>
          </pc:spChg>
        </pc:sldLayoutChg>
        <pc:sldLayoutChg chg="modSp">
          <pc:chgData name="Ernest Wavei" userId="7d0c69e1-f8bd-49ad-bbdd-77db4a82a920" providerId="ADAL" clId="{040716EB-941C-4705-AABD-11364E277301}" dt="2025-11-17T20:10:16.212" v="0"/>
          <pc:sldLayoutMkLst>
            <pc:docMk/>
            <pc:sldMasterMk cId="1838920280" sldId="2147483777"/>
            <pc:sldLayoutMk cId="2195332341" sldId="2147483782"/>
          </pc:sldLayoutMkLst>
          <pc:spChg chg="mod">
            <ac:chgData name="Ernest Wavei" userId="7d0c69e1-f8bd-49ad-bbdd-77db4a82a920" providerId="ADAL" clId="{040716EB-941C-4705-AABD-11364E277301}" dt="2025-11-17T20:10:16.212" v="0"/>
            <ac:spMkLst>
              <pc:docMk/>
              <pc:sldMasterMk cId="1838920280" sldId="2147483777"/>
              <pc:sldLayoutMk cId="2195332341" sldId="2147483782"/>
              <ac:spMk id="2" creationId="{A9901E71-70B2-C517-BBD6-ACDF4250343D}"/>
            </ac:spMkLst>
          </pc:spChg>
          <pc:spChg chg="mod">
            <ac:chgData name="Ernest Wavei" userId="7d0c69e1-f8bd-49ad-bbdd-77db4a82a920" providerId="ADAL" clId="{040716EB-941C-4705-AABD-11364E277301}" dt="2025-11-17T20:10:16.212" v="0"/>
            <ac:spMkLst>
              <pc:docMk/>
              <pc:sldMasterMk cId="1838920280" sldId="2147483777"/>
              <pc:sldLayoutMk cId="2195332341" sldId="2147483782"/>
              <ac:spMk id="3" creationId="{5115786F-C830-06A1-FA7D-29AC8E4DD578}"/>
            </ac:spMkLst>
          </pc:spChg>
          <pc:spChg chg="mod">
            <ac:chgData name="Ernest Wavei" userId="7d0c69e1-f8bd-49ad-bbdd-77db4a82a920" providerId="ADAL" clId="{040716EB-941C-4705-AABD-11364E277301}" dt="2025-11-17T20:10:16.212" v="0"/>
            <ac:spMkLst>
              <pc:docMk/>
              <pc:sldMasterMk cId="1838920280" sldId="2147483777"/>
              <pc:sldLayoutMk cId="2195332341" sldId="2147483782"/>
              <ac:spMk id="4" creationId="{6D0D3140-0917-924C-547C-187B1366A3D0}"/>
            </ac:spMkLst>
          </pc:spChg>
          <pc:spChg chg="mod">
            <ac:chgData name="Ernest Wavei" userId="7d0c69e1-f8bd-49ad-bbdd-77db4a82a920" providerId="ADAL" clId="{040716EB-941C-4705-AABD-11364E277301}" dt="2025-11-17T20:10:16.212" v="0"/>
            <ac:spMkLst>
              <pc:docMk/>
              <pc:sldMasterMk cId="1838920280" sldId="2147483777"/>
              <pc:sldLayoutMk cId="2195332341" sldId="2147483782"/>
              <ac:spMk id="5" creationId="{7F9A0479-196A-8FAE-8FF8-06A56A821FDA}"/>
            </ac:spMkLst>
          </pc:spChg>
          <pc:spChg chg="mod">
            <ac:chgData name="Ernest Wavei" userId="7d0c69e1-f8bd-49ad-bbdd-77db4a82a920" providerId="ADAL" clId="{040716EB-941C-4705-AABD-11364E277301}" dt="2025-11-17T20:10:16.212" v="0"/>
            <ac:spMkLst>
              <pc:docMk/>
              <pc:sldMasterMk cId="1838920280" sldId="2147483777"/>
              <pc:sldLayoutMk cId="2195332341" sldId="2147483782"/>
              <ac:spMk id="6" creationId="{FC33F88A-AD85-CC52-41FF-A5BD38315A0E}"/>
            </ac:spMkLst>
          </pc:spChg>
        </pc:sldLayoutChg>
        <pc:sldLayoutChg chg="modSp">
          <pc:chgData name="Ernest Wavei" userId="7d0c69e1-f8bd-49ad-bbdd-77db4a82a920" providerId="ADAL" clId="{040716EB-941C-4705-AABD-11364E277301}" dt="2025-11-17T20:10:16.212" v="0"/>
          <pc:sldLayoutMkLst>
            <pc:docMk/>
            <pc:sldMasterMk cId="1838920280" sldId="2147483777"/>
            <pc:sldLayoutMk cId="2575753458" sldId="2147483785"/>
          </pc:sldLayoutMkLst>
          <pc:spChg chg="mod">
            <ac:chgData name="Ernest Wavei" userId="7d0c69e1-f8bd-49ad-bbdd-77db4a82a920" providerId="ADAL" clId="{040716EB-941C-4705-AABD-11364E277301}" dt="2025-11-17T20:10:16.212" v="0"/>
            <ac:spMkLst>
              <pc:docMk/>
              <pc:sldMasterMk cId="1838920280" sldId="2147483777"/>
              <pc:sldLayoutMk cId="2575753458" sldId="2147483785"/>
              <ac:spMk id="2" creationId="{118B0D98-2B82-E6D9-4987-2C7C08EB0CFC}"/>
            </ac:spMkLst>
          </pc:spChg>
          <pc:spChg chg="mod">
            <ac:chgData name="Ernest Wavei" userId="7d0c69e1-f8bd-49ad-bbdd-77db4a82a920" providerId="ADAL" clId="{040716EB-941C-4705-AABD-11364E277301}" dt="2025-11-17T20:10:16.212" v="0"/>
            <ac:spMkLst>
              <pc:docMk/>
              <pc:sldMasterMk cId="1838920280" sldId="2147483777"/>
              <pc:sldLayoutMk cId="2575753458" sldId="2147483785"/>
              <ac:spMk id="3" creationId="{7CDD6CF0-8985-AC41-2ACF-9458ED04C261}"/>
            </ac:spMkLst>
          </pc:spChg>
          <pc:spChg chg="mod">
            <ac:chgData name="Ernest Wavei" userId="7d0c69e1-f8bd-49ad-bbdd-77db4a82a920" providerId="ADAL" clId="{040716EB-941C-4705-AABD-11364E277301}" dt="2025-11-17T20:10:16.212" v="0"/>
            <ac:spMkLst>
              <pc:docMk/>
              <pc:sldMasterMk cId="1838920280" sldId="2147483777"/>
              <pc:sldLayoutMk cId="2575753458" sldId="2147483785"/>
              <ac:spMk id="4" creationId="{2E6B9C27-51D5-2A7D-CF4C-1AEF5DB37B97}"/>
            </ac:spMkLst>
          </pc:spChg>
        </pc:sldLayoutChg>
        <pc:sldLayoutChg chg="modSp">
          <pc:chgData name="Ernest Wavei" userId="7d0c69e1-f8bd-49ad-bbdd-77db4a82a920" providerId="ADAL" clId="{040716EB-941C-4705-AABD-11364E277301}" dt="2025-11-17T20:10:16.212" v="0"/>
          <pc:sldLayoutMkLst>
            <pc:docMk/>
            <pc:sldMasterMk cId="1838920280" sldId="2147483777"/>
            <pc:sldLayoutMk cId="1566719648" sldId="2147483786"/>
          </pc:sldLayoutMkLst>
          <pc:spChg chg="mod">
            <ac:chgData name="Ernest Wavei" userId="7d0c69e1-f8bd-49ad-bbdd-77db4a82a920" providerId="ADAL" clId="{040716EB-941C-4705-AABD-11364E277301}" dt="2025-11-17T20:10:16.212" v="0"/>
            <ac:spMkLst>
              <pc:docMk/>
              <pc:sldMasterMk cId="1838920280" sldId="2147483777"/>
              <pc:sldLayoutMk cId="1566719648" sldId="2147483786"/>
              <ac:spMk id="2" creationId="{3A7EEF05-2E80-0AD1-0CB1-3D92CB358FF7}"/>
            </ac:spMkLst>
          </pc:spChg>
          <pc:spChg chg="mod">
            <ac:chgData name="Ernest Wavei" userId="7d0c69e1-f8bd-49ad-bbdd-77db4a82a920" providerId="ADAL" clId="{040716EB-941C-4705-AABD-11364E277301}" dt="2025-11-17T20:10:16.212" v="0"/>
            <ac:spMkLst>
              <pc:docMk/>
              <pc:sldMasterMk cId="1838920280" sldId="2147483777"/>
              <pc:sldLayoutMk cId="1566719648" sldId="2147483786"/>
              <ac:spMk id="3" creationId="{7E333B6C-74FE-596F-A71F-77ABE0C4706A}"/>
            </ac:spMkLst>
          </pc:spChg>
          <pc:spChg chg="mod">
            <ac:chgData name="Ernest Wavei" userId="7d0c69e1-f8bd-49ad-bbdd-77db4a82a920" providerId="ADAL" clId="{040716EB-941C-4705-AABD-11364E277301}" dt="2025-11-17T20:10:16.212" v="0"/>
            <ac:spMkLst>
              <pc:docMk/>
              <pc:sldMasterMk cId="1838920280" sldId="2147483777"/>
              <pc:sldLayoutMk cId="1566719648" sldId="2147483786"/>
              <ac:spMk id="4" creationId="{71F7B152-36E0-B77F-CB19-A0DB35B31D74}"/>
            </ac:spMkLst>
          </pc:spChg>
        </pc:sldLayoutChg>
        <pc:sldLayoutChg chg="modSp">
          <pc:chgData name="Ernest Wavei" userId="7d0c69e1-f8bd-49ad-bbdd-77db4a82a920" providerId="ADAL" clId="{040716EB-941C-4705-AABD-11364E277301}" dt="2025-11-17T20:10:16.212" v="0"/>
          <pc:sldLayoutMkLst>
            <pc:docMk/>
            <pc:sldMasterMk cId="1838920280" sldId="2147483777"/>
            <pc:sldLayoutMk cId="3109449346" sldId="2147483788"/>
          </pc:sldLayoutMkLst>
          <pc:spChg chg="mod">
            <ac:chgData name="Ernest Wavei" userId="7d0c69e1-f8bd-49ad-bbdd-77db4a82a920" providerId="ADAL" clId="{040716EB-941C-4705-AABD-11364E277301}" dt="2025-11-17T20:10:16.212" v="0"/>
            <ac:spMkLst>
              <pc:docMk/>
              <pc:sldMasterMk cId="1838920280" sldId="2147483777"/>
              <pc:sldLayoutMk cId="3109449346" sldId="2147483788"/>
              <ac:spMk id="2" creationId="{77ACA418-0C41-46E3-3D9C-291B397D98AE}"/>
            </ac:spMkLst>
          </pc:spChg>
          <pc:spChg chg="mod">
            <ac:chgData name="Ernest Wavei" userId="7d0c69e1-f8bd-49ad-bbdd-77db4a82a920" providerId="ADAL" clId="{040716EB-941C-4705-AABD-11364E277301}" dt="2025-11-17T20:10:16.212" v="0"/>
            <ac:spMkLst>
              <pc:docMk/>
              <pc:sldMasterMk cId="1838920280" sldId="2147483777"/>
              <pc:sldLayoutMk cId="3109449346" sldId="2147483788"/>
              <ac:spMk id="3" creationId="{EC138515-1189-1376-3018-AC7BDB35C623}"/>
            </ac:spMkLst>
          </pc:spChg>
        </pc:sldLayoutChg>
      </pc:sldMasterChg>
    </pc:docChg>
  </pc:docChgLst>
  <pc:docChgLst>
    <pc:chgData name="Tristan Hawkins" userId="e6a4a363-21e2-40f4-b879-7f5152fd6eb3" providerId="ADAL" clId="{4CDDCDE4-7484-459B-8184-28E69FDDD27A}"/>
    <pc:docChg chg="delSld modSld delMainMaster">
      <pc:chgData name="Tristan Hawkins" userId="e6a4a363-21e2-40f4-b879-7f5152fd6eb3" providerId="ADAL" clId="{4CDDCDE4-7484-459B-8184-28E69FDDD27A}" dt="2023-11-06T09:26:59.609" v="114" actId="1076"/>
      <pc:docMkLst>
        <pc:docMk/>
      </pc:docMkLst>
      <pc:sldChg chg="del">
        <pc:chgData name="Tristan Hawkins" userId="e6a4a363-21e2-40f4-b879-7f5152fd6eb3" providerId="ADAL" clId="{4CDDCDE4-7484-459B-8184-28E69FDDD27A}" dt="2023-11-06T08:58:24.694" v="3" actId="47"/>
        <pc:sldMkLst>
          <pc:docMk/>
          <pc:sldMk cId="0" sldId="315"/>
        </pc:sldMkLst>
      </pc:sldChg>
      <pc:sldChg chg="del">
        <pc:chgData name="Tristan Hawkins" userId="e6a4a363-21e2-40f4-b879-7f5152fd6eb3" providerId="ADAL" clId="{4CDDCDE4-7484-459B-8184-28E69FDDD27A}" dt="2023-11-06T08:58:22.751" v="1" actId="47"/>
        <pc:sldMkLst>
          <pc:docMk/>
          <pc:sldMk cId="3277949942" sldId="332"/>
        </pc:sldMkLst>
      </pc:sldChg>
      <pc:sldChg chg="del">
        <pc:chgData name="Tristan Hawkins" userId="e6a4a363-21e2-40f4-b879-7f5152fd6eb3" providerId="ADAL" clId="{4CDDCDE4-7484-459B-8184-28E69FDDD27A}" dt="2023-11-06T08:58:23.638" v="2" actId="47"/>
        <pc:sldMkLst>
          <pc:docMk/>
          <pc:sldMk cId="3973563362" sldId="351"/>
        </pc:sldMkLst>
      </pc:sldChg>
      <pc:sldChg chg="modSp mod">
        <pc:chgData name="Tristan Hawkins" userId="e6a4a363-21e2-40f4-b879-7f5152fd6eb3" providerId="ADAL" clId="{4CDDCDE4-7484-459B-8184-28E69FDDD27A}" dt="2023-11-06T09:26:59.609" v="114" actId="1076"/>
        <pc:sldMkLst>
          <pc:docMk/>
          <pc:sldMk cId="1685224736" sldId="526"/>
        </pc:sldMkLst>
      </pc:sldChg>
      <pc:sldChg chg="modSp mod">
        <pc:chgData name="Tristan Hawkins" userId="e6a4a363-21e2-40f4-b879-7f5152fd6eb3" providerId="ADAL" clId="{4CDDCDE4-7484-459B-8184-28E69FDDD27A}" dt="2023-11-06T09:18:58.428" v="108" actId="1076"/>
        <pc:sldMkLst>
          <pc:docMk/>
          <pc:sldMk cId="1172026258" sldId="538"/>
        </pc:sldMkLst>
      </pc:sldChg>
      <pc:sldChg chg="modSp mod">
        <pc:chgData name="Tristan Hawkins" userId="e6a4a363-21e2-40f4-b879-7f5152fd6eb3" providerId="ADAL" clId="{4CDDCDE4-7484-459B-8184-28E69FDDD27A}" dt="2023-11-06T09:20:28.816" v="113" actId="1076"/>
        <pc:sldMkLst>
          <pc:docMk/>
          <pc:sldMk cId="1032672647" sldId="539"/>
        </pc:sldMkLst>
      </pc:sldChg>
      <pc:sldChg chg="modSp">
        <pc:chgData name="Tristan Hawkins" userId="e6a4a363-21e2-40f4-b879-7f5152fd6eb3" providerId="ADAL" clId="{4CDDCDE4-7484-459B-8184-28E69FDDD27A}" dt="2023-11-06T09:00:30.732" v="7"/>
        <pc:sldMkLst>
          <pc:docMk/>
          <pc:sldMk cId="2739950820" sldId="540"/>
        </pc:sldMkLst>
      </pc:sldChg>
      <pc:sldChg chg="delSp delDesignElem">
        <pc:chgData name="Tristan Hawkins" userId="e6a4a363-21e2-40f4-b879-7f5152fd6eb3" providerId="ADAL" clId="{4CDDCDE4-7484-459B-8184-28E69FDDD27A}" dt="2023-11-06T09:00:30.732" v="7"/>
        <pc:sldMkLst>
          <pc:docMk/>
          <pc:sldMk cId="694900282" sldId="554"/>
        </pc:sldMkLst>
      </pc:sldChg>
      <pc:sldChg chg="del">
        <pc:chgData name="Tristan Hawkins" userId="e6a4a363-21e2-40f4-b879-7f5152fd6eb3" providerId="ADAL" clId="{4CDDCDE4-7484-459B-8184-28E69FDDD27A}" dt="2023-11-06T09:02:21.740" v="48" actId="47"/>
        <pc:sldMkLst>
          <pc:docMk/>
          <pc:sldMk cId="1544578877" sldId="625"/>
        </pc:sldMkLst>
      </pc:sldChg>
      <pc:sldChg chg="delSp delDesignElem">
        <pc:chgData name="Tristan Hawkins" userId="e6a4a363-21e2-40f4-b879-7f5152fd6eb3" providerId="ADAL" clId="{4CDDCDE4-7484-459B-8184-28E69FDDD27A}" dt="2023-11-06T09:00:30.732" v="7"/>
        <pc:sldMkLst>
          <pc:docMk/>
          <pc:sldMk cId="108035582" sldId="684"/>
        </pc:sldMkLst>
      </pc:sldChg>
      <pc:sldChg chg="modSp">
        <pc:chgData name="Tristan Hawkins" userId="e6a4a363-21e2-40f4-b879-7f5152fd6eb3" providerId="ADAL" clId="{4CDDCDE4-7484-459B-8184-28E69FDDD27A}" dt="2023-11-06T09:00:30.732" v="7"/>
        <pc:sldMkLst>
          <pc:docMk/>
          <pc:sldMk cId="3693951016" sldId="686"/>
        </pc:sldMkLst>
      </pc:sldChg>
      <pc:sldChg chg="modSp">
        <pc:chgData name="Tristan Hawkins" userId="e6a4a363-21e2-40f4-b879-7f5152fd6eb3" providerId="ADAL" clId="{4CDDCDE4-7484-459B-8184-28E69FDDD27A}" dt="2023-11-06T09:00:30.732" v="7"/>
        <pc:sldMkLst>
          <pc:docMk/>
          <pc:sldMk cId="1997783005" sldId="690"/>
        </pc:sldMkLst>
      </pc:sldChg>
      <pc:sldChg chg="modSp">
        <pc:chgData name="Tristan Hawkins" userId="e6a4a363-21e2-40f4-b879-7f5152fd6eb3" providerId="ADAL" clId="{4CDDCDE4-7484-459B-8184-28E69FDDD27A}" dt="2023-11-06T09:00:30.732" v="7"/>
        <pc:sldMkLst>
          <pc:docMk/>
          <pc:sldMk cId="674973011" sldId="692"/>
        </pc:sldMkLst>
      </pc:sldChg>
      <pc:sldChg chg="modSp mod">
        <pc:chgData name="Tristan Hawkins" userId="e6a4a363-21e2-40f4-b879-7f5152fd6eb3" providerId="ADAL" clId="{4CDDCDE4-7484-459B-8184-28E69FDDD27A}" dt="2023-11-06T09:02:56.478" v="104" actId="20577"/>
        <pc:sldMkLst>
          <pc:docMk/>
          <pc:sldMk cId="931301183" sldId="762"/>
        </pc:sldMkLst>
      </pc:sldChg>
      <pc:sldChg chg="del">
        <pc:chgData name="Tristan Hawkins" userId="e6a4a363-21e2-40f4-b879-7f5152fd6eb3" providerId="ADAL" clId="{4CDDCDE4-7484-459B-8184-28E69FDDD27A}" dt="2023-11-06T09:00:45.708" v="8" actId="47"/>
        <pc:sldMkLst>
          <pc:docMk/>
          <pc:sldMk cId="3361320277" sldId="994"/>
        </pc:sldMkLst>
      </pc:sldChg>
      <pc:sldChg chg="del">
        <pc:chgData name="Tristan Hawkins" userId="e6a4a363-21e2-40f4-b879-7f5152fd6eb3" providerId="ADAL" clId="{4CDDCDE4-7484-459B-8184-28E69FDDD27A}" dt="2023-11-06T08:58:25.606" v="4" actId="47"/>
        <pc:sldMkLst>
          <pc:docMk/>
          <pc:sldMk cId="515799847" sldId="1006"/>
        </pc:sldMkLst>
      </pc:sldChg>
      <pc:sldChg chg="del">
        <pc:chgData name="Tristan Hawkins" userId="e6a4a363-21e2-40f4-b879-7f5152fd6eb3" providerId="ADAL" clId="{4CDDCDE4-7484-459B-8184-28E69FDDD27A}" dt="2023-11-06T08:58:21.480" v="0" actId="47"/>
        <pc:sldMkLst>
          <pc:docMk/>
          <pc:sldMk cId="2213547119" sldId="1018"/>
        </pc:sldMkLst>
      </pc:sldChg>
      <pc:sldChg chg="del">
        <pc:chgData name="Tristan Hawkins" userId="e6a4a363-21e2-40f4-b879-7f5152fd6eb3" providerId="ADAL" clId="{4CDDCDE4-7484-459B-8184-28E69FDDD27A}" dt="2023-11-06T09:02:44.234" v="49" actId="47"/>
        <pc:sldMkLst>
          <pc:docMk/>
          <pc:sldMk cId="359003959" sldId="1019"/>
        </pc:sldMkLst>
      </pc:sldChg>
      <pc:sldChg chg="modSp del mod">
        <pc:chgData name="Tristan Hawkins" userId="e6a4a363-21e2-40f4-b879-7f5152fd6eb3" providerId="ADAL" clId="{4CDDCDE4-7484-459B-8184-28E69FDDD27A}" dt="2023-11-06T09:01:47.028" v="47" actId="20577"/>
        <pc:sldMkLst>
          <pc:docMk/>
          <pc:sldMk cId="3303649114" sldId="1020"/>
        </pc:sldMkLst>
      </pc:sldChg>
      <pc:sldMasterChg chg="delSldLayout">
        <pc:chgData name="Tristan Hawkins" userId="e6a4a363-21e2-40f4-b879-7f5152fd6eb3" providerId="ADAL" clId="{4CDDCDE4-7484-459B-8184-28E69FDDD27A}" dt="2023-11-06T08:58:23.638" v="2" actId="47"/>
        <pc:sldMasterMkLst>
          <pc:docMk/>
          <pc:sldMasterMk cId="3548085299" sldId="2147483758"/>
        </pc:sldMasterMkLst>
        <pc:sldLayoutChg chg="del">
          <pc:chgData name="Tristan Hawkins" userId="e6a4a363-21e2-40f4-b879-7f5152fd6eb3" providerId="ADAL" clId="{4CDDCDE4-7484-459B-8184-28E69FDDD27A}" dt="2023-11-06T08:58:23.638" v="2" actId="47"/>
          <pc:sldLayoutMkLst>
            <pc:docMk/>
            <pc:sldMasterMk cId="3548085299" sldId="2147483758"/>
            <pc:sldLayoutMk cId="887201756" sldId="2147483761"/>
          </pc:sldLayoutMkLst>
        </pc:sldLayoutChg>
      </pc:sldMasterChg>
      <pc:sldMasterChg chg="del delSldLayout">
        <pc:chgData name="Tristan Hawkins" userId="e6a4a363-21e2-40f4-b879-7f5152fd6eb3" providerId="ADAL" clId="{4CDDCDE4-7484-459B-8184-28E69FDDD27A}" dt="2023-11-06T09:02:21.740" v="48" actId="47"/>
        <pc:sldMasterMkLst>
          <pc:docMk/>
          <pc:sldMasterMk cId="2815311070" sldId="2147483789"/>
        </pc:sldMasterMkLst>
        <pc:sldLayoutChg chg="del">
          <pc:chgData name="Tristan Hawkins" userId="e6a4a363-21e2-40f4-b879-7f5152fd6eb3" providerId="ADAL" clId="{4CDDCDE4-7484-459B-8184-28E69FDDD27A}" dt="2023-11-06T09:02:21.740" v="48" actId="47"/>
          <pc:sldLayoutMkLst>
            <pc:docMk/>
            <pc:sldMasterMk cId="2815311070" sldId="2147483789"/>
            <pc:sldLayoutMk cId="3993903516" sldId="2147483790"/>
          </pc:sldLayoutMkLst>
        </pc:sldLayoutChg>
        <pc:sldLayoutChg chg="del">
          <pc:chgData name="Tristan Hawkins" userId="e6a4a363-21e2-40f4-b879-7f5152fd6eb3" providerId="ADAL" clId="{4CDDCDE4-7484-459B-8184-28E69FDDD27A}" dt="2023-11-06T09:02:21.740" v="48" actId="47"/>
          <pc:sldLayoutMkLst>
            <pc:docMk/>
            <pc:sldMasterMk cId="2815311070" sldId="2147483789"/>
            <pc:sldLayoutMk cId="162094318" sldId="2147483791"/>
          </pc:sldLayoutMkLst>
        </pc:sldLayoutChg>
        <pc:sldLayoutChg chg="del">
          <pc:chgData name="Tristan Hawkins" userId="e6a4a363-21e2-40f4-b879-7f5152fd6eb3" providerId="ADAL" clId="{4CDDCDE4-7484-459B-8184-28E69FDDD27A}" dt="2023-11-06T09:02:21.740" v="48" actId="47"/>
          <pc:sldLayoutMkLst>
            <pc:docMk/>
            <pc:sldMasterMk cId="2815311070" sldId="2147483789"/>
            <pc:sldLayoutMk cId="1301002779" sldId="2147483792"/>
          </pc:sldLayoutMkLst>
        </pc:sldLayoutChg>
        <pc:sldLayoutChg chg="del">
          <pc:chgData name="Tristan Hawkins" userId="e6a4a363-21e2-40f4-b879-7f5152fd6eb3" providerId="ADAL" clId="{4CDDCDE4-7484-459B-8184-28E69FDDD27A}" dt="2023-11-06T09:02:21.740" v="48" actId="47"/>
          <pc:sldLayoutMkLst>
            <pc:docMk/>
            <pc:sldMasterMk cId="2815311070" sldId="2147483789"/>
            <pc:sldLayoutMk cId="1132614627" sldId="2147483793"/>
          </pc:sldLayoutMkLst>
        </pc:sldLayoutChg>
        <pc:sldLayoutChg chg="del">
          <pc:chgData name="Tristan Hawkins" userId="e6a4a363-21e2-40f4-b879-7f5152fd6eb3" providerId="ADAL" clId="{4CDDCDE4-7484-459B-8184-28E69FDDD27A}" dt="2023-11-06T09:02:21.740" v="48" actId="47"/>
          <pc:sldLayoutMkLst>
            <pc:docMk/>
            <pc:sldMasterMk cId="2815311070" sldId="2147483789"/>
            <pc:sldLayoutMk cId="2653403012" sldId="2147483794"/>
          </pc:sldLayoutMkLst>
        </pc:sldLayoutChg>
        <pc:sldLayoutChg chg="del">
          <pc:chgData name="Tristan Hawkins" userId="e6a4a363-21e2-40f4-b879-7f5152fd6eb3" providerId="ADAL" clId="{4CDDCDE4-7484-459B-8184-28E69FDDD27A}" dt="2023-11-06T09:02:21.740" v="48" actId="47"/>
          <pc:sldLayoutMkLst>
            <pc:docMk/>
            <pc:sldMasterMk cId="2815311070" sldId="2147483789"/>
            <pc:sldLayoutMk cId="352100544" sldId="2147483795"/>
          </pc:sldLayoutMkLst>
        </pc:sldLayoutChg>
        <pc:sldLayoutChg chg="del">
          <pc:chgData name="Tristan Hawkins" userId="e6a4a363-21e2-40f4-b879-7f5152fd6eb3" providerId="ADAL" clId="{4CDDCDE4-7484-459B-8184-28E69FDDD27A}" dt="2023-11-06T09:02:21.740" v="48" actId="47"/>
          <pc:sldLayoutMkLst>
            <pc:docMk/>
            <pc:sldMasterMk cId="2815311070" sldId="2147483789"/>
            <pc:sldLayoutMk cId="269828944" sldId="2147483796"/>
          </pc:sldLayoutMkLst>
        </pc:sldLayoutChg>
        <pc:sldLayoutChg chg="del">
          <pc:chgData name="Tristan Hawkins" userId="e6a4a363-21e2-40f4-b879-7f5152fd6eb3" providerId="ADAL" clId="{4CDDCDE4-7484-459B-8184-28E69FDDD27A}" dt="2023-11-06T09:02:21.740" v="48" actId="47"/>
          <pc:sldLayoutMkLst>
            <pc:docMk/>
            <pc:sldMasterMk cId="2815311070" sldId="2147483789"/>
            <pc:sldLayoutMk cId="961982736" sldId="2147483797"/>
          </pc:sldLayoutMkLst>
        </pc:sldLayoutChg>
        <pc:sldLayoutChg chg="del">
          <pc:chgData name="Tristan Hawkins" userId="e6a4a363-21e2-40f4-b879-7f5152fd6eb3" providerId="ADAL" clId="{4CDDCDE4-7484-459B-8184-28E69FDDD27A}" dt="2023-11-06T09:02:21.740" v="48" actId="47"/>
          <pc:sldLayoutMkLst>
            <pc:docMk/>
            <pc:sldMasterMk cId="2815311070" sldId="2147483789"/>
            <pc:sldLayoutMk cId="392400808" sldId="2147483798"/>
          </pc:sldLayoutMkLst>
        </pc:sldLayoutChg>
        <pc:sldLayoutChg chg="del">
          <pc:chgData name="Tristan Hawkins" userId="e6a4a363-21e2-40f4-b879-7f5152fd6eb3" providerId="ADAL" clId="{4CDDCDE4-7484-459B-8184-28E69FDDD27A}" dt="2023-11-06T09:02:21.740" v="48" actId="47"/>
          <pc:sldLayoutMkLst>
            <pc:docMk/>
            <pc:sldMasterMk cId="2815311070" sldId="2147483789"/>
            <pc:sldLayoutMk cId="2421271859" sldId="2147483799"/>
          </pc:sldLayoutMkLst>
        </pc:sldLayoutChg>
        <pc:sldLayoutChg chg="del">
          <pc:chgData name="Tristan Hawkins" userId="e6a4a363-21e2-40f4-b879-7f5152fd6eb3" providerId="ADAL" clId="{4CDDCDE4-7484-459B-8184-28E69FDDD27A}" dt="2023-11-06T09:02:21.740" v="48" actId="47"/>
          <pc:sldLayoutMkLst>
            <pc:docMk/>
            <pc:sldMasterMk cId="2815311070" sldId="2147483789"/>
            <pc:sldLayoutMk cId="351886805" sldId="2147483800"/>
          </pc:sldLayoutMkLst>
        </pc:sldLayoutChg>
        <pc:sldLayoutChg chg="del">
          <pc:chgData name="Tristan Hawkins" userId="e6a4a363-21e2-40f4-b879-7f5152fd6eb3" providerId="ADAL" clId="{4CDDCDE4-7484-459B-8184-28E69FDDD27A}" dt="2023-11-06T09:02:21.740" v="48" actId="47"/>
          <pc:sldLayoutMkLst>
            <pc:docMk/>
            <pc:sldMasterMk cId="2815311070" sldId="2147483789"/>
            <pc:sldLayoutMk cId="3356426893" sldId="2147483801"/>
          </pc:sldLayoutMkLst>
        </pc:sldLayoutChg>
      </pc:sldMasterChg>
    </pc:docChg>
  </pc:docChgLst>
  <pc:docChgLst>
    <pc:chgData name="Ernest Wavei" userId="7d0c69e1-f8bd-49ad-bbdd-77db4a82a920" providerId="ADAL" clId="{9E52A487-4302-4E95-BEB0-D7C858D348B1}"/>
    <pc:docChg chg="undo custSel addSld delSld modSld sldOrd">
      <pc:chgData name="Ernest Wavei" userId="7d0c69e1-f8bd-49ad-bbdd-77db4a82a920" providerId="ADAL" clId="{9E52A487-4302-4E95-BEB0-D7C858D348B1}" dt="2024-11-19T08:39:18.462" v="463" actId="6549"/>
      <pc:docMkLst>
        <pc:docMk/>
      </pc:docMkLst>
      <pc:sldChg chg="modSp mod">
        <pc:chgData name="Ernest Wavei" userId="7d0c69e1-f8bd-49ad-bbdd-77db4a82a920" providerId="ADAL" clId="{9E52A487-4302-4E95-BEB0-D7C858D348B1}" dt="2024-11-19T08:36:29.411" v="412" actId="6549"/>
        <pc:sldMkLst>
          <pc:docMk/>
          <pc:sldMk cId="1172026258" sldId="538"/>
        </pc:sldMkLst>
      </pc:sldChg>
      <pc:sldChg chg="modSp mod">
        <pc:chgData name="Ernest Wavei" userId="7d0c69e1-f8bd-49ad-bbdd-77db4a82a920" providerId="ADAL" clId="{9E52A487-4302-4E95-BEB0-D7C858D348B1}" dt="2024-11-19T08:37:12.386" v="413" actId="6549"/>
        <pc:sldMkLst>
          <pc:docMk/>
          <pc:sldMk cId="1032672647" sldId="539"/>
        </pc:sldMkLst>
      </pc:sldChg>
      <pc:sldChg chg="modSp mod">
        <pc:chgData name="Ernest Wavei" userId="7d0c69e1-f8bd-49ad-bbdd-77db4a82a920" providerId="ADAL" clId="{9E52A487-4302-4E95-BEB0-D7C858D348B1}" dt="2024-11-19T08:37:24.781" v="414" actId="6549"/>
        <pc:sldMkLst>
          <pc:docMk/>
          <pc:sldMk cId="2739950820" sldId="540"/>
        </pc:sldMkLst>
      </pc:sldChg>
      <pc:sldChg chg="modSp del mod">
        <pc:chgData name="Ernest Wavei" userId="7d0c69e1-f8bd-49ad-bbdd-77db4a82a920" providerId="ADAL" clId="{9E52A487-4302-4E95-BEB0-D7C858D348B1}" dt="2024-11-15T16:30:47.979" v="168" actId="47"/>
        <pc:sldMkLst>
          <pc:docMk/>
          <pc:sldMk cId="2808516956" sldId="619"/>
        </pc:sldMkLst>
      </pc:sldChg>
      <pc:sldChg chg="add">
        <pc:chgData name="Ernest Wavei" userId="7d0c69e1-f8bd-49ad-bbdd-77db4a82a920" providerId="ADAL" clId="{9E52A487-4302-4E95-BEB0-D7C858D348B1}" dt="2024-11-15T16:23:36.049" v="11"/>
        <pc:sldMkLst>
          <pc:docMk/>
          <pc:sldMk cId="1110891541" sldId="691"/>
        </pc:sldMkLst>
      </pc:sldChg>
      <pc:sldChg chg="add ord">
        <pc:chgData name="Ernest Wavei" userId="7d0c69e1-f8bd-49ad-bbdd-77db4a82a920" providerId="ADAL" clId="{9E52A487-4302-4E95-BEB0-D7C858D348B1}" dt="2024-11-15T16:24:48.518" v="16"/>
        <pc:sldMkLst>
          <pc:docMk/>
          <pc:sldMk cId="527736280" sldId="694"/>
        </pc:sldMkLst>
      </pc:sldChg>
      <pc:sldChg chg="add">
        <pc:chgData name="Ernest Wavei" userId="7d0c69e1-f8bd-49ad-bbdd-77db4a82a920" providerId="ADAL" clId="{9E52A487-4302-4E95-BEB0-D7C858D348B1}" dt="2024-11-15T16:31:18.441" v="169"/>
        <pc:sldMkLst>
          <pc:docMk/>
          <pc:sldMk cId="1756921449" sldId="699"/>
        </pc:sldMkLst>
      </pc:sldChg>
      <pc:sldChg chg="modSp add mod">
        <pc:chgData name="Ernest Wavei" userId="7d0c69e1-f8bd-49ad-bbdd-77db4a82a920" providerId="ADAL" clId="{9E52A487-4302-4E95-BEB0-D7C858D348B1}" dt="2024-11-15T16:26:50.442" v="109" actId="255"/>
        <pc:sldMkLst>
          <pc:docMk/>
          <pc:sldMk cId="3024902181" sldId="714"/>
        </pc:sldMkLst>
      </pc:sldChg>
      <pc:sldChg chg="delSp modSp mod">
        <pc:chgData name="Ernest Wavei" userId="7d0c69e1-f8bd-49ad-bbdd-77db4a82a920" providerId="ADAL" clId="{9E52A487-4302-4E95-BEB0-D7C858D348B1}" dt="2024-11-15T16:29:13.483" v="165" actId="14100"/>
        <pc:sldMkLst>
          <pc:docMk/>
          <pc:sldMk cId="931301183" sldId="762"/>
        </pc:sldMkLst>
      </pc:sldChg>
      <pc:sldChg chg="del">
        <pc:chgData name="Ernest Wavei" userId="7d0c69e1-f8bd-49ad-bbdd-77db4a82a920" providerId="ADAL" clId="{9E52A487-4302-4E95-BEB0-D7C858D348B1}" dt="2024-11-15T16:23:39.174" v="12" actId="47"/>
        <pc:sldMkLst>
          <pc:docMk/>
          <pc:sldMk cId="1770783008" sldId="1014"/>
        </pc:sldMkLst>
      </pc:sldChg>
      <pc:sldChg chg="modSp mod">
        <pc:chgData name="Ernest Wavei" userId="7d0c69e1-f8bd-49ad-bbdd-77db4a82a920" providerId="ADAL" clId="{9E52A487-4302-4E95-BEB0-D7C858D348B1}" dt="2024-11-15T16:28:25.773" v="163" actId="20577"/>
        <pc:sldMkLst>
          <pc:docMk/>
          <pc:sldMk cId="3303649114" sldId="1020"/>
        </pc:sldMkLst>
      </pc:sldChg>
      <pc:sldChg chg="modSp add mod ord">
        <pc:chgData name="Ernest Wavei" userId="7d0c69e1-f8bd-49ad-bbdd-77db4a82a920" providerId="ADAL" clId="{9E52A487-4302-4E95-BEB0-D7C858D348B1}" dt="2024-11-15T16:27:42.012" v="112" actId="207"/>
        <pc:sldMkLst>
          <pc:docMk/>
          <pc:sldMk cId="4249969496" sldId="1026"/>
        </pc:sldMkLst>
      </pc:sldChg>
      <pc:sldChg chg="modSp add mod">
        <pc:chgData name="Ernest Wavei" userId="7d0c69e1-f8bd-49ad-bbdd-77db4a82a920" providerId="ADAL" clId="{9E52A487-4302-4E95-BEB0-D7C858D348B1}" dt="2024-11-15T16:35:26.003" v="411" actId="1076"/>
        <pc:sldMkLst>
          <pc:docMk/>
          <pc:sldMk cId="2227723842" sldId="1027"/>
        </pc:sldMkLst>
      </pc:sldChg>
      <pc:sldChg chg="addSp delSp modSp add mod">
        <pc:chgData name="Ernest Wavei" userId="7d0c69e1-f8bd-49ad-bbdd-77db4a82a920" providerId="ADAL" clId="{9E52A487-4302-4E95-BEB0-D7C858D348B1}" dt="2024-11-15T16:35:01.709" v="373" actId="20577"/>
        <pc:sldMkLst>
          <pc:docMk/>
          <pc:sldMk cId="883774485" sldId="1028"/>
        </pc:sldMkLst>
      </pc:sldChg>
      <pc:sldChg chg="delSp modSp add mod ord delAnim modNotesTx">
        <pc:chgData name="Ernest Wavei" userId="7d0c69e1-f8bd-49ad-bbdd-77db4a82a920" providerId="ADAL" clId="{9E52A487-4302-4E95-BEB0-D7C858D348B1}" dt="2024-11-19T08:39:18.462" v="463" actId="6549"/>
        <pc:sldMkLst>
          <pc:docMk/>
          <pc:sldMk cId="3919544130" sldId="1029"/>
        </pc:sldMkLst>
      </pc:sldChg>
    </pc:docChg>
  </pc:docChgLst>
  <pc:docChgLst>
    <pc:chgData name="Ernest Wavei" userId="7d0c69e1-f8bd-49ad-bbdd-77db4a82a920" providerId="ADAL" clId="{C7355934-1111-483B-AA4D-089904920B49}"/>
    <pc:docChg chg="modSld">
      <pc:chgData name="Ernest Wavei" userId="7d0c69e1-f8bd-49ad-bbdd-77db4a82a920" providerId="ADAL" clId="{C7355934-1111-483B-AA4D-089904920B49}" dt="2025-10-16T09:58:03.200" v="3" actId="20577"/>
      <pc:docMkLst>
        <pc:docMk/>
      </pc:docMkLst>
      <pc:sldChg chg="modSp mod">
        <pc:chgData name="Ernest Wavei" userId="7d0c69e1-f8bd-49ad-bbdd-77db4a82a920" providerId="ADAL" clId="{C7355934-1111-483B-AA4D-089904920B49}" dt="2025-10-16T09:58:03.200" v="3" actId="20577"/>
        <pc:sldMkLst>
          <pc:docMk/>
          <pc:sldMk cId="931301183" sldId="76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18/11/2025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09T11:45:12.177"/>
    </inkml:context>
    <inkml:brush xml:id="br0">
      <inkml:brushProperty name="width" value="0.05292" units="cm"/>
      <inkml:brushProperty name="height" value="0.05292" units="cm"/>
      <inkml:brushProperty name="color" value="#FF0000"/>
    </inkml:brush>
  </inkml:definitions>
  <inkml:trace contextRef="#ctx0" brushRef="#br0">1753 15240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D5B328-B3EF-4C4D-AEE7-1DAB93811196}" type="datetimeFigureOut">
              <a:rPr lang="en-US" smtClean="0"/>
              <a:t>11/18/2025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24EAF7-4922-314A-AE75-D4F949D9A650}" type="slidenum">
              <a:rPr lang="en-US" smtClean="0"/>
              <a:t>‹#›</a:t>
            </a:fld>
            <a:endParaRPr lang="en-US"/>
          </a:p>
        </p:txBody>
      </p:sp>
    </p:spTree>
    <p:extLst>
      <p:ext uri="{BB962C8B-B14F-4D97-AF65-F5344CB8AC3E}">
        <p14:creationId xmlns:p14="http://schemas.microsoft.com/office/powerpoint/2010/main" val="40780520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hoteltechreport.com/news/occupancy-rate"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hoteltechreport.com/news/what-is-revpar" TargetMode="Externa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news.marriott.com/brands"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youtube.com/watch?v=D5jM-h2M2po" TargetMode="External"/><Relationship Id="rId2" Type="http://schemas.openxmlformats.org/officeDocument/2006/relationships/slide" Target="../slides/slide33.xml"/><Relationship Id="rId1" Type="http://schemas.openxmlformats.org/officeDocument/2006/relationships/notesMaster" Target="../notesMasters/notesMaster1.xml"/><Relationship Id="rId4" Type="http://schemas.openxmlformats.org/officeDocument/2006/relationships/hyperlink" Target="https://www.linkedin.com/company/revpar-guru-inc/" TargetMode="Externa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9A453-43CB-29E1-A0E7-085C729E01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E71A7A-EBB3-245E-F889-4C5D353A46F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C5C49F0A-9830-2710-C1CA-63FCC4EE85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67D7968-77C5-0BAF-11BE-58AF482722A6}"/>
              </a:ext>
            </a:extLst>
          </p:cNvPr>
          <p:cNvSpPr>
            <a:spLocks noGrp="1"/>
          </p:cNvSpPr>
          <p:nvPr>
            <p:ph type="sldNum" sz="quarter" idx="5"/>
          </p:nvPr>
        </p:nvSpPr>
        <p:spPr/>
        <p:txBody>
          <a:bodyPr/>
          <a:lstStyle/>
          <a:p>
            <a:fld id="{324661F1-DB81-44E4-BB5E-8CFA2BC56AE0}" type="slidenum">
              <a:rPr lang="en-GB" smtClean="0"/>
              <a:t>2</a:t>
            </a:fld>
            <a:endParaRPr lang="en-GB"/>
          </a:p>
        </p:txBody>
      </p:sp>
    </p:spTree>
    <p:extLst>
      <p:ext uri="{BB962C8B-B14F-4D97-AF65-F5344CB8AC3E}">
        <p14:creationId xmlns:p14="http://schemas.microsoft.com/office/powerpoint/2010/main" val="2349799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79C0D-ADBF-38E9-C06F-1C9233923C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442139-510C-7A80-51F6-64B74FF13BD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70042A1-BBA1-856B-2885-C976C462D8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9408EA-3E99-4629-F243-519F05C0E08B}"/>
              </a:ext>
            </a:extLst>
          </p:cNvPr>
          <p:cNvSpPr>
            <a:spLocks noGrp="1"/>
          </p:cNvSpPr>
          <p:nvPr>
            <p:ph type="sldNum" sz="quarter" idx="5"/>
          </p:nvPr>
        </p:nvSpPr>
        <p:spPr/>
        <p:txBody>
          <a:bodyPr/>
          <a:lstStyle/>
          <a:p>
            <a:fld id="{138E0E6F-9F86-418E-AC36-6514D8CA4DE1}" type="slidenum">
              <a:rPr lang="en-GB" smtClean="0"/>
              <a:pPr/>
              <a:t>3</a:t>
            </a:fld>
            <a:endParaRPr lang="en-GB" dirty="0"/>
          </a:p>
        </p:txBody>
      </p:sp>
    </p:spTree>
    <p:extLst>
      <p:ext uri="{BB962C8B-B14F-4D97-AF65-F5344CB8AC3E}">
        <p14:creationId xmlns:p14="http://schemas.microsoft.com/office/powerpoint/2010/main" val="3833622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79C0D-ADBF-38E9-C06F-1C9233923C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442139-510C-7A80-51F6-64B74FF13BD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70042A1-BBA1-856B-2885-C976C462D8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9408EA-3E99-4629-F243-519F05C0E08B}"/>
              </a:ext>
            </a:extLst>
          </p:cNvPr>
          <p:cNvSpPr>
            <a:spLocks noGrp="1"/>
          </p:cNvSpPr>
          <p:nvPr>
            <p:ph type="sldNum" sz="quarter" idx="5"/>
          </p:nvPr>
        </p:nvSpPr>
        <p:spPr/>
        <p:txBody>
          <a:bodyPr/>
          <a:lstStyle/>
          <a:p>
            <a:fld id="{138E0E6F-9F86-418E-AC36-6514D8CA4DE1}" type="slidenum">
              <a:rPr lang="en-GB" smtClean="0"/>
              <a:pPr/>
              <a:t>4</a:t>
            </a:fld>
            <a:endParaRPr lang="en-GB" dirty="0"/>
          </a:p>
        </p:txBody>
      </p:sp>
    </p:spTree>
    <p:extLst>
      <p:ext uri="{BB962C8B-B14F-4D97-AF65-F5344CB8AC3E}">
        <p14:creationId xmlns:p14="http://schemas.microsoft.com/office/powerpoint/2010/main" val="15136474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79C0D-ADBF-38E9-C06F-1C9233923C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442139-510C-7A80-51F6-64B74FF13BD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70042A1-BBA1-856B-2885-C976C462D8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9408EA-3E99-4629-F243-519F05C0E08B}"/>
              </a:ext>
            </a:extLst>
          </p:cNvPr>
          <p:cNvSpPr>
            <a:spLocks noGrp="1"/>
          </p:cNvSpPr>
          <p:nvPr>
            <p:ph type="sldNum" sz="quarter" idx="5"/>
          </p:nvPr>
        </p:nvSpPr>
        <p:spPr/>
        <p:txBody>
          <a:bodyPr/>
          <a:lstStyle/>
          <a:p>
            <a:fld id="{138E0E6F-9F86-418E-AC36-6514D8CA4DE1}" type="slidenum">
              <a:rPr lang="en-GB" smtClean="0"/>
              <a:pPr/>
              <a:t>5</a:t>
            </a:fld>
            <a:endParaRPr lang="en-GB" dirty="0"/>
          </a:p>
        </p:txBody>
      </p:sp>
    </p:spTree>
    <p:extLst>
      <p:ext uri="{BB962C8B-B14F-4D97-AF65-F5344CB8AC3E}">
        <p14:creationId xmlns:p14="http://schemas.microsoft.com/office/powerpoint/2010/main" val="3636414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Read out the objectives for today. </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6</a:t>
            </a:fld>
            <a:endParaRPr lang="en-GB"/>
          </a:p>
        </p:txBody>
      </p:sp>
    </p:spTree>
    <p:extLst>
      <p:ext uri="{BB962C8B-B14F-4D97-AF65-F5344CB8AC3E}">
        <p14:creationId xmlns:p14="http://schemas.microsoft.com/office/powerpoint/2010/main" val="3696938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So, first of all, any guesses as to what Rev </a:t>
            </a:r>
            <a:r>
              <a:rPr lang="en-GB" dirty="0" err="1"/>
              <a:t>Mgmt</a:t>
            </a:r>
            <a:r>
              <a:rPr lang="en-GB" dirty="0"/>
              <a:t> is?</a:t>
            </a:r>
          </a:p>
          <a:p>
            <a:endParaRPr lang="en-GB" dirty="0"/>
          </a:p>
          <a:p>
            <a:r>
              <a:rPr lang="en-GB" dirty="0"/>
              <a:t>Well, let’s have a quick look at what Revenue Management is all about.</a:t>
            </a:r>
          </a:p>
        </p:txBody>
      </p:sp>
      <p:sp>
        <p:nvSpPr>
          <p:cNvPr id="4" name="Slide Number Placeholder 3"/>
          <p:cNvSpPr>
            <a:spLocks noGrp="1"/>
          </p:cNvSpPr>
          <p:nvPr>
            <p:ph type="sldNum" sz="quarter" idx="5"/>
          </p:nvPr>
        </p:nvSpPr>
        <p:spPr/>
        <p:txBody>
          <a:bodyPr/>
          <a:lstStyle/>
          <a:p>
            <a:fld id="{9E7E13CC-0890-0740-973E-9B068D0F93D6}" type="slidenum">
              <a:rPr lang="en-GB" smtClean="0"/>
              <a:t>7</a:t>
            </a:fld>
            <a:endParaRPr lang="en-GB"/>
          </a:p>
        </p:txBody>
      </p:sp>
    </p:spTree>
    <p:extLst>
      <p:ext uri="{BB962C8B-B14F-4D97-AF65-F5344CB8AC3E}">
        <p14:creationId xmlns:p14="http://schemas.microsoft.com/office/powerpoint/2010/main" val="33230699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Revenue management is an essential component of hotel management. It combines all of the components of determining the optimal rates over time or at a specific point in time. The correct revenue management decision will have a significant impact on the final outcomes of the managed objects. </a:t>
            </a:r>
          </a:p>
          <a:p>
            <a:endParaRPr lang="en-US" dirty="0"/>
          </a:p>
          <a:p>
            <a:r>
              <a:rPr lang="en-US" dirty="0"/>
              <a:t>Revenue Management aims to determine the highest fee that can be charged within the available costs and capacities while also ensuring that all customers who want to benefit from a specific product or service and are willing to pay the fee can do so.</a:t>
            </a:r>
          </a:p>
          <a:p>
            <a:endParaRPr lang="en-US" dirty="0"/>
          </a:p>
          <a:p>
            <a:r>
              <a:rPr lang="en-US" dirty="0"/>
              <a:t>In simpler terms, revenue management is defined as the art of selling the right product to the right customer at the right time and at the right price, thereby </a:t>
            </a:r>
            <a:r>
              <a:rPr lang="en-US" dirty="0" err="1"/>
              <a:t>maximising</a:t>
            </a:r>
            <a:r>
              <a:rPr lang="en-US" dirty="0"/>
              <a:t> total revenue. Revenue Management, an extremely important part of hotel management, and the decision-making process in this management segment were, in turn, affected by the pandemic crisis.</a:t>
            </a:r>
          </a:p>
          <a:p>
            <a:endParaRPr lang="en-US" dirty="0"/>
          </a:p>
          <a:p>
            <a:r>
              <a:rPr lang="en-US" b="0" i="0" dirty="0">
                <a:solidFill>
                  <a:srgbClr val="000000"/>
                </a:solidFill>
                <a:effectLst/>
                <a:latin typeface="Graphik"/>
              </a:rPr>
              <a:t>Revenue management ultimately refers to a business practice designed to optimize the revenue potential of an asset through all market conditions.” -Revenue Matters</a:t>
            </a:r>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5824EAF7-4922-314A-AE75-D4F949D9A650}" type="slidenum">
              <a:rPr lang="en-US" smtClean="0"/>
              <a:t>8</a:t>
            </a:fld>
            <a:endParaRPr lang="en-US"/>
          </a:p>
        </p:txBody>
      </p:sp>
    </p:spTree>
    <p:extLst>
      <p:ext uri="{BB962C8B-B14F-4D97-AF65-F5344CB8AC3E}">
        <p14:creationId xmlns:p14="http://schemas.microsoft.com/office/powerpoint/2010/main" val="17589506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9</a:t>
            </a:fld>
            <a:endParaRPr lang="en-GB"/>
          </a:p>
        </p:txBody>
      </p:sp>
    </p:spTree>
    <p:extLst>
      <p:ext uri="{BB962C8B-B14F-4D97-AF65-F5344CB8AC3E}">
        <p14:creationId xmlns:p14="http://schemas.microsoft.com/office/powerpoint/2010/main" val="1384471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10</a:t>
            </a:fld>
            <a:endParaRPr lang="en-GB"/>
          </a:p>
        </p:txBody>
      </p:sp>
    </p:spTree>
    <p:extLst>
      <p:ext uri="{BB962C8B-B14F-4D97-AF65-F5344CB8AC3E}">
        <p14:creationId xmlns:p14="http://schemas.microsoft.com/office/powerpoint/2010/main" val="1079961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257175" indent="-257175" algn="just">
              <a:buFont typeface="Arial" panose="020B0604020202020204" pitchFamily="34" charset="0"/>
              <a:buChar char="•"/>
            </a:pPr>
            <a:r>
              <a:rPr lang="en-GB" sz="1200" dirty="0"/>
              <a:t>Airlines were one of the first to understand the power of segmented pricing to yield more revenue than across-the-board pricing. It all started with American Airlines, who realised that there was more value according to specific conditions, such as offering discounts to tickets. It was about getting the highest “yield” by more efficiently and intelligently pricing its inventory.</a:t>
            </a:r>
          </a:p>
          <a:p>
            <a:pPr algn="just"/>
            <a:endParaRPr lang="en-GB" sz="1200" dirty="0"/>
          </a:p>
          <a:p>
            <a:pPr marL="257175" indent="-257175" algn="just">
              <a:buFont typeface="Arial" panose="020B0604020202020204" pitchFamily="34" charset="0"/>
              <a:buChar char="•"/>
            </a:pPr>
            <a:r>
              <a:rPr lang="en-GB" sz="1200" dirty="0"/>
              <a:t>Yield management is an inventory-centric approach that matches the right product in front of the ideal customer at the best price. Both airlines and hotels have perishable inventory, or inventory that can’t be sold once a flight has taken off or the night has passed. </a:t>
            </a:r>
          </a:p>
          <a:p>
            <a:pPr marL="257175" indent="-257175" algn="just">
              <a:buFont typeface="Arial" panose="020B0604020202020204" pitchFamily="34" charset="0"/>
              <a:buChar char="•"/>
            </a:pPr>
            <a:r>
              <a:rPr lang="en-US" b="0" i="0" dirty="0">
                <a:solidFill>
                  <a:srgbClr val="000000"/>
                </a:solidFill>
                <a:effectLst/>
                <a:latin typeface="Open Sans" panose="020B0606030504020204" pitchFamily="34" charset="0"/>
              </a:rPr>
              <a:t>Yield management is now widely practiced as a dynamic pricing strategy in the hotel industry, to </a:t>
            </a:r>
            <a:r>
              <a:rPr lang="en-US" b="0" i="0" dirty="0" err="1">
                <a:solidFill>
                  <a:srgbClr val="000000"/>
                </a:solidFill>
                <a:effectLst/>
                <a:latin typeface="Open Sans" panose="020B0606030504020204" pitchFamily="34" charset="0"/>
              </a:rPr>
              <a:t>maximise</a:t>
            </a:r>
            <a:r>
              <a:rPr lang="en-US" b="0" i="0" dirty="0">
                <a:solidFill>
                  <a:srgbClr val="000000"/>
                </a:solidFill>
                <a:effectLst/>
                <a:latin typeface="Open Sans" panose="020B0606030504020204" pitchFamily="34" charset="0"/>
              </a:rPr>
              <a:t> revenue generation from hotel rooms, which have a fixed and time-limited inventory.</a:t>
            </a:r>
          </a:p>
          <a:p>
            <a:pPr marL="257175" indent="-257175" algn="just">
              <a:buFont typeface="Arial" panose="020B0604020202020204" pitchFamily="34" charset="0"/>
              <a:buChar char="•"/>
            </a:pPr>
            <a:endParaRPr lang="en-US" b="0" i="0" dirty="0">
              <a:solidFill>
                <a:srgbClr val="000000"/>
              </a:solidFill>
              <a:effectLst/>
              <a:latin typeface="Open Sans" panose="020B0606030504020204" pitchFamily="34" charset="0"/>
            </a:endParaRPr>
          </a:p>
          <a:p>
            <a:pPr algn="l" rtl="0"/>
            <a:r>
              <a:rPr lang="en-US" b="0" i="0" dirty="0">
                <a:solidFill>
                  <a:srgbClr val="000000"/>
                </a:solidFill>
                <a:effectLst/>
                <a:latin typeface="Graphik"/>
              </a:rPr>
              <a:t>Marriott was the first mover, adapting airline yield management strategies to the hotel business and seeing great returns, as Bill Marriott Jr., Chairman and CEO, Marriott International once said: “Revenue management has contributed millions to the bottom line, and it has educated our people to manage their business more effectively. When you focus on the bottom line, your company grows.”</a:t>
            </a:r>
          </a:p>
          <a:p>
            <a:pPr marL="0" indent="0" algn="just">
              <a:buFont typeface="Arial" panose="020B0604020202020204" pitchFamily="34" charset="0"/>
              <a:buNone/>
            </a:pPr>
            <a:endParaRPr lang="en-GB" sz="1200" b="0" i="0" dirty="0">
              <a:solidFill>
                <a:srgbClr val="000000"/>
              </a:solidFill>
              <a:effectLst/>
              <a:latin typeface="Open Sans" panose="020B0606030504020204" pitchFamily="34" charset="0"/>
            </a:endParaRPr>
          </a:p>
          <a:p>
            <a:pPr marL="257175" indent="-257175" algn="just">
              <a:buFont typeface="Arial" panose="020B0604020202020204" pitchFamily="34" charset="0"/>
              <a:buChar char="•"/>
            </a:pPr>
            <a:r>
              <a:rPr lang="en-US" sz="1200" dirty="0"/>
              <a:t>When other hotel brands saw Marriott's success, yield management for hotels became standard </a:t>
            </a:r>
            <a:r>
              <a:rPr lang="en-US" sz="1200" dirty="0" err="1"/>
              <a:t>practise</a:t>
            </a:r>
            <a:r>
              <a:rPr lang="en-US" sz="1200" dirty="0"/>
              <a:t>. Hotels became more deliberate in their efforts to </a:t>
            </a:r>
            <a:r>
              <a:rPr lang="en-US" sz="1200" dirty="0" err="1"/>
              <a:t>optimise</a:t>
            </a:r>
            <a:r>
              <a:rPr lang="en-US" sz="1200" dirty="0"/>
              <a:t> room revenue (pricing) and occupancy (booking volume) through variable pricing strategies based on factors such as demand, booking windows, and market conditions.</a:t>
            </a:r>
            <a:endParaRPr lang="en-GB" sz="1200" dirty="0"/>
          </a:p>
          <a:p>
            <a:pPr algn="just"/>
            <a:endParaRPr lang="en-GB" sz="1200" dirty="0"/>
          </a:p>
          <a:p>
            <a:endParaRPr lang="en-GB" sz="1200" dirty="0">
              <a:cs typeface="Calibri" panose="020F0502020204030204"/>
            </a:endParaRPr>
          </a:p>
        </p:txBody>
      </p:sp>
      <p:sp>
        <p:nvSpPr>
          <p:cNvPr id="4" name="Slide Number Placeholder 3"/>
          <p:cNvSpPr>
            <a:spLocks noGrp="1"/>
          </p:cNvSpPr>
          <p:nvPr>
            <p:ph type="sldNum" sz="quarter" idx="5"/>
          </p:nvPr>
        </p:nvSpPr>
        <p:spPr/>
        <p:txBody>
          <a:bodyPr/>
          <a:lstStyle/>
          <a:p>
            <a:fld id="{9E7E13CC-0890-0740-973E-9B068D0F93D6}" type="slidenum">
              <a:rPr lang="en-GB" smtClean="0"/>
              <a:t>11</a:t>
            </a:fld>
            <a:endParaRPr lang="en-GB"/>
          </a:p>
        </p:txBody>
      </p:sp>
    </p:spTree>
    <p:extLst>
      <p:ext uri="{BB962C8B-B14F-4D97-AF65-F5344CB8AC3E}">
        <p14:creationId xmlns:p14="http://schemas.microsoft.com/office/powerpoint/2010/main" val="10146621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257175" indent="-257175" algn="just">
              <a:buFont typeface="Arial" panose="020B0604020202020204" pitchFamily="34" charset="0"/>
              <a:buChar char="•"/>
            </a:pPr>
            <a:r>
              <a:rPr lang="en-GB" sz="1200" dirty="0"/>
              <a:t>Airlines were one of the first to understand the power of segmented pricing to yield more revenue than across-the-board pricing. It all started with American Airlines, who realised that there was more value according to specific conditions, such as offering discounts to tickets. It was about getting the highest “yield” by more efficiently and intelligently pricing its inventory.</a:t>
            </a:r>
          </a:p>
          <a:p>
            <a:pPr algn="just"/>
            <a:endParaRPr lang="en-GB" sz="1200" dirty="0"/>
          </a:p>
          <a:p>
            <a:pPr marL="257175" indent="-257175" algn="just">
              <a:buFont typeface="Arial" panose="020B0604020202020204" pitchFamily="34" charset="0"/>
              <a:buChar char="•"/>
            </a:pPr>
            <a:r>
              <a:rPr lang="en-GB" sz="1200" dirty="0"/>
              <a:t>Yield management is an inventory-centric approach that matches the right product in front of the ideal customer at the best price. Both airlines and hotels have perishable inventory, or inventory that can’t be sold once a flight has taken off or the night has passed. </a:t>
            </a:r>
          </a:p>
          <a:p>
            <a:pPr marL="257175" indent="-257175" algn="just">
              <a:buFont typeface="Arial" panose="020B0604020202020204" pitchFamily="34" charset="0"/>
              <a:buChar char="•"/>
            </a:pPr>
            <a:r>
              <a:rPr lang="en-US" b="0" i="0" dirty="0">
                <a:solidFill>
                  <a:srgbClr val="000000"/>
                </a:solidFill>
                <a:effectLst/>
                <a:latin typeface="Open Sans" panose="020B0606030504020204" pitchFamily="34" charset="0"/>
              </a:rPr>
              <a:t>Yield management is now widely practiced as a dynamic pricing strategy in the hotel industry, to </a:t>
            </a:r>
            <a:r>
              <a:rPr lang="en-US" b="0" i="0" dirty="0" err="1">
                <a:solidFill>
                  <a:srgbClr val="000000"/>
                </a:solidFill>
                <a:effectLst/>
                <a:latin typeface="Open Sans" panose="020B0606030504020204" pitchFamily="34" charset="0"/>
              </a:rPr>
              <a:t>maximise</a:t>
            </a:r>
            <a:r>
              <a:rPr lang="en-US" b="0" i="0" dirty="0">
                <a:solidFill>
                  <a:srgbClr val="000000"/>
                </a:solidFill>
                <a:effectLst/>
                <a:latin typeface="Open Sans" panose="020B0606030504020204" pitchFamily="34" charset="0"/>
              </a:rPr>
              <a:t> revenue generation from hotel rooms, which have a fixed and time-limited inventory.</a:t>
            </a:r>
          </a:p>
          <a:p>
            <a:pPr marL="257175" indent="-257175" algn="just">
              <a:buFont typeface="Arial" panose="020B0604020202020204" pitchFamily="34" charset="0"/>
              <a:buChar char="•"/>
            </a:pPr>
            <a:endParaRPr lang="en-US" b="0" i="0" dirty="0">
              <a:solidFill>
                <a:srgbClr val="000000"/>
              </a:solidFill>
              <a:effectLst/>
              <a:latin typeface="Open Sans" panose="020B0606030504020204" pitchFamily="34" charset="0"/>
            </a:endParaRPr>
          </a:p>
          <a:p>
            <a:pPr algn="l" rtl="0"/>
            <a:r>
              <a:rPr lang="en-US" b="0" i="0" dirty="0">
                <a:solidFill>
                  <a:srgbClr val="000000"/>
                </a:solidFill>
                <a:effectLst/>
                <a:latin typeface="Graphik"/>
              </a:rPr>
              <a:t>Marriott was the first mover, adapting airline yield management strategies to the hotel business and seeing great returns, as Bill Marriott Jr., Chairman and CEO, Marriott International once said: “Revenue management has contributed millions to the bottom line, and it has educated our people to manage their business more effectively. When you focus on the bottom line, your company grows.”</a:t>
            </a:r>
          </a:p>
          <a:p>
            <a:pPr marL="0" indent="0" algn="just">
              <a:buFont typeface="Arial" panose="020B0604020202020204" pitchFamily="34" charset="0"/>
              <a:buNone/>
            </a:pPr>
            <a:endParaRPr lang="en-GB" sz="1200" b="0" i="0" dirty="0">
              <a:solidFill>
                <a:srgbClr val="000000"/>
              </a:solidFill>
              <a:effectLst/>
              <a:latin typeface="Open Sans" panose="020B0606030504020204" pitchFamily="34" charset="0"/>
            </a:endParaRPr>
          </a:p>
          <a:p>
            <a:pPr marL="257175" indent="-257175" algn="just">
              <a:buFont typeface="Arial" panose="020B0604020202020204" pitchFamily="34" charset="0"/>
              <a:buChar char="•"/>
            </a:pPr>
            <a:r>
              <a:rPr lang="en-US" sz="1200" dirty="0"/>
              <a:t>When other hotel brands saw Marriott's success, yield management for hotels became standard </a:t>
            </a:r>
            <a:r>
              <a:rPr lang="en-US" sz="1200" dirty="0" err="1"/>
              <a:t>practise</a:t>
            </a:r>
            <a:r>
              <a:rPr lang="en-US" sz="1200" dirty="0"/>
              <a:t>. Hotels became more deliberate in their efforts to </a:t>
            </a:r>
            <a:r>
              <a:rPr lang="en-US" sz="1200" dirty="0" err="1"/>
              <a:t>optimise</a:t>
            </a:r>
            <a:r>
              <a:rPr lang="en-US" sz="1200" dirty="0"/>
              <a:t> room revenue (pricing) and occupancy (booking volume) through variable pricing strategies based on factors such as demand, booking windows, and market conditions.</a:t>
            </a:r>
            <a:endParaRPr lang="en-GB" sz="1200" dirty="0"/>
          </a:p>
          <a:p>
            <a:pPr algn="just"/>
            <a:endParaRPr lang="en-GB" sz="1200" dirty="0"/>
          </a:p>
          <a:p>
            <a:endParaRPr lang="en-GB" sz="1200" dirty="0">
              <a:cs typeface="Calibri" panose="020F0502020204030204"/>
            </a:endParaRPr>
          </a:p>
        </p:txBody>
      </p:sp>
      <p:sp>
        <p:nvSpPr>
          <p:cNvPr id="4" name="Slide Number Placeholder 3"/>
          <p:cNvSpPr>
            <a:spLocks noGrp="1"/>
          </p:cNvSpPr>
          <p:nvPr>
            <p:ph type="sldNum" sz="quarter" idx="5"/>
          </p:nvPr>
        </p:nvSpPr>
        <p:spPr/>
        <p:txBody>
          <a:bodyPr/>
          <a:lstStyle/>
          <a:p>
            <a:fld id="{9E7E13CC-0890-0740-973E-9B068D0F93D6}" type="slidenum">
              <a:rPr lang="en-GB" smtClean="0"/>
              <a:t>12</a:t>
            </a:fld>
            <a:endParaRPr lang="en-GB"/>
          </a:p>
        </p:txBody>
      </p:sp>
    </p:spTree>
    <p:extLst>
      <p:ext uri="{BB962C8B-B14F-4D97-AF65-F5344CB8AC3E}">
        <p14:creationId xmlns:p14="http://schemas.microsoft.com/office/powerpoint/2010/main" val="2263920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257175" indent="-257175" algn="just">
              <a:buFont typeface="Arial" panose="020B0604020202020204" pitchFamily="34" charset="0"/>
              <a:buChar char="•"/>
            </a:pPr>
            <a:r>
              <a:rPr lang="en-GB" sz="1200" dirty="0"/>
              <a:t>Airlines were one of the first to understand the power of segmented pricing to yield more revenue than across-the-board pricing. It all started with American Airlines, who realised that there was more value according to specific conditions, such as offering discounts to tickets. It was about getting the highest “yield” by more efficiently and intelligently pricing its inventory.</a:t>
            </a:r>
          </a:p>
          <a:p>
            <a:pPr algn="just"/>
            <a:endParaRPr lang="en-GB" sz="1200" dirty="0"/>
          </a:p>
          <a:p>
            <a:pPr marL="257175" indent="-257175" algn="just">
              <a:buFont typeface="Arial" panose="020B0604020202020204" pitchFamily="34" charset="0"/>
              <a:buChar char="•"/>
            </a:pPr>
            <a:r>
              <a:rPr lang="en-GB" sz="1200" dirty="0"/>
              <a:t>Yield management is an inventory-centric approach that matches the right product in front of the ideal customer at the best price. Both airlines and hotels have perishable inventory, or inventory that can’t be sold once a flight has taken off or the night has passed. </a:t>
            </a:r>
          </a:p>
          <a:p>
            <a:pPr marL="257175" indent="-257175" algn="just">
              <a:buFont typeface="Arial" panose="020B0604020202020204" pitchFamily="34" charset="0"/>
              <a:buChar char="•"/>
            </a:pPr>
            <a:r>
              <a:rPr lang="en-US" b="0" i="0" dirty="0">
                <a:solidFill>
                  <a:srgbClr val="000000"/>
                </a:solidFill>
                <a:effectLst/>
                <a:latin typeface="Open Sans" panose="020B0606030504020204" pitchFamily="34" charset="0"/>
              </a:rPr>
              <a:t>Yield management is now widely practiced as a dynamic pricing strategy in the hotel industry, to </a:t>
            </a:r>
            <a:r>
              <a:rPr lang="en-US" b="0" i="0" dirty="0" err="1">
                <a:solidFill>
                  <a:srgbClr val="000000"/>
                </a:solidFill>
                <a:effectLst/>
                <a:latin typeface="Open Sans" panose="020B0606030504020204" pitchFamily="34" charset="0"/>
              </a:rPr>
              <a:t>maximise</a:t>
            </a:r>
            <a:r>
              <a:rPr lang="en-US" b="0" i="0" dirty="0">
                <a:solidFill>
                  <a:srgbClr val="000000"/>
                </a:solidFill>
                <a:effectLst/>
                <a:latin typeface="Open Sans" panose="020B0606030504020204" pitchFamily="34" charset="0"/>
              </a:rPr>
              <a:t> revenue generation from hotel rooms, which have a fixed and time-limited inventory.</a:t>
            </a:r>
          </a:p>
          <a:p>
            <a:pPr marL="257175" indent="-257175" algn="just">
              <a:buFont typeface="Arial" panose="020B0604020202020204" pitchFamily="34" charset="0"/>
              <a:buChar char="•"/>
            </a:pPr>
            <a:endParaRPr lang="en-US" b="0" i="0" dirty="0">
              <a:solidFill>
                <a:srgbClr val="000000"/>
              </a:solidFill>
              <a:effectLst/>
              <a:latin typeface="Open Sans" panose="020B0606030504020204" pitchFamily="34" charset="0"/>
            </a:endParaRPr>
          </a:p>
          <a:p>
            <a:pPr algn="l" rtl="0"/>
            <a:r>
              <a:rPr lang="en-US" b="0" i="0" dirty="0">
                <a:solidFill>
                  <a:srgbClr val="000000"/>
                </a:solidFill>
                <a:effectLst/>
                <a:latin typeface="Graphik"/>
              </a:rPr>
              <a:t>Marriott was the first mover, adapting airline yield management strategies to the hotel business and seeing great returns, as Bill Marriott Jr., Chairman and CEO, Marriott International once said: “Revenue management has contributed millions to the bottom line, and it has educated our people to manage their business more effectively. When you focus on the bottom line, your company grows.”</a:t>
            </a:r>
          </a:p>
          <a:p>
            <a:pPr marL="0" indent="0" algn="just">
              <a:buFont typeface="Arial" panose="020B0604020202020204" pitchFamily="34" charset="0"/>
              <a:buNone/>
            </a:pPr>
            <a:endParaRPr lang="en-GB" sz="1200" b="0" i="0" dirty="0">
              <a:solidFill>
                <a:srgbClr val="000000"/>
              </a:solidFill>
              <a:effectLst/>
              <a:latin typeface="Open Sans" panose="020B0606030504020204" pitchFamily="34" charset="0"/>
            </a:endParaRPr>
          </a:p>
          <a:p>
            <a:pPr marL="257175" indent="-257175" algn="just">
              <a:buFont typeface="Arial" panose="020B0604020202020204" pitchFamily="34" charset="0"/>
              <a:buChar char="•"/>
            </a:pPr>
            <a:r>
              <a:rPr lang="en-US" sz="1200" dirty="0"/>
              <a:t>When other hotel brands saw Marriott's success, yield management for hotels became standard </a:t>
            </a:r>
            <a:r>
              <a:rPr lang="en-US" sz="1200" dirty="0" err="1"/>
              <a:t>practise</a:t>
            </a:r>
            <a:r>
              <a:rPr lang="en-US" sz="1200" dirty="0"/>
              <a:t>. Hotels became more deliberate in their efforts to </a:t>
            </a:r>
            <a:r>
              <a:rPr lang="en-US" sz="1200" dirty="0" err="1"/>
              <a:t>optimise</a:t>
            </a:r>
            <a:r>
              <a:rPr lang="en-US" sz="1200" dirty="0"/>
              <a:t> room revenue (pricing) and occupancy (booking volume) through variable pricing strategies based on factors such as demand, booking windows, and market conditions.</a:t>
            </a:r>
            <a:endParaRPr lang="en-GB" sz="1200" dirty="0"/>
          </a:p>
          <a:p>
            <a:pPr algn="just"/>
            <a:endParaRPr lang="en-GB" sz="1200" dirty="0"/>
          </a:p>
          <a:p>
            <a:endParaRPr lang="en-GB" sz="1200" dirty="0">
              <a:cs typeface="Calibri" panose="020F0502020204030204"/>
            </a:endParaRPr>
          </a:p>
        </p:txBody>
      </p:sp>
      <p:sp>
        <p:nvSpPr>
          <p:cNvPr id="4" name="Slide Number Placeholder 3"/>
          <p:cNvSpPr>
            <a:spLocks noGrp="1"/>
          </p:cNvSpPr>
          <p:nvPr>
            <p:ph type="sldNum" sz="quarter" idx="5"/>
          </p:nvPr>
        </p:nvSpPr>
        <p:spPr/>
        <p:txBody>
          <a:bodyPr/>
          <a:lstStyle/>
          <a:p>
            <a:fld id="{9E7E13CC-0890-0740-973E-9B068D0F93D6}" type="slidenum">
              <a:rPr lang="en-GB" smtClean="0"/>
              <a:t>13</a:t>
            </a:fld>
            <a:endParaRPr lang="en-GB"/>
          </a:p>
        </p:txBody>
      </p:sp>
    </p:spTree>
    <p:extLst>
      <p:ext uri="{BB962C8B-B14F-4D97-AF65-F5344CB8AC3E}">
        <p14:creationId xmlns:p14="http://schemas.microsoft.com/office/powerpoint/2010/main" val="2799885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257175" indent="-257175" algn="just">
              <a:buFont typeface="Arial" panose="020B0604020202020204" pitchFamily="34" charset="0"/>
              <a:buChar char="•"/>
            </a:pPr>
            <a:r>
              <a:rPr lang="en-GB" sz="1200" dirty="0"/>
              <a:t>Airlines were one of the first to understand the power of segmented pricing to yield more revenue than across-the-board pricing. It all started with American Airlines, who realised that there was more value according to specific conditions, such as offering discounts to tickets. It was about getting the highest “yield” by more efficiently and intelligently pricing its inventory.</a:t>
            </a:r>
          </a:p>
          <a:p>
            <a:pPr algn="just"/>
            <a:endParaRPr lang="en-GB" sz="1200" dirty="0"/>
          </a:p>
          <a:p>
            <a:pPr marL="257175" indent="-257175" algn="just">
              <a:buFont typeface="Arial" panose="020B0604020202020204" pitchFamily="34" charset="0"/>
              <a:buChar char="•"/>
            </a:pPr>
            <a:r>
              <a:rPr lang="en-GB" sz="1200" dirty="0"/>
              <a:t>Yield management is an inventory-centric approach that matches the right product in front of the ideal customer at the best price. Both airlines and hotels have perishable inventory, or inventory that can’t be sold once a flight has taken off or the night has passed. </a:t>
            </a:r>
          </a:p>
          <a:p>
            <a:pPr marL="257175" indent="-257175" algn="just">
              <a:buFont typeface="Arial" panose="020B0604020202020204" pitchFamily="34" charset="0"/>
              <a:buChar char="•"/>
            </a:pPr>
            <a:r>
              <a:rPr lang="en-US" b="0" i="0" dirty="0">
                <a:solidFill>
                  <a:srgbClr val="000000"/>
                </a:solidFill>
                <a:effectLst/>
                <a:latin typeface="Open Sans" panose="020B0606030504020204" pitchFamily="34" charset="0"/>
              </a:rPr>
              <a:t>Yield management is now widely practiced as a dynamic pricing strategy in the hotel industry, to </a:t>
            </a:r>
            <a:r>
              <a:rPr lang="en-US" b="0" i="0" dirty="0" err="1">
                <a:solidFill>
                  <a:srgbClr val="000000"/>
                </a:solidFill>
                <a:effectLst/>
                <a:latin typeface="Open Sans" panose="020B0606030504020204" pitchFamily="34" charset="0"/>
              </a:rPr>
              <a:t>maximise</a:t>
            </a:r>
            <a:r>
              <a:rPr lang="en-US" b="0" i="0" dirty="0">
                <a:solidFill>
                  <a:srgbClr val="000000"/>
                </a:solidFill>
                <a:effectLst/>
                <a:latin typeface="Open Sans" panose="020B0606030504020204" pitchFamily="34" charset="0"/>
              </a:rPr>
              <a:t> revenue generation from hotel rooms, which have a fixed and time-limited inventory.</a:t>
            </a:r>
          </a:p>
          <a:p>
            <a:pPr marL="257175" indent="-257175" algn="just">
              <a:buFont typeface="Arial" panose="020B0604020202020204" pitchFamily="34" charset="0"/>
              <a:buChar char="•"/>
            </a:pPr>
            <a:endParaRPr lang="en-US" b="0" i="0" dirty="0">
              <a:solidFill>
                <a:srgbClr val="000000"/>
              </a:solidFill>
              <a:effectLst/>
              <a:latin typeface="Open Sans" panose="020B0606030504020204" pitchFamily="34" charset="0"/>
            </a:endParaRPr>
          </a:p>
          <a:p>
            <a:pPr algn="l" rtl="0"/>
            <a:r>
              <a:rPr lang="en-US" b="0" i="0" dirty="0">
                <a:solidFill>
                  <a:srgbClr val="000000"/>
                </a:solidFill>
                <a:effectLst/>
                <a:latin typeface="Graphik"/>
              </a:rPr>
              <a:t>Marriott was the first mover, adapting airline yield management strategies to the hotel business and seeing great returns, as Bill Marriott Jr., Chairman and CEO, Marriott International once said: “Revenue management has contributed millions to the bottom line, and it has educated our people to manage their business more effectively. When you focus on the bottom line, your company grows.”</a:t>
            </a:r>
          </a:p>
          <a:p>
            <a:pPr marL="0" indent="0" algn="just">
              <a:buFont typeface="Arial" panose="020B0604020202020204" pitchFamily="34" charset="0"/>
              <a:buNone/>
            </a:pPr>
            <a:endParaRPr lang="en-GB" sz="1200" b="0" i="0" dirty="0">
              <a:solidFill>
                <a:srgbClr val="000000"/>
              </a:solidFill>
              <a:effectLst/>
              <a:latin typeface="Open Sans" panose="020B0606030504020204" pitchFamily="34" charset="0"/>
            </a:endParaRPr>
          </a:p>
          <a:p>
            <a:pPr marL="257175" indent="-257175" algn="just">
              <a:buFont typeface="Arial" panose="020B0604020202020204" pitchFamily="34" charset="0"/>
              <a:buChar char="•"/>
            </a:pPr>
            <a:r>
              <a:rPr lang="en-US" sz="1200" dirty="0"/>
              <a:t>When other hotel brands saw Marriott's success, yield management for hotels became standard </a:t>
            </a:r>
            <a:r>
              <a:rPr lang="en-US" sz="1200" dirty="0" err="1"/>
              <a:t>practise</a:t>
            </a:r>
            <a:r>
              <a:rPr lang="en-US" sz="1200" dirty="0"/>
              <a:t>. Hotels became more deliberate in their efforts to </a:t>
            </a:r>
            <a:r>
              <a:rPr lang="en-US" sz="1200" dirty="0" err="1"/>
              <a:t>optimise</a:t>
            </a:r>
            <a:r>
              <a:rPr lang="en-US" sz="1200" dirty="0"/>
              <a:t> room revenue (pricing) and occupancy (booking volume) through variable pricing strategies based on factors such as demand, booking windows, and market conditions.</a:t>
            </a:r>
            <a:endParaRPr lang="en-GB" sz="1200" dirty="0"/>
          </a:p>
          <a:p>
            <a:pPr algn="just"/>
            <a:endParaRPr lang="en-GB" sz="1200" dirty="0"/>
          </a:p>
          <a:p>
            <a:endParaRPr lang="en-GB" sz="1200" dirty="0">
              <a:cs typeface="Calibri" panose="020F0502020204030204"/>
            </a:endParaRPr>
          </a:p>
        </p:txBody>
      </p:sp>
      <p:sp>
        <p:nvSpPr>
          <p:cNvPr id="4" name="Slide Number Placeholder 3"/>
          <p:cNvSpPr>
            <a:spLocks noGrp="1"/>
          </p:cNvSpPr>
          <p:nvPr>
            <p:ph type="sldNum" sz="quarter" idx="5"/>
          </p:nvPr>
        </p:nvSpPr>
        <p:spPr/>
        <p:txBody>
          <a:bodyPr/>
          <a:lstStyle/>
          <a:p>
            <a:fld id="{9E7E13CC-0890-0740-973E-9B068D0F93D6}" type="slidenum">
              <a:rPr lang="en-GB" smtClean="0"/>
              <a:t>14</a:t>
            </a:fld>
            <a:endParaRPr lang="en-GB"/>
          </a:p>
        </p:txBody>
      </p:sp>
    </p:spTree>
    <p:extLst>
      <p:ext uri="{BB962C8B-B14F-4D97-AF65-F5344CB8AC3E}">
        <p14:creationId xmlns:p14="http://schemas.microsoft.com/office/powerpoint/2010/main" val="38793054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257175" indent="-257175" algn="just">
              <a:buFont typeface="Arial" panose="020B0604020202020204" pitchFamily="34" charset="0"/>
              <a:buChar char="•"/>
            </a:pPr>
            <a:r>
              <a:rPr lang="en-GB" sz="1200" dirty="0"/>
              <a:t>Airlines were one of the first to understand the power of segmented pricing to yield more revenue than across-the-board pricing. It all started with American Airlines, who realised that there was more value according to specific conditions, such as offering discounts to tickets. It was about getting the highest “yield” by more efficiently and intelligently pricing its inventory.</a:t>
            </a:r>
          </a:p>
          <a:p>
            <a:pPr algn="just"/>
            <a:endParaRPr lang="en-GB" sz="1200" dirty="0"/>
          </a:p>
          <a:p>
            <a:pPr marL="257175" indent="-257175" algn="just">
              <a:buFont typeface="Arial" panose="020B0604020202020204" pitchFamily="34" charset="0"/>
              <a:buChar char="•"/>
            </a:pPr>
            <a:r>
              <a:rPr lang="en-GB" sz="1200" dirty="0"/>
              <a:t>Yield management is an inventory-centric approach that matches the right product in front of the ideal customer at the best price. Both airlines and hotels have perishable inventory, or inventory that can’t be sold once a flight has taken off or the night has passed. </a:t>
            </a:r>
          </a:p>
          <a:p>
            <a:pPr marL="257175" indent="-257175" algn="just">
              <a:buFont typeface="Arial" panose="020B0604020202020204" pitchFamily="34" charset="0"/>
              <a:buChar char="•"/>
            </a:pPr>
            <a:r>
              <a:rPr lang="en-US" b="0" i="0" dirty="0">
                <a:solidFill>
                  <a:srgbClr val="000000"/>
                </a:solidFill>
                <a:effectLst/>
                <a:latin typeface="Open Sans" panose="020B0606030504020204" pitchFamily="34" charset="0"/>
              </a:rPr>
              <a:t>Yield management is now widely practiced as a dynamic pricing strategy in the hotel industry, to </a:t>
            </a:r>
            <a:r>
              <a:rPr lang="en-US" b="0" i="0" dirty="0" err="1">
                <a:solidFill>
                  <a:srgbClr val="000000"/>
                </a:solidFill>
                <a:effectLst/>
                <a:latin typeface="Open Sans" panose="020B0606030504020204" pitchFamily="34" charset="0"/>
              </a:rPr>
              <a:t>maximise</a:t>
            </a:r>
            <a:r>
              <a:rPr lang="en-US" b="0" i="0" dirty="0">
                <a:solidFill>
                  <a:srgbClr val="000000"/>
                </a:solidFill>
                <a:effectLst/>
                <a:latin typeface="Open Sans" panose="020B0606030504020204" pitchFamily="34" charset="0"/>
              </a:rPr>
              <a:t> revenue generation from hotel rooms, which have a fixed and time-limited inventory.</a:t>
            </a:r>
          </a:p>
          <a:p>
            <a:pPr marL="257175" indent="-257175" algn="just">
              <a:buFont typeface="Arial" panose="020B0604020202020204" pitchFamily="34" charset="0"/>
              <a:buChar char="•"/>
            </a:pPr>
            <a:endParaRPr lang="en-US" b="0" i="0" dirty="0">
              <a:solidFill>
                <a:srgbClr val="000000"/>
              </a:solidFill>
              <a:effectLst/>
              <a:latin typeface="Open Sans" panose="020B0606030504020204" pitchFamily="34" charset="0"/>
            </a:endParaRPr>
          </a:p>
          <a:p>
            <a:pPr algn="l" rtl="0"/>
            <a:r>
              <a:rPr lang="en-US" b="0" i="0" dirty="0">
                <a:solidFill>
                  <a:srgbClr val="000000"/>
                </a:solidFill>
                <a:effectLst/>
                <a:latin typeface="Graphik"/>
              </a:rPr>
              <a:t>Marriott was the first mover, adapting airline yield management strategies to the hotel business and seeing great returns, as Bill Marriott Jr., Chairman and CEO, Marriott International once said: “Revenue management has contributed millions to the bottom line, and it has educated our people to manage their business more effectively. When you focus on the bottom line, your company grows.”</a:t>
            </a:r>
          </a:p>
          <a:p>
            <a:pPr marL="0" indent="0" algn="just">
              <a:buFont typeface="Arial" panose="020B0604020202020204" pitchFamily="34" charset="0"/>
              <a:buNone/>
            </a:pPr>
            <a:endParaRPr lang="en-GB" sz="1200" b="0" i="0" dirty="0">
              <a:solidFill>
                <a:srgbClr val="000000"/>
              </a:solidFill>
              <a:effectLst/>
              <a:latin typeface="Open Sans" panose="020B0606030504020204" pitchFamily="34" charset="0"/>
            </a:endParaRPr>
          </a:p>
          <a:p>
            <a:pPr marL="257175" indent="-257175" algn="just">
              <a:buFont typeface="Arial" panose="020B0604020202020204" pitchFamily="34" charset="0"/>
              <a:buChar char="•"/>
            </a:pPr>
            <a:r>
              <a:rPr lang="en-US" sz="1200" dirty="0"/>
              <a:t>When other hotel brands saw Marriott's success, yield management for hotels became standard </a:t>
            </a:r>
            <a:r>
              <a:rPr lang="en-US" sz="1200" dirty="0" err="1"/>
              <a:t>practise</a:t>
            </a:r>
            <a:r>
              <a:rPr lang="en-US" sz="1200" dirty="0"/>
              <a:t>. Hotels became more deliberate in their efforts to </a:t>
            </a:r>
            <a:r>
              <a:rPr lang="en-US" sz="1200" dirty="0" err="1"/>
              <a:t>optimise</a:t>
            </a:r>
            <a:r>
              <a:rPr lang="en-US" sz="1200" dirty="0"/>
              <a:t> room revenue (pricing) and occupancy (booking volume) through variable pricing strategies based on factors such as demand, booking windows, and market conditions.</a:t>
            </a:r>
            <a:endParaRPr lang="en-GB" sz="1200" dirty="0"/>
          </a:p>
          <a:p>
            <a:pPr algn="just"/>
            <a:endParaRPr lang="en-GB" sz="1200" dirty="0"/>
          </a:p>
          <a:p>
            <a:endParaRPr lang="en-GB" sz="1200" dirty="0">
              <a:cs typeface="Calibri" panose="020F0502020204030204"/>
            </a:endParaRPr>
          </a:p>
        </p:txBody>
      </p:sp>
      <p:sp>
        <p:nvSpPr>
          <p:cNvPr id="4" name="Slide Number Placeholder 3"/>
          <p:cNvSpPr>
            <a:spLocks noGrp="1"/>
          </p:cNvSpPr>
          <p:nvPr>
            <p:ph type="sldNum" sz="quarter" idx="5"/>
          </p:nvPr>
        </p:nvSpPr>
        <p:spPr/>
        <p:txBody>
          <a:bodyPr/>
          <a:lstStyle/>
          <a:p>
            <a:fld id="{9E7E13CC-0890-0740-973E-9B068D0F93D6}" type="slidenum">
              <a:rPr lang="en-GB" smtClean="0"/>
              <a:t>15</a:t>
            </a:fld>
            <a:endParaRPr lang="en-GB"/>
          </a:p>
        </p:txBody>
      </p:sp>
    </p:spTree>
    <p:extLst>
      <p:ext uri="{BB962C8B-B14F-4D97-AF65-F5344CB8AC3E}">
        <p14:creationId xmlns:p14="http://schemas.microsoft.com/office/powerpoint/2010/main" val="34819332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Revenue management entails setting </a:t>
            </a:r>
            <a:r>
              <a:rPr lang="en-GB" noProof="0" dirty="0"/>
              <a:t>optimised</a:t>
            </a:r>
            <a:r>
              <a:rPr lang="en-US" dirty="0"/>
              <a:t> price levels in order to achieve the highest profit margins possible. Revenue management is effective when: </a:t>
            </a:r>
            <a:br>
              <a:rPr lang="en-US" dirty="0"/>
            </a:br>
            <a:r>
              <a:rPr lang="en-US" dirty="0"/>
              <a:t>- There is a fixed amount of resources available for sale</a:t>
            </a:r>
            <a:br>
              <a:rPr lang="en-US" dirty="0"/>
            </a:br>
            <a:r>
              <a:rPr lang="en-US" dirty="0"/>
              <a:t>- Sales resources are highly perishable </a:t>
            </a:r>
            <a:br>
              <a:rPr lang="en-US" dirty="0"/>
            </a:br>
            <a:r>
              <a:rPr lang="en-US" dirty="0"/>
              <a:t>- Customers pay different prices for using the same resources. Although revenue management is primarily viewed as a technical or quantitative process, pricing strategy and competitive tactics have emerged as important revenue management components.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Four levers govern revenue management. Such levers can assist you in determining your present situation and the business environment in order to assess what decisions you can make.</a:t>
            </a:r>
          </a:p>
          <a:p>
            <a:endParaRPr lang="en-US" dirty="0"/>
          </a:p>
          <a:p>
            <a:r>
              <a:rPr lang="en-US" dirty="0"/>
              <a:t>PRICING BASIS • Do you tend to charge the same price for your rooms or services to all customers? • Are your prices based mainly on costs and/or direct responses to competitor price movements? </a:t>
            </a:r>
          </a:p>
          <a:p>
            <a:endParaRPr lang="en-US" dirty="0"/>
          </a:p>
          <a:p>
            <a:r>
              <a:rPr lang="en-US" dirty="0"/>
              <a:t>INVENTORY ALLOCATION • Do you sell your rooms or service on a first-come-first-served basis? • Do you charge the same price for your rooms or services during both high- and low-demand periods? Are your prices based seasonally?</a:t>
            </a:r>
          </a:p>
          <a:p>
            <a:endParaRPr lang="en-US" dirty="0"/>
          </a:p>
          <a:p>
            <a:r>
              <a:rPr lang="en-US" dirty="0"/>
              <a:t>PRODUCT CONFIGURATION • Does your hotel or service range require a wide variety of different resources to produce? • Does your hotel or service innovation usually involve radically new products? </a:t>
            </a:r>
          </a:p>
          <a:p>
            <a:endParaRPr lang="en-US" dirty="0"/>
          </a:p>
          <a:p>
            <a:r>
              <a:rPr lang="en-US" dirty="0"/>
              <a:t>DURATION CONTROL • Do you have the same operating procedures during both busy and slow periods? Consider events, time of the year and location demand – How do you control guest residency duration?</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IMA (2020) </a:t>
            </a:r>
            <a:r>
              <a:rPr lang="en-US" i="1" dirty="0"/>
              <a:t>Revenue Management Fundamentals. </a:t>
            </a:r>
            <a:r>
              <a:rPr lang="en-US" b="0" i="0" dirty="0"/>
              <a:t>The Association of Accountants and Financial Professionals in Business.</a:t>
            </a:r>
            <a:endParaRPr lang="en-US" dirty="0"/>
          </a:p>
          <a:p>
            <a:endParaRPr lang="en-GB" dirty="0"/>
          </a:p>
        </p:txBody>
      </p:sp>
      <p:sp>
        <p:nvSpPr>
          <p:cNvPr id="4" name="Slide Number Placeholder 3"/>
          <p:cNvSpPr>
            <a:spLocks noGrp="1"/>
          </p:cNvSpPr>
          <p:nvPr>
            <p:ph type="sldNum" sz="quarter" idx="5"/>
          </p:nvPr>
        </p:nvSpPr>
        <p:spPr/>
        <p:txBody>
          <a:bodyPr/>
          <a:lstStyle/>
          <a:p>
            <a:fld id="{5824EAF7-4922-314A-AE75-D4F949D9A650}" type="slidenum">
              <a:rPr lang="en-US" smtClean="0"/>
              <a:t>16</a:t>
            </a:fld>
            <a:endParaRPr lang="en-US"/>
          </a:p>
        </p:txBody>
      </p:sp>
    </p:spTree>
    <p:extLst>
      <p:ext uri="{BB962C8B-B14F-4D97-AF65-F5344CB8AC3E}">
        <p14:creationId xmlns:p14="http://schemas.microsoft.com/office/powerpoint/2010/main" val="35004301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GB" sz="1200" dirty="0"/>
          </a:p>
          <a:p>
            <a:endParaRPr lang="en-GB" sz="1200" dirty="0">
              <a:cs typeface="Calibri" panose="020F0502020204030204"/>
            </a:endParaRPr>
          </a:p>
        </p:txBody>
      </p:sp>
      <p:sp>
        <p:nvSpPr>
          <p:cNvPr id="4" name="Slide Number Placeholder 3"/>
          <p:cNvSpPr>
            <a:spLocks noGrp="1"/>
          </p:cNvSpPr>
          <p:nvPr>
            <p:ph type="sldNum" sz="quarter" idx="5"/>
          </p:nvPr>
        </p:nvSpPr>
        <p:spPr/>
        <p:txBody>
          <a:bodyPr/>
          <a:lstStyle/>
          <a:p>
            <a:fld id="{9E7E13CC-0890-0740-973E-9B068D0F93D6}" type="slidenum">
              <a:rPr lang="en-GB" smtClean="0"/>
              <a:t>17</a:t>
            </a:fld>
            <a:endParaRPr lang="en-GB"/>
          </a:p>
        </p:txBody>
      </p:sp>
    </p:spTree>
    <p:extLst>
      <p:ext uri="{BB962C8B-B14F-4D97-AF65-F5344CB8AC3E}">
        <p14:creationId xmlns:p14="http://schemas.microsoft.com/office/powerpoint/2010/main" val="31046535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GB" sz="1200" dirty="0"/>
          </a:p>
          <a:p>
            <a:endParaRPr lang="en-GB" sz="1200" dirty="0">
              <a:cs typeface="Calibri" panose="020F0502020204030204"/>
            </a:endParaRPr>
          </a:p>
        </p:txBody>
      </p:sp>
      <p:sp>
        <p:nvSpPr>
          <p:cNvPr id="4" name="Slide Number Placeholder 3"/>
          <p:cNvSpPr>
            <a:spLocks noGrp="1"/>
          </p:cNvSpPr>
          <p:nvPr>
            <p:ph type="sldNum" sz="quarter" idx="5"/>
          </p:nvPr>
        </p:nvSpPr>
        <p:spPr/>
        <p:txBody>
          <a:bodyPr/>
          <a:lstStyle/>
          <a:p>
            <a:fld id="{9E7E13CC-0890-0740-973E-9B068D0F93D6}" type="slidenum">
              <a:rPr lang="en-GB" smtClean="0"/>
              <a:t>18</a:t>
            </a:fld>
            <a:endParaRPr lang="en-GB"/>
          </a:p>
        </p:txBody>
      </p:sp>
    </p:spTree>
    <p:extLst>
      <p:ext uri="{BB962C8B-B14F-4D97-AF65-F5344CB8AC3E}">
        <p14:creationId xmlns:p14="http://schemas.microsoft.com/office/powerpoint/2010/main" val="33103870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dirty="0"/>
              <a:t>Read screen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u="none" strike="noStrike" dirty="0">
                <a:solidFill>
                  <a:srgbClr val="40B682"/>
                </a:solidFill>
                <a:effectLst/>
                <a:latin typeface="Graphik"/>
                <a:hlinkClick r:id="rId3"/>
              </a:rPr>
              <a:t>Occupancy rate</a:t>
            </a:r>
            <a:r>
              <a:rPr lang="en-US" b="0" i="0" dirty="0">
                <a:solidFill>
                  <a:srgbClr val="000000"/>
                </a:solidFill>
                <a:effectLst/>
                <a:latin typeface="Graphik"/>
              </a:rPr>
              <a:t> shows the percentage of rooms filled in any given period. It's a measure of demand. </a:t>
            </a:r>
          </a:p>
          <a:p>
            <a:pPr algn="l"/>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solidFill>
                  <a:srgbClr val="000000"/>
                </a:solidFill>
                <a:effectLst/>
                <a:latin typeface="Graphik"/>
              </a:rPr>
              <a:t>Average Daily Rate</a:t>
            </a:r>
            <a:r>
              <a:rPr lang="en-US" b="0" i="0" dirty="0">
                <a:solidFill>
                  <a:srgbClr val="000000"/>
                </a:solidFill>
                <a:effectLst/>
                <a:latin typeface="Graphik"/>
              </a:rPr>
              <a:t> (ADR) shows a hotel’s pricing trends over time. It's especially helpful when benchmarking price competitiveness and pricing trends against other hotels.</a:t>
            </a:r>
          </a:p>
          <a:p>
            <a:pPr algn="l"/>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solidFill>
                  <a:srgbClr val="000000"/>
                </a:solidFill>
                <a:effectLst/>
                <a:latin typeface="Graphik"/>
              </a:rPr>
              <a:t>Revenue per available room</a:t>
            </a:r>
            <a:r>
              <a:rPr lang="en-US" b="0" i="0" dirty="0">
                <a:solidFill>
                  <a:srgbClr val="000000"/>
                </a:solidFill>
                <a:effectLst/>
                <a:latin typeface="Graphik"/>
              </a:rPr>
              <a:t> (</a:t>
            </a:r>
            <a:r>
              <a:rPr lang="en-US" b="0" i="0" u="none" strike="noStrike" dirty="0">
                <a:solidFill>
                  <a:srgbClr val="000000"/>
                </a:solidFill>
                <a:effectLst/>
                <a:latin typeface="Graphik"/>
                <a:hlinkClick r:id="rId4"/>
              </a:rPr>
              <a:t>What is RevPAR?</a:t>
            </a:r>
            <a:r>
              <a:rPr lang="en-US" b="0" i="0" dirty="0">
                <a:solidFill>
                  <a:srgbClr val="000000"/>
                </a:solidFill>
                <a:effectLst/>
                <a:latin typeface="Graphik"/>
              </a:rPr>
              <a:t>) tracks how much room revenue is earned per available room in the hotel. It’s rooms revenue divided by rooms available. Recently, </a:t>
            </a:r>
            <a:r>
              <a:rPr lang="en-US" b="0" i="0" dirty="0" err="1">
                <a:solidFill>
                  <a:srgbClr val="000000"/>
                </a:solidFill>
                <a:effectLst/>
                <a:latin typeface="Graphik"/>
              </a:rPr>
              <a:t>TRevPAR</a:t>
            </a:r>
            <a:r>
              <a:rPr lang="en-US" b="0" i="0" dirty="0">
                <a:solidFill>
                  <a:srgbClr val="000000"/>
                </a:solidFill>
                <a:effectLst/>
                <a:latin typeface="Graphik"/>
              </a:rPr>
              <a:t> has gained popularity, as it divides a property’s total rooms and non-rooms revenue by rooms available to track “total revenue.”</a:t>
            </a:r>
          </a:p>
          <a:p>
            <a:pPr algn="l"/>
            <a:endParaRPr lang="en-GB" dirty="0"/>
          </a:p>
        </p:txBody>
      </p:sp>
      <p:sp>
        <p:nvSpPr>
          <p:cNvPr id="4" name="Slide Number Placeholder 3"/>
          <p:cNvSpPr>
            <a:spLocks noGrp="1"/>
          </p:cNvSpPr>
          <p:nvPr>
            <p:ph type="sldNum" sz="quarter" idx="5"/>
          </p:nvPr>
        </p:nvSpPr>
        <p:spPr/>
        <p:txBody>
          <a:bodyPr/>
          <a:lstStyle/>
          <a:p>
            <a:fld id="{5824EAF7-4922-314A-AE75-D4F949D9A650}" type="slidenum">
              <a:rPr lang="en-US" smtClean="0"/>
              <a:t>19</a:t>
            </a:fld>
            <a:endParaRPr lang="en-US"/>
          </a:p>
        </p:txBody>
      </p:sp>
    </p:spTree>
    <p:extLst>
      <p:ext uri="{BB962C8B-B14F-4D97-AF65-F5344CB8AC3E}">
        <p14:creationId xmlns:p14="http://schemas.microsoft.com/office/powerpoint/2010/main" val="39325467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b="0" i="0" dirty="0">
                <a:solidFill>
                  <a:srgbClr val="000000"/>
                </a:solidFill>
                <a:effectLst/>
                <a:latin typeface="Graphik"/>
              </a:rPr>
              <a:t>As previously mentioned Marriott was the first mover within revenue management and adopting strategies to the hotel business and seeing great returns. </a:t>
            </a:r>
          </a:p>
          <a:p>
            <a:endParaRPr lang="en-US" b="0" i="0" dirty="0">
              <a:solidFill>
                <a:srgbClr val="111111"/>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hotel chain invested more than $50 million on its Revenue Optimizing System (ROS), which can integrate data from both internal and external sources and recommend optimal prices based on real-time analysis and demand forecasting. For example, if consumers are more willing to spend money on a week of vacation in Spain, or Morocco on a rainy day, the ROS will automatically adjust rates. Currently achieving a 5% increase in revenue-per-room in one year thanks to dynamic pricing automation, and Marriott is now able to </a:t>
            </a:r>
            <a:r>
              <a:rPr lang="en-US" dirty="0" err="1"/>
              <a:t>maximise</a:t>
            </a:r>
            <a:r>
              <a:rPr lang="en-US" dirty="0"/>
              <a:t> profit while ensuring adequate staffing.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Dynamic Pricing Automation requires real-time, accurate data from a variety of sources, including local and global economic factors, events, and weather reports, as well as key metrics like average daily rate, cancellation and occupancy, revenue per available room, reservation </a:t>
            </a:r>
            <a:r>
              <a:rPr lang="en-US" dirty="0" err="1"/>
              <a:t>behaviour</a:t>
            </a:r>
            <a:r>
              <a:rPr lang="en-US" dirty="0"/>
              <a:t>, average occupancy rate, and gross operating profit per available room. Marriott is able to predict customer </a:t>
            </a:r>
            <a:r>
              <a:rPr lang="en-US" dirty="0" err="1"/>
              <a:t>behaviour</a:t>
            </a:r>
            <a:r>
              <a:rPr lang="en-US" dirty="0"/>
              <a:t>, understand how its properties perform in comparison to competitors in the same area targeting similar profiles, and ultimately adjust its pricing strategy accordingly and proactively by integrating and analysing all of this data.</a:t>
            </a:r>
            <a:endParaRPr lang="en-GB" dirty="0"/>
          </a:p>
          <a:p>
            <a:endParaRPr lang="en-US" b="0" i="0" dirty="0">
              <a:solidFill>
                <a:srgbClr val="111111"/>
              </a:solidFill>
              <a:effectLst/>
              <a:latin typeface="Roboto" panose="02000000000000000000" pitchFamily="2" charset="0"/>
            </a:endParaRPr>
          </a:p>
          <a:p>
            <a:r>
              <a:rPr lang="en-US" b="0" i="0" dirty="0">
                <a:solidFill>
                  <a:srgbClr val="111111"/>
                </a:solidFill>
                <a:effectLst/>
                <a:latin typeface="Roboto" panose="02000000000000000000" pitchFamily="2" charset="0"/>
              </a:rPr>
              <a:t>More recently Marriott Internationals Group Pricing Optimizer (GPO), a decision support system, provides guidance to Marriott personnel on pricing hotel rooms for group customers. GPO uses demand segmentation, price-elasticity modeling, and optimization techniques to recommend an optimal rate. In operation since late 2006, the system has improved Marriott's hotel profitability and enhanced the sales process for both sales managers and customers.</a:t>
            </a:r>
          </a:p>
          <a:p>
            <a:endParaRPr lang="en-US" b="0" i="0" dirty="0">
              <a:solidFill>
                <a:srgbClr val="111111"/>
              </a:solidFill>
              <a:effectLst/>
              <a:latin typeface="Roboto" panose="02000000000000000000" pitchFamily="2" charset="0"/>
            </a:endParaRPr>
          </a:p>
          <a:p>
            <a:r>
              <a:rPr lang="en-US" b="0" i="0" dirty="0">
                <a:solidFill>
                  <a:srgbClr val="111111"/>
                </a:solidFill>
                <a:effectLst/>
                <a:latin typeface="Roboto" panose="02000000000000000000" pitchFamily="2" charset="0"/>
              </a:rPr>
              <a:t>Image: </a:t>
            </a:r>
            <a:r>
              <a:rPr lang="en-GB" dirty="0">
                <a:hlinkClick r:id="rId3"/>
              </a:rPr>
              <a:t>Brands | Marriott News </a:t>
            </a:r>
            <a:r>
              <a:rPr lang="en-GB" dirty="0" err="1">
                <a:hlinkClick r:id="rId3"/>
              </a:rPr>
              <a:t>Center</a:t>
            </a:r>
            <a:endParaRPr lang="en-US" b="0" i="0" dirty="0">
              <a:solidFill>
                <a:srgbClr val="111111"/>
              </a:solidFill>
              <a:effectLst/>
              <a:latin typeface="Roboto" panose="02000000000000000000" pitchFamily="2" charset="0"/>
            </a:endParaRPr>
          </a:p>
          <a:p>
            <a:endParaRPr lang="en-US" dirty="0"/>
          </a:p>
        </p:txBody>
      </p:sp>
      <p:sp>
        <p:nvSpPr>
          <p:cNvPr id="4" name="Slide Number Placeholder 3"/>
          <p:cNvSpPr>
            <a:spLocks noGrp="1"/>
          </p:cNvSpPr>
          <p:nvPr>
            <p:ph type="sldNum" sz="quarter" idx="5"/>
          </p:nvPr>
        </p:nvSpPr>
        <p:spPr/>
        <p:txBody>
          <a:bodyPr/>
          <a:lstStyle/>
          <a:p>
            <a:fld id="{5824EAF7-4922-314A-AE75-D4F949D9A650}" type="slidenum">
              <a:rPr lang="en-US" smtClean="0"/>
              <a:t>20</a:t>
            </a:fld>
            <a:endParaRPr lang="en-US"/>
          </a:p>
        </p:txBody>
      </p:sp>
    </p:spTree>
    <p:extLst>
      <p:ext uri="{BB962C8B-B14F-4D97-AF65-F5344CB8AC3E}">
        <p14:creationId xmlns:p14="http://schemas.microsoft.com/office/powerpoint/2010/main" val="38380429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The Revenue Manager remains a relatively new role, especially for smaller businesses with less resource and quite often members of staff are moved to this position with little or no training and expected to survive. Frequently I meet Revenue Managers who come from Reservations, Front Office, even Sales who suddenly found themselves with the responsibility of pricing and channel strategies. They struggle through, following their “gut feel”, making things work by trial and error, but never really knowing if what they are doing is best practice or even correct. Not really knowing if there was something else they could be doing to improve results.</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The popular definition of Revenue Management refers to the “5 Rights”:</a:t>
            </a:r>
          </a:p>
          <a:p>
            <a:r>
              <a:rPr lang="en-GB" sz="1200" b="0" i="0" u="none" strike="noStrike" kern="1200">
                <a:solidFill>
                  <a:schemeClr val="tx1"/>
                </a:solidFill>
                <a:effectLst/>
                <a:latin typeface="+mn-lt"/>
                <a:ea typeface="+mn-ea"/>
                <a:cs typeface="+mn-cs"/>
              </a:rPr>
              <a:t>Selling the </a:t>
            </a:r>
            <a:r>
              <a:rPr lang="en-GB" sz="1200" b="1" i="1" u="none" strike="noStrike" kern="1200">
                <a:solidFill>
                  <a:schemeClr val="tx1"/>
                </a:solidFill>
                <a:effectLst/>
                <a:latin typeface="+mn-lt"/>
                <a:ea typeface="+mn-ea"/>
                <a:cs typeface="+mn-cs"/>
              </a:rPr>
              <a:t>Right</a:t>
            </a:r>
            <a:r>
              <a:rPr lang="en-GB" sz="1200" b="0" i="0" u="none" strike="noStrike" kern="1200">
                <a:solidFill>
                  <a:schemeClr val="tx1"/>
                </a:solidFill>
                <a:effectLst/>
                <a:latin typeface="+mn-lt"/>
                <a:ea typeface="+mn-ea"/>
                <a:cs typeface="+mn-cs"/>
              </a:rPr>
              <a:t> product to the </a:t>
            </a:r>
            <a:r>
              <a:rPr lang="en-GB" sz="1200" b="1" i="1" u="none" strike="noStrike" kern="1200">
                <a:solidFill>
                  <a:schemeClr val="tx1"/>
                </a:solidFill>
                <a:effectLst/>
                <a:latin typeface="+mn-lt"/>
                <a:ea typeface="+mn-ea"/>
                <a:cs typeface="+mn-cs"/>
              </a:rPr>
              <a:t>Right</a:t>
            </a:r>
            <a:r>
              <a:rPr lang="en-GB" sz="1200" b="0" i="0" u="none" strike="noStrike" kern="1200">
                <a:solidFill>
                  <a:schemeClr val="tx1"/>
                </a:solidFill>
                <a:effectLst/>
                <a:latin typeface="+mn-lt"/>
                <a:ea typeface="+mn-ea"/>
                <a:cs typeface="+mn-cs"/>
              </a:rPr>
              <a:t> Customer at the </a:t>
            </a:r>
            <a:r>
              <a:rPr lang="en-GB" sz="1200" b="1" i="1" u="none" strike="noStrike" kern="1200">
                <a:solidFill>
                  <a:schemeClr val="tx1"/>
                </a:solidFill>
                <a:effectLst/>
                <a:latin typeface="+mn-lt"/>
                <a:ea typeface="+mn-ea"/>
                <a:cs typeface="+mn-cs"/>
              </a:rPr>
              <a:t>Right</a:t>
            </a:r>
            <a:r>
              <a:rPr lang="en-GB" sz="1200" b="0" i="0" u="none" strike="noStrike" kern="1200">
                <a:solidFill>
                  <a:schemeClr val="tx1"/>
                </a:solidFill>
                <a:effectLst/>
                <a:latin typeface="+mn-lt"/>
                <a:ea typeface="+mn-ea"/>
                <a:cs typeface="+mn-cs"/>
              </a:rPr>
              <a:t> time, for the </a:t>
            </a:r>
            <a:r>
              <a:rPr lang="en-GB" sz="1200" b="1" i="1" u="none" strike="noStrike" kern="1200">
                <a:solidFill>
                  <a:schemeClr val="tx1"/>
                </a:solidFill>
                <a:effectLst/>
                <a:latin typeface="+mn-lt"/>
                <a:ea typeface="+mn-ea"/>
                <a:cs typeface="+mn-cs"/>
              </a:rPr>
              <a:t>Right</a:t>
            </a:r>
            <a:r>
              <a:rPr lang="en-GB" sz="1200" b="0" i="0" u="none" strike="noStrike" kern="1200">
                <a:solidFill>
                  <a:schemeClr val="tx1"/>
                </a:solidFill>
                <a:effectLst/>
                <a:latin typeface="+mn-lt"/>
                <a:ea typeface="+mn-ea"/>
                <a:cs typeface="+mn-cs"/>
              </a:rPr>
              <a:t> price and through the </a:t>
            </a:r>
            <a:r>
              <a:rPr lang="en-GB" sz="1200" b="1" i="1" u="none" strike="noStrike" kern="1200">
                <a:solidFill>
                  <a:schemeClr val="tx1"/>
                </a:solidFill>
                <a:effectLst/>
                <a:latin typeface="+mn-lt"/>
                <a:ea typeface="+mn-ea"/>
                <a:cs typeface="+mn-cs"/>
              </a:rPr>
              <a:t>Right</a:t>
            </a:r>
            <a:r>
              <a:rPr lang="en-GB" sz="1200" b="0" i="0" u="none" strike="noStrike" kern="1200">
                <a:solidFill>
                  <a:schemeClr val="tx1"/>
                </a:solidFill>
                <a:effectLst/>
                <a:latin typeface="+mn-lt"/>
                <a:ea typeface="+mn-ea"/>
                <a:cs typeface="+mn-cs"/>
              </a:rPr>
              <a:t> channel. That all sounds great but what does it mean?</a:t>
            </a:r>
          </a:p>
          <a:p>
            <a:endParaRPr lang="en-GB" sz="1200" b="0" i="0" u="none" strike="noStrike" kern="1200">
              <a:solidFill>
                <a:schemeClr val="tx1"/>
              </a:solidFill>
              <a:effectLst/>
              <a:latin typeface="+mn-lt"/>
              <a:ea typeface="+mn-ea"/>
              <a:cs typeface="+mn-cs"/>
            </a:endParaRPr>
          </a:p>
          <a:p>
            <a:endParaRPr lang="en-GB" sz="1200" b="0" i="0" u="none" strike="noStrike" kern="1200">
              <a:solidFill>
                <a:schemeClr val="tx1"/>
              </a:solidFill>
              <a:effectLst/>
              <a:latin typeface="+mn-lt"/>
              <a:ea typeface="+mn-ea"/>
              <a:cs typeface="+mn-cs"/>
            </a:endParaRPr>
          </a:p>
          <a:p>
            <a:endParaRPr lang="en-GB" sz="1200" b="0" i="0" u="none" strike="noStrike" kern="1200">
              <a:solidFill>
                <a:schemeClr val="tx1"/>
              </a:solidFill>
              <a:effectLst/>
              <a:latin typeface="+mn-lt"/>
              <a:ea typeface="+mn-ea"/>
              <a:cs typeface="+mn-cs"/>
            </a:endParaRPr>
          </a:p>
          <a:p>
            <a:endParaRPr lang="en-GB" sz="1200" b="0" i="0" u="none" strike="noStrike"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5824EAF7-4922-314A-AE75-D4F949D9A650}" type="slidenum">
              <a:rPr lang="en-US" smtClean="0"/>
              <a:t>22</a:t>
            </a:fld>
            <a:endParaRPr lang="en-US"/>
          </a:p>
        </p:txBody>
      </p:sp>
    </p:spTree>
    <p:extLst>
      <p:ext uri="{BB962C8B-B14F-4D97-AF65-F5344CB8AC3E}">
        <p14:creationId xmlns:p14="http://schemas.microsoft.com/office/powerpoint/2010/main" val="41628094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It means understanding what it is that you are actually selling (the product, the service, the experience). </a:t>
            </a:r>
            <a:r>
              <a:rPr lang="en-GB" sz="1200" b="0" i="0" u="none" strike="noStrike" kern="1200" dirty="0">
                <a:solidFill>
                  <a:schemeClr val="tx1"/>
                </a:solidFill>
                <a:effectLst/>
                <a:latin typeface="+mn-lt"/>
                <a:ea typeface="+mn-ea"/>
                <a:cs typeface="+mn-cs"/>
              </a:rPr>
              <a:t>Knowing who you are targeting to sell to, and what is important to them to make them buy: the business traveller staying Sunday – Thursday who wants great </a:t>
            </a:r>
            <a:r>
              <a:rPr lang="en-GB" sz="1200" b="0" i="0" u="none" strike="noStrike" kern="1200" dirty="0" err="1">
                <a:solidFill>
                  <a:schemeClr val="tx1"/>
                </a:solidFill>
                <a:effectLst/>
                <a:latin typeface="+mn-lt"/>
                <a:ea typeface="+mn-ea"/>
                <a:cs typeface="+mn-cs"/>
              </a:rPr>
              <a:t>wifi</a:t>
            </a:r>
            <a:r>
              <a:rPr lang="en-GB" sz="1200" b="0" i="0" u="none" strike="noStrike" kern="1200" dirty="0">
                <a:solidFill>
                  <a:schemeClr val="tx1"/>
                </a:solidFill>
                <a:effectLst/>
                <a:latin typeface="+mn-lt"/>
                <a:ea typeface="+mn-ea"/>
                <a:cs typeface="+mn-cs"/>
              </a:rPr>
              <a:t>, a quick check-in/check-out process, a power shower and a grab-and-go breakfast; the ladies on a spa weekend who want large twin rooms, spa treatments and healthy breakfast and maybe a bottle of prosecco included in their package; or the family on a city break during school holiday who need larger or inter-connecting rooms, and want a personal service throughout their stay as this trip is a treat for them. These guests want to take time over breakfast and have plenty of it.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next step is to understand their budget – each of these guests has a different willingness to buy and a different perception of value, based on their needs and expectations. They also book their stay at different times. The business traveller who is money rich but time poor may book at the last minute or even on the day, but is prepared to pay a higher rate because he needs to be at an important meeting in your location. Our responsibility is to make sure we have rooms left to sell to him at this higher rate. The family bookings, usually done by Mum, have time to research, compare options and will plan further in advance to secure a better deal. Again we need to know when they are doing this research to make sure our rooms are there in front of them at the right time and within budget to secure that booking, whether they are looking on our own website, Booking.com or Tripadvisor. Then comes the challenge of commissions. If we only have 10 rooms left – where should we sell them?</a:t>
            </a:r>
          </a:p>
          <a:p>
            <a:endParaRPr lang="en-GB" dirty="0"/>
          </a:p>
        </p:txBody>
      </p:sp>
      <p:sp>
        <p:nvSpPr>
          <p:cNvPr id="4" name="Slide Number Placeholder 3"/>
          <p:cNvSpPr>
            <a:spLocks noGrp="1"/>
          </p:cNvSpPr>
          <p:nvPr>
            <p:ph type="sldNum" sz="quarter" idx="5"/>
          </p:nvPr>
        </p:nvSpPr>
        <p:spPr/>
        <p:txBody>
          <a:bodyPr/>
          <a:lstStyle/>
          <a:p>
            <a:fld id="{5824EAF7-4922-314A-AE75-D4F949D9A650}" type="slidenum">
              <a:rPr lang="en-US" smtClean="0"/>
              <a:t>23</a:t>
            </a:fld>
            <a:endParaRPr lang="en-US"/>
          </a:p>
        </p:txBody>
      </p:sp>
    </p:spTree>
    <p:extLst>
      <p:ext uri="{BB962C8B-B14F-4D97-AF65-F5344CB8AC3E}">
        <p14:creationId xmlns:p14="http://schemas.microsoft.com/office/powerpoint/2010/main" val="12800266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Our challenge is that we only have a limited supply of bedrooms – if I have 100 rooms I can only sell 100 regardless of how many people want to come and stay. And if I don’t sell them all, the empty rooms still cost money – they still need to be cleaned, we still have all the staff to pay, we still have business rates and insurances to pay. Rooms that stay empty today cannot be added to Saturday’s inventory when we are full because of that local concert that has suddenly brought extra people into my town.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Because there is a limited supply of hotel rooms available per night, it is key to efficiently manage price and availability to maximise revenue opportunities: sell in advance to the weekenders and families, keep rooms back for the high paying business traveller but make sure we sell as many rooms as we can at the most profitable rates we can each night.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This is where the excitement begins.</a:t>
            </a:r>
          </a:p>
          <a:p>
            <a:r>
              <a:rPr lang="en-GB" sz="1200" b="0" i="0" u="none" strike="noStrike" kern="1200" dirty="0">
                <a:solidFill>
                  <a:schemeClr val="tx1"/>
                </a:solidFill>
                <a:effectLst/>
                <a:latin typeface="+mn-lt"/>
                <a:ea typeface="+mn-ea"/>
                <a:cs typeface="+mn-cs"/>
              </a:rPr>
              <a:t>How do I know what price to set? How do I know when to sell my rooms and when to hold back? How do I know which channels to sell through and which to close out?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obvious answer is data, but many hotels struggle with collecting the right data from their systems or being overwhelmed with the amount of data available. Get to know your data, know what is important and what to ignore, and learn how to use it.</a:t>
            </a:r>
          </a:p>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824EAF7-4922-314A-AE75-D4F949D9A650}" type="slidenum">
              <a:rPr lang="en-US" smtClean="0"/>
              <a:t>24</a:t>
            </a:fld>
            <a:endParaRPr lang="en-US"/>
          </a:p>
        </p:txBody>
      </p:sp>
    </p:spTree>
    <p:extLst>
      <p:ext uri="{BB962C8B-B14F-4D97-AF65-F5344CB8AC3E}">
        <p14:creationId xmlns:p14="http://schemas.microsoft.com/office/powerpoint/2010/main" val="7834772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A revenue manager’s task is to track these KPIs and develop a strategy to improve the metrics, making the hotel a successful business. A hotel revenue manager has to deal with multiple reports and data.</a:t>
            </a:r>
            <a:endParaRPr lang="en-GB" dirty="0"/>
          </a:p>
          <a:p>
            <a:r>
              <a:rPr lang="en-GB" dirty="0"/>
              <a:t>There are many more – I will put further information on Teams for you</a:t>
            </a:r>
          </a:p>
        </p:txBody>
      </p:sp>
      <p:sp>
        <p:nvSpPr>
          <p:cNvPr id="4" name="Slide Number Placeholder 3"/>
          <p:cNvSpPr>
            <a:spLocks noGrp="1"/>
          </p:cNvSpPr>
          <p:nvPr>
            <p:ph type="sldNum" sz="quarter" idx="5"/>
          </p:nvPr>
        </p:nvSpPr>
        <p:spPr/>
        <p:txBody>
          <a:bodyPr/>
          <a:lstStyle/>
          <a:p>
            <a:fld id="{9E7E13CC-0890-0740-973E-9B068D0F93D6}" type="slidenum">
              <a:rPr lang="en-GB" smtClean="0"/>
              <a:t>25</a:t>
            </a:fld>
            <a:endParaRPr lang="en-GB"/>
          </a:p>
        </p:txBody>
      </p:sp>
    </p:spTree>
    <p:extLst>
      <p:ext uri="{BB962C8B-B14F-4D97-AF65-F5344CB8AC3E}">
        <p14:creationId xmlns:p14="http://schemas.microsoft.com/office/powerpoint/2010/main" val="27943405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Put this slide on Teams</a:t>
            </a:r>
          </a:p>
        </p:txBody>
      </p:sp>
      <p:sp>
        <p:nvSpPr>
          <p:cNvPr id="4" name="Slide Number Placeholder 3"/>
          <p:cNvSpPr>
            <a:spLocks noGrp="1"/>
          </p:cNvSpPr>
          <p:nvPr>
            <p:ph type="sldNum" sz="quarter" idx="5"/>
          </p:nvPr>
        </p:nvSpPr>
        <p:spPr/>
        <p:txBody>
          <a:bodyPr/>
          <a:lstStyle/>
          <a:p>
            <a:fld id="{9E7E13CC-0890-0740-973E-9B068D0F93D6}" type="slidenum">
              <a:rPr lang="en-GB" smtClean="0"/>
              <a:t>26</a:t>
            </a:fld>
            <a:endParaRPr lang="en-GB"/>
          </a:p>
        </p:txBody>
      </p:sp>
    </p:spTree>
    <p:extLst>
      <p:ext uri="{BB962C8B-B14F-4D97-AF65-F5344CB8AC3E}">
        <p14:creationId xmlns:p14="http://schemas.microsoft.com/office/powerpoint/2010/main" val="11524850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20 minutes.</a:t>
            </a:r>
          </a:p>
        </p:txBody>
      </p:sp>
      <p:sp>
        <p:nvSpPr>
          <p:cNvPr id="4" name="Slide Number Placeholder 3"/>
          <p:cNvSpPr>
            <a:spLocks noGrp="1"/>
          </p:cNvSpPr>
          <p:nvPr>
            <p:ph type="sldNum" sz="quarter" idx="5"/>
          </p:nvPr>
        </p:nvSpPr>
        <p:spPr/>
        <p:txBody>
          <a:bodyPr/>
          <a:lstStyle/>
          <a:p>
            <a:fld id="{324661F1-DB81-44E4-BB5E-8CFA2BC56AE0}" type="slidenum">
              <a:rPr lang="en-GB" smtClean="0"/>
              <a:t>28</a:t>
            </a:fld>
            <a:endParaRPr lang="en-GB"/>
          </a:p>
        </p:txBody>
      </p:sp>
    </p:spTree>
    <p:extLst>
      <p:ext uri="{BB962C8B-B14F-4D97-AF65-F5344CB8AC3E}">
        <p14:creationId xmlns:p14="http://schemas.microsoft.com/office/powerpoint/2010/main" val="42358849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I</a:t>
            </a:r>
          </a:p>
        </p:txBody>
      </p:sp>
      <p:sp>
        <p:nvSpPr>
          <p:cNvPr id="4" name="Slide Number Placeholder 3"/>
          <p:cNvSpPr>
            <a:spLocks noGrp="1"/>
          </p:cNvSpPr>
          <p:nvPr>
            <p:ph type="sldNum" sz="quarter" idx="5"/>
          </p:nvPr>
        </p:nvSpPr>
        <p:spPr/>
        <p:txBody>
          <a:bodyPr/>
          <a:lstStyle/>
          <a:p>
            <a:fld id="{5824EAF7-4922-314A-AE75-D4F949D9A650}" type="slidenum">
              <a:rPr lang="en-US" smtClean="0"/>
              <a:t>29</a:t>
            </a:fld>
            <a:endParaRPr lang="en-US"/>
          </a:p>
        </p:txBody>
      </p:sp>
    </p:spTree>
    <p:extLst>
      <p:ext uri="{BB962C8B-B14F-4D97-AF65-F5344CB8AC3E}">
        <p14:creationId xmlns:p14="http://schemas.microsoft.com/office/powerpoint/2010/main" val="2308039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cs typeface="Calibri"/>
              </a:rPr>
              <a:t>94/162 x 100 = 58.02 – 58%</a:t>
            </a:r>
          </a:p>
          <a:p>
            <a:r>
              <a:rPr lang="en-US" dirty="0">
                <a:cs typeface="Calibri"/>
              </a:rPr>
              <a:t>152/162x100 = 93.83 (rounded up) 94%</a:t>
            </a:r>
          </a:p>
          <a:p>
            <a:r>
              <a:rPr lang="en-US" dirty="0">
                <a:cs typeface="Calibri"/>
              </a:rPr>
              <a:t>101/162x100 = 62.35 (rounded to) 62%</a:t>
            </a:r>
          </a:p>
          <a:p>
            <a:endParaRPr lang="en-US" dirty="0">
              <a:cs typeface="Calibri"/>
            </a:endParaRPr>
          </a:p>
        </p:txBody>
      </p:sp>
      <p:sp>
        <p:nvSpPr>
          <p:cNvPr id="4" name="Slide Number Placeholder 3"/>
          <p:cNvSpPr>
            <a:spLocks noGrp="1"/>
          </p:cNvSpPr>
          <p:nvPr>
            <p:ph type="sldNum" sz="quarter" idx="5"/>
          </p:nvPr>
        </p:nvSpPr>
        <p:spPr/>
        <p:txBody>
          <a:bodyPr/>
          <a:lstStyle/>
          <a:p>
            <a:fld id="{5824EAF7-4922-314A-AE75-D4F949D9A650}" type="slidenum">
              <a:rPr lang="en-US" smtClean="0"/>
              <a:t>30</a:t>
            </a:fld>
            <a:endParaRPr lang="en-US"/>
          </a:p>
        </p:txBody>
      </p:sp>
    </p:spTree>
    <p:extLst>
      <p:ext uri="{BB962C8B-B14F-4D97-AF65-F5344CB8AC3E}">
        <p14:creationId xmlns:p14="http://schemas.microsoft.com/office/powerpoint/2010/main" val="9294212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6967.28/94 = £74.12</a:t>
            </a:r>
          </a:p>
          <a:p>
            <a:r>
              <a:rPr lang="en-GB" dirty="0"/>
              <a:t>10506.24/152 = £69.12</a:t>
            </a:r>
          </a:p>
        </p:txBody>
      </p:sp>
      <p:sp>
        <p:nvSpPr>
          <p:cNvPr id="4" name="Slide Number Placeholder 3"/>
          <p:cNvSpPr>
            <a:spLocks noGrp="1"/>
          </p:cNvSpPr>
          <p:nvPr>
            <p:ph type="sldNum" sz="quarter" idx="5"/>
          </p:nvPr>
        </p:nvSpPr>
        <p:spPr/>
        <p:txBody>
          <a:bodyPr/>
          <a:lstStyle/>
          <a:p>
            <a:fld id="{5824EAF7-4922-314A-AE75-D4F949D9A650}" type="slidenum">
              <a:rPr lang="en-US" smtClean="0"/>
              <a:t>31</a:t>
            </a:fld>
            <a:endParaRPr lang="en-US"/>
          </a:p>
        </p:txBody>
      </p:sp>
    </p:spTree>
    <p:extLst>
      <p:ext uri="{BB962C8B-B14F-4D97-AF65-F5344CB8AC3E}">
        <p14:creationId xmlns:p14="http://schemas.microsoft.com/office/powerpoint/2010/main" val="27079191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ADR=6967.28 / total rooms available= 162 = £43.00 </a:t>
            </a:r>
          </a:p>
          <a:p>
            <a:r>
              <a:rPr lang="en-GB" dirty="0"/>
              <a:t>(or second formula £74.12 x 58%/100 = £42.99)</a:t>
            </a:r>
          </a:p>
          <a:p>
            <a:endParaRPr lang="en-GB" dirty="0"/>
          </a:p>
          <a:p>
            <a:r>
              <a:rPr lang="en-GB" dirty="0"/>
              <a:t>10506.24/162 = £64.85</a:t>
            </a:r>
          </a:p>
          <a:p>
            <a:endParaRPr lang="en-GB" dirty="0"/>
          </a:p>
        </p:txBody>
      </p:sp>
      <p:sp>
        <p:nvSpPr>
          <p:cNvPr id="4" name="Slide Number Placeholder 3"/>
          <p:cNvSpPr>
            <a:spLocks noGrp="1"/>
          </p:cNvSpPr>
          <p:nvPr>
            <p:ph type="sldNum" sz="quarter" idx="5"/>
          </p:nvPr>
        </p:nvSpPr>
        <p:spPr/>
        <p:txBody>
          <a:bodyPr/>
          <a:lstStyle/>
          <a:p>
            <a:fld id="{5824EAF7-4922-314A-AE75-D4F949D9A650}" type="slidenum">
              <a:rPr lang="en-US" smtClean="0"/>
              <a:t>32</a:t>
            </a:fld>
            <a:endParaRPr lang="en-US"/>
          </a:p>
        </p:txBody>
      </p:sp>
    </p:spTree>
    <p:extLst>
      <p:ext uri="{BB962C8B-B14F-4D97-AF65-F5344CB8AC3E}">
        <p14:creationId xmlns:p14="http://schemas.microsoft.com/office/powerpoint/2010/main" val="20948355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 will post this video link on Teams for you: </a:t>
            </a:r>
            <a:r>
              <a:rPr lang="en-GB" dirty="0">
                <a:hlinkClick r:id="rId3"/>
              </a:rPr>
              <a:t>What is REVPAR GURU? – YouTube</a:t>
            </a:r>
            <a:endParaRPr lang="en-GB" dirty="0"/>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Revenue management software can save time and resolve some issues. </a:t>
            </a:r>
            <a:r>
              <a:rPr lang="en-GB" sz="1200" b="0" i="0" u="none" strike="noStrike" kern="1200" dirty="0" err="1">
                <a:solidFill>
                  <a:schemeClr val="tx1"/>
                </a:solidFill>
                <a:effectLst/>
                <a:latin typeface="+mn-lt"/>
                <a:ea typeface="+mn-ea"/>
                <a:cs typeface="+mn-cs"/>
                <a:hlinkClick r:id="rId4"/>
              </a:rPr>
              <a:t>RevPar</a:t>
            </a:r>
            <a:r>
              <a:rPr lang="en-GB" sz="1200" b="0" i="0" u="none" strike="noStrike" kern="1200" dirty="0">
                <a:solidFill>
                  <a:schemeClr val="tx1"/>
                </a:solidFill>
                <a:effectLst/>
                <a:latin typeface="+mn-lt"/>
                <a:ea typeface="+mn-ea"/>
                <a:cs typeface="+mn-cs"/>
                <a:hlinkClick r:id="rId4"/>
              </a:rPr>
              <a:t> Guru</a:t>
            </a:r>
            <a:r>
              <a:rPr lang="en-GB" sz="1200" b="0" i="0" u="none" strike="noStrike" kern="1200" dirty="0">
                <a:solidFill>
                  <a:schemeClr val="tx1"/>
                </a:solidFill>
                <a:effectLst/>
                <a:latin typeface="+mn-lt"/>
                <a:ea typeface="+mn-ea"/>
                <a:cs typeface="+mn-cs"/>
              </a:rPr>
              <a:t> – software focused on tracking Occupancy, ADR, and RevPAR. Besides the revenue management system, </a:t>
            </a:r>
            <a:r>
              <a:rPr lang="en-GB" sz="1200" b="0" i="0" u="none" strike="noStrike" kern="1200" dirty="0" err="1">
                <a:solidFill>
                  <a:schemeClr val="tx1"/>
                </a:solidFill>
                <a:effectLst/>
                <a:latin typeface="+mn-lt"/>
                <a:ea typeface="+mn-ea"/>
                <a:cs typeface="+mn-cs"/>
              </a:rPr>
              <a:t>RevPar</a:t>
            </a:r>
            <a:r>
              <a:rPr lang="en-GB" sz="1200" b="0" i="0" u="none" strike="noStrike" kern="1200" dirty="0">
                <a:solidFill>
                  <a:schemeClr val="tx1"/>
                </a:solidFill>
                <a:effectLst/>
                <a:latin typeface="+mn-lt"/>
                <a:ea typeface="+mn-ea"/>
                <a:cs typeface="+mn-cs"/>
              </a:rPr>
              <a:t> Guru has a channel management module and a booking engine.</a:t>
            </a:r>
            <a:r>
              <a:rPr lang="en-GB" dirty="0"/>
              <a:t> </a:t>
            </a:r>
          </a:p>
          <a:p>
            <a:endParaRPr lang="en-GB" dirty="0"/>
          </a:p>
          <a:p>
            <a:r>
              <a:rPr lang="en-GB" dirty="0"/>
              <a:t> </a:t>
            </a:r>
          </a:p>
          <a:p>
            <a:endParaRPr lang="en-GB" dirty="0"/>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33</a:t>
            </a:fld>
            <a:endParaRPr lang="en-GB"/>
          </a:p>
        </p:txBody>
      </p:sp>
    </p:spTree>
    <p:extLst>
      <p:ext uri="{BB962C8B-B14F-4D97-AF65-F5344CB8AC3E}">
        <p14:creationId xmlns:p14="http://schemas.microsoft.com/office/powerpoint/2010/main" val="5881022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Basically, revenue management does a difficult job of matching supply and demand or selling the right room to the right client at the right moment at the right price on the right distribution channel with the best commission. This is something any business has to do to stay profitable, but something the hotel industry needs the most. Let’s recap and look at a case study. Here’s the story of Marriott’s merger with Starwood with a nice revenue mgmt. link for us.</a:t>
            </a:r>
            <a:endParaRPr lang="en-US" dirty="0"/>
          </a:p>
        </p:txBody>
      </p:sp>
      <p:sp>
        <p:nvSpPr>
          <p:cNvPr id="4" name="Slide Number Placeholder 3"/>
          <p:cNvSpPr>
            <a:spLocks noGrp="1"/>
          </p:cNvSpPr>
          <p:nvPr>
            <p:ph type="sldNum" sz="quarter" idx="5"/>
          </p:nvPr>
        </p:nvSpPr>
        <p:spPr/>
        <p:txBody>
          <a:bodyPr/>
          <a:lstStyle/>
          <a:p>
            <a:fld id="{5824EAF7-4922-314A-AE75-D4F949D9A650}" type="slidenum">
              <a:rPr lang="en-US" smtClean="0"/>
              <a:t>34</a:t>
            </a:fld>
            <a:endParaRPr lang="en-US"/>
          </a:p>
        </p:txBody>
      </p:sp>
    </p:spTree>
    <p:extLst>
      <p:ext uri="{BB962C8B-B14F-4D97-AF65-F5344CB8AC3E}">
        <p14:creationId xmlns:p14="http://schemas.microsoft.com/office/powerpoint/2010/main" val="18691705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24EAF7-4922-314A-AE75-D4F949D9A650}" type="slidenum">
              <a:rPr lang="en-US" smtClean="0"/>
              <a:t>35</a:t>
            </a:fld>
            <a:endParaRPr lang="en-US"/>
          </a:p>
        </p:txBody>
      </p:sp>
    </p:spTree>
    <p:extLst>
      <p:ext uri="{BB962C8B-B14F-4D97-AF65-F5344CB8AC3E}">
        <p14:creationId xmlns:p14="http://schemas.microsoft.com/office/powerpoint/2010/main" val="20905676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856951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4660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959304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27771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27066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53600" y="158744"/>
            <a:ext cx="105156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51938" y="583128"/>
            <a:ext cx="6728884"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3671687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49663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1638343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10350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4043654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563344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862103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2981352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4034101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11/18/2025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202279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11/18/2025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981654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11/18/2025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76035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11/18/2025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40762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11/18/2025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082358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11/18/2025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672005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11/18/2025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22638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11/18/2025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2745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11/18/2025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69867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11/18/2025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584040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11/18/2025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410656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53600" y="158744"/>
            <a:ext cx="105156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51938" y="583128"/>
            <a:ext cx="6728884"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1705413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92694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568197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68799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183763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89198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8740604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07847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853609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2018922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06999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11/18/2025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346693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11/18/2025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537942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11/18/2025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503122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11/18/2025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46057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11/18/2025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4338097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11/18/2025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6548066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11/18/2025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563964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11/18/2025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696854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11/18/2025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5370204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11/18/2025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2750883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11/18/2025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7500907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11/18/2025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654604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11/18/2025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3745648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11/18/2025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432910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11/18/2025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4616591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11/18/2025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2165681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11/18/2025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579800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11/18/2025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560881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11/18/2025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4727262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11/18/2025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606056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11/18/2025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1732139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11/18/2025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9880330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60047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8825797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3881910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6694615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9334313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7422775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2296473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3388418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241295590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658625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5807102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265497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489435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035080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3991970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162598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74462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267218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887379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372128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9126983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1_Blank">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008116-C1AE-FF48-B61C-9AF813142E75}"/>
              </a:ext>
            </a:extLst>
          </p:cNvPr>
          <p:cNvSpPr>
            <a:spLocks noChangeArrowheads="1"/>
          </p:cNvSpPr>
          <p:nvPr/>
        </p:nvSpPr>
        <p:spPr bwMode="auto">
          <a:xfrm>
            <a:off x="-6351" y="6789740"/>
            <a:ext cx="12206288" cy="77787"/>
          </a:xfrm>
          <a:prstGeom prst="rect">
            <a:avLst/>
          </a:prstGeom>
          <a:solidFill>
            <a:schemeClr val="accent1"/>
          </a:solidFill>
          <a:ln>
            <a:noFill/>
          </a:ln>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defRPr/>
            </a:pPr>
            <a:endParaRPr lang="ro-RO" altLang="en-US" sz="1350">
              <a:solidFill>
                <a:srgbClr val="FFFFFF"/>
              </a:solidFill>
            </a:endParaRPr>
          </a:p>
        </p:txBody>
      </p:sp>
      <p:sp>
        <p:nvSpPr>
          <p:cNvPr id="5" name="Title 1"/>
          <p:cNvSpPr>
            <a:spLocks noGrp="1"/>
          </p:cNvSpPr>
          <p:nvPr>
            <p:ph type="title"/>
          </p:nvPr>
        </p:nvSpPr>
        <p:spPr>
          <a:xfrm>
            <a:off x="153600" y="158744"/>
            <a:ext cx="105156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51938" y="583128"/>
            <a:ext cx="6728884" cy="583200"/>
          </a:xfrm>
        </p:spPr>
        <p:txBody>
          <a:bodyPr>
            <a:normAutofit/>
          </a:bodyPr>
          <a:lstStyle>
            <a:lvl1pPr marL="0" indent="0">
              <a:buNone/>
              <a:defRPr sz="1500"/>
            </a:lvl1pPr>
          </a:lstStyle>
          <a:p>
            <a:pPr lvl="0"/>
            <a:r>
              <a:rPr lang="en-US"/>
              <a:t>Click to edit Master text styles</a:t>
            </a:r>
          </a:p>
        </p:txBody>
      </p:sp>
    </p:spTree>
    <p:extLst>
      <p:ext uri="{BB962C8B-B14F-4D97-AF65-F5344CB8AC3E}">
        <p14:creationId xmlns:p14="http://schemas.microsoft.com/office/powerpoint/2010/main" val="3515528433"/>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6230599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2" y="1516011"/>
            <a:ext cx="1074419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06180843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3" y="1516008"/>
            <a:ext cx="5160433"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94730228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5862735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11/18/2025</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537695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11/18/2025</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4871095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11/18/2025</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2544930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11/18/2025</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584557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11/18/2025</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2271819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11/18/2025</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9949669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11/18/2025</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44673110"/>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11/18/2025</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45914509"/>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11/18/2025</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81022589"/>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11/18/2025</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0423517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11/18/2025</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27464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53600" y="158744"/>
            <a:ext cx="105156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51938" y="583128"/>
            <a:ext cx="6728884"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374934486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18/11/2025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80311144"/>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18/11/2025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384752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C4154B-04FC-4633-BD43-0C1D80178E1C}" type="datetimeFigureOut">
              <a:rPr lang="en-GB" smtClean="0"/>
              <a:t>18/11/2025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75094039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C4154B-04FC-4633-BD43-0C1D80178E1C}" type="datetimeFigureOut">
              <a:rPr lang="en-GB" smtClean="0"/>
              <a:t>18/11/2025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8282467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C4154B-04FC-4633-BD43-0C1D80178E1C}" type="datetimeFigureOut">
              <a:rPr lang="en-GB" smtClean="0"/>
              <a:t>18/11/2025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08875193"/>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C4154B-04FC-4633-BD43-0C1D80178E1C}" type="datetimeFigureOut">
              <a:rPr lang="en-GB" smtClean="0"/>
              <a:t>18/11/2025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1533423"/>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C4154B-04FC-4633-BD43-0C1D80178E1C}" type="datetimeFigureOut">
              <a:rPr lang="en-GB" smtClean="0"/>
              <a:t>18/11/2025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67352847"/>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18/11/2025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28437655"/>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18/11/2025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21687682"/>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18/11/2025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37323465"/>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18/11/2025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092684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6.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10.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9.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0.png"/></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1.png"/><Relationship Id="rId5" Type="http://schemas.openxmlformats.org/officeDocument/2006/relationships/theme" Target="../theme/theme10.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2.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4.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3.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5.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4.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4.pn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theme" Target="../theme/theme17.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slideLayout" Target="../slideLayouts/slideLayout7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image" Target="../media/image24.jpe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8.xml"/><Relationship Id="rId1" Type="http://schemas.openxmlformats.org/officeDocument/2006/relationships/slideLayout" Target="../slideLayouts/slideLayout79.xml"/></Relationships>
</file>

<file path=ppt/slideMasters/_rels/slideMaster19.xml.rels><?xml version="1.0" encoding="UTF-8" standalone="yes"?>
<Relationships xmlns="http://schemas.openxmlformats.org/package/2006/relationships"><Relationship Id="rId3" Type="http://schemas.openxmlformats.org/officeDocument/2006/relationships/theme" Target="../theme/theme19.xml"/><Relationship Id="rId2" Type="http://schemas.openxmlformats.org/officeDocument/2006/relationships/slideLayout" Target="../slideLayouts/slideLayout81.xml"/><Relationship Id="rId1" Type="http://schemas.openxmlformats.org/officeDocument/2006/relationships/slideLayout" Target="../slideLayouts/slideLayout80.xml"/><Relationship Id="rId4" Type="http://schemas.openxmlformats.org/officeDocument/2006/relationships/image" Target="../media/image6.png"/></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20.xml"/><Relationship Id="rId1" Type="http://schemas.openxmlformats.org/officeDocument/2006/relationships/slideLayout" Target="../slideLayouts/slideLayout82.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90.xml"/><Relationship Id="rId13" Type="http://schemas.openxmlformats.org/officeDocument/2006/relationships/theme" Target="../theme/theme21.xml"/><Relationship Id="rId3" Type="http://schemas.openxmlformats.org/officeDocument/2006/relationships/slideLayout" Target="../slideLayouts/slideLayout85.xml"/><Relationship Id="rId7" Type="http://schemas.openxmlformats.org/officeDocument/2006/relationships/slideLayout" Target="../slideLayouts/slideLayout89.xml"/><Relationship Id="rId12" Type="http://schemas.openxmlformats.org/officeDocument/2006/relationships/slideLayout" Target="../slideLayouts/slideLayout94.xml"/><Relationship Id="rId2" Type="http://schemas.openxmlformats.org/officeDocument/2006/relationships/slideLayout" Target="../slideLayouts/slideLayout84.xml"/><Relationship Id="rId1" Type="http://schemas.openxmlformats.org/officeDocument/2006/relationships/slideLayout" Target="../slideLayouts/slideLayout83.xml"/><Relationship Id="rId6" Type="http://schemas.openxmlformats.org/officeDocument/2006/relationships/slideLayout" Target="../slideLayouts/slideLayout88.xml"/><Relationship Id="rId11" Type="http://schemas.openxmlformats.org/officeDocument/2006/relationships/slideLayout" Target="../slideLayouts/slideLayout93.xml"/><Relationship Id="rId5" Type="http://schemas.openxmlformats.org/officeDocument/2006/relationships/slideLayout" Target="../slideLayouts/slideLayout87.xml"/><Relationship Id="rId10" Type="http://schemas.openxmlformats.org/officeDocument/2006/relationships/slideLayout" Target="../slideLayouts/slideLayout92.xml"/><Relationship Id="rId4" Type="http://schemas.openxmlformats.org/officeDocument/2006/relationships/slideLayout" Target="../slideLayouts/slideLayout86.xml"/><Relationship Id="rId9" Type="http://schemas.openxmlformats.org/officeDocument/2006/relationships/slideLayout" Target="../slideLayouts/slideLayout91.xml"/><Relationship Id="rId14" Type="http://schemas.openxmlformats.org/officeDocument/2006/relationships/image" Target="../media/image25.jp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102.xml"/><Relationship Id="rId3" Type="http://schemas.openxmlformats.org/officeDocument/2006/relationships/slideLayout" Target="../slideLayouts/slideLayout97.xml"/><Relationship Id="rId7" Type="http://schemas.openxmlformats.org/officeDocument/2006/relationships/slideLayout" Target="../slideLayouts/slideLayout101.xml"/><Relationship Id="rId12" Type="http://schemas.openxmlformats.org/officeDocument/2006/relationships/theme" Target="../theme/theme22.xml"/><Relationship Id="rId2" Type="http://schemas.openxmlformats.org/officeDocument/2006/relationships/slideLayout" Target="../slideLayouts/slideLayout96.xml"/><Relationship Id="rId1" Type="http://schemas.openxmlformats.org/officeDocument/2006/relationships/slideLayout" Target="../slideLayouts/slideLayout95.xml"/><Relationship Id="rId6" Type="http://schemas.openxmlformats.org/officeDocument/2006/relationships/slideLayout" Target="../slideLayouts/slideLayout100.xml"/><Relationship Id="rId11" Type="http://schemas.openxmlformats.org/officeDocument/2006/relationships/slideLayout" Target="../slideLayouts/slideLayout105.xml"/><Relationship Id="rId5" Type="http://schemas.openxmlformats.org/officeDocument/2006/relationships/slideLayout" Target="../slideLayouts/slideLayout99.xml"/><Relationship Id="rId10" Type="http://schemas.openxmlformats.org/officeDocument/2006/relationships/slideLayout" Target="../slideLayouts/slideLayout104.xml"/><Relationship Id="rId4" Type="http://schemas.openxmlformats.org/officeDocument/2006/relationships/slideLayout" Target="../slideLayouts/slideLayout98.xml"/><Relationship Id="rId9" Type="http://schemas.openxmlformats.org/officeDocument/2006/relationships/slideLayout" Target="../slideLayouts/slideLayout10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75464817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01830862"/>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4220828"/>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78394837"/>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22741210"/>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40119820"/>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50765985"/>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9961064"/>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54545807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75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7698044"/>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221130817"/>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58044575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5653742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11537951"/>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1153572"/>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181228748"/>
      </p:ext>
    </p:extLst>
  </p:cSld>
  <p:clrMap bg1="lt1" tx1="dk1" bg2="lt2" tx2="dk2" accent1="accent1" accent2="accent2" accent3="accent3" accent4="accent4" accent5="accent5" accent6="accent6" hlink="hlink" folHlink="folHlink"/>
  <p:sldLayoutIdLst>
    <p:sldLayoutId id="2147483740" r:id="rId1"/>
    <p:sldLayoutId id="214748374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18/11/2025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482251481"/>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76452198"/>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548085299"/>
      </p:ext>
    </p:extLst>
  </p:cSld>
  <p:clrMap bg1="lt1" tx1="dk1" bg2="lt2" tx2="dk2" accent1="accent1" accent2="accent2" accent3="accent3" accent4="accent4" accent5="accent5" accent6="accent6" hlink="hlink" folHlink="folHlink"/>
  <p:sldLayoutIdLst>
    <p:sldLayoutId id="2147483759" r:id="rId1"/>
    <p:sldLayoutId id="2147483760"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73954919"/>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18/11/2025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615074887"/>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11/18/2025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914369271"/>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95.xml"/></Relationships>
</file>

<file path=ppt/slides/_rels/slide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84.xml"/><Relationship Id="rId5" Type="http://schemas.openxmlformats.org/officeDocument/2006/relationships/hyperlink" Target="https://www.freepngimg.com/png/24945-register-button-transparent" TargetMode="External"/><Relationship Id="rId4" Type="http://schemas.openxmlformats.org/officeDocument/2006/relationships/image" Target="../media/image28.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94.xml"/><Relationship Id="rId1" Type="http://schemas.openxmlformats.org/officeDocument/2006/relationships/video" Target="https://www.youtube.com/embed/Xsgq8QJUx_0" TargetMode="External"/><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6.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0.xml"/><Relationship Id="rId1" Type="http://schemas.openxmlformats.org/officeDocument/2006/relationships/slideLayout" Target="../slideLayouts/slideLayout94.xml"/><Relationship Id="rId4" Type="http://schemas.openxmlformats.org/officeDocument/2006/relationships/hyperlink" Target="https://en.wikipedia.org/wiki/American_Airlines_fleet"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4.xml"/></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8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4.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94.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84.xml"/><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84.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84.xml"/><Relationship Id="rId5" Type="http://schemas.openxmlformats.org/officeDocument/2006/relationships/hyperlink" Target="http://www.hmsthailand.com/blog/general-managers-revenue-management/" TargetMode="External"/><Relationship Id="rId4" Type="http://schemas.openxmlformats.org/officeDocument/2006/relationships/image" Target="../media/image39.jpeg"/></Relationships>
</file>

<file path=ppt/slides/_rels/slide23.xml.rels><?xml version="1.0" encoding="UTF-8" standalone="yes"?>
<Relationships xmlns="http://schemas.openxmlformats.org/package/2006/relationships"><Relationship Id="rId3" Type="http://schemas.openxmlformats.org/officeDocument/2006/relationships/image" Target="../media/image40.jpeg"/><Relationship Id="rId7" Type="http://schemas.openxmlformats.org/officeDocument/2006/relationships/image" Target="../media/image44.jpeg"/><Relationship Id="rId2" Type="http://schemas.openxmlformats.org/officeDocument/2006/relationships/notesSlide" Target="../notesSlides/notesSlide21.xml"/><Relationship Id="rId1" Type="http://schemas.openxmlformats.org/officeDocument/2006/relationships/slideLayout" Target="../slideLayouts/slideLayout84.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2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2.xml"/><Relationship Id="rId1" Type="http://schemas.openxmlformats.org/officeDocument/2006/relationships/slideLayout" Target="../slideLayouts/slideLayout84.xml"/><Relationship Id="rId5" Type="http://schemas.openxmlformats.org/officeDocument/2006/relationships/image" Target="../media/image47.jpeg"/><Relationship Id="rId4" Type="http://schemas.openxmlformats.org/officeDocument/2006/relationships/image" Target="../media/image46.jpeg"/></Relationships>
</file>

<file path=ppt/slides/_rels/slide2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84.xml"/></Relationships>
</file>

<file path=ppt/slides/_rels/slide2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4.xml"/><Relationship Id="rId1" Type="http://schemas.openxmlformats.org/officeDocument/2006/relationships/slideLayout" Target="../slideLayouts/slideLayout84.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84.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5.xml"/><Relationship Id="rId1" Type="http://schemas.openxmlformats.org/officeDocument/2006/relationships/slideLayout" Target="../slideLayouts/slideLayout84.xml"/><Relationship Id="rId4" Type="http://schemas.openxmlformats.org/officeDocument/2006/relationships/image" Target="../media/image51.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94.xml"/><Relationship Id="rId1" Type="http://schemas.openxmlformats.org/officeDocument/2006/relationships/video" Target="https://www.youtube.com/embed/29l8NLG0oXw?start=126&amp;feature=oembed" TargetMode="External"/><Relationship Id="rId4" Type="http://schemas.openxmlformats.org/officeDocument/2006/relationships/image" Target="../media/image52.jpeg"/></Relationships>
</file>

<file path=ppt/slides/_rels/slide30.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image" Target="../media/image56.svg"/><Relationship Id="rId2" Type="http://schemas.openxmlformats.org/officeDocument/2006/relationships/notesSlide" Target="../notesSlides/notesSlide27.xml"/><Relationship Id="rId1" Type="http://schemas.openxmlformats.org/officeDocument/2006/relationships/slideLayout" Target="../slideLayouts/slideLayout84.xml"/><Relationship Id="rId6" Type="http://schemas.openxmlformats.org/officeDocument/2006/relationships/image" Target="../media/image55.png"/><Relationship Id="rId5" Type="http://schemas.openxmlformats.org/officeDocument/2006/relationships/hyperlink" Target="https://pixabay.com/en/calculator-how-to-calculate-2478633/" TargetMode="External"/><Relationship Id="rId4" Type="http://schemas.openxmlformats.org/officeDocument/2006/relationships/image" Target="../media/image54.png"/></Relationships>
</file>

<file path=ppt/slides/_rels/slide31.xml.rels><?xml version="1.0" encoding="UTF-8" standalone="yes"?>
<Relationships xmlns="http://schemas.openxmlformats.org/package/2006/relationships"><Relationship Id="rId3" Type="http://schemas.openxmlformats.org/officeDocument/2006/relationships/image" Target="../media/image57.png"/><Relationship Id="rId7" Type="http://schemas.openxmlformats.org/officeDocument/2006/relationships/image" Target="../media/image58.png"/><Relationship Id="rId2" Type="http://schemas.openxmlformats.org/officeDocument/2006/relationships/notesSlide" Target="../notesSlides/notesSlide28.xml"/><Relationship Id="rId1" Type="http://schemas.openxmlformats.org/officeDocument/2006/relationships/slideLayout" Target="../slideLayouts/slideLayout84.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hyperlink" Target="https://pixabay.com/en/calculator-how-to-calculate-2478633/" TargetMode="External"/></Relationships>
</file>

<file path=ppt/slides/_rels/slide32.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7.png"/><Relationship Id="rId7" Type="http://schemas.openxmlformats.org/officeDocument/2006/relationships/image" Target="../media/image59.png"/><Relationship Id="rId2" Type="http://schemas.openxmlformats.org/officeDocument/2006/relationships/notesSlide" Target="../notesSlides/notesSlide29.xml"/><Relationship Id="rId1" Type="http://schemas.openxmlformats.org/officeDocument/2006/relationships/slideLayout" Target="../slideLayouts/slideLayout84.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hyperlink" Target="https://pixabay.com/en/calculator-how-to-calculate-2478633/" TargetMode="External"/><Relationship Id="rId9" Type="http://schemas.openxmlformats.org/officeDocument/2006/relationships/hyperlink" Target="http://www.pngall.com/tips-png" TargetMode="Externa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94.xml"/><Relationship Id="rId1" Type="http://schemas.openxmlformats.org/officeDocument/2006/relationships/video" Target="https://www.youtube.com/embed/D5jM-h2M2po?feature=oembed" TargetMode="External"/><Relationship Id="rId6" Type="http://schemas.openxmlformats.org/officeDocument/2006/relationships/image" Target="../media/image62.png"/><Relationship Id="rId5" Type="http://schemas.openxmlformats.org/officeDocument/2006/relationships/customXml" Target="../ink/ink1.xml"/><Relationship Id="rId4" Type="http://schemas.openxmlformats.org/officeDocument/2006/relationships/image" Target="../media/image61.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94.xml"/><Relationship Id="rId1" Type="http://schemas.openxmlformats.org/officeDocument/2006/relationships/video" Target="https://www.youtube.com/embed/Ohx6Y3QOr50?feature=oembed" TargetMode="External"/><Relationship Id="rId4" Type="http://schemas.openxmlformats.org/officeDocument/2006/relationships/image" Target="../media/image62.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84.xml"/></Relationships>
</file>

<file path=ppt/slides/_rels/slide3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3.xml"/><Relationship Id="rId1" Type="http://schemas.openxmlformats.org/officeDocument/2006/relationships/slideLayout" Target="../slideLayouts/slideLayout95.xml"/></Relationships>
</file>

<file path=ppt/slides/_rels/slide3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4.xml"/><Relationship Id="rId1" Type="http://schemas.openxmlformats.org/officeDocument/2006/relationships/slideLayout" Target="../slideLayouts/slideLayout95.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1049867" y="2083405"/>
            <a:ext cx="9618133" cy="769441"/>
          </a:xfrm>
          <a:prstGeom prst="rect">
            <a:avLst/>
          </a:prstGeom>
          <a:noFill/>
        </p:spPr>
        <p:txBody>
          <a:bodyPr wrap="square" rtlCol="0">
            <a:spAutoFit/>
          </a:bodyPr>
          <a:lstStyle/>
          <a:p>
            <a:pPr defTabSz="685800">
              <a:defRPr/>
            </a:pPr>
            <a:r>
              <a:rPr lang="en-GB" sz="4400" dirty="0">
                <a:solidFill>
                  <a:prstClr val="white"/>
                </a:solidFill>
                <a:latin typeface="Arial" panose="020B0604020202020204" pitchFamily="34" charset="0"/>
                <a:cs typeface="Arial" panose="020B0604020202020204" pitchFamily="34" charset="0"/>
              </a:rPr>
              <a:t>BMIH5013/D Financial Management</a:t>
            </a:r>
          </a:p>
        </p:txBody>
      </p:sp>
      <p:sp>
        <p:nvSpPr>
          <p:cNvPr id="2" name="TextBox 1">
            <a:extLst>
              <a:ext uri="{FF2B5EF4-FFF2-40B4-BE49-F238E27FC236}">
                <a16:creationId xmlns:a16="http://schemas.microsoft.com/office/drawing/2014/main" id="{53319794-37BF-0847-DF34-C8CFA531D992}"/>
              </a:ext>
            </a:extLst>
          </p:cNvPr>
          <p:cNvSpPr txBox="1"/>
          <p:nvPr/>
        </p:nvSpPr>
        <p:spPr>
          <a:xfrm>
            <a:off x="1813762" y="3478960"/>
            <a:ext cx="5436104" cy="1577355"/>
          </a:xfrm>
          <a:prstGeom prst="rect">
            <a:avLst/>
          </a:prstGeom>
          <a:noFill/>
        </p:spPr>
        <p:txBody>
          <a:bodyPr wrap="none" rtlCol="0">
            <a:spAutoFit/>
          </a:bodyPr>
          <a:lstStyle/>
          <a:p>
            <a:pPr defTabSz="685800">
              <a:defRPr/>
            </a:pPr>
            <a:r>
              <a:rPr lang="en-GB" sz="4050" dirty="0">
                <a:solidFill>
                  <a:prstClr val="white"/>
                </a:solidFill>
                <a:latin typeface="Arial" panose="020B0604020202020204" pitchFamily="34" charset="0"/>
                <a:cs typeface="Arial" panose="020B0604020202020204" pitchFamily="34" charset="0"/>
              </a:rPr>
              <a:t>Revenue Management</a:t>
            </a:r>
          </a:p>
          <a:p>
            <a:pPr defTabSz="685800">
              <a:defRPr/>
            </a:pPr>
            <a:endParaRPr lang="en-GB" sz="2800" dirty="0">
              <a:solidFill>
                <a:prstClr val="white"/>
              </a:solidFill>
              <a:latin typeface="Arial" panose="020B0604020202020204" pitchFamily="34" charset="0"/>
              <a:cs typeface="Arial" panose="020B0604020202020204" pitchFamily="34" charset="0"/>
            </a:endParaRPr>
          </a:p>
          <a:p>
            <a:pPr defTabSz="685800">
              <a:defRPr/>
            </a:pPr>
            <a:r>
              <a:rPr lang="en-GB" sz="2800" dirty="0">
                <a:solidFill>
                  <a:prstClr val="white"/>
                </a:solidFill>
                <a:latin typeface="Arial" panose="020B0604020202020204" pitchFamily="34" charset="0"/>
                <a:cs typeface="Arial" panose="020B0604020202020204" pitchFamily="34" charset="0"/>
              </a:rPr>
              <a:t>Dr Ernest </a:t>
            </a:r>
            <a:r>
              <a:rPr lang="en-GB" sz="2800" dirty="0" err="1">
                <a:solidFill>
                  <a:prstClr val="white"/>
                </a:solidFill>
                <a:latin typeface="Arial" panose="020B0604020202020204" pitchFamily="34" charset="0"/>
                <a:cs typeface="Arial" panose="020B0604020202020204" pitchFamily="34" charset="0"/>
              </a:rPr>
              <a:t>Balutie</a:t>
            </a:r>
            <a:r>
              <a:rPr lang="en-GB" sz="2800" dirty="0">
                <a:solidFill>
                  <a:prstClr val="white"/>
                </a:solidFill>
                <a:latin typeface="Arial" panose="020B0604020202020204" pitchFamily="34" charset="0"/>
                <a:cs typeface="Arial" panose="020B0604020202020204" pitchFamily="34" charset="0"/>
              </a:rPr>
              <a:t> Wavei</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4972B-37CE-458E-167F-93F478A2718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DE06C9-9595-6057-703E-4E962AC881E0}"/>
              </a:ext>
            </a:extLst>
          </p:cNvPr>
          <p:cNvSpPr>
            <a:spLocks noGrp="1"/>
          </p:cNvSpPr>
          <p:nvPr>
            <p:ph idx="1"/>
          </p:nvPr>
        </p:nvSpPr>
        <p:spPr>
          <a:xfrm>
            <a:off x="1692153" y="1687882"/>
            <a:ext cx="8807694" cy="3893769"/>
          </a:xfrm>
        </p:spPr>
        <p:txBody>
          <a:bodyPr>
            <a:normAutofit/>
          </a:bodyPr>
          <a:lstStyle/>
          <a:p>
            <a:pPr marL="0" indent="0">
              <a:buNone/>
            </a:pPr>
            <a:br>
              <a:rPr lang="en-GB" sz="1350" b="1" dirty="0"/>
            </a:br>
            <a:endParaRPr lang="en-GB" sz="1350" b="1" dirty="0"/>
          </a:p>
        </p:txBody>
      </p:sp>
      <p:sp>
        <p:nvSpPr>
          <p:cNvPr id="4" name="Rectangle 1">
            <a:extLst>
              <a:ext uri="{FF2B5EF4-FFF2-40B4-BE49-F238E27FC236}">
                <a16:creationId xmlns:a16="http://schemas.microsoft.com/office/drawing/2014/main" id="{AF1F72DD-5336-53FB-270F-EAFB35A4955F}"/>
              </a:ext>
            </a:extLst>
          </p:cNvPr>
          <p:cNvSpPr>
            <a:spLocks noChangeArrowheads="1"/>
          </p:cNvSpPr>
          <p:nvPr/>
        </p:nvSpPr>
        <p:spPr bwMode="auto">
          <a:xfrm>
            <a:off x="1524001" y="718752"/>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GB" sz="1350"/>
          </a:p>
        </p:txBody>
      </p:sp>
      <p:pic>
        <p:nvPicPr>
          <p:cNvPr id="12" name="Picture 11" descr="Black pen and pencil on white background">
            <a:extLst>
              <a:ext uri="{FF2B5EF4-FFF2-40B4-BE49-F238E27FC236}">
                <a16:creationId xmlns:a16="http://schemas.microsoft.com/office/drawing/2014/main" id="{419723EE-A017-05A8-F9AC-1455F575B26D}"/>
              </a:ext>
            </a:extLst>
          </p:cNvPr>
          <p:cNvPicPr>
            <a:picLocks noChangeAspect="1"/>
          </p:cNvPicPr>
          <p:nvPr/>
        </p:nvPicPr>
        <p:blipFill rotWithShape="1">
          <a:blip r:embed="rId3">
            <a:extLst>
              <a:ext uri="{28A0092B-C50C-407E-A947-70E740481C1C}">
                <a14:useLocalDpi xmlns:a14="http://schemas.microsoft.com/office/drawing/2010/main" val="0"/>
              </a:ext>
            </a:extLst>
          </a:blip>
          <a:srcRect l="72750"/>
          <a:stretch/>
        </p:blipFill>
        <p:spPr>
          <a:xfrm rot="962306">
            <a:off x="8149088" y="1559069"/>
            <a:ext cx="1322417" cy="3234906"/>
          </a:xfrm>
          <a:prstGeom prst="rect">
            <a:avLst/>
          </a:prstGeom>
        </p:spPr>
      </p:pic>
      <p:pic>
        <p:nvPicPr>
          <p:cNvPr id="15" name="Picture 14" descr="A blue and white sign&#10;&#10;Description automatically generated">
            <a:extLst>
              <a:ext uri="{FF2B5EF4-FFF2-40B4-BE49-F238E27FC236}">
                <a16:creationId xmlns:a16="http://schemas.microsoft.com/office/drawing/2014/main" id="{3A788C37-8D6E-ED35-C8C8-DA0B7533FAE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136218" y="2021506"/>
            <a:ext cx="6099785" cy="2310032"/>
          </a:xfrm>
          <a:prstGeom prst="rect">
            <a:avLst/>
          </a:prstGeom>
        </p:spPr>
      </p:pic>
    </p:spTree>
    <p:extLst>
      <p:ext uri="{BB962C8B-B14F-4D97-AF65-F5344CB8AC3E}">
        <p14:creationId xmlns:p14="http://schemas.microsoft.com/office/powerpoint/2010/main" val="527736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57CA70-D4DB-ECCC-69C8-25810FF45F0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6D52C67-D38C-B4A1-8DE6-432561FC440D}"/>
              </a:ext>
            </a:extLst>
          </p:cNvPr>
          <p:cNvSpPr txBox="1"/>
          <p:nvPr/>
        </p:nvSpPr>
        <p:spPr>
          <a:xfrm>
            <a:off x="2209015" y="1276054"/>
            <a:ext cx="6955750" cy="553998"/>
          </a:xfrm>
          <a:prstGeom prst="rect">
            <a:avLst/>
          </a:prstGeom>
          <a:noFill/>
        </p:spPr>
        <p:txBody>
          <a:bodyPr wrap="none" rtlCol="0">
            <a:spAutoFit/>
          </a:bodyPr>
          <a:lstStyle/>
          <a:p>
            <a:r>
              <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t>Recap-What did we learn last week?</a:t>
            </a:r>
          </a:p>
        </p:txBody>
      </p:sp>
    </p:spTree>
    <p:extLst>
      <p:ext uri="{BB962C8B-B14F-4D97-AF65-F5344CB8AC3E}">
        <p14:creationId xmlns:p14="http://schemas.microsoft.com/office/powerpoint/2010/main" val="1756921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57CA70-D4DB-ECCC-69C8-25810FF45F0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6D52C67-D38C-B4A1-8DE6-432561FC440D}"/>
              </a:ext>
            </a:extLst>
          </p:cNvPr>
          <p:cNvSpPr txBox="1"/>
          <p:nvPr/>
        </p:nvSpPr>
        <p:spPr>
          <a:xfrm>
            <a:off x="2706321" y="1308139"/>
            <a:ext cx="7104830" cy="3323987"/>
          </a:xfrm>
          <a:prstGeom prst="rect">
            <a:avLst/>
          </a:prstGeom>
          <a:noFill/>
        </p:spPr>
        <p:txBody>
          <a:bodyPr wrap="none" rtlCol="0">
            <a:spAutoFit/>
          </a:bodyPr>
          <a:lstStyle/>
          <a:p>
            <a:r>
              <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t>Recap-What did we learn last week?</a:t>
            </a:r>
          </a:p>
          <a:p>
            <a:endPar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endParaRPr>
          </a:p>
          <a:p>
            <a:endPar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endParaRPr>
          </a:p>
          <a:p>
            <a:endPar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endParaRPr>
          </a:p>
          <a:p>
            <a:r>
              <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t>Risk Management</a:t>
            </a:r>
          </a:p>
          <a:p>
            <a:endPar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endParaRPr>
          </a:p>
          <a:p>
            <a:endPar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endParaRPr>
          </a:p>
        </p:txBody>
      </p:sp>
    </p:spTree>
    <p:extLst>
      <p:ext uri="{BB962C8B-B14F-4D97-AF65-F5344CB8AC3E}">
        <p14:creationId xmlns:p14="http://schemas.microsoft.com/office/powerpoint/2010/main" val="22277238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57CA70-D4DB-ECCC-69C8-25810FF45F0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6D52C67-D38C-B4A1-8DE6-432561FC440D}"/>
              </a:ext>
            </a:extLst>
          </p:cNvPr>
          <p:cNvSpPr txBox="1"/>
          <p:nvPr/>
        </p:nvSpPr>
        <p:spPr>
          <a:xfrm>
            <a:off x="1845896" y="842917"/>
            <a:ext cx="8212505" cy="3323987"/>
          </a:xfrm>
          <a:prstGeom prst="rect">
            <a:avLst/>
          </a:prstGeom>
          <a:noFill/>
        </p:spPr>
        <p:txBody>
          <a:bodyPr wrap="none" rtlCol="0">
            <a:spAutoFit/>
          </a:bodyPr>
          <a:lstStyle/>
          <a:p>
            <a:pPr algn="ctr"/>
            <a:r>
              <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t>Quiz</a:t>
            </a:r>
          </a:p>
          <a:p>
            <a:endPar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endParaRPr>
          </a:p>
          <a:p>
            <a:endPar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endParaRPr>
          </a:p>
          <a:p>
            <a:endPar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endParaRPr>
          </a:p>
          <a:p>
            <a:endPar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endParaRPr>
          </a:p>
          <a:p>
            <a:r>
              <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t>What strategies can hotel managers use to </a:t>
            </a:r>
          </a:p>
          <a:p>
            <a:r>
              <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t>mitigate risks?</a:t>
            </a:r>
          </a:p>
        </p:txBody>
      </p:sp>
    </p:spTree>
    <p:extLst>
      <p:ext uri="{BB962C8B-B14F-4D97-AF65-F5344CB8AC3E}">
        <p14:creationId xmlns:p14="http://schemas.microsoft.com/office/powerpoint/2010/main" val="883774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F0970-A3A9-C164-1F57-70DC65C06A6B}"/>
              </a:ext>
            </a:extLst>
          </p:cNvPr>
          <p:cNvSpPr>
            <a:spLocks noGrp="1"/>
          </p:cNvSpPr>
          <p:nvPr>
            <p:ph type="title"/>
          </p:nvPr>
        </p:nvSpPr>
        <p:spPr/>
        <p:txBody>
          <a:bodyPr>
            <a:normAutofit/>
          </a:bodyPr>
          <a:lstStyle/>
          <a:p>
            <a:pPr algn="ctr"/>
            <a:r>
              <a:rPr lang="en-GB" sz="4400" b="1" dirty="0">
                <a:solidFill>
                  <a:srgbClr val="0070C0"/>
                </a:solidFill>
              </a:rPr>
              <a:t>Today’s Objectives</a:t>
            </a:r>
            <a:r>
              <a:rPr lang="en-GB" sz="4400" dirty="0"/>
              <a:t> </a:t>
            </a:r>
          </a:p>
        </p:txBody>
      </p:sp>
      <p:sp>
        <p:nvSpPr>
          <p:cNvPr id="3" name="Content Placeholder 2">
            <a:extLst>
              <a:ext uri="{FF2B5EF4-FFF2-40B4-BE49-F238E27FC236}">
                <a16:creationId xmlns:a16="http://schemas.microsoft.com/office/drawing/2014/main" id="{9E570921-1AA5-4323-083E-9F66E1AD4E23}"/>
              </a:ext>
            </a:extLst>
          </p:cNvPr>
          <p:cNvSpPr>
            <a:spLocks noGrp="1"/>
          </p:cNvSpPr>
          <p:nvPr>
            <p:ph idx="1"/>
          </p:nvPr>
        </p:nvSpPr>
        <p:spPr>
          <a:xfrm>
            <a:off x="2152650" y="1483113"/>
            <a:ext cx="7886700" cy="3445164"/>
          </a:xfrm>
        </p:spPr>
        <p:txBody>
          <a:bodyPr>
            <a:normAutofit lnSpcReduction="10000"/>
          </a:bodyPr>
          <a:lstStyle/>
          <a:p>
            <a:pPr marL="0" indent="0">
              <a:buNone/>
            </a:pPr>
            <a:endParaRPr lang="en-GB" sz="2800" dirty="0"/>
          </a:p>
          <a:p>
            <a:pPr marL="457200" indent="-457200">
              <a:buFont typeface="+mj-lt"/>
              <a:buAutoNum type="arabicPeriod"/>
            </a:pPr>
            <a:r>
              <a:rPr lang="en-GB" sz="2800" dirty="0"/>
              <a:t>Describe Revenue Management</a:t>
            </a:r>
          </a:p>
          <a:p>
            <a:pPr marL="457200" indent="-457200">
              <a:buFont typeface="+mj-lt"/>
              <a:buAutoNum type="arabicPeriod"/>
            </a:pPr>
            <a:r>
              <a:rPr lang="en-GB" sz="2800" dirty="0"/>
              <a:t>Discuss Revenue Management benefits and strategies</a:t>
            </a:r>
          </a:p>
          <a:p>
            <a:pPr marL="457200" indent="-457200">
              <a:buFont typeface="+mj-lt"/>
              <a:buAutoNum type="arabicPeriod"/>
            </a:pPr>
            <a:r>
              <a:rPr lang="en-GB" sz="2800" dirty="0"/>
              <a:t>Explain the role of a Revenue Manager</a:t>
            </a:r>
          </a:p>
          <a:p>
            <a:pPr marL="457200" indent="-457200">
              <a:buFont typeface="+mj-lt"/>
              <a:buAutoNum type="arabicPeriod"/>
            </a:pPr>
            <a:r>
              <a:rPr lang="en-GB" sz="2800" dirty="0"/>
              <a:t>Discuss the concept of Occupancy, ADR, and RevPAR</a:t>
            </a:r>
          </a:p>
          <a:p>
            <a:pPr marL="457200" indent="-457200">
              <a:buFont typeface="+mj-lt"/>
              <a:buAutoNum type="arabicPeriod"/>
            </a:pPr>
            <a:r>
              <a:rPr lang="en-GB" sz="2800" dirty="0"/>
              <a:t>Assignment 2</a:t>
            </a:r>
          </a:p>
          <a:p>
            <a:pPr marL="0" indent="0">
              <a:lnSpc>
                <a:spcPct val="150000"/>
              </a:lnSpc>
              <a:buNone/>
            </a:pPr>
            <a:endParaRPr lang="en-GB" sz="1950" dirty="0"/>
          </a:p>
          <a:p>
            <a:pPr marL="385763" indent="-385763">
              <a:lnSpc>
                <a:spcPct val="150000"/>
              </a:lnSpc>
              <a:buAutoNum type="arabicPeriod"/>
            </a:pPr>
            <a:endParaRPr lang="en-GB" sz="1950" dirty="0"/>
          </a:p>
          <a:p>
            <a:pPr marL="0" indent="0">
              <a:buNone/>
            </a:pPr>
            <a:endParaRPr lang="en-GB" sz="1950" dirty="0"/>
          </a:p>
        </p:txBody>
      </p:sp>
    </p:spTree>
    <p:extLst>
      <p:ext uri="{BB962C8B-B14F-4D97-AF65-F5344CB8AC3E}">
        <p14:creationId xmlns:p14="http://schemas.microsoft.com/office/powerpoint/2010/main" val="3024902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Video 2" title="Stock Market Bar Graph">
            <a:hlinkClick r:id="" action="ppaction://media"/>
            <a:extLst>
              <a:ext uri="{FF2B5EF4-FFF2-40B4-BE49-F238E27FC236}">
                <a16:creationId xmlns:a16="http://schemas.microsoft.com/office/drawing/2014/main" id="{852F8867-ED49-FDF1-2E3B-21C1E44DCBB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0" y="1138687"/>
            <a:ext cx="9144000" cy="4862063"/>
          </a:xfrm>
          <a:prstGeom prst="rect">
            <a:avLst/>
          </a:prstGeom>
        </p:spPr>
      </p:pic>
      <p:sp>
        <p:nvSpPr>
          <p:cNvPr id="6" name="TextBox 5">
            <a:extLst>
              <a:ext uri="{FF2B5EF4-FFF2-40B4-BE49-F238E27FC236}">
                <a16:creationId xmlns:a16="http://schemas.microsoft.com/office/drawing/2014/main" id="{8A17CE76-5715-B448-6DF8-8C518BC309D3}"/>
              </a:ext>
            </a:extLst>
          </p:cNvPr>
          <p:cNvSpPr txBox="1"/>
          <p:nvPr/>
        </p:nvSpPr>
        <p:spPr>
          <a:xfrm>
            <a:off x="2421147" y="123024"/>
            <a:ext cx="7349706" cy="1015663"/>
          </a:xfrm>
          <a:prstGeom prst="rect">
            <a:avLst/>
          </a:prstGeom>
          <a:noFill/>
        </p:spPr>
        <p:txBody>
          <a:bodyPr wrap="square" rtlCol="0">
            <a:spAutoFit/>
          </a:bodyPr>
          <a:lstStyle/>
          <a:p>
            <a:r>
              <a:rPr lang="en-GB" sz="6000" b="1" dirty="0"/>
              <a:t>Revenue Management</a:t>
            </a:r>
            <a:endParaRPr lang="en-GB" b="1" dirty="0"/>
          </a:p>
        </p:txBody>
      </p:sp>
    </p:spTree>
    <p:extLst>
      <p:ext uri="{BB962C8B-B14F-4D97-AF65-F5344CB8AC3E}">
        <p14:creationId xmlns:p14="http://schemas.microsoft.com/office/powerpoint/2010/main" val="467051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000"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down)">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2" repeatCount="indefinite" fill="hold" display="0">
                  <p:stCondLst>
                    <p:cond delay="indefinite"/>
                  </p:stCondLst>
                </p:cTn>
                <p:tgtEl>
                  <p:spTgt spid="3"/>
                </p:tgtEl>
              </p:cMediaNode>
            </p:video>
            <p:seq concurrent="1" nextAc="seek">
              <p:cTn id="13" restart="whenNotActive" fill="hold" evtFilter="cancelBubble" nodeType="interactiveSeq">
                <p:stCondLst>
                  <p:cond evt="onClick" delay="0">
                    <p:tgtEl>
                      <p:spTgt spid="3"/>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3"/>
                                        </p:tgtEl>
                                      </p:cBhvr>
                                    </p:cmd>
                                  </p:childTnLst>
                                </p:cTn>
                              </p:par>
                            </p:childTnLst>
                          </p:cTn>
                        </p:par>
                      </p:childTnLst>
                    </p:cTn>
                  </p:par>
                </p:childTnLst>
              </p:cTn>
              <p:nextCondLst>
                <p:cond evt="onClick" delay="0">
                  <p:tgtEl>
                    <p:spTgt spid="3"/>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99AC0-CB02-42BD-8D80-8930313BD8CB}"/>
              </a:ext>
            </a:extLst>
          </p:cNvPr>
          <p:cNvSpPr>
            <a:spLocks noGrp="1"/>
          </p:cNvSpPr>
          <p:nvPr>
            <p:ph type="title"/>
          </p:nvPr>
        </p:nvSpPr>
        <p:spPr>
          <a:xfrm>
            <a:off x="2152650" y="246267"/>
            <a:ext cx="7886700" cy="439200"/>
          </a:xfrm>
        </p:spPr>
        <p:txBody>
          <a:bodyPr/>
          <a:lstStyle/>
          <a:p>
            <a:pPr algn="r"/>
            <a:r>
              <a:rPr lang="en-GB" sz="3600" dirty="0"/>
              <a:t>Hotel Revenue Management – Simplified!</a:t>
            </a:r>
          </a:p>
        </p:txBody>
      </p:sp>
      <p:pic>
        <p:nvPicPr>
          <p:cNvPr id="4" name="Online Media 3">
            <a:hlinkClick r:id="" action="ppaction://media"/>
            <a:extLst>
              <a:ext uri="{FF2B5EF4-FFF2-40B4-BE49-F238E27FC236}">
                <a16:creationId xmlns:a16="http://schemas.microsoft.com/office/drawing/2014/main" id="{4136D83C-D47C-4C93-85E1-6102CFFD8E94}"/>
              </a:ext>
            </a:extLst>
          </p:cNvPr>
          <p:cNvPicPr>
            <a:picLocks noRot="1" noChangeAspect="1"/>
          </p:cNvPicPr>
          <p:nvPr>
            <a:videoFile r:link="rId1"/>
          </p:nvPr>
        </p:nvPicPr>
        <p:blipFill>
          <a:blip r:embed="rId4"/>
          <a:stretch>
            <a:fillRect/>
          </a:stretch>
        </p:blipFill>
        <p:spPr>
          <a:xfrm>
            <a:off x="1603553" y="908720"/>
            <a:ext cx="8958684" cy="4680520"/>
          </a:xfrm>
          <a:prstGeom prst="rect">
            <a:avLst/>
          </a:prstGeom>
        </p:spPr>
      </p:pic>
    </p:spTree>
    <p:extLst>
      <p:ext uri="{BB962C8B-B14F-4D97-AF65-F5344CB8AC3E}">
        <p14:creationId xmlns:p14="http://schemas.microsoft.com/office/powerpoint/2010/main" val="398653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F553FD-5965-E7B5-CAD6-D4D9A9437409}"/>
              </a:ext>
            </a:extLst>
          </p:cNvPr>
          <p:cNvSpPr txBox="1"/>
          <p:nvPr/>
        </p:nvSpPr>
        <p:spPr>
          <a:xfrm>
            <a:off x="1860884" y="224589"/>
            <a:ext cx="8646695" cy="4832092"/>
          </a:xfrm>
          <a:prstGeom prst="rect">
            <a:avLst/>
          </a:prstGeom>
          <a:noFill/>
        </p:spPr>
        <p:txBody>
          <a:bodyPr wrap="square">
            <a:spAutoFit/>
          </a:bodyPr>
          <a:lstStyle/>
          <a:p>
            <a:r>
              <a:rPr lang="en-US" sz="2800" dirty="0"/>
              <a:t>In simpler terms</a:t>
            </a:r>
          </a:p>
          <a:p>
            <a:endParaRPr lang="en-US" sz="2800" dirty="0"/>
          </a:p>
          <a:p>
            <a:r>
              <a:rPr lang="en-US" sz="2800" dirty="0"/>
              <a:t>Revenue management is defined as the art of selling the right product to the right customer at the right time and at the right price, thereby </a:t>
            </a:r>
            <a:r>
              <a:rPr lang="en-US" sz="2800" dirty="0" err="1"/>
              <a:t>maximising</a:t>
            </a:r>
            <a:r>
              <a:rPr lang="en-US" sz="2800" dirty="0"/>
              <a:t> total revenue. </a:t>
            </a:r>
          </a:p>
          <a:p>
            <a:endParaRPr lang="en-US" sz="2800" dirty="0"/>
          </a:p>
          <a:p>
            <a:endParaRPr lang="en-US" sz="2800" dirty="0"/>
          </a:p>
          <a:p>
            <a:r>
              <a:rPr lang="en-US" sz="2800" dirty="0"/>
              <a:t>Revenue Management, an extremely important part of hotel management, and the decision-making process in this management segment were, in turn, affected by the pandemic crisis.</a:t>
            </a:r>
          </a:p>
        </p:txBody>
      </p:sp>
    </p:spTree>
    <p:extLst>
      <p:ext uri="{BB962C8B-B14F-4D97-AF65-F5344CB8AC3E}">
        <p14:creationId xmlns:p14="http://schemas.microsoft.com/office/powerpoint/2010/main" val="674323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2286001" y="358109"/>
            <a:ext cx="8094616" cy="1090538"/>
          </a:xfrm>
        </p:spPr>
        <p:txBody>
          <a:bodyPr vert="horz" lIns="68580" tIns="34290" rIns="68580" bIns="34290" rtlCol="0" anchor="ctr">
            <a:noAutofit/>
          </a:bodyPr>
          <a:lstStyle/>
          <a:p>
            <a:pPr algn="ctr">
              <a:lnSpc>
                <a:spcPct val="90000"/>
              </a:lnSpc>
            </a:pPr>
            <a:r>
              <a:rPr lang="en-US" sz="5400" b="1" dirty="0">
                <a:solidFill>
                  <a:srgbClr val="000000"/>
                </a:solidFill>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1"/>
          </p:nvPr>
        </p:nvSpPr>
        <p:spPr>
          <a:xfrm>
            <a:off x="8001000" y="1637415"/>
            <a:ext cx="2667000" cy="3435495"/>
          </a:xfrm>
        </p:spPr>
        <p:txBody>
          <a:bodyPr vert="horz" lIns="68580" tIns="34290" rIns="68580" bIns="34290" rtlCol="0" anchor="ctr">
            <a:normAutofit fontScale="85000" lnSpcReduction="20000"/>
          </a:bodyPr>
          <a:lstStyle/>
          <a:p>
            <a:r>
              <a:rPr lang="en-GB" sz="3200" dirty="0"/>
              <a:t>What would  happen to a        hotel without Revenue Management? What would this look like?</a:t>
            </a:r>
          </a:p>
          <a:p>
            <a:endParaRPr lang="en-GB" sz="3200" dirty="0"/>
          </a:p>
          <a:p>
            <a:r>
              <a:rPr lang="en-GB" sz="3200" dirty="0"/>
              <a:t>Could the hotel function?</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0" y="1448647"/>
            <a:ext cx="6477000" cy="3643313"/>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323628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B734D-E52E-4D1B-83AE-CE2A746EE59C}"/>
              </a:ext>
            </a:extLst>
          </p:cNvPr>
          <p:cNvSpPr>
            <a:spLocks noGrp="1"/>
          </p:cNvSpPr>
          <p:nvPr>
            <p:ph type="title"/>
          </p:nvPr>
        </p:nvSpPr>
        <p:spPr>
          <a:xfrm>
            <a:off x="1884759" y="3752850"/>
            <a:ext cx="2468166" cy="2452687"/>
          </a:xfrm>
        </p:spPr>
        <p:txBody>
          <a:bodyPr vert="horz" lIns="91440" tIns="45720" rIns="91440" bIns="45720" rtlCol="0" anchor="ctr">
            <a:normAutofit/>
          </a:bodyPr>
          <a:lstStyle/>
          <a:p>
            <a:br>
              <a:rPr lang="en-US" sz="2600"/>
            </a:br>
            <a:r>
              <a:rPr lang="en-US" sz="2600"/>
              <a:t>A Brief History of Hotel Revenue Management </a:t>
            </a:r>
            <a:br>
              <a:rPr lang="en-US" sz="2600"/>
            </a:br>
            <a:endParaRPr lang="en-US" sz="2600"/>
          </a:p>
        </p:txBody>
      </p:sp>
      <p:sp>
        <p:nvSpPr>
          <p:cNvPr id="3" name="Text Placeholder 2">
            <a:extLst>
              <a:ext uri="{FF2B5EF4-FFF2-40B4-BE49-F238E27FC236}">
                <a16:creationId xmlns:a16="http://schemas.microsoft.com/office/drawing/2014/main" id="{715C6A55-846B-4EF9-8564-656EA2F37248}"/>
              </a:ext>
            </a:extLst>
          </p:cNvPr>
          <p:cNvSpPr>
            <a:spLocks noGrp="1"/>
          </p:cNvSpPr>
          <p:nvPr>
            <p:ph type="body" sz="quarter" idx="13"/>
          </p:nvPr>
        </p:nvSpPr>
        <p:spPr>
          <a:xfrm>
            <a:off x="4691986" y="3752851"/>
            <a:ext cx="5614060" cy="2452687"/>
          </a:xfrm>
        </p:spPr>
        <p:txBody>
          <a:bodyPr vert="horz" lIns="91440" tIns="45720" rIns="91440" bIns="45720" rtlCol="0" anchor="ctr">
            <a:normAutofit/>
          </a:bodyPr>
          <a:lstStyle/>
          <a:p>
            <a:pPr indent="-228600">
              <a:buFont typeface="Arial" panose="020B0604020202020204" pitchFamily="34" charset="0"/>
              <a:buChar char="•"/>
            </a:pPr>
            <a:endParaRPr lang="en-US" sz="1600"/>
          </a:p>
          <a:p>
            <a:pPr indent="-228600">
              <a:buFont typeface="Arial" panose="020B0604020202020204" pitchFamily="34" charset="0"/>
              <a:buChar char="•"/>
            </a:pPr>
            <a:r>
              <a:rPr lang="en-US" sz="1600"/>
              <a:t>“</a:t>
            </a:r>
            <a:r>
              <a:rPr lang="en-US" sz="1600" b="1" i="1"/>
              <a:t>Revenue management has contributed millions to the bottom line, and it has educated our people to manage their business more effectively. When you focus on the bottom line, your company grows</a:t>
            </a:r>
            <a:r>
              <a:rPr lang="en-US" sz="1600" b="1"/>
              <a:t>.”</a:t>
            </a:r>
          </a:p>
        </p:txBody>
      </p:sp>
      <p:pic>
        <p:nvPicPr>
          <p:cNvPr id="5" name="Picture 4">
            <a:extLst>
              <a:ext uri="{FF2B5EF4-FFF2-40B4-BE49-F238E27FC236}">
                <a16:creationId xmlns:a16="http://schemas.microsoft.com/office/drawing/2014/main" id="{FC0F00BB-FFE0-400B-9757-E3E0B5E3DFC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9017" b="20189"/>
          <a:stretch/>
        </p:blipFill>
        <p:spPr>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691946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5C6A55-846B-4EF9-8564-656EA2F37248}"/>
              </a:ext>
            </a:extLst>
          </p:cNvPr>
          <p:cNvSpPr>
            <a:spLocks noGrp="1"/>
          </p:cNvSpPr>
          <p:nvPr>
            <p:ph type="body" sz="quarter" idx="13"/>
          </p:nvPr>
        </p:nvSpPr>
        <p:spPr>
          <a:xfrm>
            <a:off x="1639201" y="1299412"/>
            <a:ext cx="8916504" cy="5085347"/>
          </a:xfrm>
        </p:spPr>
        <p:txBody>
          <a:bodyPr vert="horz" lIns="91440" tIns="45720" rIns="91440" bIns="45720" rtlCol="0" anchor="ctr">
            <a:normAutofit/>
          </a:bodyPr>
          <a:lstStyle/>
          <a:p>
            <a:pPr algn="just"/>
            <a:r>
              <a:rPr lang="en-GB" sz="2800" dirty="0"/>
              <a:t>Airlines were one of the first to understand the power of segmented pricing to yield more revenue than across-the-board pricing. It all started with American Airlines, who realised that there was more value according to specific conditions, such as offering discounts to tickets. It was about getting the highest “yield” by more efficiently and intelligently pricing its inventory</a:t>
            </a:r>
            <a:r>
              <a:rPr lang="en-GB" sz="1600" dirty="0"/>
              <a:t>.</a:t>
            </a:r>
          </a:p>
          <a:p>
            <a:endParaRPr lang="en-US" sz="1600" dirty="0"/>
          </a:p>
        </p:txBody>
      </p:sp>
      <p:sp>
        <p:nvSpPr>
          <p:cNvPr id="6" name="Title 5">
            <a:extLst>
              <a:ext uri="{FF2B5EF4-FFF2-40B4-BE49-F238E27FC236}">
                <a16:creationId xmlns:a16="http://schemas.microsoft.com/office/drawing/2014/main" id="{C48FDE50-2BD9-3298-7A21-421B28608D17}"/>
              </a:ext>
            </a:extLst>
          </p:cNvPr>
          <p:cNvSpPr>
            <a:spLocks noGrp="1"/>
          </p:cNvSpPr>
          <p:nvPr>
            <p:ph type="title"/>
          </p:nvPr>
        </p:nvSpPr>
        <p:spPr>
          <a:xfrm>
            <a:off x="1639200" y="158744"/>
            <a:ext cx="7886700" cy="1028372"/>
          </a:xfrm>
        </p:spPr>
        <p:txBody>
          <a:bodyPr/>
          <a:lstStyle/>
          <a:p>
            <a:r>
              <a:rPr lang="en-GB" sz="3200" dirty="0"/>
              <a:t>History of Revenue Management </a:t>
            </a:r>
          </a:p>
        </p:txBody>
      </p:sp>
    </p:spTree>
    <p:extLst>
      <p:ext uri="{BB962C8B-B14F-4D97-AF65-F5344CB8AC3E}">
        <p14:creationId xmlns:p14="http://schemas.microsoft.com/office/powerpoint/2010/main" val="3163827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5C6A55-846B-4EF9-8564-656EA2F37248}"/>
              </a:ext>
            </a:extLst>
          </p:cNvPr>
          <p:cNvSpPr>
            <a:spLocks noGrp="1"/>
          </p:cNvSpPr>
          <p:nvPr>
            <p:ph type="body" sz="quarter" idx="13"/>
          </p:nvPr>
        </p:nvSpPr>
        <p:spPr>
          <a:xfrm>
            <a:off x="1639201" y="1299412"/>
            <a:ext cx="8916504" cy="5085347"/>
          </a:xfrm>
        </p:spPr>
        <p:txBody>
          <a:bodyPr vert="horz" lIns="91440" tIns="45720" rIns="91440" bIns="45720" rtlCol="0" anchor="ctr">
            <a:normAutofit/>
          </a:bodyPr>
          <a:lstStyle/>
          <a:p>
            <a:r>
              <a:rPr lang="en-GB" sz="2800" dirty="0"/>
              <a:t>Yield management is an inventory-centric approach that matches the right product in front of the ideal customer at the best price. Both airlines and hotels have perishable inventory, or inventory that can’t be sold once a flight has taken off or the night has passed. </a:t>
            </a:r>
          </a:p>
          <a:p>
            <a:endParaRPr lang="en-US" sz="1600" dirty="0"/>
          </a:p>
        </p:txBody>
      </p:sp>
      <p:sp>
        <p:nvSpPr>
          <p:cNvPr id="6" name="Title 5">
            <a:extLst>
              <a:ext uri="{FF2B5EF4-FFF2-40B4-BE49-F238E27FC236}">
                <a16:creationId xmlns:a16="http://schemas.microsoft.com/office/drawing/2014/main" id="{C48FDE50-2BD9-3298-7A21-421B28608D17}"/>
              </a:ext>
            </a:extLst>
          </p:cNvPr>
          <p:cNvSpPr>
            <a:spLocks noGrp="1"/>
          </p:cNvSpPr>
          <p:nvPr>
            <p:ph type="title"/>
          </p:nvPr>
        </p:nvSpPr>
        <p:spPr>
          <a:xfrm>
            <a:off x="1639200" y="158744"/>
            <a:ext cx="7886700" cy="1028372"/>
          </a:xfrm>
        </p:spPr>
        <p:txBody>
          <a:bodyPr/>
          <a:lstStyle/>
          <a:p>
            <a:r>
              <a:rPr lang="en-GB" sz="3200" dirty="0"/>
              <a:t>History of Revenue Management </a:t>
            </a:r>
          </a:p>
        </p:txBody>
      </p:sp>
    </p:spTree>
    <p:extLst>
      <p:ext uri="{BB962C8B-B14F-4D97-AF65-F5344CB8AC3E}">
        <p14:creationId xmlns:p14="http://schemas.microsoft.com/office/powerpoint/2010/main" val="27561312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5C6A55-846B-4EF9-8564-656EA2F37248}"/>
              </a:ext>
            </a:extLst>
          </p:cNvPr>
          <p:cNvSpPr>
            <a:spLocks noGrp="1"/>
          </p:cNvSpPr>
          <p:nvPr>
            <p:ph type="body" sz="quarter" idx="13"/>
          </p:nvPr>
        </p:nvSpPr>
        <p:spPr>
          <a:xfrm>
            <a:off x="1639201" y="1299412"/>
            <a:ext cx="8916504" cy="5085347"/>
          </a:xfrm>
        </p:spPr>
        <p:txBody>
          <a:bodyPr vert="horz" lIns="91440" tIns="45720" rIns="91440" bIns="45720" rtlCol="0" anchor="ctr">
            <a:normAutofit/>
          </a:bodyPr>
          <a:lstStyle/>
          <a:p>
            <a:pPr algn="just" rtl="0"/>
            <a:r>
              <a:rPr lang="en-US" sz="2800" dirty="0">
                <a:solidFill>
                  <a:srgbClr val="000000"/>
                </a:solidFill>
                <a:latin typeface="Graphik"/>
              </a:rPr>
              <a:t>Marriott was the first mover, adapting airline yield management strategies to the hotel business and seeing great returns, as Bill Marriott Jr., Chairman and CEO, Marriott International once said: “Revenue management has contributed millions to the bottom line, and it has educated our people to manage their business more effectively. When you focus on the bottom line, your company grows.”</a:t>
            </a:r>
          </a:p>
          <a:p>
            <a:endParaRPr lang="en-US" sz="1600" dirty="0"/>
          </a:p>
        </p:txBody>
      </p:sp>
      <p:sp>
        <p:nvSpPr>
          <p:cNvPr id="6" name="Title 5">
            <a:extLst>
              <a:ext uri="{FF2B5EF4-FFF2-40B4-BE49-F238E27FC236}">
                <a16:creationId xmlns:a16="http://schemas.microsoft.com/office/drawing/2014/main" id="{C48FDE50-2BD9-3298-7A21-421B28608D17}"/>
              </a:ext>
            </a:extLst>
          </p:cNvPr>
          <p:cNvSpPr>
            <a:spLocks noGrp="1"/>
          </p:cNvSpPr>
          <p:nvPr>
            <p:ph type="title"/>
          </p:nvPr>
        </p:nvSpPr>
        <p:spPr>
          <a:xfrm>
            <a:off x="1639200" y="158744"/>
            <a:ext cx="7886700" cy="1028372"/>
          </a:xfrm>
        </p:spPr>
        <p:txBody>
          <a:bodyPr/>
          <a:lstStyle/>
          <a:p>
            <a:r>
              <a:rPr lang="en-GB" sz="3200" dirty="0"/>
              <a:t>History of Revenue Management </a:t>
            </a:r>
          </a:p>
        </p:txBody>
      </p:sp>
    </p:spTree>
    <p:extLst>
      <p:ext uri="{BB962C8B-B14F-4D97-AF65-F5344CB8AC3E}">
        <p14:creationId xmlns:p14="http://schemas.microsoft.com/office/powerpoint/2010/main" val="2180593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5C6A55-846B-4EF9-8564-656EA2F37248}"/>
              </a:ext>
            </a:extLst>
          </p:cNvPr>
          <p:cNvSpPr>
            <a:spLocks noGrp="1"/>
          </p:cNvSpPr>
          <p:nvPr>
            <p:ph type="body" sz="quarter" idx="13"/>
          </p:nvPr>
        </p:nvSpPr>
        <p:spPr>
          <a:xfrm>
            <a:off x="1639201" y="1299412"/>
            <a:ext cx="8916504" cy="5085347"/>
          </a:xfrm>
        </p:spPr>
        <p:txBody>
          <a:bodyPr vert="horz" lIns="91440" tIns="45720" rIns="91440" bIns="45720" rtlCol="0" anchor="ctr">
            <a:normAutofit/>
          </a:bodyPr>
          <a:lstStyle/>
          <a:p>
            <a:pPr algn="just"/>
            <a:r>
              <a:rPr lang="en-US" sz="2800" dirty="0"/>
              <a:t>When other hotel brands saw Marriott's success, yield management for hotels became standard </a:t>
            </a:r>
            <a:r>
              <a:rPr lang="en-US" sz="2800" dirty="0" err="1"/>
              <a:t>practise</a:t>
            </a:r>
            <a:r>
              <a:rPr lang="en-US" sz="2800" dirty="0"/>
              <a:t>. Hotels became more deliberate in their efforts to </a:t>
            </a:r>
            <a:r>
              <a:rPr lang="en-US" sz="2800" dirty="0" err="1"/>
              <a:t>optimise</a:t>
            </a:r>
            <a:r>
              <a:rPr lang="en-US" sz="2800" dirty="0"/>
              <a:t> room revenue (pricing) and occupancy (booking volume) through variable pricing strategies based on factors such as demand, booking windows, and market conditions.</a:t>
            </a:r>
            <a:endParaRPr lang="en-GB" sz="2800" dirty="0"/>
          </a:p>
          <a:p>
            <a:endParaRPr lang="en-US" sz="1600" dirty="0"/>
          </a:p>
        </p:txBody>
      </p:sp>
      <p:sp>
        <p:nvSpPr>
          <p:cNvPr id="6" name="Title 5">
            <a:extLst>
              <a:ext uri="{FF2B5EF4-FFF2-40B4-BE49-F238E27FC236}">
                <a16:creationId xmlns:a16="http://schemas.microsoft.com/office/drawing/2014/main" id="{C48FDE50-2BD9-3298-7A21-421B28608D17}"/>
              </a:ext>
            </a:extLst>
          </p:cNvPr>
          <p:cNvSpPr>
            <a:spLocks noGrp="1"/>
          </p:cNvSpPr>
          <p:nvPr>
            <p:ph type="title"/>
          </p:nvPr>
        </p:nvSpPr>
        <p:spPr>
          <a:xfrm>
            <a:off x="1639200" y="158744"/>
            <a:ext cx="7886700" cy="1028372"/>
          </a:xfrm>
        </p:spPr>
        <p:txBody>
          <a:bodyPr/>
          <a:lstStyle/>
          <a:p>
            <a:r>
              <a:rPr lang="en-GB" sz="3200" dirty="0"/>
              <a:t>History of Revenue Management </a:t>
            </a:r>
          </a:p>
        </p:txBody>
      </p:sp>
    </p:spTree>
    <p:extLst>
      <p:ext uri="{BB962C8B-B14F-4D97-AF65-F5344CB8AC3E}">
        <p14:creationId xmlns:p14="http://schemas.microsoft.com/office/powerpoint/2010/main" val="920591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EB90B-AB6C-8009-06B0-420B6120D85A}"/>
              </a:ext>
            </a:extLst>
          </p:cNvPr>
          <p:cNvSpPr>
            <a:spLocks noGrp="1"/>
          </p:cNvSpPr>
          <p:nvPr>
            <p:ph type="title"/>
          </p:nvPr>
        </p:nvSpPr>
        <p:spPr/>
        <p:txBody>
          <a:bodyPr/>
          <a:lstStyle/>
          <a:p>
            <a:r>
              <a:rPr lang="en-GB" dirty="0"/>
              <a:t>Revenue management four levers:</a:t>
            </a:r>
          </a:p>
        </p:txBody>
      </p:sp>
      <p:sp>
        <p:nvSpPr>
          <p:cNvPr id="3" name="Content Placeholder 2">
            <a:extLst>
              <a:ext uri="{FF2B5EF4-FFF2-40B4-BE49-F238E27FC236}">
                <a16:creationId xmlns:a16="http://schemas.microsoft.com/office/drawing/2014/main" id="{372F1642-5CF8-8ABE-5BEA-3479A909F333}"/>
              </a:ext>
            </a:extLst>
          </p:cNvPr>
          <p:cNvSpPr>
            <a:spLocks noGrp="1"/>
          </p:cNvSpPr>
          <p:nvPr>
            <p:ph idx="1"/>
          </p:nvPr>
        </p:nvSpPr>
        <p:spPr/>
        <p:txBody>
          <a:bodyPr/>
          <a:lstStyle/>
          <a:p>
            <a:pPr>
              <a:buFontTx/>
              <a:buChar char="-"/>
            </a:pPr>
            <a:r>
              <a:rPr lang="en-GB" sz="3200" dirty="0"/>
              <a:t>Price Basis</a:t>
            </a:r>
          </a:p>
          <a:p>
            <a:pPr>
              <a:buFontTx/>
              <a:buChar char="-"/>
            </a:pPr>
            <a:r>
              <a:rPr lang="en-GB" sz="3200" dirty="0"/>
              <a:t>Inventory Allocation</a:t>
            </a:r>
          </a:p>
          <a:p>
            <a:pPr>
              <a:buFontTx/>
              <a:buChar char="-"/>
            </a:pPr>
            <a:r>
              <a:rPr lang="en-GB" sz="3200" dirty="0"/>
              <a:t>Product Configuration </a:t>
            </a:r>
          </a:p>
          <a:p>
            <a:pPr>
              <a:buFontTx/>
              <a:buChar char="-"/>
            </a:pPr>
            <a:r>
              <a:rPr lang="en-GB" sz="3200" dirty="0"/>
              <a:t>Duration Control</a:t>
            </a:r>
            <a:endParaRPr lang="en-GB" sz="1800" dirty="0"/>
          </a:p>
        </p:txBody>
      </p:sp>
      <p:sp>
        <p:nvSpPr>
          <p:cNvPr id="4" name="TextBox 3">
            <a:extLst>
              <a:ext uri="{FF2B5EF4-FFF2-40B4-BE49-F238E27FC236}">
                <a16:creationId xmlns:a16="http://schemas.microsoft.com/office/drawing/2014/main" id="{AD7225BC-6E5C-1CD9-BB16-C6D739DB3C3F}"/>
              </a:ext>
            </a:extLst>
          </p:cNvPr>
          <p:cNvSpPr txBox="1"/>
          <p:nvPr/>
        </p:nvSpPr>
        <p:spPr>
          <a:xfrm>
            <a:off x="2438400" y="5089585"/>
            <a:ext cx="3071004" cy="369332"/>
          </a:xfrm>
          <a:prstGeom prst="rect">
            <a:avLst/>
          </a:prstGeom>
          <a:noFill/>
        </p:spPr>
        <p:txBody>
          <a:bodyPr wrap="square" rtlCol="0">
            <a:spAutoFit/>
          </a:bodyPr>
          <a:lstStyle/>
          <a:p>
            <a:r>
              <a:rPr lang="en-GB" dirty="0"/>
              <a:t>IMA (2020)</a:t>
            </a:r>
          </a:p>
        </p:txBody>
      </p:sp>
      <p:pic>
        <p:nvPicPr>
          <p:cNvPr id="6" name="Picture 5">
            <a:extLst>
              <a:ext uri="{FF2B5EF4-FFF2-40B4-BE49-F238E27FC236}">
                <a16:creationId xmlns:a16="http://schemas.microsoft.com/office/drawing/2014/main" id="{2BB84945-A63F-CCEE-0572-23426D75C2B6}"/>
              </a:ext>
            </a:extLst>
          </p:cNvPr>
          <p:cNvPicPr>
            <a:picLocks noChangeAspect="1"/>
          </p:cNvPicPr>
          <p:nvPr/>
        </p:nvPicPr>
        <p:blipFill>
          <a:blip r:embed="rId3"/>
          <a:stretch>
            <a:fillRect/>
          </a:stretch>
        </p:blipFill>
        <p:spPr>
          <a:xfrm>
            <a:off x="6209766" y="1690688"/>
            <a:ext cx="3829584" cy="248637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693951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5C6A55-846B-4EF9-8564-656EA2F37248}"/>
              </a:ext>
            </a:extLst>
          </p:cNvPr>
          <p:cNvSpPr>
            <a:spLocks noGrp="1"/>
          </p:cNvSpPr>
          <p:nvPr>
            <p:ph type="body" sz="quarter" idx="13"/>
          </p:nvPr>
        </p:nvSpPr>
        <p:spPr>
          <a:xfrm>
            <a:off x="1639201" y="1299412"/>
            <a:ext cx="8916504" cy="5085347"/>
          </a:xfrm>
        </p:spPr>
        <p:txBody>
          <a:bodyPr vert="horz" lIns="91440" tIns="45720" rIns="91440" bIns="45720" rtlCol="0" anchor="ctr">
            <a:normAutofit/>
          </a:bodyPr>
          <a:lstStyle/>
          <a:p>
            <a:pPr defTabSz="914400">
              <a:lnSpc>
                <a:spcPct val="100000"/>
              </a:lnSpc>
              <a:spcBef>
                <a:spcPts val="0"/>
              </a:spcBef>
              <a:defRPr/>
            </a:pPr>
            <a:r>
              <a:rPr lang="en-US" sz="2000" dirty="0"/>
              <a:t>Revenue management entails setting </a:t>
            </a:r>
            <a:r>
              <a:rPr lang="en-GB" sz="2000" dirty="0"/>
              <a:t>optimised</a:t>
            </a:r>
            <a:r>
              <a:rPr lang="en-US" sz="2000" dirty="0"/>
              <a:t> price levels in order to achieve the highest profit margins possible. Revenue management is effective when: </a:t>
            </a:r>
            <a:br>
              <a:rPr lang="en-US" sz="2000" dirty="0"/>
            </a:br>
            <a:r>
              <a:rPr lang="en-US" sz="2000" dirty="0"/>
              <a:t>- There is a fixed amount of resources available for sale</a:t>
            </a:r>
            <a:br>
              <a:rPr lang="en-US" sz="2000" dirty="0"/>
            </a:br>
            <a:r>
              <a:rPr lang="en-US" sz="2000" dirty="0"/>
              <a:t>- Sales resources are highly perishable </a:t>
            </a:r>
            <a:br>
              <a:rPr lang="en-US" sz="2000" dirty="0"/>
            </a:br>
            <a:r>
              <a:rPr lang="en-US" sz="2000" dirty="0"/>
              <a:t>- Customers pay different prices for using the same resources. Although revenue management is primarily viewed as a technical or quantitative process, pricing strategy and competitive tactics have emerged as important revenue management components.</a:t>
            </a:r>
          </a:p>
          <a:p>
            <a:endParaRPr lang="en-US" sz="1600" dirty="0"/>
          </a:p>
        </p:txBody>
      </p:sp>
      <p:sp>
        <p:nvSpPr>
          <p:cNvPr id="6" name="Title 5">
            <a:extLst>
              <a:ext uri="{FF2B5EF4-FFF2-40B4-BE49-F238E27FC236}">
                <a16:creationId xmlns:a16="http://schemas.microsoft.com/office/drawing/2014/main" id="{C48FDE50-2BD9-3298-7A21-421B28608D17}"/>
              </a:ext>
            </a:extLst>
          </p:cNvPr>
          <p:cNvSpPr>
            <a:spLocks noGrp="1"/>
          </p:cNvSpPr>
          <p:nvPr>
            <p:ph type="title"/>
          </p:nvPr>
        </p:nvSpPr>
        <p:spPr>
          <a:xfrm>
            <a:off x="1639200" y="158744"/>
            <a:ext cx="7886700" cy="1028372"/>
          </a:xfrm>
        </p:spPr>
        <p:txBody>
          <a:bodyPr/>
          <a:lstStyle/>
          <a:p>
            <a:r>
              <a:rPr lang="en-GB" sz="3200" dirty="0"/>
              <a:t>Revenue Management Four Levers</a:t>
            </a:r>
          </a:p>
        </p:txBody>
      </p:sp>
    </p:spTree>
    <p:extLst>
      <p:ext uri="{BB962C8B-B14F-4D97-AF65-F5344CB8AC3E}">
        <p14:creationId xmlns:p14="http://schemas.microsoft.com/office/powerpoint/2010/main" val="1830565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5C6A55-846B-4EF9-8564-656EA2F37248}"/>
              </a:ext>
            </a:extLst>
          </p:cNvPr>
          <p:cNvSpPr>
            <a:spLocks noGrp="1"/>
          </p:cNvSpPr>
          <p:nvPr>
            <p:ph type="body" sz="quarter" idx="13"/>
          </p:nvPr>
        </p:nvSpPr>
        <p:spPr>
          <a:xfrm>
            <a:off x="1639201" y="1299412"/>
            <a:ext cx="8916504" cy="5085347"/>
          </a:xfrm>
        </p:spPr>
        <p:txBody>
          <a:bodyPr vert="horz" lIns="91440" tIns="45720" rIns="91440" bIns="45720" rtlCol="0" anchor="ctr">
            <a:noAutofit/>
          </a:bodyPr>
          <a:lstStyle/>
          <a:p>
            <a:r>
              <a:rPr lang="en-US" sz="2000" dirty="0"/>
              <a:t>Four levers govern revenue management. Such levers can assist you in determining your present situation and the business environment in order to assess what decisions you can make.</a:t>
            </a:r>
          </a:p>
          <a:p>
            <a:endParaRPr lang="en-US" sz="2000" dirty="0"/>
          </a:p>
          <a:p>
            <a:r>
              <a:rPr lang="en-US" sz="2000" dirty="0"/>
              <a:t>PRICING BASIS • Do you tend to charge the same price for your rooms or services to all customers? • Are your prices based mainly on costs and/or direct responses to competitor price movements? </a:t>
            </a:r>
          </a:p>
          <a:p>
            <a:endParaRPr lang="en-US" sz="2000" dirty="0"/>
          </a:p>
          <a:p>
            <a:r>
              <a:rPr lang="en-US" sz="2000" dirty="0"/>
              <a:t>INVENTORY ALLOCATION • Do you sell your rooms or service on a first-come-first-served basis? • Do you charge the same price for your rooms or services during both high- and low-demand periods? Are your prices based seasonally?</a:t>
            </a:r>
          </a:p>
          <a:p>
            <a:endParaRPr lang="en-US" sz="2000" dirty="0"/>
          </a:p>
          <a:p>
            <a:r>
              <a:rPr lang="en-US" sz="2000" dirty="0"/>
              <a:t>PRODUCT CONFIGURATION • Does your hotel or service range require a wide variety of different resources to produce? • Does your hotel or service innovation usually involve radically new products? </a:t>
            </a:r>
          </a:p>
          <a:p>
            <a:endParaRPr lang="en-US" sz="2000" dirty="0"/>
          </a:p>
          <a:p>
            <a:r>
              <a:rPr lang="en-US" sz="2000" dirty="0"/>
              <a:t>DURATION CONTROL • Do you have the same operating procedures during both busy and slow periods? Consider events, time of the year and location demand – How do you control guest residency duration?</a:t>
            </a:r>
          </a:p>
          <a:p>
            <a:endParaRPr lang="en-US" sz="2000" dirty="0"/>
          </a:p>
        </p:txBody>
      </p:sp>
      <p:sp>
        <p:nvSpPr>
          <p:cNvPr id="6" name="Title 5">
            <a:extLst>
              <a:ext uri="{FF2B5EF4-FFF2-40B4-BE49-F238E27FC236}">
                <a16:creationId xmlns:a16="http://schemas.microsoft.com/office/drawing/2014/main" id="{C48FDE50-2BD9-3298-7A21-421B28608D17}"/>
              </a:ext>
            </a:extLst>
          </p:cNvPr>
          <p:cNvSpPr>
            <a:spLocks noGrp="1"/>
          </p:cNvSpPr>
          <p:nvPr>
            <p:ph type="title"/>
          </p:nvPr>
        </p:nvSpPr>
        <p:spPr>
          <a:xfrm>
            <a:off x="1639200" y="158744"/>
            <a:ext cx="7886700" cy="434814"/>
          </a:xfrm>
        </p:spPr>
        <p:txBody>
          <a:bodyPr/>
          <a:lstStyle/>
          <a:p>
            <a:r>
              <a:rPr lang="en-GB" sz="3200" dirty="0"/>
              <a:t>Revenue Management Four Levers</a:t>
            </a:r>
          </a:p>
        </p:txBody>
      </p:sp>
    </p:spTree>
    <p:extLst>
      <p:ext uri="{BB962C8B-B14F-4D97-AF65-F5344CB8AC3E}">
        <p14:creationId xmlns:p14="http://schemas.microsoft.com/office/powerpoint/2010/main" val="3618965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text, application, email&#10;&#10;Description automatically generated">
            <a:extLst>
              <a:ext uri="{FF2B5EF4-FFF2-40B4-BE49-F238E27FC236}">
                <a16:creationId xmlns:a16="http://schemas.microsoft.com/office/drawing/2014/main" id="{0DF95DF7-220E-1345-AE45-4F781C77FE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753979"/>
            <a:ext cx="9144000" cy="5983705"/>
          </a:xfrm>
          <a:prstGeom prst="rect">
            <a:avLst/>
          </a:prstGeom>
        </p:spPr>
      </p:pic>
    </p:spTree>
    <p:extLst>
      <p:ext uri="{BB962C8B-B14F-4D97-AF65-F5344CB8AC3E}">
        <p14:creationId xmlns:p14="http://schemas.microsoft.com/office/powerpoint/2010/main" val="21222454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50E41-7CCF-0F1D-7852-37C4C3431C3E}"/>
              </a:ext>
            </a:extLst>
          </p:cNvPr>
          <p:cNvSpPr>
            <a:spLocks noGrp="1"/>
          </p:cNvSpPr>
          <p:nvPr>
            <p:ph type="title"/>
          </p:nvPr>
        </p:nvSpPr>
        <p:spPr>
          <a:xfrm>
            <a:off x="5494966" y="801426"/>
            <a:ext cx="4935972" cy="1042751"/>
          </a:xfrm>
        </p:spPr>
        <p:txBody>
          <a:bodyPr vert="horz" lIns="91440" tIns="45720" rIns="91440" bIns="45720" rtlCol="0" anchor="ctr">
            <a:noAutofit/>
          </a:bodyPr>
          <a:lstStyle/>
          <a:p>
            <a:r>
              <a:rPr lang="en-US" sz="4000" b="1" dirty="0"/>
              <a:t>Revenue Management at Marriott:</a:t>
            </a:r>
            <a:endParaRPr lang="en-US" sz="4800" b="1" dirty="0"/>
          </a:p>
        </p:txBody>
      </p:sp>
      <p:pic>
        <p:nvPicPr>
          <p:cNvPr id="7" name="Picture 6">
            <a:extLst>
              <a:ext uri="{FF2B5EF4-FFF2-40B4-BE49-F238E27FC236}">
                <a16:creationId xmlns:a16="http://schemas.microsoft.com/office/drawing/2014/main" id="{472E0C4E-499A-2CDA-7253-6739B8F6985D}"/>
              </a:ext>
            </a:extLst>
          </p:cNvPr>
          <p:cNvPicPr>
            <a:picLocks noChangeAspect="1"/>
          </p:cNvPicPr>
          <p:nvPr/>
        </p:nvPicPr>
        <p:blipFill>
          <a:blip r:embed="rId3"/>
          <a:stretch>
            <a:fillRect/>
          </a:stretch>
        </p:blipFill>
        <p:spPr>
          <a:xfrm>
            <a:off x="2489015" y="1266743"/>
            <a:ext cx="2640701" cy="2010995"/>
          </a:xfrm>
          <a:prstGeom prst="rect">
            <a:avLst/>
          </a:prstGeom>
          <a:ln>
            <a:noFill/>
          </a:ln>
          <a:effectLst>
            <a:softEdge rad="112500"/>
          </a:effectLst>
        </p:spPr>
      </p:pic>
      <p:pic>
        <p:nvPicPr>
          <p:cNvPr id="9" name="Picture 8">
            <a:extLst>
              <a:ext uri="{FF2B5EF4-FFF2-40B4-BE49-F238E27FC236}">
                <a16:creationId xmlns:a16="http://schemas.microsoft.com/office/drawing/2014/main" id="{BE805799-C7BA-DA78-0251-B313A390DB52}"/>
              </a:ext>
            </a:extLst>
          </p:cNvPr>
          <p:cNvPicPr>
            <a:picLocks noChangeAspect="1"/>
          </p:cNvPicPr>
          <p:nvPr/>
        </p:nvPicPr>
        <p:blipFill>
          <a:blip r:embed="rId4"/>
          <a:stretch>
            <a:fillRect/>
          </a:stretch>
        </p:blipFill>
        <p:spPr>
          <a:xfrm>
            <a:off x="2487930" y="4074151"/>
            <a:ext cx="2642870" cy="994222"/>
          </a:xfrm>
          <a:prstGeom prst="rect">
            <a:avLst/>
          </a:prstGeom>
          <a:ln w="228600" cap="sq" cmpd="thickThin">
            <a:solidFill>
              <a:srgbClr val="000000"/>
            </a:solidFill>
            <a:prstDash val="solid"/>
            <a:miter lim="800000"/>
          </a:ln>
          <a:effectLst>
            <a:innerShdw blurRad="76200">
              <a:srgbClr val="000000"/>
            </a:innerShdw>
          </a:effectLst>
        </p:spPr>
      </p:pic>
      <p:sp>
        <p:nvSpPr>
          <p:cNvPr id="10" name="TextBox 9">
            <a:extLst>
              <a:ext uri="{FF2B5EF4-FFF2-40B4-BE49-F238E27FC236}">
                <a16:creationId xmlns:a16="http://schemas.microsoft.com/office/drawing/2014/main" id="{1243D6B7-B68D-2144-84D4-EC2CA8E41A8F}"/>
              </a:ext>
            </a:extLst>
          </p:cNvPr>
          <p:cNvSpPr txBox="1"/>
          <p:nvPr/>
        </p:nvSpPr>
        <p:spPr>
          <a:xfrm>
            <a:off x="5494967" y="2022327"/>
            <a:ext cx="3791891" cy="2991499"/>
          </a:xfrm>
          <a:prstGeom prst="rect">
            <a:avLst/>
          </a:prstGeom>
        </p:spPr>
        <p:txBody>
          <a:bodyPr vert="horz" lIns="91440" tIns="45720" rIns="91440" bIns="45720" rtlCol="0" anchor="t">
            <a:noAutofit/>
          </a:bodyPr>
          <a:lstStyle/>
          <a:p>
            <a:pPr marL="285750" indent="-228600" defTabSz="914400">
              <a:lnSpc>
                <a:spcPct val="90000"/>
              </a:lnSpc>
              <a:spcAft>
                <a:spcPts val="600"/>
              </a:spcAft>
              <a:buFont typeface="Arial" panose="020B0604020202020204" pitchFamily="34" charset="0"/>
              <a:buChar char="•"/>
            </a:pPr>
            <a:r>
              <a:rPr lang="en-US" sz="2800" dirty="0"/>
              <a:t>Marriott investing more than $50 million on its Revenue Optimizing System </a:t>
            </a:r>
          </a:p>
          <a:p>
            <a:pPr marL="285750" indent="-228600" defTabSz="914400">
              <a:lnSpc>
                <a:spcPct val="90000"/>
              </a:lnSpc>
              <a:spcAft>
                <a:spcPts val="600"/>
              </a:spcAft>
              <a:buFont typeface="Arial" panose="020B0604020202020204" pitchFamily="34" charset="0"/>
              <a:buChar char="•"/>
            </a:pPr>
            <a:r>
              <a:rPr lang="en-US" sz="2800" dirty="0"/>
              <a:t>Dynamic Pricing Automation</a:t>
            </a:r>
          </a:p>
          <a:p>
            <a:pPr marL="285750" indent="-228600" defTabSz="914400">
              <a:lnSpc>
                <a:spcPct val="90000"/>
              </a:lnSpc>
              <a:spcAft>
                <a:spcPts val="600"/>
              </a:spcAft>
              <a:buFont typeface="Arial" panose="020B0604020202020204" pitchFamily="34" charset="0"/>
              <a:buChar char="•"/>
            </a:pPr>
            <a:r>
              <a:rPr lang="en-US" sz="2800" dirty="0"/>
              <a:t>Marriott Internationals Group Pricing Optimiser</a:t>
            </a:r>
          </a:p>
        </p:txBody>
      </p:sp>
    </p:spTree>
    <p:extLst>
      <p:ext uri="{BB962C8B-B14F-4D97-AF65-F5344CB8AC3E}">
        <p14:creationId xmlns:p14="http://schemas.microsoft.com/office/powerpoint/2010/main" val="108035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2152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a:xfrm>
            <a:off x="838200" y="910519"/>
            <a:ext cx="10515600" cy="4351338"/>
          </a:xfrm>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45067" y="857250"/>
            <a:ext cx="10769600" cy="4821061"/>
          </a:xfrm>
          <a:prstGeom prst="rect">
            <a:avLst/>
          </a:prstGeom>
        </p:spPr>
      </p:pic>
    </p:spTree>
    <p:extLst>
      <p:ext uri="{BB962C8B-B14F-4D97-AF65-F5344CB8AC3E}">
        <p14:creationId xmlns:p14="http://schemas.microsoft.com/office/powerpoint/2010/main" val="1997783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7C44F-2677-F142-978F-2ED98E00012E}"/>
              </a:ext>
            </a:extLst>
          </p:cNvPr>
          <p:cNvSpPr>
            <a:spLocks noGrp="1"/>
          </p:cNvSpPr>
          <p:nvPr>
            <p:ph type="title"/>
          </p:nvPr>
        </p:nvSpPr>
        <p:spPr>
          <a:xfrm>
            <a:off x="1674021" y="330704"/>
            <a:ext cx="8229600" cy="1143000"/>
          </a:xfrm>
        </p:spPr>
        <p:txBody>
          <a:bodyPr>
            <a:noAutofit/>
          </a:bodyPr>
          <a:lstStyle/>
          <a:p>
            <a:pPr algn="l"/>
            <a:r>
              <a:rPr lang="en-GB" sz="4000" b="1"/>
              <a:t>The Role of:</a:t>
            </a:r>
            <a:br>
              <a:rPr lang="en-GB" sz="4000" b="1"/>
            </a:br>
            <a:r>
              <a:rPr lang="en-GB" sz="4000" b="1"/>
              <a:t>Revenue Manager</a:t>
            </a:r>
          </a:p>
        </p:txBody>
      </p:sp>
      <p:pic>
        <p:nvPicPr>
          <p:cNvPr id="5" name="Picture 4" descr="A picture containing text&#10;&#10;Description automatically generated">
            <a:extLst>
              <a:ext uri="{FF2B5EF4-FFF2-40B4-BE49-F238E27FC236}">
                <a16:creationId xmlns:a16="http://schemas.microsoft.com/office/drawing/2014/main" id="{D8E98321-65C3-1C4D-A7CB-B5FEFF63B1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4022" y="1628801"/>
            <a:ext cx="8798205" cy="4000725"/>
          </a:xfrm>
          <a:prstGeom prst="rect">
            <a:avLst/>
          </a:prstGeom>
        </p:spPr>
      </p:pic>
      <p:pic>
        <p:nvPicPr>
          <p:cNvPr id="7" name="Picture 6" descr="Graphical user interface, text&#10;&#10;Description automatically generated">
            <a:extLst>
              <a:ext uri="{FF2B5EF4-FFF2-40B4-BE49-F238E27FC236}">
                <a16:creationId xmlns:a16="http://schemas.microsoft.com/office/drawing/2014/main" id="{8C9421E2-6DA2-8D41-80E3-4E699B8091A0}"/>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469979" y="212475"/>
            <a:ext cx="3048000" cy="2032000"/>
          </a:xfrm>
          <a:prstGeom prst="rect">
            <a:avLst/>
          </a:prstGeom>
        </p:spPr>
      </p:pic>
    </p:spTree>
    <p:extLst>
      <p:ext uri="{BB962C8B-B14F-4D97-AF65-F5344CB8AC3E}">
        <p14:creationId xmlns:p14="http://schemas.microsoft.com/office/powerpoint/2010/main" val="28991528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4D9B0DC-D9CB-4A3A-B964-0B546C9A1902}"/>
              </a:ext>
            </a:extLst>
          </p:cNvPr>
          <p:cNvSpPr/>
          <p:nvPr/>
        </p:nvSpPr>
        <p:spPr>
          <a:xfrm>
            <a:off x="4410502" y="2245810"/>
            <a:ext cx="5628849" cy="1355750"/>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700">
                <a:ln w="0"/>
                <a:effectLst>
                  <a:outerShdw blurRad="38100" dist="19050" dir="2700000" algn="tl" rotWithShape="0">
                    <a:schemeClr val="dk1">
                      <a:alpha val="40000"/>
                    </a:schemeClr>
                  </a:outerShdw>
                </a:effectLst>
                <a:latin typeface="+mj-lt"/>
                <a:ea typeface="+mj-ea"/>
                <a:cs typeface="+mj-cs"/>
              </a:rPr>
              <a:t>Target market</a:t>
            </a:r>
          </a:p>
          <a:p>
            <a:pPr defTabSz="914400">
              <a:lnSpc>
                <a:spcPct val="90000"/>
              </a:lnSpc>
              <a:spcBef>
                <a:spcPct val="0"/>
              </a:spcBef>
              <a:spcAft>
                <a:spcPts val="600"/>
              </a:spcAft>
            </a:pPr>
            <a:endParaRPr lang="en-US" sz="4700">
              <a:ln w="0"/>
              <a:effectLst>
                <a:outerShdw blurRad="38100" dist="19050" dir="2700000" algn="tl" rotWithShape="0">
                  <a:schemeClr val="dk1">
                    <a:alpha val="40000"/>
                  </a:schemeClr>
                </a:outerShdw>
              </a:effectLst>
              <a:latin typeface="+mj-lt"/>
              <a:ea typeface="+mj-ea"/>
              <a:cs typeface="+mj-cs"/>
            </a:endParaRPr>
          </a:p>
        </p:txBody>
      </p:sp>
      <p:pic>
        <p:nvPicPr>
          <p:cNvPr id="1030" name="Picture 6" descr="Image result for hotel guests">
            <a:extLst>
              <a:ext uri="{FF2B5EF4-FFF2-40B4-BE49-F238E27FC236}">
                <a16:creationId xmlns:a16="http://schemas.microsoft.com/office/drawing/2014/main" id="{975377B7-7636-4C68-92C1-6D009A3A42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755" r="3" b="22466"/>
          <a:stretch/>
        </p:blipFill>
        <p:spPr bwMode="auto">
          <a:xfrm>
            <a:off x="4260988" y="2"/>
            <a:ext cx="6407012" cy="2130473"/>
          </a:xfrm>
          <a:custGeom>
            <a:avLst/>
            <a:gdLst/>
            <a:ahLst/>
            <a:cxnLst/>
            <a:rect l="l" t="t" r="r" b="b"/>
            <a:pathLst>
              <a:path w="8542682" h="2130473">
                <a:moveTo>
                  <a:pt x="986689" y="0"/>
                </a:moveTo>
                <a:lnTo>
                  <a:pt x="8542682" y="0"/>
                </a:lnTo>
                <a:lnTo>
                  <a:pt x="8542682" y="2130473"/>
                </a:lnTo>
                <a:lnTo>
                  <a:pt x="0" y="2130473"/>
                </a:lnTo>
                <a:close/>
              </a:path>
            </a:pathLst>
          </a:custGeom>
          <a:noFill/>
          <a:extLst>
            <a:ext uri="{909E8E84-426E-40DD-AFC4-6F175D3DCCD1}">
              <a14:hiddenFill xmlns:a14="http://schemas.microsoft.com/office/drawing/2010/main">
                <a:solidFill>
                  <a:srgbClr val="FFFFFF"/>
                </a:solidFill>
              </a14:hiddenFill>
            </a:ext>
          </a:extLst>
        </p:spPr>
      </p:pic>
      <p:pic>
        <p:nvPicPr>
          <p:cNvPr id="1032" name="Picture 8" descr="Image result for hotel guests">
            <a:extLst>
              <a:ext uri="{FF2B5EF4-FFF2-40B4-BE49-F238E27FC236}">
                <a16:creationId xmlns:a16="http://schemas.microsoft.com/office/drawing/2014/main" id="{769DF972-5ABA-417B-B939-24C6691465B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682" r="2" b="7684"/>
          <a:stretch/>
        </p:blipFill>
        <p:spPr bwMode="auto">
          <a:xfrm>
            <a:off x="1524021" y="-6955"/>
            <a:ext cx="3356335" cy="2130473"/>
          </a:xfrm>
          <a:custGeom>
            <a:avLst/>
            <a:gdLst/>
            <a:ahLst/>
            <a:cxnLst/>
            <a:rect l="l" t="t" r="r" b="b"/>
            <a:pathLst>
              <a:path w="4475140" h="2130473">
                <a:moveTo>
                  <a:pt x="0" y="0"/>
                </a:moveTo>
                <a:lnTo>
                  <a:pt x="1074821" y="0"/>
                </a:lnTo>
                <a:lnTo>
                  <a:pt x="1074821" y="239"/>
                </a:lnTo>
                <a:lnTo>
                  <a:pt x="4475140" y="239"/>
                </a:lnTo>
                <a:lnTo>
                  <a:pt x="3488563" y="2130473"/>
                </a:lnTo>
                <a:lnTo>
                  <a:pt x="0" y="2130473"/>
                </a:ln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Image result for hotel guests">
            <a:extLst>
              <a:ext uri="{FF2B5EF4-FFF2-40B4-BE49-F238E27FC236}">
                <a16:creationId xmlns:a16="http://schemas.microsoft.com/office/drawing/2014/main" id="{E64C81F4-2426-4AFF-838E-44768296B85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681" r="18933" b="3"/>
          <a:stretch/>
        </p:blipFill>
        <p:spPr bwMode="auto">
          <a:xfrm>
            <a:off x="1524021" y="2279768"/>
            <a:ext cx="2613191" cy="224442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hotel guests">
            <a:extLst>
              <a:ext uri="{FF2B5EF4-FFF2-40B4-BE49-F238E27FC236}">
                <a16:creationId xmlns:a16="http://schemas.microsoft.com/office/drawing/2014/main" id="{B67CA7D7-AE82-410E-B274-133C36A5F60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9213" r="4" b="4"/>
          <a:stretch/>
        </p:blipFill>
        <p:spPr bwMode="auto">
          <a:xfrm>
            <a:off x="7311646" y="4683320"/>
            <a:ext cx="3356355" cy="2174680"/>
          </a:xfrm>
          <a:custGeom>
            <a:avLst/>
            <a:gdLst/>
            <a:ahLst/>
            <a:cxnLst/>
            <a:rect l="l" t="t" r="r" b="b"/>
            <a:pathLst>
              <a:path w="4475140" h="2174680">
                <a:moveTo>
                  <a:pt x="1006941" y="0"/>
                </a:moveTo>
                <a:lnTo>
                  <a:pt x="4475140" y="0"/>
                </a:lnTo>
                <a:lnTo>
                  <a:pt x="4475140" y="2174680"/>
                </a:lnTo>
                <a:lnTo>
                  <a:pt x="3400319" y="2174680"/>
                </a:lnTo>
                <a:lnTo>
                  <a:pt x="3400319" y="2174202"/>
                </a:lnTo>
                <a:lnTo>
                  <a:pt x="0" y="2174202"/>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Image result for hotel guests">
            <a:extLst>
              <a:ext uri="{FF2B5EF4-FFF2-40B4-BE49-F238E27FC236}">
                <a16:creationId xmlns:a16="http://schemas.microsoft.com/office/drawing/2014/main" id="{64DEB9BB-E93F-454F-AE7F-03F05B2CBA8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5685" r="-2" b="35408"/>
          <a:stretch/>
        </p:blipFill>
        <p:spPr bwMode="auto">
          <a:xfrm>
            <a:off x="1524020" y="4682839"/>
            <a:ext cx="6422512" cy="2175160"/>
          </a:xfrm>
          <a:custGeom>
            <a:avLst/>
            <a:gdLst/>
            <a:ahLst/>
            <a:cxnLst/>
            <a:rect l="l" t="t" r="r" b="b"/>
            <a:pathLst>
              <a:path w="8563376" h="2175160">
                <a:moveTo>
                  <a:pt x="0" y="0"/>
                </a:moveTo>
                <a:lnTo>
                  <a:pt x="8563376" y="0"/>
                </a:lnTo>
                <a:lnTo>
                  <a:pt x="7555992" y="2175160"/>
                </a:lnTo>
                <a:lnTo>
                  <a:pt x="0" y="217516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2185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4" name="Picture 6" descr="Image result for data hotel">
            <a:extLst>
              <a:ext uri="{FF2B5EF4-FFF2-40B4-BE49-F238E27FC236}">
                <a16:creationId xmlns:a16="http://schemas.microsoft.com/office/drawing/2014/main" id="{8426A8ED-3F78-47AD-B6C7-82A5EF9BFC9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7722"/>
          <a:stretch/>
        </p:blipFill>
        <p:spPr bwMode="auto">
          <a:xfrm>
            <a:off x="1765298" y="321733"/>
            <a:ext cx="4256173" cy="301740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data hotel">
            <a:extLst>
              <a:ext uri="{FF2B5EF4-FFF2-40B4-BE49-F238E27FC236}">
                <a16:creationId xmlns:a16="http://schemas.microsoft.com/office/drawing/2014/main" id="{41F5F225-9985-417C-B934-FFAE6AD48C2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799" r="37850"/>
          <a:stretch/>
        </p:blipFill>
        <p:spPr bwMode="auto">
          <a:xfrm>
            <a:off x="1765298" y="3510853"/>
            <a:ext cx="4256173" cy="278995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data hotel">
            <a:extLst>
              <a:ext uri="{FF2B5EF4-FFF2-40B4-BE49-F238E27FC236}">
                <a16:creationId xmlns:a16="http://schemas.microsoft.com/office/drawing/2014/main" id="{E0D75816-A24B-4B7B-95C6-84CE13CF6C2E}"/>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l="21772" r="1042" b="3"/>
          <a:stretch/>
        </p:blipFill>
        <p:spPr bwMode="auto">
          <a:xfrm>
            <a:off x="6170530" y="321733"/>
            <a:ext cx="4256173" cy="5979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49002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 application&#10;&#10;Description automatically generated">
            <a:extLst>
              <a:ext uri="{FF2B5EF4-FFF2-40B4-BE49-F238E27FC236}">
                <a16:creationId xmlns:a16="http://schemas.microsoft.com/office/drawing/2014/main" id="{86C763A5-B797-D14F-BC15-3DDC8289579A}"/>
              </a:ext>
            </a:extLst>
          </p:cNvPr>
          <p:cNvPicPr>
            <a:picLocks noChangeAspect="1"/>
          </p:cNvPicPr>
          <p:nvPr/>
        </p:nvPicPr>
        <p:blipFill rotWithShape="1">
          <a:blip r:embed="rId3">
            <a:extLst>
              <a:ext uri="{28A0092B-C50C-407E-A947-70E740481C1C}">
                <a14:useLocalDpi xmlns:a14="http://schemas.microsoft.com/office/drawing/2010/main" val="0"/>
              </a:ext>
            </a:extLst>
          </a:blip>
          <a:srcRect b="2512"/>
          <a:stretch/>
        </p:blipFill>
        <p:spPr>
          <a:xfrm>
            <a:off x="1771695" y="116632"/>
            <a:ext cx="7312097" cy="5484096"/>
          </a:xfrm>
          <a:prstGeom prst="rect">
            <a:avLst/>
          </a:prstGeom>
        </p:spPr>
      </p:pic>
    </p:spTree>
    <p:extLst>
      <p:ext uri="{BB962C8B-B14F-4D97-AF65-F5344CB8AC3E}">
        <p14:creationId xmlns:p14="http://schemas.microsoft.com/office/powerpoint/2010/main" val="8421281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ext, application&#10;&#10;Description automatically generated">
            <a:extLst>
              <a:ext uri="{FF2B5EF4-FFF2-40B4-BE49-F238E27FC236}">
                <a16:creationId xmlns:a16="http://schemas.microsoft.com/office/drawing/2014/main" id="{718005CB-9740-144F-9A9C-7C79A24CBC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21844" y="181146"/>
            <a:ext cx="8165503" cy="5496623"/>
          </a:xfrm>
          <a:prstGeom prst="rect">
            <a:avLst/>
          </a:prstGeom>
        </p:spPr>
      </p:pic>
    </p:spTree>
    <p:extLst>
      <p:ext uri="{BB962C8B-B14F-4D97-AF65-F5344CB8AC3E}">
        <p14:creationId xmlns:p14="http://schemas.microsoft.com/office/powerpoint/2010/main" val="20484197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2152650" y="127354"/>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24000" y="857250"/>
            <a:ext cx="9144000" cy="5143500"/>
          </a:xfrm>
          <a:prstGeom prst="rect">
            <a:avLst/>
          </a:prstGeom>
        </p:spPr>
      </p:pic>
    </p:spTree>
    <p:extLst>
      <p:ext uri="{BB962C8B-B14F-4D97-AF65-F5344CB8AC3E}">
        <p14:creationId xmlns:p14="http://schemas.microsoft.com/office/powerpoint/2010/main" val="67497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13FA5B2-1AD3-5C75-5128-3AF5CF9206A2}"/>
              </a:ext>
            </a:extLst>
          </p:cNvPr>
          <p:cNvPicPr>
            <a:picLocks noChangeAspect="1"/>
          </p:cNvPicPr>
          <p:nvPr/>
        </p:nvPicPr>
        <p:blipFill>
          <a:blip r:embed="rId3"/>
          <a:stretch>
            <a:fillRect/>
          </a:stretch>
        </p:blipFill>
        <p:spPr>
          <a:xfrm>
            <a:off x="2378957" y="1116523"/>
            <a:ext cx="7434086" cy="3661565"/>
          </a:xfrm>
          <a:prstGeom prst="rect">
            <a:avLst/>
          </a:prstGeom>
        </p:spPr>
      </p:pic>
      <p:pic>
        <p:nvPicPr>
          <p:cNvPr id="4" name="Picture 3" descr="A red and blue clock with white numbers&#10;&#10;Description automatically generated">
            <a:extLst>
              <a:ext uri="{FF2B5EF4-FFF2-40B4-BE49-F238E27FC236}">
                <a16:creationId xmlns:a16="http://schemas.microsoft.com/office/drawing/2014/main" id="{3C3E31E5-C594-2815-E64D-996CFD3979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49349" y="3429001"/>
            <a:ext cx="1993385" cy="1349087"/>
          </a:xfrm>
          <a:prstGeom prst="rect">
            <a:avLst/>
          </a:prstGeom>
        </p:spPr>
      </p:pic>
    </p:spTree>
    <p:extLst>
      <p:ext uri="{BB962C8B-B14F-4D97-AF65-F5344CB8AC3E}">
        <p14:creationId xmlns:p14="http://schemas.microsoft.com/office/powerpoint/2010/main" val="11108915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Online Media 9" descr="What is Occupancy, ADR, and RevPAR?">
            <a:hlinkClick r:id="" action="ppaction://media"/>
            <a:extLst>
              <a:ext uri="{FF2B5EF4-FFF2-40B4-BE49-F238E27FC236}">
                <a16:creationId xmlns:a16="http://schemas.microsoft.com/office/drawing/2014/main" id="{33DBB54C-1938-E242-9078-44142CBE4F20}"/>
              </a:ext>
            </a:extLst>
          </p:cNvPr>
          <p:cNvPicPr>
            <a:picLocks noRot="1" noChangeAspect="1"/>
          </p:cNvPicPr>
          <p:nvPr>
            <a:videoFile r:link="rId1"/>
          </p:nvPr>
        </p:nvPicPr>
        <p:blipFill>
          <a:blip r:embed="rId4"/>
          <a:stretch>
            <a:fillRect/>
          </a:stretch>
        </p:blipFill>
        <p:spPr>
          <a:xfrm>
            <a:off x="1646556" y="476673"/>
            <a:ext cx="8898889" cy="5005625"/>
          </a:xfrm>
          <a:prstGeom prst="rect">
            <a:avLst/>
          </a:prstGeom>
        </p:spPr>
      </p:pic>
    </p:spTree>
    <p:extLst>
      <p:ext uri="{BB962C8B-B14F-4D97-AF65-F5344CB8AC3E}">
        <p14:creationId xmlns:p14="http://schemas.microsoft.com/office/powerpoint/2010/main" val="2445781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F19D-3CE4-3841-BC43-BB2C85C49585}"/>
              </a:ext>
            </a:extLst>
          </p:cNvPr>
          <p:cNvSpPr>
            <a:spLocks noGrp="1"/>
          </p:cNvSpPr>
          <p:nvPr>
            <p:ph type="title"/>
          </p:nvPr>
        </p:nvSpPr>
        <p:spPr/>
        <p:txBody>
          <a:bodyPr/>
          <a:lstStyle/>
          <a:p>
            <a:pPr algn="l"/>
            <a:r>
              <a:rPr lang="en-GB" b="1"/>
              <a:t>ACTIVITY</a:t>
            </a:r>
          </a:p>
        </p:txBody>
      </p:sp>
      <p:pic>
        <p:nvPicPr>
          <p:cNvPr id="5" name="Content Placeholder 4" descr="Graphical user interface, text, application&#10;&#10;Description automatically generated">
            <a:extLst>
              <a:ext uri="{FF2B5EF4-FFF2-40B4-BE49-F238E27FC236}">
                <a16:creationId xmlns:a16="http://schemas.microsoft.com/office/drawing/2014/main" id="{075281B3-C036-D84E-9857-2A0FC4A3093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09220" y="1275609"/>
            <a:ext cx="8973560" cy="1687336"/>
          </a:xfrm>
        </p:spPr>
      </p:pic>
      <p:sp>
        <p:nvSpPr>
          <p:cNvPr id="6" name="TextBox 5">
            <a:extLst>
              <a:ext uri="{FF2B5EF4-FFF2-40B4-BE49-F238E27FC236}">
                <a16:creationId xmlns:a16="http://schemas.microsoft.com/office/drawing/2014/main" id="{511D7C72-E473-E44E-886F-A94733028F95}"/>
              </a:ext>
            </a:extLst>
          </p:cNvPr>
          <p:cNvSpPr txBox="1"/>
          <p:nvPr/>
        </p:nvSpPr>
        <p:spPr>
          <a:xfrm>
            <a:off x="6096000" y="522972"/>
            <a:ext cx="4341902" cy="369332"/>
          </a:xfrm>
          <a:prstGeom prst="rect">
            <a:avLst/>
          </a:prstGeom>
          <a:noFill/>
        </p:spPr>
        <p:txBody>
          <a:bodyPr wrap="square" rtlCol="0">
            <a:spAutoFit/>
          </a:bodyPr>
          <a:lstStyle/>
          <a:p>
            <a:pPr algn="r"/>
            <a:r>
              <a:rPr lang="en-GB" dirty="0"/>
              <a:t>Work out the Occupancy rate below (##%)</a:t>
            </a:r>
          </a:p>
        </p:txBody>
      </p:sp>
      <p:pic>
        <p:nvPicPr>
          <p:cNvPr id="8" name="Picture 7" descr="Icon&#10;&#10;Description automatically generated">
            <a:extLst>
              <a:ext uri="{FF2B5EF4-FFF2-40B4-BE49-F238E27FC236}">
                <a16:creationId xmlns:a16="http://schemas.microsoft.com/office/drawing/2014/main" id="{E4EE114C-8CB3-5E4B-A016-5F26B50B9570}"/>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015880" y="112624"/>
            <a:ext cx="1467026" cy="1467026"/>
          </a:xfrm>
          <a:prstGeom prst="rect">
            <a:avLst/>
          </a:prstGeom>
        </p:spPr>
      </p:pic>
      <p:sp>
        <p:nvSpPr>
          <p:cNvPr id="9" name="TextBox 8">
            <a:extLst>
              <a:ext uri="{FF2B5EF4-FFF2-40B4-BE49-F238E27FC236}">
                <a16:creationId xmlns:a16="http://schemas.microsoft.com/office/drawing/2014/main" id="{00E585AE-B842-4A4A-97C1-FFE8AC8A2745}"/>
              </a:ext>
            </a:extLst>
          </p:cNvPr>
          <p:cNvSpPr txBox="1"/>
          <p:nvPr/>
        </p:nvSpPr>
        <p:spPr>
          <a:xfrm>
            <a:off x="1760801" y="2739744"/>
            <a:ext cx="7977184" cy="3046988"/>
          </a:xfrm>
          <a:prstGeom prst="rect">
            <a:avLst/>
          </a:prstGeom>
          <a:noFill/>
        </p:spPr>
        <p:txBody>
          <a:bodyPr wrap="none" rtlCol="0">
            <a:spAutoFit/>
          </a:bodyPr>
          <a:lstStyle/>
          <a:p>
            <a:r>
              <a:rPr lang="en-GB" sz="2400" b="1" dirty="0"/>
              <a:t>Q1</a:t>
            </a:r>
            <a:r>
              <a:rPr lang="en-GB" sz="2400" dirty="0"/>
              <a:t> - Hotel Trinity has 162 rooms. Last night, we sold 94 rooms.</a:t>
            </a:r>
          </a:p>
          <a:p>
            <a:r>
              <a:rPr lang="en-GB" sz="2400" dirty="0"/>
              <a:t>What was the occupancy percentage for last night?</a:t>
            </a:r>
          </a:p>
          <a:p>
            <a:endParaRPr lang="en-GB" sz="2400" dirty="0"/>
          </a:p>
          <a:p>
            <a:r>
              <a:rPr lang="en-GB" sz="2400" b="1" dirty="0"/>
              <a:t>Q2</a:t>
            </a:r>
            <a:r>
              <a:rPr lang="en-GB" sz="2400" dirty="0"/>
              <a:t> – Last Thursday, we sold 152 rooms. </a:t>
            </a:r>
          </a:p>
          <a:p>
            <a:r>
              <a:rPr lang="en-GB" sz="2400" dirty="0"/>
              <a:t>What was the occupancy percentage?</a:t>
            </a:r>
          </a:p>
          <a:p>
            <a:endParaRPr lang="en-GB" sz="2400" dirty="0"/>
          </a:p>
          <a:p>
            <a:r>
              <a:rPr lang="en-GB" sz="2400" b="1" dirty="0"/>
              <a:t>Q3</a:t>
            </a:r>
            <a:r>
              <a:rPr lang="en-GB" sz="2400" dirty="0"/>
              <a:t> – Tomorrow, we have already sold 101 rooms. </a:t>
            </a:r>
          </a:p>
          <a:p>
            <a:r>
              <a:rPr lang="en-GB" sz="2400" dirty="0"/>
              <a:t>What is the current occupancy</a:t>
            </a:r>
            <a:r>
              <a:rPr lang="en-GB" dirty="0"/>
              <a:t>?</a:t>
            </a:r>
          </a:p>
        </p:txBody>
      </p:sp>
      <p:pic>
        <p:nvPicPr>
          <p:cNvPr id="11" name="Graphic 10" descr="Coins with solid fill">
            <a:extLst>
              <a:ext uri="{FF2B5EF4-FFF2-40B4-BE49-F238E27FC236}">
                <a16:creationId xmlns:a16="http://schemas.microsoft.com/office/drawing/2014/main" id="{8F36915C-3A98-9C4E-A64A-59FEA7B01AA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369548" y="684890"/>
            <a:ext cx="646332" cy="646332"/>
          </a:xfrm>
          <a:prstGeom prst="rect">
            <a:avLst/>
          </a:prstGeom>
        </p:spPr>
      </p:pic>
      <p:sp>
        <p:nvSpPr>
          <p:cNvPr id="3" name="TextBox 2">
            <a:extLst>
              <a:ext uri="{FF2B5EF4-FFF2-40B4-BE49-F238E27FC236}">
                <a16:creationId xmlns:a16="http://schemas.microsoft.com/office/drawing/2014/main" id="{AA8F21F3-BBFC-CB55-E38B-5758414770F0}"/>
              </a:ext>
            </a:extLst>
          </p:cNvPr>
          <p:cNvSpPr txBox="1"/>
          <p:nvPr/>
        </p:nvSpPr>
        <p:spPr>
          <a:xfrm>
            <a:off x="8395854" y="2547864"/>
            <a:ext cx="635110" cy="369332"/>
          </a:xfrm>
          <a:prstGeom prst="rect">
            <a:avLst/>
          </a:prstGeom>
          <a:noFill/>
        </p:spPr>
        <p:txBody>
          <a:bodyPr wrap="none" rtlCol="0">
            <a:spAutoFit/>
          </a:bodyPr>
          <a:lstStyle/>
          <a:p>
            <a:r>
              <a:rPr lang="en-GB" dirty="0">
                <a:solidFill>
                  <a:schemeClr val="bg2">
                    <a:lumMod val="50000"/>
                  </a:schemeClr>
                </a:solidFill>
              </a:rPr>
              <a:t>x100</a:t>
            </a:r>
          </a:p>
        </p:txBody>
      </p:sp>
      <p:sp>
        <p:nvSpPr>
          <p:cNvPr id="4" name="Cloud 3">
            <a:extLst>
              <a:ext uri="{FF2B5EF4-FFF2-40B4-BE49-F238E27FC236}">
                <a16:creationId xmlns:a16="http://schemas.microsoft.com/office/drawing/2014/main" id="{B05C6C99-9087-4F77-EAE3-78F155999207}"/>
              </a:ext>
            </a:extLst>
          </p:cNvPr>
          <p:cNvSpPr/>
          <p:nvPr/>
        </p:nvSpPr>
        <p:spPr>
          <a:xfrm>
            <a:off x="7075622" y="3557789"/>
            <a:ext cx="3620981" cy="141089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EFAEBEA-1A8B-B02E-1C41-83039B000B8F}"/>
              </a:ext>
            </a:extLst>
          </p:cNvPr>
          <p:cNvSpPr txBox="1"/>
          <p:nvPr/>
        </p:nvSpPr>
        <p:spPr>
          <a:xfrm>
            <a:off x="7341573" y="3801573"/>
            <a:ext cx="2875721" cy="923330"/>
          </a:xfrm>
          <a:prstGeom prst="rect">
            <a:avLst/>
          </a:prstGeom>
          <a:noFill/>
        </p:spPr>
        <p:txBody>
          <a:bodyPr wrap="square" rtlCol="0">
            <a:spAutoFit/>
          </a:bodyPr>
          <a:lstStyle/>
          <a:p>
            <a:pPr algn="ctr"/>
            <a:r>
              <a:rPr lang="en-GB" dirty="0">
                <a:solidFill>
                  <a:schemeClr val="bg1"/>
                </a:solidFill>
              </a:rPr>
              <a:t>Make a note of these answers as you will need them later.</a:t>
            </a:r>
          </a:p>
        </p:txBody>
      </p:sp>
    </p:spTree>
    <p:extLst>
      <p:ext uri="{BB962C8B-B14F-4D97-AF65-F5344CB8AC3E}">
        <p14:creationId xmlns:p14="http://schemas.microsoft.com/office/powerpoint/2010/main" val="1172026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9">
                                            <p:txEl>
                                              <p:pRg st="1" end="1"/>
                                            </p:txEl>
                                          </p:spTgt>
                                        </p:tgtEl>
                                        <p:attrNameLst>
                                          <p:attrName>style.visibility</p:attrName>
                                        </p:attrNameLst>
                                      </p:cBhvr>
                                      <p:to>
                                        <p:strVal val="visible"/>
                                      </p:to>
                                    </p:set>
                                    <p:animEffect transition="in" filter="fade">
                                      <p:cBhvr>
                                        <p:cTn id="10" dur="500"/>
                                        <p:tgtEl>
                                          <p:spTgt spid="9">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animEffect transition="in" filter="fade">
                                      <p:cBhvr>
                                        <p:cTn id="15" dur="500"/>
                                        <p:tgtEl>
                                          <p:spTgt spid="9">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9">
                                            <p:txEl>
                                              <p:pRg st="4" end="4"/>
                                            </p:txEl>
                                          </p:spTgt>
                                        </p:tgtEl>
                                        <p:attrNameLst>
                                          <p:attrName>style.visibility</p:attrName>
                                        </p:attrNameLst>
                                      </p:cBhvr>
                                      <p:to>
                                        <p:strVal val="visible"/>
                                      </p:to>
                                    </p:set>
                                    <p:animEffect transition="in" filter="fade">
                                      <p:cBhvr>
                                        <p:cTn id="18" dur="500"/>
                                        <p:tgtEl>
                                          <p:spTgt spid="9">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9">
                                            <p:txEl>
                                              <p:pRg st="6" end="6"/>
                                            </p:txEl>
                                          </p:spTgt>
                                        </p:tgtEl>
                                        <p:attrNameLst>
                                          <p:attrName>style.visibility</p:attrName>
                                        </p:attrNameLst>
                                      </p:cBhvr>
                                      <p:to>
                                        <p:strVal val="visible"/>
                                      </p:to>
                                    </p:set>
                                    <p:animEffect transition="in" filter="fade">
                                      <p:cBhvr>
                                        <p:cTn id="23" dur="500"/>
                                        <p:tgtEl>
                                          <p:spTgt spid="9">
                                            <p:txEl>
                                              <p:pRg st="6" end="6"/>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9">
                                            <p:txEl>
                                              <p:pRg st="7" end="7"/>
                                            </p:txEl>
                                          </p:spTgt>
                                        </p:tgtEl>
                                        <p:attrNameLst>
                                          <p:attrName>style.visibility</p:attrName>
                                        </p:attrNameLst>
                                      </p:cBhvr>
                                      <p:to>
                                        <p:strVal val="visible"/>
                                      </p:to>
                                    </p:set>
                                    <p:animEffect transition="in" filter="fade">
                                      <p:cBhvr>
                                        <p:cTn id="26" dur="500"/>
                                        <p:tgtEl>
                                          <p:spTgt spid="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F19D-3CE4-3841-BC43-BB2C85C49585}"/>
              </a:ext>
            </a:extLst>
          </p:cNvPr>
          <p:cNvSpPr>
            <a:spLocks noGrp="1"/>
          </p:cNvSpPr>
          <p:nvPr>
            <p:ph type="title"/>
          </p:nvPr>
        </p:nvSpPr>
        <p:spPr/>
        <p:txBody>
          <a:bodyPr/>
          <a:lstStyle/>
          <a:p>
            <a:pPr algn="l"/>
            <a:r>
              <a:rPr lang="en-GB" b="1"/>
              <a:t>ACTIVITY</a:t>
            </a:r>
          </a:p>
        </p:txBody>
      </p:sp>
      <p:sp>
        <p:nvSpPr>
          <p:cNvPr id="6" name="TextBox 5">
            <a:extLst>
              <a:ext uri="{FF2B5EF4-FFF2-40B4-BE49-F238E27FC236}">
                <a16:creationId xmlns:a16="http://schemas.microsoft.com/office/drawing/2014/main" id="{511D7C72-E473-E44E-886F-A94733028F95}"/>
              </a:ext>
            </a:extLst>
          </p:cNvPr>
          <p:cNvSpPr txBox="1"/>
          <p:nvPr/>
        </p:nvSpPr>
        <p:spPr>
          <a:xfrm>
            <a:off x="5807968" y="522973"/>
            <a:ext cx="4629934" cy="646331"/>
          </a:xfrm>
          <a:prstGeom prst="rect">
            <a:avLst/>
          </a:prstGeom>
          <a:noFill/>
        </p:spPr>
        <p:txBody>
          <a:bodyPr wrap="square" rtlCol="0">
            <a:spAutoFit/>
          </a:bodyPr>
          <a:lstStyle/>
          <a:p>
            <a:pPr algn="r"/>
            <a:r>
              <a:rPr lang="en-GB" dirty="0"/>
              <a:t>Work out the ADR below (£##.##)</a:t>
            </a:r>
          </a:p>
          <a:p>
            <a:pPr algn="r"/>
            <a:r>
              <a:rPr lang="en-GB" dirty="0"/>
              <a:t>.</a:t>
            </a:r>
          </a:p>
        </p:txBody>
      </p:sp>
      <p:pic>
        <p:nvPicPr>
          <p:cNvPr id="8" name="Picture 7" descr="Icon&#10;&#10;Description automatically generated">
            <a:extLst>
              <a:ext uri="{FF2B5EF4-FFF2-40B4-BE49-F238E27FC236}">
                <a16:creationId xmlns:a16="http://schemas.microsoft.com/office/drawing/2014/main" id="{E4EE114C-8CB3-5E4B-A016-5F26B50B957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84032" y="29415"/>
            <a:ext cx="895116" cy="895116"/>
          </a:xfrm>
          <a:prstGeom prst="rect">
            <a:avLst/>
          </a:prstGeom>
        </p:spPr>
      </p:pic>
      <p:sp>
        <p:nvSpPr>
          <p:cNvPr id="9" name="TextBox 8">
            <a:extLst>
              <a:ext uri="{FF2B5EF4-FFF2-40B4-BE49-F238E27FC236}">
                <a16:creationId xmlns:a16="http://schemas.microsoft.com/office/drawing/2014/main" id="{00E585AE-B842-4A4A-97C1-FFE8AC8A2745}"/>
              </a:ext>
            </a:extLst>
          </p:cNvPr>
          <p:cNvSpPr txBox="1"/>
          <p:nvPr/>
        </p:nvSpPr>
        <p:spPr>
          <a:xfrm>
            <a:off x="1804108" y="2742734"/>
            <a:ext cx="9144000" cy="3108543"/>
          </a:xfrm>
          <a:prstGeom prst="rect">
            <a:avLst/>
          </a:prstGeom>
          <a:noFill/>
        </p:spPr>
        <p:txBody>
          <a:bodyPr wrap="square" rtlCol="0">
            <a:spAutoFit/>
          </a:bodyPr>
          <a:lstStyle/>
          <a:p>
            <a:r>
              <a:rPr lang="en-GB" sz="2800" b="1" dirty="0"/>
              <a:t>Q1</a:t>
            </a:r>
            <a:r>
              <a:rPr lang="en-GB" sz="2800" dirty="0"/>
              <a:t> - Last night, we sold 94 rooms. </a:t>
            </a:r>
          </a:p>
          <a:p>
            <a:r>
              <a:rPr lang="en-GB" sz="2800" dirty="0"/>
              <a:t>The room revenue total for last night was £6,967.28</a:t>
            </a:r>
          </a:p>
          <a:p>
            <a:r>
              <a:rPr lang="en-GB" sz="2800" dirty="0"/>
              <a:t>What was the ADR for last night?</a:t>
            </a:r>
          </a:p>
          <a:p>
            <a:endParaRPr lang="en-GB" sz="2800" dirty="0"/>
          </a:p>
          <a:p>
            <a:r>
              <a:rPr lang="en-GB" sz="2800" b="1" dirty="0"/>
              <a:t>Q2</a:t>
            </a:r>
            <a:r>
              <a:rPr lang="en-GB" sz="2800" dirty="0"/>
              <a:t> – Last Thursday, we sold 152 rooms.</a:t>
            </a:r>
          </a:p>
          <a:p>
            <a:r>
              <a:rPr lang="en-GB" sz="2800" dirty="0"/>
              <a:t> The room revenue total was £10,506.24</a:t>
            </a:r>
          </a:p>
          <a:p>
            <a:r>
              <a:rPr lang="en-GB" sz="2800" dirty="0"/>
              <a:t>What was the ADR for last Thursday?</a:t>
            </a:r>
          </a:p>
        </p:txBody>
      </p:sp>
      <p:pic>
        <p:nvPicPr>
          <p:cNvPr id="11" name="Graphic 10" descr="Coins with solid fill">
            <a:extLst>
              <a:ext uri="{FF2B5EF4-FFF2-40B4-BE49-F238E27FC236}">
                <a16:creationId xmlns:a16="http://schemas.microsoft.com/office/drawing/2014/main" id="{8F36915C-3A98-9C4E-A64A-59FEA7B01AA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369548" y="684890"/>
            <a:ext cx="646332" cy="646332"/>
          </a:xfrm>
          <a:prstGeom prst="rect">
            <a:avLst/>
          </a:prstGeom>
        </p:spPr>
      </p:pic>
      <p:pic>
        <p:nvPicPr>
          <p:cNvPr id="4" name="Picture 3" descr="Graphical user interface, text&#10;&#10;Description automatically generated">
            <a:extLst>
              <a:ext uri="{FF2B5EF4-FFF2-40B4-BE49-F238E27FC236}">
                <a16:creationId xmlns:a16="http://schemas.microsoft.com/office/drawing/2014/main" id="{979D7B0A-7BCD-5E4A-8FC4-F26B3A0048F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92390" y="1214390"/>
            <a:ext cx="8975611" cy="1624020"/>
          </a:xfrm>
          <a:prstGeom prst="rect">
            <a:avLst/>
          </a:prstGeom>
        </p:spPr>
      </p:pic>
      <p:sp>
        <p:nvSpPr>
          <p:cNvPr id="3" name="Cloud 2">
            <a:extLst>
              <a:ext uri="{FF2B5EF4-FFF2-40B4-BE49-F238E27FC236}">
                <a16:creationId xmlns:a16="http://schemas.microsoft.com/office/drawing/2014/main" id="{5840C56D-7DE6-D528-8357-B203C55BD78E}"/>
              </a:ext>
            </a:extLst>
          </p:cNvPr>
          <p:cNvSpPr/>
          <p:nvPr/>
        </p:nvSpPr>
        <p:spPr>
          <a:xfrm>
            <a:off x="7279149" y="3594124"/>
            <a:ext cx="3418169" cy="1281624"/>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317A0A4-0238-8215-E7CD-65689C48EF89}"/>
              </a:ext>
            </a:extLst>
          </p:cNvPr>
          <p:cNvSpPr txBox="1"/>
          <p:nvPr/>
        </p:nvSpPr>
        <p:spPr>
          <a:xfrm>
            <a:off x="7630907" y="3835339"/>
            <a:ext cx="2714651" cy="923330"/>
          </a:xfrm>
          <a:prstGeom prst="rect">
            <a:avLst/>
          </a:prstGeom>
          <a:noFill/>
        </p:spPr>
        <p:txBody>
          <a:bodyPr wrap="square" rtlCol="0">
            <a:spAutoFit/>
          </a:bodyPr>
          <a:lstStyle/>
          <a:p>
            <a:pPr algn="ctr"/>
            <a:r>
              <a:rPr lang="en-GB" dirty="0">
                <a:solidFill>
                  <a:schemeClr val="bg1"/>
                </a:solidFill>
              </a:rPr>
              <a:t>Make a note of these answers as you will need them later.</a:t>
            </a:r>
          </a:p>
        </p:txBody>
      </p:sp>
    </p:spTree>
    <p:extLst>
      <p:ext uri="{BB962C8B-B14F-4D97-AF65-F5344CB8AC3E}">
        <p14:creationId xmlns:p14="http://schemas.microsoft.com/office/powerpoint/2010/main" val="1032672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9">
                                            <p:txEl>
                                              <p:pRg st="1" end="1"/>
                                            </p:txEl>
                                          </p:spTgt>
                                        </p:tgtEl>
                                        <p:attrNameLst>
                                          <p:attrName>style.visibility</p:attrName>
                                        </p:attrNameLst>
                                      </p:cBhvr>
                                      <p:to>
                                        <p:strVal val="visible"/>
                                      </p:to>
                                    </p:set>
                                    <p:animEffect transition="in" filter="fade">
                                      <p:cBhvr>
                                        <p:cTn id="10" dur="500"/>
                                        <p:tgtEl>
                                          <p:spTgt spid="9">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Effect transition="in" filter="fade">
                                      <p:cBhvr>
                                        <p:cTn id="13" dur="500"/>
                                        <p:tgtEl>
                                          <p:spTgt spid="9">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9">
                                            <p:txEl>
                                              <p:pRg st="4" end="4"/>
                                            </p:txEl>
                                          </p:spTgt>
                                        </p:tgtEl>
                                        <p:attrNameLst>
                                          <p:attrName>style.visibility</p:attrName>
                                        </p:attrNameLst>
                                      </p:cBhvr>
                                      <p:to>
                                        <p:strVal val="visible"/>
                                      </p:to>
                                    </p:set>
                                    <p:animEffect transition="in" filter="fade">
                                      <p:cBhvr>
                                        <p:cTn id="18" dur="500"/>
                                        <p:tgtEl>
                                          <p:spTgt spid="9">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9">
                                            <p:txEl>
                                              <p:pRg st="5" end="5"/>
                                            </p:txEl>
                                          </p:spTgt>
                                        </p:tgtEl>
                                        <p:attrNameLst>
                                          <p:attrName>style.visibility</p:attrName>
                                        </p:attrNameLst>
                                      </p:cBhvr>
                                      <p:to>
                                        <p:strVal val="visible"/>
                                      </p:to>
                                    </p:set>
                                    <p:animEffect transition="in" filter="fade">
                                      <p:cBhvr>
                                        <p:cTn id="21" dur="500"/>
                                        <p:tgtEl>
                                          <p:spTgt spid="9">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9">
                                            <p:txEl>
                                              <p:pRg st="6" end="6"/>
                                            </p:txEl>
                                          </p:spTgt>
                                        </p:tgtEl>
                                        <p:attrNameLst>
                                          <p:attrName>style.visibility</p:attrName>
                                        </p:attrNameLst>
                                      </p:cBhvr>
                                      <p:to>
                                        <p:strVal val="visible"/>
                                      </p:to>
                                    </p:set>
                                    <p:animEffect transition="in" filter="fade">
                                      <p:cBhvr>
                                        <p:cTn id="24" dur="500"/>
                                        <p:tgtEl>
                                          <p:spTgt spid="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loud 9">
            <a:extLst>
              <a:ext uri="{FF2B5EF4-FFF2-40B4-BE49-F238E27FC236}">
                <a16:creationId xmlns:a16="http://schemas.microsoft.com/office/drawing/2014/main" id="{20F4A493-B6F8-434A-AC7E-7979FB25D987}"/>
              </a:ext>
            </a:extLst>
          </p:cNvPr>
          <p:cNvSpPr/>
          <p:nvPr/>
        </p:nvSpPr>
        <p:spPr>
          <a:xfrm>
            <a:off x="6848583" y="3661421"/>
            <a:ext cx="3744416" cy="1746564"/>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226F19D-3CE4-3841-BC43-BB2C85C49585}"/>
              </a:ext>
            </a:extLst>
          </p:cNvPr>
          <p:cNvSpPr>
            <a:spLocks noGrp="1"/>
          </p:cNvSpPr>
          <p:nvPr>
            <p:ph type="title"/>
          </p:nvPr>
        </p:nvSpPr>
        <p:spPr/>
        <p:txBody>
          <a:bodyPr/>
          <a:lstStyle/>
          <a:p>
            <a:pPr algn="l"/>
            <a:r>
              <a:rPr lang="en-GB" b="1"/>
              <a:t>ACTIVITY</a:t>
            </a:r>
          </a:p>
        </p:txBody>
      </p:sp>
      <p:sp>
        <p:nvSpPr>
          <p:cNvPr id="6" name="TextBox 5">
            <a:extLst>
              <a:ext uri="{FF2B5EF4-FFF2-40B4-BE49-F238E27FC236}">
                <a16:creationId xmlns:a16="http://schemas.microsoft.com/office/drawing/2014/main" id="{511D7C72-E473-E44E-886F-A94733028F95}"/>
              </a:ext>
            </a:extLst>
          </p:cNvPr>
          <p:cNvSpPr txBox="1"/>
          <p:nvPr/>
        </p:nvSpPr>
        <p:spPr>
          <a:xfrm>
            <a:off x="5807968" y="522972"/>
            <a:ext cx="4629934" cy="369332"/>
          </a:xfrm>
          <a:prstGeom prst="rect">
            <a:avLst/>
          </a:prstGeom>
          <a:noFill/>
        </p:spPr>
        <p:txBody>
          <a:bodyPr wrap="square" rtlCol="0">
            <a:spAutoFit/>
          </a:bodyPr>
          <a:lstStyle/>
          <a:p>
            <a:pPr algn="r"/>
            <a:r>
              <a:rPr lang="en-GB" dirty="0"/>
              <a:t>Work out the RevPAR  below (£##.##)</a:t>
            </a:r>
          </a:p>
        </p:txBody>
      </p:sp>
      <p:pic>
        <p:nvPicPr>
          <p:cNvPr id="8" name="Picture 7" descr="Icon&#10;&#10;Description automatically generated">
            <a:extLst>
              <a:ext uri="{FF2B5EF4-FFF2-40B4-BE49-F238E27FC236}">
                <a16:creationId xmlns:a16="http://schemas.microsoft.com/office/drawing/2014/main" id="{E4EE114C-8CB3-5E4B-A016-5F26B50B957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77542" y="29415"/>
            <a:ext cx="895116" cy="895116"/>
          </a:xfrm>
          <a:prstGeom prst="rect">
            <a:avLst/>
          </a:prstGeom>
        </p:spPr>
      </p:pic>
      <p:sp>
        <p:nvSpPr>
          <p:cNvPr id="9" name="TextBox 8">
            <a:extLst>
              <a:ext uri="{FF2B5EF4-FFF2-40B4-BE49-F238E27FC236}">
                <a16:creationId xmlns:a16="http://schemas.microsoft.com/office/drawing/2014/main" id="{00E585AE-B842-4A4A-97C1-FFE8AC8A2745}"/>
              </a:ext>
            </a:extLst>
          </p:cNvPr>
          <p:cNvSpPr txBox="1"/>
          <p:nvPr/>
        </p:nvSpPr>
        <p:spPr>
          <a:xfrm>
            <a:off x="1721452" y="3914683"/>
            <a:ext cx="4777259" cy="1938992"/>
          </a:xfrm>
          <a:prstGeom prst="rect">
            <a:avLst/>
          </a:prstGeom>
          <a:noFill/>
        </p:spPr>
        <p:txBody>
          <a:bodyPr wrap="square" rtlCol="0">
            <a:spAutoFit/>
          </a:bodyPr>
          <a:lstStyle/>
          <a:p>
            <a:r>
              <a:rPr lang="en-GB" sz="2400" b="1" dirty="0"/>
              <a:t>Q1</a:t>
            </a:r>
            <a:r>
              <a:rPr lang="en-GB" sz="2400" dirty="0"/>
              <a:t> – What was the RevPAR for last night?</a:t>
            </a:r>
          </a:p>
          <a:p>
            <a:endParaRPr lang="en-GB" sz="2400" dirty="0"/>
          </a:p>
          <a:p>
            <a:r>
              <a:rPr lang="en-GB" sz="2400" b="1" dirty="0"/>
              <a:t>Q2</a:t>
            </a:r>
            <a:r>
              <a:rPr lang="en-GB" sz="2400" dirty="0"/>
              <a:t> – What was the RevPAR for last Thursday?</a:t>
            </a:r>
          </a:p>
        </p:txBody>
      </p:sp>
      <p:pic>
        <p:nvPicPr>
          <p:cNvPr id="11" name="Graphic 10" descr="Coins with solid fill">
            <a:extLst>
              <a:ext uri="{FF2B5EF4-FFF2-40B4-BE49-F238E27FC236}">
                <a16:creationId xmlns:a16="http://schemas.microsoft.com/office/drawing/2014/main" id="{8F36915C-3A98-9C4E-A64A-59FEA7B01AA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369548" y="684890"/>
            <a:ext cx="646332" cy="646332"/>
          </a:xfrm>
          <a:prstGeom prst="rect">
            <a:avLst/>
          </a:prstGeom>
        </p:spPr>
      </p:pic>
      <p:pic>
        <p:nvPicPr>
          <p:cNvPr id="5" name="Picture 4" descr="Graphical user interface, text, application&#10;&#10;Description automatically generated">
            <a:extLst>
              <a:ext uri="{FF2B5EF4-FFF2-40B4-BE49-F238E27FC236}">
                <a16:creationId xmlns:a16="http://schemas.microsoft.com/office/drawing/2014/main" id="{2B2D573C-E509-6248-B41E-1F401EC594C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721451" y="1450015"/>
            <a:ext cx="8875410" cy="2219446"/>
          </a:xfrm>
          <a:prstGeom prst="rect">
            <a:avLst/>
          </a:prstGeom>
        </p:spPr>
      </p:pic>
      <p:sp>
        <p:nvSpPr>
          <p:cNvPr id="7" name="TextBox 6">
            <a:extLst>
              <a:ext uri="{FF2B5EF4-FFF2-40B4-BE49-F238E27FC236}">
                <a16:creationId xmlns:a16="http://schemas.microsoft.com/office/drawing/2014/main" id="{A7F97E54-950F-7643-9CB1-570121930047}"/>
              </a:ext>
            </a:extLst>
          </p:cNvPr>
          <p:cNvSpPr txBox="1"/>
          <p:nvPr/>
        </p:nvSpPr>
        <p:spPr>
          <a:xfrm>
            <a:off x="7242677" y="4077059"/>
            <a:ext cx="2973751" cy="646331"/>
          </a:xfrm>
          <a:prstGeom prst="rect">
            <a:avLst/>
          </a:prstGeom>
          <a:noFill/>
        </p:spPr>
        <p:txBody>
          <a:bodyPr wrap="square" rtlCol="0">
            <a:spAutoFit/>
          </a:bodyPr>
          <a:lstStyle/>
          <a:p>
            <a:pPr algn="ctr"/>
            <a:r>
              <a:rPr lang="en-GB" dirty="0">
                <a:solidFill>
                  <a:schemeClr val="bg1"/>
                </a:solidFill>
              </a:rPr>
              <a:t>Use the answers you recorded!</a:t>
            </a:r>
          </a:p>
        </p:txBody>
      </p:sp>
      <p:pic>
        <p:nvPicPr>
          <p:cNvPr id="13" name="Picture 12" descr="A picture containing text&#10;&#10;Description automatically generated">
            <a:extLst>
              <a:ext uri="{FF2B5EF4-FFF2-40B4-BE49-F238E27FC236}">
                <a16:creationId xmlns:a16="http://schemas.microsoft.com/office/drawing/2014/main" id="{4B891157-5FDE-4640-AE3F-153F08312DD4}"/>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250877" y="2934058"/>
            <a:ext cx="1143000" cy="1143000"/>
          </a:xfrm>
          <a:prstGeom prst="rect">
            <a:avLst/>
          </a:prstGeom>
        </p:spPr>
      </p:pic>
    </p:spTree>
    <p:extLst>
      <p:ext uri="{BB962C8B-B14F-4D97-AF65-F5344CB8AC3E}">
        <p14:creationId xmlns:p14="http://schemas.microsoft.com/office/powerpoint/2010/main" val="2739950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9">
                                            <p:txEl>
                                              <p:pRg st="2" end="2"/>
                                            </p:txEl>
                                          </p:spTgt>
                                        </p:tgtEl>
                                        <p:attrNameLst>
                                          <p:attrName>style.visibility</p:attrName>
                                        </p:attrNameLst>
                                      </p:cBhvr>
                                      <p:to>
                                        <p:strVal val="visible"/>
                                      </p:to>
                                    </p:set>
                                    <p:animEffect transition="in" filter="fade">
                                      <p:cBhvr>
                                        <p:cTn id="24" dur="500"/>
                                        <p:tgtEl>
                                          <p:spTgt spid="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7"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75923-67B8-4CD3-9009-7A9DDCA0E484}"/>
              </a:ext>
            </a:extLst>
          </p:cNvPr>
          <p:cNvSpPr>
            <a:spLocks noGrp="1"/>
          </p:cNvSpPr>
          <p:nvPr>
            <p:ph type="title"/>
          </p:nvPr>
        </p:nvSpPr>
        <p:spPr>
          <a:xfrm>
            <a:off x="6825688" y="253728"/>
            <a:ext cx="3668991" cy="329400"/>
          </a:xfrm>
        </p:spPr>
        <p:txBody>
          <a:bodyPr/>
          <a:lstStyle/>
          <a:p>
            <a:pPr algn="r"/>
            <a:r>
              <a:rPr lang="en-GB"/>
              <a:t> Revenue Management technology can help</a:t>
            </a:r>
          </a:p>
        </p:txBody>
      </p:sp>
      <p:sp>
        <p:nvSpPr>
          <p:cNvPr id="6" name="Title 1">
            <a:extLst>
              <a:ext uri="{FF2B5EF4-FFF2-40B4-BE49-F238E27FC236}">
                <a16:creationId xmlns:a16="http://schemas.microsoft.com/office/drawing/2014/main" id="{97ACC1B6-0104-F449-89EC-4C288F6D0628}"/>
              </a:ext>
            </a:extLst>
          </p:cNvPr>
          <p:cNvSpPr txBox="1">
            <a:spLocks noChangeArrowheads="1"/>
          </p:cNvSpPr>
          <p:nvPr/>
        </p:nvSpPr>
        <p:spPr bwMode="auto">
          <a:xfrm>
            <a:off x="1697323" y="154783"/>
            <a:ext cx="1354931" cy="351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spcBef>
                <a:spcPct val="0"/>
              </a:spcBef>
              <a:buFontTx/>
              <a:buNone/>
            </a:pPr>
            <a:r>
              <a:rPr lang="en-GB" altLang="en-US" sz="900" b="1"/>
              <a:t>Hotel Administration and Front Office Operations </a:t>
            </a:r>
            <a:endParaRPr lang="en-GB" altLang="en-US" sz="900" b="1">
              <a:latin typeface="Calibri Light" panose="020F0302020204030204" pitchFamily="34" charset="0"/>
            </a:endParaRPr>
          </a:p>
        </p:txBody>
      </p:sp>
      <p:pic>
        <p:nvPicPr>
          <p:cNvPr id="3" name="Online Media 2" descr="What is REVPAR GURU?">
            <a:hlinkClick r:id="" action="ppaction://media"/>
            <a:extLst>
              <a:ext uri="{FF2B5EF4-FFF2-40B4-BE49-F238E27FC236}">
                <a16:creationId xmlns:a16="http://schemas.microsoft.com/office/drawing/2014/main" id="{A158A101-465E-004A-AE1F-E513DF1549E1}"/>
              </a:ext>
            </a:extLst>
          </p:cNvPr>
          <p:cNvPicPr>
            <a:picLocks noRot="1" noChangeAspect="1"/>
          </p:cNvPicPr>
          <p:nvPr>
            <a:videoFile r:link="rId1"/>
          </p:nvPr>
        </p:nvPicPr>
        <p:blipFill>
          <a:blip r:embed="rId4"/>
          <a:stretch>
            <a:fillRect/>
          </a:stretch>
        </p:blipFill>
        <p:spPr>
          <a:xfrm>
            <a:off x="2003596" y="694232"/>
            <a:ext cx="8184808" cy="4603955"/>
          </a:xfrm>
          <a:prstGeom prst="rect">
            <a:avLst/>
          </a:prstGeom>
        </p:spPr>
      </p:pic>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2C4F5F67-0FF0-3243-A36F-55E730FB5969}"/>
                  </a:ext>
                </a:extLst>
              </p14:cNvPr>
              <p14:cNvContentPartPr/>
              <p14:nvPr/>
            </p14:nvContentPartPr>
            <p14:xfrm>
              <a:off x="2155080" y="5486400"/>
              <a:ext cx="360" cy="360"/>
            </p14:xfrm>
          </p:contentPart>
        </mc:Choice>
        <mc:Fallback xmlns="">
          <p:pic>
            <p:nvPicPr>
              <p:cNvPr id="4" name="Ink 3">
                <a:extLst>
                  <a:ext uri="{FF2B5EF4-FFF2-40B4-BE49-F238E27FC236}">
                    <a16:creationId xmlns:a16="http://schemas.microsoft.com/office/drawing/2014/main" id="{2C4F5F67-0FF0-3243-A36F-55E730FB5969}"/>
                  </a:ext>
                </a:extLst>
              </p:cNvPr>
              <p:cNvPicPr/>
              <p:nvPr/>
            </p:nvPicPr>
            <p:blipFill>
              <a:blip r:embed="rId6"/>
              <a:stretch>
                <a:fillRect/>
              </a:stretch>
            </p:blipFill>
            <p:spPr>
              <a:xfrm>
                <a:off x="2145720" y="5477040"/>
                <a:ext cx="19080" cy="19080"/>
              </a:xfrm>
              <a:prstGeom prst="rect">
                <a:avLst/>
              </a:prstGeom>
            </p:spPr>
          </p:pic>
        </mc:Fallback>
      </mc:AlternateContent>
    </p:spTree>
    <p:extLst>
      <p:ext uri="{BB962C8B-B14F-4D97-AF65-F5344CB8AC3E}">
        <p14:creationId xmlns:p14="http://schemas.microsoft.com/office/powerpoint/2010/main" val="168522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99AC0-CB02-42BD-8D80-8930313BD8CB}"/>
              </a:ext>
            </a:extLst>
          </p:cNvPr>
          <p:cNvSpPr>
            <a:spLocks noGrp="1"/>
          </p:cNvSpPr>
          <p:nvPr>
            <p:ph type="title"/>
          </p:nvPr>
        </p:nvSpPr>
        <p:spPr>
          <a:xfrm>
            <a:off x="1991544" y="110799"/>
            <a:ext cx="8564420" cy="439200"/>
          </a:xfrm>
        </p:spPr>
        <p:txBody>
          <a:bodyPr/>
          <a:lstStyle/>
          <a:p>
            <a:pPr algn="r"/>
            <a:r>
              <a:rPr lang="en-GB"/>
              <a:t>Revenue Management – the science of ultimate hotel success &amp; conclusion</a:t>
            </a:r>
          </a:p>
        </p:txBody>
      </p:sp>
      <p:pic>
        <p:nvPicPr>
          <p:cNvPr id="3" name="Online Media 2" descr="Revenue Management - the science of ultimate hotel success">
            <a:hlinkClick r:id="" action="ppaction://media"/>
            <a:extLst>
              <a:ext uri="{FF2B5EF4-FFF2-40B4-BE49-F238E27FC236}">
                <a16:creationId xmlns:a16="http://schemas.microsoft.com/office/drawing/2014/main" id="{D77C892E-2BB8-C84C-ACE7-F6E1552FC3F4}"/>
              </a:ext>
            </a:extLst>
          </p:cNvPr>
          <p:cNvPicPr>
            <a:picLocks noRot="1" noChangeAspect="1"/>
          </p:cNvPicPr>
          <p:nvPr>
            <a:videoFile r:link="rId1"/>
          </p:nvPr>
        </p:nvPicPr>
        <p:blipFill>
          <a:blip r:embed="rId4"/>
          <a:stretch>
            <a:fillRect/>
          </a:stretch>
        </p:blipFill>
        <p:spPr>
          <a:xfrm>
            <a:off x="1629763" y="594140"/>
            <a:ext cx="8890446" cy="5000876"/>
          </a:xfrm>
          <a:prstGeom prst="rect">
            <a:avLst/>
          </a:prstGeom>
        </p:spPr>
      </p:pic>
    </p:spTree>
    <p:extLst>
      <p:ext uri="{BB962C8B-B14F-4D97-AF65-F5344CB8AC3E}">
        <p14:creationId xmlns:p14="http://schemas.microsoft.com/office/powerpoint/2010/main" val="110555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F19D-3CE4-3841-BC43-BB2C85C49585}"/>
              </a:ext>
            </a:extLst>
          </p:cNvPr>
          <p:cNvSpPr>
            <a:spLocks noGrp="1"/>
          </p:cNvSpPr>
          <p:nvPr>
            <p:ph type="title"/>
          </p:nvPr>
        </p:nvSpPr>
        <p:spPr>
          <a:xfrm>
            <a:off x="2329727" y="1517215"/>
            <a:ext cx="7886700" cy="1325563"/>
          </a:xfrm>
        </p:spPr>
        <p:txBody>
          <a:bodyPr>
            <a:normAutofit fontScale="90000"/>
          </a:bodyPr>
          <a:lstStyle/>
          <a:p>
            <a:pPr algn="l"/>
            <a:r>
              <a:rPr lang="en-GB" b="1" dirty="0"/>
              <a:t>ASSIGNMENT 2</a:t>
            </a:r>
            <a:br>
              <a:rPr lang="en-GB" b="1" dirty="0"/>
            </a:br>
            <a:br>
              <a:rPr lang="en-GB" b="1" dirty="0"/>
            </a:br>
            <a:br>
              <a:rPr lang="en-GB" b="1" dirty="0"/>
            </a:br>
            <a:r>
              <a:rPr lang="en-GB" b="1" dirty="0"/>
              <a:t>Any Questions?</a:t>
            </a:r>
            <a:br>
              <a:rPr lang="en-GB" b="1" dirty="0"/>
            </a:br>
            <a:endParaRPr lang="en-GB" b="1" dirty="0"/>
          </a:p>
        </p:txBody>
      </p:sp>
      <p:sp>
        <p:nvSpPr>
          <p:cNvPr id="7" name="TextBox 6">
            <a:extLst>
              <a:ext uri="{FF2B5EF4-FFF2-40B4-BE49-F238E27FC236}">
                <a16:creationId xmlns:a16="http://schemas.microsoft.com/office/drawing/2014/main" id="{A7F97E54-950F-7643-9CB1-570121930047}"/>
              </a:ext>
            </a:extLst>
          </p:cNvPr>
          <p:cNvSpPr txBox="1"/>
          <p:nvPr/>
        </p:nvSpPr>
        <p:spPr>
          <a:xfrm>
            <a:off x="7242677" y="4077059"/>
            <a:ext cx="2973751" cy="646331"/>
          </a:xfrm>
          <a:prstGeom prst="rect">
            <a:avLst/>
          </a:prstGeom>
          <a:noFill/>
        </p:spPr>
        <p:txBody>
          <a:bodyPr wrap="square" rtlCol="0">
            <a:spAutoFit/>
          </a:bodyPr>
          <a:lstStyle/>
          <a:p>
            <a:pPr algn="ctr"/>
            <a:r>
              <a:rPr lang="en-GB" dirty="0">
                <a:solidFill>
                  <a:schemeClr val="bg1"/>
                </a:solidFill>
              </a:rPr>
              <a:t>Use the answers you recorded!</a:t>
            </a:r>
          </a:p>
        </p:txBody>
      </p:sp>
    </p:spTree>
    <p:extLst>
      <p:ext uri="{BB962C8B-B14F-4D97-AF65-F5344CB8AC3E}">
        <p14:creationId xmlns:p14="http://schemas.microsoft.com/office/powerpoint/2010/main" val="3919544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2ABA99-F524-33B6-9074-C1B1B92BB087}"/>
              </a:ext>
            </a:extLst>
          </p:cNvPr>
          <p:cNvSpPr txBox="1"/>
          <p:nvPr/>
        </p:nvSpPr>
        <p:spPr>
          <a:xfrm>
            <a:off x="3831020" y="2135834"/>
            <a:ext cx="5846380" cy="830997"/>
          </a:xfrm>
          <a:prstGeom prst="rect">
            <a:avLst/>
          </a:prstGeom>
          <a:noFill/>
        </p:spPr>
        <p:txBody>
          <a:bodyPr wrap="square" rtlCol="0">
            <a:spAutoFit/>
          </a:bodyPr>
          <a:lstStyle/>
          <a:p>
            <a:pPr defTabSz="685800">
              <a:defRPr/>
            </a:pPr>
            <a:r>
              <a:rPr lang="en-GB" sz="4800" dirty="0">
                <a:solidFill>
                  <a:prstClr val="white"/>
                </a:solidFill>
                <a:latin typeface="Calibri Light" panose="020F0302020204030204"/>
              </a:rPr>
              <a:t>Any questions………?</a:t>
            </a:r>
          </a:p>
        </p:txBody>
      </p:sp>
    </p:spTree>
    <p:extLst>
      <p:ext uri="{BB962C8B-B14F-4D97-AF65-F5344CB8AC3E}">
        <p14:creationId xmlns:p14="http://schemas.microsoft.com/office/powerpoint/2010/main" val="11480819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DBFC-4819-2D04-5CD5-70C216F540C2}"/>
              </a:ext>
            </a:extLst>
          </p:cNvPr>
          <p:cNvSpPr txBox="1">
            <a:spLocks/>
          </p:cNvSpPr>
          <p:nvPr/>
        </p:nvSpPr>
        <p:spPr>
          <a:xfrm>
            <a:off x="1775619" y="1588374"/>
            <a:ext cx="4320382" cy="2421981"/>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defTabSz="685800">
              <a:defRPr/>
            </a:pPr>
            <a:r>
              <a:rPr lang="en-GB" sz="1800" b="1" dirty="0">
                <a:solidFill>
                  <a:prstClr val="white"/>
                </a:solidFill>
                <a:latin typeface="Calibri Light" panose="020F0302020204030204"/>
              </a:rPr>
              <a:t>I look forward to seeing you next week.</a:t>
            </a:r>
            <a:br>
              <a:rPr lang="en-GB" sz="1800" b="1" dirty="0">
                <a:solidFill>
                  <a:prstClr val="white"/>
                </a:solidFill>
                <a:latin typeface="Calibri Light" panose="020F0302020204030204"/>
              </a:rPr>
            </a:br>
            <a:br>
              <a:rPr lang="en-GB" sz="1800" b="1" dirty="0">
                <a:solidFill>
                  <a:prstClr val="white"/>
                </a:solidFill>
                <a:latin typeface="Calibri Light" panose="020F0302020204030204"/>
              </a:rPr>
            </a:br>
            <a:r>
              <a:rPr lang="en-GB" sz="1800" b="1" dirty="0">
                <a:solidFill>
                  <a:prstClr val="white"/>
                </a:solidFill>
                <a:latin typeface="Calibri Light" panose="020F0302020204030204"/>
              </a:rPr>
              <a:t>If you have any questions in the meantime, please send an email from your </a:t>
            </a:r>
            <a:r>
              <a:rPr lang="en-GB" sz="1800" b="1" i="1" u="sng" dirty="0">
                <a:solidFill>
                  <a:prstClr val="white"/>
                </a:solidFill>
                <a:latin typeface="Calibri Light" panose="020F0302020204030204"/>
              </a:rPr>
              <a:t>student account</a:t>
            </a:r>
            <a:br>
              <a:rPr lang="en-GB" sz="1800" b="1" i="1" u="sng" dirty="0">
                <a:solidFill>
                  <a:prstClr val="white"/>
                </a:solidFill>
                <a:latin typeface="Calibri Light" panose="020F0302020204030204"/>
              </a:rPr>
            </a:br>
            <a:br>
              <a:rPr lang="en-GB" sz="1800" b="1" i="1" u="sng" dirty="0">
                <a:solidFill>
                  <a:prstClr val="white"/>
                </a:solidFill>
                <a:latin typeface="Calibri Light" panose="020F0302020204030204"/>
              </a:rPr>
            </a:br>
            <a:r>
              <a:rPr lang="en-GB" sz="1800" b="1" i="1" u="sng" dirty="0" err="1">
                <a:solidFill>
                  <a:prstClr val="white"/>
                </a:solidFill>
                <a:latin typeface="Calibri Light" panose="020F0302020204030204"/>
              </a:rPr>
              <a:t>e.wavei</a:t>
            </a:r>
            <a:r>
              <a:rPr lang="en-GB" sz="1800" b="1" i="1" u="sng" dirty="0">
                <a:solidFill>
                  <a:prstClr val="white"/>
                </a:solidFill>
                <a:latin typeface="Calibri Light" panose="020F0302020204030204"/>
              </a:rPr>
              <a:t>@uwtsd.ac.uk</a:t>
            </a:r>
            <a:endParaRPr lang="en-GB" sz="5400" u="sng" dirty="0">
              <a:solidFill>
                <a:prstClr val="white"/>
              </a:solidFill>
              <a:latin typeface="Calibri Light" panose="020F0302020204030204"/>
            </a:endParaRPr>
          </a:p>
        </p:txBody>
      </p:sp>
      <p:sp>
        <p:nvSpPr>
          <p:cNvPr id="3" name="TextBox 2">
            <a:extLst>
              <a:ext uri="{FF2B5EF4-FFF2-40B4-BE49-F238E27FC236}">
                <a16:creationId xmlns:a16="http://schemas.microsoft.com/office/drawing/2014/main" id="{2F2ABA99-F524-33B6-9074-C1B1B92BB087}"/>
              </a:ext>
            </a:extLst>
          </p:cNvPr>
          <p:cNvSpPr txBox="1"/>
          <p:nvPr/>
        </p:nvSpPr>
        <p:spPr>
          <a:xfrm>
            <a:off x="6805450" y="2181553"/>
            <a:ext cx="3767959" cy="2308324"/>
          </a:xfrm>
          <a:prstGeom prst="rect">
            <a:avLst/>
          </a:prstGeom>
          <a:noFill/>
        </p:spPr>
        <p:txBody>
          <a:bodyPr wrap="square" rtlCol="0">
            <a:spAutoFit/>
          </a:bodyPr>
          <a:lstStyle/>
          <a:p>
            <a:pPr defTabSz="685800">
              <a:defRPr/>
            </a:pPr>
            <a:r>
              <a:rPr lang="en-GB" dirty="0">
                <a:solidFill>
                  <a:prstClr val="white"/>
                </a:solidFill>
                <a:latin typeface="Calibri Light" panose="020F0302020204030204"/>
              </a:rPr>
              <a:t>Next week…………….</a:t>
            </a:r>
          </a:p>
          <a:p>
            <a:pPr defTabSz="685800">
              <a:defRPr/>
            </a:pPr>
            <a:endParaRPr lang="en-GB" dirty="0">
              <a:solidFill>
                <a:prstClr val="white"/>
              </a:solidFill>
              <a:latin typeface="Calibri Light" panose="020F0302020204030204"/>
            </a:endParaRPr>
          </a:p>
          <a:p>
            <a:pPr defTabSz="685800">
              <a:defRPr/>
            </a:pPr>
            <a:r>
              <a:rPr lang="en-GB" dirty="0">
                <a:solidFill>
                  <a:prstClr val="white"/>
                </a:solidFill>
                <a:latin typeface="Calibri Light" panose="020F0302020204030204"/>
              </a:rPr>
              <a:t>Financial Statements: Balance sheet and income statements</a:t>
            </a:r>
          </a:p>
          <a:p>
            <a:pPr defTabSz="685800">
              <a:defRPr/>
            </a:pPr>
            <a:endParaRPr lang="en-GB" dirty="0">
              <a:solidFill>
                <a:prstClr val="white"/>
              </a:solidFill>
              <a:latin typeface="Calibri Light" panose="020F0302020204030204"/>
            </a:endParaRPr>
          </a:p>
          <a:p>
            <a:pPr defTabSz="685800">
              <a:defRPr/>
            </a:pPr>
            <a:r>
              <a:rPr lang="en-GB" dirty="0">
                <a:solidFill>
                  <a:prstClr val="white"/>
                </a:solidFill>
                <a:latin typeface="Calibri Light" panose="020F0302020204030204"/>
              </a:rPr>
              <a:t>Please have a look at the material on Moodle, which will be made available this Friday.</a:t>
            </a:r>
          </a:p>
        </p:txBody>
      </p:sp>
    </p:spTree>
    <p:extLst>
      <p:ext uri="{BB962C8B-B14F-4D97-AF65-F5344CB8AC3E}">
        <p14:creationId xmlns:p14="http://schemas.microsoft.com/office/powerpoint/2010/main" val="3303649114"/>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09DA66B2-80AC-40B6-96E6-6C87C8E57D1C}" vid="{961AAF47-5C56-4E69-8FEF-1456AF392760}"/>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HATM Them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Theme Template" id="{90FC4587-7AF0-4E78-8023-DFF368814361}" vid="{068DFAAC-0DCB-4844-84A9-E4D137B91683}"/>
    </a:ext>
  </a:extLst>
</a:theme>
</file>

<file path=ppt/theme/theme22.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e64d6fd-104f-4775-b027-3bb9d4227659">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TaxCatchAll xmlns="6e64d6fd-104f-4775-b027-3bb9d4227659" xsi:nil="true"/>
    <lcf76f155ced4ddcb4097134ff3c332f xmlns="3e7a15d4-c698-4f99-9f68-49b1414f3841">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5" ma:contentTypeDescription="Create a new document." ma:contentTypeScope="" ma:versionID="859da1f74ed0a2f28fb55b2f45a62da4">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17d853c93ce9710863155b6e0aacfdb5"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c9b0782c-1c2d-4771-a37a-f57da037845e}" ma:internalName="TaxCatchAll" ma:showField="CatchAllData" ma:web="6e64d6fd-104f-4775-b027-3bb9d42276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3e7a15d4-c698-4f99-9f68-49b1414f3841"/>
    <ds:schemaRef ds:uri="http://schemas.microsoft.com/office/2006/documentManagement/types"/>
    <ds:schemaRef ds:uri="6e64d6fd-104f-4775-b027-3bb9d4227659"/>
    <ds:schemaRef ds:uri="http://purl.org/dc/dcmitype/"/>
    <ds:schemaRef ds:uri="http://schemas.openxmlformats.org/package/2006/metadata/core-properties"/>
    <ds:schemaRef ds:uri="http://purl.org/dc/terms/"/>
    <ds:schemaRef ds:uri="http://schemas.microsoft.com/office/infopath/2007/PartnerControls"/>
    <ds:schemaRef ds:uri="http://schemas.microsoft.com/office/2006/metadata/properties"/>
    <ds:schemaRef ds:uri="http://purl.org/dc/elements/1.1/"/>
  </ds:schemaRefs>
</ds:datastoreItem>
</file>

<file path=customXml/itemProps3.xml><?xml version="1.0" encoding="utf-8"?>
<ds:datastoreItem xmlns:ds="http://schemas.openxmlformats.org/officeDocument/2006/customXml" ds:itemID="{BE57BA6C-E8A8-475A-AA66-A93D6A4636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4417</Words>
  <Application>Microsoft Office PowerPoint</Application>
  <PresentationFormat>Widescreen</PresentationFormat>
  <Paragraphs>271</Paragraphs>
  <Slides>37</Slides>
  <Notes>34</Notes>
  <HiddenSlides>0</HiddenSlides>
  <MMClips>8</MMClips>
  <ScaleCrop>false</ScaleCrop>
  <HeadingPairs>
    <vt:vector size="6" baseType="variant">
      <vt:variant>
        <vt:lpstr>Fonts Used</vt:lpstr>
      </vt:variant>
      <vt:variant>
        <vt:i4>8</vt:i4>
      </vt:variant>
      <vt:variant>
        <vt:lpstr>Theme</vt:lpstr>
      </vt:variant>
      <vt:variant>
        <vt:i4>22</vt:i4>
      </vt:variant>
      <vt:variant>
        <vt:lpstr>Slide Titles</vt:lpstr>
      </vt:variant>
      <vt:variant>
        <vt:i4>37</vt:i4>
      </vt:variant>
    </vt:vector>
  </HeadingPairs>
  <TitlesOfParts>
    <vt:vector size="67" baseType="lpstr">
      <vt:lpstr>Graphik</vt:lpstr>
      <vt:lpstr>Myriad Pro</vt:lpstr>
      <vt:lpstr>Arial</vt:lpstr>
      <vt:lpstr>Calibri</vt:lpstr>
      <vt:lpstr>Calibri Light</vt:lpstr>
      <vt:lpstr>Open Sans</vt:lpstr>
      <vt:lpstr>Raleway</vt:lpstr>
      <vt:lpstr>Roboto</vt:lpstr>
      <vt:lpstr>Theme1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3</vt:lpstr>
      <vt:lpstr>20140311PresentationUWTSDTemplate</vt:lpstr>
      <vt:lpstr>1_Title Slide 1</vt:lpstr>
      <vt:lpstr>1_Sub Title 1</vt:lpstr>
      <vt:lpstr>1_Sub Title 2</vt:lpstr>
      <vt:lpstr>HATM Theme Template</vt:lpstr>
      <vt:lpstr>Office 2013 - 2022 Theme</vt:lpstr>
      <vt:lpstr>PowerPoint Presentation</vt:lpstr>
      <vt:lpstr>PowerPoint Presentation</vt:lpstr>
      <vt:lpstr>PowerPoint Presentation</vt:lpstr>
      <vt:lpstr>PowerPoint Presentation</vt:lpstr>
      <vt:lpstr>PowerPoint Presentation</vt:lpstr>
      <vt:lpstr>Today’s Objectives </vt:lpstr>
      <vt:lpstr>PowerPoint Presentation</vt:lpstr>
      <vt:lpstr>Hotel Revenue Management – Simplified!</vt:lpstr>
      <vt:lpstr>PowerPoint Presentation</vt:lpstr>
      <vt:lpstr>Group Discussion:</vt:lpstr>
      <vt:lpstr> A Brief History of Hotel Revenue Management  </vt:lpstr>
      <vt:lpstr>History of Revenue Management </vt:lpstr>
      <vt:lpstr>History of Revenue Management </vt:lpstr>
      <vt:lpstr>History of Revenue Management </vt:lpstr>
      <vt:lpstr>History of Revenue Management </vt:lpstr>
      <vt:lpstr>Revenue management four levers:</vt:lpstr>
      <vt:lpstr>Revenue Management Four Levers</vt:lpstr>
      <vt:lpstr>Revenue Management Four Levers</vt:lpstr>
      <vt:lpstr>PowerPoint Presentation</vt:lpstr>
      <vt:lpstr>Revenue Management at Marriott:</vt:lpstr>
      <vt:lpstr>Any Questions?</vt:lpstr>
      <vt:lpstr>The Role of: Revenue Manager</vt:lpstr>
      <vt:lpstr>PowerPoint Presentation</vt:lpstr>
      <vt:lpstr>PowerPoint Presentation</vt:lpstr>
      <vt:lpstr>PowerPoint Presentation</vt:lpstr>
      <vt:lpstr>PowerPoint Presentation</vt:lpstr>
      <vt:lpstr>Any Questions?</vt:lpstr>
      <vt:lpstr>PowerPoint Presentation</vt:lpstr>
      <vt:lpstr>PowerPoint Presentation</vt:lpstr>
      <vt:lpstr>ACTIVITY</vt:lpstr>
      <vt:lpstr>ACTIVITY</vt:lpstr>
      <vt:lpstr>ACTIVITY</vt:lpstr>
      <vt:lpstr> Revenue Management technology can help</vt:lpstr>
      <vt:lpstr>Revenue Management – the science of ultimate hotel success &amp; conclusion</vt:lpstr>
      <vt:lpstr>ASSIGNMENT 2   Any Questions?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Ernest Wavei</cp:lastModifiedBy>
  <cp:revision>13</cp:revision>
  <cp:lastPrinted>2020-11-20T16:43:32Z</cp:lastPrinted>
  <dcterms:created xsi:type="dcterms:W3CDTF">2015-04-14T15:21:28Z</dcterms:created>
  <dcterms:modified xsi:type="dcterms:W3CDTF">2025-11-18T09:21:01Z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y fmtid="{D5CDD505-2E9C-101B-9397-08002B2CF9AE}" pid="3" name="MediaServiceImageTags">
    <vt:lpwstr/>
  </property>
</Properties>
</file>