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2.xml" ContentType="application/vnd.openxmlformats-officedocument.presentationml.notesSlide+xml"/>
  <Override PartName="/ppt/notesSlides/notesSlide3.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27"/>
  </p:notesMasterIdLst>
  <p:sldIdLst>
    <p:sldId id="256" r:id="rId2"/>
    <p:sldId id="257" r:id="rId3"/>
    <p:sldId id="291" r:id="rId4"/>
    <p:sldId id="293" r:id="rId5"/>
    <p:sldId id="292" r:id="rId6"/>
    <p:sldId id="295" r:id="rId7"/>
    <p:sldId id="337" r:id="rId8"/>
    <p:sldId id="333" r:id="rId9"/>
    <p:sldId id="320" r:id="rId10"/>
    <p:sldId id="309" r:id="rId11"/>
    <p:sldId id="274" r:id="rId12"/>
    <p:sldId id="307" r:id="rId13"/>
    <p:sldId id="336" r:id="rId14"/>
    <p:sldId id="296" r:id="rId15"/>
    <p:sldId id="317" r:id="rId16"/>
    <p:sldId id="335" r:id="rId17"/>
    <p:sldId id="319" r:id="rId18"/>
    <p:sldId id="310" r:id="rId19"/>
    <p:sldId id="281" r:id="rId20"/>
    <p:sldId id="338" r:id="rId21"/>
    <p:sldId id="283" r:id="rId22"/>
    <p:sldId id="343" r:id="rId23"/>
    <p:sldId id="286" r:id="rId24"/>
    <p:sldId id="341" r:id="rId25"/>
    <p:sldId id="342" r:id="rId2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60" d="100"/>
          <a:sy n="60" d="100"/>
        </p:scale>
        <p:origin x="68" y="100"/>
      </p:cViewPr>
      <p:guideLst/>
    </p:cSldViewPr>
  </p:slideViewPr>
  <p:notesTextViewPr>
    <p:cViewPr>
      <p:scale>
        <a:sx n="1" d="1"/>
        <a:sy n="1" d="1"/>
      </p:scale>
      <p:origin x="0" y="0"/>
    </p:cViewPr>
  </p:notesTextViewPr>
  <p:sorterViewPr>
    <p:cViewPr>
      <p:scale>
        <a:sx n="80" d="100"/>
        <a:sy n="80" d="100"/>
      </p:scale>
      <p:origin x="0" y="-3272"/>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notesMaster" Target="notesMasters/notesMaster1.xml"/><Relationship Id="rId30" Type="http://schemas.openxmlformats.org/officeDocument/2006/relationships/theme" Target="theme/theme1.xml"/></Relationships>
</file>

<file path=ppt/diagrams/colors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3">
  <dgm:title val=""/>
  <dgm:desc val=""/>
  <dgm:catLst>
    <dgm:cat type="colorful" pri="10300"/>
  </dgm:catLst>
  <dgm:styleLbl name="node0">
    <dgm:fillClrLst meth="repeat">
      <a:schemeClr val="accent2"/>
    </dgm:fillClrLst>
    <dgm:linClrLst meth="repeat">
      <a:schemeClr val="lt1"/>
    </dgm:linClrLst>
    <dgm:effectClrLst/>
    <dgm:txLinClrLst/>
    <dgm:txFillClrLst/>
    <dgm:txEffectClrLst/>
  </dgm:styleLbl>
  <dgm:styleLbl name="node1">
    <dgm:fillClrLst>
      <a:schemeClr val="accent3"/>
      <a:schemeClr val="accent4"/>
    </dgm:fillClrLst>
    <dgm:linClrLst meth="repeat">
      <a:schemeClr val="lt1"/>
    </dgm:linClrLst>
    <dgm:effectClrLst/>
    <dgm:txLinClrLst/>
    <dgm:txFillClrLst/>
    <dgm:txEffectClrLst/>
  </dgm:styleLbl>
  <dgm:styleLbl name="alignNode1">
    <dgm:fillClrLst>
      <a:schemeClr val="accent3"/>
      <a:schemeClr val="accent4"/>
    </dgm:fillClrLst>
    <dgm:linClrLst>
      <a:schemeClr val="accent3"/>
      <a:schemeClr val="accent4"/>
    </dgm:linClrLst>
    <dgm:effectClrLst/>
    <dgm:txLinClrLst/>
    <dgm:txFillClrLst/>
    <dgm:txEffectClrLst/>
  </dgm:styleLbl>
  <dgm:styleLbl name="lnNode1">
    <dgm:fillClrLst>
      <a:schemeClr val="accent3"/>
      <a:schemeClr val="accent4"/>
    </dgm:fillClrLst>
    <dgm:linClrLst meth="repeat">
      <a:schemeClr val="lt1"/>
    </dgm:linClrLst>
    <dgm:effectClrLst/>
    <dgm:txLinClrLst/>
    <dgm:txFillClrLst/>
    <dgm:txEffectClrLst/>
  </dgm:styleLbl>
  <dgm:styleLbl name="vennNode1">
    <dgm:fillClrLst>
      <a:schemeClr val="accent3">
        <a:alpha val="50000"/>
      </a:schemeClr>
      <a:schemeClr val="accent4">
        <a:alpha val="50000"/>
      </a:schemeClr>
    </dgm:fillClrLst>
    <dgm:linClrLst meth="repeat">
      <a:schemeClr val="lt1"/>
    </dgm:linClrLst>
    <dgm:effectClrLst/>
    <dgm:txLinClrLst/>
    <dgm:txFillClrLst/>
    <dgm:txEffectClrLst/>
  </dgm:styleLbl>
  <dgm:styleLbl name="node2">
    <dgm:fillClrLst>
      <a:schemeClr val="accent4"/>
    </dgm:fillClrLst>
    <dgm:linClrLst meth="repeat">
      <a:schemeClr val="lt1"/>
    </dgm:linClrLst>
    <dgm:effectClrLst/>
    <dgm:txLinClrLst/>
    <dgm:txFillClrLst/>
    <dgm:txEffectClrLst/>
  </dgm:styleLbl>
  <dgm:styleLbl name="node3">
    <dgm:fillClrLst>
      <a:schemeClr val="accent5"/>
    </dgm:fillClrLst>
    <dgm:linClrLst meth="repeat">
      <a:schemeClr val="lt1"/>
    </dgm:linClrLst>
    <dgm:effectClrLst/>
    <dgm:txLinClrLst/>
    <dgm:txFillClrLst/>
    <dgm:txEffectClrLst/>
  </dgm:styleLbl>
  <dgm:styleLbl name="node4">
    <dgm:fillClrLst>
      <a:schemeClr val="accent6"/>
    </dgm:fillClrLst>
    <dgm:linClrLst meth="repeat">
      <a:schemeClr val="lt1"/>
    </dgm:linClrLst>
    <dgm:effectClrLst/>
    <dgm:txLinClrLst/>
    <dgm:txFillClrLst/>
    <dgm:txEffectClrLst/>
  </dgm:styleLbl>
  <dgm:styleLbl name="fgImgPlace1">
    <dgm:fillClrLst>
      <a:schemeClr val="accent3">
        <a:tint val="50000"/>
      </a:schemeClr>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chemeClr val="accent4"/>
    </dgm:fillClrLst>
    <dgm:linClrLst meth="repeat">
      <a:schemeClr val="lt1"/>
    </dgm:linClrLst>
    <dgm:effectClrLst/>
    <dgm:txLinClrLst/>
    <dgm:txFillClrLst/>
    <dgm:txEffectClrLst/>
  </dgm:styleLbl>
  <dgm:styleLbl name="fgSibTrans2D1">
    <dgm:fillClrLst>
      <a:schemeClr val="accent3"/>
      <a:schemeClr val="accent4"/>
    </dgm:fillClrLst>
    <dgm:linClrLst meth="repeat">
      <a:schemeClr val="lt1"/>
    </dgm:linClrLst>
    <dgm:effectClrLst/>
    <dgm:txLinClrLst/>
    <dgm:txFillClrLst meth="repeat">
      <a:schemeClr val="lt1"/>
    </dgm:txFillClrLst>
    <dgm:txEffectClrLst/>
  </dgm:styleLbl>
  <dgm:styleLbl name="bgSibTrans2D1">
    <dgm:fillClrLst>
      <a:schemeClr val="accent3"/>
      <a:schemeClr val="accent4"/>
    </dgm:fillClrLst>
    <dgm:linClrLst meth="repeat">
      <a:schemeClr val="lt1"/>
    </dgm:linClrLst>
    <dgm:effectClrLst/>
    <dgm:txLinClrLst/>
    <dgm:txFillClrLst meth="repeat">
      <a:schemeClr val="lt1"/>
    </dgm:txFillClrLst>
    <dgm:txEffectClrLst/>
  </dgm:styleLbl>
  <dgm:styleLbl name="sibTrans1D1">
    <dgm:fillClrLst/>
    <dgm:linClrLst>
      <a:schemeClr val="accent3"/>
      <a:schemeClr val="accent4"/>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a:shade val="80000"/>
      </a:schemeClr>
    </dgm:linClrLst>
    <dgm:effectClrLst/>
    <dgm:txLinClrLst/>
    <dgm:txFillClrLst/>
    <dgm:txEffectClrLst/>
  </dgm:styleLbl>
  <dgm:styleLbl name="asst1">
    <dgm:fillClrLst meth="repeat">
      <a:schemeClr val="accent4"/>
    </dgm:fillClrLst>
    <dgm:linClrLst meth="repeat">
      <a:schemeClr val="lt1">
        <a:shade val="80000"/>
      </a:schemeClr>
    </dgm:linClrLst>
    <dgm:effectClrLst/>
    <dgm:txLinClrLst/>
    <dgm:txFillClrLst/>
    <dgm:txEffectClrLst/>
  </dgm:styleLbl>
  <dgm:styleLbl name="asst2">
    <dgm:fillClrLst>
      <a:schemeClr val="accent5"/>
    </dgm:fillClrLst>
    <dgm:linClrLst meth="repeat">
      <a:schemeClr val="lt1"/>
    </dgm:linClrLst>
    <dgm:effectClrLst/>
    <dgm:txLinClrLst/>
    <dgm:txFillClrLst/>
    <dgm:txEffectClrLst/>
  </dgm:styleLbl>
  <dgm:styleLbl name="asst3">
    <dgm:fillClrLst>
      <a:schemeClr val="accent6"/>
    </dgm:fillClrLst>
    <dgm:linClrLst meth="repeat">
      <a:schemeClr val="lt1"/>
    </dgm:linClrLst>
    <dgm:effectClrLst/>
    <dgm:txLinClrLst/>
    <dgm:txFillClrLst/>
    <dgm:txEffectClrLst/>
  </dgm:styleLbl>
  <dgm:styleLbl name="asst4">
    <dgm:fillClrLst>
      <a:schemeClr val="accent1"/>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3"/>
    </dgm:fillClrLst>
    <dgm:linClrLst meth="repeat">
      <a:schemeClr val="accent3"/>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4"/>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5"/>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solidFgAcc1">
    <dgm:fillClrLst meth="repeat">
      <a:schemeClr val="lt1"/>
    </dgm:fillClrLst>
    <dgm:linClrLst>
      <a:schemeClr val="accent3"/>
      <a:schemeClr val="accent4"/>
    </dgm:linClrLst>
    <dgm:effectClrLst/>
    <dgm:txLinClrLst/>
    <dgm:txFillClrLst meth="repeat">
      <a:schemeClr val="dk1"/>
    </dgm:txFillClrLst>
    <dgm:txEffectClrLst/>
  </dgm:styleLbl>
  <dgm:styleLbl name="solidAlignAcc1">
    <dgm:fillClrLst meth="repeat">
      <a:schemeClr val="lt1"/>
    </dgm:fillClrLst>
    <dgm:linClrLst>
      <a:schemeClr val="accent3"/>
      <a:schemeClr val="accent4"/>
    </dgm:linClrLst>
    <dgm:effectClrLst/>
    <dgm:txLinClrLst/>
    <dgm:txFillClrLst meth="repeat">
      <a:schemeClr val="dk1"/>
    </dgm:txFillClrLst>
    <dgm:txEffectClrLst/>
  </dgm:styleLbl>
  <dgm:styleLbl name="solidBgAcc1">
    <dgm:fillClrLst meth="repeat">
      <a:schemeClr val="lt1"/>
    </dgm:fillClrLst>
    <dgm:linClrLst>
      <a:schemeClr val="accent3"/>
      <a:schemeClr val="accent4"/>
    </dgm:linClrLst>
    <dgm:effectClrLst/>
    <dgm:txLinClrLst/>
    <dgm:txFillClrLst meth="repeat">
      <a:schemeClr val="dk1"/>
    </dgm:txFillClrLst>
    <dgm:txEffectClrLst/>
  </dgm:styleLbl>
  <dgm:styleLbl name="f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align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b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2"/>
    </dgm:linClrLst>
    <dgm:effectClrLst/>
    <dgm:txLinClrLst/>
    <dgm:txFillClrLst meth="repeat">
      <a:schemeClr val="dk1"/>
    </dgm:txFillClrLst>
    <dgm:txEffectClrLst/>
  </dgm:styleLbl>
  <dgm:styleLbl name="fgAcc2">
    <dgm:fillClrLst meth="repeat">
      <a:schemeClr val="lt1">
        <a:alpha val="90000"/>
      </a:schemeClr>
    </dgm:fillClrLst>
    <dgm:linClrLst>
      <a:schemeClr val="accent4"/>
    </dgm:linClrLst>
    <dgm:effectClrLst/>
    <dgm:txLinClrLst/>
    <dgm:txFillClrLst meth="repeat">
      <a:schemeClr val="dk1"/>
    </dgm:txFillClrLst>
    <dgm:txEffectClrLst/>
  </dgm:styleLbl>
  <dgm:styleLbl name="fgAcc3">
    <dgm:fillClrLst meth="repeat">
      <a:schemeClr val="lt1">
        <a:alpha val="90000"/>
      </a:schemeClr>
    </dgm:fillClrLst>
    <dgm:linClrLst>
      <a:schemeClr val="accent5"/>
    </dgm:linClrLst>
    <dgm:effectClrLst/>
    <dgm:txLinClrLst/>
    <dgm:txFillClrLst meth="repeat">
      <a:schemeClr val="dk1"/>
    </dgm:txFillClrLst>
    <dgm:txEffectClrLst/>
  </dgm:styleLbl>
  <dgm:styleLbl name="fgAcc4">
    <dgm:fillClrLst meth="repeat">
      <a:schemeClr val="lt1">
        <a:alpha val="90000"/>
      </a:schemeClr>
    </dgm:fillClrLst>
    <dgm:linClrLst>
      <a:schemeClr val="accent6"/>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B3EA59E8-D4AB-4E3F-80DA-7BD5A7313B9B}" type="doc">
      <dgm:prSet loTypeId="urn:microsoft.com/office/officeart/2005/8/layout/default" loCatId="list" qsTypeId="urn:microsoft.com/office/officeart/2005/8/quickstyle/simple4" qsCatId="simple" csTypeId="urn:microsoft.com/office/officeart/2005/8/colors/colorful1" csCatId="colorful" phldr="1"/>
      <dgm:spPr/>
      <dgm:t>
        <a:bodyPr/>
        <a:lstStyle/>
        <a:p>
          <a:endParaRPr lang="en-US"/>
        </a:p>
      </dgm:t>
    </dgm:pt>
    <dgm:pt modelId="{032F2801-EB91-4A50-BF41-3E149F984E19}">
      <dgm:prSet/>
      <dgm:spPr/>
      <dgm:t>
        <a:bodyPr/>
        <a:lstStyle/>
        <a:p>
          <a:r>
            <a:rPr lang="en-GB"/>
            <a:t>Pavlov</a:t>
          </a:r>
          <a:endParaRPr lang="en-US"/>
        </a:p>
      </dgm:t>
    </dgm:pt>
    <dgm:pt modelId="{2B44487C-C18E-4BC8-9D2B-EAFBD96A3012}" type="parTrans" cxnId="{CAB1EF6D-D937-4128-B1A2-D83FBAF01EB5}">
      <dgm:prSet/>
      <dgm:spPr/>
      <dgm:t>
        <a:bodyPr/>
        <a:lstStyle/>
        <a:p>
          <a:endParaRPr lang="en-US"/>
        </a:p>
      </dgm:t>
    </dgm:pt>
    <dgm:pt modelId="{9227A646-AA72-4ECC-9B90-C878B04D6CD4}" type="sibTrans" cxnId="{CAB1EF6D-D937-4128-B1A2-D83FBAF01EB5}">
      <dgm:prSet/>
      <dgm:spPr/>
      <dgm:t>
        <a:bodyPr/>
        <a:lstStyle/>
        <a:p>
          <a:endParaRPr lang="en-US"/>
        </a:p>
      </dgm:t>
    </dgm:pt>
    <dgm:pt modelId="{C3F3F3E2-81FD-4073-9B41-D1031698496C}">
      <dgm:prSet/>
      <dgm:spPr/>
      <dgm:t>
        <a:bodyPr/>
        <a:lstStyle/>
        <a:p>
          <a:r>
            <a:rPr lang="en-US" dirty="0"/>
            <a:t>Thorndike’s Law of Effect</a:t>
          </a:r>
        </a:p>
      </dgm:t>
    </dgm:pt>
    <dgm:pt modelId="{25F80E79-0EC9-4D53-8096-AD4FD4FA8167}" type="parTrans" cxnId="{8488D97A-E86D-4948-81F2-7EE40ED863DC}">
      <dgm:prSet/>
      <dgm:spPr/>
      <dgm:t>
        <a:bodyPr/>
        <a:lstStyle/>
        <a:p>
          <a:endParaRPr lang="en-US"/>
        </a:p>
      </dgm:t>
    </dgm:pt>
    <dgm:pt modelId="{528CC6AA-6B1E-4E5F-ACFA-84307D02AD15}" type="sibTrans" cxnId="{8488D97A-E86D-4948-81F2-7EE40ED863DC}">
      <dgm:prSet/>
      <dgm:spPr/>
      <dgm:t>
        <a:bodyPr/>
        <a:lstStyle/>
        <a:p>
          <a:endParaRPr lang="en-US"/>
        </a:p>
      </dgm:t>
    </dgm:pt>
    <dgm:pt modelId="{4E436933-E454-4388-B901-5E221D37FB53}">
      <dgm:prSet/>
      <dgm:spPr/>
      <dgm:t>
        <a:bodyPr/>
        <a:lstStyle/>
        <a:p>
          <a:r>
            <a:rPr lang="en-US" dirty="0"/>
            <a:t>BF Skinner</a:t>
          </a:r>
        </a:p>
      </dgm:t>
    </dgm:pt>
    <dgm:pt modelId="{141A3DBF-D81F-4FE7-B737-ABF282FD3FA1}" type="parTrans" cxnId="{1DC67349-9135-4E9C-91BB-3E2E00F5BB5E}">
      <dgm:prSet/>
      <dgm:spPr/>
      <dgm:t>
        <a:bodyPr/>
        <a:lstStyle/>
        <a:p>
          <a:endParaRPr lang="en-US"/>
        </a:p>
      </dgm:t>
    </dgm:pt>
    <dgm:pt modelId="{B6F1329F-182C-4004-8A15-92191CEE06C8}" type="sibTrans" cxnId="{1DC67349-9135-4E9C-91BB-3E2E00F5BB5E}">
      <dgm:prSet/>
      <dgm:spPr/>
      <dgm:t>
        <a:bodyPr/>
        <a:lstStyle/>
        <a:p>
          <a:endParaRPr lang="en-US"/>
        </a:p>
      </dgm:t>
    </dgm:pt>
    <dgm:pt modelId="{8CFD2662-24C4-431A-91C0-869A1CC2D362}">
      <dgm:prSet/>
      <dgm:spPr/>
      <dgm:t>
        <a:bodyPr/>
        <a:lstStyle/>
        <a:p>
          <a:r>
            <a:rPr lang="en-US" dirty="0"/>
            <a:t>Watson &amp; Rayner</a:t>
          </a:r>
        </a:p>
      </dgm:t>
    </dgm:pt>
    <dgm:pt modelId="{EEFFE1E5-4E45-48AA-866B-24959236A87D}" type="parTrans" cxnId="{536384B5-15B0-4BA3-A4D4-50E5C9A56285}">
      <dgm:prSet/>
      <dgm:spPr/>
      <dgm:t>
        <a:bodyPr/>
        <a:lstStyle/>
        <a:p>
          <a:endParaRPr lang="en-US"/>
        </a:p>
      </dgm:t>
    </dgm:pt>
    <dgm:pt modelId="{822F5404-8E94-44E3-A1E2-E7B791F19368}" type="sibTrans" cxnId="{536384B5-15B0-4BA3-A4D4-50E5C9A56285}">
      <dgm:prSet/>
      <dgm:spPr/>
      <dgm:t>
        <a:bodyPr/>
        <a:lstStyle/>
        <a:p>
          <a:endParaRPr lang="en-US"/>
        </a:p>
      </dgm:t>
    </dgm:pt>
    <dgm:pt modelId="{EEA450BC-6858-4A24-9287-3C27492114E6}">
      <dgm:prSet/>
      <dgm:spPr/>
      <dgm:t>
        <a:bodyPr/>
        <a:lstStyle/>
        <a:p>
          <a:r>
            <a:rPr lang="en-GB"/>
            <a:t>Bandura &amp; observational learning</a:t>
          </a:r>
          <a:endParaRPr lang="en-US"/>
        </a:p>
      </dgm:t>
    </dgm:pt>
    <dgm:pt modelId="{05268B42-C833-4325-9C55-C10ACBE10E18}" type="parTrans" cxnId="{7494752D-B9F2-4C49-80ED-F05EC261B39F}">
      <dgm:prSet/>
      <dgm:spPr/>
      <dgm:t>
        <a:bodyPr/>
        <a:lstStyle/>
        <a:p>
          <a:endParaRPr lang="en-US"/>
        </a:p>
      </dgm:t>
    </dgm:pt>
    <dgm:pt modelId="{0CB61F05-0EC7-4E88-803C-08A9674F3900}" type="sibTrans" cxnId="{7494752D-B9F2-4C49-80ED-F05EC261B39F}">
      <dgm:prSet/>
      <dgm:spPr/>
      <dgm:t>
        <a:bodyPr/>
        <a:lstStyle/>
        <a:p>
          <a:endParaRPr lang="en-US"/>
        </a:p>
      </dgm:t>
    </dgm:pt>
    <dgm:pt modelId="{916219FB-D563-4AE8-AA03-507E318D13A8}">
      <dgm:prSet/>
      <dgm:spPr/>
      <dgm:t>
        <a:bodyPr/>
        <a:lstStyle/>
        <a:p>
          <a:r>
            <a:rPr lang="en-GB"/>
            <a:t>Media violence</a:t>
          </a:r>
          <a:endParaRPr lang="en-US"/>
        </a:p>
      </dgm:t>
    </dgm:pt>
    <dgm:pt modelId="{57F34F52-BDA2-4C0A-8686-9E3212EF86D2}" type="parTrans" cxnId="{80268A8B-230A-411A-B1EA-420862EC7635}">
      <dgm:prSet/>
      <dgm:spPr/>
      <dgm:t>
        <a:bodyPr/>
        <a:lstStyle/>
        <a:p>
          <a:endParaRPr lang="en-US"/>
        </a:p>
      </dgm:t>
    </dgm:pt>
    <dgm:pt modelId="{D965E852-4861-48A3-AD5F-BA29F815BF87}" type="sibTrans" cxnId="{80268A8B-230A-411A-B1EA-420862EC7635}">
      <dgm:prSet/>
      <dgm:spPr/>
      <dgm:t>
        <a:bodyPr/>
        <a:lstStyle/>
        <a:p>
          <a:endParaRPr lang="en-US"/>
        </a:p>
      </dgm:t>
    </dgm:pt>
    <dgm:pt modelId="{E212EFC5-7266-4C3A-A2FE-D7B60F368984}">
      <dgm:prSet/>
      <dgm:spPr/>
      <dgm:t>
        <a:bodyPr/>
        <a:lstStyle/>
        <a:p>
          <a:r>
            <a:rPr lang="en-GB"/>
            <a:t>Conditioning criminals?</a:t>
          </a:r>
          <a:endParaRPr lang="en-US"/>
        </a:p>
      </dgm:t>
    </dgm:pt>
    <dgm:pt modelId="{216D7AA8-E47B-49EB-AFC0-DE4031ACAE5C}" type="parTrans" cxnId="{E15197AD-6126-4630-9D69-95B940F07FD3}">
      <dgm:prSet/>
      <dgm:spPr/>
      <dgm:t>
        <a:bodyPr/>
        <a:lstStyle/>
        <a:p>
          <a:endParaRPr lang="en-US"/>
        </a:p>
      </dgm:t>
    </dgm:pt>
    <dgm:pt modelId="{1289D670-DEDD-48BB-BC0C-DD1D3C71365C}" type="sibTrans" cxnId="{E15197AD-6126-4630-9D69-95B940F07FD3}">
      <dgm:prSet/>
      <dgm:spPr/>
      <dgm:t>
        <a:bodyPr/>
        <a:lstStyle/>
        <a:p>
          <a:endParaRPr lang="en-US"/>
        </a:p>
      </dgm:t>
    </dgm:pt>
    <dgm:pt modelId="{17127741-75C6-4761-84A9-89BD994B8A39}" type="pres">
      <dgm:prSet presAssocID="{B3EA59E8-D4AB-4E3F-80DA-7BD5A7313B9B}" presName="diagram" presStyleCnt="0">
        <dgm:presLayoutVars>
          <dgm:dir/>
          <dgm:resizeHandles val="exact"/>
        </dgm:presLayoutVars>
      </dgm:prSet>
      <dgm:spPr/>
    </dgm:pt>
    <dgm:pt modelId="{7D8B210B-89EE-4C52-8E17-732C624F2D5E}" type="pres">
      <dgm:prSet presAssocID="{032F2801-EB91-4A50-BF41-3E149F984E19}" presName="node" presStyleLbl="node1" presStyleIdx="0" presStyleCnt="7">
        <dgm:presLayoutVars>
          <dgm:bulletEnabled val="1"/>
        </dgm:presLayoutVars>
      </dgm:prSet>
      <dgm:spPr/>
    </dgm:pt>
    <dgm:pt modelId="{B41897E4-7B5E-4819-9FA1-BCA6DDD5A3DD}" type="pres">
      <dgm:prSet presAssocID="{9227A646-AA72-4ECC-9B90-C878B04D6CD4}" presName="sibTrans" presStyleCnt="0"/>
      <dgm:spPr/>
    </dgm:pt>
    <dgm:pt modelId="{BEE5B9DC-F8EA-4124-B75D-0E2213C26C2B}" type="pres">
      <dgm:prSet presAssocID="{C3F3F3E2-81FD-4073-9B41-D1031698496C}" presName="node" presStyleLbl="node1" presStyleIdx="1" presStyleCnt="7">
        <dgm:presLayoutVars>
          <dgm:bulletEnabled val="1"/>
        </dgm:presLayoutVars>
      </dgm:prSet>
      <dgm:spPr/>
    </dgm:pt>
    <dgm:pt modelId="{6F189EAA-54D7-4BB3-A0D9-7F0C44CDFEB8}" type="pres">
      <dgm:prSet presAssocID="{528CC6AA-6B1E-4E5F-ACFA-84307D02AD15}" presName="sibTrans" presStyleCnt="0"/>
      <dgm:spPr/>
    </dgm:pt>
    <dgm:pt modelId="{AFA52ACB-441B-41AE-9980-A55892A2265F}" type="pres">
      <dgm:prSet presAssocID="{4E436933-E454-4388-B901-5E221D37FB53}" presName="node" presStyleLbl="node1" presStyleIdx="2" presStyleCnt="7" custLinFactX="5082" custLinFactNeighborX="100000" custLinFactNeighborY="2553">
        <dgm:presLayoutVars>
          <dgm:bulletEnabled val="1"/>
        </dgm:presLayoutVars>
      </dgm:prSet>
      <dgm:spPr/>
    </dgm:pt>
    <dgm:pt modelId="{0DF9CC04-7763-42FE-9E3E-E1B5C7BE81A4}" type="pres">
      <dgm:prSet presAssocID="{B6F1329F-182C-4004-8A15-92191CEE06C8}" presName="sibTrans" presStyleCnt="0"/>
      <dgm:spPr/>
    </dgm:pt>
    <dgm:pt modelId="{BD85AAFD-DD81-4AF0-AF21-7BFAB62FEE2B}" type="pres">
      <dgm:prSet presAssocID="{8CFD2662-24C4-431A-91C0-869A1CC2D362}" presName="node" presStyleLbl="node1" presStyleIdx="3" presStyleCnt="7" custLinFactX="-15000" custLinFactNeighborX="-100000" custLinFactNeighborY="-566">
        <dgm:presLayoutVars>
          <dgm:bulletEnabled val="1"/>
        </dgm:presLayoutVars>
      </dgm:prSet>
      <dgm:spPr/>
    </dgm:pt>
    <dgm:pt modelId="{623A285A-0E73-4AEB-927B-1007CA7D4461}" type="pres">
      <dgm:prSet presAssocID="{822F5404-8E94-44E3-A1E2-E7B791F19368}" presName="sibTrans" presStyleCnt="0"/>
      <dgm:spPr/>
    </dgm:pt>
    <dgm:pt modelId="{CDF9D9BF-412D-44B6-89B0-2CA0D0001D02}" type="pres">
      <dgm:prSet presAssocID="{EEA450BC-6858-4A24-9287-3C27492114E6}" presName="node" presStyleLbl="node1" presStyleIdx="4" presStyleCnt="7">
        <dgm:presLayoutVars>
          <dgm:bulletEnabled val="1"/>
        </dgm:presLayoutVars>
      </dgm:prSet>
      <dgm:spPr/>
    </dgm:pt>
    <dgm:pt modelId="{D2AB126C-0B69-401A-ADB7-2525FFF4BF16}" type="pres">
      <dgm:prSet presAssocID="{0CB61F05-0EC7-4E88-803C-08A9674F3900}" presName="sibTrans" presStyleCnt="0"/>
      <dgm:spPr/>
    </dgm:pt>
    <dgm:pt modelId="{6DFD11B5-B95E-4652-A51D-D070E63D0DF7}" type="pres">
      <dgm:prSet presAssocID="{916219FB-D563-4AE8-AA03-507E318D13A8}" presName="node" presStyleLbl="node1" presStyleIdx="5" presStyleCnt="7">
        <dgm:presLayoutVars>
          <dgm:bulletEnabled val="1"/>
        </dgm:presLayoutVars>
      </dgm:prSet>
      <dgm:spPr/>
    </dgm:pt>
    <dgm:pt modelId="{E2C4C1DD-2713-4079-8963-8BB9B807A801}" type="pres">
      <dgm:prSet presAssocID="{D965E852-4861-48A3-AD5F-BA29F815BF87}" presName="sibTrans" presStyleCnt="0"/>
      <dgm:spPr/>
    </dgm:pt>
    <dgm:pt modelId="{D54CEFFD-A968-44AE-AA80-3B7F0373FE4E}" type="pres">
      <dgm:prSet presAssocID="{E212EFC5-7266-4C3A-A2FE-D7B60F368984}" presName="node" presStyleLbl="node1" presStyleIdx="6" presStyleCnt="7">
        <dgm:presLayoutVars>
          <dgm:bulletEnabled val="1"/>
        </dgm:presLayoutVars>
      </dgm:prSet>
      <dgm:spPr/>
    </dgm:pt>
  </dgm:ptLst>
  <dgm:cxnLst>
    <dgm:cxn modelId="{D6288312-F797-430A-B427-EF03C935D70A}" type="presOf" srcId="{4E436933-E454-4388-B901-5E221D37FB53}" destId="{AFA52ACB-441B-41AE-9980-A55892A2265F}" srcOrd="0" destOrd="0" presId="urn:microsoft.com/office/officeart/2005/8/layout/default"/>
    <dgm:cxn modelId="{6F5E9A14-05D1-4E27-BBC5-7CB405B4C67B}" type="presOf" srcId="{916219FB-D563-4AE8-AA03-507E318D13A8}" destId="{6DFD11B5-B95E-4652-A51D-D070E63D0DF7}" srcOrd="0" destOrd="0" presId="urn:microsoft.com/office/officeart/2005/8/layout/default"/>
    <dgm:cxn modelId="{98C7EC28-15D4-45DC-8C4E-67C705FE0FDA}" type="presOf" srcId="{E212EFC5-7266-4C3A-A2FE-D7B60F368984}" destId="{D54CEFFD-A968-44AE-AA80-3B7F0373FE4E}" srcOrd="0" destOrd="0" presId="urn:microsoft.com/office/officeart/2005/8/layout/default"/>
    <dgm:cxn modelId="{7494752D-B9F2-4C49-80ED-F05EC261B39F}" srcId="{B3EA59E8-D4AB-4E3F-80DA-7BD5A7313B9B}" destId="{EEA450BC-6858-4A24-9287-3C27492114E6}" srcOrd="4" destOrd="0" parTransId="{05268B42-C833-4325-9C55-C10ACBE10E18}" sibTransId="{0CB61F05-0EC7-4E88-803C-08A9674F3900}"/>
    <dgm:cxn modelId="{10399C60-6572-464C-9718-731D600CFFBE}" type="presOf" srcId="{B3EA59E8-D4AB-4E3F-80DA-7BD5A7313B9B}" destId="{17127741-75C6-4761-84A9-89BD994B8A39}" srcOrd="0" destOrd="0" presId="urn:microsoft.com/office/officeart/2005/8/layout/default"/>
    <dgm:cxn modelId="{B2D94343-462C-4D3E-9674-0C3B09AA8127}" type="presOf" srcId="{032F2801-EB91-4A50-BF41-3E149F984E19}" destId="{7D8B210B-89EE-4C52-8E17-732C624F2D5E}" srcOrd="0" destOrd="0" presId="urn:microsoft.com/office/officeart/2005/8/layout/default"/>
    <dgm:cxn modelId="{1DC67349-9135-4E9C-91BB-3E2E00F5BB5E}" srcId="{B3EA59E8-D4AB-4E3F-80DA-7BD5A7313B9B}" destId="{4E436933-E454-4388-B901-5E221D37FB53}" srcOrd="2" destOrd="0" parTransId="{141A3DBF-D81F-4FE7-B737-ABF282FD3FA1}" sibTransId="{B6F1329F-182C-4004-8A15-92191CEE06C8}"/>
    <dgm:cxn modelId="{CAB1EF6D-D937-4128-B1A2-D83FBAF01EB5}" srcId="{B3EA59E8-D4AB-4E3F-80DA-7BD5A7313B9B}" destId="{032F2801-EB91-4A50-BF41-3E149F984E19}" srcOrd="0" destOrd="0" parTransId="{2B44487C-C18E-4BC8-9D2B-EAFBD96A3012}" sibTransId="{9227A646-AA72-4ECC-9B90-C878B04D6CD4}"/>
    <dgm:cxn modelId="{8488D97A-E86D-4948-81F2-7EE40ED863DC}" srcId="{B3EA59E8-D4AB-4E3F-80DA-7BD5A7313B9B}" destId="{C3F3F3E2-81FD-4073-9B41-D1031698496C}" srcOrd="1" destOrd="0" parTransId="{25F80E79-0EC9-4D53-8096-AD4FD4FA8167}" sibTransId="{528CC6AA-6B1E-4E5F-ACFA-84307D02AD15}"/>
    <dgm:cxn modelId="{80268A8B-230A-411A-B1EA-420862EC7635}" srcId="{B3EA59E8-D4AB-4E3F-80DA-7BD5A7313B9B}" destId="{916219FB-D563-4AE8-AA03-507E318D13A8}" srcOrd="5" destOrd="0" parTransId="{57F34F52-BDA2-4C0A-8686-9E3212EF86D2}" sibTransId="{D965E852-4861-48A3-AD5F-BA29F815BF87}"/>
    <dgm:cxn modelId="{E15197AD-6126-4630-9D69-95B940F07FD3}" srcId="{B3EA59E8-D4AB-4E3F-80DA-7BD5A7313B9B}" destId="{E212EFC5-7266-4C3A-A2FE-D7B60F368984}" srcOrd="6" destOrd="0" parTransId="{216D7AA8-E47B-49EB-AFC0-DE4031ACAE5C}" sibTransId="{1289D670-DEDD-48BB-BC0C-DD1D3C71365C}"/>
    <dgm:cxn modelId="{536384B5-15B0-4BA3-A4D4-50E5C9A56285}" srcId="{B3EA59E8-D4AB-4E3F-80DA-7BD5A7313B9B}" destId="{8CFD2662-24C4-431A-91C0-869A1CC2D362}" srcOrd="3" destOrd="0" parTransId="{EEFFE1E5-4E45-48AA-866B-24959236A87D}" sibTransId="{822F5404-8E94-44E3-A1E2-E7B791F19368}"/>
    <dgm:cxn modelId="{D2DBDECF-2909-4475-B4E4-4D82AD92A9CD}" type="presOf" srcId="{C3F3F3E2-81FD-4073-9B41-D1031698496C}" destId="{BEE5B9DC-F8EA-4124-B75D-0E2213C26C2B}" srcOrd="0" destOrd="0" presId="urn:microsoft.com/office/officeart/2005/8/layout/default"/>
    <dgm:cxn modelId="{943E79F2-A016-415D-B2D8-BB3D2F3FC2D2}" type="presOf" srcId="{EEA450BC-6858-4A24-9287-3C27492114E6}" destId="{CDF9D9BF-412D-44B6-89B0-2CA0D0001D02}" srcOrd="0" destOrd="0" presId="urn:microsoft.com/office/officeart/2005/8/layout/default"/>
    <dgm:cxn modelId="{5B362FF3-AD89-44F5-8022-A05477A59620}" type="presOf" srcId="{8CFD2662-24C4-431A-91C0-869A1CC2D362}" destId="{BD85AAFD-DD81-4AF0-AF21-7BFAB62FEE2B}" srcOrd="0" destOrd="0" presId="urn:microsoft.com/office/officeart/2005/8/layout/default"/>
    <dgm:cxn modelId="{5C5F92C0-9238-4F37-A529-C0E87B638990}" type="presParOf" srcId="{17127741-75C6-4761-84A9-89BD994B8A39}" destId="{7D8B210B-89EE-4C52-8E17-732C624F2D5E}" srcOrd="0" destOrd="0" presId="urn:microsoft.com/office/officeart/2005/8/layout/default"/>
    <dgm:cxn modelId="{F9AC5DEB-B0E8-4C9E-846F-6443DCE3DBE8}" type="presParOf" srcId="{17127741-75C6-4761-84A9-89BD994B8A39}" destId="{B41897E4-7B5E-4819-9FA1-BCA6DDD5A3DD}" srcOrd="1" destOrd="0" presId="urn:microsoft.com/office/officeart/2005/8/layout/default"/>
    <dgm:cxn modelId="{EA2198B1-FB89-40DE-BC51-09BA18B380C4}" type="presParOf" srcId="{17127741-75C6-4761-84A9-89BD994B8A39}" destId="{BEE5B9DC-F8EA-4124-B75D-0E2213C26C2B}" srcOrd="2" destOrd="0" presId="urn:microsoft.com/office/officeart/2005/8/layout/default"/>
    <dgm:cxn modelId="{D685E88D-98CA-46B7-812E-0AC48FF93374}" type="presParOf" srcId="{17127741-75C6-4761-84A9-89BD994B8A39}" destId="{6F189EAA-54D7-4BB3-A0D9-7F0C44CDFEB8}" srcOrd="3" destOrd="0" presId="urn:microsoft.com/office/officeart/2005/8/layout/default"/>
    <dgm:cxn modelId="{1A0924D1-CCC6-43C1-A39E-7ABE1720AA34}" type="presParOf" srcId="{17127741-75C6-4761-84A9-89BD994B8A39}" destId="{AFA52ACB-441B-41AE-9980-A55892A2265F}" srcOrd="4" destOrd="0" presId="urn:microsoft.com/office/officeart/2005/8/layout/default"/>
    <dgm:cxn modelId="{F12FE244-26C2-4369-BCF1-7F1851B34C0D}" type="presParOf" srcId="{17127741-75C6-4761-84A9-89BD994B8A39}" destId="{0DF9CC04-7763-42FE-9E3E-E1B5C7BE81A4}" srcOrd="5" destOrd="0" presId="urn:microsoft.com/office/officeart/2005/8/layout/default"/>
    <dgm:cxn modelId="{3B7D0809-FCB2-4094-9851-5B9B1C42F371}" type="presParOf" srcId="{17127741-75C6-4761-84A9-89BD994B8A39}" destId="{BD85AAFD-DD81-4AF0-AF21-7BFAB62FEE2B}" srcOrd="6" destOrd="0" presId="urn:microsoft.com/office/officeart/2005/8/layout/default"/>
    <dgm:cxn modelId="{7C59A334-B761-488F-9BAA-147F1411DF5E}" type="presParOf" srcId="{17127741-75C6-4761-84A9-89BD994B8A39}" destId="{623A285A-0E73-4AEB-927B-1007CA7D4461}" srcOrd="7" destOrd="0" presId="urn:microsoft.com/office/officeart/2005/8/layout/default"/>
    <dgm:cxn modelId="{A0AA6D26-C1C2-4946-9FDA-0D3076694999}" type="presParOf" srcId="{17127741-75C6-4761-84A9-89BD994B8A39}" destId="{CDF9D9BF-412D-44B6-89B0-2CA0D0001D02}" srcOrd="8" destOrd="0" presId="urn:microsoft.com/office/officeart/2005/8/layout/default"/>
    <dgm:cxn modelId="{1F809AB4-1FCF-435C-839F-3819AE34ECDF}" type="presParOf" srcId="{17127741-75C6-4761-84A9-89BD994B8A39}" destId="{D2AB126C-0B69-401A-ADB7-2525FFF4BF16}" srcOrd="9" destOrd="0" presId="urn:microsoft.com/office/officeart/2005/8/layout/default"/>
    <dgm:cxn modelId="{10064C05-CD03-49F7-A8ED-2E86A84A7298}" type="presParOf" srcId="{17127741-75C6-4761-84A9-89BD994B8A39}" destId="{6DFD11B5-B95E-4652-A51D-D070E63D0DF7}" srcOrd="10" destOrd="0" presId="urn:microsoft.com/office/officeart/2005/8/layout/default"/>
    <dgm:cxn modelId="{E0A6CD6E-ED59-4664-9EDB-5C66B47B2ECF}" type="presParOf" srcId="{17127741-75C6-4761-84A9-89BD994B8A39}" destId="{E2C4C1DD-2713-4079-8963-8BB9B807A801}" srcOrd="11" destOrd="0" presId="urn:microsoft.com/office/officeart/2005/8/layout/default"/>
    <dgm:cxn modelId="{FC0EACD7-B677-4B45-891C-E8A547764E16}" type="presParOf" srcId="{17127741-75C6-4761-84A9-89BD994B8A39}" destId="{D54CEFFD-A968-44AE-AA80-3B7F0373FE4E}" srcOrd="12"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F219EE30-3001-7743-A55B-397669D2F62D}" type="doc">
      <dgm:prSet loTypeId="urn:microsoft.com/office/officeart/2005/8/layout/bProcess3" loCatId="" qsTypeId="urn:microsoft.com/office/officeart/2005/8/quickstyle/3d3" qsCatId="3D" csTypeId="urn:microsoft.com/office/officeart/2005/8/colors/colorful3" csCatId="colorful" phldr="1"/>
      <dgm:spPr/>
      <dgm:t>
        <a:bodyPr/>
        <a:lstStyle/>
        <a:p>
          <a:endParaRPr lang="en-US"/>
        </a:p>
      </dgm:t>
    </dgm:pt>
    <dgm:pt modelId="{54427EF6-F0B9-534F-9F75-395FBA8AF648}">
      <dgm:prSet/>
      <dgm:spPr/>
      <dgm:t>
        <a:bodyPr/>
        <a:lstStyle/>
        <a:p>
          <a:pPr rtl="0"/>
          <a:r>
            <a:rPr lang="en-US" dirty="0"/>
            <a:t>John Watson and Rosalie Rayner conducted a study on an 11-month-old infant named Albert</a:t>
          </a:r>
        </a:p>
      </dgm:t>
    </dgm:pt>
    <dgm:pt modelId="{C87CB8F4-BA32-AF40-8DE9-FDAEDADEBF65}" type="parTrans" cxnId="{A2172990-0407-004D-BC2F-4BB2E8C02523}">
      <dgm:prSet/>
      <dgm:spPr/>
      <dgm:t>
        <a:bodyPr/>
        <a:lstStyle/>
        <a:p>
          <a:endParaRPr lang="en-US">
            <a:solidFill>
              <a:schemeClr val="tx1"/>
            </a:solidFill>
          </a:endParaRPr>
        </a:p>
      </dgm:t>
    </dgm:pt>
    <dgm:pt modelId="{0BE1F9C5-95CC-F844-B5A4-F9BF3CD984A7}" type="sibTrans" cxnId="{A2172990-0407-004D-BC2F-4BB2E8C02523}">
      <dgm:prSet/>
      <dgm:spPr/>
      <dgm:t>
        <a:bodyPr/>
        <a:lstStyle/>
        <a:p>
          <a:endParaRPr lang="en-US">
            <a:solidFill>
              <a:schemeClr val="tx1"/>
            </a:solidFill>
          </a:endParaRPr>
        </a:p>
      </dgm:t>
    </dgm:pt>
    <dgm:pt modelId="{B6E5F9A1-F40C-5A42-B1D2-55F563DAB94C}">
      <dgm:prSet/>
      <dgm:spPr/>
      <dgm:t>
        <a:bodyPr/>
        <a:lstStyle/>
        <a:p>
          <a:pPr rtl="0"/>
          <a:r>
            <a:rPr lang="en-US" dirty="0"/>
            <a:t>While Albert was looking at a little white rat, Watson quietly sneaked behind him with a long iron bar and a hammer and clanged the two together</a:t>
          </a:r>
        </a:p>
      </dgm:t>
    </dgm:pt>
    <dgm:pt modelId="{7C870344-2974-E643-96BA-6D1878FDB273}" type="parTrans" cxnId="{D3EEF471-640E-F14B-BE8A-5C6A2CD076D7}">
      <dgm:prSet/>
      <dgm:spPr/>
      <dgm:t>
        <a:bodyPr/>
        <a:lstStyle/>
        <a:p>
          <a:endParaRPr lang="en-US">
            <a:solidFill>
              <a:schemeClr val="tx1"/>
            </a:solidFill>
          </a:endParaRPr>
        </a:p>
      </dgm:t>
    </dgm:pt>
    <dgm:pt modelId="{F873C003-2855-354B-BAA6-7DCE70BA49B7}" type="sibTrans" cxnId="{D3EEF471-640E-F14B-BE8A-5C6A2CD076D7}">
      <dgm:prSet/>
      <dgm:spPr/>
      <dgm:t>
        <a:bodyPr/>
        <a:lstStyle/>
        <a:p>
          <a:endParaRPr lang="en-US">
            <a:solidFill>
              <a:schemeClr val="tx1"/>
            </a:solidFill>
          </a:endParaRPr>
        </a:p>
      </dgm:t>
    </dgm:pt>
    <dgm:pt modelId="{D316DF8A-E3CA-A248-9B83-17AAECF4C216}">
      <dgm:prSet/>
      <dgm:spPr/>
      <dgm:t>
        <a:bodyPr/>
        <a:lstStyle/>
        <a:p>
          <a:pPr rtl="0"/>
          <a:r>
            <a:rPr lang="en-US"/>
            <a:t>Albert</a:t>
          </a:r>
          <a:r>
            <a:rPr lang="fr-FR" altLang="ja-JP"/>
            <a:t>'</a:t>
          </a:r>
          <a:r>
            <a:rPr lang="en-US"/>
            <a:t>s reflexive response, the UCR, was a fear-avoidance response to the loud noise, which was the UCS</a:t>
          </a:r>
          <a:endParaRPr lang="en-US" dirty="0"/>
        </a:p>
      </dgm:t>
    </dgm:pt>
    <dgm:pt modelId="{2DA39F36-75C3-3A42-82DD-D30A2F03E450}" type="parTrans" cxnId="{46BD56B6-28F5-134F-9EE5-EF3394BBFCC9}">
      <dgm:prSet/>
      <dgm:spPr/>
      <dgm:t>
        <a:bodyPr/>
        <a:lstStyle/>
        <a:p>
          <a:endParaRPr lang="en-US">
            <a:solidFill>
              <a:schemeClr val="tx1"/>
            </a:solidFill>
          </a:endParaRPr>
        </a:p>
      </dgm:t>
    </dgm:pt>
    <dgm:pt modelId="{159CEA19-EF35-3E4C-82D7-4D69A4F6DC5B}" type="sibTrans" cxnId="{46BD56B6-28F5-134F-9EE5-EF3394BBFCC9}">
      <dgm:prSet/>
      <dgm:spPr/>
      <dgm:t>
        <a:bodyPr/>
        <a:lstStyle/>
        <a:p>
          <a:endParaRPr lang="en-US">
            <a:solidFill>
              <a:schemeClr val="tx1"/>
            </a:solidFill>
          </a:endParaRPr>
        </a:p>
      </dgm:t>
    </dgm:pt>
    <dgm:pt modelId="{1A1A7E7B-04E3-984E-A316-8E5FD9479595}">
      <dgm:prSet/>
      <dgm:spPr/>
      <dgm:t>
        <a:bodyPr/>
        <a:lstStyle/>
        <a:p>
          <a:pPr rtl="0"/>
          <a:r>
            <a:rPr lang="en-US"/>
            <a:t>After pairing the white rat with the unexpected loud noise only 7 times, the white rat became a CS</a:t>
          </a:r>
          <a:endParaRPr lang="en-US" dirty="0"/>
        </a:p>
      </dgm:t>
    </dgm:pt>
    <dgm:pt modelId="{07F36974-73CA-6042-B774-C4580F9D5310}" type="parTrans" cxnId="{4A791462-1D62-954B-ACCC-B7145DF7B50D}">
      <dgm:prSet/>
      <dgm:spPr/>
      <dgm:t>
        <a:bodyPr/>
        <a:lstStyle/>
        <a:p>
          <a:endParaRPr lang="en-US">
            <a:solidFill>
              <a:schemeClr val="tx1"/>
            </a:solidFill>
          </a:endParaRPr>
        </a:p>
      </dgm:t>
    </dgm:pt>
    <dgm:pt modelId="{E6731F51-6914-6140-A741-868103CE9097}" type="sibTrans" cxnId="{4A791462-1D62-954B-ACCC-B7145DF7B50D}">
      <dgm:prSet/>
      <dgm:spPr/>
      <dgm:t>
        <a:bodyPr/>
        <a:lstStyle/>
        <a:p>
          <a:endParaRPr lang="en-US">
            <a:solidFill>
              <a:schemeClr val="tx1"/>
            </a:solidFill>
          </a:endParaRPr>
        </a:p>
      </dgm:t>
    </dgm:pt>
    <dgm:pt modelId="{F45457A9-BDA2-E34D-94E1-22F72AB401CE}" type="pres">
      <dgm:prSet presAssocID="{F219EE30-3001-7743-A55B-397669D2F62D}" presName="Name0" presStyleCnt="0">
        <dgm:presLayoutVars>
          <dgm:dir/>
          <dgm:resizeHandles val="exact"/>
        </dgm:presLayoutVars>
      </dgm:prSet>
      <dgm:spPr/>
    </dgm:pt>
    <dgm:pt modelId="{494FF8B2-3318-0E4F-9502-0DA588B611D6}" type="pres">
      <dgm:prSet presAssocID="{54427EF6-F0B9-534F-9F75-395FBA8AF648}" presName="node" presStyleLbl="node1" presStyleIdx="0" presStyleCnt="4">
        <dgm:presLayoutVars>
          <dgm:bulletEnabled val="1"/>
        </dgm:presLayoutVars>
      </dgm:prSet>
      <dgm:spPr/>
    </dgm:pt>
    <dgm:pt modelId="{A2DE6418-BC3F-AE4D-960F-D2852667CDCC}" type="pres">
      <dgm:prSet presAssocID="{0BE1F9C5-95CC-F844-B5A4-F9BF3CD984A7}" presName="sibTrans" presStyleLbl="sibTrans1D1" presStyleIdx="0" presStyleCnt="3"/>
      <dgm:spPr/>
    </dgm:pt>
    <dgm:pt modelId="{21D944E9-E0BF-5944-8063-D8F9E2AB002B}" type="pres">
      <dgm:prSet presAssocID="{0BE1F9C5-95CC-F844-B5A4-F9BF3CD984A7}" presName="connectorText" presStyleLbl="sibTrans1D1" presStyleIdx="0" presStyleCnt="3"/>
      <dgm:spPr/>
    </dgm:pt>
    <dgm:pt modelId="{AC41DF57-3C78-D840-81E9-791D17295DD6}" type="pres">
      <dgm:prSet presAssocID="{B6E5F9A1-F40C-5A42-B1D2-55F563DAB94C}" presName="node" presStyleLbl="node1" presStyleIdx="1" presStyleCnt="4">
        <dgm:presLayoutVars>
          <dgm:bulletEnabled val="1"/>
        </dgm:presLayoutVars>
      </dgm:prSet>
      <dgm:spPr/>
    </dgm:pt>
    <dgm:pt modelId="{7BD4D944-6B90-004A-A79D-FFC3AEA1978A}" type="pres">
      <dgm:prSet presAssocID="{F873C003-2855-354B-BAA6-7DCE70BA49B7}" presName="sibTrans" presStyleLbl="sibTrans1D1" presStyleIdx="1" presStyleCnt="3"/>
      <dgm:spPr/>
    </dgm:pt>
    <dgm:pt modelId="{BEBCC900-1EF7-7348-AC6E-649C3724ADF6}" type="pres">
      <dgm:prSet presAssocID="{F873C003-2855-354B-BAA6-7DCE70BA49B7}" presName="connectorText" presStyleLbl="sibTrans1D1" presStyleIdx="1" presStyleCnt="3"/>
      <dgm:spPr/>
    </dgm:pt>
    <dgm:pt modelId="{12519941-8D71-AB48-8F10-B560A7CDCC66}" type="pres">
      <dgm:prSet presAssocID="{D316DF8A-E3CA-A248-9B83-17AAECF4C216}" presName="node" presStyleLbl="node1" presStyleIdx="2" presStyleCnt="4">
        <dgm:presLayoutVars>
          <dgm:bulletEnabled val="1"/>
        </dgm:presLayoutVars>
      </dgm:prSet>
      <dgm:spPr/>
    </dgm:pt>
    <dgm:pt modelId="{D731B286-440C-9043-ADA5-1AAE28AB9200}" type="pres">
      <dgm:prSet presAssocID="{159CEA19-EF35-3E4C-82D7-4D69A4F6DC5B}" presName="sibTrans" presStyleLbl="sibTrans1D1" presStyleIdx="2" presStyleCnt="3"/>
      <dgm:spPr/>
    </dgm:pt>
    <dgm:pt modelId="{C9888944-FF04-654C-BF7A-3A520D7712DA}" type="pres">
      <dgm:prSet presAssocID="{159CEA19-EF35-3E4C-82D7-4D69A4F6DC5B}" presName="connectorText" presStyleLbl="sibTrans1D1" presStyleIdx="2" presStyleCnt="3"/>
      <dgm:spPr/>
    </dgm:pt>
    <dgm:pt modelId="{C38E253A-0F40-4641-BB9A-BD275BCC69AE}" type="pres">
      <dgm:prSet presAssocID="{1A1A7E7B-04E3-984E-A316-8E5FD9479595}" presName="node" presStyleLbl="node1" presStyleIdx="3" presStyleCnt="4">
        <dgm:presLayoutVars>
          <dgm:bulletEnabled val="1"/>
        </dgm:presLayoutVars>
      </dgm:prSet>
      <dgm:spPr/>
    </dgm:pt>
  </dgm:ptLst>
  <dgm:cxnLst>
    <dgm:cxn modelId="{88A84E0F-E001-4926-A13C-3108726DFF3D}" type="presOf" srcId="{F219EE30-3001-7743-A55B-397669D2F62D}" destId="{F45457A9-BDA2-E34D-94E1-22F72AB401CE}" srcOrd="0" destOrd="0" presId="urn:microsoft.com/office/officeart/2005/8/layout/bProcess3"/>
    <dgm:cxn modelId="{F66DA510-56C0-4D0F-9119-494369718084}" type="presOf" srcId="{159CEA19-EF35-3E4C-82D7-4D69A4F6DC5B}" destId="{C9888944-FF04-654C-BF7A-3A520D7712DA}" srcOrd="1" destOrd="0" presId="urn:microsoft.com/office/officeart/2005/8/layout/bProcess3"/>
    <dgm:cxn modelId="{047B1214-CA25-4507-9703-ED2946D8D313}" type="presOf" srcId="{0BE1F9C5-95CC-F844-B5A4-F9BF3CD984A7}" destId="{21D944E9-E0BF-5944-8063-D8F9E2AB002B}" srcOrd="1" destOrd="0" presId="urn:microsoft.com/office/officeart/2005/8/layout/bProcess3"/>
    <dgm:cxn modelId="{5038CD25-6636-4275-8123-27BFCC7CFB0F}" type="presOf" srcId="{54427EF6-F0B9-534F-9F75-395FBA8AF648}" destId="{494FF8B2-3318-0E4F-9502-0DA588B611D6}" srcOrd="0" destOrd="0" presId="urn:microsoft.com/office/officeart/2005/8/layout/bProcess3"/>
    <dgm:cxn modelId="{33B3F830-5C24-4C1B-B255-4C81F8A31646}" type="presOf" srcId="{D316DF8A-E3CA-A248-9B83-17AAECF4C216}" destId="{12519941-8D71-AB48-8F10-B560A7CDCC66}" srcOrd="0" destOrd="0" presId="urn:microsoft.com/office/officeart/2005/8/layout/bProcess3"/>
    <dgm:cxn modelId="{4A791462-1D62-954B-ACCC-B7145DF7B50D}" srcId="{F219EE30-3001-7743-A55B-397669D2F62D}" destId="{1A1A7E7B-04E3-984E-A316-8E5FD9479595}" srcOrd="3" destOrd="0" parTransId="{07F36974-73CA-6042-B774-C4580F9D5310}" sibTransId="{E6731F51-6914-6140-A741-868103CE9097}"/>
    <dgm:cxn modelId="{D3EEF471-640E-F14B-BE8A-5C6A2CD076D7}" srcId="{F219EE30-3001-7743-A55B-397669D2F62D}" destId="{B6E5F9A1-F40C-5A42-B1D2-55F563DAB94C}" srcOrd="1" destOrd="0" parTransId="{7C870344-2974-E643-96BA-6D1878FDB273}" sibTransId="{F873C003-2855-354B-BAA6-7DCE70BA49B7}"/>
    <dgm:cxn modelId="{52443173-39D4-43B8-87FA-11761B118E04}" type="presOf" srcId="{159CEA19-EF35-3E4C-82D7-4D69A4F6DC5B}" destId="{D731B286-440C-9043-ADA5-1AAE28AB9200}" srcOrd="0" destOrd="0" presId="urn:microsoft.com/office/officeart/2005/8/layout/bProcess3"/>
    <dgm:cxn modelId="{2951FF55-F951-44C8-B273-502DDC618F7E}" type="presOf" srcId="{0BE1F9C5-95CC-F844-B5A4-F9BF3CD984A7}" destId="{A2DE6418-BC3F-AE4D-960F-D2852667CDCC}" srcOrd="0" destOrd="0" presId="urn:microsoft.com/office/officeart/2005/8/layout/bProcess3"/>
    <dgm:cxn modelId="{A2172990-0407-004D-BC2F-4BB2E8C02523}" srcId="{F219EE30-3001-7743-A55B-397669D2F62D}" destId="{54427EF6-F0B9-534F-9F75-395FBA8AF648}" srcOrd="0" destOrd="0" parTransId="{C87CB8F4-BA32-AF40-8DE9-FDAEDADEBF65}" sibTransId="{0BE1F9C5-95CC-F844-B5A4-F9BF3CD984A7}"/>
    <dgm:cxn modelId="{261D0F9F-ABB7-4267-8952-8F3C9667655F}" type="presOf" srcId="{F873C003-2855-354B-BAA6-7DCE70BA49B7}" destId="{BEBCC900-1EF7-7348-AC6E-649C3724ADF6}" srcOrd="1" destOrd="0" presId="urn:microsoft.com/office/officeart/2005/8/layout/bProcess3"/>
    <dgm:cxn modelId="{D6DF1DA4-ECE1-4A2C-846B-0294D4FDAD9C}" type="presOf" srcId="{B6E5F9A1-F40C-5A42-B1D2-55F563DAB94C}" destId="{AC41DF57-3C78-D840-81E9-791D17295DD6}" srcOrd="0" destOrd="0" presId="urn:microsoft.com/office/officeart/2005/8/layout/bProcess3"/>
    <dgm:cxn modelId="{46BD56B6-28F5-134F-9EE5-EF3394BBFCC9}" srcId="{F219EE30-3001-7743-A55B-397669D2F62D}" destId="{D316DF8A-E3CA-A248-9B83-17AAECF4C216}" srcOrd="2" destOrd="0" parTransId="{2DA39F36-75C3-3A42-82DD-D30A2F03E450}" sibTransId="{159CEA19-EF35-3E4C-82D7-4D69A4F6DC5B}"/>
    <dgm:cxn modelId="{02C188D1-759F-4A6B-ADA3-F6D258F508E8}" type="presOf" srcId="{1A1A7E7B-04E3-984E-A316-8E5FD9479595}" destId="{C38E253A-0F40-4641-BB9A-BD275BCC69AE}" srcOrd="0" destOrd="0" presId="urn:microsoft.com/office/officeart/2005/8/layout/bProcess3"/>
    <dgm:cxn modelId="{5D6EF8D9-0890-42DF-B6A5-53E7F83A3EFA}" type="presOf" srcId="{F873C003-2855-354B-BAA6-7DCE70BA49B7}" destId="{7BD4D944-6B90-004A-A79D-FFC3AEA1978A}" srcOrd="0" destOrd="0" presId="urn:microsoft.com/office/officeart/2005/8/layout/bProcess3"/>
    <dgm:cxn modelId="{CD0194F2-9C3D-4813-A3BB-03BF862B6DA8}" type="presParOf" srcId="{F45457A9-BDA2-E34D-94E1-22F72AB401CE}" destId="{494FF8B2-3318-0E4F-9502-0DA588B611D6}" srcOrd="0" destOrd="0" presId="urn:microsoft.com/office/officeart/2005/8/layout/bProcess3"/>
    <dgm:cxn modelId="{781079FE-39FD-4BF5-9806-0A25CEF8EF5A}" type="presParOf" srcId="{F45457A9-BDA2-E34D-94E1-22F72AB401CE}" destId="{A2DE6418-BC3F-AE4D-960F-D2852667CDCC}" srcOrd="1" destOrd="0" presId="urn:microsoft.com/office/officeart/2005/8/layout/bProcess3"/>
    <dgm:cxn modelId="{4F0A86F1-394D-4A95-A8A1-F8D3C902B5D8}" type="presParOf" srcId="{A2DE6418-BC3F-AE4D-960F-D2852667CDCC}" destId="{21D944E9-E0BF-5944-8063-D8F9E2AB002B}" srcOrd="0" destOrd="0" presId="urn:microsoft.com/office/officeart/2005/8/layout/bProcess3"/>
    <dgm:cxn modelId="{6C2F59F5-E1BE-4A48-A0D0-EA4E1C745CE3}" type="presParOf" srcId="{F45457A9-BDA2-E34D-94E1-22F72AB401CE}" destId="{AC41DF57-3C78-D840-81E9-791D17295DD6}" srcOrd="2" destOrd="0" presId="urn:microsoft.com/office/officeart/2005/8/layout/bProcess3"/>
    <dgm:cxn modelId="{99758221-9800-4F29-852A-13AC3EAB633D}" type="presParOf" srcId="{F45457A9-BDA2-E34D-94E1-22F72AB401CE}" destId="{7BD4D944-6B90-004A-A79D-FFC3AEA1978A}" srcOrd="3" destOrd="0" presId="urn:microsoft.com/office/officeart/2005/8/layout/bProcess3"/>
    <dgm:cxn modelId="{049B1A57-579D-4F7A-810C-405A4B556B4C}" type="presParOf" srcId="{7BD4D944-6B90-004A-A79D-FFC3AEA1978A}" destId="{BEBCC900-1EF7-7348-AC6E-649C3724ADF6}" srcOrd="0" destOrd="0" presId="urn:microsoft.com/office/officeart/2005/8/layout/bProcess3"/>
    <dgm:cxn modelId="{7DE67770-5A6C-45E6-9AF6-CC4B86535202}" type="presParOf" srcId="{F45457A9-BDA2-E34D-94E1-22F72AB401CE}" destId="{12519941-8D71-AB48-8F10-B560A7CDCC66}" srcOrd="4" destOrd="0" presId="urn:microsoft.com/office/officeart/2005/8/layout/bProcess3"/>
    <dgm:cxn modelId="{29F0CBE9-43DF-4A44-9C7B-3D11A2093DF0}" type="presParOf" srcId="{F45457A9-BDA2-E34D-94E1-22F72AB401CE}" destId="{D731B286-440C-9043-ADA5-1AAE28AB9200}" srcOrd="5" destOrd="0" presId="urn:microsoft.com/office/officeart/2005/8/layout/bProcess3"/>
    <dgm:cxn modelId="{8DF559C9-2384-431D-8DBF-AA47A63ECE77}" type="presParOf" srcId="{D731B286-440C-9043-ADA5-1AAE28AB9200}" destId="{C9888944-FF04-654C-BF7A-3A520D7712DA}" srcOrd="0" destOrd="0" presId="urn:microsoft.com/office/officeart/2005/8/layout/bProcess3"/>
    <dgm:cxn modelId="{CE0DBF82-D55C-493E-9546-7B053790342D}" type="presParOf" srcId="{F45457A9-BDA2-E34D-94E1-22F72AB401CE}" destId="{C38E253A-0F40-4641-BB9A-BD275BCC69AE}" srcOrd="6" destOrd="0" presId="urn:microsoft.com/office/officeart/2005/8/layout/bProcess3"/>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7DFDE653-2D34-4A4F-90A8-BB0F5B677AB2}" type="doc">
      <dgm:prSet loTypeId="urn:microsoft.com/office/officeart/2005/8/layout/chart3" loCatId="relationship" qsTypeId="urn:microsoft.com/office/officeart/2005/8/quickstyle/simple1" qsCatId="simple" csTypeId="urn:microsoft.com/office/officeart/2005/8/colors/accent1_2" csCatId="accent1" phldr="1"/>
      <dgm:spPr/>
    </dgm:pt>
    <dgm:pt modelId="{30CB9731-0E43-4EF0-9941-E0297914AF26}">
      <dgm:prSet phldrT="[Text]"/>
      <dgm:spPr/>
      <dgm:t>
        <a:bodyPr/>
        <a:lstStyle/>
        <a:p>
          <a:r>
            <a:rPr lang="en-GB" dirty="0"/>
            <a:t>Personal Factors: Knowledge, Expectations,  Attitudes </a:t>
          </a:r>
        </a:p>
      </dgm:t>
    </dgm:pt>
    <dgm:pt modelId="{9C5DDFEF-709E-42BD-8C93-AE79BC3CD23F}" type="parTrans" cxnId="{20B52C4A-A0C1-4E36-97EB-BDD9FE3C5971}">
      <dgm:prSet/>
      <dgm:spPr/>
      <dgm:t>
        <a:bodyPr/>
        <a:lstStyle/>
        <a:p>
          <a:endParaRPr lang="en-GB"/>
        </a:p>
      </dgm:t>
    </dgm:pt>
    <dgm:pt modelId="{508477AC-9FE7-4D98-96AB-55681F51C6CC}" type="sibTrans" cxnId="{20B52C4A-A0C1-4E36-97EB-BDD9FE3C5971}">
      <dgm:prSet/>
      <dgm:spPr/>
      <dgm:t>
        <a:bodyPr/>
        <a:lstStyle/>
        <a:p>
          <a:endParaRPr lang="en-GB"/>
        </a:p>
      </dgm:t>
    </dgm:pt>
    <dgm:pt modelId="{185BF4DE-A37F-46D5-8205-5AC7CD24AACA}">
      <dgm:prSet phldrT="[Text]"/>
      <dgm:spPr/>
      <dgm:t>
        <a:bodyPr/>
        <a:lstStyle/>
        <a:p>
          <a:r>
            <a:rPr lang="en-GB" dirty="0"/>
            <a:t>Environmental Factors and Social Norms</a:t>
          </a:r>
        </a:p>
      </dgm:t>
    </dgm:pt>
    <dgm:pt modelId="{AEEDF69B-57A2-462E-9EDC-78E3629E426F}" type="parTrans" cxnId="{37238A55-CBBA-4C6E-BE07-E42296339F2A}">
      <dgm:prSet/>
      <dgm:spPr/>
      <dgm:t>
        <a:bodyPr/>
        <a:lstStyle/>
        <a:p>
          <a:endParaRPr lang="en-GB"/>
        </a:p>
      </dgm:t>
    </dgm:pt>
    <dgm:pt modelId="{75D3FD25-0471-4B20-AEF5-45D840328D3D}" type="sibTrans" cxnId="{37238A55-CBBA-4C6E-BE07-E42296339F2A}">
      <dgm:prSet/>
      <dgm:spPr/>
      <dgm:t>
        <a:bodyPr/>
        <a:lstStyle/>
        <a:p>
          <a:endParaRPr lang="en-GB"/>
        </a:p>
      </dgm:t>
    </dgm:pt>
    <dgm:pt modelId="{A60F04E2-9F9B-4673-8CFD-150F40F1A417}">
      <dgm:prSet phldrT="[Text]"/>
      <dgm:spPr/>
      <dgm:t>
        <a:bodyPr/>
        <a:lstStyle/>
        <a:p>
          <a:r>
            <a:rPr lang="en-GB" dirty="0"/>
            <a:t>Behavioural Factors: Skills; Self-efficacy</a:t>
          </a:r>
        </a:p>
      </dgm:t>
    </dgm:pt>
    <dgm:pt modelId="{1E5C7E24-60F4-4213-BA74-E60708921A60}" type="parTrans" cxnId="{98372147-0D28-4A76-AE0D-7DFC57FE67FF}">
      <dgm:prSet/>
      <dgm:spPr/>
      <dgm:t>
        <a:bodyPr/>
        <a:lstStyle/>
        <a:p>
          <a:endParaRPr lang="en-GB"/>
        </a:p>
      </dgm:t>
    </dgm:pt>
    <dgm:pt modelId="{E945FAA2-DABB-4DDB-8474-420CEBE93D2B}" type="sibTrans" cxnId="{98372147-0D28-4A76-AE0D-7DFC57FE67FF}">
      <dgm:prSet/>
      <dgm:spPr/>
      <dgm:t>
        <a:bodyPr/>
        <a:lstStyle/>
        <a:p>
          <a:endParaRPr lang="en-GB"/>
        </a:p>
      </dgm:t>
    </dgm:pt>
    <dgm:pt modelId="{E0F37E12-F26E-48A6-B126-31EACB110E1D}" type="pres">
      <dgm:prSet presAssocID="{7DFDE653-2D34-4A4F-90A8-BB0F5B677AB2}" presName="compositeShape" presStyleCnt="0">
        <dgm:presLayoutVars>
          <dgm:chMax val="7"/>
          <dgm:dir/>
          <dgm:resizeHandles val="exact"/>
        </dgm:presLayoutVars>
      </dgm:prSet>
      <dgm:spPr/>
    </dgm:pt>
    <dgm:pt modelId="{F85DD6BD-F923-4734-AAB3-BBCD6D28EA3E}" type="pres">
      <dgm:prSet presAssocID="{7DFDE653-2D34-4A4F-90A8-BB0F5B677AB2}" presName="wedge1" presStyleLbl="node1" presStyleIdx="0" presStyleCnt="3"/>
      <dgm:spPr/>
    </dgm:pt>
    <dgm:pt modelId="{D3126D22-A826-41C8-8A09-2F6FB7745643}" type="pres">
      <dgm:prSet presAssocID="{7DFDE653-2D34-4A4F-90A8-BB0F5B677AB2}" presName="wedge1Tx" presStyleLbl="node1" presStyleIdx="0" presStyleCnt="3">
        <dgm:presLayoutVars>
          <dgm:chMax val="0"/>
          <dgm:chPref val="0"/>
          <dgm:bulletEnabled val="1"/>
        </dgm:presLayoutVars>
      </dgm:prSet>
      <dgm:spPr/>
    </dgm:pt>
    <dgm:pt modelId="{2C2E6D2A-5949-443A-8788-6296D8DD50D5}" type="pres">
      <dgm:prSet presAssocID="{7DFDE653-2D34-4A4F-90A8-BB0F5B677AB2}" presName="wedge2" presStyleLbl="node1" presStyleIdx="1" presStyleCnt="3"/>
      <dgm:spPr/>
    </dgm:pt>
    <dgm:pt modelId="{FADF111B-FF2B-48A2-9F68-4F16C30C0F49}" type="pres">
      <dgm:prSet presAssocID="{7DFDE653-2D34-4A4F-90A8-BB0F5B677AB2}" presName="wedge2Tx" presStyleLbl="node1" presStyleIdx="1" presStyleCnt="3">
        <dgm:presLayoutVars>
          <dgm:chMax val="0"/>
          <dgm:chPref val="0"/>
          <dgm:bulletEnabled val="1"/>
        </dgm:presLayoutVars>
      </dgm:prSet>
      <dgm:spPr/>
    </dgm:pt>
    <dgm:pt modelId="{8A457E55-2240-44F6-9F85-0D0BE1F4044F}" type="pres">
      <dgm:prSet presAssocID="{7DFDE653-2D34-4A4F-90A8-BB0F5B677AB2}" presName="wedge3" presStyleLbl="node1" presStyleIdx="2" presStyleCnt="3"/>
      <dgm:spPr/>
    </dgm:pt>
    <dgm:pt modelId="{4CC05C66-6912-47F9-A880-5DCD50A7ACEC}" type="pres">
      <dgm:prSet presAssocID="{7DFDE653-2D34-4A4F-90A8-BB0F5B677AB2}" presName="wedge3Tx" presStyleLbl="node1" presStyleIdx="2" presStyleCnt="3">
        <dgm:presLayoutVars>
          <dgm:chMax val="0"/>
          <dgm:chPref val="0"/>
          <dgm:bulletEnabled val="1"/>
        </dgm:presLayoutVars>
      </dgm:prSet>
      <dgm:spPr/>
    </dgm:pt>
  </dgm:ptLst>
  <dgm:cxnLst>
    <dgm:cxn modelId="{BD739113-9F57-456C-8D07-9964BE9EA2EE}" type="presOf" srcId="{30CB9731-0E43-4EF0-9941-E0297914AF26}" destId="{D3126D22-A826-41C8-8A09-2F6FB7745643}" srcOrd="1" destOrd="0" presId="urn:microsoft.com/office/officeart/2005/8/layout/chart3"/>
    <dgm:cxn modelId="{46A1E634-85AA-4129-B6BB-D3E7AEEEBE72}" type="presOf" srcId="{A60F04E2-9F9B-4673-8CFD-150F40F1A417}" destId="{4CC05C66-6912-47F9-A880-5DCD50A7ACEC}" srcOrd="1" destOrd="0" presId="urn:microsoft.com/office/officeart/2005/8/layout/chart3"/>
    <dgm:cxn modelId="{C2198461-576D-4040-88D8-BA23D04D2547}" type="presOf" srcId="{30CB9731-0E43-4EF0-9941-E0297914AF26}" destId="{F85DD6BD-F923-4734-AAB3-BBCD6D28EA3E}" srcOrd="0" destOrd="0" presId="urn:microsoft.com/office/officeart/2005/8/layout/chart3"/>
    <dgm:cxn modelId="{98372147-0D28-4A76-AE0D-7DFC57FE67FF}" srcId="{7DFDE653-2D34-4A4F-90A8-BB0F5B677AB2}" destId="{A60F04E2-9F9B-4673-8CFD-150F40F1A417}" srcOrd="2" destOrd="0" parTransId="{1E5C7E24-60F4-4213-BA74-E60708921A60}" sibTransId="{E945FAA2-DABB-4DDB-8474-420CEBE93D2B}"/>
    <dgm:cxn modelId="{20B52C4A-A0C1-4E36-97EB-BDD9FE3C5971}" srcId="{7DFDE653-2D34-4A4F-90A8-BB0F5B677AB2}" destId="{30CB9731-0E43-4EF0-9941-E0297914AF26}" srcOrd="0" destOrd="0" parTransId="{9C5DDFEF-709E-42BD-8C93-AE79BC3CD23F}" sibTransId="{508477AC-9FE7-4D98-96AB-55681F51C6CC}"/>
    <dgm:cxn modelId="{37238A55-CBBA-4C6E-BE07-E42296339F2A}" srcId="{7DFDE653-2D34-4A4F-90A8-BB0F5B677AB2}" destId="{185BF4DE-A37F-46D5-8205-5AC7CD24AACA}" srcOrd="1" destOrd="0" parTransId="{AEEDF69B-57A2-462E-9EDC-78E3629E426F}" sibTransId="{75D3FD25-0471-4B20-AEF5-45D840328D3D}"/>
    <dgm:cxn modelId="{D678BDB2-11AF-4A96-BB2D-839BCC5C53A2}" type="presOf" srcId="{A60F04E2-9F9B-4673-8CFD-150F40F1A417}" destId="{8A457E55-2240-44F6-9F85-0D0BE1F4044F}" srcOrd="0" destOrd="0" presId="urn:microsoft.com/office/officeart/2005/8/layout/chart3"/>
    <dgm:cxn modelId="{7176B9C5-37E4-4D30-BD54-7CE4AEB77C04}" type="presOf" srcId="{185BF4DE-A37F-46D5-8205-5AC7CD24AACA}" destId="{FADF111B-FF2B-48A2-9F68-4F16C30C0F49}" srcOrd="1" destOrd="0" presId="urn:microsoft.com/office/officeart/2005/8/layout/chart3"/>
    <dgm:cxn modelId="{F79E74D5-7EC0-46C3-9E55-CE95CE3870E7}" type="presOf" srcId="{185BF4DE-A37F-46D5-8205-5AC7CD24AACA}" destId="{2C2E6D2A-5949-443A-8788-6296D8DD50D5}" srcOrd="0" destOrd="0" presId="urn:microsoft.com/office/officeart/2005/8/layout/chart3"/>
    <dgm:cxn modelId="{D7DC97DC-2EFC-4A37-BB57-B616100BB054}" type="presOf" srcId="{7DFDE653-2D34-4A4F-90A8-BB0F5B677AB2}" destId="{E0F37E12-F26E-48A6-B126-31EACB110E1D}" srcOrd="0" destOrd="0" presId="urn:microsoft.com/office/officeart/2005/8/layout/chart3"/>
    <dgm:cxn modelId="{F0646025-CAF4-42BF-8654-721E3EFA5FE2}" type="presParOf" srcId="{E0F37E12-F26E-48A6-B126-31EACB110E1D}" destId="{F85DD6BD-F923-4734-AAB3-BBCD6D28EA3E}" srcOrd="0" destOrd="0" presId="urn:microsoft.com/office/officeart/2005/8/layout/chart3"/>
    <dgm:cxn modelId="{876A8F42-C6BF-4EE3-A5AE-2B68F4928249}" type="presParOf" srcId="{E0F37E12-F26E-48A6-B126-31EACB110E1D}" destId="{D3126D22-A826-41C8-8A09-2F6FB7745643}" srcOrd="1" destOrd="0" presId="urn:microsoft.com/office/officeart/2005/8/layout/chart3"/>
    <dgm:cxn modelId="{A2F3609E-9060-4DE0-BBEF-383E57BDABAF}" type="presParOf" srcId="{E0F37E12-F26E-48A6-B126-31EACB110E1D}" destId="{2C2E6D2A-5949-443A-8788-6296D8DD50D5}" srcOrd="2" destOrd="0" presId="urn:microsoft.com/office/officeart/2005/8/layout/chart3"/>
    <dgm:cxn modelId="{574E85EC-1942-4149-9665-305B6CB286F8}" type="presParOf" srcId="{E0F37E12-F26E-48A6-B126-31EACB110E1D}" destId="{FADF111B-FF2B-48A2-9F68-4F16C30C0F49}" srcOrd="3" destOrd="0" presId="urn:microsoft.com/office/officeart/2005/8/layout/chart3"/>
    <dgm:cxn modelId="{AA355E00-A3D7-450E-8604-609EE0E9A7E4}" type="presParOf" srcId="{E0F37E12-F26E-48A6-B126-31EACB110E1D}" destId="{8A457E55-2240-44F6-9F85-0D0BE1F4044F}" srcOrd="4" destOrd="0" presId="urn:microsoft.com/office/officeart/2005/8/layout/chart3"/>
    <dgm:cxn modelId="{B77D665E-C44F-41A2-A0FD-31D612113226}" type="presParOf" srcId="{E0F37E12-F26E-48A6-B126-31EACB110E1D}" destId="{4CC05C66-6912-47F9-A880-5DCD50A7ACEC}" srcOrd="5" destOrd="0" presId="urn:microsoft.com/office/officeart/2005/8/layout/chart3"/>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D8B210B-89EE-4C52-8E17-732C624F2D5E}">
      <dsp:nvSpPr>
        <dsp:cNvPr id="0" name=""/>
        <dsp:cNvSpPr/>
      </dsp:nvSpPr>
      <dsp:spPr>
        <a:xfrm>
          <a:off x="3080" y="587032"/>
          <a:ext cx="2444055" cy="1466433"/>
        </a:xfrm>
        <a:prstGeom prst="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10490" tIns="110490" rIns="110490" bIns="110490" numCol="1" spcCol="1270" anchor="ctr" anchorCtr="0">
          <a:noAutofit/>
        </a:bodyPr>
        <a:lstStyle/>
        <a:p>
          <a:pPr marL="0" lvl="0" indent="0" algn="ctr" defTabSz="1289050">
            <a:lnSpc>
              <a:spcPct val="90000"/>
            </a:lnSpc>
            <a:spcBef>
              <a:spcPct val="0"/>
            </a:spcBef>
            <a:spcAft>
              <a:spcPct val="35000"/>
            </a:spcAft>
            <a:buNone/>
          </a:pPr>
          <a:r>
            <a:rPr lang="en-GB" sz="2900" kern="1200"/>
            <a:t>Pavlov</a:t>
          </a:r>
          <a:endParaRPr lang="en-US" sz="2900" kern="1200"/>
        </a:p>
      </dsp:txBody>
      <dsp:txXfrm>
        <a:off x="3080" y="587032"/>
        <a:ext cx="2444055" cy="1466433"/>
      </dsp:txXfrm>
    </dsp:sp>
    <dsp:sp modelId="{BEE5B9DC-F8EA-4124-B75D-0E2213C26C2B}">
      <dsp:nvSpPr>
        <dsp:cNvPr id="0" name=""/>
        <dsp:cNvSpPr/>
      </dsp:nvSpPr>
      <dsp:spPr>
        <a:xfrm>
          <a:off x="2691541" y="587032"/>
          <a:ext cx="2444055" cy="1466433"/>
        </a:xfrm>
        <a:prstGeom prst="rect">
          <a:avLst/>
        </a:prstGeom>
        <a:gradFill rotWithShape="0">
          <a:gsLst>
            <a:gs pos="0">
              <a:schemeClr val="accent3">
                <a:hueOff val="0"/>
                <a:satOff val="0"/>
                <a:lumOff val="0"/>
                <a:alphaOff val="0"/>
                <a:satMod val="103000"/>
                <a:lumMod val="102000"/>
                <a:tint val="94000"/>
              </a:schemeClr>
            </a:gs>
            <a:gs pos="50000">
              <a:schemeClr val="accent3">
                <a:hueOff val="0"/>
                <a:satOff val="0"/>
                <a:lumOff val="0"/>
                <a:alphaOff val="0"/>
                <a:satMod val="110000"/>
                <a:lumMod val="100000"/>
                <a:shade val="100000"/>
              </a:schemeClr>
            </a:gs>
            <a:gs pos="100000">
              <a:schemeClr val="accent3">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10490" tIns="110490" rIns="110490" bIns="110490" numCol="1" spcCol="1270" anchor="ctr" anchorCtr="0">
          <a:noAutofit/>
        </a:bodyPr>
        <a:lstStyle/>
        <a:p>
          <a:pPr marL="0" lvl="0" indent="0" algn="ctr" defTabSz="1289050">
            <a:lnSpc>
              <a:spcPct val="90000"/>
            </a:lnSpc>
            <a:spcBef>
              <a:spcPct val="0"/>
            </a:spcBef>
            <a:spcAft>
              <a:spcPct val="35000"/>
            </a:spcAft>
            <a:buNone/>
          </a:pPr>
          <a:r>
            <a:rPr lang="en-US" sz="2900" kern="1200" dirty="0"/>
            <a:t>Thorndike’s Law of Effect</a:t>
          </a:r>
        </a:p>
      </dsp:txBody>
      <dsp:txXfrm>
        <a:off x="2691541" y="587032"/>
        <a:ext cx="2444055" cy="1466433"/>
      </dsp:txXfrm>
    </dsp:sp>
    <dsp:sp modelId="{AFA52ACB-441B-41AE-9980-A55892A2265F}">
      <dsp:nvSpPr>
        <dsp:cNvPr id="0" name=""/>
        <dsp:cNvSpPr/>
      </dsp:nvSpPr>
      <dsp:spPr>
        <a:xfrm>
          <a:off x="7948265" y="624470"/>
          <a:ext cx="2444055" cy="1466433"/>
        </a:xfrm>
        <a:prstGeom prst="rect">
          <a:avLst/>
        </a:prstGeom>
        <a:gradFill rotWithShape="0">
          <a:gsLst>
            <a:gs pos="0">
              <a:schemeClr val="accent4">
                <a:hueOff val="0"/>
                <a:satOff val="0"/>
                <a:lumOff val="0"/>
                <a:alphaOff val="0"/>
                <a:satMod val="103000"/>
                <a:lumMod val="102000"/>
                <a:tint val="94000"/>
              </a:schemeClr>
            </a:gs>
            <a:gs pos="50000">
              <a:schemeClr val="accent4">
                <a:hueOff val="0"/>
                <a:satOff val="0"/>
                <a:lumOff val="0"/>
                <a:alphaOff val="0"/>
                <a:satMod val="110000"/>
                <a:lumMod val="100000"/>
                <a:shade val="100000"/>
              </a:schemeClr>
            </a:gs>
            <a:gs pos="100000">
              <a:schemeClr val="accent4">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10490" tIns="110490" rIns="110490" bIns="110490" numCol="1" spcCol="1270" anchor="ctr" anchorCtr="0">
          <a:noAutofit/>
        </a:bodyPr>
        <a:lstStyle/>
        <a:p>
          <a:pPr marL="0" lvl="0" indent="0" algn="ctr" defTabSz="1289050">
            <a:lnSpc>
              <a:spcPct val="90000"/>
            </a:lnSpc>
            <a:spcBef>
              <a:spcPct val="0"/>
            </a:spcBef>
            <a:spcAft>
              <a:spcPct val="35000"/>
            </a:spcAft>
            <a:buNone/>
          </a:pPr>
          <a:r>
            <a:rPr lang="en-US" sz="2900" kern="1200" dirty="0"/>
            <a:t>BF Skinner</a:t>
          </a:r>
        </a:p>
      </dsp:txBody>
      <dsp:txXfrm>
        <a:off x="7948265" y="624470"/>
        <a:ext cx="2444055" cy="1466433"/>
      </dsp:txXfrm>
    </dsp:sp>
    <dsp:sp modelId="{BD85AAFD-DD81-4AF0-AF21-7BFAB62FEE2B}">
      <dsp:nvSpPr>
        <dsp:cNvPr id="0" name=""/>
        <dsp:cNvSpPr/>
      </dsp:nvSpPr>
      <dsp:spPr>
        <a:xfrm>
          <a:off x="5257800" y="578732"/>
          <a:ext cx="2444055" cy="1466433"/>
        </a:xfrm>
        <a:prstGeom prst="rect">
          <a:avLst/>
        </a:prstGeom>
        <a:gradFill rotWithShape="0">
          <a:gsLst>
            <a:gs pos="0">
              <a:schemeClr val="accent5">
                <a:hueOff val="0"/>
                <a:satOff val="0"/>
                <a:lumOff val="0"/>
                <a:alphaOff val="0"/>
                <a:satMod val="103000"/>
                <a:lumMod val="102000"/>
                <a:tint val="94000"/>
              </a:schemeClr>
            </a:gs>
            <a:gs pos="50000">
              <a:schemeClr val="accent5">
                <a:hueOff val="0"/>
                <a:satOff val="0"/>
                <a:lumOff val="0"/>
                <a:alphaOff val="0"/>
                <a:satMod val="110000"/>
                <a:lumMod val="100000"/>
                <a:shade val="100000"/>
              </a:schemeClr>
            </a:gs>
            <a:gs pos="100000">
              <a:schemeClr val="accent5">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10490" tIns="110490" rIns="110490" bIns="110490" numCol="1" spcCol="1270" anchor="ctr" anchorCtr="0">
          <a:noAutofit/>
        </a:bodyPr>
        <a:lstStyle/>
        <a:p>
          <a:pPr marL="0" lvl="0" indent="0" algn="ctr" defTabSz="1289050">
            <a:lnSpc>
              <a:spcPct val="90000"/>
            </a:lnSpc>
            <a:spcBef>
              <a:spcPct val="0"/>
            </a:spcBef>
            <a:spcAft>
              <a:spcPct val="35000"/>
            </a:spcAft>
            <a:buNone/>
          </a:pPr>
          <a:r>
            <a:rPr lang="en-US" sz="2900" kern="1200" dirty="0"/>
            <a:t>Watson &amp; Rayner</a:t>
          </a:r>
        </a:p>
      </dsp:txBody>
      <dsp:txXfrm>
        <a:off x="5257800" y="578732"/>
        <a:ext cx="2444055" cy="1466433"/>
      </dsp:txXfrm>
    </dsp:sp>
    <dsp:sp modelId="{CDF9D9BF-412D-44B6-89B0-2CA0D0001D02}">
      <dsp:nvSpPr>
        <dsp:cNvPr id="0" name=""/>
        <dsp:cNvSpPr/>
      </dsp:nvSpPr>
      <dsp:spPr>
        <a:xfrm>
          <a:off x="1347311" y="2297871"/>
          <a:ext cx="2444055" cy="1466433"/>
        </a:xfrm>
        <a:prstGeom prst="rect">
          <a:avLst/>
        </a:prstGeom>
        <a:gradFill rotWithShape="0">
          <a:gsLst>
            <a:gs pos="0">
              <a:schemeClr val="accent6">
                <a:hueOff val="0"/>
                <a:satOff val="0"/>
                <a:lumOff val="0"/>
                <a:alphaOff val="0"/>
                <a:satMod val="103000"/>
                <a:lumMod val="102000"/>
                <a:tint val="94000"/>
              </a:schemeClr>
            </a:gs>
            <a:gs pos="50000">
              <a:schemeClr val="accent6">
                <a:hueOff val="0"/>
                <a:satOff val="0"/>
                <a:lumOff val="0"/>
                <a:alphaOff val="0"/>
                <a:satMod val="110000"/>
                <a:lumMod val="100000"/>
                <a:shade val="100000"/>
              </a:schemeClr>
            </a:gs>
            <a:gs pos="100000">
              <a:schemeClr val="accent6">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10490" tIns="110490" rIns="110490" bIns="110490" numCol="1" spcCol="1270" anchor="ctr" anchorCtr="0">
          <a:noAutofit/>
        </a:bodyPr>
        <a:lstStyle/>
        <a:p>
          <a:pPr marL="0" lvl="0" indent="0" algn="ctr" defTabSz="1289050">
            <a:lnSpc>
              <a:spcPct val="90000"/>
            </a:lnSpc>
            <a:spcBef>
              <a:spcPct val="0"/>
            </a:spcBef>
            <a:spcAft>
              <a:spcPct val="35000"/>
            </a:spcAft>
            <a:buNone/>
          </a:pPr>
          <a:r>
            <a:rPr lang="en-GB" sz="2900" kern="1200"/>
            <a:t>Bandura &amp; observational learning</a:t>
          </a:r>
          <a:endParaRPr lang="en-US" sz="2900" kern="1200"/>
        </a:p>
      </dsp:txBody>
      <dsp:txXfrm>
        <a:off x="1347311" y="2297871"/>
        <a:ext cx="2444055" cy="1466433"/>
      </dsp:txXfrm>
    </dsp:sp>
    <dsp:sp modelId="{6DFD11B5-B95E-4652-A51D-D070E63D0DF7}">
      <dsp:nvSpPr>
        <dsp:cNvPr id="0" name=""/>
        <dsp:cNvSpPr/>
      </dsp:nvSpPr>
      <dsp:spPr>
        <a:xfrm>
          <a:off x="4035772" y="2297871"/>
          <a:ext cx="2444055" cy="1466433"/>
        </a:xfrm>
        <a:prstGeom prst="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10490" tIns="110490" rIns="110490" bIns="110490" numCol="1" spcCol="1270" anchor="ctr" anchorCtr="0">
          <a:noAutofit/>
        </a:bodyPr>
        <a:lstStyle/>
        <a:p>
          <a:pPr marL="0" lvl="0" indent="0" algn="ctr" defTabSz="1289050">
            <a:lnSpc>
              <a:spcPct val="90000"/>
            </a:lnSpc>
            <a:spcBef>
              <a:spcPct val="0"/>
            </a:spcBef>
            <a:spcAft>
              <a:spcPct val="35000"/>
            </a:spcAft>
            <a:buNone/>
          </a:pPr>
          <a:r>
            <a:rPr lang="en-GB" sz="2900" kern="1200"/>
            <a:t>Media violence</a:t>
          </a:r>
          <a:endParaRPr lang="en-US" sz="2900" kern="1200"/>
        </a:p>
      </dsp:txBody>
      <dsp:txXfrm>
        <a:off x="4035772" y="2297871"/>
        <a:ext cx="2444055" cy="1466433"/>
      </dsp:txXfrm>
    </dsp:sp>
    <dsp:sp modelId="{D54CEFFD-A968-44AE-AA80-3B7F0373FE4E}">
      <dsp:nvSpPr>
        <dsp:cNvPr id="0" name=""/>
        <dsp:cNvSpPr/>
      </dsp:nvSpPr>
      <dsp:spPr>
        <a:xfrm>
          <a:off x="6724233" y="2297871"/>
          <a:ext cx="2444055" cy="1466433"/>
        </a:xfrm>
        <a:prstGeom prst="rect">
          <a:avLst/>
        </a:prstGeom>
        <a:gradFill rotWithShape="0">
          <a:gsLst>
            <a:gs pos="0">
              <a:schemeClr val="accent3">
                <a:hueOff val="0"/>
                <a:satOff val="0"/>
                <a:lumOff val="0"/>
                <a:alphaOff val="0"/>
                <a:satMod val="103000"/>
                <a:lumMod val="102000"/>
                <a:tint val="94000"/>
              </a:schemeClr>
            </a:gs>
            <a:gs pos="50000">
              <a:schemeClr val="accent3">
                <a:hueOff val="0"/>
                <a:satOff val="0"/>
                <a:lumOff val="0"/>
                <a:alphaOff val="0"/>
                <a:satMod val="110000"/>
                <a:lumMod val="100000"/>
                <a:shade val="100000"/>
              </a:schemeClr>
            </a:gs>
            <a:gs pos="100000">
              <a:schemeClr val="accent3">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10490" tIns="110490" rIns="110490" bIns="110490" numCol="1" spcCol="1270" anchor="ctr" anchorCtr="0">
          <a:noAutofit/>
        </a:bodyPr>
        <a:lstStyle/>
        <a:p>
          <a:pPr marL="0" lvl="0" indent="0" algn="ctr" defTabSz="1289050">
            <a:lnSpc>
              <a:spcPct val="90000"/>
            </a:lnSpc>
            <a:spcBef>
              <a:spcPct val="0"/>
            </a:spcBef>
            <a:spcAft>
              <a:spcPct val="35000"/>
            </a:spcAft>
            <a:buNone/>
          </a:pPr>
          <a:r>
            <a:rPr lang="en-GB" sz="2900" kern="1200"/>
            <a:t>Conditioning criminals?</a:t>
          </a:r>
          <a:endParaRPr lang="en-US" sz="2900" kern="1200"/>
        </a:p>
      </dsp:txBody>
      <dsp:txXfrm>
        <a:off x="6724233" y="2297871"/>
        <a:ext cx="2444055" cy="1466433"/>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2DE6418-BC3F-AE4D-960F-D2852667CDCC}">
      <dsp:nvSpPr>
        <dsp:cNvPr id="0" name=""/>
        <dsp:cNvSpPr/>
      </dsp:nvSpPr>
      <dsp:spPr>
        <a:xfrm>
          <a:off x="4048785" y="881598"/>
          <a:ext cx="678853" cy="91440"/>
        </a:xfrm>
        <a:custGeom>
          <a:avLst/>
          <a:gdLst/>
          <a:ahLst/>
          <a:cxnLst/>
          <a:rect l="0" t="0" r="0" b="0"/>
          <a:pathLst>
            <a:path>
              <a:moveTo>
                <a:pt x="0" y="45720"/>
              </a:moveTo>
              <a:lnTo>
                <a:pt x="678853" y="45720"/>
              </a:lnTo>
            </a:path>
          </a:pathLst>
        </a:custGeom>
        <a:noFill/>
        <a:ln w="6350" cap="flat" cmpd="sng" algn="ctr">
          <a:solidFill>
            <a:schemeClr val="accent3">
              <a:hueOff val="0"/>
              <a:satOff val="0"/>
              <a:lumOff val="0"/>
              <a:alphaOff val="0"/>
            </a:schemeClr>
          </a:solidFill>
          <a:prstDash val="solid"/>
          <a:miter lim="800000"/>
          <a:tailEnd type="arrow"/>
        </a:ln>
        <a:effectLst/>
        <a:scene3d>
          <a:camera prst="orthographicFront">
            <a:rot lat="0" lon="0" rev="0"/>
          </a:camera>
          <a:lightRig rig="contrasting" dir="t">
            <a:rot lat="0" lon="0" rev="1200000"/>
          </a:lightRig>
        </a:scene3d>
        <a:sp3d z="-110000"/>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solidFill>
              <a:schemeClr val="tx1"/>
            </a:solidFill>
          </a:endParaRPr>
        </a:p>
      </dsp:txBody>
      <dsp:txXfrm>
        <a:off x="4370476" y="923770"/>
        <a:ext cx="35472" cy="7094"/>
      </dsp:txXfrm>
    </dsp:sp>
    <dsp:sp modelId="{494FF8B2-3318-0E4F-9502-0DA588B611D6}">
      <dsp:nvSpPr>
        <dsp:cNvPr id="0" name=""/>
        <dsp:cNvSpPr/>
      </dsp:nvSpPr>
      <dsp:spPr>
        <a:xfrm>
          <a:off x="966006" y="1944"/>
          <a:ext cx="3084579" cy="1850747"/>
        </a:xfrm>
        <a:prstGeom prst="rect">
          <a:avLst/>
        </a:prstGeom>
        <a:solidFill>
          <a:schemeClr val="accent3">
            <a:hueOff val="0"/>
            <a:satOff val="0"/>
            <a:lumOff val="0"/>
            <a:alphaOff val="0"/>
          </a:schemeClr>
        </a:solidFill>
        <a:ln>
          <a:noFill/>
        </a:ln>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128016" tIns="128016" rIns="128016" bIns="128016" numCol="1" spcCol="1270" anchor="ctr" anchorCtr="0">
          <a:noAutofit/>
        </a:bodyPr>
        <a:lstStyle/>
        <a:p>
          <a:pPr marL="0" lvl="0" indent="0" algn="ctr" defTabSz="800100" rtl="0">
            <a:lnSpc>
              <a:spcPct val="90000"/>
            </a:lnSpc>
            <a:spcBef>
              <a:spcPct val="0"/>
            </a:spcBef>
            <a:spcAft>
              <a:spcPct val="35000"/>
            </a:spcAft>
            <a:buNone/>
          </a:pPr>
          <a:r>
            <a:rPr lang="en-US" sz="1800" kern="1200" dirty="0"/>
            <a:t>John Watson and Rosalie Rayner conducted a study on an 11-month-old infant named Albert</a:t>
          </a:r>
        </a:p>
      </dsp:txBody>
      <dsp:txXfrm>
        <a:off x="966006" y="1944"/>
        <a:ext cx="3084579" cy="1850747"/>
      </dsp:txXfrm>
    </dsp:sp>
    <dsp:sp modelId="{7BD4D944-6B90-004A-A79D-FFC3AEA1978A}">
      <dsp:nvSpPr>
        <dsp:cNvPr id="0" name=""/>
        <dsp:cNvSpPr/>
      </dsp:nvSpPr>
      <dsp:spPr>
        <a:xfrm>
          <a:off x="2508296" y="1850891"/>
          <a:ext cx="3794032" cy="678853"/>
        </a:xfrm>
        <a:custGeom>
          <a:avLst/>
          <a:gdLst/>
          <a:ahLst/>
          <a:cxnLst/>
          <a:rect l="0" t="0" r="0" b="0"/>
          <a:pathLst>
            <a:path>
              <a:moveTo>
                <a:pt x="3794032" y="0"/>
              </a:moveTo>
              <a:lnTo>
                <a:pt x="3794032" y="356526"/>
              </a:lnTo>
              <a:lnTo>
                <a:pt x="0" y="356526"/>
              </a:lnTo>
              <a:lnTo>
                <a:pt x="0" y="678853"/>
              </a:lnTo>
            </a:path>
          </a:pathLst>
        </a:custGeom>
        <a:noFill/>
        <a:ln w="6350" cap="flat" cmpd="sng" algn="ctr">
          <a:solidFill>
            <a:schemeClr val="accent3">
              <a:hueOff val="1355300"/>
              <a:satOff val="50000"/>
              <a:lumOff val="-7353"/>
              <a:alphaOff val="0"/>
            </a:schemeClr>
          </a:solidFill>
          <a:prstDash val="solid"/>
          <a:miter lim="800000"/>
          <a:tailEnd type="arrow"/>
        </a:ln>
        <a:effectLst/>
        <a:scene3d>
          <a:camera prst="orthographicFront">
            <a:rot lat="0" lon="0" rev="0"/>
          </a:camera>
          <a:lightRig rig="contrasting" dir="t">
            <a:rot lat="0" lon="0" rev="1200000"/>
          </a:lightRig>
        </a:scene3d>
        <a:sp3d z="-110000"/>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solidFill>
              <a:schemeClr val="tx1"/>
            </a:solidFill>
          </a:endParaRPr>
        </a:p>
      </dsp:txBody>
      <dsp:txXfrm>
        <a:off x="4308817" y="2186771"/>
        <a:ext cx="192989" cy="7094"/>
      </dsp:txXfrm>
    </dsp:sp>
    <dsp:sp modelId="{AC41DF57-3C78-D840-81E9-791D17295DD6}">
      <dsp:nvSpPr>
        <dsp:cNvPr id="0" name=""/>
        <dsp:cNvSpPr/>
      </dsp:nvSpPr>
      <dsp:spPr>
        <a:xfrm>
          <a:off x="4760039" y="1944"/>
          <a:ext cx="3084579" cy="1850747"/>
        </a:xfrm>
        <a:prstGeom prst="rect">
          <a:avLst/>
        </a:prstGeom>
        <a:solidFill>
          <a:schemeClr val="accent3">
            <a:hueOff val="903533"/>
            <a:satOff val="33333"/>
            <a:lumOff val="-4902"/>
            <a:alphaOff val="0"/>
          </a:schemeClr>
        </a:solidFill>
        <a:ln>
          <a:noFill/>
        </a:ln>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128016" tIns="128016" rIns="128016" bIns="128016" numCol="1" spcCol="1270" anchor="ctr" anchorCtr="0">
          <a:noAutofit/>
        </a:bodyPr>
        <a:lstStyle/>
        <a:p>
          <a:pPr marL="0" lvl="0" indent="0" algn="ctr" defTabSz="800100" rtl="0">
            <a:lnSpc>
              <a:spcPct val="90000"/>
            </a:lnSpc>
            <a:spcBef>
              <a:spcPct val="0"/>
            </a:spcBef>
            <a:spcAft>
              <a:spcPct val="35000"/>
            </a:spcAft>
            <a:buNone/>
          </a:pPr>
          <a:r>
            <a:rPr lang="en-US" sz="1800" kern="1200" dirty="0"/>
            <a:t>While Albert was looking at a little white rat, Watson quietly sneaked behind him with a long iron bar and a hammer and clanged the two together</a:t>
          </a:r>
        </a:p>
      </dsp:txBody>
      <dsp:txXfrm>
        <a:off x="4760039" y="1944"/>
        <a:ext cx="3084579" cy="1850747"/>
      </dsp:txXfrm>
    </dsp:sp>
    <dsp:sp modelId="{D731B286-440C-9043-ADA5-1AAE28AB9200}">
      <dsp:nvSpPr>
        <dsp:cNvPr id="0" name=""/>
        <dsp:cNvSpPr/>
      </dsp:nvSpPr>
      <dsp:spPr>
        <a:xfrm>
          <a:off x="4048785" y="3441798"/>
          <a:ext cx="678853" cy="91440"/>
        </a:xfrm>
        <a:custGeom>
          <a:avLst/>
          <a:gdLst/>
          <a:ahLst/>
          <a:cxnLst/>
          <a:rect l="0" t="0" r="0" b="0"/>
          <a:pathLst>
            <a:path>
              <a:moveTo>
                <a:pt x="0" y="45720"/>
              </a:moveTo>
              <a:lnTo>
                <a:pt x="678853" y="45720"/>
              </a:lnTo>
            </a:path>
          </a:pathLst>
        </a:custGeom>
        <a:noFill/>
        <a:ln w="6350" cap="flat" cmpd="sng" algn="ctr">
          <a:solidFill>
            <a:schemeClr val="accent3">
              <a:hueOff val="2710599"/>
              <a:satOff val="100000"/>
              <a:lumOff val="-14706"/>
              <a:alphaOff val="0"/>
            </a:schemeClr>
          </a:solidFill>
          <a:prstDash val="solid"/>
          <a:miter lim="800000"/>
          <a:tailEnd type="arrow"/>
        </a:ln>
        <a:effectLst/>
        <a:scene3d>
          <a:camera prst="orthographicFront">
            <a:rot lat="0" lon="0" rev="0"/>
          </a:camera>
          <a:lightRig rig="contrasting" dir="t">
            <a:rot lat="0" lon="0" rev="1200000"/>
          </a:lightRig>
        </a:scene3d>
        <a:sp3d z="-110000"/>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solidFill>
              <a:schemeClr val="tx1"/>
            </a:solidFill>
          </a:endParaRPr>
        </a:p>
      </dsp:txBody>
      <dsp:txXfrm>
        <a:off x="4370476" y="3483971"/>
        <a:ext cx="35472" cy="7094"/>
      </dsp:txXfrm>
    </dsp:sp>
    <dsp:sp modelId="{12519941-8D71-AB48-8F10-B560A7CDCC66}">
      <dsp:nvSpPr>
        <dsp:cNvPr id="0" name=""/>
        <dsp:cNvSpPr/>
      </dsp:nvSpPr>
      <dsp:spPr>
        <a:xfrm>
          <a:off x="966006" y="2562145"/>
          <a:ext cx="3084579" cy="1850747"/>
        </a:xfrm>
        <a:prstGeom prst="rect">
          <a:avLst/>
        </a:prstGeom>
        <a:solidFill>
          <a:schemeClr val="accent3">
            <a:hueOff val="1807066"/>
            <a:satOff val="66667"/>
            <a:lumOff val="-9804"/>
            <a:alphaOff val="0"/>
          </a:schemeClr>
        </a:solidFill>
        <a:ln>
          <a:noFill/>
        </a:ln>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128016" tIns="128016" rIns="128016" bIns="128016" numCol="1" spcCol="1270" anchor="ctr" anchorCtr="0">
          <a:noAutofit/>
        </a:bodyPr>
        <a:lstStyle/>
        <a:p>
          <a:pPr marL="0" lvl="0" indent="0" algn="ctr" defTabSz="800100" rtl="0">
            <a:lnSpc>
              <a:spcPct val="90000"/>
            </a:lnSpc>
            <a:spcBef>
              <a:spcPct val="0"/>
            </a:spcBef>
            <a:spcAft>
              <a:spcPct val="35000"/>
            </a:spcAft>
            <a:buNone/>
          </a:pPr>
          <a:r>
            <a:rPr lang="en-US" sz="1800" kern="1200"/>
            <a:t>Albert</a:t>
          </a:r>
          <a:r>
            <a:rPr lang="fr-FR" altLang="ja-JP" sz="1800" kern="1200"/>
            <a:t>'</a:t>
          </a:r>
          <a:r>
            <a:rPr lang="en-US" sz="1800" kern="1200"/>
            <a:t>s reflexive response, the UCR, was a fear-avoidance response to the loud noise, which was the UCS</a:t>
          </a:r>
          <a:endParaRPr lang="en-US" sz="1800" kern="1200" dirty="0"/>
        </a:p>
      </dsp:txBody>
      <dsp:txXfrm>
        <a:off x="966006" y="2562145"/>
        <a:ext cx="3084579" cy="1850747"/>
      </dsp:txXfrm>
    </dsp:sp>
    <dsp:sp modelId="{C38E253A-0F40-4641-BB9A-BD275BCC69AE}">
      <dsp:nvSpPr>
        <dsp:cNvPr id="0" name=""/>
        <dsp:cNvSpPr/>
      </dsp:nvSpPr>
      <dsp:spPr>
        <a:xfrm>
          <a:off x="4760039" y="2562145"/>
          <a:ext cx="3084579" cy="1850747"/>
        </a:xfrm>
        <a:prstGeom prst="rect">
          <a:avLst/>
        </a:prstGeom>
        <a:solidFill>
          <a:schemeClr val="accent3">
            <a:hueOff val="2710599"/>
            <a:satOff val="100000"/>
            <a:lumOff val="-14706"/>
            <a:alphaOff val="0"/>
          </a:schemeClr>
        </a:solidFill>
        <a:ln>
          <a:noFill/>
        </a:ln>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128016" tIns="128016" rIns="128016" bIns="128016" numCol="1" spcCol="1270" anchor="ctr" anchorCtr="0">
          <a:noAutofit/>
        </a:bodyPr>
        <a:lstStyle/>
        <a:p>
          <a:pPr marL="0" lvl="0" indent="0" algn="ctr" defTabSz="800100" rtl="0">
            <a:lnSpc>
              <a:spcPct val="90000"/>
            </a:lnSpc>
            <a:spcBef>
              <a:spcPct val="0"/>
            </a:spcBef>
            <a:spcAft>
              <a:spcPct val="35000"/>
            </a:spcAft>
            <a:buNone/>
          </a:pPr>
          <a:r>
            <a:rPr lang="en-US" sz="1800" kern="1200"/>
            <a:t>After pairing the white rat with the unexpected loud noise only 7 times, the white rat became a CS</a:t>
          </a:r>
          <a:endParaRPr lang="en-US" sz="1800" kern="1200" dirty="0"/>
        </a:p>
      </dsp:txBody>
      <dsp:txXfrm>
        <a:off x="4760039" y="2562145"/>
        <a:ext cx="3084579" cy="1850747"/>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85DD6BD-F923-4734-AAB3-BBCD6D28EA3E}">
      <dsp:nvSpPr>
        <dsp:cNvPr id="0" name=""/>
        <dsp:cNvSpPr/>
      </dsp:nvSpPr>
      <dsp:spPr>
        <a:xfrm>
          <a:off x="1947628" y="391377"/>
          <a:ext cx="4870481" cy="4870481"/>
        </a:xfrm>
        <a:prstGeom prst="pie">
          <a:avLst>
            <a:gd name="adj1" fmla="val 16200000"/>
            <a:gd name="adj2" fmla="val 180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7940" tIns="27940" rIns="27940" bIns="27940" numCol="1" spcCol="1270" anchor="ctr" anchorCtr="0">
          <a:noAutofit/>
        </a:bodyPr>
        <a:lstStyle/>
        <a:p>
          <a:pPr marL="0" lvl="0" indent="0" algn="ctr" defTabSz="977900">
            <a:lnSpc>
              <a:spcPct val="90000"/>
            </a:lnSpc>
            <a:spcBef>
              <a:spcPct val="0"/>
            </a:spcBef>
            <a:spcAft>
              <a:spcPct val="35000"/>
            </a:spcAft>
            <a:buNone/>
          </a:pPr>
          <a:r>
            <a:rPr lang="en-GB" sz="2200" kern="1200" dirty="0"/>
            <a:t>Personal Factors: Knowledge, Expectations,  Attitudes </a:t>
          </a:r>
        </a:p>
      </dsp:txBody>
      <dsp:txXfrm>
        <a:off x="4595663" y="1290097"/>
        <a:ext cx="1652484" cy="1623493"/>
      </dsp:txXfrm>
    </dsp:sp>
    <dsp:sp modelId="{2C2E6D2A-5949-443A-8788-6296D8DD50D5}">
      <dsp:nvSpPr>
        <dsp:cNvPr id="0" name=""/>
        <dsp:cNvSpPr/>
      </dsp:nvSpPr>
      <dsp:spPr>
        <a:xfrm>
          <a:off x="1696567" y="536332"/>
          <a:ext cx="4870481" cy="4870481"/>
        </a:xfrm>
        <a:prstGeom prst="pie">
          <a:avLst>
            <a:gd name="adj1" fmla="val 1800000"/>
            <a:gd name="adj2" fmla="val 900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7940" tIns="27940" rIns="27940" bIns="27940" numCol="1" spcCol="1270" anchor="ctr" anchorCtr="0">
          <a:noAutofit/>
        </a:bodyPr>
        <a:lstStyle/>
        <a:p>
          <a:pPr marL="0" lvl="0" indent="0" algn="ctr" defTabSz="977900">
            <a:lnSpc>
              <a:spcPct val="90000"/>
            </a:lnSpc>
            <a:spcBef>
              <a:spcPct val="0"/>
            </a:spcBef>
            <a:spcAft>
              <a:spcPct val="35000"/>
            </a:spcAft>
            <a:buNone/>
          </a:pPr>
          <a:r>
            <a:rPr lang="en-GB" sz="2200" kern="1200" dirty="0"/>
            <a:t>Environmental Factors and Social Norms</a:t>
          </a:r>
        </a:p>
      </dsp:txBody>
      <dsp:txXfrm>
        <a:off x="3030151" y="3609374"/>
        <a:ext cx="2203312" cy="1507529"/>
      </dsp:txXfrm>
    </dsp:sp>
    <dsp:sp modelId="{8A457E55-2240-44F6-9F85-0D0BE1F4044F}">
      <dsp:nvSpPr>
        <dsp:cNvPr id="0" name=""/>
        <dsp:cNvSpPr/>
      </dsp:nvSpPr>
      <dsp:spPr>
        <a:xfrm>
          <a:off x="1696567" y="536332"/>
          <a:ext cx="4870481" cy="4870481"/>
        </a:xfrm>
        <a:prstGeom prst="pie">
          <a:avLst>
            <a:gd name="adj1" fmla="val 9000000"/>
            <a:gd name="adj2" fmla="val 1620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7940" tIns="27940" rIns="27940" bIns="27940" numCol="1" spcCol="1270" anchor="ctr" anchorCtr="0">
          <a:noAutofit/>
        </a:bodyPr>
        <a:lstStyle/>
        <a:p>
          <a:pPr marL="0" lvl="0" indent="0" algn="ctr" defTabSz="977900">
            <a:lnSpc>
              <a:spcPct val="90000"/>
            </a:lnSpc>
            <a:spcBef>
              <a:spcPct val="0"/>
            </a:spcBef>
            <a:spcAft>
              <a:spcPct val="35000"/>
            </a:spcAft>
            <a:buNone/>
          </a:pPr>
          <a:r>
            <a:rPr lang="en-GB" sz="2200" kern="1200" dirty="0"/>
            <a:t>Behavioural Factors: Skills; Self-efficacy</a:t>
          </a:r>
        </a:p>
      </dsp:txBody>
      <dsp:txXfrm>
        <a:off x="2218404" y="1493034"/>
        <a:ext cx="1652484" cy="1623493"/>
      </dsp:txXfrm>
    </dsp:sp>
  </dsp:spTree>
</dsp:drawing>
</file>

<file path=ppt/diagrams/layout1.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bProcess3">
  <dgm:title val=""/>
  <dgm:desc val=""/>
  <dgm:catLst>
    <dgm:cat type="process" pri="18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axis="self" func="var" arg="dir" op="equ" val="norm">
        <dgm:alg type="snake">
          <dgm:param type="grDir" val="tL"/>
          <dgm:param type="flowDir" val="row"/>
          <dgm:param type="contDir" val="sameDir"/>
          <dgm:param type="bkpt" val="endCnv"/>
        </dgm:alg>
      </dgm:if>
      <dgm:else name="Name3">
        <dgm:alg type="snake">
          <dgm:param type="grDir" val="tR"/>
          <dgm:param type="flowDir" val="row"/>
          <dgm:param type="contDir" val="same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23"/>
      <dgm:constr type="sp" refType="w" refFor="ch" refForName="sibTrans" op="equ"/>
      <dgm:constr type="userB" for="des" forName="connectorText" refType="sp"/>
      <dgm:constr type="primFontSz" for="ch" ptType="node" op="equ" val="65"/>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ect" r:blip="">
          <dgm:adjLst/>
        </dgm:shape>
        <dgm:presOf axis="desOrSelf" ptType="node"/>
        <dgm:constrLst>
          <dgm:constr type="h" refType="w" fact="0.6"/>
        </dgm:constrLst>
        <dgm:ruleLst>
          <dgm:rule type="primFontSz" val="5" fact="NaN" max="NaN"/>
        </dgm:ruleLst>
      </dgm:layoutNode>
      <dgm:forEach name="sibTransForEach" axis="followSib" ptType="sibTrans" cnt="1">
        <dgm:layoutNode name="sibTrans">
          <dgm:choose name="Name4">
            <dgm:if name="Name5" axis="self" func="var" arg="dir" op="equ" val="norm">
              <dgm:alg type="conn">
                <dgm:param type="connRout" val="bend"/>
                <dgm:param type="dim" val="1D"/>
                <dgm:param type="begPts" val="midR bCtr"/>
                <dgm:param type="endPts" val="midL tCtr"/>
              </dgm:alg>
            </dgm:if>
            <dgm:else name="Name6">
              <dgm:alg type="conn">
                <dgm:param type="connRout" val="bend"/>
                <dgm:param type="dim" val="1D"/>
                <dgm:param type="begPts" val="midL bCtr"/>
                <dgm:param type="endPts" val="midR tCtr"/>
              </dgm:alg>
            </dgm:else>
          </dgm:choose>
          <dgm:shape xmlns:r="http://schemas.openxmlformats.org/officeDocument/2006/relationships" type="conn" r:blip="" zOrderOff="-2">
            <dgm:adjLst/>
          </dgm:shape>
          <dgm:presOf axis="self"/>
          <dgm:constrLst>
            <dgm:constr type="begPad" val="-0.05"/>
            <dgm:constr type="endPad" val="0.9"/>
            <dgm:constr type="userA" for="ch" refType="connDist"/>
          </dgm:constrLst>
          <dgm:ruleLst/>
          <dgm:layoutNode name="connectorText">
            <dgm:alg type="tx">
              <dgm:param type="autoTxRot" val="upr"/>
            </dgm:alg>
            <dgm:shape xmlns:r="http://schemas.openxmlformats.org/officeDocument/2006/relationships" type="rect" r:blip="" hideGeom="1">
              <dgm:adjLst/>
            </dgm:shape>
            <dgm:presOf axis="self"/>
            <dgm:constrLst>
              <dgm:constr type="userA"/>
              <dgm:constr type="userB"/>
              <dgm:constr type="w" refType="userA" fact="0.05"/>
              <dgm:constr type="h" refType="userB" fact="0.01"/>
              <dgm:constr type="lMarg" val="1"/>
              <dgm:constr type="rMarg" val="1"/>
              <dgm:constr type="tMarg"/>
              <dgm:constr type="bMarg"/>
            </dgm:constrLst>
            <dgm:ruleLst>
              <dgm:rule type="w" val="NaN" fact="0.6" max="NaN"/>
              <dgm:rule type="h" val="NaN" fact="0.6" max="NaN"/>
              <dgm:rule type="primFontSz" val="5" fact="NaN" max="NaN"/>
            </dgm:ruleLst>
          </dgm:layoutNode>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chart3">
  <dgm:title val=""/>
  <dgm:desc val=""/>
  <dgm:catLst>
    <dgm:cat type="relationship" pri="27000"/>
    <dgm:cat type="cycle" pri="8000"/>
  </dgm:catLst>
  <dgm:sampData useDef="1">
    <dgm:dataModel>
      <dgm:ptLst/>
      <dgm:bg/>
      <dgm:whole/>
    </dgm:dataModel>
  </dgm:sampData>
  <dgm:styleData useDef="1">
    <dgm:dataModel>
      <dgm:pt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compositeShape">
    <dgm:varLst>
      <dgm:chMax val="7"/>
      <dgm:dir/>
      <dgm:resizeHandles val="exact"/>
    </dgm:varLst>
    <dgm:alg type="composite">
      <dgm:param type="horzAlign" val="ctr"/>
      <dgm:param type="vertAlign" val="mid"/>
      <dgm:param type="ar" val="1"/>
    </dgm:alg>
    <dgm:presOf/>
    <dgm:shape xmlns:r="http://schemas.openxmlformats.org/officeDocument/2006/relationships" r:blip="">
      <dgm:adjLst/>
    </dgm:shape>
    <dgm:choose name="Name0">
      <dgm:if name="Name1" axis="ch" ptType="node" func="cnt" op="equ" val="1">
        <dgm:constrLst>
          <dgm:constr type="l" for="ch" forName="wedge1" refType="w" fact="0.08"/>
          <dgm:constr type="t" for="ch" forName="wedge1" refType="w" fact="0.08"/>
          <dgm:constr type="w" for="ch" forName="wedge1" refType="w" fact="0.84"/>
          <dgm:constr type="h" for="ch" forName="wedge1" refType="h" fact="0.84"/>
          <dgm:constr type="l" for="ch" forName="wedge1Tx" refType="w" fact="0.205"/>
          <dgm:constr type="t" for="ch" forName="wedge1Tx" refType="h" fact="0.205"/>
          <dgm:constr type="w" for="ch" forName="wedge1Tx" refType="w" fact="0.59"/>
          <dgm:constr type="h" for="ch" forName="wedge1Tx" refType="h" fact="0.59"/>
          <dgm:constr type="primFontSz" for="ch" ptType="node" op="equ"/>
        </dgm:constrLst>
      </dgm:if>
      <dgm:if name="Name2" axis="ch" ptType="node" func="cnt" op="equ" val="2">
        <dgm:constrLst>
          <dgm:constr type="l" for="ch" forName="wedge1" refType="w" fact="0.1"/>
          <dgm:constr type="t" for="ch" forName="wedge1" refType="w" fact="0.08"/>
          <dgm:constr type="w" for="ch" forName="wedge1" refType="w" fact="0.84"/>
          <dgm:constr type="h" for="ch" forName="wedge1" refType="h" fact="0.84"/>
          <dgm:constr type="l" for="ch" forName="wedge1Tx" refType="w" fact="0.52"/>
          <dgm:constr type="t" for="ch" forName="wedge1Tx" refType="h" fact="0.205"/>
          <dgm:constr type="w" for="ch" forName="wedge1Tx" refType="w" fact="0.295"/>
          <dgm:constr type="h" for="ch" forName="wedge1Tx" refType="h" fact="0.59"/>
          <dgm:constr type="l" for="ch" forName="wedge2" refType="w" fact="0.08"/>
          <dgm:constr type="t" for="ch" forName="wedge2" refType="w" fact="0.08"/>
          <dgm:constr type="w" for="ch" forName="wedge2" refType="w" fact="0.84"/>
          <dgm:constr type="h" for="ch" forName="wedge2" refType="h" fact="0.84"/>
          <dgm:constr type="l" for="ch" forName="wedge2Tx" refType="w" fact="0.2"/>
          <dgm:constr type="t" for="ch" forName="wedge2Tx" refType="h" fact="0.205"/>
          <dgm:constr type="w" for="ch" forName="wedge2Tx" refType="w" fact="0.295"/>
          <dgm:constr type="h" for="ch" forName="wedge2Tx" refType="h" fact="0.59"/>
          <dgm:constr type="primFontSz" for="ch" ptType="node" op="equ"/>
        </dgm:constrLst>
      </dgm:if>
      <dgm:if name="Name3" axis="ch" ptType="node" func="cnt" op="equ" val="3">
        <dgm:choose name="Name4">
          <dgm:if name="Name5" func="var" arg="dir" op="equ" val="norm">
            <dgm:constrLst>
              <dgm:constr type="l" for="ch" forName="wedge1" refType="w" fact="0.1233"/>
              <dgm:constr type="t" for="ch" forName="wedge1" refType="w" fact="0.055"/>
              <dgm:constr type="w" for="ch" forName="wedge1" refType="w" fact="0.84"/>
              <dgm:constr type="h" for="ch" forName="wedge1" refType="h" fact="0.84"/>
              <dgm:constr type="l" for="ch" forName="wedge1Tx" refType="w" fact="0.58"/>
              <dgm:constr type="t" for="ch" forName="wedge1Tx" refType="h" fact="0.21"/>
              <dgm:constr type="w" for="ch" forName="wedge1Tx" refType="w" fact="0.285"/>
              <dgm:constr type="h" for="ch" forName="wedge1Tx" refType="h" fact="0.28"/>
              <dgm:constr type="l" for="ch" forName="wedge2" refType="w" fact="0.08"/>
              <dgm:constr type="t" for="ch" forName="wedge2" refType="w" fact="0.08"/>
              <dgm:constr type="w" for="ch" forName="wedge2" refType="w" fact="0.84"/>
              <dgm:constr type="h" for="ch" forName="wedge2" refType="h" fact="0.84"/>
              <dgm:constr type="l" for="ch" forName="wedge2Tx" refType="w" fact="0.31"/>
              <dgm:constr type="t" for="ch" forName="wedge2Tx" refType="h" fact="0.61"/>
              <dgm:constr type="w" for="ch" forName="wedge2Tx" refType="w" fact="0.38"/>
              <dgm:constr type="h" for="ch" forName="wedge2Tx" refType="h" fact="0.26"/>
              <dgm:constr type="l" for="ch" forName="wedge3" refType="w" fact="0.08"/>
              <dgm:constr type="t" for="ch" forName="wedge3" refType="w" fact="0.08"/>
              <dgm:constr type="w" for="ch" forName="wedge3" refType="w" fact="0.84"/>
              <dgm:constr type="h" for="ch" forName="wedge3" refType="h" fact="0.84"/>
              <dgm:constr type="l" for="ch" forName="wedge3Tx" refType="w" fact="0.17"/>
              <dgm:constr type="t" for="ch" forName="wedge3Tx" refType="h" fact="0.245"/>
              <dgm:constr type="w" for="ch" forName="wedge3Tx" refType="w" fact="0.285"/>
              <dgm:constr type="h" for="ch" forName="wedge3Tx" refType="h" fact="0.28"/>
              <dgm:constr type="primFontSz" for="ch" ptType="node" op="equ"/>
            </dgm:constrLst>
          </dgm:if>
          <dgm:else name="Name6">
            <dgm:constrLst>
              <dgm:constr type="l" for="ch" forName="wedge1" refType="w" fact="0.08"/>
              <dgm:constr type="t" for="ch" forName="wedge1" refType="w" fact="0.08"/>
              <dgm:constr type="w" for="ch" forName="wedge1" refType="w" fact="0.84"/>
              <dgm:constr type="h" for="ch" forName="wedge1" refType="h" fact="0.84"/>
              <dgm:constr type="l" for="ch" forName="wedge1Tx" refType="w" fact="0.545"/>
              <dgm:constr type="t" for="ch" forName="wedge1Tx" refType="h" fact="0.245"/>
              <dgm:constr type="w" for="ch" forName="wedge1Tx" refType="w" fact="0.285"/>
              <dgm:constr type="h" for="ch" forName="wedge1Tx" refType="h" fact="0.28"/>
              <dgm:constr type="l" for="ch" forName="wedge2" refType="w" fact="0.08"/>
              <dgm:constr type="t" for="ch" forName="wedge2" refType="w" fact="0.08"/>
              <dgm:constr type="w" for="ch" forName="wedge2" refType="w" fact="0.84"/>
              <dgm:constr type="h" for="ch" forName="wedge2" refType="h" fact="0.84"/>
              <dgm:constr type="l" for="ch" forName="wedge2Tx" refType="w" fact="0.31"/>
              <dgm:constr type="t" for="ch" forName="wedge2Tx" refType="h" fact="0.61"/>
              <dgm:constr type="w" for="ch" forName="wedge2Tx" refType="w" fact="0.38"/>
              <dgm:constr type="h" for="ch" forName="wedge2Tx" refType="h" fact="0.26"/>
              <dgm:constr type="l" for="ch" forName="wedge3" refType="w" fact="0.0367"/>
              <dgm:constr type="t" for="ch" forName="wedge3" refType="w" fact="0.055"/>
              <dgm:constr type="w" for="ch" forName="wedge3" refType="w" fact="0.84"/>
              <dgm:constr type="h" for="ch" forName="wedge3" refType="h" fact="0.84"/>
              <dgm:constr type="l" for="ch" forName="wedge3Tx" refType="w" fact="0.14"/>
              <dgm:constr type="t" for="ch" forName="wedge3Tx" refType="h" fact="0.21"/>
              <dgm:constr type="w" for="ch" forName="wedge3Tx" refType="w" fact="0.285"/>
              <dgm:constr type="h" for="ch" forName="wedge3Tx" refType="h" fact="0.28"/>
              <dgm:constr type="primFontSz" for="ch" ptType="node" op="equ"/>
            </dgm:constrLst>
          </dgm:else>
        </dgm:choose>
      </dgm:if>
      <dgm:if name="Name7" axis="ch" ptType="node" func="cnt" op="equ" val="4">
        <dgm:choose name="Name8">
          <dgm:if name="Name9" func="var" arg="dir" op="equ" val="norm">
            <dgm:constrLst>
              <dgm:constr type="l" for="ch" forName="wedge1" refType="w" fact="0.1154"/>
              <dgm:constr type="t" for="ch" forName="wedge1" refType="w" fact="0.0446"/>
              <dgm:constr type="w" for="ch" forName="wedge1" refType="w" fact="0.84"/>
              <dgm:constr type="h" for="ch" forName="wedge1" refType="h" fact="0.84"/>
              <dgm:constr type="l" for="ch" forName="wedge1Tx" refType="w" fact="0.545"/>
              <dgm:constr type="t" for="ch" forName="wedge1Tx" refType="h" fact="0.2"/>
              <dgm:constr type="w" for="ch" forName="wedge1Tx" refType="w" fact="0.31"/>
              <dgm:constr type="h" for="ch" forName="wedge1Tx" refType="h" fact="0.25"/>
              <dgm:constr type="l" for="ch" forName="wedge2" refType="w" fact="0.08"/>
              <dgm:constr type="t" for="ch" forName="wedge2" refType="w" fact="0.08"/>
              <dgm:constr type="w" for="ch" forName="wedge2" refType="w" fact="0.84"/>
              <dgm:constr type="h" for="ch" forName="wedge2" refType="h" fact="0.84"/>
              <dgm:constr type="l" for="ch" forName="wedge2Tx" refType="w" fact="0.515"/>
              <dgm:constr type="t" for="ch" forName="wedge2Tx" refType="h" fact="0.515"/>
              <dgm:constr type="w" for="ch" forName="wedge2Tx" refType="w" fact="0.31"/>
              <dgm:constr type="h" for="ch" forName="wedge2Tx" refType="h" fact="0.25"/>
              <dgm:constr type="l" for="ch" forName="wedge3" refType="w" fact="0.08"/>
              <dgm:constr type="t" for="ch" forName="wedge3" refType="w" fact="0.08"/>
              <dgm:constr type="w" for="ch" forName="wedge3" refType="w" fact="0.84"/>
              <dgm:constr type="h" for="ch" forName="wedge3" refType="h" fact="0.84"/>
              <dgm:constr type="l" for="ch" forName="wedge3Tx" refType="w" fact="0.175"/>
              <dgm:constr type="t" for="ch" forName="wedge3Tx" refType="h" fact="0.515"/>
              <dgm:constr type="w" for="ch" forName="wedge3Tx" refType="w" fact="0.31"/>
              <dgm:constr type="h" for="ch" forName="wedge3Tx" refType="h" fact="0.25"/>
              <dgm:constr type="l" for="ch" forName="wedge4" refType="w" fact="0.08"/>
              <dgm:constr type="t" for="ch" forName="wedge4" refType="h" fact="0.08"/>
              <dgm:constr type="w" for="ch" forName="wedge4" refType="w" fact="0.84"/>
              <dgm:constr type="h" for="ch" forName="wedge4" refType="h" fact="0.84"/>
              <dgm:constr type="l" for="ch" forName="wedge4Tx" refType="w" fact="0.175"/>
              <dgm:constr type="t" for="ch" forName="wedge4Tx" refType="h" fact="0.235"/>
              <dgm:constr type="w" for="ch" forName="wedge4Tx" refType="w" fact="0.31"/>
              <dgm:constr type="h" for="ch" forName="wedge4Tx" refType="h" fact="0.25"/>
              <dgm:constr type="primFontSz" for="ch" ptType="node" op="equ"/>
            </dgm:constrLst>
          </dgm:if>
          <dgm:else name="Name10">
            <dgm:constrLst>
              <dgm:constr type="l" for="ch" forName="wedge1" refType="w" fact="0.08"/>
              <dgm:constr type="t" for="ch" forName="wedge1" refType="w" fact="0.08"/>
              <dgm:constr type="w" for="ch" forName="wedge1" refType="w" fact="0.84"/>
              <dgm:constr type="h" for="ch" forName="wedge1" refType="h" fact="0.84"/>
              <dgm:constr type="l" for="ch" forName="wedge1Tx" refType="w" fact="0.515"/>
              <dgm:constr type="t" for="ch" forName="wedge1Tx" refType="h" fact="0.235"/>
              <dgm:constr type="w" for="ch" forName="wedge1Tx" refType="w" fact="0.31"/>
              <dgm:constr type="h" for="ch" forName="wedge1Tx" refType="h" fact="0.25"/>
              <dgm:constr type="l" for="ch" forName="wedge2" refType="w" fact="0.08"/>
              <dgm:constr type="t" for="ch" forName="wedge2" refType="w" fact="0.08"/>
              <dgm:constr type="w" for="ch" forName="wedge2" refType="w" fact="0.84"/>
              <dgm:constr type="h" for="ch" forName="wedge2" refType="h" fact="0.84"/>
              <dgm:constr type="l" for="ch" forName="wedge2Tx" refType="w" fact="0.515"/>
              <dgm:constr type="t" for="ch" forName="wedge2Tx" refType="h" fact="0.515"/>
              <dgm:constr type="w" for="ch" forName="wedge2Tx" refType="w" fact="0.31"/>
              <dgm:constr type="h" for="ch" forName="wedge2Tx" refType="h" fact="0.25"/>
              <dgm:constr type="l" for="ch" forName="wedge3" refType="w" fact="0.08"/>
              <dgm:constr type="t" for="ch" forName="wedge3" refType="w" fact="0.08"/>
              <dgm:constr type="w" for="ch" forName="wedge3" refType="w" fact="0.84"/>
              <dgm:constr type="h" for="ch" forName="wedge3" refType="h" fact="0.84"/>
              <dgm:constr type="l" for="ch" forName="wedge3Tx" refType="w" fact="0.175"/>
              <dgm:constr type="t" for="ch" forName="wedge3Tx" refType="h" fact="0.515"/>
              <dgm:constr type="w" for="ch" forName="wedge3Tx" refType="w" fact="0.31"/>
              <dgm:constr type="h" for="ch" forName="wedge3Tx" refType="h" fact="0.25"/>
              <dgm:constr type="l" for="ch" forName="wedge4" refType="w" fact="0.0446"/>
              <dgm:constr type="t" for="ch" forName="wedge4" refType="h" fact="0.0446"/>
              <dgm:constr type="w" for="ch" forName="wedge4" refType="w" fact="0.84"/>
              <dgm:constr type="h" for="ch" forName="wedge4" refType="h" fact="0.84"/>
              <dgm:constr type="l" for="ch" forName="wedge4Tx" refType="w" fact="0.145"/>
              <dgm:constr type="t" for="ch" forName="wedge4Tx" refType="h" fact="0.2"/>
              <dgm:constr type="w" for="ch" forName="wedge4Tx" refType="w" fact="0.31"/>
              <dgm:constr type="h" for="ch" forName="wedge4Tx" refType="h" fact="0.25"/>
              <dgm:constr type="primFontSz" for="ch" ptType="node" op="equ"/>
            </dgm:constrLst>
          </dgm:else>
        </dgm:choose>
      </dgm:if>
      <dgm:if name="Name11" axis="ch" ptType="node" func="cnt" op="equ" val="5">
        <dgm:choose name="Name12">
          <dgm:if name="Name13" func="var" arg="dir" op="equ" val="norm">
            <dgm:constrLst>
              <dgm:constr type="l" for="ch" forName="wedge1" refType="w" fact="0.1094"/>
              <dgm:constr type="t" for="ch" forName="wedge1" refType="w" fact="0.0395"/>
              <dgm:constr type="w" for="ch" forName="wedge1" refType="w" fact="0.84"/>
              <dgm:constr type="h" for="ch" forName="wedge1" refType="h" fact="0.84"/>
              <dgm:constr type="l" for="ch" forName="wedge1Tx" refType="w" fact="0.54"/>
              <dgm:constr type="t" for="ch" forName="wedge1Tx" refType="h" fact="0.165"/>
              <dgm:constr type="w" for="ch" forName="wedge1Tx" refType="w" fact="0.285"/>
              <dgm:constr type="h" for="ch" forName="wedge1Tx" refType="h" fact="0.195"/>
              <dgm:constr type="l" for="ch" forName="wedge2" refType="w" fact="0.08"/>
              <dgm:constr type="t" for="ch" forName="wedge2" refType="w" fact="0.08"/>
              <dgm:constr type="w" for="ch" forName="wedge2" refType="w" fact="0.84"/>
              <dgm:constr type="h" for="ch" forName="wedge2" refType="h" fact="0.84"/>
              <dgm:constr type="l" for="ch" forName="wedge2Tx" refType="w" fact="0.629"/>
              <dgm:constr type="t" for="ch" forName="wedge2Tx" refType="h" fact="0.46"/>
              <dgm:constr type="w" for="ch" forName="wedge2Tx" refType="w" fact="0.25"/>
              <dgm:constr type="h" for="ch" forName="wedge2Tx" refType="h" fact="0.211"/>
              <dgm:constr type="l" for="ch" forName="wedge3" refType="w" fact="0.08"/>
              <dgm:constr type="t" for="ch" forName="wedge3" refType="w" fact="0.08"/>
              <dgm:constr type="w" for="ch" forName="wedge3" refType="w" fact="0.84"/>
              <dgm:constr type="h" for="ch" forName="wedge3" refType="h" fact="0.84"/>
              <dgm:constr type="l" for="ch" forName="wedge3Tx" refType="w" fact="0.35"/>
              <dgm:constr type="t" for="ch" forName="wedge3Tx" refType="h" fact="0.71"/>
              <dgm:constr type="w" for="ch" forName="wedge3Tx" refType="w" fact="0.3"/>
              <dgm:constr type="h" for="ch" forName="wedge3Tx" refType="h" fact="0.18"/>
              <dgm:constr type="l" for="ch" forName="wedge4" refType="w" fact="0.08"/>
              <dgm:constr type="t" for="ch" forName="wedge4" refType="h" fact="0.08"/>
              <dgm:constr type="w" for="ch" forName="wedge4" refType="w" fact="0.84"/>
              <dgm:constr type="h" for="ch" forName="wedge4" refType="h" fact="0.84"/>
              <dgm:constr type="l" for="ch" forName="wedge4Tx" refType="w" fact="0.12"/>
              <dgm:constr type="t" for="ch" forName="wedge4Tx" refType="h" fact="0.46"/>
              <dgm:constr type="w" for="ch" forName="wedge4Tx" refType="w" fact="0.25"/>
              <dgm:constr type="h" for="ch" forName="wedge4Tx" refType="h" fact="0.211"/>
              <dgm:constr type="l" for="ch" forName="wedge5" refType="w" fact="0.08"/>
              <dgm:constr type="t" for="ch" forName="wedge5" refType="h" fact="0.08"/>
              <dgm:constr type="w" for="ch" forName="wedge5" refType="w" fact="0.84"/>
              <dgm:constr type="h" for="ch" forName="wedge5" refType="h" fact="0.84"/>
              <dgm:constr type="l" for="ch" forName="wedge5Tx" refType="w" fact="0.2025"/>
              <dgm:constr type="t" for="ch" forName="wedge5Tx" refType="h" fact="0.208"/>
              <dgm:constr type="w" for="ch" forName="wedge5Tx" refType="w" fact="0.285"/>
              <dgm:constr type="h" for="ch" forName="wedge5Tx" refType="h" fact="0.195"/>
              <dgm:constr type="primFontSz" for="ch" ptType="node" op="equ"/>
            </dgm:constrLst>
          </dgm:if>
          <dgm:else name="Name14">
            <dgm:constrLst>
              <dgm:constr type="l" for="ch" forName="wedge1" refType="w" fact="0.08"/>
              <dgm:constr type="t" for="ch" forName="wedge1" refType="w" fact="0.08"/>
              <dgm:constr type="w" for="ch" forName="wedge1" refType="w" fact="0.84"/>
              <dgm:constr type="h" for="ch" forName="wedge1" refType="h" fact="0.84"/>
              <dgm:constr type="l" for="ch" forName="wedge1Tx" refType="w" fact="0.51"/>
              <dgm:constr type="t" for="ch" forName="wedge1Tx" refType="h" fact="0.208"/>
              <dgm:constr type="w" for="ch" forName="wedge1Tx" refType="w" fact="0.285"/>
              <dgm:constr type="h" for="ch" forName="wedge1Tx" refType="h" fact="0.195"/>
              <dgm:constr type="l" for="ch" forName="wedge2" refType="w" fact="0.08"/>
              <dgm:constr type="t" for="ch" forName="wedge2" refType="w" fact="0.08"/>
              <dgm:constr type="w" for="ch" forName="wedge2" refType="w" fact="0.84"/>
              <dgm:constr type="h" for="ch" forName="wedge2" refType="h" fact="0.84"/>
              <dgm:constr type="l" for="ch" forName="wedge2Tx" refType="w" fact="0.629"/>
              <dgm:constr type="t" for="ch" forName="wedge2Tx" refType="h" fact="0.46"/>
              <dgm:constr type="w" for="ch" forName="wedge2Tx" refType="w" fact="0.25"/>
              <dgm:constr type="h" for="ch" forName="wedge2Tx" refType="h" fact="0.211"/>
              <dgm:constr type="l" for="ch" forName="wedge3" refType="w" fact="0.08"/>
              <dgm:constr type="t" for="ch" forName="wedge3" refType="w" fact="0.08"/>
              <dgm:constr type="w" for="ch" forName="wedge3" refType="w" fact="0.84"/>
              <dgm:constr type="h" for="ch" forName="wedge3" refType="h" fact="0.84"/>
              <dgm:constr type="l" for="ch" forName="wedge3Tx" refType="w" fact="0.35"/>
              <dgm:constr type="t" for="ch" forName="wedge3Tx" refType="h" fact="0.71"/>
              <dgm:constr type="w" for="ch" forName="wedge3Tx" refType="w" fact="0.3"/>
              <dgm:constr type="h" for="ch" forName="wedge3Tx" refType="h" fact="0.18"/>
              <dgm:constr type="l" for="ch" forName="wedge4" refType="w" fact="0.08"/>
              <dgm:constr type="t" for="ch" forName="wedge4" refType="h" fact="0.08"/>
              <dgm:constr type="w" for="ch" forName="wedge4" refType="w" fact="0.84"/>
              <dgm:constr type="h" for="ch" forName="wedge4" refType="h" fact="0.84"/>
              <dgm:constr type="l" for="ch" forName="wedge4Tx" refType="w" fact="0.12"/>
              <dgm:constr type="t" for="ch" forName="wedge4Tx" refType="h" fact="0.46"/>
              <dgm:constr type="w" for="ch" forName="wedge4Tx" refType="w" fact="0.25"/>
              <dgm:constr type="h" for="ch" forName="wedge4Tx" refType="h" fact="0.211"/>
              <dgm:constr type="l" for="ch" forName="wedge5" refType="w" fact="0.0506"/>
              <dgm:constr type="t" for="ch" forName="wedge5" refType="h" fact="0.0395"/>
              <dgm:constr type="w" for="ch" forName="wedge5" refType="w" fact="0.84"/>
              <dgm:constr type="h" for="ch" forName="wedge5" refType="h" fact="0.84"/>
              <dgm:constr type="l" for="ch" forName="wedge5Tx" refType="w" fact="0.18"/>
              <dgm:constr type="t" for="ch" forName="wedge5Tx" refType="h" fact="0.165"/>
              <dgm:constr type="w" for="ch" forName="wedge5Tx" refType="w" fact="0.285"/>
              <dgm:constr type="h" for="ch" forName="wedge5Tx" refType="h" fact="0.195"/>
              <dgm:constr type="primFontSz" for="ch" ptType="node" op="equ"/>
            </dgm:constrLst>
          </dgm:else>
        </dgm:choose>
      </dgm:if>
      <dgm:if name="Name15" axis="ch" ptType="node" func="cnt" op="equ" val="6">
        <dgm:choose name="Name16">
          <dgm:if name="Name17" func="var" arg="dir" op="equ" val="norm">
            <dgm:constrLst>
              <dgm:constr type="l" for="ch" forName="wedge1" refType="w" fact="0.105"/>
              <dgm:constr type="t" for="ch" forName="wedge1" refType="w" fact="0.0367"/>
              <dgm:constr type="w" for="ch" forName="wedge1" refType="w" fact="0.84"/>
              <dgm:constr type="h" for="ch" forName="wedge1" refType="h" fact="0.84"/>
              <dgm:constr type="l" for="ch" forName="wedge1Tx" refType="w" fact="0.534"/>
              <dgm:constr type="t" for="ch" forName="wedge1Tx" refType="h" fact="0.1267"/>
              <dgm:constr type="w" for="ch" forName="wedge1Tx" refType="w" fact="0.245"/>
              <dgm:constr type="h" for="ch" forName="wedge1Tx" refType="h" fact="0.18"/>
              <dgm:constr type="l" for="ch" forName="wedge2" refType="w" fact="0.08"/>
              <dgm:constr type="t" for="ch" forName="wedge2" refType="w" fact="0.08"/>
              <dgm:constr type="w" for="ch" forName="wedge2" refType="w" fact="0.84"/>
              <dgm:constr type="h" for="ch" forName="wedge2" refType="h" fact="0.84"/>
              <dgm:constr type="l" for="ch" forName="wedge2Tx" refType="w" fact="0.655"/>
              <dgm:constr type="t" for="ch" forName="wedge2Tx" refType="h" fact="0.415"/>
              <dgm:constr type="w" for="ch" forName="wedge2Tx" refType="w" fact="0.254"/>
              <dgm:constr type="h" for="ch" forName="wedge2Tx" refType="h" fact="0.17"/>
              <dgm:constr type="l" for="ch" forName="wedge3" refType="w" fact="0.08"/>
              <dgm:constr type="t" for="ch" forName="wedge3" refType="w" fact="0.08"/>
              <dgm:constr type="w" for="ch" forName="wedge3" refType="w" fact="0.84"/>
              <dgm:constr type="h" for="ch" forName="wedge3" refType="h" fact="0.84"/>
              <dgm:constr type="l" for="ch" forName="wedge3Tx" refType="w" fact="0.509"/>
              <dgm:constr type="t" for="ch" forName="wedge3Tx" refType="h" fact="0.65"/>
              <dgm:constr type="w" for="ch" forName="wedge3Tx" refType="w" fact="0.245"/>
              <dgm:constr type="h" for="ch" forName="wedge3Tx" refType="h" fact="0.18"/>
              <dgm:constr type="l" for="ch" forName="wedge4" refType="w" fact="0.08"/>
              <dgm:constr type="t" for="ch" forName="wedge4" refType="h" fact="0.08"/>
              <dgm:constr type="w" for="ch" forName="wedge4" refType="w" fact="0.84"/>
              <dgm:constr type="h" for="ch" forName="wedge4" refType="h" fact="0.84"/>
              <dgm:constr type="l" for="ch" forName="wedge4Tx" refType="w" fact="0.246"/>
              <dgm:constr type="t" for="ch" forName="wedge4Tx" refType="h" fact="0.65"/>
              <dgm:constr type="w" for="ch" forName="wedge4Tx" refType="w" fact="0.245"/>
              <dgm:constr type="h" for="ch" forName="wedge4Tx" refType="h" fact="0.18"/>
              <dgm:constr type="l" for="ch" forName="wedge5" refType="w" fact="0.08"/>
              <dgm:constr type="t" for="ch" forName="wedge5" refType="h" fact="0.08"/>
              <dgm:constr type="w" for="ch" forName="wedge5" refType="w" fact="0.84"/>
              <dgm:constr type="h" for="ch" forName="wedge5" refType="h" fact="0.84"/>
              <dgm:constr type="l" for="ch" forName="wedge5Tx" refType="w" fact="0.093"/>
              <dgm:constr type="t" for="ch" forName="wedge5Tx" refType="h" fact="0.415"/>
              <dgm:constr type="w" for="ch" forName="wedge5Tx" refType="w" fact="0.254"/>
              <dgm:constr type="h" for="ch" forName="wedge5Tx" refType="h" fact="0.17"/>
              <dgm:constr type="l" for="ch" forName="wedge6" refType="w" fact="0.08"/>
              <dgm:constr type="t" for="ch" forName="wedge6" refType="h" fact="0.08"/>
              <dgm:constr type="w" for="ch" forName="wedge6" refType="w" fact="0.84"/>
              <dgm:constr type="h" for="ch" forName="wedge6" refType="h" fact="0.84"/>
              <dgm:constr type="l" for="ch" forName="wedge6Tx" refType="w" fact="0.246"/>
              <dgm:constr type="t" for="ch" forName="wedge6Tx" refType="h" fact="0.17"/>
              <dgm:constr type="w" for="ch" forName="wedge6Tx" refType="w" fact="0.245"/>
              <dgm:constr type="h" for="ch" forName="wedge6Tx" refType="h" fact="0.18"/>
              <dgm:constr type="primFontSz" for="ch" ptType="node" op="equ"/>
            </dgm:constrLst>
          </dgm:if>
          <dgm:else name="Name18">
            <dgm:constrLst>
              <dgm:constr type="l" for="ch" forName="wedge1" refType="w" fact="0.08"/>
              <dgm:constr type="t" for="ch" forName="wedge1" refType="w" fact="0.08"/>
              <dgm:constr type="w" for="ch" forName="wedge1" refType="w" fact="0.84"/>
              <dgm:constr type="h" for="ch" forName="wedge1" refType="h" fact="0.84"/>
              <dgm:constr type="l" for="ch" forName="wedge1Tx" refType="w" fact="0.509"/>
              <dgm:constr type="t" for="ch" forName="wedge1Tx" refType="h" fact="0.17"/>
              <dgm:constr type="w" for="ch" forName="wedge1Tx" refType="w" fact="0.245"/>
              <dgm:constr type="h" for="ch" forName="wedge1Tx" refType="h" fact="0.18"/>
              <dgm:constr type="l" for="ch" forName="wedge2" refType="w" fact="0.08"/>
              <dgm:constr type="t" for="ch" forName="wedge2" refType="w" fact="0.08"/>
              <dgm:constr type="w" for="ch" forName="wedge2" refType="w" fact="0.84"/>
              <dgm:constr type="h" for="ch" forName="wedge2" refType="h" fact="0.84"/>
              <dgm:constr type="l" for="ch" forName="wedge2Tx" refType="w" fact="0.655"/>
              <dgm:constr type="t" for="ch" forName="wedge2Tx" refType="h" fact="0.415"/>
              <dgm:constr type="w" for="ch" forName="wedge2Tx" refType="w" fact="0.254"/>
              <dgm:constr type="h" for="ch" forName="wedge2Tx" refType="h" fact="0.17"/>
              <dgm:constr type="l" for="ch" forName="wedge3" refType="w" fact="0.08"/>
              <dgm:constr type="t" for="ch" forName="wedge3" refType="w" fact="0.08"/>
              <dgm:constr type="w" for="ch" forName="wedge3" refType="w" fact="0.84"/>
              <dgm:constr type="h" for="ch" forName="wedge3" refType="h" fact="0.84"/>
              <dgm:constr type="l" for="ch" forName="wedge3Tx" refType="w" fact="0.509"/>
              <dgm:constr type="t" for="ch" forName="wedge3Tx" refType="h" fact="0.65"/>
              <dgm:constr type="w" for="ch" forName="wedge3Tx" refType="w" fact="0.245"/>
              <dgm:constr type="h" for="ch" forName="wedge3Tx" refType="h" fact="0.18"/>
              <dgm:constr type="l" for="ch" forName="wedge4" refType="w" fact="0.08"/>
              <dgm:constr type="t" for="ch" forName="wedge4" refType="h" fact="0.08"/>
              <dgm:constr type="w" for="ch" forName="wedge4" refType="w" fact="0.84"/>
              <dgm:constr type="h" for="ch" forName="wedge4" refType="h" fact="0.84"/>
              <dgm:constr type="l" for="ch" forName="wedge4Tx" refType="w" fact="0.246"/>
              <dgm:constr type="t" for="ch" forName="wedge4Tx" refType="h" fact="0.65"/>
              <dgm:constr type="w" for="ch" forName="wedge4Tx" refType="w" fact="0.245"/>
              <dgm:constr type="h" for="ch" forName="wedge4Tx" refType="h" fact="0.18"/>
              <dgm:constr type="l" for="ch" forName="wedge5" refType="w" fact="0.08"/>
              <dgm:constr type="t" for="ch" forName="wedge5" refType="h" fact="0.08"/>
              <dgm:constr type="w" for="ch" forName="wedge5" refType="w" fact="0.84"/>
              <dgm:constr type="h" for="ch" forName="wedge5" refType="h" fact="0.84"/>
              <dgm:constr type="l" for="ch" forName="wedge5Tx" refType="w" fact="0.093"/>
              <dgm:constr type="t" for="ch" forName="wedge5Tx" refType="h" fact="0.415"/>
              <dgm:constr type="w" for="ch" forName="wedge5Tx" refType="w" fact="0.254"/>
              <dgm:constr type="h" for="ch" forName="wedge5Tx" refType="h" fact="0.17"/>
              <dgm:constr type="l" for="ch" forName="wedge6" refType="w" fact="0.055"/>
              <dgm:constr type="t" for="ch" forName="wedge6" refType="h" fact="0.0367"/>
              <dgm:constr type="w" for="ch" forName="wedge6" refType="w" fact="0.84"/>
              <dgm:constr type="h" for="ch" forName="wedge6" refType="h" fact="0.84"/>
              <dgm:constr type="l" for="ch" forName="wedge6Tx" refType="w" fact="0.221"/>
              <dgm:constr type="t" for="ch" forName="wedge6Tx" refType="h" fact="0.1267"/>
              <dgm:constr type="w" for="ch" forName="wedge6Tx" refType="w" fact="0.245"/>
              <dgm:constr type="h" for="ch" forName="wedge6Tx" refType="h" fact="0.18"/>
              <dgm:constr type="primFontSz" for="ch" ptType="node" op="equ"/>
            </dgm:constrLst>
          </dgm:else>
        </dgm:choose>
      </dgm:if>
      <dgm:else name="Name19">
        <dgm:choose name="Name20">
          <dgm:if name="Name21" func="var" arg="dir" op="equ" val="norm">
            <dgm:constrLst>
              <dgm:constr type="l" for="ch" forName="wedge1" refType="w" fact="0.1017"/>
              <dgm:constr type="t" for="ch" forName="wedge1" refType="w" fact="0.035"/>
              <dgm:constr type="w" for="ch" forName="wedge1" refType="w" fact="0.84"/>
              <dgm:constr type="h" for="ch" forName="wedge1" refType="h" fact="0.84"/>
              <dgm:constr type="l" for="ch" forName="wedge1Tx" refType="w" fact="0.53"/>
              <dgm:constr type="t" for="ch" forName="wedge1Tx" refType="h" fact="0.115"/>
              <dgm:constr type="w" for="ch" forName="wedge1Tx" refType="w" fact="0.23"/>
              <dgm:constr type="h" for="ch" forName="wedge1Tx" refType="h" fact="0.145"/>
              <dgm:constr type="l" for="ch" forName="wedge2" refType="w" fact="0.08"/>
              <dgm:constr type="t" for="ch" forName="wedge2" refType="w" fact="0.08"/>
              <dgm:constr type="w" for="ch" forName="wedge2" refType="w" fact="0.84"/>
              <dgm:constr type="h" for="ch" forName="wedge2" refType="h" fact="0.84"/>
              <dgm:constr type="l" for="ch" forName="wedge2Tx" refType="w" fact="0.655"/>
              <dgm:constr type="t" for="ch" forName="wedge2Tx" refType="h" fact="0.38"/>
              <dgm:constr type="w" for="ch" forName="wedge2Tx" refType="w" fact="0.244"/>
              <dgm:constr type="h" for="ch" forName="wedge2Tx" refType="h" fact="0.155"/>
              <dgm:constr type="l" for="ch" forName="wedge3" refType="w" fact="0.08"/>
              <dgm:constr type="t" for="ch" forName="wedge3" refType="w" fact="0.08"/>
              <dgm:constr type="w" for="ch" forName="wedge3" refType="w" fact="0.84"/>
              <dgm:constr type="h" for="ch" forName="wedge3" refType="h" fact="0.84"/>
              <dgm:constr type="l" for="ch" forName="wedge3Tx" refType="w" fact="0.62"/>
              <dgm:constr type="t" for="ch" forName="wedge3Tx" refType="h" fact="0.58"/>
              <dgm:constr type="w" for="ch" forName="wedge3Tx" refType="w" fact="0.22"/>
              <dgm:constr type="h" for="ch" forName="wedge3Tx" refType="h" fact="0.16"/>
              <dgm:constr type="l" for="ch" forName="wedge4" refType="w" fact="0.08"/>
              <dgm:constr type="t" for="ch" forName="wedge4" refType="h" fact="0.08"/>
              <dgm:constr type="w" for="ch" forName="wedge4" refType="w" fact="0.84"/>
              <dgm:constr type="h" for="ch" forName="wedge4" refType="h" fact="0.84"/>
              <dgm:constr type="l" for="ch" forName="wedge4Tx" refType="w" fact="0.3875"/>
              <dgm:constr type="t" for="ch" forName="wedge4Tx" refType="h" fact="0.74"/>
              <dgm:constr type="w" for="ch" forName="wedge4Tx" refType="w" fact="0.225"/>
              <dgm:constr type="h" for="ch" forName="wedge4Tx" refType="h" fact="0.16"/>
              <dgm:constr type="l" for="ch" forName="wedge5" refType="w" fact="0.08"/>
              <dgm:constr type="t" for="ch" forName="wedge5" refType="h" fact="0.08"/>
              <dgm:constr type="w" for="ch" forName="wedge5" refType="w" fact="0.84"/>
              <dgm:constr type="h" for="ch" forName="wedge5" refType="h" fact="0.84"/>
              <dgm:constr type="l" for="ch" forName="wedge5Tx" refType="w" fact="0.16"/>
              <dgm:constr type="t" for="ch" forName="wedge5Tx" refType="h" fact="0.58"/>
              <dgm:constr type="w" for="ch" forName="wedge5Tx" refType="w" fact="0.22"/>
              <dgm:constr type="h" for="ch" forName="wedge5Tx" refType="h" fact="0.16"/>
              <dgm:constr type="l" for="ch" forName="wedge6" refType="w" fact="0.08"/>
              <dgm:constr type="t" for="ch" forName="wedge6" refType="h" fact="0.08"/>
              <dgm:constr type="w" for="ch" forName="wedge6" refType="w" fact="0.84"/>
              <dgm:constr type="h" for="ch" forName="wedge6" refType="h" fact="0.84"/>
              <dgm:constr type="l" for="ch" forName="wedge6Tx" refType="w" fact="0.101"/>
              <dgm:constr type="t" for="ch" forName="wedge6Tx" refType="h" fact="0.38"/>
              <dgm:constr type="w" for="ch" forName="wedge6Tx" refType="w" fact="0.244"/>
              <dgm:constr type="h" for="ch" forName="wedge6Tx" refType="h" fact="0.155"/>
              <dgm:constr type="l" for="ch" forName="wedge7" refType="w" fact="0.08"/>
              <dgm:constr type="t" for="ch" forName="wedge7" refType="h" fact="0.08"/>
              <dgm:constr type="w" for="ch" forName="wedge7" refType="w" fact="0.84"/>
              <dgm:constr type="h" for="ch" forName="wedge7" refType="h" fact="0.84"/>
              <dgm:constr type="l" for="ch" forName="wedge7Tx" refType="w" fact="0.262"/>
              <dgm:constr type="t" for="ch" forName="wedge7Tx" refType="h" fact="0.16"/>
              <dgm:constr type="w" for="ch" forName="wedge7Tx" refType="w" fact="0.23"/>
              <dgm:constr type="h" for="ch" forName="wedge7Tx" refType="h" fact="0.145"/>
              <dgm:constr type="primFontSz" for="ch" ptType="node" op="equ"/>
            </dgm:constrLst>
          </dgm:if>
          <dgm:else name="Name22">
            <dgm:constrLst>
              <dgm:constr type="l" for="ch" forName="wedge1" refType="w" fact="0.08"/>
              <dgm:constr type="t" for="ch" forName="wedge1" refType="w" fact="0.08"/>
              <dgm:constr type="w" for="ch" forName="wedge1" refType="w" fact="0.84"/>
              <dgm:constr type="h" for="ch" forName="wedge1" refType="h" fact="0.84"/>
              <dgm:constr type="l" for="ch" forName="wedge1Tx" refType="w" fact="0.508"/>
              <dgm:constr type="t" for="ch" forName="wedge1Tx" refType="h" fact="0.16"/>
              <dgm:constr type="w" for="ch" forName="wedge1Tx" refType="w" fact="0.23"/>
              <dgm:constr type="h" for="ch" forName="wedge1Tx" refType="h" fact="0.145"/>
              <dgm:constr type="l" for="ch" forName="wedge2" refType="w" fact="0.08"/>
              <dgm:constr type="t" for="ch" forName="wedge2" refType="w" fact="0.08"/>
              <dgm:constr type="w" for="ch" forName="wedge2" refType="w" fact="0.84"/>
              <dgm:constr type="h" for="ch" forName="wedge2" refType="h" fact="0.84"/>
              <dgm:constr type="l" for="ch" forName="wedge2Tx" refType="w" fact="0.655"/>
              <dgm:constr type="t" for="ch" forName="wedge2Tx" refType="h" fact="0.38"/>
              <dgm:constr type="w" for="ch" forName="wedge2Tx" refType="w" fact="0.244"/>
              <dgm:constr type="h" for="ch" forName="wedge2Tx" refType="h" fact="0.155"/>
              <dgm:constr type="l" for="ch" forName="wedge3" refType="w" fact="0.08"/>
              <dgm:constr type="t" for="ch" forName="wedge3" refType="w" fact="0.08"/>
              <dgm:constr type="w" for="ch" forName="wedge3" refType="w" fact="0.84"/>
              <dgm:constr type="h" for="ch" forName="wedge3" refType="h" fact="0.84"/>
              <dgm:constr type="l" for="ch" forName="wedge3Tx" refType="w" fact="0.62"/>
              <dgm:constr type="t" for="ch" forName="wedge3Tx" refType="h" fact="0.58"/>
              <dgm:constr type="w" for="ch" forName="wedge3Tx" refType="w" fact="0.22"/>
              <dgm:constr type="h" for="ch" forName="wedge3Tx" refType="h" fact="0.16"/>
              <dgm:constr type="l" for="ch" forName="wedge4" refType="w" fact="0.08"/>
              <dgm:constr type="t" for="ch" forName="wedge4" refType="h" fact="0.08"/>
              <dgm:constr type="w" for="ch" forName="wedge4" refType="w" fact="0.84"/>
              <dgm:constr type="h" for="ch" forName="wedge4" refType="h" fact="0.84"/>
              <dgm:constr type="l" for="ch" forName="wedge4Tx" refType="w" fact="0.3875"/>
              <dgm:constr type="t" for="ch" forName="wedge4Tx" refType="h" fact="0.74"/>
              <dgm:constr type="w" for="ch" forName="wedge4Tx" refType="w" fact="0.225"/>
              <dgm:constr type="h" for="ch" forName="wedge4Tx" refType="h" fact="0.16"/>
              <dgm:constr type="l" for="ch" forName="wedge5" refType="w" fact="0.08"/>
              <dgm:constr type="t" for="ch" forName="wedge5" refType="h" fact="0.08"/>
              <dgm:constr type="w" for="ch" forName="wedge5" refType="w" fact="0.84"/>
              <dgm:constr type="h" for="ch" forName="wedge5" refType="h" fact="0.84"/>
              <dgm:constr type="l" for="ch" forName="wedge5Tx" refType="w" fact="0.16"/>
              <dgm:constr type="t" for="ch" forName="wedge5Tx" refType="h" fact="0.58"/>
              <dgm:constr type="w" for="ch" forName="wedge5Tx" refType="w" fact="0.22"/>
              <dgm:constr type="h" for="ch" forName="wedge5Tx" refType="h" fact="0.16"/>
              <dgm:constr type="l" for="ch" forName="wedge6" refType="w" fact="0.08"/>
              <dgm:constr type="t" for="ch" forName="wedge6" refType="h" fact="0.08"/>
              <dgm:constr type="w" for="ch" forName="wedge6" refType="w" fact="0.84"/>
              <dgm:constr type="h" for="ch" forName="wedge6" refType="h" fact="0.84"/>
              <dgm:constr type="l" for="ch" forName="wedge6Tx" refType="w" fact="0.101"/>
              <dgm:constr type="t" for="ch" forName="wedge6Tx" refType="h" fact="0.38"/>
              <dgm:constr type="w" for="ch" forName="wedge6Tx" refType="w" fact="0.244"/>
              <dgm:constr type="h" for="ch" forName="wedge6Tx" refType="h" fact="0.155"/>
              <dgm:constr type="l" for="ch" forName="wedge7" refType="w" fact="0.0583"/>
              <dgm:constr type="t" for="ch" forName="wedge7" refType="h" fact="0.035"/>
              <dgm:constr type="w" for="ch" forName="wedge7" refType="w" fact="0.84"/>
              <dgm:constr type="h" for="ch" forName="wedge7" refType="h" fact="0.84"/>
              <dgm:constr type="l" for="ch" forName="wedge7Tx" refType="w" fact="0.2403"/>
              <dgm:constr type="t" for="ch" forName="wedge7Tx" refType="h" fact="0.115"/>
              <dgm:constr type="w" for="ch" forName="wedge7Tx" refType="w" fact="0.23"/>
              <dgm:constr type="h" for="ch" forName="wedge7Tx" refType="h" fact="0.145"/>
              <dgm:constr type="primFontSz" for="ch" ptType="node" op="equ"/>
            </dgm:constrLst>
          </dgm:else>
        </dgm:choose>
      </dgm:else>
    </dgm:choose>
    <dgm:ruleLst/>
    <dgm:choose name="Name23">
      <dgm:if name="Name24" axis="ch" ptType="node" func="cnt" op="gte" val="1">
        <dgm:layoutNode name="wedge1">
          <dgm:alg type="sp"/>
          <dgm:choose name="Name25">
            <dgm:if name="Name26" axis="ch" ptType="node" func="cnt" op="equ" val="1">
              <dgm:shape xmlns:r="http://schemas.openxmlformats.org/officeDocument/2006/relationships" type="ellipse" r:blip="">
                <dgm:adjLst/>
              </dgm:shape>
            </dgm:if>
            <dgm:if name="Name27" axis="ch" ptType="node" func="cnt" op="equ" val="2">
              <dgm:shape xmlns:r="http://schemas.openxmlformats.org/officeDocument/2006/relationships" type="pie" r:blip="">
                <dgm:adjLst>
                  <dgm:adj idx="1" val="270"/>
                  <dgm:adj idx="2" val="90"/>
                </dgm:adjLst>
              </dgm:shape>
            </dgm:if>
            <dgm:if name="Name28" axis="ch" ptType="node" func="cnt" op="equ" val="3">
              <dgm:shape xmlns:r="http://schemas.openxmlformats.org/officeDocument/2006/relationships" type="pie" r:blip="">
                <dgm:adjLst>
                  <dgm:adj idx="1" val="270"/>
                  <dgm:adj idx="2" val="30"/>
                </dgm:adjLst>
              </dgm:shape>
            </dgm:if>
            <dgm:if name="Name29" axis="ch" ptType="node" func="cnt" op="equ" val="4">
              <dgm:shape xmlns:r="http://schemas.openxmlformats.org/officeDocument/2006/relationships" type="pie" r:blip="">
                <dgm:adjLst>
                  <dgm:adj idx="1" val="270"/>
                  <dgm:adj idx="2" val="0"/>
                </dgm:adjLst>
              </dgm:shape>
            </dgm:if>
            <dgm:if name="Name30" axis="ch" ptType="node" func="cnt" op="equ" val="5">
              <dgm:shape xmlns:r="http://schemas.openxmlformats.org/officeDocument/2006/relationships" type="pie" r:blip="">
                <dgm:adjLst>
                  <dgm:adj idx="1" val="270"/>
                  <dgm:adj idx="2" val="342"/>
                </dgm:adjLst>
              </dgm:shape>
            </dgm:if>
            <dgm:if name="Name31" axis="ch" ptType="node" func="cnt" op="equ" val="6">
              <dgm:shape xmlns:r="http://schemas.openxmlformats.org/officeDocument/2006/relationships" type="pie" r:blip="">
                <dgm:adjLst>
                  <dgm:adj idx="1" val="270"/>
                  <dgm:adj idx="2" val="330"/>
                </dgm:adjLst>
              </dgm:shape>
            </dgm:if>
            <dgm:else name="Name32">
              <dgm:shape xmlns:r="http://schemas.openxmlformats.org/officeDocument/2006/relationships" type="pie" r:blip="">
                <dgm:adjLst>
                  <dgm:adj idx="1" val="270"/>
                  <dgm:adj idx="2" val="321.4286"/>
                </dgm:adjLst>
              </dgm:shape>
            </dgm:else>
          </dgm:choose>
          <dgm:choose name="Name33">
            <dgm:if name="Name34" func="var" arg="dir" op="equ" val="norm">
              <dgm:presOf axis="ch desOrSelf" ptType="node node" st="1 1" cnt="1 0"/>
            </dgm:if>
            <dgm:else name="Name35">
              <dgm:choose name="Name36">
                <dgm:if name="Name37" axis="ch" ptType="node" func="cnt" op="equ" val="1">
                  <dgm:presOf axis="ch desOrSelf" ptType="node node" st="1 1" cnt="1 0"/>
                </dgm:if>
                <dgm:if name="Name38" axis="ch" ptType="node" func="cnt" op="equ" val="2">
                  <dgm:presOf axis="ch desOrSelf" ptType="node node" st="2 1" cnt="1 0"/>
                </dgm:if>
                <dgm:if name="Name39" axis="ch" ptType="node" func="cnt" op="equ" val="3">
                  <dgm:presOf axis="ch desOrSelf" ptType="node node" st="3 1" cnt="1 0"/>
                </dgm:if>
                <dgm:if name="Name40" axis="ch" ptType="node" func="cnt" op="equ" val="4">
                  <dgm:presOf axis="ch desOrSelf" ptType="node node" st="4 1" cnt="1 0"/>
                </dgm:if>
                <dgm:if name="Name41" axis="ch" ptType="node" func="cnt" op="equ" val="5">
                  <dgm:presOf axis="ch desOrSelf" ptType="node node" st="5 1" cnt="1 0"/>
                </dgm:if>
                <dgm:if name="Name42" axis="ch" ptType="node" func="cnt" op="equ" val="6">
                  <dgm:presOf axis="ch desOrSelf" ptType="node node" st="6 1" cnt="1 0"/>
                </dgm:if>
                <dgm:else name="Name43">
                  <dgm:presOf axis="ch desOrSelf" ptType="node node" st="7 1" cnt="1 0"/>
                </dgm:else>
              </dgm:choose>
            </dgm:else>
          </dgm:choose>
          <dgm:constrLst/>
          <dgm:ruleLst/>
        </dgm:layoutNode>
        <dgm:layoutNode name="wedge1Tx" moveWith="wedge1">
          <dgm:varLst>
            <dgm:chMax val="0"/>
            <dgm:chPref val="0"/>
            <dgm:bulletEnabled val="1"/>
          </dgm:varLst>
          <dgm:alg type="tx"/>
          <dgm:shape xmlns:r="http://schemas.openxmlformats.org/officeDocument/2006/relationships" type="rect" r:blip="" hideGeom="1">
            <dgm:adjLst/>
          </dgm:shape>
          <dgm:choose name="Name44">
            <dgm:if name="Name45" func="var" arg="dir" op="equ" val="norm">
              <dgm:presOf axis="ch desOrSelf" ptType="node node" st="1 1" cnt="1 0"/>
            </dgm:if>
            <dgm:else name="Name46">
              <dgm:choose name="Name47">
                <dgm:if name="Name48" axis="ch" ptType="node" func="cnt" op="equ" val="1">
                  <dgm:presOf axis="ch desOrSelf" ptType="node node" st="1 1" cnt="1 0"/>
                </dgm:if>
                <dgm:if name="Name49" axis="ch" ptType="node" func="cnt" op="equ" val="2">
                  <dgm:presOf axis="ch desOrSelf" ptType="node node" st="2 1" cnt="1 0"/>
                </dgm:if>
                <dgm:if name="Name50" axis="ch" ptType="node" func="cnt" op="equ" val="3">
                  <dgm:presOf axis="ch desOrSelf" ptType="node node" st="3 1" cnt="1 0"/>
                </dgm:if>
                <dgm:if name="Name51" axis="ch" ptType="node" func="cnt" op="equ" val="4">
                  <dgm:presOf axis="ch desOrSelf" ptType="node node" st="4 1" cnt="1 0"/>
                </dgm:if>
                <dgm:if name="Name52" axis="ch" ptType="node" func="cnt" op="equ" val="5">
                  <dgm:presOf axis="ch desOrSelf" ptType="node node" st="5 1" cnt="1 0"/>
                </dgm:if>
                <dgm:if name="Name53" axis="ch" ptType="node" func="cnt" op="equ" val="6">
                  <dgm:presOf axis="ch desOrSelf" ptType="node node" st="6 1" cnt="1 0"/>
                </dgm:if>
                <dgm:else name="Name54">
                  <dgm:presOf axis="ch desOrSelf" ptType="node node" st="7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55"/>
    </dgm:choose>
    <dgm:choose name="Name56">
      <dgm:if name="Name57" axis="ch" ptType="node" func="cnt" op="gte" val="2">
        <dgm:layoutNode name="wedge2">
          <dgm:alg type="sp"/>
          <dgm:choose name="Name58">
            <dgm:if name="Name59" axis="ch" ptType="node" func="cnt" op="equ" val="2">
              <dgm:shape xmlns:r="http://schemas.openxmlformats.org/officeDocument/2006/relationships" type="pie" r:blip="">
                <dgm:adjLst>
                  <dgm:adj idx="1" val="90"/>
                  <dgm:adj idx="2" val="270"/>
                </dgm:adjLst>
              </dgm:shape>
            </dgm:if>
            <dgm:if name="Name60" axis="ch" ptType="node" func="cnt" op="equ" val="3">
              <dgm:shape xmlns:r="http://schemas.openxmlformats.org/officeDocument/2006/relationships" type="pie" r:blip="">
                <dgm:adjLst>
                  <dgm:adj idx="1" val="30"/>
                  <dgm:adj idx="2" val="150"/>
                </dgm:adjLst>
              </dgm:shape>
            </dgm:if>
            <dgm:if name="Name61" axis="ch" ptType="node" func="cnt" op="equ" val="4">
              <dgm:shape xmlns:r="http://schemas.openxmlformats.org/officeDocument/2006/relationships" type="pie" r:blip="">
                <dgm:adjLst>
                  <dgm:adj idx="1" val="0"/>
                  <dgm:adj idx="2" val="90"/>
                </dgm:adjLst>
              </dgm:shape>
            </dgm:if>
            <dgm:if name="Name62" axis="ch" ptType="node" func="cnt" op="equ" val="5">
              <dgm:shape xmlns:r="http://schemas.openxmlformats.org/officeDocument/2006/relationships" type="pie" r:blip="">
                <dgm:adjLst>
                  <dgm:adj idx="1" val="342"/>
                  <dgm:adj idx="2" val="54"/>
                </dgm:adjLst>
              </dgm:shape>
            </dgm:if>
            <dgm:if name="Name63" axis="ch" ptType="node" func="cnt" op="equ" val="6">
              <dgm:shape xmlns:r="http://schemas.openxmlformats.org/officeDocument/2006/relationships" type="pie" r:blip="">
                <dgm:adjLst>
                  <dgm:adj idx="1" val="330"/>
                  <dgm:adj idx="2" val="30"/>
                </dgm:adjLst>
              </dgm:shape>
            </dgm:if>
            <dgm:else name="Name64">
              <dgm:shape xmlns:r="http://schemas.openxmlformats.org/officeDocument/2006/relationships" type="pie" r:blip="">
                <dgm:adjLst>
                  <dgm:adj idx="1" val="321.4286"/>
                  <dgm:adj idx="2" val="12.85714"/>
                </dgm:adjLst>
              </dgm:shape>
            </dgm:else>
          </dgm:choose>
          <dgm:choose name="Name65">
            <dgm:if name="Name66" func="var" arg="dir" op="equ" val="norm">
              <dgm:presOf axis="ch desOrSelf" ptType="node node" st="2 1" cnt="1 0"/>
            </dgm:if>
            <dgm:else name="Name67">
              <dgm:choose name="Name68">
                <dgm:if name="Name69" axis="ch" ptType="node" func="cnt" op="equ" val="2">
                  <dgm:presOf axis="ch desOrSelf" ptType="node node" st="1 1" cnt="1 0"/>
                </dgm:if>
                <dgm:if name="Name70" axis="ch" ptType="node" func="cnt" op="equ" val="3">
                  <dgm:presOf axis="ch desOrSelf" ptType="node node" st="2 1" cnt="1 0"/>
                </dgm:if>
                <dgm:if name="Name71" axis="ch" ptType="node" func="cnt" op="equ" val="4">
                  <dgm:presOf axis="ch desOrSelf" ptType="node node" st="3 1" cnt="1 0"/>
                </dgm:if>
                <dgm:if name="Name72" axis="ch" ptType="node" func="cnt" op="equ" val="5">
                  <dgm:presOf axis="ch desOrSelf" ptType="node node" st="4 1" cnt="1 0"/>
                </dgm:if>
                <dgm:if name="Name73" axis="ch" ptType="node" func="cnt" op="equ" val="6">
                  <dgm:presOf axis="ch desOrSelf" ptType="node node" st="5 1" cnt="1 0"/>
                </dgm:if>
                <dgm:else name="Name74">
                  <dgm:presOf axis="ch desOrSelf" ptType="node node" st="6 1" cnt="1 0"/>
                </dgm:else>
              </dgm:choose>
            </dgm:else>
          </dgm:choose>
          <dgm:constrLst/>
          <dgm:ruleLst/>
        </dgm:layoutNode>
        <dgm:layoutNode name="wedge2Tx" moveWith="wedge2">
          <dgm:varLst>
            <dgm:chMax val="0"/>
            <dgm:chPref val="0"/>
            <dgm:bulletEnabled val="1"/>
          </dgm:varLst>
          <dgm:alg type="tx"/>
          <dgm:shape xmlns:r="http://schemas.openxmlformats.org/officeDocument/2006/relationships" type="rect" r:blip="" hideGeom="1">
            <dgm:adjLst/>
          </dgm:shape>
          <dgm:choose name="Name75">
            <dgm:if name="Name76" func="var" arg="dir" op="equ" val="norm">
              <dgm:presOf axis="ch desOrSelf" ptType="node node" st="2 1" cnt="1 0"/>
            </dgm:if>
            <dgm:else name="Name77">
              <dgm:choose name="Name78">
                <dgm:if name="Name79" axis="ch" ptType="node" func="cnt" op="equ" val="2">
                  <dgm:presOf axis="ch desOrSelf" ptType="node node" st="1 1" cnt="1 0"/>
                </dgm:if>
                <dgm:if name="Name80" axis="ch" ptType="node" func="cnt" op="equ" val="3">
                  <dgm:presOf axis="ch desOrSelf" ptType="node node" st="2 1" cnt="1 0"/>
                </dgm:if>
                <dgm:if name="Name81" axis="ch" ptType="node" func="cnt" op="equ" val="4">
                  <dgm:presOf axis="ch desOrSelf" ptType="node node" st="3 1" cnt="1 0"/>
                </dgm:if>
                <dgm:if name="Name82" axis="ch" ptType="node" func="cnt" op="equ" val="5">
                  <dgm:presOf axis="ch desOrSelf" ptType="node node" st="4 1" cnt="1 0"/>
                </dgm:if>
                <dgm:if name="Name83" axis="ch" ptType="node" func="cnt" op="equ" val="6">
                  <dgm:presOf axis="ch desOrSelf" ptType="node node" st="5 1" cnt="1 0"/>
                </dgm:if>
                <dgm:else name="Name84">
                  <dgm:presOf axis="ch desOrSelf" ptType="node node" st="6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85"/>
    </dgm:choose>
    <dgm:choose name="Name86">
      <dgm:if name="Name87" axis="ch" ptType="node" func="cnt" op="gte" val="3">
        <dgm:layoutNode name="wedge3">
          <dgm:alg type="sp"/>
          <dgm:choose name="Name88">
            <dgm:if name="Name89" axis="ch" ptType="node" func="cnt" op="equ" val="3">
              <dgm:shape xmlns:r="http://schemas.openxmlformats.org/officeDocument/2006/relationships" type="pie" r:blip="">
                <dgm:adjLst>
                  <dgm:adj idx="1" val="150"/>
                  <dgm:adj idx="2" val="270"/>
                </dgm:adjLst>
              </dgm:shape>
            </dgm:if>
            <dgm:if name="Name90" axis="ch" ptType="node" func="cnt" op="equ" val="4">
              <dgm:shape xmlns:r="http://schemas.openxmlformats.org/officeDocument/2006/relationships" type="pie" r:blip="">
                <dgm:adjLst>
                  <dgm:adj idx="1" val="90"/>
                  <dgm:adj idx="2" val="180"/>
                </dgm:adjLst>
              </dgm:shape>
            </dgm:if>
            <dgm:if name="Name91" axis="ch" ptType="node" func="cnt" op="equ" val="5">
              <dgm:shape xmlns:r="http://schemas.openxmlformats.org/officeDocument/2006/relationships" type="pie" r:blip="">
                <dgm:adjLst>
                  <dgm:adj idx="1" val="54"/>
                  <dgm:adj idx="2" val="126"/>
                </dgm:adjLst>
              </dgm:shape>
            </dgm:if>
            <dgm:if name="Name92" axis="ch" ptType="node" func="cnt" op="equ" val="6">
              <dgm:shape xmlns:r="http://schemas.openxmlformats.org/officeDocument/2006/relationships" type="pie" r:blip="">
                <dgm:adjLst>
                  <dgm:adj idx="1" val="30"/>
                  <dgm:adj idx="2" val="90"/>
                </dgm:adjLst>
              </dgm:shape>
            </dgm:if>
            <dgm:else name="Name93">
              <dgm:shape xmlns:r="http://schemas.openxmlformats.org/officeDocument/2006/relationships" type="pie" r:blip="">
                <dgm:adjLst>
                  <dgm:adj idx="1" val="12.85714"/>
                  <dgm:adj idx="2" val="64.28571"/>
                </dgm:adjLst>
              </dgm:shape>
            </dgm:else>
          </dgm:choose>
          <dgm:choose name="Name94">
            <dgm:if name="Name95" func="var" arg="dir" op="equ" val="norm">
              <dgm:presOf axis="ch desOrSelf" ptType="node node" st="3 1" cnt="1 0"/>
            </dgm:if>
            <dgm:else name="Name96">
              <dgm:choose name="Name97">
                <dgm:if name="Name98" axis="ch" ptType="node" func="cnt" op="equ" val="3">
                  <dgm:presOf axis="ch desOrSelf" ptType="node node" st="1 1" cnt="1 0"/>
                </dgm:if>
                <dgm:if name="Name99" axis="ch" ptType="node" func="cnt" op="equ" val="4">
                  <dgm:presOf axis="ch desOrSelf" ptType="node node" st="2 1" cnt="1 0"/>
                </dgm:if>
                <dgm:if name="Name100" axis="ch" ptType="node" func="cnt" op="equ" val="5">
                  <dgm:presOf axis="ch desOrSelf" ptType="node node" st="3 1" cnt="1 0"/>
                </dgm:if>
                <dgm:if name="Name101" axis="ch" ptType="node" func="cnt" op="equ" val="6">
                  <dgm:presOf axis="ch desOrSelf" ptType="node node" st="4 1" cnt="1 0"/>
                </dgm:if>
                <dgm:else name="Name102">
                  <dgm:presOf axis="ch desOrSelf" ptType="node node" st="5 1" cnt="1 0"/>
                </dgm:else>
              </dgm:choose>
            </dgm:else>
          </dgm:choose>
          <dgm:constrLst/>
          <dgm:ruleLst/>
        </dgm:layoutNode>
        <dgm:layoutNode name="wedge3Tx" moveWith="wedge3">
          <dgm:varLst>
            <dgm:chMax val="0"/>
            <dgm:chPref val="0"/>
            <dgm:bulletEnabled val="1"/>
          </dgm:varLst>
          <dgm:alg type="tx"/>
          <dgm:shape xmlns:r="http://schemas.openxmlformats.org/officeDocument/2006/relationships" type="rect" r:blip="" hideGeom="1">
            <dgm:adjLst/>
          </dgm:shape>
          <dgm:choose name="Name103">
            <dgm:if name="Name104" func="var" arg="dir" op="equ" val="norm">
              <dgm:presOf axis="ch desOrSelf" ptType="node node" st="3 1" cnt="1 0"/>
            </dgm:if>
            <dgm:else name="Name105">
              <dgm:choose name="Name106">
                <dgm:if name="Name107" axis="ch" ptType="node" func="cnt" op="equ" val="3">
                  <dgm:presOf axis="ch desOrSelf" ptType="node node" st="1 1" cnt="1 0"/>
                </dgm:if>
                <dgm:if name="Name108" axis="ch" ptType="node" func="cnt" op="equ" val="4">
                  <dgm:presOf axis="ch desOrSelf" ptType="node node" st="2 1" cnt="1 0"/>
                </dgm:if>
                <dgm:if name="Name109" axis="ch" ptType="node" func="cnt" op="equ" val="5">
                  <dgm:presOf axis="ch desOrSelf" ptType="node node" st="3 1" cnt="1 0"/>
                </dgm:if>
                <dgm:if name="Name110" axis="ch" ptType="node" func="cnt" op="equ" val="6">
                  <dgm:presOf axis="ch desOrSelf" ptType="node node" st="4 1" cnt="1 0"/>
                </dgm:if>
                <dgm:else name="Name111">
                  <dgm:presOf axis="ch desOrSelf" ptType="node node" st="5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12"/>
    </dgm:choose>
    <dgm:choose name="Name113">
      <dgm:if name="Name114" axis="ch" ptType="node" func="cnt" op="gte" val="4">
        <dgm:layoutNode name="wedge4">
          <dgm:alg type="sp"/>
          <dgm:choose name="Name115">
            <dgm:if name="Name116" axis="ch" ptType="node" func="cnt" op="equ" val="4">
              <dgm:shape xmlns:r="http://schemas.openxmlformats.org/officeDocument/2006/relationships" type="pie" r:blip="">
                <dgm:adjLst>
                  <dgm:adj idx="1" val="180"/>
                  <dgm:adj idx="2" val="270"/>
                </dgm:adjLst>
              </dgm:shape>
            </dgm:if>
            <dgm:if name="Name117" axis="ch" ptType="node" func="cnt" op="equ" val="5">
              <dgm:shape xmlns:r="http://schemas.openxmlformats.org/officeDocument/2006/relationships" type="pie" r:blip="">
                <dgm:adjLst>
                  <dgm:adj idx="1" val="126"/>
                  <dgm:adj idx="2" val="198"/>
                </dgm:adjLst>
              </dgm:shape>
            </dgm:if>
            <dgm:if name="Name118" axis="ch" ptType="node" func="cnt" op="equ" val="6">
              <dgm:shape xmlns:r="http://schemas.openxmlformats.org/officeDocument/2006/relationships" type="pie" r:blip="">
                <dgm:adjLst>
                  <dgm:adj idx="1" val="90"/>
                  <dgm:adj idx="2" val="150"/>
                </dgm:adjLst>
              </dgm:shape>
            </dgm:if>
            <dgm:else name="Name119">
              <dgm:shape xmlns:r="http://schemas.openxmlformats.org/officeDocument/2006/relationships" type="pie" r:blip="">
                <dgm:adjLst>
                  <dgm:adj idx="1" val="64.2871"/>
                  <dgm:adj idx="2" val="115.7143"/>
                </dgm:adjLst>
              </dgm:shape>
            </dgm:else>
          </dgm:choose>
          <dgm:choose name="Name120">
            <dgm:if name="Name121" func="var" arg="dir" op="equ" val="norm">
              <dgm:presOf axis="ch desOrSelf" ptType="node node" st="4 1" cnt="1 0"/>
            </dgm:if>
            <dgm:else name="Name122">
              <dgm:choose name="Name123">
                <dgm:if name="Name124" axis="ch" ptType="node" func="cnt" op="equ" val="4">
                  <dgm:presOf axis="ch desOrSelf" ptType="node node" st="1 1" cnt="1 0"/>
                </dgm:if>
                <dgm:if name="Name125" axis="ch" ptType="node" func="cnt" op="equ" val="5">
                  <dgm:presOf axis="ch desOrSelf" ptType="node node" st="2 1" cnt="1 0"/>
                </dgm:if>
                <dgm:if name="Name126" axis="ch" ptType="node" func="cnt" op="equ" val="6">
                  <dgm:presOf axis="ch desOrSelf" ptType="node node" st="3 1" cnt="1 0"/>
                </dgm:if>
                <dgm:else name="Name127">
                  <dgm:presOf axis="ch desOrSelf" ptType="node node" st="4 1" cnt="1 0"/>
                </dgm:else>
              </dgm:choose>
            </dgm:else>
          </dgm:choose>
          <dgm:constrLst/>
          <dgm:ruleLst/>
        </dgm:layoutNode>
        <dgm:layoutNode name="wedge4Tx" moveWith="wedge4">
          <dgm:varLst>
            <dgm:chMax val="0"/>
            <dgm:chPref val="0"/>
            <dgm:bulletEnabled val="1"/>
          </dgm:varLst>
          <dgm:alg type="tx"/>
          <dgm:shape xmlns:r="http://schemas.openxmlformats.org/officeDocument/2006/relationships" type="rect" r:blip="" hideGeom="1">
            <dgm:adjLst/>
          </dgm:shape>
          <dgm:choose name="Name128">
            <dgm:if name="Name129" func="var" arg="dir" op="equ" val="norm">
              <dgm:presOf axis="ch desOrSelf" ptType="node node" st="4 1" cnt="1 0"/>
            </dgm:if>
            <dgm:else name="Name130">
              <dgm:choose name="Name131">
                <dgm:if name="Name132" axis="ch" ptType="node" func="cnt" op="equ" val="4">
                  <dgm:presOf axis="ch desOrSelf" ptType="node node" st="1 1" cnt="1 0"/>
                </dgm:if>
                <dgm:if name="Name133" axis="ch" ptType="node" func="cnt" op="equ" val="5">
                  <dgm:presOf axis="ch desOrSelf" ptType="node node" st="2 1" cnt="1 0"/>
                </dgm:if>
                <dgm:if name="Name134" axis="ch" ptType="node" func="cnt" op="equ" val="6">
                  <dgm:presOf axis="ch desOrSelf" ptType="node node" st="3 1" cnt="1 0"/>
                </dgm:if>
                <dgm:else name="Name135">
                  <dgm:presOf axis="ch desOrSelf" ptType="node node" st="4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36"/>
    </dgm:choose>
    <dgm:choose name="Name137">
      <dgm:if name="Name138" axis="ch" ptType="node" func="cnt" op="gte" val="5">
        <dgm:layoutNode name="wedge5">
          <dgm:alg type="sp"/>
          <dgm:choose name="Name139">
            <dgm:if name="Name140" axis="ch" ptType="node" func="cnt" op="equ" val="5">
              <dgm:shape xmlns:r="http://schemas.openxmlformats.org/officeDocument/2006/relationships" type="pie" r:blip="">
                <dgm:adjLst>
                  <dgm:adj idx="1" val="198"/>
                  <dgm:adj idx="2" val="270"/>
                </dgm:adjLst>
              </dgm:shape>
            </dgm:if>
            <dgm:if name="Name141" axis="ch" ptType="node" func="cnt" op="equ" val="6">
              <dgm:shape xmlns:r="http://schemas.openxmlformats.org/officeDocument/2006/relationships" type="pie" r:blip="">
                <dgm:adjLst>
                  <dgm:adj idx="1" val="150"/>
                  <dgm:adj idx="2" val="210"/>
                </dgm:adjLst>
              </dgm:shape>
            </dgm:if>
            <dgm:else name="Name142">
              <dgm:shape xmlns:r="http://schemas.openxmlformats.org/officeDocument/2006/relationships" type="pie" r:blip="">
                <dgm:adjLst>
                  <dgm:adj idx="1" val="115.7143"/>
                  <dgm:adj idx="2" val="167.1429"/>
                </dgm:adjLst>
              </dgm:shape>
            </dgm:else>
          </dgm:choose>
          <dgm:choose name="Name143">
            <dgm:if name="Name144" func="var" arg="dir" op="equ" val="norm">
              <dgm:presOf axis="ch desOrSelf" ptType="node node" st="5 1" cnt="1 0"/>
            </dgm:if>
            <dgm:else name="Name145">
              <dgm:choose name="Name146">
                <dgm:if name="Name147" axis="ch" ptType="node" func="cnt" op="equ" val="5">
                  <dgm:presOf axis="ch desOrSelf" ptType="node node" st="1 1" cnt="1 0"/>
                </dgm:if>
                <dgm:if name="Name148" axis="ch" ptType="node" func="cnt" op="equ" val="6">
                  <dgm:presOf axis="ch desOrSelf" ptType="node node" st="2 1" cnt="1 0"/>
                </dgm:if>
                <dgm:else name="Name149">
                  <dgm:presOf axis="ch desOrSelf" ptType="node node" st="3 1" cnt="1 0"/>
                </dgm:else>
              </dgm:choose>
            </dgm:else>
          </dgm:choose>
          <dgm:constrLst/>
          <dgm:ruleLst/>
        </dgm:layoutNode>
        <dgm:layoutNode name="wedge5Tx" moveWith="wedge5">
          <dgm:varLst>
            <dgm:chMax val="0"/>
            <dgm:chPref val="0"/>
            <dgm:bulletEnabled val="1"/>
          </dgm:varLst>
          <dgm:alg type="tx"/>
          <dgm:shape xmlns:r="http://schemas.openxmlformats.org/officeDocument/2006/relationships" type="rect" r:blip="" hideGeom="1">
            <dgm:adjLst/>
          </dgm:shape>
          <dgm:choose name="Name150">
            <dgm:if name="Name151" func="var" arg="dir" op="equ" val="norm">
              <dgm:presOf axis="ch desOrSelf" ptType="node node" st="5 1" cnt="1 0"/>
            </dgm:if>
            <dgm:else name="Name152">
              <dgm:choose name="Name153">
                <dgm:if name="Name154" axis="ch" ptType="node" func="cnt" op="equ" val="5">
                  <dgm:presOf axis="ch desOrSelf" ptType="node node" st="1 1" cnt="1 0"/>
                </dgm:if>
                <dgm:if name="Name155" axis="ch" ptType="node" func="cnt" op="equ" val="6">
                  <dgm:presOf axis="ch desOrSelf" ptType="node node" st="2 1" cnt="1 0"/>
                </dgm:if>
                <dgm:else name="Name156">
                  <dgm:presOf axis="ch desOrSelf" ptType="node node" st="3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57"/>
    </dgm:choose>
    <dgm:choose name="Name158">
      <dgm:if name="Name159" axis="ch" ptType="node" func="cnt" op="gte" val="6">
        <dgm:layoutNode name="wedge6">
          <dgm:alg type="sp"/>
          <dgm:choose name="Name160">
            <dgm:if name="Name161" axis="ch" ptType="node" func="cnt" op="equ" val="6">
              <dgm:shape xmlns:r="http://schemas.openxmlformats.org/officeDocument/2006/relationships" type="pie" r:blip="">
                <dgm:adjLst>
                  <dgm:adj idx="1" val="210"/>
                  <dgm:adj idx="2" val="270"/>
                </dgm:adjLst>
              </dgm:shape>
            </dgm:if>
            <dgm:else name="Name162">
              <dgm:shape xmlns:r="http://schemas.openxmlformats.org/officeDocument/2006/relationships" type="pie" r:blip="">
                <dgm:adjLst>
                  <dgm:adj idx="1" val="167.1429"/>
                  <dgm:adj idx="2" val="218.5714"/>
                </dgm:adjLst>
              </dgm:shape>
            </dgm:else>
          </dgm:choose>
          <dgm:choose name="Name163">
            <dgm:if name="Name164" func="var" arg="dir" op="equ" val="norm">
              <dgm:presOf axis="ch desOrSelf" ptType="node node" st="6 1" cnt="1 0"/>
            </dgm:if>
            <dgm:else name="Name165">
              <dgm:choose name="Name166">
                <dgm:if name="Name167" axis="ch" ptType="node" func="cnt" op="equ" val="6">
                  <dgm:presOf axis="ch desOrSelf" ptType="node node" st="1 1" cnt="1 0"/>
                </dgm:if>
                <dgm:else name="Name168">
                  <dgm:presOf axis="ch desOrSelf" ptType="node node" st="2 1" cnt="1 0"/>
                </dgm:else>
              </dgm:choose>
            </dgm:else>
          </dgm:choose>
          <dgm:constrLst/>
          <dgm:ruleLst/>
        </dgm:layoutNode>
        <dgm:layoutNode name="wedge6Tx" moveWith="wedge6">
          <dgm:varLst>
            <dgm:chMax val="0"/>
            <dgm:chPref val="0"/>
            <dgm:bulletEnabled val="1"/>
          </dgm:varLst>
          <dgm:alg type="tx"/>
          <dgm:shape xmlns:r="http://schemas.openxmlformats.org/officeDocument/2006/relationships" type="rect" r:blip="" hideGeom="1">
            <dgm:adjLst/>
          </dgm:shape>
          <dgm:choose name="Name169">
            <dgm:if name="Name170" func="var" arg="dir" op="equ" val="norm">
              <dgm:presOf axis="ch desOrSelf" ptType="node node" st="6 1" cnt="1 0"/>
            </dgm:if>
            <dgm:else name="Name171">
              <dgm:choose name="Name172">
                <dgm:if name="Name173" axis="ch" ptType="node" func="cnt" op="equ" val="6">
                  <dgm:presOf axis="ch desOrSelf" ptType="node node" st="1 1" cnt="1 0"/>
                </dgm:if>
                <dgm:else name="Name174">
                  <dgm:presOf axis="ch desOrSelf" ptType="node node" st="2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75"/>
    </dgm:choose>
    <dgm:choose name="Name176">
      <dgm:if name="Name177" axis="ch" ptType="node" func="cnt" op="gte" val="7">
        <dgm:layoutNode name="wedge7">
          <dgm:alg type="sp"/>
          <dgm:shape xmlns:r="http://schemas.openxmlformats.org/officeDocument/2006/relationships" type="pie" r:blip="">
            <dgm:adjLst>
              <dgm:adj idx="1" val="218.5714"/>
              <dgm:adj idx="2" val="270"/>
            </dgm:adjLst>
          </dgm:shape>
          <dgm:choose name="Name178">
            <dgm:if name="Name179" func="var" arg="dir" op="equ" val="norm">
              <dgm:presOf axis="ch desOrSelf" ptType="node node" st="7 1" cnt="1 0"/>
            </dgm:if>
            <dgm:else name="Name180">
              <dgm:presOf axis="ch desOrSelf" ptType="node node" st="1 1" cnt="1 0"/>
            </dgm:else>
          </dgm:choose>
          <dgm:constrLst/>
          <dgm:ruleLst/>
        </dgm:layoutNode>
        <dgm:layoutNode name="wedge7Tx" moveWith="wedge7">
          <dgm:varLst>
            <dgm:chMax val="0"/>
            <dgm:chPref val="0"/>
            <dgm:bulletEnabled val="1"/>
          </dgm:varLst>
          <dgm:alg type="tx"/>
          <dgm:shape xmlns:r="http://schemas.openxmlformats.org/officeDocument/2006/relationships" type="rect" r:blip="" hideGeom="1">
            <dgm:adjLst/>
          </dgm:shape>
          <dgm:choose name="Name181">
            <dgm:if name="Name182" func="var" arg="dir" op="equ" val="norm">
              <dgm:presOf axis="ch desOrSelf" ptType="node node" st="7 1" cnt="1 0"/>
            </dgm:if>
            <dgm:else name="Name183">
              <dgm:presOf axis="ch desOrSelf" ptType="node node" st="1 1" cnt="1 0"/>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84"/>
    </dgm:choose>
  </dgm:layoutNode>
</dgm:layoutDef>
</file>

<file path=ppt/diagrams/quickStyle1.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3d3">
  <dgm:title val=""/>
  <dgm:desc val=""/>
  <dgm:catLst>
    <dgm:cat type="3D" pri="11300"/>
  </dgm:catLst>
  <dgm:scene3d>
    <a:camera prst="orthographicFront"/>
    <a:lightRig rig="threePt" dir="t"/>
  </dgm:scene3d>
  <dgm:styleLbl name="node0">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ln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vennNode1">
    <dgm:scene3d>
      <a:camera prst="orthographicFront">
        <a:rot lat="0" lon="0" rev="0"/>
      </a:camera>
      <a:lightRig rig="contrasting" dir="t">
        <a:rot lat="0" lon="0" rev="1200000"/>
      </a:lightRig>
    </dgm:scene3d>
    <dgm:sp3d contourW="12700" prstMaterial="clear">
      <a:bevelT w="177800" h="254000"/>
      <a:bevelB w="152400"/>
    </dgm:sp3d>
    <dgm:txPr/>
    <dgm:style>
      <a:lnRef idx="0">
        <a:scrgbClr r="0" g="0" b="0"/>
      </a:lnRef>
      <a:fillRef idx="1">
        <a:scrgbClr r="0" g="0" b="0"/>
      </a:fillRef>
      <a:effectRef idx="0">
        <a:scrgbClr r="0" g="0" b="0"/>
      </a:effectRef>
      <a:fontRef idx="minor">
        <a:schemeClr val="tx1"/>
      </a:fontRef>
    </dgm:style>
  </dgm:styleLbl>
  <dgm:styleLbl name="align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2">
        <a:scrgbClr r="0" g="0" b="0"/>
      </a:effectRef>
      <a:fontRef idx="minor">
        <a:schemeClr val="lt1"/>
      </a:fontRef>
    </dgm:style>
  </dgm:styleLbl>
  <dgm:styleLbl name="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2">
        <a:scrgbClr r="0" g="0" b="0"/>
      </a:effectRef>
      <a:fontRef idx="minor">
        <a:schemeClr val="lt1"/>
      </a:fontRef>
    </dgm:style>
  </dgm:styleLbl>
  <dgm:styleLbl name="node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node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node4">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fgImgPlac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alignImgPlace1">
    <dgm:scene3d>
      <a:camera prst="orthographicFront">
        <a:rot lat="0" lon="0" rev="0"/>
      </a:camera>
      <a:lightRig rig="contrasting" dir="t">
        <a:rot lat="0" lon="0" rev="1200000"/>
      </a:lightRig>
    </dgm:scene3d>
    <dgm:sp3d contourW="12700" prstMaterial="flat">
      <a:bevelT w="177800" h="254000"/>
      <a:bevelB w="152400"/>
    </dgm:sp3d>
    <dgm:txPr/>
    <dgm:style>
      <a:lnRef idx="0">
        <a:scrgbClr r="0" g="0" b="0"/>
      </a:lnRef>
      <a:fillRef idx="1">
        <a:scrgbClr r="0" g="0" b="0"/>
      </a:fillRef>
      <a:effectRef idx="1">
        <a:scrgbClr r="0" g="0" b="0"/>
      </a:effectRef>
      <a:fontRef idx="minor"/>
    </dgm:style>
  </dgm:styleLbl>
  <dgm:styleLbl name="bgImgPlac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sibTrans2D1">
    <dgm:scene3d>
      <a:camera prst="orthographicFront">
        <a:rot lat="0" lon="0" rev="0"/>
      </a:camera>
      <a:lightRig rig="contrasting" dir="t">
        <a:rot lat="0" lon="0" rev="1200000"/>
      </a:lightRig>
    </dgm:scene3d>
    <dgm:sp3d z="-182000" contourW="19050" prstMaterial="metal">
      <a:bevelT w="88900" h="203200"/>
      <a:bevelB w="165100" h="254000"/>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SibTrans2D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ibTrans1D1">
    <dgm:scene3d>
      <a:camera prst="orthographicFront">
        <a:rot lat="0" lon="0" rev="0"/>
      </a:camera>
      <a:lightRig rig="contrasting" dir="t">
        <a:rot lat="0" lon="0" rev="1200000"/>
      </a:lightRig>
    </dgm:scene3d>
    <dgm:sp3d z="-110000"/>
    <dgm:txPr/>
    <dgm:style>
      <a:lnRef idx="1">
        <a:scrgbClr r="0" g="0" b="0"/>
      </a:lnRef>
      <a:fillRef idx="0">
        <a:scrgbClr r="0" g="0" b="0"/>
      </a:fillRef>
      <a:effectRef idx="0">
        <a:scrgbClr r="0" g="0" b="0"/>
      </a:effectRef>
      <a:fontRef idx="minor"/>
    </dgm:style>
  </dgm:styleLbl>
  <dgm:styleLbl name="callout">
    <dgm:scene3d>
      <a:camera prst="orthographicFront">
        <a:rot lat="0" lon="0" rev="0"/>
      </a:camera>
      <a:lightRig rig="contrasting" dir="t">
        <a:rot lat="0" lon="0" rev="1200000"/>
      </a:lightRig>
    </dgm:scene3d>
    <dgm:sp3d z="10000"/>
    <dgm:txPr/>
    <dgm:style>
      <a:lnRef idx="2">
        <a:scrgbClr r="0" g="0" b="0"/>
      </a:lnRef>
      <a:fillRef idx="1">
        <a:scrgbClr r="0" g="0" b="0"/>
      </a:fillRef>
      <a:effectRef idx="0">
        <a:scrgbClr r="0" g="0" b="0"/>
      </a:effectRef>
      <a:fontRef idx="minor"/>
    </dgm:style>
  </dgm:styleLbl>
  <dgm:styleLbl name="asst0">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parChTrans2D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4">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1D1">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2">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3">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4">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f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conF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tr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b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olidFgAcc1">
    <dgm:scene3d>
      <a:camera prst="orthographicFront">
        <a:rot lat="0" lon="0" rev="0"/>
      </a:camera>
      <a:lightRig rig="contrasting" dir="t">
        <a:rot lat="0" lon="0" rev="1200000"/>
      </a:lightRig>
    </dgm:scene3d>
    <dgm:sp3d z="300000" contourW="12700" prstMaterial="flat">
      <a:bevelT w="177800" h="254000"/>
      <a:bevelB w="152400"/>
    </dgm:sp3d>
    <dgm:txPr/>
    <dgm:style>
      <a:lnRef idx="0">
        <a:scrgbClr r="0" g="0" b="0"/>
      </a:lnRef>
      <a:fillRef idx="1">
        <a:scrgbClr r="0" g="0" b="0"/>
      </a:fillRef>
      <a:effectRef idx="0">
        <a:scrgbClr r="0" g="0" b="0"/>
      </a:effectRef>
      <a:fontRef idx="minor"/>
    </dgm:style>
  </dgm:styleLbl>
  <dgm:styleLbl name="solid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olidB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FollowNod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alignAccFollow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AccFollowNod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0">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2">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3">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4">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Shp">
    <dgm:scene3d>
      <a:camera prst="orthographicFront">
        <a:rot lat="0" lon="0" rev="0"/>
      </a:camera>
      <a:lightRig rig="contrasting" dir="t">
        <a:rot lat="0" lon="0" rev="1200000"/>
      </a:lightRig>
    </dgm:scene3d>
    <dgm:sp3d z="-300000" prstMaterial="plastic"/>
    <dgm:txPr/>
    <dgm:style>
      <a:lnRef idx="1">
        <a:scrgbClr r="0" g="0" b="0"/>
      </a:lnRef>
      <a:fillRef idx="1">
        <a:scrgbClr r="0" g="0" b="0"/>
      </a:fillRef>
      <a:effectRef idx="0">
        <a:scrgbClr r="0" g="0" b="0"/>
      </a:effectRef>
      <a:fontRef idx="minor"/>
    </dgm:style>
  </dgm:styleLbl>
  <dgm:styleLbl name="dkBgShp">
    <dgm:scene3d>
      <a:camera prst="orthographicFront">
        <a:rot lat="0" lon="0" rev="0"/>
      </a:camera>
      <a:lightRig rig="contrasting" dir="t">
        <a:rot lat="0" lon="0" rev="1200000"/>
      </a:lightRig>
    </dgm:scene3d>
    <dgm:sp3d contourW="12700" prstMaterial="flat">
      <a:bevelT w="100800" h="154000"/>
      <a:bevelB w="152400"/>
    </dgm:sp3d>
    <dgm:txPr/>
    <dgm:style>
      <a:lnRef idx="0">
        <a:scrgbClr r="0" g="0" b="0"/>
      </a:lnRef>
      <a:fillRef idx="1">
        <a:scrgbClr r="0" g="0" b="0"/>
      </a:fillRef>
      <a:effectRef idx="0">
        <a:scrgbClr r="0" g="0" b="0"/>
      </a:effectRef>
      <a:fontRef idx="minor"/>
    </dgm:style>
  </dgm:styleLbl>
  <dgm:styleLbl name="trBgShp">
    <dgm:scene3d>
      <a:camera prst="orthographicFront">
        <a:rot lat="0" lon="0" rev="0"/>
      </a:camera>
      <a:lightRig rig="contrasting" dir="t">
        <a:rot lat="0" lon="0" rev="1200000"/>
      </a:lightRig>
    </dgm:scene3d>
    <dgm:sp3d z="-152400" prstMaterial="matte"/>
    <dgm:txPr/>
    <dgm:style>
      <a:lnRef idx="1">
        <a:scrgbClr r="0" g="0" b="0"/>
      </a:lnRef>
      <a:fillRef idx="1">
        <a:scrgbClr r="0" g="0" b="0"/>
      </a:fillRef>
      <a:effectRef idx="0">
        <a:scrgbClr r="0" g="0" b="0"/>
      </a:effectRef>
      <a:fontRef idx="minor"/>
    </dgm:style>
  </dgm:styleLbl>
  <dgm:styleLbl name="fgShp">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1">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73E197B-718D-418C-A0BB-CCFDA60A8E2F}" type="datetimeFigureOut">
              <a:rPr lang="en-GB" smtClean="0"/>
              <a:t>26/11/2023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91A66AE5-FCFB-4AC6-BCBA-2B17986A49C9}" type="slidenum">
              <a:rPr lang="en-GB" smtClean="0"/>
              <a:t>‹#›</a:t>
            </a:fld>
            <a:endParaRPr lang="en-GB"/>
          </a:p>
        </p:txBody>
      </p:sp>
    </p:spTree>
    <p:extLst>
      <p:ext uri="{BB962C8B-B14F-4D97-AF65-F5344CB8AC3E}">
        <p14:creationId xmlns:p14="http://schemas.microsoft.com/office/powerpoint/2010/main" val="25104335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7" name="Slide Image Placeholder 1"/>
          <p:cNvSpPr>
            <a:spLocks noGrp="1" noRot="1" noChangeAspect="1"/>
          </p:cNvSpPr>
          <p:nvPr>
            <p:ph type="sldImg"/>
          </p:nvPr>
        </p:nvSpPr>
        <p:spPr bwMode="auto">
          <a:noFill/>
          <a:ln>
            <a:solidFill>
              <a:srgbClr val="000000"/>
            </a:solidFill>
            <a:miter lim="800000"/>
            <a:headEnd/>
            <a:tailEnd/>
          </a:ln>
          <a:extLst>
            <a:ext uri="{909E8E84-426E-40dd-AFC4-6F175D3DCCD1}">
              <a14:hiddenFill xmlns:a14="http://schemas.microsoft.com/office/drawing/2010/main" xmlns="">
                <a:solidFill>
                  <a:srgbClr val="FFFFFF"/>
                </a:solidFill>
              </a14:hiddenFill>
            </a:ext>
            <a:ext uri="{FAA26D3D-D897-4be2-8F04-BA451C77F1D7}">
              <ma14:placeholderFlag xmlns:ma14="http://schemas.microsoft.com/office/mac/drawingml/2011/main" xmlns="" val="1"/>
            </a:ext>
          </a:extLst>
        </p:spPr>
      </p:sp>
      <p:sp>
        <p:nvSpPr>
          <p:cNvPr id="3" name="Notes Placeholder 2"/>
          <p:cNvSpPr>
            <a:spLocks noGrp="1"/>
          </p:cNvSpPr>
          <p:nvPr>
            <p:ph type="body" idx="1"/>
          </p:nvPr>
        </p:nvSpPr>
        <p:spPr/>
        <p:txBody>
          <a:bodyPr/>
          <a:lstStyle/>
          <a:p>
            <a:pPr marL="171450" indent="-171450" eaLnBrk="1" hangingPunct="1">
              <a:buFont typeface="Arial"/>
              <a:buChar char="•"/>
              <a:defRPr/>
            </a:pPr>
            <a:r>
              <a:rPr lang="en-US" dirty="0">
                <a:latin typeface="Calibri" charset="0"/>
              </a:rPr>
              <a:t>Answer:  CS</a:t>
            </a:r>
            <a:r>
              <a:rPr lang="en-US" baseline="0" dirty="0">
                <a:latin typeface="Calibri" charset="0"/>
              </a:rPr>
              <a:t> or </a:t>
            </a:r>
            <a:r>
              <a:rPr lang="en-US" dirty="0">
                <a:latin typeface="Calibri" charset="0"/>
              </a:rPr>
              <a:t>Conditioned Stimulus</a:t>
            </a:r>
          </a:p>
          <a:p>
            <a:pPr marL="171450" indent="-171450" eaLnBrk="1" hangingPunct="1">
              <a:buFont typeface="Arial"/>
              <a:buChar char="•"/>
              <a:defRPr/>
            </a:pPr>
            <a:r>
              <a:rPr lang="en-US" dirty="0">
                <a:latin typeface="Calibri" charset="0"/>
              </a:rPr>
              <a:t>Albert</a:t>
            </a:r>
            <a:r>
              <a:rPr lang="fr-FR" altLang="ja-JP" dirty="0">
                <a:latin typeface="Arial" charset="0"/>
              </a:rPr>
              <a:t>'</a:t>
            </a:r>
            <a:r>
              <a:rPr lang="en-US" altLang="ja-JP" dirty="0">
                <a:latin typeface="Calibri" charset="0"/>
              </a:rPr>
              <a:t>s reflexive response, the UCR, was a fear-avoidance response (e.g., crying and trying to crawl away) to the loud noise, which was the UCS</a:t>
            </a:r>
          </a:p>
          <a:p>
            <a:pPr marL="171450" indent="-171450" eaLnBrk="1" hangingPunct="1">
              <a:buFont typeface="Arial"/>
              <a:buChar char="•"/>
              <a:defRPr/>
            </a:pPr>
            <a:r>
              <a:rPr lang="en-US" dirty="0"/>
              <a:t>In the photograph on the left, Little Albert did not display any fear of the white rat before the classical conditioning trials but rather attempted to play with it. However, following the conditioning trials in which the sight of the white rat was paired with an unexpected loud noise, he acquired a fear response to the rat. In the second photograph, he is generalizing this conditioned fear response to a rabbit.</a:t>
            </a:r>
          </a:p>
          <a:p>
            <a:pPr marL="171450" indent="-171450" eaLnBrk="1" hangingPunct="1">
              <a:buFont typeface="Arial"/>
              <a:buChar char="•"/>
              <a:defRPr/>
            </a:pPr>
            <a:endParaRPr lang="en-US" altLang="ja-JP" dirty="0">
              <a:latin typeface="Calibri" charset="0"/>
            </a:endParaRPr>
          </a:p>
          <a:p>
            <a:pPr eaLnBrk="1" hangingPunct="1">
              <a:defRPr/>
            </a:pPr>
            <a:endParaRPr lang="en-US" dirty="0"/>
          </a:p>
        </p:txBody>
      </p:sp>
      <p:sp>
        <p:nvSpPr>
          <p:cNvPr id="29699" name="Slide Number Placeholder 3"/>
          <p:cNvSpPr>
            <a:spLocks noGrp="1"/>
          </p:cNvSpPr>
          <p:nvPr>
            <p:ph type="sldNum" sz="quarter" idx="5"/>
          </p:nvPr>
        </p:nvSpPr>
        <p:spPr bwMode="auto">
          <a:noFill/>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numCol="1" anchorCtr="0" compatLnSpc="1">
            <a:prstTxWarp prst="textNoShape">
              <a:avLst/>
            </a:prstTxWarp>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marL="0" marR="0" lvl="0" indent="0" algn="r" defTabSz="914400" rtl="0" eaLnBrk="1" fontAlgn="auto" latinLnBrk="0" hangingPunct="1">
              <a:lnSpc>
                <a:spcPct val="100000"/>
              </a:lnSpc>
              <a:spcBef>
                <a:spcPts val="0"/>
              </a:spcBef>
              <a:spcAft>
                <a:spcPts val="0"/>
              </a:spcAft>
              <a:buClrTx/>
              <a:buSzTx/>
              <a:buFontTx/>
              <a:buNone/>
              <a:tabLst/>
              <a:defRPr/>
            </a:pPr>
            <a:fld id="{6212139F-DE71-2049-AEE0-DF661EDFB49D}" type="slidenum">
              <a:rPr kumimoji="0" lang="en-US" sz="1200" b="0" i="0" u="none" strike="noStrike" kern="1200" cap="none" spc="0" normalizeH="0" baseline="0" noProof="0">
                <a:ln>
                  <a:noFill/>
                </a:ln>
                <a:solidFill>
                  <a:prstClr val="black"/>
                </a:solidFill>
                <a:effectLst/>
                <a:uLnTx/>
                <a:uFillTx/>
                <a:latin typeface="Arial" charset="0"/>
                <a:ea typeface="ＭＳ Ｐゴシック" charset="0"/>
              </a:rPr>
              <a:pPr marL="0" marR="0" lvl="0" indent="0" algn="r" defTabSz="914400" rtl="0" eaLnBrk="1" fontAlgn="auto" latinLnBrk="0" hangingPunct="1">
                <a:lnSpc>
                  <a:spcPct val="100000"/>
                </a:lnSpc>
                <a:spcBef>
                  <a:spcPts val="0"/>
                </a:spcBef>
                <a:spcAft>
                  <a:spcPts val="0"/>
                </a:spcAft>
                <a:buClrTx/>
                <a:buSzTx/>
                <a:buFontTx/>
                <a:buNone/>
                <a:tabLst/>
                <a:defRPr/>
              </a:pPr>
              <a:t>11</a:t>
            </a:fld>
            <a:endParaRPr kumimoji="0" lang="en-US" sz="1200" b="0" i="0" u="none" strike="noStrike" kern="1200" cap="none" spc="0" normalizeH="0" baseline="0" noProof="0">
              <a:ln>
                <a:noFill/>
              </a:ln>
              <a:solidFill>
                <a:prstClr val="black"/>
              </a:solidFill>
              <a:effectLst/>
              <a:uLnTx/>
              <a:uFillTx/>
              <a:latin typeface="Arial" charset="0"/>
              <a:ea typeface="ＭＳ Ｐゴシック" charset="0"/>
            </a:endParaRPr>
          </a:p>
        </p:txBody>
      </p:sp>
    </p:spTree>
    <p:extLst>
      <p:ext uri="{BB962C8B-B14F-4D97-AF65-F5344CB8AC3E}">
        <p14:creationId xmlns:p14="http://schemas.microsoft.com/office/powerpoint/2010/main" val="215682788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C770CED1-2219-4972-A1D4-2DC81C279B5B}"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16</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99502444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C770CED1-2219-4972-A1D4-2DC81C279B5B}"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17</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6724046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6B2547-EEEC-47C1-8303-4B108293DF73}"/>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DABB9A93-3C67-4492-B72E-213B16CF5594}"/>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5F856BD8-2EEC-4E9F-AB49-0046D78B7AF6}"/>
              </a:ext>
            </a:extLst>
          </p:cNvPr>
          <p:cNvSpPr>
            <a:spLocks noGrp="1"/>
          </p:cNvSpPr>
          <p:nvPr>
            <p:ph type="dt" sz="half" idx="10"/>
          </p:nvPr>
        </p:nvSpPr>
        <p:spPr/>
        <p:txBody>
          <a:bodyPr/>
          <a:lstStyle/>
          <a:p>
            <a:fld id="{288ED76B-EB13-415E-9084-A42AE94E3865}" type="datetimeFigureOut">
              <a:rPr lang="en-GB" smtClean="0"/>
              <a:t>26/11/2023</a:t>
            </a:fld>
            <a:endParaRPr lang="en-GB"/>
          </a:p>
        </p:txBody>
      </p:sp>
      <p:sp>
        <p:nvSpPr>
          <p:cNvPr id="5" name="Footer Placeholder 4">
            <a:extLst>
              <a:ext uri="{FF2B5EF4-FFF2-40B4-BE49-F238E27FC236}">
                <a16:creationId xmlns:a16="http://schemas.microsoft.com/office/drawing/2014/main" id="{BFD7E41D-F9AF-4B6A-8EB2-14CEA14F3A3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2AB05F6-0B4F-4069-8245-09F99CFEF137}"/>
              </a:ext>
            </a:extLst>
          </p:cNvPr>
          <p:cNvSpPr>
            <a:spLocks noGrp="1"/>
          </p:cNvSpPr>
          <p:nvPr>
            <p:ph type="sldNum" sz="quarter" idx="12"/>
          </p:nvPr>
        </p:nvSpPr>
        <p:spPr/>
        <p:txBody>
          <a:bodyPr/>
          <a:lstStyle/>
          <a:p>
            <a:fld id="{E3D98260-0340-4B12-80B5-7BDB16D67F7B}" type="slidenum">
              <a:rPr lang="en-GB" smtClean="0"/>
              <a:t>‹#›</a:t>
            </a:fld>
            <a:endParaRPr lang="en-GB"/>
          </a:p>
        </p:txBody>
      </p:sp>
    </p:spTree>
    <p:extLst>
      <p:ext uri="{BB962C8B-B14F-4D97-AF65-F5344CB8AC3E}">
        <p14:creationId xmlns:p14="http://schemas.microsoft.com/office/powerpoint/2010/main" val="76390190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FF475C3-AC7A-4B30-8255-8870E71A518B}"/>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91EBD97E-CF2C-4732-80F2-CBBDDB339695}"/>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0618438-5FAD-4DBD-8A32-6584A1296186}"/>
              </a:ext>
            </a:extLst>
          </p:cNvPr>
          <p:cNvSpPr>
            <a:spLocks noGrp="1"/>
          </p:cNvSpPr>
          <p:nvPr>
            <p:ph type="dt" sz="half" idx="10"/>
          </p:nvPr>
        </p:nvSpPr>
        <p:spPr/>
        <p:txBody>
          <a:bodyPr/>
          <a:lstStyle/>
          <a:p>
            <a:fld id="{288ED76B-EB13-415E-9084-A42AE94E3865}" type="datetimeFigureOut">
              <a:rPr lang="en-GB" smtClean="0"/>
              <a:t>26/11/2023</a:t>
            </a:fld>
            <a:endParaRPr lang="en-GB"/>
          </a:p>
        </p:txBody>
      </p:sp>
      <p:sp>
        <p:nvSpPr>
          <p:cNvPr id="5" name="Footer Placeholder 4">
            <a:extLst>
              <a:ext uri="{FF2B5EF4-FFF2-40B4-BE49-F238E27FC236}">
                <a16:creationId xmlns:a16="http://schemas.microsoft.com/office/drawing/2014/main" id="{5DCC60AB-5A70-47BB-B168-AE0A16B88DB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53E2B1C-3F91-4DA8-9FD4-FFFF132B33D6}"/>
              </a:ext>
            </a:extLst>
          </p:cNvPr>
          <p:cNvSpPr>
            <a:spLocks noGrp="1"/>
          </p:cNvSpPr>
          <p:nvPr>
            <p:ph type="sldNum" sz="quarter" idx="12"/>
          </p:nvPr>
        </p:nvSpPr>
        <p:spPr/>
        <p:txBody>
          <a:bodyPr/>
          <a:lstStyle/>
          <a:p>
            <a:fld id="{E3D98260-0340-4B12-80B5-7BDB16D67F7B}" type="slidenum">
              <a:rPr lang="en-GB" smtClean="0"/>
              <a:t>‹#›</a:t>
            </a:fld>
            <a:endParaRPr lang="en-GB"/>
          </a:p>
        </p:txBody>
      </p:sp>
    </p:spTree>
    <p:extLst>
      <p:ext uri="{BB962C8B-B14F-4D97-AF65-F5344CB8AC3E}">
        <p14:creationId xmlns:p14="http://schemas.microsoft.com/office/powerpoint/2010/main" val="394734564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B3218A-A4B3-415B-9A20-CB5FBBC5C300}"/>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5BF9F146-B324-49A3-BA0F-3634A952D2B3}"/>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278CF36B-6950-416D-9D5F-C8B7651E6EA6}"/>
              </a:ext>
            </a:extLst>
          </p:cNvPr>
          <p:cNvSpPr>
            <a:spLocks noGrp="1"/>
          </p:cNvSpPr>
          <p:nvPr>
            <p:ph type="dt" sz="half" idx="10"/>
          </p:nvPr>
        </p:nvSpPr>
        <p:spPr/>
        <p:txBody>
          <a:bodyPr/>
          <a:lstStyle/>
          <a:p>
            <a:fld id="{288ED76B-EB13-415E-9084-A42AE94E3865}" type="datetimeFigureOut">
              <a:rPr lang="en-GB" smtClean="0"/>
              <a:t>26/11/2023</a:t>
            </a:fld>
            <a:endParaRPr lang="en-GB"/>
          </a:p>
        </p:txBody>
      </p:sp>
      <p:sp>
        <p:nvSpPr>
          <p:cNvPr id="5" name="Footer Placeholder 4">
            <a:extLst>
              <a:ext uri="{FF2B5EF4-FFF2-40B4-BE49-F238E27FC236}">
                <a16:creationId xmlns:a16="http://schemas.microsoft.com/office/drawing/2014/main" id="{D10A0FF5-E90C-4020-94E6-672CB2493CC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11D2CEC-2FEC-4AB2-9A84-B9FFA8E6F20A}"/>
              </a:ext>
            </a:extLst>
          </p:cNvPr>
          <p:cNvSpPr>
            <a:spLocks noGrp="1"/>
          </p:cNvSpPr>
          <p:nvPr>
            <p:ph type="sldNum" sz="quarter" idx="12"/>
          </p:nvPr>
        </p:nvSpPr>
        <p:spPr/>
        <p:txBody>
          <a:bodyPr/>
          <a:lstStyle/>
          <a:p>
            <a:fld id="{E3D98260-0340-4B12-80B5-7BDB16D67F7B}" type="slidenum">
              <a:rPr lang="en-GB" smtClean="0"/>
              <a:t>‹#›</a:t>
            </a:fld>
            <a:endParaRPr lang="en-GB"/>
          </a:p>
        </p:txBody>
      </p:sp>
    </p:spTree>
    <p:extLst>
      <p:ext uri="{BB962C8B-B14F-4D97-AF65-F5344CB8AC3E}">
        <p14:creationId xmlns:p14="http://schemas.microsoft.com/office/powerpoint/2010/main" val="294889393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0DEC85F-D368-4BA3-A728-0607CDA72897}"/>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6F9E4FD3-7D13-464D-BCFE-299A37A56D50}"/>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53DD2E16-A4AE-47D0-99BA-011BF64196F4}"/>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7CA4A78D-5E46-4705-83B9-4964060A8050}"/>
              </a:ext>
            </a:extLst>
          </p:cNvPr>
          <p:cNvSpPr>
            <a:spLocks noGrp="1"/>
          </p:cNvSpPr>
          <p:nvPr>
            <p:ph type="dt" sz="half" idx="10"/>
          </p:nvPr>
        </p:nvSpPr>
        <p:spPr/>
        <p:txBody>
          <a:bodyPr/>
          <a:lstStyle/>
          <a:p>
            <a:fld id="{288ED76B-EB13-415E-9084-A42AE94E3865}" type="datetimeFigureOut">
              <a:rPr lang="en-GB" smtClean="0"/>
              <a:t>26/11/2023</a:t>
            </a:fld>
            <a:endParaRPr lang="en-GB"/>
          </a:p>
        </p:txBody>
      </p:sp>
      <p:sp>
        <p:nvSpPr>
          <p:cNvPr id="6" name="Footer Placeholder 5">
            <a:extLst>
              <a:ext uri="{FF2B5EF4-FFF2-40B4-BE49-F238E27FC236}">
                <a16:creationId xmlns:a16="http://schemas.microsoft.com/office/drawing/2014/main" id="{0D01B44D-BA11-4279-99CE-0EDFCBBA4DA3}"/>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927E8E77-BD19-4C01-9D95-A1B13BD6CBB7}"/>
              </a:ext>
            </a:extLst>
          </p:cNvPr>
          <p:cNvSpPr>
            <a:spLocks noGrp="1"/>
          </p:cNvSpPr>
          <p:nvPr>
            <p:ph type="sldNum" sz="quarter" idx="12"/>
          </p:nvPr>
        </p:nvSpPr>
        <p:spPr/>
        <p:txBody>
          <a:bodyPr/>
          <a:lstStyle/>
          <a:p>
            <a:fld id="{E3D98260-0340-4B12-80B5-7BDB16D67F7B}" type="slidenum">
              <a:rPr lang="en-GB" smtClean="0"/>
              <a:t>‹#›</a:t>
            </a:fld>
            <a:endParaRPr lang="en-GB"/>
          </a:p>
        </p:txBody>
      </p:sp>
    </p:spTree>
    <p:extLst>
      <p:ext uri="{BB962C8B-B14F-4D97-AF65-F5344CB8AC3E}">
        <p14:creationId xmlns:p14="http://schemas.microsoft.com/office/powerpoint/2010/main" val="397544401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4D0517-34BA-4A77-AD2C-9F6BCCFCA259}"/>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64C38560-D58D-4D8C-A69F-F2400F582E9E}"/>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68AB1DED-F81E-4E3A-BE54-92B6166ABBE0}"/>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32A8BE39-AAC2-4785-ABFA-AC382872CC2E}"/>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91101236-6D72-4C15-AAE5-5C653E3C5A8B}"/>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13912FA3-F851-47FC-B5E4-321CC1DE4492}"/>
              </a:ext>
            </a:extLst>
          </p:cNvPr>
          <p:cNvSpPr>
            <a:spLocks noGrp="1"/>
          </p:cNvSpPr>
          <p:nvPr>
            <p:ph type="dt" sz="half" idx="10"/>
          </p:nvPr>
        </p:nvSpPr>
        <p:spPr/>
        <p:txBody>
          <a:bodyPr/>
          <a:lstStyle/>
          <a:p>
            <a:fld id="{288ED76B-EB13-415E-9084-A42AE94E3865}" type="datetimeFigureOut">
              <a:rPr lang="en-GB" smtClean="0"/>
              <a:t>26/11/2023</a:t>
            </a:fld>
            <a:endParaRPr lang="en-GB"/>
          </a:p>
        </p:txBody>
      </p:sp>
      <p:sp>
        <p:nvSpPr>
          <p:cNvPr id="8" name="Footer Placeholder 7">
            <a:extLst>
              <a:ext uri="{FF2B5EF4-FFF2-40B4-BE49-F238E27FC236}">
                <a16:creationId xmlns:a16="http://schemas.microsoft.com/office/drawing/2014/main" id="{95C3B919-EA38-48BF-B394-200F3621A237}"/>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159975E7-2D55-4F05-9C4D-F1B02A59B82F}"/>
              </a:ext>
            </a:extLst>
          </p:cNvPr>
          <p:cNvSpPr>
            <a:spLocks noGrp="1"/>
          </p:cNvSpPr>
          <p:nvPr>
            <p:ph type="sldNum" sz="quarter" idx="12"/>
          </p:nvPr>
        </p:nvSpPr>
        <p:spPr/>
        <p:txBody>
          <a:bodyPr/>
          <a:lstStyle/>
          <a:p>
            <a:fld id="{E3D98260-0340-4B12-80B5-7BDB16D67F7B}" type="slidenum">
              <a:rPr lang="en-GB" smtClean="0"/>
              <a:t>‹#›</a:t>
            </a:fld>
            <a:endParaRPr lang="en-GB"/>
          </a:p>
        </p:txBody>
      </p:sp>
    </p:spTree>
    <p:extLst>
      <p:ext uri="{BB962C8B-B14F-4D97-AF65-F5344CB8AC3E}">
        <p14:creationId xmlns:p14="http://schemas.microsoft.com/office/powerpoint/2010/main" val="82341845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94E869-000A-4CB6-BB89-351F7C84ADFE}"/>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AC9DB9AD-D2A6-4988-AA49-6ED13F1CACFE}"/>
              </a:ext>
            </a:extLst>
          </p:cNvPr>
          <p:cNvSpPr>
            <a:spLocks noGrp="1"/>
          </p:cNvSpPr>
          <p:nvPr>
            <p:ph type="dt" sz="half" idx="10"/>
          </p:nvPr>
        </p:nvSpPr>
        <p:spPr/>
        <p:txBody>
          <a:bodyPr/>
          <a:lstStyle/>
          <a:p>
            <a:fld id="{288ED76B-EB13-415E-9084-A42AE94E3865}" type="datetimeFigureOut">
              <a:rPr lang="en-GB" smtClean="0"/>
              <a:t>26/11/2023</a:t>
            </a:fld>
            <a:endParaRPr lang="en-GB"/>
          </a:p>
        </p:txBody>
      </p:sp>
      <p:sp>
        <p:nvSpPr>
          <p:cNvPr id="4" name="Footer Placeholder 3">
            <a:extLst>
              <a:ext uri="{FF2B5EF4-FFF2-40B4-BE49-F238E27FC236}">
                <a16:creationId xmlns:a16="http://schemas.microsoft.com/office/drawing/2014/main" id="{36F291BC-8D8A-472C-BD42-2C629FB4645A}"/>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A97F5273-2175-46C4-9D61-05C60C3F6444}"/>
              </a:ext>
            </a:extLst>
          </p:cNvPr>
          <p:cNvSpPr>
            <a:spLocks noGrp="1"/>
          </p:cNvSpPr>
          <p:nvPr>
            <p:ph type="sldNum" sz="quarter" idx="12"/>
          </p:nvPr>
        </p:nvSpPr>
        <p:spPr/>
        <p:txBody>
          <a:bodyPr/>
          <a:lstStyle/>
          <a:p>
            <a:fld id="{E3D98260-0340-4B12-80B5-7BDB16D67F7B}" type="slidenum">
              <a:rPr lang="en-GB" smtClean="0"/>
              <a:t>‹#›</a:t>
            </a:fld>
            <a:endParaRPr lang="en-GB"/>
          </a:p>
        </p:txBody>
      </p:sp>
    </p:spTree>
    <p:extLst>
      <p:ext uri="{BB962C8B-B14F-4D97-AF65-F5344CB8AC3E}">
        <p14:creationId xmlns:p14="http://schemas.microsoft.com/office/powerpoint/2010/main" val="289329162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CCBE3443-100D-4C6E-9C00-9FC77D83A9B5}"/>
              </a:ext>
            </a:extLst>
          </p:cNvPr>
          <p:cNvSpPr>
            <a:spLocks noGrp="1"/>
          </p:cNvSpPr>
          <p:nvPr>
            <p:ph type="dt" sz="half" idx="10"/>
          </p:nvPr>
        </p:nvSpPr>
        <p:spPr/>
        <p:txBody>
          <a:bodyPr/>
          <a:lstStyle/>
          <a:p>
            <a:fld id="{288ED76B-EB13-415E-9084-A42AE94E3865}" type="datetimeFigureOut">
              <a:rPr lang="en-GB" smtClean="0"/>
              <a:t>26/11/2023</a:t>
            </a:fld>
            <a:endParaRPr lang="en-GB"/>
          </a:p>
        </p:txBody>
      </p:sp>
      <p:sp>
        <p:nvSpPr>
          <p:cNvPr id="3" name="Footer Placeholder 2">
            <a:extLst>
              <a:ext uri="{FF2B5EF4-FFF2-40B4-BE49-F238E27FC236}">
                <a16:creationId xmlns:a16="http://schemas.microsoft.com/office/drawing/2014/main" id="{21836079-8340-4E80-A42C-7526CA3CD21E}"/>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4723ED40-5793-422B-AEA0-7BEA420161EC}"/>
              </a:ext>
            </a:extLst>
          </p:cNvPr>
          <p:cNvSpPr>
            <a:spLocks noGrp="1"/>
          </p:cNvSpPr>
          <p:nvPr>
            <p:ph type="sldNum" sz="quarter" idx="12"/>
          </p:nvPr>
        </p:nvSpPr>
        <p:spPr/>
        <p:txBody>
          <a:bodyPr/>
          <a:lstStyle/>
          <a:p>
            <a:fld id="{E3D98260-0340-4B12-80B5-7BDB16D67F7B}" type="slidenum">
              <a:rPr lang="en-GB" smtClean="0"/>
              <a:t>‹#›</a:t>
            </a:fld>
            <a:endParaRPr lang="en-GB"/>
          </a:p>
        </p:txBody>
      </p:sp>
    </p:spTree>
    <p:extLst>
      <p:ext uri="{BB962C8B-B14F-4D97-AF65-F5344CB8AC3E}">
        <p14:creationId xmlns:p14="http://schemas.microsoft.com/office/powerpoint/2010/main" val="257295262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F76AD6-0E26-4C2F-9DC1-6C25C02B5F8F}"/>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0B5612C4-2B2A-4711-A5D0-9789A17510B5}"/>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F3B2B39D-61F3-4741-90B1-36551A940CBB}"/>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823E9F2D-E90B-48FE-8EDC-CDCE37861565}"/>
              </a:ext>
            </a:extLst>
          </p:cNvPr>
          <p:cNvSpPr>
            <a:spLocks noGrp="1"/>
          </p:cNvSpPr>
          <p:nvPr>
            <p:ph type="dt" sz="half" idx="10"/>
          </p:nvPr>
        </p:nvSpPr>
        <p:spPr/>
        <p:txBody>
          <a:bodyPr/>
          <a:lstStyle/>
          <a:p>
            <a:fld id="{288ED76B-EB13-415E-9084-A42AE94E3865}" type="datetimeFigureOut">
              <a:rPr lang="en-GB" smtClean="0"/>
              <a:t>26/11/2023</a:t>
            </a:fld>
            <a:endParaRPr lang="en-GB"/>
          </a:p>
        </p:txBody>
      </p:sp>
      <p:sp>
        <p:nvSpPr>
          <p:cNvPr id="6" name="Footer Placeholder 5">
            <a:extLst>
              <a:ext uri="{FF2B5EF4-FFF2-40B4-BE49-F238E27FC236}">
                <a16:creationId xmlns:a16="http://schemas.microsoft.com/office/drawing/2014/main" id="{3DF22F09-5145-4EC1-892B-B24A39CF8906}"/>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6DA8E4E-6BA7-4FBF-B969-E7DD77EA0B03}"/>
              </a:ext>
            </a:extLst>
          </p:cNvPr>
          <p:cNvSpPr>
            <a:spLocks noGrp="1"/>
          </p:cNvSpPr>
          <p:nvPr>
            <p:ph type="sldNum" sz="quarter" idx="12"/>
          </p:nvPr>
        </p:nvSpPr>
        <p:spPr/>
        <p:txBody>
          <a:bodyPr/>
          <a:lstStyle/>
          <a:p>
            <a:fld id="{E3D98260-0340-4B12-80B5-7BDB16D67F7B}" type="slidenum">
              <a:rPr lang="en-GB" smtClean="0"/>
              <a:t>‹#›</a:t>
            </a:fld>
            <a:endParaRPr lang="en-GB"/>
          </a:p>
        </p:txBody>
      </p:sp>
    </p:spTree>
    <p:extLst>
      <p:ext uri="{BB962C8B-B14F-4D97-AF65-F5344CB8AC3E}">
        <p14:creationId xmlns:p14="http://schemas.microsoft.com/office/powerpoint/2010/main" val="307600565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D0B709-6BE3-409C-A553-289C8CEE2DFD}"/>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ADA70C5B-F26B-48D8-ABBB-93A89A875716}"/>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4D41D7E1-0B2B-4463-B6AB-29A546C79AE0}"/>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BBAE0AF-B0DB-4514-B7A6-51B273274956}"/>
              </a:ext>
            </a:extLst>
          </p:cNvPr>
          <p:cNvSpPr>
            <a:spLocks noGrp="1"/>
          </p:cNvSpPr>
          <p:nvPr>
            <p:ph type="dt" sz="half" idx="10"/>
          </p:nvPr>
        </p:nvSpPr>
        <p:spPr/>
        <p:txBody>
          <a:bodyPr/>
          <a:lstStyle/>
          <a:p>
            <a:fld id="{288ED76B-EB13-415E-9084-A42AE94E3865}" type="datetimeFigureOut">
              <a:rPr lang="en-GB" smtClean="0"/>
              <a:t>26/11/2023</a:t>
            </a:fld>
            <a:endParaRPr lang="en-GB"/>
          </a:p>
        </p:txBody>
      </p:sp>
      <p:sp>
        <p:nvSpPr>
          <p:cNvPr id="6" name="Footer Placeholder 5">
            <a:extLst>
              <a:ext uri="{FF2B5EF4-FFF2-40B4-BE49-F238E27FC236}">
                <a16:creationId xmlns:a16="http://schemas.microsoft.com/office/drawing/2014/main" id="{E65E0C24-5616-400E-9A11-F5FF9BF9CE38}"/>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5F688711-C28E-4480-9E12-322DBD47DCB7}"/>
              </a:ext>
            </a:extLst>
          </p:cNvPr>
          <p:cNvSpPr>
            <a:spLocks noGrp="1"/>
          </p:cNvSpPr>
          <p:nvPr>
            <p:ph type="sldNum" sz="quarter" idx="12"/>
          </p:nvPr>
        </p:nvSpPr>
        <p:spPr/>
        <p:txBody>
          <a:bodyPr/>
          <a:lstStyle/>
          <a:p>
            <a:fld id="{E3D98260-0340-4B12-80B5-7BDB16D67F7B}" type="slidenum">
              <a:rPr lang="en-GB" smtClean="0"/>
              <a:t>‹#›</a:t>
            </a:fld>
            <a:endParaRPr lang="en-GB"/>
          </a:p>
        </p:txBody>
      </p:sp>
    </p:spTree>
    <p:extLst>
      <p:ext uri="{BB962C8B-B14F-4D97-AF65-F5344CB8AC3E}">
        <p14:creationId xmlns:p14="http://schemas.microsoft.com/office/powerpoint/2010/main" val="44098713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570FE1F-1E67-4E6C-956A-91F8CB0FAD1B}"/>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ACCA21CF-221D-4AE8-A72C-E7895B5C3BCB}"/>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282CB85-A5FD-4AE5-A050-1FDA81C7A8E3}"/>
              </a:ext>
            </a:extLst>
          </p:cNvPr>
          <p:cNvSpPr>
            <a:spLocks noGrp="1"/>
          </p:cNvSpPr>
          <p:nvPr>
            <p:ph type="dt" sz="half" idx="10"/>
          </p:nvPr>
        </p:nvSpPr>
        <p:spPr/>
        <p:txBody>
          <a:bodyPr/>
          <a:lstStyle/>
          <a:p>
            <a:fld id="{288ED76B-EB13-415E-9084-A42AE94E3865}" type="datetimeFigureOut">
              <a:rPr lang="en-GB" smtClean="0"/>
              <a:t>26/11/2023</a:t>
            </a:fld>
            <a:endParaRPr lang="en-GB"/>
          </a:p>
        </p:txBody>
      </p:sp>
      <p:sp>
        <p:nvSpPr>
          <p:cNvPr id="5" name="Footer Placeholder 4">
            <a:extLst>
              <a:ext uri="{FF2B5EF4-FFF2-40B4-BE49-F238E27FC236}">
                <a16:creationId xmlns:a16="http://schemas.microsoft.com/office/drawing/2014/main" id="{005711A1-FC6F-4458-BC64-FFCAA15603E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ECBE687-ADE5-4197-893A-4836DBD76EA1}"/>
              </a:ext>
            </a:extLst>
          </p:cNvPr>
          <p:cNvSpPr>
            <a:spLocks noGrp="1"/>
          </p:cNvSpPr>
          <p:nvPr>
            <p:ph type="sldNum" sz="quarter" idx="12"/>
          </p:nvPr>
        </p:nvSpPr>
        <p:spPr/>
        <p:txBody>
          <a:bodyPr/>
          <a:lstStyle/>
          <a:p>
            <a:fld id="{E3D98260-0340-4B12-80B5-7BDB16D67F7B}" type="slidenum">
              <a:rPr lang="en-GB" smtClean="0"/>
              <a:t>‹#›</a:t>
            </a:fld>
            <a:endParaRPr lang="en-GB"/>
          </a:p>
        </p:txBody>
      </p:sp>
    </p:spTree>
    <p:extLst>
      <p:ext uri="{BB962C8B-B14F-4D97-AF65-F5344CB8AC3E}">
        <p14:creationId xmlns:p14="http://schemas.microsoft.com/office/powerpoint/2010/main" val="275224734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9A69831F-4083-49AF-8135-1A285E13B1B9}"/>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A650A070-878E-430A-8433-16E1AFEB12A2}"/>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2F208DB-1097-4156-B0E8-143703B39CCD}"/>
              </a:ext>
            </a:extLst>
          </p:cNvPr>
          <p:cNvSpPr>
            <a:spLocks noGrp="1"/>
          </p:cNvSpPr>
          <p:nvPr>
            <p:ph type="dt" sz="half" idx="10"/>
          </p:nvPr>
        </p:nvSpPr>
        <p:spPr/>
        <p:txBody>
          <a:bodyPr/>
          <a:lstStyle/>
          <a:p>
            <a:fld id="{288ED76B-EB13-415E-9084-A42AE94E3865}" type="datetimeFigureOut">
              <a:rPr lang="en-GB" smtClean="0"/>
              <a:t>26/11/2023</a:t>
            </a:fld>
            <a:endParaRPr lang="en-GB"/>
          </a:p>
        </p:txBody>
      </p:sp>
      <p:sp>
        <p:nvSpPr>
          <p:cNvPr id="5" name="Footer Placeholder 4">
            <a:extLst>
              <a:ext uri="{FF2B5EF4-FFF2-40B4-BE49-F238E27FC236}">
                <a16:creationId xmlns:a16="http://schemas.microsoft.com/office/drawing/2014/main" id="{C3769D07-49CD-45D5-BB77-A6C8EEA0CA7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85C801B-B086-4034-A659-857B677A91C2}"/>
              </a:ext>
            </a:extLst>
          </p:cNvPr>
          <p:cNvSpPr>
            <a:spLocks noGrp="1"/>
          </p:cNvSpPr>
          <p:nvPr>
            <p:ph type="sldNum" sz="quarter" idx="12"/>
          </p:nvPr>
        </p:nvSpPr>
        <p:spPr/>
        <p:txBody>
          <a:bodyPr/>
          <a:lstStyle/>
          <a:p>
            <a:fld id="{E3D98260-0340-4B12-80B5-7BDB16D67F7B}" type="slidenum">
              <a:rPr lang="en-GB" smtClean="0"/>
              <a:t>‹#›</a:t>
            </a:fld>
            <a:endParaRPr lang="en-GB"/>
          </a:p>
        </p:txBody>
      </p:sp>
    </p:spTree>
    <p:extLst>
      <p:ext uri="{BB962C8B-B14F-4D97-AF65-F5344CB8AC3E}">
        <p14:creationId xmlns:p14="http://schemas.microsoft.com/office/powerpoint/2010/main" val="180601855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B91AE13C-4DBA-4161-8811-27399729E055}"/>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D76DF403-F6E7-4653-8741-842F087E400B}"/>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E6E445A-A064-4040-95FD-2AA6FC2B9756}"/>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288ED76B-EB13-415E-9084-A42AE94E3865}" type="datetimeFigureOut">
              <a:rPr lang="en-GB" smtClean="0"/>
              <a:t>26/11/2023</a:t>
            </a:fld>
            <a:endParaRPr lang="en-GB"/>
          </a:p>
        </p:txBody>
      </p:sp>
      <p:sp>
        <p:nvSpPr>
          <p:cNvPr id="5" name="Footer Placeholder 4">
            <a:extLst>
              <a:ext uri="{FF2B5EF4-FFF2-40B4-BE49-F238E27FC236}">
                <a16:creationId xmlns:a16="http://schemas.microsoft.com/office/drawing/2014/main" id="{048D9FD6-FA77-41C3-BEBD-9C7CE9BF582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175A6863-87D2-4224-9847-3C30F5E892F3}"/>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E3D98260-0340-4B12-80B5-7BDB16D67F7B}" type="slidenum">
              <a:rPr lang="en-GB" smtClean="0"/>
              <a:t>‹#›</a:t>
            </a:fld>
            <a:endParaRPr lang="en-GB"/>
          </a:p>
        </p:txBody>
      </p:sp>
    </p:spTree>
    <p:extLst>
      <p:ext uri="{BB962C8B-B14F-4D97-AF65-F5344CB8AC3E}">
        <p14:creationId xmlns:p14="http://schemas.microsoft.com/office/powerpoint/2010/main" val="4231026944"/>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image" Target="../media/image2.jpeg"/><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Layout" Target="../slideLayouts/slideLayout7.xml"/><Relationship Id="rId4" Type="http://schemas.openxmlformats.org/officeDocument/2006/relationships/image" Target="../media/image5.png"/></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6.png"/><Relationship Id="rId1" Type="http://schemas.openxmlformats.org/officeDocument/2006/relationships/slideLayout" Target="../slideLayouts/slideLayout7.xml"/><Relationship Id="rId5" Type="http://schemas.openxmlformats.org/officeDocument/2006/relationships/image" Target="../media/image4.png"/><Relationship Id="rId4" Type="http://schemas.openxmlformats.org/officeDocument/2006/relationships/image" Target="../media/image7.png"/></Relationships>
</file>

<file path=ppt/slides/_rels/slide6.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slideLayout" Target="../slideLayouts/slideLayout7.xml"/><Relationship Id="rId1" Type="http://schemas.openxmlformats.org/officeDocument/2006/relationships/video" Target="https://www.youtube.com/embed/xZVtU08D0Rs?feature=oembed" TargetMode="External"/></Relationships>
</file>

<file path=ppt/slides/_rels/slide9.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slideLayout" Target="../slideLayouts/slideLayout2.xml"/><Relationship Id="rId1" Type="http://schemas.openxmlformats.org/officeDocument/2006/relationships/video" Target="https://www.youtube.com/embed/y-g2OmRXb0g?feature=oembed" TargetMode="External"/></Relationships>
</file>

<file path=ppt/slides/_rels/slide10.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11.jpe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1.xml"/><Relationship Id="rId1" Type="http://schemas.openxmlformats.org/officeDocument/2006/relationships/slideLayout" Target="../slideLayouts/slideLayout7.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slideLayout" Target="../slideLayouts/slideLayout2.xml"/><Relationship Id="rId1" Type="http://schemas.openxmlformats.org/officeDocument/2006/relationships/video" Target="https://www.youtube.com/embed/NeK8GNLylkc?feature=oembed" TargetMode="External"/></Relationships>
</file>

<file path=ppt/slides/_rels/slide14.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image" Target="../media/image17.pn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image" Target="../media/image19.pn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21.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image" Target="../media/image24.jpeg"/><Relationship Id="rId2" Type="http://schemas.openxmlformats.org/officeDocument/2006/relationships/slideLayout" Target="../slideLayouts/slideLayout2.xml"/><Relationship Id="rId1" Type="http://schemas.openxmlformats.org/officeDocument/2006/relationships/video" Target="https://www.youtube.com/embed/fpf4F8K2to4?feature=oembed" TargetMode="External"/></Relationships>
</file>

<file path=ppt/slides/_rels/slide25.xml.rels><?xml version="1.0" encoding="UTF-8" standalone="yes"?>
<Relationships xmlns="http://schemas.openxmlformats.org/package/2006/relationships"><Relationship Id="rId3" Type="http://schemas.openxmlformats.org/officeDocument/2006/relationships/image" Target="../media/image25.jpeg"/><Relationship Id="rId2" Type="http://schemas.openxmlformats.org/officeDocument/2006/relationships/slideLayout" Target="../slideLayouts/slideLayout2.xml"/><Relationship Id="rId1" Type="http://schemas.openxmlformats.org/officeDocument/2006/relationships/video" Target="https://www.youtube.com/embed/t4D0TurOra8?feature=oembed"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rgbClr val="000000"/>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71B2258F-86CA-4D4D-8270-BC05FCDEBF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7999"/>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White bulbs with a yellow one standing out">
            <a:extLst>
              <a:ext uri="{FF2B5EF4-FFF2-40B4-BE49-F238E27FC236}">
                <a16:creationId xmlns:a16="http://schemas.microsoft.com/office/drawing/2014/main" id="{C9EA8E86-A65E-47FD-87DD-6DDC30577A19}"/>
              </a:ext>
            </a:extLst>
          </p:cNvPr>
          <p:cNvPicPr>
            <a:picLocks noChangeAspect="1"/>
          </p:cNvPicPr>
          <p:nvPr/>
        </p:nvPicPr>
        <p:blipFill rotWithShape="1">
          <a:blip r:embed="rId2">
            <a:alphaModFix amt="50000"/>
          </a:blip>
          <a:srcRect b="15730"/>
          <a:stretch/>
        </p:blipFill>
        <p:spPr>
          <a:xfrm>
            <a:off x="20" y="1"/>
            <a:ext cx="12191980" cy="6857999"/>
          </a:xfrm>
          <a:prstGeom prst="rect">
            <a:avLst/>
          </a:prstGeom>
        </p:spPr>
      </p:pic>
      <p:sp>
        <p:nvSpPr>
          <p:cNvPr id="2" name="Title 1">
            <a:extLst>
              <a:ext uri="{FF2B5EF4-FFF2-40B4-BE49-F238E27FC236}">
                <a16:creationId xmlns:a16="http://schemas.microsoft.com/office/drawing/2014/main" id="{894A0EFE-44B5-4BC1-A7F6-9BD89565DAA3}"/>
              </a:ext>
            </a:extLst>
          </p:cNvPr>
          <p:cNvSpPr>
            <a:spLocks noGrp="1"/>
          </p:cNvSpPr>
          <p:nvPr>
            <p:ph type="ctrTitle"/>
          </p:nvPr>
        </p:nvSpPr>
        <p:spPr>
          <a:xfrm>
            <a:off x="441649" y="2923170"/>
            <a:ext cx="6267061" cy="2090619"/>
          </a:xfrm>
        </p:spPr>
        <p:txBody>
          <a:bodyPr>
            <a:normAutofit/>
          </a:bodyPr>
          <a:lstStyle/>
          <a:p>
            <a:r>
              <a:rPr lang="en-GB" dirty="0">
                <a:solidFill>
                  <a:srgbClr val="FFFFFF"/>
                </a:solidFill>
              </a:rPr>
              <a:t>B. Learning Theory</a:t>
            </a:r>
          </a:p>
        </p:txBody>
      </p:sp>
    </p:spTree>
    <p:extLst>
      <p:ext uri="{BB962C8B-B14F-4D97-AF65-F5344CB8AC3E}">
        <p14:creationId xmlns:p14="http://schemas.microsoft.com/office/powerpoint/2010/main" val="3841476869"/>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9228552E-C8B1-4A80-8448-0787CE0FC7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descr="A view of the earth from space&#10;&#10;Description automatically generated with low confidence">
            <a:extLst>
              <a:ext uri="{FF2B5EF4-FFF2-40B4-BE49-F238E27FC236}">
                <a16:creationId xmlns:a16="http://schemas.microsoft.com/office/drawing/2014/main" id="{8B3833E8-C28E-4AFC-AA01-D7C79EB7AD19}"/>
              </a:ext>
            </a:extLst>
          </p:cNvPr>
          <p:cNvPicPr>
            <a:picLocks noChangeAspect="1"/>
          </p:cNvPicPr>
          <p:nvPr/>
        </p:nvPicPr>
        <p:blipFill rotWithShape="1">
          <a:blip r:embed="rId2">
            <a:alphaModFix amt="35000"/>
          </a:blip>
          <a:srcRect l="5578" r="2866" b="-1"/>
          <a:stretch/>
        </p:blipFill>
        <p:spPr>
          <a:xfrm>
            <a:off x="20" y="10"/>
            <a:ext cx="12191980" cy="6857990"/>
          </a:xfrm>
          <a:prstGeom prst="rect">
            <a:avLst/>
          </a:prstGeom>
        </p:spPr>
      </p:pic>
      <p:sp>
        <p:nvSpPr>
          <p:cNvPr id="2" name="Title 1">
            <a:extLst>
              <a:ext uri="{FF2B5EF4-FFF2-40B4-BE49-F238E27FC236}">
                <a16:creationId xmlns:a16="http://schemas.microsoft.com/office/drawing/2014/main" id="{68079EE3-985E-4290-88EA-1E5AB4151A7E}"/>
              </a:ext>
            </a:extLst>
          </p:cNvPr>
          <p:cNvSpPr>
            <a:spLocks noGrp="1"/>
          </p:cNvSpPr>
          <p:nvPr>
            <p:ph type="title"/>
          </p:nvPr>
        </p:nvSpPr>
        <p:spPr>
          <a:xfrm>
            <a:off x="838200" y="365125"/>
            <a:ext cx="10515600" cy="1325563"/>
          </a:xfrm>
        </p:spPr>
        <p:txBody>
          <a:bodyPr>
            <a:normAutofit/>
          </a:bodyPr>
          <a:lstStyle/>
          <a:p>
            <a:r>
              <a:rPr lang="en-GB">
                <a:solidFill>
                  <a:srgbClr val="FFFFFF"/>
                </a:solidFill>
              </a:rPr>
              <a:t>Learning Theory</a:t>
            </a:r>
          </a:p>
        </p:txBody>
      </p:sp>
      <p:graphicFrame>
        <p:nvGraphicFramePr>
          <p:cNvPr id="5" name="Content Placeholder 2">
            <a:extLst>
              <a:ext uri="{FF2B5EF4-FFF2-40B4-BE49-F238E27FC236}">
                <a16:creationId xmlns:a16="http://schemas.microsoft.com/office/drawing/2014/main" id="{0CADC32E-6BA7-4FB7-8435-89077F025CAF}"/>
              </a:ext>
            </a:extLst>
          </p:cNvPr>
          <p:cNvGraphicFramePr>
            <a:graphicFrameLocks noGrp="1"/>
          </p:cNvGraphicFramePr>
          <p:nvPr>
            <p:ph idx="1"/>
            <p:extLst>
              <p:ext uri="{D42A27DB-BD31-4B8C-83A1-F6EECF244321}">
                <p14:modId xmlns:p14="http://schemas.microsoft.com/office/powerpoint/2010/main" val="4070800746"/>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784934794"/>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5">
                                            <p:graphicEl>
                                              <a:dgm id="{7D8B210B-89EE-4C52-8E17-732C624F2D5E}"/>
                                            </p:graphicEl>
                                          </p:spTgt>
                                        </p:tgtEl>
                                        <p:attrNameLst>
                                          <p:attrName>style.visibility</p:attrName>
                                        </p:attrNameLst>
                                      </p:cBhvr>
                                      <p:to>
                                        <p:strVal val="visible"/>
                                      </p:to>
                                    </p:set>
                                    <p:anim calcmode="lin" valueType="num">
                                      <p:cBhvr additive="base">
                                        <p:cTn id="7" dur="500" fill="hold"/>
                                        <p:tgtEl>
                                          <p:spTgt spid="5">
                                            <p:graphicEl>
                                              <a:dgm id="{7D8B210B-89EE-4C52-8E17-732C624F2D5E}"/>
                                            </p:graphicEl>
                                          </p:spTgt>
                                        </p:tgtEl>
                                        <p:attrNameLst>
                                          <p:attrName>ppt_x</p:attrName>
                                        </p:attrNameLst>
                                      </p:cBhvr>
                                      <p:tavLst>
                                        <p:tav tm="0">
                                          <p:val>
                                            <p:strVal val="#ppt_x"/>
                                          </p:val>
                                        </p:tav>
                                        <p:tav tm="100000">
                                          <p:val>
                                            <p:strVal val="#ppt_x"/>
                                          </p:val>
                                        </p:tav>
                                      </p:tavLst>
                                    </p:anim>
                                    <p:anim calcmode="lin" valueType="num">
                                      <p:cBhvr additive="base">
                                        <p:cTn id="8" dur="500" fill="hold"/>
                                        <p:tgtEl>
                                          <p:spTgt spid="5">
                                            <p:graphicEl>
                                              <a:dgm id="{7D8B210B-89EE-4C52-8E17-732C624F2D5E}"/>
                                            </p:graphic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5">
                                            <p:graphicEl>
                                              <a:dgm id="{BEE5B9DC-F8EA-4124-B75D-0E2213C26C2B}"/>
                                            </p:graphicEl>
                                          </p:spTgt>
                                        </p:tgtEl>
                                        <p:attrNameLst>
                                          <p:attrName>style.visibility</p:attrName>
                                        </p:attrNameLst>
                                      </p:cBhvr>
                                      <p:to>
                                        <p:strVal val="visible"/>
                                      </p:to>
                                    </p:set>
                                    <p:anim calcmode="lin" valueType="num">
                                      <p:cBhvr additive="base">
                                        <p:cTn id="13" dur="500" fill="hold"/>
                                        <p:tgtEl>
                                          <p:spTgt spid="5">
                                            <p:graphicEl>
                                              <a:dgm id="{BEE5B9DC-F8EA-4124-B75D-0E2213C26C2B}"/>
                                            </p:graphicEl>
                                          </p:spTgt>
                                        </p:tgtEl>
                                        <p:attrNameLst>
                                          <p:attrName>ppt_x</p:attrName>
                                        </p:attrNameLst>
                                      </p:cBhvr>
                                      <p:tavLst>
                                        <p:tav tm="0">
                                          <p:val>
                                            <p:strVal val="#ppt_x"/>
                                          </p:val>
                                        </p:tav>
                                        <p:tav tm="100000">
                                          <p:val>
                                            <p:strVal val="#ppt_x"/>
                                          </p:val>
                                        </p:tav>
                                      </p:tavLst>
                                    </p:anim>
                                    <p:anim calcmode="lin" valueType="num">
                                      <p:cBhvr additive="base">
                                        <p:cTn id="14" dur="500" fill="hold"/>
                                        <p:tgtEl>
                                          <p:spTgt spid="5">
                                            <p:graphicEl>
                                              <a:dgm id="{BEE5B9DC-F8EA-4124-B75D-0E2213C26C2B}"/>
                                            </p:graphic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5">
                                            <p:graphicEl>
                                              <a:dgm id="{AFA52ACB-441B-41AE-9980-A55892A2265F}"/>
                                            </p:graphicEl>
                                          </p:spTgt>
                                        </p:tgtEl>
                                        <p:attrNameLst>
                                          <p:attrName>style.visibility</p:attrName>
                                        </p:attrNameLst>
                                      </p:cBhvr>
                                      <p:to>
                                        <p:strVal val="visible"/>
                                      </p:to>
                                    </p:set>
                                    <p:anim calcmode="lin" valueType="num">
                                      <p:cBhvr additive="base">
                                        <p:cTn id="19" dur="500" fill="hold"/>
                                        <p:tgtEl>
                                          <p:spTgt spid="5">
                                            <p:graphicEl>
                                              <a:dgm id="{AFA52ACB-441B-41AE-9980-A55892A2265F}"/>
                                            </p:graphicEl>
                                          </p:spTgt>
                                        </p:tgtEl>
                                        <p:attrNameLst>
                                          <p:attrName>ppt_x</p:attrName>
                                        </p:attrNameLst>
                                      </p:cBhvr>
                                      <p:tavLst>
                                        <p:tav tm="0">
                                          <p:val>
                                            <p:strVal val="#ppt_x"/>
                                          </p:val>
                                        </p:tav>
                                        <p:tav tm="100000">
                                          <p:val>
                                            <p:strVal val="#ppt_x"/>
                                          </p:val>
                                        </p:tav>
                                      </p:tavLst>
                                    </p:anim>
                                    <p:anim calcmode="lin" valueType="num">
                                      <p:cBhvr additive="base">
                                        <p:cTn id="20" dur="500" fill="hold"/>
                                        <p:tgtEl>
                                          <p:spTgt spid="5">
                                            <p:graphicEl>
                                              <a:dgm id="{AFA52ACB-441B-41AE-9980-A55892A2265F}"/>
                                            </p:graphic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5">
                                            <p:graphicEl>
                                              <a:dgm id="{BD85AAFD-DD81-4AF0-AF21-7BFAB62FEE2B}"/>
                                            </p:graphicEl>
                                          </p:spTgt>
                                        </p:tgtEl>
                                        <p:attrNameLst>
                                          <p:attrName>style.visibility</p:attrName>
                                        </p:attrNameLst>
                                      </p:cBhvr>
                                      <p:to>
                                        <p:strVal val="visible"/>
                                      </p:to>
                                    </p:set>
                                    <p:anim calcmode="lin" valueType="num">
                                      <p:cBhvr additive="base">
                                        <p:cTn id="25" dur="500" fill="hold"/>
                                        <p:tgtEl>
                                          <p:spTgt spid="5">
                                            <p:graphicEl>
                                              <a:dgm id="{BD85AAFD-DD81-4AF0-AF21-7BFAB62FEE2B}"/>
                                            </p:graphicEl>
                                          </p:spTgt>
                                        </p:tgtEl>
                                        <p:attrNameLst>
                                          <p:attrName>ppt_x</p:attrName>
                                        </p:attrNameLst>
                                      </p:cBhvr>
                                      <p:tavLst>
                                        <p:tav tm="0">
                                          <p:val>
                                            <p:strVal val="#ppt_x"/>
                                          </p:val>
                                        </p:tav>
                                        <p:tav tm="100000">
                                          <p:val>
                                            <p:strVal val="#ppt_x"/>
                                          </p:val>
                                        </p:tav>
                                      </p:tavLst>
                                    </p:anim>
                                    <p:anim calcmode="lin" valueType="num">
                                      <p:cBhvr additive="base">
                                        <p:cTn id="26" dur="500" fill="hold"/>
                                        <p:tgtEl>
                                          <p:spTgt spid="5">
                                            <p:graphicEl>
                                              <a:dgm id="{BD85AAFD-DD81-4AF0-AF21-7BFAB62FEE2B}"/>
                                            </p:graphic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5">
                                            <p:graphicEl>
                                              <a:dgm id="{CDF9D9BF-412D-44B6-89B0-2CA0D0001D02}"/>
                                            </p:graphicEl>
                                          </p:spTgt>
                                        </p:tgtEl>
                                        <p:attrNameLst>
                                          <p:attrName>style.visibility</p:attrName>
                                        </p:attrNameLst>
                                      </p:cBhvr>
                                      <p:to>
                                        <p:strVal val="visible"/>
                                      </p:to>
                                    </p:set>
                                    <p:anim calcmode="lin" valueType="num">
                                      <p:cBhvr additive="base">
                                        <p:cTn id="31" dur="500" fill="hold"/>
                                        <p:tgtEl>
                                          <p:spTgt spid="5">
                                            <p:graphicEl>
                                              <a:dgm id="{CDF9D9BF-412D-44B6-89B0-2CA0D0001D02}"/>
                                            </p:graphicEl>
                                          </p:spTgt>
                                        </p:tgtEl>
                                        <p:attrNameLst>
                                          <p:attrName>ppt_x</p:attrName>
                                        </p:attrNameLst>
                                      </p:cBhvr>
                                      <p:tavLst>
                                        <p:tav tm="0">
                                          <p:val>
                                            <p:strVal val="#ppt_x"/>
                                          </p:val>
                                        </p:tav>
                                        <p:tav tm="100000">
                                          <p:val>
                                            <p:strVal val="#ppt_x"/>
                                          </p:val>
                                        </p:tav>
                                      </p:tavLst>
                                    </p:anim>
                                    <p:anim calcmode="lin" valueType="num">
                                      <p:cBhvr additive="base">
                                        <p:cTn id="32" dur="500" fill="hold"/>
                                        <p:tgtEl>
                                          <p:spTgt spid="5">
                                            <p:graphicEl>
                                              <a:dgm id="{CDF9D9BF-412D-44B6-89B0-2CA0D0001D02}"/>
                                            </p:graphic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grpId="0" nodeType="clickEffect">
                                  <p:stCondLst>
                                    <p:cond delay="0"/>
                                  </p:stCondLst>
                                  <p:childTnLst>
                                    <p:set>
                                      <p:cBhvr>
                                        <p:cTn id="36" dur="1" fill="hold">
                                          <p:stCondLst>
                                            <p:cond delay="0"/>
                                          </p:stCondLst>
                                        </p:cTn>
                                        <p:tgtEl>
                                          <p:spTgt spid="5">
                                            <p:graphicEl>
                                              <a:dgm id="{6DFD11B5-B95E-4652-A51D-D070E63D0DF7}"/>
                                            </p:graphicEl>
                                          </p:spTgt>
                                        </p:tgtEl>
                                        <p:attrNameLst>
                                          <p:attrName>style.visibility</p:attrName>
                                        </p:attrNameLst>
                                      </p:cBhvr>
                                      <p:to>
                                        <p:strVal val="visible"/>
                                      </p:to>
                                    </p:set>
                                    <p:anim calcmode="lin" valueType="num">
                                      <p:cBhvr additive="base">
                                        <p:cTn id="37" dur="500" fill="hold"/>
                                        <p:tgtEl>
                                          <p:spTgt spid="5">
                                            <p:graphicEl>
                                              <a:dgm id="{6DFD11B5-B95E-4652-A51D-D070E63D0DF7}"/>
                                            </p:graphicEl>
                                          </p:spTgt>
                                        </p:tgtEl>
                                        <p:attrNameLst>
                                          <p:attrName>ppt_x</p:attrName>
                                        </p:attrNameLst>
                                      </p:cBhvr>
                                      <p:tavLst>
                                        <p:tav tm="0">
                                          <p:val>
                                            <p:strVal val="#ppt_x"/>
                                          </p:val>
                                        </p:tav>
                                        <p:tav tm="100000">
                                          <p:val>
                                            <p:strVal val="#ppt_x"/>
                                          </p:val>
                                        </p:tav>
                                      </p:tavLst>
                                    </p:anim>
                                    <p:anim calcmode="lin" valueType="num">
                                      <p:cBhvr additive="base">
                                        <p:cTn id="38" dur="500" fill="hold"/>
                                        <p:tgtEl>
                                          <p:spTgt spid="5">
                                            <p:graphicEl>
                                              <a:dgm id="{6DFD11B5-B95E-4652-A51D-D070E63D0DF7}"/>
                                            </p:graphicEl>
                                          </p:spTgt>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grpId="0" nodeType="clickEffect">
                                  <p:stCondLst>
                                    <p:cond delay="0"/>
                                  </p:stCondLst>
                                  <p:childTnLst>
                                    <p:set>
                                      <p:cBhvr>
                                        <p:cTn id="42" dur="1" fill="hold">
                                          <p:stCondLst>
                                            <p:cond delay="0"/>
                                          </p:stCondLst>
                                        </p:cTn>
                                        <p:tgtEl>
                                          <p:spTgt spid="5">
                                            <p:graphicEl>
                                              <a:dgm id="{D54CEFFD-A968-44AE-AA80-3B7F0373FE4E}"/>
                                            </p:graphicEl>
                                          </p:spTgt>
                                        </p:tgtEl>
                                        <p:attrNameLst>
                                          <p:attrName>style.visibility</p:attrName>
                                        </p:attrNameLst>
                                      </p:cBhvr>
                                      <p:to>
                                        <p:strVal val="visible"/>
                                      </p:to>
                                    </p:set>
                                    <p:anim calcmode="lin" valueType="num">
                                      <p:cBhvr additive="base">
                                        <p:cTn id="43" dur="500" fill="hold"/>
                                        <p:tgtEl>
                                          <p:spTgt spid="5">
                                            <p:graphicEl>
                                              <a:dgm id="{D54CEFFD-A968-44AE-AA80-3B7F0373FE4E}"/>
                                            </p:graphicEl>
                                          </p:spTgt>
                                        </p:tgtEl>
                                        <p:attrNameLst>
                                          <p:attrName>ppt_x</p:attrName>
                                        </p:attrNameLst>
                                      </p:cBhvr>
                                      <p:tavLst>
                                        <p:tav tm="0">
                                          <p:val>
                                            <p:strVal val="#ppt_x"/>
                                          </p:val>
                                        </p:tav>
                                        <p:tav tm="100000">
                                          <p:val>
                                            <p:strVal val="#ppt_x"/>
                                          </p:val>
                                        </p:tav>
                                      </p:tavLst>
                                    </p:anim>
                                    <p:anim calcmode="lin" valueType="num">
                                      <p:cBhvr additive="base">
                                        <p:cTn id="44" dur="500" fill="hold"/>
                                        <p:tgtEl>
                                          <p:spTgt spid="5">
                                            <p:graphicEl>
                                              <a:dgm id="{D54CEFFD-A968-44AE-AA80-3B7F0373FE4E}"/>
                                            </p:graphic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5" grpId="0">
        <p:bldSub>
          <a:bldDgm bld="one"/>
        </p:bldSub>
      </p:bldGraphic>
    </p:bldLst>
  </p:timing>
</p:sld>
</file>

<file path=ppt/slides/slide3.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4" name="Rectangle 3"/>
          <p:cNvSpPr/>
          <p:nvPr/>
        </p:nvSpPr>
        <p:spPr>
          <a:xfrm>
            <a:off x="612710" y="3641506"/>
            <a:ext cx="2963409" cy="1195387"/>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2800" b="0" i="0" u="none" strike="noStrike" kern="1200" cap="none" spc="0" normalizeH="0" baseline="0" noProof="0" dirty="0">
                <a:ln>
                  <a:noFill/>
                </a:ln>
                <a:solidFill>
                  <a:prstClr val="white"/>
                </a:solidFill>
                <a:effectLst/>
                <a:uLnTx/>
                <a:uFillTx/>
                <a:latin typeface="Arial"/>
                <a:ea typeface="ＭＳ Ｐゴシック"/>
                <a:cs typeface="+mn-cs"/>
              </a:rPr>
              <a:t>Unconditioned stimulus (UCS)</a:t>
            </a:r>
          </a:p>
        </p:txBody>
      </p:sp>
      <p:sp>
        <p:nvSpPr>
          <p:cNvPr id="6" name="Rectangle 5"/>
          <p:cNvSpPr/>
          <p:nvPr/>
        </p:nvSpPr>
        <p:spPr>
          <a:xfrm>
            <a:off x="612710" y="5272770"/>
            <a:ext cx="2963409" cy="1195388"/>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2800" b="0" i="0" u="none" strike="noStrike" kern="1200" cap="none" spc="0" normalizeH="0" baseline="0" noProof="0" dirty="0">
                <a:ln>
                  <a:noFill/>
                </a:ln>
                <a:solidFill>
                  <a:prstClr val="white"/>
                </a:solidFill>
                <a:effectLst/>
                <a:uLnTx/>
                <a:uFillTx/>
                <a:latin typeface="Arial"/>
                <a:ea typeface="ＭＳ Ｐゴシック"/>
                <a:cs typeface="+mn-cs"/>
              </a:rPr>
              <a:t>Unconditioned response (UCR)</a:t>
            </a:r>
          </a:p>
        </p:txBody>
      </p:sp>
      <p:sp>
        <p:nvSpPr>
          <p:cNvPr id="8" name="Rectangle 7"/>
          <p:cNvSpPr/>
          <p:nvPr/>
        </p:nvSpPr>
        <p:spPr>
          <a:xfrm>
            <a:off x="3877054" y="5272770"/>
            <a:ext cx="6099865" cy="1195388"/>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2400" b="0" i="0" u="none" strike="noStrike" kern="1200" cap="none" spc="0" normalizeH="0" baseline="0" noProof="0" dirty="0">
                <a:ln>
                  <a:noFill/>
                </a:ln>
                <a:solidFill>
                  <a:prstClr val="white"/>
                </a:solidFill>
                <a:effectLst/>
                <a:uLnTx/>
                <a:uFillTx/>
                <a:latin typeface="Arial"/>
                <a:ea typeface="ＭＳ Ｐゴシック"/>
                <a:cs typeface="+mn-cs"/>
              </a:rPr>
              <a:t>The innate (reflexive) response to a stimulus that has not been conditioned.</a:t>
            </a:r>
          </a:p>
        </p:txBody>
      </p:sp>
      <p:sp>
        <p:nvSpPr>
          <p:cNvPr id="10" name="Rectangle 9"/>
          <p:cNvSpPr/>
          <p:nvPr/>
        </p:nvSpPr>
        <p:spPr>
          <a:xfrm>
            <a:off x="3877054" y="3679983"/>
            <a:ext cx="6099865" cy="1195387"/>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2200" b="0" i="0" u="none" strike="noStrike" kern="1200" cap="none" spc="0" normalizeH="0" baseline="0" noProof="0" dirty="0">
                <a:ln>
                  <a:noFill/>
                </a:ln>
                <a:solidFill>
                  <a:prstClr val="white"/>
                </a:solidFill>
                <a:effectLst/>
                <a:uLnTx/>
                <a:uFillTx/>
                <a:latin typeface="Arial"/>
                <a:ea typeface="ＭＳ Ｐゴシック"/>
                <a:cs typeface="+mn-cs"/>
              </a:rPr>
              <a:t>The stimulus that causes the reflex response before conditioning. It is the stimulus that naturally produces the response.</a:t>
            </a:r>
          </a:p>
        </p:txBody>
      </p:sp>
      <p:sp>
        <p:nvSpPr>
          <p:cNvPr id="2" name="Slide Number Placeholder 1"/>
          <p:cNvSpPr>
            <a:spLocks noGrp="1"/>
          </p:cNvSpPr>
          <p:nvPr>
            <p:ph type="sldNum" sz="quarter" idx="12"/>
          </p:nvPr>
        </p:nvSpPr>
        <p:spPr>
          <a:prstGeom prst="rect">
            <a:avLst/>
          </a:prstGeom>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fld id="{6A66ED19-7386-4E95-B579-D438E3733501}" type="slidenum">
              <a:rPr kumimoji="0" lang="en-GB" sz="1800" b="0" i="0" u="none" strike="noStrike" kern="1200" cap="none" spc="0" normalizeH="0" baseline="0" noProof="0" smtClean="0">
                <a:ln>
                  <a:noFill/>
                </a:ln>
                <a:solidFill>
                  <a:prstClr val="white">
                    <a:tint val="75000"/>
                  </a:prstClr>
                </a:solidFill>
                <a:effectLst/>
                <a:uLnTx/>
                <a:uFillTx/>
                <a:latin typeface="Arial"/>
                <a:ea typeface="ＭＳ Ｐゴシック"/>
                <a:cs typeface="+mn-cs"/>
              </a:rPr>
              <a:pPr marL="0" marR="0" lvl="0" indent="0" algn="l" defTabSz="914400" rtl="0" eaLnBrk="1" fontAlgn="auto" latinLnBrk="0" hangingPunct="1">
                <a:lnSpc>
                  <a:spcPct val="100000"/>
                </a:lnSpc>
                <a:spcBef>
                  <a:spcPts val="0"/>
                </a:spcBef>
                <a:spcAft>
                  <a:spcPts val="0"/>
                </a:spcAft>
                <a:buClrTx/>
                <a:buSzTx/>
                <a:buFontTx/>
                <a:buNone/>
                <a:tabLst/>
                <a:defRPr/>
              </a:pPr>
              <a:t>3</a:t>
            </a:fld>
            <a:endParaRPr kumimoji="0" lang="en-GB" sz="1800" b="0" i="0" u="none" strike="noStrike" kern="1200" cap="none" spc="0" normalizeH="0" baseline="0" noProof="0">
              <a:ln>
                <a:noFill/>
              </a:ln>
              <a:solidFill>
                <a:prstClr val="white">
                  <a:tint val="75000"/>
                </a:prstClr>
              </a:solidFill>
              <a:effectLst/>
              <a:uLnTx/>
              <a:uFillTx/>
              <a:latin typeface="Arial"/>
              <a:ea typeface="ＭＳ Ｐゴシック"/>
              <a:cs typeface="+mn-cs"/>
            </a:endParaRPr>
          </a:p>
        </p:txBody>
      </p:sp>
      <p:pic>
        <p:nvPicPr>
          <p:cNvPr id="3" name="Picture 2"/>
          <p:cNvPicPr>
            <a:picLocks noChangeAspect="1"/>
          </p:cNvPicPr>
          <p:nvPr/>
        </p:nvPicPr>
        <p:blipFill>
          <a:blip r:embed="rId2"/>
          <a:stretch>
            <a:fillRect/>
          </a:stretch>
        </p:blipFill>
        <p:spPr>
          <a:xfrm>
            <a:off x="8175188" y="136525"/>
            <a:ext cx="3273673" cy="3363291"/>
          </a:xfrm>
          <a:prstGeom prst="rect">
            <a:avLst/>
          </a:prstGeom>
        </p:spPr>
      </p:pic>
      <p:sp>
        <p:nvSpPr>
          <p:cNvPr id="12" name="TextBox 11">
            <a:extLst>
              <a:ext uri="{FF2B5EF4-FFF2-40B4-BE49-F238E27FC236}">
                <a16:creationId xmlns:a16="http://schemas.microsoft.com/office/drawing/2014/main" id="{6D7785D5-E018-4564-806A-661695FDD85C}"/>
              </a:ext>
            </a:extLst>
          </p:cNvPr>
          <p:cNvSpPr txBox="1"/>
          <p:nvPr/>
        </p:nvSpPr>
        <p:spPr>
          <a:xfrm>
            <a:off x="521961" y="387009"/>
            <a:ext cx="7309285" cy="2862322"/>
          </a:xfrm>
          <a:prstGeom prst="rect">
            <a:avLst/>
          </a:prstGeom>
          <a:noFill/>
        </p:spPr>
        <p:txBody>
          <a:bodyPr wrap="square" rtlCol="0">
            <a:spAutoFit/>
          </a:bodyPr>
          <a:lstStyle/>
          <a:p>
            <a:r>
              <a:rPr lang="en-GB" sz="6000" dirty="0"/>
              <a:t>Ivan Pavlov</a:t>
            </a:r>
          </a:p>
          <a:p>
            <a:r>
              <a:rPr lang="en-GB" sz="6000" dirty="0"/>
              <a:t>1849 -1936</a:t>
            </a:r>
          </a:p>
          <a:p>
            <a:r>
              <a:rPr lang="en-GB" sz="6000" dirty="0"/>
              <a:t>Classical Conditioning</a:t>
            </a:r>
          </a:p>
        </p:txBody>
      </p:sp>
      <p:pic>
        <p:nvPicPr>
          <p:cNvPr id="16" name="Picture 15">
            <a:extLst>
              <a:ext uri="{FF2B5EF4-FFF2-40B4-BE49-F238E27FC236}">
                <a16:creationId xmlns:a16="http://schemas.microsoft.com/office/drawing/2014/main" id="{33BE0E58-9E54-4EA3-B639-C4BC7EC9EE52}"/>
              </a:ext>
            </a:extLst>
          </p:cNvPr>
          <p:cNvPicPr>
            <a:picLocks noChangeAspect="1"/>
          </p:cNvPicPr>
          <p:nvPr/>
        </p:nvPicPr>
        <p:blipFill>
          <a:blip r:embed="rId3"/>
          <a:stretch>
            <a:fillRect/>
          </a:stretch>
        </p:blipFill>
        <p:spPr>
          <a:xfrm>
            <a:off x="10202204" y="3732695"/>
            <a:ext cx="1377086" cy="1195387"/>
          </a:xfrm>
          <a:prstGeom prst="rect">
            <a:avLst/>
          </a:prstGeom>
        </p:spPr>
      </p:pic>
      <p:pic>
        <p:nvPicPr>
          <p:cNvPr id="17" name="Picture 16">
            <a:extLst>
              <a:ext uri="{FF2B5EF4-FFF2-40B4-BE49-F238E27FC236}">
                <a16:creationId xmlns:a16="http://schemas.microsoft.com/office/drawing/2014/main" id="{11C511D0-8343-4F7F-BCD2-901E9A247DB8}"/>
              </a:ext>
            </a:extLst>
          </p:cNvPr>
          <p:cNvPicPr>
            <a:picLocks noChangeAspect="1"/>
          </p:cNvPicPr>
          <p:nvPr/>
        </p:nvPicPr>
        <p:blipFill>
          <a:blip r:embed="rId4"/>
          <a:stretch>
            <a:fillRect/>
          </a:stretch>
        </p:blipFill>
        <p:spPr>
          <a:xfrm>
            <a:off x="10277854" y="5321756"/>
            <a:ext cx="1637000" cy="1087306"/>
          </a:xfrm>
          <a:prstGeom prst="rect">
            <a:avLst/>
          </a:prstGeom>
        </p:spPr>
      </p:pic>
    </p:spTree>
    <p:extLst>
      <p:ext uri="{BB962C8B-B14F-4D97-AF65-F5344CB8AC3E}">
        <p14:creationId xmlns:p14="http://schemas.microsoft.com/office/powerpoint/2010/main" val="281063847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6" presetClass="entr" presetSubtype="16" fill="hold"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circle(in)">
                                      <p:cBhvr>
                                        <p:cTn id="7" dur="2000"/>
                                        <p:tgtEl>
                                          <p:spTgt spid="3"/>
                                        </p:tgtEl>
                                      </p:cBhvr>
                                    </p:animEffect>
                                  </p:childTnLst>
                                </p:cTn>
                              </p:par>
                            </p:childTnLst>
                          </p:cTn>
                        </p:par>
                      </p:childTnLst>
                    </p:cTn>
                  </p:par>
                  <p:par>
                    <p:cTn id="8" fill="hold">
                      <p:stCondLst>
                        <p:cond delay="indefinite"/>
                      </p:stCondLst>
                      <p:childTnLst>
                        <p:par>
                          <p:cTn id="9" fill="hold">
                            <p:stCondLst>
                              <p:cond delay="0"/>
                            </p:stCondLst>
                            <p:childTnLst>
                              <p:par>
                                <p:cTn id="10" presetID="2" presetClass="entr" presetSubtype="4" fill="hold" grpId="0" nodeType="clickEffect">
                                  <p:stCondLst>
                                    <p:cond delay="0"/>
                                  </p:stCondLst>
                                  <p:childTnLst>
                                    <p:set>
                                      <p:cBhvr>
                                        <p:cTn id="11" dur="1" fill="hold">
                                          <p:stCondLst>
                                            <p:cond delay="0"/>
                                          </p:stCondLst>
                                        </p:cTn>
                                        <p:tgtEl>
                                          <p:spTgt spid="4"/>
                                        </p:tgtEl>
                                        <p:attrNameLst>
                                          <p:attrName>style.visibility</p:attrName>
                                        </p:attrNameLst>
                                      </p:cBhvr>
                                      <p:to>
                                        <p:strVal val="visible"/>
                                      </p:to>
                                    </p:set>
                                    <p:anim calcmode="lin" valueType="num">
                                      <p:cBhvr additive="base">
                                        <p:cTn id="12" dur="500" fill="hold"/>
                                        <p:tgtEl>
                                          <p:spTgt spid="4"/>
                                        </p:tgtEl>
                                        <p:attrNameLst>
                                          <p:attrName>ppt_x</p:attrName>
                                        </p:attrNameLst>
                                      </p:cBhvr>
                                      <p:tavLst>
                                        <p:tav tm="0">
                                          <p:val>
                                            <p:strVal val="#ppt_x"/>
                                          </p:val>
                                        </p:tav>
                                        <p:tav tm="100000">
                                          <p:val>
                                            <p:strVal val="#ppt_x"/>
                                          </p:val>
                                        </p:tav>
                                      </p:tavLst>
                                    </p:anim>
                                    <p:anim calcmode="lin" valueType="num">
                                      <p:cBhvr additive="base">
                                        <p:cTn id="13" dur="500" fill="hold"/>
                                        <p:tgtEl>
                                          <p:spTgt spid="4"/>
                                        </p:tgtEl>
                                        <p:attrNameLst>
                                          <p:attrName>ppt_y</p:attrName>
                                        </p:attrNameLst>
                                      </p:cBhvr>
                                      <p:tavLst>
                                        <p:tav tm="0">
                                          <p:val>
                                            <p:strVal val="1+#ppt_h/2"/>
                                          </p:val>
                                        </p:tav>
                                        <p:tav tm="100000">
                                          <p:val>
                                            <p:strVal val="#ppt_y"/>
                                          </p:val>
                                        </p:tav>
                                      </p:tavLst>
                                    </p:anim>
                                  </p:childTnLst>
                                </p:cTn>
                              </p:par>
                            </p:childTnLst>
                          </p:cTn>
                        </p:par>
                      </p:childTnLst>
                    </p:cTn>
                  </p:par>
                  <p:par>
                    <p:cTn id="14" fill="hold">
                      <p:stCondLst>
                        <p:cond delay="indefinite"/>
                      </p:stCondLst>
                      <p:childTnLst>
                        <p:par>
                          <p:cTn id="15" fill="hold">
                            <p:stCondLst>
                              <p:cond delay="0"/>
                            </p:stCondLst>
                            <p:childTnLst>
                              <p:par>
                                <p:cTn id="16" presetID="2" presetClass="entr" presetSubtype="4" fill="hold" grpId="0" nodeType="clickEffect">
                                  <p:stCondLst>
                                    <p:cond delay="0"/>
                                  </p:stCondLst>
                                  <p:childTnLst>
                                    <p:set>
                                      <p:cBhvr>
                                        <p:cTn id="17" dur="1" fill="hold">
                                          <p:stCondLst>
                                            <p:cond delay="0"/>
                                          </p:stCondLst>
                                        </p:cTn>
                                        <p:tgtEl>
                                          <p:spTgt spid="10"/>
                                        </p:tgtEl>
                                        <p:attrNameLst>
                                          <p:attrName>style.visibility</p:attrName>
                                        </p:attrNameLst>
                                      </p:cBhvr>
                                      <p:to>
                                        <p:strVal val="visible"/>
                                      </p:to>
                                    </p:set>
                                    <p:anim calcmode="lin" valueType="num">
                                      <p:cBhvr additive="base">
                                        <p:cTn id="18" dur="500" fill="hold"/>
                                        <p:tgtEl>
                                          <p:spTgt spid="10"/>
                                        </p:tgtEl>
                                        <p:attrNameLst>
                                          <p:attrName>ppt_x</p:attrName>
                                        </p:attrNameLst>
                                      </p:cBhvr>
                                      <p:tavLst>
                                        <p:tav tm="0">
                                          <p:val>
                                            <p:strVal val="#ppt_x"/>
                                          </p:val>
                                        </p:tav>
                                        <p:tav tm="100000">
                                          <p:val>
                                            <p:strVal val="#ppt_x"/>
                                          </p:val>
                                        </p:tav>
                                      </p:tavLst>
                                    </p:anim>
                                    <p:anim calcmode="lin" valueType="num">
                                      <p:cBhvr additive="base">
                                        <p:cTn id="19" dur="500" fill="hold"/>
                                        <p:tgtEl>
                                          <p:spTgt spid="10"/>
                                        </p:tgtEl>
                                        <p:attrNameLst>
                                          <p:attrName>ppt_y</p:attrName>
                                        </p:attrNameLst>
                                      </p:cBhvr>
                                      <p:tavLst>
                                        <p:tav tm="0">
                                          <p:val>
                                            <p:strVal val="1+#ppt_h/2"/>
                                          </p:val>
                                        </p:tav>
                                        <p:tav tm="100000">
                                          <p:val>
                                            <p:strVal val="#ppt_y"/>
                                          </p:val>
                                        </p:tav>
                                      </p:tavLst>
                                    </p:anim>
                                  </p:childTnLst>
                                </p:cTn>
                              </p:par>
                            </p:childTnLst>
                          </p:cTn>
                        </p:par>
                      </p:childTnLst>
                    </p:cTn>
                  </p:par>
                  <p:par>
                    <p:cTn id="20" fill="hold">
                      <p:stCondLst>
                        <p:cond delay="indefinite"/>
                      </p:stCondLst>
                      <p:childTnLst>
                        <p:par>
                          <p:cTn id="21" fill="hold">
                            <p:stCondLst>
                              <p:cond delay="0"/>
                            </p:stCondLst>
                            <p:childTnLst>
                              <p:par>
                                <p:cTn id="22" presetID="2" presetClass="entr" presetSubtype="4" fill="hold" grpId="0" nodeType="clickEffect">
                                  <p:stCondLst>
                                    <p:cond delay="0"/>
                                  </p:stCondLst>
                                  <p:childTnLst>
                                    <p:set>
                                      <p:cBhvr>
                                        <p:cTn id="23" dur="1" fill="hold">
                                          <p:stCondLst>
                                            <p:cond delay="0"/>
                                          </p:stCondLst>
                                        </p:cTn>
                                        <p:tgtEl>
                                          <p:spTgt spid="6"/>
                                        </p:tgtEl>
                                        <p:attrNameLst>
                                          <p:attrName>style.visibility</p:attrName>
                                        </p:attrNameLst>
                                      </p:cBhvr>
                                      <p:to>
                                        <p:strVal val="visible"/>
                                      </p:to>
                                    </p:set>
                                    <p:anim calcmode="lin" valueType="num">
                                      <p:cBhvr additive="base">
                                        <p:cTn id="24" dur="500" fill="hold"/>
                                        <p:tgtEl>
                                          <p:spTgt spid="6"/>
                                        </p:tgtEl>
                                        <p:attrNameLst>
                                          <p:attrName>ppt_x</p:attrName>
                                        </p:attrNameLst>
                                      </p:cBhvr>
                                      <p:tavLst>
                                        <p:tav tm="0">
                                          <p:val>
                                            <p:strVal val="#ppt_x"/>
                                          </p:val>
                                        </p:tav>
                                        <p:tav tm="100000">
                                          <p:val>
                                            <p:strVal val="#ppt_x"/>
                                          </p:val>
                                        </p:tav>
                                      </p:tavLst>
                                    </p:anim>
                                    <p:anim calcmode="lin" valueType="num">
                                      <p:cBhvr additive="base">
                                        <p:cTn id="25" dur="500" fill="hold"/>
                                        <p:tgtEl>
                                          <p:spTgt spid="6"/>
                                        </p:tgtEl>
                                        <p:attrNameLst>
                                          <p:attrName>ppt_y</p:attrName>
                                        </p:attrNameLst>
                                      </p:cBhvr>
                                      <p:tavLst>
                                        <p:tav tm="0">
                                          <p:val>
                                            <p:strVal val="1+#ppt_h/2"/>
                                          </p:val>
                                        </p:tav>
                                        <p:tav tm="100000">
                                          <p:val>
                                            <p:strVal val="#ppt_y"/>
                                          </p:val>
                                        </p:tav>
                                      </p:tavLst>
                                    </p:anim>
                                  </p:childTnLst>
                                </p:cTn>
                              </p:par>
                            </p:childTnLst>
                          </p:cTn>
                        </p:par>
                      </p:childTnLst>
                    </p:cTn>
                  </p:par>
                  <p:par>
                    <p:cTn id="26" fill="hold">
                      <p:stCondLst>
                        <p:cond delay="indefinite"/>
                      </p:stCondLst>
                      <p:childTnLst>
                        <p:par>
                          <p:cTn id="27" fill="hold">
                            <p:stCondLst>
                              <p:cond delay="0"/>
                            </p:stCondLst>
                            <p:childTnLst>
                              <p:par>
                                <p:cTn id="28" presetID="2" presetClass="entr" presetSubtype="4" fill="hold" grpId="0" nodeType="clickEffect">
                                  <p:stCondLst>
                                    <p:cond delay="0"/>
                                  </p:stCondLst>
                                  <p:childTnLst>
                                    <p:set>
                                      <p:cBhvr>
                                        <p:cTn id="29" dur="1" fill="hold">
                                          <p:stCondLst>
                                            <p:cond delay="0"/>
                                          </p:stCondLst>
                                        </p:cTn>
                                        <p:tgtEl>
                                          <p:spTgt spid="8"/>
                                        </p:tgtEl>
                                        <p:attrNameLst>
                                          <p:attrName>style.visibility</p:attrName>
                                        </p:attrNameLst>
                                      </p:cBhvr>
                                      <p:to>
                                        <p:strVal val="visible"/>
                                      </p:to>
                                    </p:set>
                                    <p:anim calcmode="lin" valueType="num">
                                      <p:cBhvr additive="base">
                                        <p:cTn id="30" dur="500" fill="hold"/>
                                        <p:tgtEl>
                                          <p:spTgt spid="8"/>
                                        </p:tgtEl>
                                        <p:attrNameLst>
                                          <p:attrName>ppt_x</p:attrName>
                                        </p:attrNameLst>
                                      </p:cBhvr>
                                      <p:tavLst>
                                        <p:tav tm="0">
                                          <p:val>
                                            <p:strVal val="#ppt_x"/>
                                          </p:val>
                                        </p:tav>
                                        <p:tav tm="100000">
                                          <p:val>
                                            <p:strVal val="#ppt_x"/>
                                          </p:val>
                                        </p:tav>
                                      </p:tavLst>
                                    </p:anim>
                                    <p:anim calcmode="lin" valueType="num">
                                      <p:cBhvr additive="base">
                                        <p:cTn id="31" dur="500" fill="hold"/>
                                        <p:tgtEl>
                                          <p:spTgt spid="8"/>
                                        </p:tgtEl>
                                        <p:attrNameLst>
                                          <p:attrName>ppt_y</p:attrName>
                                        </p:attrNameLst>
                                      </p:cBhvr>
                                      <p:tavLst>
                                        <p:tav tm="0">
                                          <p:val>
                                            <p:strVal val="1+#ppt_h/2"/>
                                          </p:val>
                                        </p:tav>
                                        <p:tav tm="100000">
                                          <p:val>
                                            <p:strVal val="#ppt_y"/>
                                          </p:val>
                                        </p:tav>
                                      </p:tavLst>
                                    </p:anim>
                                  </p:childTnLst>
                                </p:cTn>
                              </p:par>
                            </p:childTnLst>
                          </p:cTn>
                        </p:par>
                      </p:childTnLst>
                    </p:cTn>
                  </p:par>
                  <p:par>
                    <p:cTn id="32" fill="hold">
                      <p:stCondLst>
                        <p:cond delay="indefinite"/>
                      </p:stCondLst>
                      <p:childTnLst>
                        <p:par>
                          <p:cTn id="33" fill="hold">
                            <p:stCondLst>
                              <p:cond delay="0"/>
                            </p:stCondLst>
                            <p:childTnLst>
                              <p:par>
                                <p:cTn id="34" presetID="2" presetClass="entr" presetSubtype="4" fill="hold" nodeType="clickEffect">
                                  <p:stCondLst>
                                    <p:cond delay="0"/>
                                  </p:stCondLst>
                                  <p:childTnLst>
                                    <p:set>
                                      <p:cBhvr>
                                        <p:cTn id="35" dur="1" fill="hold">
                                          <p:stCondLst>
                                            <p:cond delay="0"/>
                                          </p:stCondLst>
                                        </p:cTn>
                                        <p:tgtEl>
                                          <p:spTgt spid="16"/>
                                        </p:tgtEl>
                                        <p:attrNameLst>
                                          <p:attrName>style.visibility</p:attrName>
                                        </p:attrNameLst>
                                      </p:cBhvr>
                                      <p:to>
                                        <p:strVal val="visible"/>
                                      </p:to>
                                    </p:set>
                                    <p:anim calcmode="lin" valueType="num">
                                      <p:cBhvr additive="base">
                                        <p:cTn id="36" dur="500" fill="hold"/>
                                        <p:tgtEl>
                                          <p:spTgt spid="16"/>
                                        </p:tgtEl>
                                        <p:attrNameLst>
                                          <p:attrName>ppt_x</p:attrName>
                                        </p:attrNameLst>
                                      </p:cBhvr>
                                      <p:tavLst>
                                        <p:tav tm="0">
                                          <p:val>
                                            <p:strVal val="#ppt_x"/>
                                          </p:val>
                                        </p:tav>
                                        <p:tav tm="100000">
                                          <p:val>
                                            <p:strVal val="#ppt_x"/>
                                          </p:val>
                                        </p:tav>
                                      </p:tavLst>
                                    </p:anim>
                                    <p:anim calcmode="lin" valueType="num">
                                      <p:cBhvr additive="base">
                                        <p:cTn id="37" dur="500" fill="hold"/>
                                        <p:tgtEl>
                                          <p:spTgt spid="16"/>
                                        </p:tgtEl>
                                        <p:attrNameLst>
                                          <p:attrName>ppt_y</p:attrName>
                                        </p:attrNameLst>
                                      </p:cBhvr>
                                      <p:tavLst>
                                        <p:tav tm="0">
                                          <p:val>
                                            <p:strVal val="1+#ppt_h/2"/>
                                          </p:val>
                                        </p:tav>
                                        <p:tav tm="100000">
                                          <p:val>
                                            <p:strVal val="#ppt_y"/>
                                          </p:val>
                                        </p:tav>
                                      </p:tavLst>
                                    </p:anim>
                                  </p:childTnLst>
                                </p:cTn>
                              </p:par>
                            </p:childTnLst>
                          </p:cTn>
                        </p:par>
                      </p:childTnLst>
                    </p:cTn>
                  </p:par>
                  <p:par>
                    <p:cTn id="38" fill="hold">
                      <p:stCondLst>
                        <p:cond delay="indefinite"/>
                      </p:stCondLst>
                      <p:childTnLst>
                        <p:par>
                          <p:cTn id="39" fill="hold">
                            <p:stCondLst>
                              <p:cond delay="0"/>
                            </p:stCondLst>
                            <p:childTnLst>
                              <p:par>
                                <p:cTn id="40" presetID="2" presetClass="entr" presetSubtype="4" fill="hold" nodeType="clickEffect">
                                  <p:stCondLst>
                                    <p:cond delay="0"/>
                                  </p:stCondLst>
                                  <p:childTnLst>
                                    <p:set>
                                      <p:cBhvr>
                                        <p:cTn id="41" dur="1" fill="hold">
                                          <p:stCondLst>
                                            <p:cond delay="0"/>
                                          </p:stCondLst>
                                        </p:cTn>
                                        <p:tgtEl>
                                          <p:spTgt spid="17"/>
                                        </p:tgtEl>
                                        <p:attrNameLst>
                                          <p:attrName>style.visibility</p:attrName>
                                        </p:attrNameLst>
                                      </p:cBhvr>
                                      <p:to>
                                        <p:strVal val="visible"/>
                                      </p:to>
                                    </p:set>
                                    <p:anim calcmode="lin" valueType="num">
                                      <p:cBhvr additive="base">
                                        <p:cTn id="42" dur="500" fill="hold"/>
                                        <p:tgtEl>
                                          <p:spTgt spid="17"/>
                                        </p:tgtEl>
                                        <p:attrNameLst>
                                          <p:attrName>ppt_x</p:attrName>
                                        </p:attrNameLst>
                                      </p:cBhvr>
                                      <p:tavLst>
                                        <p:tav tm="0">
                                          <p:val>
                                            <p:strVal val="#ppt_x"/>
                                          </p:val>
                                        </p:tav>
                                        <p:tav tm="100000">
                                          <p:val>
                                            <p:strVal val="#ppt_x"/>
                                          </p:val>
                                        </p:tav>
                                      </p:tavLst>
                                    </p:anim>
                                    <p:anim calcmode="lin" valueType="num">
                                      <p:cBhvr additive="base">
                                        <p:cTn id="43" dur="500" fill="hold"/>
                                        <p:tgtEl>
                                          <p:spTgt spid="17"/>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P spid="6" grpId="0" animBg="1"/>
      <p:bldP spid="8" grpId="0" animBg="1"/>
      <p:bldP spid="10" grpId="0" animBg="1"/>
    </p:bld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DEDF3A62-5473-42F5-BB47-443CC8DAB805}"/>
              </a:ext>
            </a:extLst>
          </p:cNvPr>
          <p:cNvSpPr/>
          <p:nvPr/>
        </p:nvSpPr>
        <p:spPr>
          <a:xfrm>
            <a:off x="2244882" y="845460"/>
            <a:ext cx="7702236" cy="1195388"/>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GB" sz="4000" dirty="0">
                <a:solidFill>
                  <a:prstClr val="white"/>
                </a:solidFill>
                <a:latin typeface="Arial"/>
                <a:ea typeface="ＭＳ Ｐゴシック"/>
              </a:rPr>
              <a:t>Neutral stimulus (NS)</a:t>
            </a:r>
            <a:endParaRPr kumimoji="0" lang="en-GB" sz="4000" b="0" i="0" u="none" strike="noStrike" kern="1200" cap="none" spc="0" normalizeH="0" baseline="0" noProof="0" dirty="0">
              <a:ln>
                <a:noFill/>
              </a:ln>
              <a:solidFill>
                <a:prstClr val="white"/>
              </a:solidFill>
              <a:effectLst/>
              <a:uLnTx/>
              <a:uFillTx/>
              <a:latin typeface="Arial"/>
              <a:ea typeface="ＭＳ Ｐゴシック"/>
            </a:endParaRPr>
          </a:p>
        </p:txBody>
      </p:sp>
      <p:sp>
        <p:nvSpPr>
          <p:cNvPr id="3" name="Rectangle 2">
            <a:extLst>
              <a:ext uri="{FF2B5EF4-FFF2-40B4-BE49-F238E27FC236}">
                <a16:creationId xmlns:a16="http://schemas.microsoft.com/office/drawing/2014/main" id="{5ADE2B74-15B5-40C2-83F0-267EDB7EAFA9}"/>
              </a:ext>
            </a:extLst>
          </p:cNvPr>
          <p:cNvSpPr/>
          <p:nvPr/>
        </p:nvSpPr>
        <p:spPr>
          <a:xfrm>
            <a:off x="2244882" y="2713776"/>
            <a:ext cx="7702236" cy="1195388"/>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GB" sz="2400" dirty="0">
                <a:solidFill>
                  <a:prstClr val="white"/>
                </a:solidFill>
                <a:latin typeface="Arial"/>
                <a:ea typeface="ＭＳ Ｐゴシック"/>
              </a:rPr>
              <a:t>Means nothing to the dog (a buzzer and metronome, tuning fork, even electric shock!)</a:t>
            </a:r>
            <a:endParaRPr kumimoji="0" lang="en-GB" sz="2400" b="0" i="0" u="none" strike="noStrike" kern="1200" cap="none" spc="0" normalizeH="0" baseline="0" noProof="0" dirty="0">
              <a:ln>
                <a:noFill/>
              </a:ln>
              <a:solidFill>
                <a:prstClr val="white"/>
              </a:solidFill>
              <a:effectLst/>
              <a:uLnTx/>
              <a:uFillTx/>
              <a:latin typeface="Arial"/>
              <a:ea typeface="ＭＳ Ｐゴシック"/>
              <a:cs typeface="+mn-cs"/>
            </a:endParaRPr>
          </a:p>
        </p:txBody>
      </p:sp>
      <p:sp>
        <p:nvSpPr>
          <p:cNvPr id="4" name="Rectangle 3">
            <a:extLst>
              <a:ext uri="{FF2B5EF4-FFF2-40B4-BE49-F238E27FC236}">
                <a16:creationId xmlns:a16="http://schemas.microsoft.com/office/drawing/2014/main" id="{A4BFBF3E-4AE9-40F7-AD62-743D65CA6DA2}"/>
              </a:ext>
            </a:extLst>
          </p:cNvPr>
          <p:cNvSpPr/>
          <p:nvPr/>
        </p:nvSpPr>
        <p:spPr>
          <a:xfrm>
            <a:off x="2244882" y="4582092"/>
            <a:ext cx="7702236" cy="1195388"/>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GB" sz="2400" dirty="0">
                <a:solidFill>
                  <a:prstClr val="white"/>
                </a:solidFill>
                <a:latin typeface="Arial"/>
                <a:ea typeface="ＭＳ Ｐゴシック"/>
              </a:rPr>
              <a:t>But it will when the dog has been conditioned</a:t>
            </a:r>
            <a:endParaRPr kumimoji="0" lang="en-GB" sz="2400" b="0" i="0" u="none" strike="noStrike" kern="1200" cap="none" spc="0" normalizeH="0" baseline="0" noProof="0" dirty="0">
              <a:ln>
                <a:noFill/>
              </a:ln>
              <a:solidFill>
                <a:prstClr val="white"/>
              </a:solidFill>
              <a:effectLst/>
              <a:uLnTx/>
              <a:uFillTx/>
              <a:latin typeface="Arial"/>
              <a:ea typeface="ＭＳ Ｐゴシック"/>
              <a:cs typeface="+mn-cs"/>
            </a:endParaRPr>
          </a:p>
        </p:txBody>
      </p:sp>
    </p:spTree>
    <p:extLst>
      <p:ext uri="{BB962C8B-B14F-4D97-AF65-F5344CB8AC3E}">
        <p14:creationId xmlns:p14="http://schemas.microsoft.com/office/powerpoint/2010/main" val="414640170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bg/>
                                          </p:spTgt>
                                        </p:tgtEl>
                                        <p:attrNameLst>
                                          <p:attrName>style.visibility</p:attrName>
                                        </p:attrNameLst>
                                      </p:cBhvr>
                                      <p:to>
                                        <p:strVal val="visible"/>
                                      </p:to>
                                    </p:set>
                                    <p:anim calcmode="lin" valueType="num">
                                      <p:cBhvr additive="base">
                                        <p:cTn id="7" dur="500" fill="hold"/>
                                        <p:tgtEl>
                                          <p:spTgt spid="2">
                                            <p:bg/>
                                          </p:spTgt>
                                        </p:tgtEl>
                                        <p:attrNameLst>
                                          <p:attrName>ppt_x</p:attrName>
                                        </p:attrNameLst>
                                      </p:cBhvr>
                                      <p:tavLst>
                                        <p:tav tm="0">
                                          <p:val>
                                            <p:strVal val="#ppt_x"/>
                                          </p:val>
                                        </p:tav>
                                        <p:tav tm="100000">
                                          <p:val>
                                            <p:strVal val="#ppt_x"/>
                                          </p:val>
                                        </p:tav>
                                      </p:tavLst>
                                    </p:anim>
                                    <p:anim calcmode="lin" valueType="num">
                                      <p:cBhvr additive="base">
                                        <p:cTn id="8" dur="500" fill="hold"/>
                                        <p:tgtEl>
                                          <p:spTgt spid="2">
                                            <p:bg/>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2">
                                            <p:txEl>
                                              <p:pRg st="0" end="0"/>
                                            </p:txEl>
                                          </p:spTgt>
                                        </p:tgtEl>
                                        <p:attrNameLst>
                                          <p:attrName>style.visibility</p:attrName>
                                        </p:attrNameLst>
                                      </p:cBhvr>
                                      <p:to>
                                        <p:strVal val="visible"/>
                                      </p:to>
                                    </p:set>
                                    <p:anim calcmode="lin" valueType="num">
                                      <p:cBhvr additive="base">
                                        <p:cTn id="13" dur="500" fill="hold"/>
                                        <p:tgtEl>
                                          <p:spTgt spid="2">
                                            <p:txEl>
                                              <p:pRg st="0" end="0"/>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2">
                                            <p:txEl>
                                              <p:pRg st="0" end="0"/>
                                            </p:txEl>
                                          </p:spTgt>
                                        </p:tgtEl>
                                        <p:attrNameLst>
                                          <p:attrName>ppt_y</p:attrName>
                                        </p:attrNameLst>
                                      </p:cBhvr>
                                      <p:tavLst>
                                        <p:tav tm="0">
                                          <p:val>
                                            <p:strVal val="1+#ppt_h/2"/>
                                          </p:val>
                                        </p:tav>
                                        <p:tav tm="100000">
                                          <p:val>
                                            <p:strVal val="#ppt_y"/>
                                          </p:val>
                                        </p:tav>
                                      </p:tavLst>
                                    </p:anim>
                                  </p:childTnLst>
                                </p:cTn>
                              </p:par>
                              <p:par>
                                <p:cTn id="15" presetID="2" presetClass="entr" presetSubtype="4" fill="hold" grpId="0" nodeType="withEffect">
                                  <p:stCondLst>
                                    <p:cond delay="0"/>
                                  </p:stCondLst>
                                  <p:childTnLst>
                                    <p:set>
                                      <p:cBhvr>
                                        <p:cTn id="16" dur="1" fill="hold">
                                          <p:stCondLst>
                                            <p:cond delay="0"/>
                                          </p:stCondLst>
                                        </p:cTn>
                                        <p:tgtEl>
                                          <p:spTgt spid="3">
                                            <p:bg/>
                                          </p:spTgt>
                                        </p:tgtEl>
                                        <p:attrNameLst>
                                          <p:attrName>style.visibility</p:attrName>
                                        </p:attrNameLst>
                                      </p:cBhvr>
                                      <p:to>
                                        <p:strVal val="visible"/>
                                      </p:to>
                                    </p:set>
                                    <p:anim calcmode="lin" valueType="num">
                                      <p:cBhvr additive="base">
                                        <p:cTn id="17" dur="500" fill="hold"/>
                                        <p:tgtEl>
                                          <p:spTgt spid="3">
                                            <p:bg/>
                                          </p:spTgt>
                                        </p:tgtEl>
                                        <p:attrNameLst>
                                          <p:attrName>ppt_x</p:attrName>
                                        </p:attrNameLst>
                                      </p:cBhvr>
                                      <p:tavLst>
                                        <p:tav tm="0">
                                          <p:val>
                                            <p:strVal val="#ppt_x"/>
                                          </p:val>
                                        </p:tav>
                                        <p:tav tm="100000">
                                          <p:val>
                                            <p:strVal val="#ppt_x"/>
                                          </p:val>
                                        </p:tav>
                                      </p:tavLst>
                                    </p:anim>
                                    <p:anim calcmode="lin" valueType="num">
                                      <p:cBhvr additive="base">
                                        <p:cTn id="18" dur="500" fill="hold"/>
                                        <p:tgtEl>
                                          <p:spTgt spid="3">
                                            <p:bg/>
                                          </p:spTgt>
                                        </p:tgtEl>
                                        <p:attrNameLst>
                                          <p:attrName>ppt_y</p:attrName>
                                        </p:attrNameLst>
                                      </p:cBhvr>
                                      <p:tavLst>
                                        <p:tav tm="0">
                                          <p:val>
                                            <p:strVal val="1+#ppt_h/2"/>
                                          </p:val>
                                        </p:tav>
                                        <p:tav tm="100000">
                                          <p:val>
                                            <p:strVal val="#ppt_y"/>
                                          </p:val>
                                        </p:tav>
                                      </p:tavLst>
                                    </p:anim>
                                  </p:childTnLst>
                                </p:cTn>
                              </p:par>
                            </p:childTnLst>
                          </p:cTn>
                        </p:par>
                      </p:childTnLst>
                    </p:cTn>
                  </p:par>
                  <p:par>
                    <p:cTn id="19" fill="hold">
                      <p:stCondLst>
                        <p:cond delay="indefinite"/>
                      </p:stCondLst>
                      <p:childTnLst>
                        <p:par>
                          <p:cTn id="20" fill="hold">
                            <p:stCondLst>
                              <p:cond delay="0"/>
                            </p:stCondLst>
                            <p:childTnLst>
                              <p:par>
                                <p:cTn id="21" presetID="2" presetClass="entr" presetSubtype="4" fill="hold" grpId="0" nodeType="clickEffect">
                                  <p:stCondLst>
                                    <p:cond delay="0"/>
                                  </p:stCondLst>
                                  <p:childTnLst>
                                    <p:set>
                                      <p:cBhvr>
                                        <p:cTn id="22" dur="1" fill="hold">
                                          <p:stCondLst>
                                            <p:cond delay="0"/>
                                          </p:stCondLst>
                                        </p:cTn>
                                        <p:tgtEl>
                                          <p:spTgt spid="3">
                                            <p:txEl>
                                              <p:pRg st="0" end="0"/>
                                            </p:txEl>
                                          </p:spTgt>
                                        </p:tgtEl>
                                        <p:attrNameLst>
                                          <p:attrName>style.visibility</p:attrName>
                                        </p:attrNameLst>
                                      </p:cBhvr>
                                      <p:to>
                                        <p:strVal val="visible"/>
                                      </p:to>
                                    </p:set>
                                    <p:anim calcmode="lin" valueType="num">
                                      <p:cBhvr additive="base">
                                        <p:cTn id="23"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24" dur="500" fill="hold"/>
                                        <p:tgtEl>
                                          <p:spTgt spid="3">
                                            <p:txEl>
                                              <p:pRg st="0" end="0"/>
                                            </p:txEl>
                                          </p:spTgt>
                                        </p:tgtEl>
                                        <p:attrNameLst>
                                          <p:attrName>ppt_y</p:attrName>
                                        </p:attrNameLst>
                                      </p:cBhvr>
                                      <p:tavLst>
                                        <p:tav tm="0">
                                          <p:val>
                                            <p:strVal val="1+#ppt_h/2"/>
                                          </p:val>
                                        </p:tav>
                                        <p:tav tm="100000">
                                          <p:val>
                                            <p:strVal val="#ppt_y"/>
                                          </p:val>
                                        </p:tav>
                                      </p:tavLst>
                                    </p:anim>
                                  </p:childTnLst>
                                </p:cTn>
                              </p:par>
                              <p:par>
                                <p:cTn id="25" presetID="2" presetClass="entr" presetSubtype="4" fill="hold" grpId="0" nodeType="withEffect">
                                  <p:stCondLst>
                                    <p:cond delay="0"/>
                                  </p:stCondLst>
                                  <p:childTnLst>
                                    <p:set>
                                      <p:cBhvr>
                                        <p:cTn id="26" dur="1" fill="hold">
                                          <p:stCondLst>
                                            <p:cond delay="0"/>
                                          </p:stCondLst>
                                        </p:cTn>
                                        <p:tgtEl>
                                          <p:spTgt spid="4">
                                            <p:bg/>
                                          </p:spTgt>
                                        </p:tgtEl>
                                        <p:attrNameLst>
                                          <p:attrName>style.visibility</p:attrName>
                                        </p:attrNameLst>
                                      </p:cBhvr>
                                      <p:to>
                                        <p:strVal val="visible"/>
                                      </p:to>
                                    </p:set>
                                    <p:anim calcmode="lin" valueType="num">
                                      <p:cBhvr additive="base">
                                        <p:cTn id="27" dur="500" fill="hold"/>
                                        <p:tgtEl>
                                          <p:spTgt spid="4">
                                            <p:bg/>
                                          </p:spTgt>
                                        </p:tgtEl>
                                        <p:attrNameLst>
                                          <p:attrName>ppt_x</p:attrName>
                                        </p:attrNameLst>
                                      </p:cBhvr>
                                      <p:tavLst>
                                        <p:tav tm="0">
                                          <p:val>
                                            <p:strVal val="#ppt_x"/>
                                          </p:val>
                                        </p:tav>
                                        <p:tav tm="100000">
                                          <p:val>
                                            <p:strVal val="#ppt_x"/>
                                          </p:val>
                                        </p:tav>
                                      </p:tavLst>
                                    </p:anim>
                                    <p:anim calcmode="lin" valueType="num">
                                      <p:cBhvr additive="base">
                                        <p:cTn id="28" dur="500" fill="hold"/>
                                        <p:tgtEl>
                                          <p:spTgt spid="4">
                                            <p:bg/>
                                          </p:spTgt>
                                        </p:tgtEl>
                                        <p:attrNameLst>
                                          <p:attrName>ppt_y</p:attrName>
                                        </p:attrNameLst>
                                      </p:cBhvr>
                                      <p:tavLst>
                                        <p:tav tm="0">
                                          <p:val>
                                            <p:strVal val="1+#ppt_h/2"/>
                                          </p:val>
                                        </p:tav>
                                        <p:tav tm="100000">
                                          <p:val>
                                            <p:strVal val="#ppt_y"/>
                                          </p:val>
                                        </p:tav>
                                      </p:tavLst>
                                    </p:anim>
                                  </p:childTnLst>
                                </p:cTn>
                              </p:par>
                            </p:childTnLst>
                          </p:cTn>
                        </p:par>
                      </p:childTnLst>
                    </p:cTn>
                  </p:par>
                  <p:par>
                    <p:cTn id="29" fill="hold">
                      <p:stCondLst>
                        <p:cond delay="indefinite"/>
                      </p:stCondLst>
                      <p:childTnLst>
                        <p:par>
                          <p:cTn id="30" fill="hold">
                            <p:stCondLst>
                              <p:cond delay="0"/>
                            </p:stCondLst>
                            <p:childTnLst>
                              <p:par>
                                <p:cTn id="31" presetID="2" presetClass="entr" presetSubtype="4" fill="hold" grpId="0" nodeType="clickEffect">
                                  <p:stCondLst>
                                    <p:cond delay="0"/>
                                  </p:stCondLst>
                                  <p:childTnLst>
                                    <p:set>
                                      <p:cBhvr>
                                        <p:cTn id="32" dur="1" fill="hold">
                                          <p:stCondLst>
                                            <p:cond delay="0"/>
                                          </p:stCondLst>
                                        </p:cTn>
                                        <p:tgtEl>
                                          <p:spTgt spid="4">
                                            <p:txEl>
                                              <p:pRg st="0" end="0"/>
                                            </p:txEl>
                                          </p:spTgt>
                                        </p:tgtEl>
                                        <p:attrNameLst>
                                          <p:attrName>style.visibility</p:attrName>
                                        </p:attrNameLst>
                                      </p:cBhvr>
                                      <p:to>
                                        <p:strVal val="visible"/>
                                      </p:to>
                                    </p:set>
                                    <p:anim calcmode="lin" valueType="num">
                                      <p:cBhvr additive="base">
                                        <p:cTn id="33" dur="500" fill="hold"/>
                                        <p:tgtEl>
                                          <p:spTgt spid="4">
                                            <p:txEl>
                                              <p:pRg st="0" end="0"/>
                                            </p:txEl>
                                          </p:spTgt>
                                        </p:tgtEl>
                                        <p:attrNameLst>
                                          <p:attrName>ppt_x</p:attrName>
                                        </p:attrNameLst>
                                      </p:cBhvr>
                                      <p:tavLst>
                                        <p:tav tm="0">
                                          <p:val>
                                            <p:strVal val="#ppt_x"/>
                                          </p:val>
                                        </p:tav>
                                        <p:tav tm="100000">
                                          <p:val>
                                            <p:strVal val="#ppt_x"/>
                                          </p:val>
                                        </p:tav>
                                      </p:tavLst>
                                    </p:anim>
                                    <p:anim calcmode="lin" valueType="num">
                                      <p:cBhvr additive="base">
                                        <p:cTn id="34" dur="500" fill="hold"/>
                                        <p:tgtEl>
                                          <p:spTgt spid="4">
                                            <p:txEl>
                                              <p:pRg st="0" end="0"/>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build="p" animBg="1"/>
      <p:bldP spid="3" grpId="0" build="p" animBg="1"/>
      <p:bldP spid="4" grpId="0" build="p" animBg="1"/>
    </p:bldLst>
  </p:timing>
</p:sld>
</file>

<file path=ppt/slides/slide5.xml><?xml version="1.0" encoding="utf-8"?>
<p:sld xmlns:a="http://schemas.openxmlformats.org/drawingml/2006/main" xmlns:r="http://schemas.openxmlformats.org/officeDocument/2006/relationships" xmlns:p="http://schemas.openxmlformats.org/presentationml/2006/main" showMasterPhAnim="0">
  <p:cSld>
    <p:bg>
      <p:bgPr>
        <a:solidFill>
          <a:schemeClr val="tx1"/>
        </a:solidFill>
        <a:effectLst/>
      </p:bgPr>
    </p:bg>
    <p:spTree>
      <p:nvGrpSpPr>
        <p:cNvPr id="1" name=""/>
        <p:cNvGrpSpPr/>
        <p:nvPr/>
      </p:nvGrpSpPr>
      <p:grpSpPr>
        <a:xfrm>
          <a:off x="0" y="0"/>
          <a:ext cx="0" cy="0"/>
          <a:chOff x="0" y="0"/>
          <a:chExt cx="0" cy="0"/>
        </a:xfrm>
      </p:grpSpPr>
      <p:sp>
        <p:nvSpPr>
          <p:cNvPr id="5" name="Rectangle 4"/>
          <p:cNvSpPr/>
          <p:nvPr/>
        </p:nvSpPr>
        <p:spPr>
          <a:xfrm>
            <a:off x="784383" y="4925089"/>
            <a:ext cx="3081447" cy="1195388"/>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3200" b="0" i="0" u="none" strike="noStrike" kern="1200" cap="none" spc="0" normalizeH="0" baseline="0" noProof="0" dirty="0">
                <a:ln>
                  <a:noFill/>
                </a:ln>
                <a:solidFill>
                  <a:prstClr val="white"/>
                </a:solidFill>
                <a:effectLst/>
                <a:uLnTx/>
                <a:uFillTx/>
                <a:latin typeface="Arial"/>
                <a:ea typeface="ＭＳ Ｐゴシック"/>
                <a:cs typeface="+mn-cs"/>
              </a:rPr>
              <a:t>Conditioned stimulus (CS)</a:t>
            </a:r>
          </a:p>
        </p:txBody>
      </p:sp>
      <p:sp>
        <p:nvSpPr>
          <p:cNvPr id="7" name="Rectangle 6"/>
          <p:cNvSpPr/>
          <p:nvPr/>
        </p:nvSpPr>
        <p:spPr>
          <a:xfrm>
            <a:off x="784383" y="3458017"/>
            <a:ext cx="3081447" cy="1195387"/>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3200" b="0" i="0" u="none" strike="noStrike" kern="1200" cap="none" spc="0" normalizeH="0" baseline="0" noProof="0" dirty="0">
                <a:ln>
                  <a:noFill/>
                </a:ln>
                <a:solidFill>
                  <a:prstClr val="white"/>
                </a:solidFill>
                <a:effectLst/>
                <a:uLnTx/>
                <a:uFillTx/>
                <a:latin typeface="Arial"/>
                <a:ea typeface="ＭＳ Ｐゴシック"/>
                <a:cs typeface="+mn-cs"/>
              </a:rPr>
              <a:t>Conditioned response (CR)</a:t>
            </a:r>
          </a:p>
        </p:txBody>
      </p:sp>
      <p:sp>
        <p:nvSpPr>
          <p:cNvPr id="9" name="Rectangle 8"/>
          <p:cNvSpPr/>
          <p:nvPr/>
        </p:nvSpPr>
        <p:spPr>
          <a:xfrm>
            <a:off x="4182699" y="4925089"/>
            <a:ext cx="6258915" cy="1195388"/>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2400" b="0" i="0" u="none" strike="noStrike" kern="1200" cap="none" spc="0" normalizeH="0" baseline="0" noProof="0" dirty="0">
                <a:ln>
                  <a:noFill/>
                </a:ln>
                <a:solidFill>
                  <a:prstClr val="white"/>
                </a:solidFill>
                <a:effectLst/>
                <a:uLnTx/>
                <a:uFillTx/>
                <a:latin typeface="Arial"/>
                <a:ea typeface="ＭＳ Ｐゴシック"/>
                <a:cs typeface="+mn-cs"/>
              </a:rPr>
              <a:t>The stimulus which, after repeated pairings with the unconditioned stimulus, produces the response.</a:t>
            </a:r>
          </a:p>
        </p:txBody>
      </p:sp>
      <p:sp>
        <p:nvSpPr>
          <p:cNvPr id="11" name="Rectangle 10"/>
          <p:cNvSpPr/>
          <p:nvPr/>
        </p:nvSpPr>
        <p:spPr>
          <a:xfrm>
            <a:off x="4083112" y="3458017"/>
            <a:ext cx="6258915" cy="1195387"/>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2400" b="0" i="0" u="none" strike="noStrike" kern="1200" cap="none" spc="0" normalizeH="0" baseline="0" noProof="0" dirty="0">
                <a:ln>
                  <a:noFill/>
                </a:ln>
                <a:solidFill>
                  <a:prstClr val="white"/>
                </a:solidFill>
                <a:effectLst/>
                <a:uLnTx/>
                <a:uFillTx/>
                <a:latin typeface="Arial"/>
                <a:ea typeface="ＭＳ Ｐゴシック"/>
                <a:cs typeface="+mn-cs"/>
              </a:rPr>
              <a:t>The reflexive response that occurs after exposure to the conditioned stimulus.</a:t>
            </a:r>
          </a:p>
        </p:txBody>
      </p:sp>
      <p:sp>
        <p:nvSpPr>
          <p:cNvPr id="2" name="Slide Number Placeholder 1"/>
          <p:cNvSpPr>
            <a:spLocks noGrp="1"/>
          </p:cNvSpPr>
          <p:nvPr>
            <p:ph type="sldNum" sz="quarter" idx="12"/>
          </p:nvPr>
        </p:nvSpPr>
        <p:spPr>
          <a:prstGeom prst="rect">
            <a:avLst/>
          </a:prstGeom>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fld id="{6A66ED19-7386-4E95-B579-D438E3733501}" type="slidenum">
              <a:rPr kumimoji="0" lang="en-GB" sz="1800" b="0" i="0" u="none" strike="noStrike" kern="1200" cap="none" spc="0" normalizeH="0" baseline="0" noProof="0" smtClean="0">
                <a:ln>
                  <a:noFill/>
                </a:ln>
                <a:solidFill>
                  <a:prstClr val="white">
                    <a:tint val="75000"/>
                  </a:prstClr>
                </a:solidFill>
                <a:effectLst/>
                <a:uLnTx/>
                <a:uFillTx/>
                <a:latin typeface="Arial"/>
                <a:ea typeface="ＭＳ Ｐゴシック"/>
                <a:cs typeface="+mn-cs"/>
              </a:rPr>
              <a:pPr marL="0" marR="0" lvl="0" indent="0" algn="l" defTabSz="914400" rtl="0" eaLnBrk="1" fontAlgn="auto" latinLnBrk="0" hangingPunct="1">
                <a:lnSpc>
                  <a:spcPct val="100000"/>
                </a:lnSpc>
                <a:spcBef>
                  <a:spcPts val="0"/>
                </a:spcBef>
                <a:spcAft>
                  <a:spcPts val="0"/>
                </a:spcAft>
                <a:buClrTx/>
                <a:buSzTx/>
                <a:buFontTx/>
                <a:buNone/>
                <a:tabLst/>
                <a:defRPr/>
              </a:pPr>
              <a:t>5</a:t>
            </a:fld>
            <a:endParaRPr kumimoji="0" lang="en-GB" sz="1800" b="0" i="0" u="none" strike="noStrike" kern="1200" cap="none" spc="0" normalizeH="0" baseline="0" noProof="0">
              <a:ln>
                <a:noFill/>
              </a:ln>
              <a:solidFill>
                <a:prstClr val="white">
                  <a:tint val="75000"/>
                </a:prstClr>
              </a:solidFill>
              <a:effectLst/>
              <a:uLnTx/>
              <a:uFillTx/>
              <a:latin typeface="Arial"/>
              <a:ea typeface="ＭＳ Ｐゴシック"/>
              <a:cs typeface="+mn-cs"/>
            </a:endParaRPr>
          </a:p>
        </p:txBody>
      </p:sp>
      <p:sp>
        <p:nvSpPr>
          <p:cNvPr id="12" name="Rectangle 11">
            <a:extLst>
              <a:ext uri="{FF2B5EF4-FFF2-40B4-BE49-F238E27FC236}">
                <a16:creationId xmlns:a16="http://schemas.microsoft.com/office/drawing/2014/main" id="{944A6806-E35B-4F33-8966-D1CA6F7E17CA}"/>
              </a:ext>
            </a:extLst>
          </p:cNvPr>
          <p:cNvSpPr/>
          <p:nvPr/>
        </p:nvSpPr>
        <p:spPr>
          <a:xfrm>
            <a:off x="670453" y="252188"/>
            <a:ext cx="7702236" cy="1195388"/>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GB" sz="4000" dirty="0">
                <a:solidFill>
                  <a:prstClr val="white"/>
                </a:solidFill>
                <a:latin typeface="Arial"/>
                <a:ea typeface="ＭＳ Ｐゴシック"/>
              </a:rPr>
              <a:t>Neutral stimulus (NS)</a:t>
            </a:r>
            <a:endParaRPr kumimoji="0" lang="en-GB" sz="4000" b="0" i="0" u="none" strike="noStrike" kern="1200" cap="none" spc="0" normalizeH="0" baseline="0" noProof="0" dirty="0">
              <a:ln>
                <a:noFill/>
              </a:ln>
              <a:solidFill>
                <a:prstClr val="white"/>
              </a:solidFill>
              <a:effectLst/>
              <a:uLnTx/>
              <a:uFillTx/>
              <a:latin typeface="Arial"/>
              <a:ea typeface="ＭＳ Ｐゴシック"/>
            </a:endParaRPr>
          </a:p>
        </p:txBody>
      </p:sp>
      <p:sp>
        <p:nvSpPr>
          <p:cNvPr id="13" name="Rectangle 12">
            <a:extLst>
              <a:ext uri="{FF2B5EF4-FFF2-40B4-BE49-F238E27FC236}">
                <a16:creationId xmlns:a16="http://schemas.microsoft.com/office/drawing/2014/main" id="{2CFD57F6-5D9A-48DC-B517-C0BDC4ED4882}"/>
              </a:ext>
            </a:extLst>
          </p:cNvPr>
          <p:cNvSpPr/>
          <p:nvPr/>
        </p:nvSpPr>
        <p:spPr>
          <a:xfrm>
            <a:off x="670453" y="1884789"/>
            <a:ext cx="7702236" cy="1195387"/>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4000" b="0" i="0" u="none" strike="noStrike" kern="1200" cap="none" spc="0" normalizeH="0" baseline="0" noProof="0" dirty="0">
                <a:ln>
                  <a:noFill/>
                </a:ln>
                <a:solidFill>
                  <a:prstClr val="white"/>
                </a:solidFill>
                <a:effectLst/>
                <a:uLnTx/>
                <a:uFillTx/>
                <a:latin typeface="Arial"/>
                <a:ea typeface="ＭＳ Ｐゴシック"/>
                <a:cs typeface="+mn-cs"/>
              </a:rPr>
              <a:t>Unconditioned stimulus (UCS)</a:t>
            </a:r>
          </a:p>
        </p:txBody>
      </p:sp>
      <p:pic>
        <p:nvPicPr>
          <p:cNvPr id="14" name="Picture 13">
            <a:extLst>
              <a:ext uri="{FF2B5EF4-FFF2-40B4-BE49-F238E27FC236}">
                <a16:creationId xmlns:a16="http://schemas.microsoft.com/office/drawing/2014/main" id="{30987AC0-AEF0-445C-BD43-4350FE88BB28}"/>
              </a:ext>
            </a:extLst>
          </p:cNvPr>
          <p:cNvPicPr>
            <a:picLocks noChangeAspect="1"/>
          </p:cNvPicPr>
          <p:nvPr/>
        </p:nvPicPr>
        <p:blipFill>
          <a:blip r:embed="rId2"/>
          <a:stretch>
            <a:fillRect/>
          </a:stretch>
        </p:blipFill>
        <p:spPr>
          <a:xfrm>
            <a:off x="9583147" y="234311"/>
            <a:ext cx="1377086" cy="1466719"/>
          </a:xfrm>
          <a:prstGeom prst="rect">
            <a:avLst/>
          </a:prstGeom>
        </p:spPr>
      </p:pic>
      <p:pic>
        <p:nvPicPr>
          <p:cNvPr id="15" name="Picture 14">
            <a:extLst>
              <a:ext uri="{FF2B5EF4-FFF2-40B4-BE49-F238E27FC236}">
                <a16:creationId xmlns:a16="http://schemas.microsoft.com/office/drawing/2014/main" id="{CBAA4FCE-9E23-4E9E-824C-5D41EDD156FB}"/>
              </a:ext>
            </a:extLst>
          </p:cNvPr>
          <p:cNvPicPr>
            <a:picLocks noChangeAspect="1"/>
          </p:cNvPicPr>
          <p:nvPr/>
        </p:nvPicPr>
        <p:blipFill>
          <a:blip r:embed="rId3"/>
          <a:stretch>
            <a:fillRect/>
          </a:stretch>
        </p:blipFill>
        <p:spPr>
          <a:xfrm>
            <a:off x="10441614" y="3512057"/>
            <a:ext cx="1637000" cy="1087306"/>
          </a:xfrm>
          <a:prstGeom prst="rect">
            <a:avLst/>
          </a:prstGeom>
        </p:spPr>
      </p:pic>
      <p:pic>
        <p:nvPicPr>
          <p:cNvPr id="16" name="Picture 15">
            <a:extLst>
              <a:ext uri="{FF2B5EF4-FFF2-40B4-BE49-F238E27FC236}">
                <a16:creationId xmlns:a16="http://schemas.microsoft.com/office/drawing/2014/main" id="{7CA9F969-FD04-47D6-82B6-7E630DE7A7B1}"/>
              </a:ext>
            </a:extLst>
          </p:cNvPr>
          <p:cNvPicPr>
            <a:picLocks noChangeAspect="1"/>
          </p:cNvPicPr>
          <p:nvPr/>
        </p:nvPicPr>
        <p:blipFill>
          <a:blip r:embed="rId4"/>
          <a:stretch>
            <a:fillRect/>
          </a:stretch>
        </p:blipFill>
        <p:spPr>
          <a:xfrm>
            <a:off x="10792078" y="4925089"/>
            <a:ext cx="1123443" cy="1195388"/>
          </a:xfrm>
          <a:prstGeom prst="rect">
            <a:avLst/>
          </a:prstGeom>
        </p:spPr>
      </p:pic>
      <p:pic>
        <p:nvPicPr>
          <p:cNvPr id="18" name="Picture 17">
            <a:extLst>
              <a:ext uri="{FF2B5EF4-FFF2-40B4-BE49-F238E27FC236}">
                <a16:creationId xmlns:a16="http://schemas.microsoft.com/office/drawing/2014/main" id="{752A6BF7-03AD-4BFA-A77E-5B62878E75D2}"/>
              </a:ext>
            </a:extLst>
          </p:cNvPr>
          <p:cNvPicPr>
            <a:picLocks noChangeAspect="1"/>
          </p:cNvPicPr>
          <p:nvPr/>
        </p:nvPicPr>
        <p:blipFill>
          <a:blip r:embed="rId5"/>
          <a:stretch>
            <a:fillRect/>
          </a:stretch>
        </p:blipFill>
        <p:spPr>
          <a:xfrm>
            <a:off x="9583147" y="1883831"/>
            <a:ext cx="1377086" cy="1195387"/>
          </a:xfrm>
          <a:prstGeom prst="rect">
            <a:avLst/>
          </a:prstGeom>
        </p:spPr>
      </p:pic>
    </p:spTree>
    <p:extLst>
      <p:ext uri="{BB962C8B-B14F-4D97-AF65-F5344CB8AC3E}">
        <p14:creationId xmlns:p14="http://schemas.microsoft.com/office/powerpoint/2010/main" val="425387903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12">
                                            <p:bg/>
                                          </p:spTgt>
                                        </p:tgtEl>
                                        <p:attrNameLst>
                                          <p:attrName>style.visibility</p:attrName>
                                        </p:attrNameLst>
                                      </p:cBhvr>
                                      <p:to>
                                        <p:strVal val="visible"/>
                                      </p:to>
                                    </p:set>
                                    <p:anim calcmode="lin" valueType="num">
                                      <p:cBhvr additive="base">
                                        <p:cTn id="7" dur="500" fill="hold"/>
                                        <p:tgtEl>
                                          <p:spTgt spid="12">
                                            <p:bg/>
                                          </p:spTgt>
                                        </p:tgtEl>
                                        <p:attrNameLst>
                                          <p:attrName>ppt_x</p:attrName>
                                        </p:attrNameLst>
                                      </p:cBhvr>
                                      <p:tavLst>
                                        <p:tav tm="0">
                                          <p:val>
                                            <p:strVal val="#ppt_x"/>
                                          </p:val>
                                        </p:tav>
                                        <p:tav tm="100000">
                                          <p:val>
                                            <p:strVal val="#ppt_x"/>
                                          </p:val>
                                        </p:tav>
                                      </p:tavLst>
                                    </p:anim>
                                    <p:anim calcmode="lin" valueType="num">
                                      <p:cBhvr additive="base">
                                        <p:cTn id="8" dur="500" fill="hold"/>
                                        <p:tgtEl>
                                          <p:spTgt spid="12">
                                            <p:bg/>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12">
                                            <p:txEl>
                                              <p:pRg st="0" end="0"/>
                                            </p:txEl>
                                          </p:spTgt>
                                        </p:tgtEl>
                                        <p:attrNameLst>
                                          <p:attrName>style.visibility</p:attrName>
                                        </p:attrNameLst>
                                      </p:cBhvr>
                                      <p:to>
                                        <p:strVal val="visible"/>
                                      </p:to>
                                    </p:set>
                                    <p:anim calcmode="lin" valueType="num">
                                      <p:cBhvr additive="base">
                                        <p:cTn id="13" dur="500" fill="hold"/>
                                        <p:tgtEl>
                                          <p:spTgt spid="12">
                                            <p:txEl>
                                              <p:pRg st="0" end="0"/>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12">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13"/>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2" presetClass="entr" presetSubtype="4" fill="hold" nodeType="clickEffect">
                                  <p:stCondLst>
                                    <p:cond delay="0"/>
                                  </p:stCondLst>
                                  <p:childTnLst>
                                    <p:set>
                                      <p:cBhvr>
                                        <p:cTn id="22" dur="1" fill="hold">
                                          <p:stCondLst>
                                            <p:cond delay="0"/>
                                          </p:stCondLst>
                                        </p:cTn>
                                        <p:tgtEl>
                                          <p:spTgt spid="14"/>
                                        </p:tgtEl>
                                        <p:attrNameLst>
                                          <p:attrName>style.visibility</p:attrName>
                                        </p:attrNameLst>
                                      </p:cBhvr>
                                      <p:to>
                                        <p:strVal val="visible"/>
                                      </p:to>
                                    </p:set>
                                    <p:anim calcmode="lin" valueType="num">
                                      <p:cBhvr additive="base">
                                        <p:cTn id="23" dur="500" fill="hold"/>
                                        <p:tgtEl>
                                          <p:spTgt spid="14"/>
                                        </p:tgtEl>
                                        <p:attrNameLst>
                                          <p:attrName>ppt_x</p:attrName>
                                        </p:attrNameLst>
                                      </p:cBhvr>
                                      <p:tavLst>
                                        <p:tav tm="0">
                                          <p:val>
                                            <p:strVal val="#ppt_x"/>
                                          </p:val>
                                        </p:tav>
                                        <p:tav tm="100000">
                                          <p:val>
                                            <p:strVal val="#ppt_x"/>
                                          </p:val>
                                        </p:tav>
                                      </p:tavLst>
                                    </p:anim>
                                    <p:anim calcmode="lin" valueType="num">
                                      <p:cBhvr additive="base">
                                        <p:cTn id="24" dur="500" fill="hold"/>
                                        <p:tgtEl>
                                          <p:spTgt spid="14"/>
                                        </p:tgtEl>
                                        <p:attrNameLst>
                                          <p:attrName>ppt_y</p:attrName>
                                        </p:attrNameLst>
                                      </p:cBhvr>
                                      <p:tavLst>
                                        <p:tav tm="0">
                                          <p:val>
                                            <p:strVal val="1+#ppt_h/2"/>
                                          </p:val>
                                        </p:tav>
                                        <p:tav tm="100000">
                                          <p:val>
                                            <p:strVal val="#ppt_y"/>
                                          </p:val>
                                        </p:tav>
                                      </p:tavLst>
                                    </p:anim>
                                  </p:childTnLst>
                                </p:cTn>
                              </p:par>
                            </p:childTnLst>
                          </p:cTn>
                        </p:par>
                      </p:childTnLst>
                    </p:cTn>
                  </p:par>
                  <p:par>
                    <p:cTn id="25" fill="hold">
                      <p:stCondLst>
                        <p:cond delay="indefinite"/>
                      </p:stCondLst>
                      <p:childTnLst>
                        <p:par>
                          <p:cTn id="26" fill="hold">
                            <p:stCondLst>
                              <p:cond delay="0"/>
                            </p:stCondLst>
                            <p:childTnLst>
                              <p:par>
                                <p:cTn id="27" presetID="2" presetClass="entr" presetSubtype="4" fill="hold" nodeType="clickEffect">
                                  <p:stCondLst>
                                    <p:cond delay="0"/>
                                  </p:stCondLst>
                                  <p:childTnLst>
                                    <p:set>
                                      <p:cBhvr>
                                        <p:cTn id="28" dur="1" fill="hold">
                                          <p:stCondLst>
                                            <p:cond delay="0"/>
                                          </p:stCondLst>
                                        </p:cTn>
                                        <p:tgtEl>
                                          <p:spTgt spid="18"/>
                                        </p:tgtEl>
                                        <p:attrNameLst>
                                          <p:attrName>style.visibility</p:attrName>
                                        </p:attrNameLst>
                                      </p:cBhvr>
                                      <p:to>
                                        <p:strVal val="visible"/>
                                      </p:to>
                                    </p:set>
                                    <p:anim calcmode="lin" valueType="num">
                                      <p:cBhvr additive="base">
                                        <p:cTn id="29" dur="500" fill="hold"/>
                                        <p:tgtEl>
                                          <p:spTgt spid="18"/>
                                        </p:tgtEl>
                                        <p:attrNameLst>
                                          <p:attrName>ppt_x</p:attrName>
                                        </p:attrNameLst>
                                      </p:cBhvr>
                                      <p:tavLst>
                                        <p:tav tm="0">
                                          <p:val>
                                            <p:strVal val="#ppt_x"/>
                                          </p:val>
                                        </p:tav>
                                        <p:tav tm="100000">
                                          <p:val>
                                            <p:strVal val="#ppt_x"/>
                                          </p:val>
                                        </p:tav>
                                      </p:tavLst>
                                    </p:anim>
                                    <p:anim calcmode="lin" valueType="num">
                                      <p:cBhvr additive="base">
                                        <p:cTn id="30" dur="500" fill="hold"/>
                                        <p:tgtEl>
                                          <p:spTgt spid="18"/>
                                        </p:tgtEl>
                                        <p:attrNameLst>
                                          <p:attrName>ppt_y</p:attrName>
                                        </p:attrNameLst>
                                      </p:cBhvr>
                                      <p:tavLst>
                                        <p:tav tm="0">
                                          <p:val>
                                            <p:strVal val="1+#ppt_h/2"/>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2" presetClass="entr" presetSubtype="4" fill="hold" grpId="0" nodeType="clickEffect">
                                  <p:stCondLst>
                                    <p:cond delay="0"/>
                                  </p:stCondLst>
                                  <p:childTnLst>
                                    <p:set>
                                      <p:cBhvr>
                                        <p:cTn id="34" dur="1" fill="hold">
                                          <p:stCondLst>
                                            <p:cond delay="0"/>
                                          </p:stCondLst>
                                        </p:cTn>
                                        <p:tgtEl>
                                          <p:spTgt spid="7"/>
                                        </p:tgtEl>
                                        <p:attrNameLst>
                                          <p:attrName>style.visibility</p:attrName>
                                        </p:attrNameLst>
                                      </p:cBhvr>
                                      <p:to>
                                        <p:strVal val="visible"/>
                                      </p:to>
                                    </p:set>
                                    <p:anim calcmode="lin" valueType="num">
                                      <p:cBhvr additive="base">
                                        <p:cTn id="35" dur="500" fill="hold"/>
                                        <p:tgtEl>
                                          <p:spTgt spid="7"/>
                                        </p:tgtEl>
                                        <p:attrNameLst>
                                          <p:attrName>ppt_x</p:attrName>
                                        </p:attrNameLst>
                                      </p:cBhvr>
                                      <p:tavLst>
                                        <p:tav tm="0">
                                          <p:val>
                                            <p:strVal val="#ppt_x"/>
                                          </p:val>
                                        </p:tav>
                                        <p:tav tm="100000">
                                          <p:val>
                                            <p:strVal val="#ppt_x"/>
                                          </p:val>
                                        </p:tav>
                                      </p:tavLst>
                                    </p:anim>
                                    <p:anim calcmode="lin" valueType="num">
                                      <p:cBhvr additive="base">
                                        <p:cTn id="36" dur="500" fill="hold"/>
                                        <p:tgtEl>
                                          <p:spTgt spid="7"/>
                                        </p:tgtEl>
                                        <p:attrNameLst>
                                          <p:attrName>ppt_y</p:attrName>
                                        </p:attrNameLst>
                                      </p:cBhvr>
                                      <p:tavLst>
                                        <p:tav tm="0">
                                          <p:val>
                                            <p:strVal val="1+#ppt_h/2"/>
                                          </p:val>
                                        </p:tav>
                                        <p:tav tm="100000">
                                          <p:val>
                                            <p:strVal val="#ppt_y"/>
                                          </p:val>
                                        </p:tav>
                                      </p:tavLst>
                                    </p:anim>
                                  </p:childTnLst>
                                </p:cTn>
                              </p:par>
                            </p:childTnLst>
                          </p:cTn>
                        </p:par>
                      </p:childTnLst>
                    </p:cTn>
                  </p:par>
                  <p:par>
                    <p:cTn id="37" fill="hold">
                      <p:stCondLst>
                        <p:cond delay="indefinite"/>
                      </p:stCondLst>
                      <p:childTnLst>
                        <p:par>
                          <p:cTn id="38" fill="hold">
                            <p:stCondLst>
                              <p:cond delay="0"/>
                            </p:stCondLst>
                            <p:childTnLst>
                              <p:par>
                                <p:cTn id="39" presetID="2" presetClass="entr" presetSubtype="4" fill="hold" grpId="0" nodeType="clickEffect">
                                  <p:stCondLst>
                                    <p:cond delay="0"/>
                                  </p:stCondLst>
                                  <p:childTnLst>
                                    <p:set>
                                      <p:cBhvr>
                                        <p:cTn id="40" dur="1" fill="hold">
                                          <p:stCondLst>
                                            <p:cond delay="0"/>
                                          </p:stCondLst>
                                        </p:cTn>
                                        <p:tgtEl>
                                          <p:spTgt spid="11"/>
                                        </p:tgtEl>
                                        <p:attrNameLst>
                                          <p:attrName>style.visibility</p:attrName>
                                        </p:attrNameLst>
                                      </p:cBhvr>
                                      <p:to>
                                        <p:strVal val="visible"/>
                                      </p:to>
                                    </p:set>
                                    <p:anim calcmode="lin" valueType="num">
                                      <p:cBhvr additive="base">
                                        <p:cTn id="41" dur="500" fill="hold"/>
                                        <p:tgtEl>
                                          <p:spTgt spid="11"/>
                                        </p:tgtEl>
                                        <p:attrNameLst>
                                          <p:attrName>ppt_x</p:attrName>
                                        </p:attrNameLst>
                                      </p:cBhvr>
                                      <p:tavLst>
                                        <p:tav tm="0">
                                          <p:val>
                                            <p:strVal val="#ppt_x"/>
                                          </p:val>
                                        </p:tav>
                                        <p:tav tm="100000">
                                          <p:val>
                                            <p:strVal val="#ppt_x"/>
                                          </p:val>
                                        </p:tav>
                                      </p:tavLst>
                                    </p:anim>
                                    <p:anim calcmode="lin" valueType="num">
                                      <p:cBhvr additive="base">
                                        <p:cTn id="42" dur="500" fill="hold"/>
                                        <p:tgtEl>
                                          <p:spTgt spid="11"/>
                                        </p:tgtEl>
                                        <p:attrNameLst>
                                          <p:attrName>ppt_y</p:attrName>
                                        </p:attrNameLst>
                                      </p:cBhvr>
                                      <p:tavLst>
                                        <p:tav tm="0">
                                          <p:val>
                                            <p:strVal val="1+#ppt_h/2"/>
                                          </p:val>
                                        </p:tav>
                                        <p:tav tm="100000">
                                          <p:val>
                                            <p:strVal val="#ppt_y"/>
                                          </p:val>
                                        </p:tav>
                                      </p:tavLst>
                                    </p:anim>
                                  </p:childTnLst>
                                </p:cTn>
                              </p:par>
                            </p:childTnLst>
                          </p:cTn>
                        </p:par>
                      </p:childTnLst>
                    </p:cTn>
                  </p:par>
                  <p:par>
                    <p:cTn id="43" fill="hold">
                      <p:stCondLst>
                        <p:cond delay="indefinite"/>
                      </p:stCondLst>
                      <p:childTnLst>
                        <p:par>
                          <p:cTn id="44" fill="hold">
                            <p:stCondLst>
                              <p:cond delay="0"/>
                            </p:stCondLst>
                            <p:childTnLst>
                              <p:par>
                                <p:cTn id="45" presetID="2" presetClass="entr" presetSubtype="4" fill="hold" nodeType="clickEffect">
                                  <p:stCondLst>
                                    <p:cond delay="0"/>
                                  </p:stCondLst>
                                  <p:childTnLst>
                                    <p:set>
                                      <p:cBhvr>
                                        <p:cTn id="46" dur="1" fill="hold">
                                          <p:stCondLst>
                                            <p:cond delay="0"/>
                                          </p:stCondLst>
                                        </p:cTn>
                                        <p:tgtEl>
                                          <p:spTgt spid="15"/>
                                        </p:tgtEl>
                                        <p:attrNameLst>
                                          <p:attrName>style.visibility</p:attrName>
                                        </p:attrNameLst>
                                      </p:cBhvr>
                                      <p:to>
                                        <p:strVal val="visible"/>
                                      </p:to>
                                    </p:set>
                                    <p:anim calcmode="lin" valueType="num">
                                      <p:cBhvr additive="base">
                                        <p:cTn id="47" dur="500" fill="hold"/>
                                        <p:tgtEl>
                                          <p:spTgt spid="15"/>
                                        </p:tgtEl>
                                        <p:attrNameLst>
                                          <p:attrName>ppt_x</p:attrName>
                                        </p:attrNameLst>
                                      </p:cBhvr>
                                      <p:tavLst>
                                        <p:tav tm="0">
                                          <p:val>
                                            <p:strVal val="#ppt_x"/>
                                          </p:val>
                                        </p:tav>
                                        <p:tav tm="100000">
                                          <p:val>
                                            <p:strVal val="#ppt_x"/>
                                          </p:val>
                                        </p:tav>
                                      </p:tavLst>
                                    </p:anim>
                                    <p:anim calcmode="lin" valueType="num">
                                      <p:cBhvr additive="base">
                                        <p:cTn id="48" dur="500" fill="hold"/>
                                        <p:tgtEl>
                                          <p:spTgt spid="15"/>
                                        </p:tgtEl>
                                        <p:attrNameLst>
                                          <p:attrName>ppt_y</p:attrName>
                                        </p:attrNameLst>
                                      </p:cBhvr>
                                      <p:tavLst>
                                        <p:tav tm="0">
                                          <p:val>
                                            <p:strVal val="1+#ppt_h/2"/>
                                          </p:val>
                                        </p:tav>
                                        <p:tav tm="100000">
                                          <p:val>
                                            <p:strVal val="#ppt_y"/>
                                          </p:val>
                                        </p:tav>
                                      </p:tavLst>
                                    </p:anim>
                                  </p:childTnLst>
                                </p:cTn>
                              </p:par>
                            </p:childTnLst>
                          </p:cTn>
                        </p:par>
                      </p:childTnLst>
                    </p:cTn>
                  </p:par>
                  <p:par>
                    <p:cTn id="49" fill="hold">
                      <p:stCondLst>
                        <p:cond delay="indefinite"/>
                      </p:stCondLst>
                      <p:childTnLst>
                        <p:par>
                          <p:cTn id="50" fill="hold">
                            <p:stCondLst>
                              <p:cond delay="0"/>
                            </p:stCondLst>
                            <p:childTnLst>
                              <p:par>
                                <p:cTn id="51" presetID="2" presetClass="entr" presetSubtype="4" fill="hold" grpId="0" nodeType="clickEffect">
                                  <p:stCondLst>
                                    <p:cond delay="0"/>
                                  </p:stCondLst>
                                  <p:childTnLst>
                                    <p:set>
                                      <p:cBhvr>
                                        <p:cTn id="52" dur="1" fill="hold">
                                          <p:stCondLst>
                                            <p:cond delay="0"/>
                                          </p:stCondLst>
                                        </p:cTn>
                                        <p:tgtEl>
                                          <p:spTgt spid="5"/>
                                        </p:tgtEl>
                                        <p:attrNameLst>
                                          <p:attrName>style.visibility</p:attrName>
                                        </p:attrNameLst>
                                      </p:cBhvr>
                                      <p:to>
                                        <p:strVal val="visible"/>
                                      </p:to>
                                    </p:set>
                                    <p:anim calcmode="lin" valueType="num">
                                      <p:cBhvr additive="base">
                                        <p:cTn id="53" dur="500" fill="hold"/>
                                        <p:tgtEl>
                                          <p:spTgt spid="5"/>
                                        </p:tgtEl>
                                        <p:attrNameLst>
                                          <p:attrName>ppt_x</p:attrName>
                                        </p:attrNameLst>
                                      </p:cBhvr>
                                      <p:tavLst>
                                        <p:tav tm="0">
                                          <p:val>
                                            <p:strVal val="#ppt_x"/>
                                          </p:val>
                                        </p:tav>
                                        <p:tav tm="100000">
                                          <p:val>
                                            <p:strVal val="#ppt_x"/>
                                          </p:val>
                                        </p:tav>
                                      </p:tavLst>
                                    </p:anim>
                                    <p:anim calcmode="lin" valueType="num">
                                      <p:cBhvr additive="base">
                                        <p:cTn id="54" dur="500" fill="hold"/>
                                        <p:tgtEl>
                                          <p:spTgt spid="5"/>
                                        </p:tgtEl>
                                        <p:attrNameLst>
                                          <p:attrName>ppt_y</p:attrName>
                                        </p:attrNameLst>
                                      </p:cBhvr>
                                      <p:tavLst>
                                        <p:tav tm="0">
                                          <p:val>
                                            <p:strVal val="1+#ppt_h/2"/>
                                          </p:val>
                                        </p:tav>
                                        <p:tav tm="100000">
                                          <p:val>
                                            <p:strVal val="#ppt_y"/>
                                          </p:val>
                                        </p:tav>
                                      </p:tavLst>
                                    </p:anim>
                                  </p:childTnLst>
                                </p:cTn>
                              </p:par>
                            </p:childTnLst>
                          </p:cTn>
                        </p:par>
                      </p:childTnLst>
                    </p:cTn>
                  </p:par>
                  <p:par>
                    <p:cTn id="55" fill="hold">
                      <p:stCondLst>
                        <p:cond delay="indefinite"/>
                      </p:stCondLst>
                      <p:childTnLst>
                        <p:par>
                          <p:cTn id="56" fill="hold">
                            <p:stCondLst>
                              <p:cond delay="0"/>
                            </p:stCondLst>
                            <p:childTnLst>
                              <p:par>
                                <p:cTn id="57" presetID="2" presetClass="entr" presetSubtype="4" fill="hold" grpId="0" nodeType="clickEffect">
                                  <p:stCondLst>
                                    <p:cond delay="0"/>
                                  </p:stCondLst>
                                  <p:childTnLst>
                                    <p:set>
                                      <p:cBhvr>
                                        <p:cTn id="58" dur="1" fill="hold">
                                          <p:stCondLst>
                                            <p:cond delay="0"/>
                                          </p:stCondLst>
                                        </p:cTn>
                                        <p:tgtEl>
                                          <p:spTgt spid="9"/>
                                        </p:tgtEl>
                                        <p:attrNameLst>
                                          <p:attrName>style.visibility</p:attrName>
                                        </p:attrNameLst>
                                      </p:cBhvr>
                                      <p:to>
                                        <p:strVal val="visible"/>
                                      </p:to>
                                    </p:set>
                                    <p:anim calcmode="lin" valueType="num">
                                      <p:cBhvr additive="base">
                                        <p:cTn id="59" dur="500" fill="hold"/>
                                        <p:tgtEl>
                                          <p:spTgt spid="9"/>
                                        </p:tgtEl>
                                        <p:attrNameLst>
                                          <p:attrName>ppt_x</p:attrName>
                                        </p:attrNameLst>
                                      </p:cBhvr>
                                      <p:tavLst>
                                        <p:tav tm="0">
                                          <p:val>
                                            <p:strVal val="#ppt_x"/>
                                          </p:val>
                                        </p:tav>
                                        <p:tav tm="100000">
                                          <p:val>
                                            <p:strVal val="#ppt_x"/>
                                          </p:val>
                                        </p:tav>
                                      </p:tavLst>
                                    </p:anim>
                                    <p:anim calcmode="lin" valueType="num">
                                      <p:cBhvr additive="base">
                                        <p:cTn id="60" dur="500" fill="hold"/>
                                        <p:tgtEl>
                                          <p:spTgt spid="9"/>
                                        </p:tgtEl>
                                        <p:attrNameLst>
                                          <p:attrName>ppt_y</p:attrName>
                                        </p:attrNameLst>
                                      </p:cBhvr>
                                      <p:tavLst>
                                        <p:tav tm="0">
                                          <p:val>
                                            <p:strVal val="1+#ppt_h/2"/>
                                          </p:val>
                                        </p:tav>
                                        <p:tav tm="100000">
                                          <p:val>
                                            <p:strVal val="#ppt_y"/>
                                          </p:val>
                                        </p:tav>
                                      </p:tavLst>
                                    </p:anim>
                                  </p:childTnLst>
                                </p:cTn>
                              </p:par>
                            </p:childTnLst>
                          </p:cTn>
                        </p:par>
                      </p:childTnLst>
                    </p:cTn>
                  </p:par>
                  <p:par>
                    <p:cTn id="61" fill="hold">
                      <p:stCondLst>
                        <p:cond delay="indefinite"/>
                      </p:stCondLst>
                      <p:childTnLst>
                        <p:par>
                          <p:cTn id="62" fill="hold">
                            <p:stCondLst>
                              <p:cond delay="0"/>
                            </p:stCondLst>
                            <p:childTnLst>
                              <p:par>
                                <p:cTn id="63" presetID="2" presetClass="entr" presetSubtype="4" fill="hold" nodeType="clickEffect">
                                  <p:stCondLst>
                                    <p:cond delay="0"/>
                                  </p:stCondLst>
                                  <p:childTnLst>
                                    <p:set>
                                      <p:cBhvr>
                                        <p:cTn id="64" dur="1" fill="hold">
                                          <p:stCondLst>
                                            <p:cond delay="0"/>
                                          </p:stCondLst>
                                        </p:cTn>
                                        <p:tgtEl>
                                          <p:spTgt spid="16"/>
                                        </p:tgtEl>
                                        <p:attrNameLst>
                                          <p:attrName>style.visibility</p:attrName>
                                        </p:attrNameLst>
                                      </p:cBhvr>
                                      <p:to>
                                        <p:strVal val="visible"/>
                                      </p:to>
                                    </p:set>
                                    <p:anim calcmode="lin" valueType="num">
                                      <p:cBhvr additive="base">
                                        <p:cTn id="65" dur="500" fill="hold"/>
                                        <p:tgtEl>
                                          <p:spTgt spid="16"/>
                                        </p:tgtEl>
                                        <p:attrNameLst>
                                          <p:attrName>ppt_x</p:attrName>
                                        </p:attrNameLst>
                                      </p:cBhvr>
                                      <p:tavLst>
                                        <p:tav tm="0">
                                          <p:val>
                                            <p:strVal val="#ppt_x"/>
                                          </p:val>
                                        </p:tav>
                                        <p:tav tm="100000">
                                          <p:val>
                                            <p:strVal val="#ppt_x"/>
                                          </p:val>
                                        </p:tav>
                                      </p:tavLst>
                                    </p:anim>
                                    <p:anim calcmode="lin" valueType="num">
                                      <p:cBhvr additive="base">
                                        <p:cTn id="66" dur="500" fill="hold"/>
                                        <p:tgtEl>
                                          <p:spTgt spid="16"/>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P spid="7" grpId="0" animBg="1"/>
      <p:bldP spid="9" grpId="0" animBg="1"/>
      <p:bldP spid="11" grpId="0" animBg="1"/>
      <p:bldP spid="12" grpId="0" build="p" animBg="1"/>
      <p:bldP spid="13" grpId="0" animBg="1"/>
    </p:bld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5A0118C5-4F8D-4CF4-BADD-53FEACC6C4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Freeform: Shape 11">
            <a:extLst>
              <a:ext uri="{FF2B5EF4-FFF2-40B4-BE49-F238E27FC236}">
                <a16:creationId xmlns:a16="http://schemas.microsoft.com/office/drawing/2014/main" id="{3C1D1FA3-6212-4B97-9B1E-C7F81247C2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2"/>
            <a:ext cx="2232251" cy="2361890"/>
          </a:xfrm>
          <a:custGeom>
            <a:avLst/>
            <a:gdLst>
              <a:gd name="connsiteX0" fmla="*/ 2292284 w 3871489"/>
              <a:gd name="connsiteY0" fmla="*/ 0 h 4096327"/>
              <a:gd name="connsiteX1" fmla="*/ 3500914 w 3871489"/>
              <a:gd name="connsiteY1" fmla="*/ 0 h 4096327"/>
              <a:gd name="connsiteX2" fmla="*/ 3542229 w 3871489"/>
              <a:gd name="connsiteY2" fmla="*/ 68006 h 4096327"/>
              <a:gd name="connsiteX3" fmla="*/ 3871489 w 3871489"/>
              <a:gd name="connsiteY3" fmla="*/ 1368323 h 4096327"/>
              <a:gd name="connsiteX4" fmla="*/ 1143485 w 3871489"/>
              <a:gd name="connsiteY4" fmla="*/ 4096327 h 4096327"/>
              <a:gd name="connsiteX5" fmla="*/ 81633 w 3871489"/>
              <a:gd name="connsiteY5" fmla="*/ 3881944 h 4096327"/>
              <a:gd name="connsiteX6" fmla="*/ 0 w 3871489"/>
              <a:gd name="connsiteY6" fmla="*/ 3842618 h 4096327"/>
              <a:gd name="connsiteX7" fmla="*/ 0 w 3871489"/>
              <a:gd name="connsiteY7" fmla="*/ 2741475 h 4096327"/>
              <a:gd name="connsiteX8" fmla="*/ 6615 w 3871489"/>
              <a:gd name="connsiteY8" fmla="*/ 2747487 h 4096327"/>
              <a:gd name="connsiteX9" fmla="*/ 1143485 w 3871489"/>
              <a:gd name="connsiteY9" fmla="*/ 3155655 h 4096327"/>
              <a:gd name="connsiteX10" fmla="*/ 2930817 w 3871489"/>
              <a:gd name="connsiteY10" fmla="*/ 1368323 h 4096327"/>
              <a:gd name="connsiteX11" fmla="*/ 2407287 w 3871489"/>
              <a:gd name="connsiteY11" fmla="*/ 104524 h 40963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871489" h="4096327">
                <a:moveTo>
                  <a:pt x="2292284" y="0"/>
                </a:moveTo>
                <a:lnTo>
                  <a:pt x="3500914" y="0"/>
                </a:lnTo>
                <a:lnTo>
                  <a:pt x="3542229" y="68006"/>
                </a:lnTo>
                <a:cubicBezTo>
                  <a:pt x="3752213" y="454545"/>
                  <a:pt x="3871489" y="897507"/>
                  <a:pt x="3871489" y="1368323"/>
                </a:cubicBezTo>
                <a:cubicBezTo>
                  <a:pt x="3871489" y="2874936"/>
                  <a:pt x="2650098" y="4096327"/>
                  <a:pt x="1143485" y="4096327"/>
                </a:cubicBezTo>
                <a:cubicBezTo>
                  <a:pt x="766832" y="4096327"/>
                  <a:pt x="408006" y="4019990"/>
                  <a:pt x="81633" y="3881944"/>
                </a:cubicBezTo>
                <a:lnTo>
                  <a:pt x="0" y="3842618"/>
                </a:lnTo>
                <a:lnTo>
                  <a:pt x="0" y="2741475"/>
                </a:lnTo>
                <a:lnTo>
                  <a:pt x="6615" y="2747487"/>
                </a:lnTo>
                <a:cubicBezTo>
                  <a:pt x="315579" y="3002472"/>
                  <a:pt x="711663" y="3155655"/>
                  <a:pt x="1143485" y="3155655"/>
                </a:cubicBezTo>
                <a:cubicBezTo>
                  <a:pt x="2130515" y="3155655"/>
                  <a:pt x="2930817" y="2355353"/>
                  <a:pt x="2930817" y="1368323"/>
                </a:cubicBezTo>
                <a:cubicBezTo>
                  <a:pt x="2930817" y="874812"/>
                  <a:pt x="2730741" y="427979"/>
                  <a:pt x="2407287" y="104524"/>
                </a:cubicBezTo>
                <a:close/>
              </a:path>
            </a:pathLst>
          </a:custGeom>
          <a:solidFill>
            <a:srgbClr val="FFFFFF"/>
          </a:solid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accent1"/>
              </a:solidFill>
            </a:endParaRPr>
          </a:p>
        </p:txBody>
      </p:sp>
      <p:sp>
        <p:nvSpPr>
          <p:cNvPr id="14" name="Freeform: Shape 13">
            <a:extLst>
              <a:ext uri="{FF2B5EF4-FFF2-40B4-BE49-F238E27FC236}">
                <a16:creationId xmlns:a16="http://schemas.microsoft.com/office/drawing/2014/main" id="{11C51958-04D4-4687-95A2-95DCDCF474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2"/>
            <a:ext cx="2232251" cy="2361890"/>
          </a:xfrm>
          <a:custGeom>
            <a:avLst/>
            <a:gdLst>
              <a:gd name="connsiteX0" fmla="*/ 2292284 w 3871489"/>
              <a:gd name="connsiteY0" fmla="*/ 0 h 4096327"/>
              <a:gd name="connsiteX1" fmla="*/ 3500914 w 3871489"/>
              <a:gd name="connsiteY1" fmla="*/ 0 h 4096327"/>
              <a:gd name="connsiteX2" fmla="*/ 3542229 w 3871489"/>
              <a:gd name="connsiteY2" fmla="*/ 68006 h 4096327"/>
              <a:gd name="connsiteX3" fmla="*/ 3871489 w 3871489"/>
              <a:gd name="connsiteY3" fmla="*/ 1368323 h 4096327"/>
              <a:gd name="connsiteX4" fmla="*/ 1143485 w 3871489"/>
              <a:gd name="connsiteY4" fmla="*/ 4096327 h 4096327"/>
              <a:gd name="connsiteX5" fmla="*/ 81633 w 3871489"/>
              <a:gd name="connsiteY5" fmla="*/ 3881944 h 4096327"/>
              <a:gd name="connsiteX6" fmla="*/ 0 w 3871489"/>
              <a:gd name="connsiteY6" fmla="*/ 3842618 h 4096327"/>
              <a:gd name="connsiteX7" fmla="*/ 0 w 3871489"/>
              <a:gd name="connsiteY7" fmla="*/ 2741475 h 4096327"/>
              <a:gd name="connsiteX8" fmla="*/ 6615 w 3871489"/>
              <a:gd name="connsiteY8" fmla="*/ 2747487 h 4096327"/>
              <a:gd name="connsiteX9" fmla="*/ 1143485 w 3871489"/>
              <a:gd name="connsiteY9" fmla="*/ 3155655 h 4096327"/>
              <a:gd name="connsiteX10" fmla="*/ 2930817 w 3871489"/>
              <a:gd name="connsiteY10" fmla="*/ 1368323 h 4096327"/>
              <a:gd name="connsiteX11" fmla="*/ 2407287 w 3871489"/>
              <a:gd name="connsiteY11" fmla="*/ 104524 h 40963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871489" h="4096327">
                <a:moveTo>
                  <a:pt x="2292284" y="0"/>
                </a:moveTo>
                <a:lnTo>
                  <a:pt x="3500914" y="0"/>
                </a:lnTo>
                <a:lnTo>
                  <a:pt x="3542229" y="68006"/>
                </a:lnTo>
                <a:cubicBezTo>
                  <a:pt x="3752213" y="454545"/>
                  <a:pt x="3871489" y="897507"/>
                  <a:pt x="3871489" y="1368323"/>
                </a:cubicBezTo>
                <a:cubicBezTo>
                  <a:pt x="3871489" y="2874936"/>
                  <a:pt x="2650098" y="4096327"/>
                  <a:pt x="1143485" y="4096327"/>
                </a:cubicBezTo>
                <a:cubicBezTo>
                  <a:pt x="766832" y="4096327"/>
                  <a:pt x="408006" y="4019990"/>
                  <a:pt x="81633" y="3881944"/>
                </a:cubicBezTo>
                <a:lnTo>
                  <a:pt x="0" y="3842618"/>
                </a:lnTo>
                <a:lnTo>
                  <a:pt x="0" y="2741475"/>
                </a:lnTo>
                <a:lnTo>
                  <a:pt x="6615" y="2747487"/>
                </a:lnTo>
                <a:cubicBezTo>
                  <a:pt x="315579" y="3002472"/>
                  <a:pt x="711663" y="3155655"/>
                  <a:pt x="1143485" y="3155655"/>
                </a:cubicBezTo>
                <a:cubicBezTo>
                  <a:pt x="2130515" y="3155655"/>
                  <a:pt x="2930817" y="2355353"/>
                  <a:pt x="2930817" y="1368323"/>
                </a:cubicBezTo>
                <a:cubicBezTo>
                  <a:pt x="2930817" y="874812"/>
                  <a:pt x="2730741" y="427979"/>
                  <a:pt x="2407287" y="104524"/>
                </a:cubicBezTo>
                <a:close/>
              </a:path>
            </a:pathLst>
          </a:custGeom>
          <a:solidFill>
            <a:schemeClr val="accent6">
              <a:alpha val="30000"/>
            </a:schemeClr>
          </a:solid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accent1"/>
              </a:solidFill>
            </a:endParaRPr>
          </a:p>
        </p:txBody>
      </p:sp>
      <p:sp>
        <p:nvSpPr>
          <p:cNvPr id="16" name="Freeform: Shape 15">
            <a:extLst>
              <a:ext uri="{FF2B5EF4-FFF2-40B4-BE49-F238E27FC236}">
                <a16:creationId xmlns:a16="http://schemas.microsoft.com/office/drawing/2014/main" id="{79AFCB35-9C04-4524-A0B1-57FF6865D0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92656"/>
            <a:ext cx="1861854" cy="277779"/>
          </a:xfrm>
          <a:custGeom>
            <a:avLst/>
            <a:gdLst>
              <a:gd name="connsiteX0" fmla="*/ 180458 w 1861854"/>
              <a:gd name="connsiteY0" fmla="*/ 0 h 277779"/>
              <a:gd name="connsiteX1" fmla="*/ 419222 w 1861854"/>
              <a:gd name="connsiteY1" fmla="*/ 238761 h 277779"/>
              <a:gd name="connsiteX2" fmla="*/ 657984 w 1861854"/>
              <a:gd name="connsiteY2" fmla="*/ 0 h 277779"/>
              <a:gd name="connsiteX3" fmla="*/ 896745 w 1861854"/>
              <a:gd name="connsiteY3" fmla="*/ 238761 h 277779"/>
              <a:gd name="connsiteX4" fmla="*/ 1135754 w 1861854"/>
              <a:gd name="connsiteY4" fmla="*/ 0 h 277779"/>
              <a:gd name="connsiteX5" fmla="*/ 1374516 w 1861854"/>
              <a:gd name="connsiteY5" fmla="*/ 238761 h 277779"/>
              <a:gd name="connsiteX6" fmla="*/ 1613277 w 1861854"/>
              <a:gd name="connsiteY6" fmla="*/ 0 h 277779"/>
              <a:gd name="connsiteX7" fmla="*/ 1861854 w 1861854"/>
              <a:gd name="connsiteY7" fmla="*/ 248577 h 277779"/>
              <a:gd name="connsiteX8" fmla="*/ 1842470 w 1861854"/>
              <a:gd name="connsiteY8" fmla="*/ 267963 h 277779"/>
              <a:gd name="connsiteX9" fmla="*/ 1613277 w 1861854"/>
              <a:gd name="connsiteY9" fmla="*/ 39017 h 277779"/>
              <a:gd name="connsiteX10" fmla="*/ 1374516 w 1861854"/>
              <a:gd name="connsiteY10" fmla="*/ 277779 h 277779"/>
              <a:gd name="connsiteX11" fmla="*/ 1135754 w 1861854"/>
              <a:gd name="connsiteY11" fmla="*/ 39017 h 277779"/>
              <a:gd name="connsiteX12" fmla="*/ 896745 w 1861854"/>
              <a:gd name="connsiteY12" fmla="*/ 277779 h 277779"/>
              <a:gd name="connsiteX13" fmla="*/ 657984 w 1861854"/>
              <a:gd name="connsiteY13" fmla="*/ 39017 h 277779"/>
              <a:gd name="connsiteX14" fmla="*/ 419222 w 1861854"/>
              <a:gd name="connsiteY14" fmla="*/ 277779 h 277779"/>
              <a:gd name="connsiteX15" fmla="*/ 180458 w 1861854"/>
              <a:gd name="connsiteY15" fmla="*/ 39017 h 277779"/>
              <a:gd name="connsiteX16" fmla="*/ 0 w 1861854"/>
              <a:gd name="connsiteY16" fmla="*/ 219283 h 277779"/>
              <a:gd name="connsiteX17" fmla="*/ 0 w 1861854"/>
              <a:gd name="connsiteY17" fmla="*/ 180458 h 2777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861854" h="277779">
                <a:moveTo>
                  <a:pt x="180458" y="0"/>
                </a:moveTo>
                <a:lnTo>
                  <a:pt x="419222" y="238761"/>
                </a:lnTo>
                <a:lnTo>
                  <a:pt x="657984" y="0"/>
                </a:lnTo>
                <a:lnTo>
                  <a:pt x="896745" y="238761"/>
                </a:lnTo>
                <a:lnTo>
                  <a:pt x="1135754" y="0"/>
                </a:lnTo>
                <a:lnTo>
                  <a:pt x="1374516" y="238761"/>
                </a:lnTo>
                <a:lnTo>
                  <a:pt x="1613277" y="0"/>
                </a:lnTo>
                <a:lnTo>
                  <a:pt x="1861854" y="248577"/>
                </a:lnTo>
                <a:lnTo>
                  <a:pt x="1842470" y="267963"/>
                </a:lnTo>
                <a:lnTo>
                  <a:pt x="1613277" y="39017"/>
                </a:lnTo>
                <a:lnTo>
                  <a:pt x="1374516" y="277779"/>
                </a:lnTo>
                <a:lnTo>
                  <a:pt x="1135754" y="39017"/>
                </a:lnTo>
                <a:lnTo>
                  <a:pt x="896745" y="277779"/>
                </a:lnTo>
                <a:lnTo>
                  <a:pt x="657984" y="39017"/>
                </a:lnTo>
                <a:lnTo>
                  <a:pt x="419222" y="277779"/>
                </a:lnTo>
                <a:lnTo>
                  <a:pt x="180458" y="39017"/>
                </a:lnTo>
                <a:lnTo>
                  <a:pt x="0" y="219283"/>
                </a:lnTo>
                <a:lnTo>
                  <a:pt x="0" y="180458"/>
                </a:lnTo>
                <a:close/>
              </a:path>
            </a:pathLst>
          </a:custGeom>
          <a:solidFill>
            <a:schemeClr val="bg1"/>
          </a:solidFill>
          <a:ln w="9525" cap="flat">
            <a:noFill/>
            <a:prstDash val="solid"/>
            <a:miter/>
          </a:ln>
        </p:spPr>
        <p:txBody>
          <a:bodyPr wrap="square" rtlCol="0" anchor="ctr">
            <a:noAutofit/>
          </a:bodyPr>
          <a:lstStyle/>
          <a:p>
            <a:endParaRPr lang="en-US"/>
          </a:p>
        </p:txBody>
      </p:sp>
      <p:sp>
        <p:nvSpPr>
          <p:cNvPr id="18" name="Freeform: Shape 17">
            <a:extLst>
              <a:ext uri="{FF2B5EF4-FFF2-40B4-BE49-F238E27FC236}">
                <a16:creationId xmlns:a16="http://schemas.microsoft.com/office/drawing/2014/main" id="{D11AD2AD-0BA0-4DD3-8EEA-84686A0E718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32391"/>
            <a:ext cx="1861854" cy="277779"/>
          </a:xfrm>
          <a:custGeom>
            <a:avLst/>
            <a:gdLst>
              <a:gd name="connsiteX0" fmla="*/ 180458 w 1861854"/>
              <a:gd name="connsiteY0" fmla="*/ 0 h 277779"/>
              <a:gd name="connsiteX1" fmla="*/ 419222 w 1861854"/>
              <a:gd name="connsiteY1" fmla="*/ 238761 h 277779"/>
              <a:gd name="connsiteX2" fmla="*/ 657984 w 1861854"/>
              <a:gd name="connsiteY2" fmla="*/ 0 h 277779"/>
              <a:gd name="connsiteX3" fmla="*/ 896745 w 1861854"/>
              <a:gd name="connsiteY3" fmla="*/ 238761 h 277779"/>
              <a:gd name="connsiteX4" fmla="*/ 1135754 w 1861854"/>
              <a:gd name="connsiteY4" fmla="*/ 0 h 277779"/>
              <a:gd name="connsiteX5" fmla="*/ 1374516 w 1861854"/>
              <a:gd name="connsiteY5" fmla="*/ 238761 h 277779"/>
              <a:gd name="connsiteX6" fmla="*/ 1613277 w 1861854"/>
              <a:gd name="connsiteY6" fmla="*/ 0 h 277779"/>
              <a:gd name="connsiteX7" fmla="*/ 1861854 w 1861854"/>
              <a:gd name="connsiteY7" fmla="*/ 248577 h 277779"/>
              <a:gd name="connsiteX8" fmla="*/ 1842470 w 1861854"/>
              <a:gd name="connsiteY8" fmla="*/ 268208 h 277779"/>
              <a:gd name="connsiteX9" fmla="*/ 1613277 w 1861854"/>
              <a:gd name="connsiteY9" fmla="*/ 39017 h 277779"/>
              <a:gd name="connsiteX10" fmla="*/ 1374516 w 1861854"/>
              <a:gd name="connsiteY10" fmla="*/ 277779 h 277779"/>
              <a:gd name="connsiteX11" fmla="*/ 1135754 w 1861854"/>
              <a:gd name="connsiteY11" fmla="*/ 39017 h 277779"/>
              <a:gd name="connsiteX12" fmla="*/ 896745 w 1861854"/>
              <a:gd name="connsiteY12" fmla="*/ 277779 h 277779"/>
              <a:gd name="connsiteX13" fmla="*/ 657984 w 1861854"/>
              <a:gd name="connsiteY13" fmla="*/ 39017 h 277779"/>
              <a:gd name="connsiteX14" fmla="*/ 419222 w 1861854"/>
              <a:gd name="connsiteY14" fmla="*/ 277779 h 277779"/>
              <a:gd name="connsiteX15" fmla="*/ 180458 w 1861854"/>
              <a:gd name="connsiteY15" fmla="*/ 39017 h 277779"/>
              <a:gd name="connsiteX16" fmla="*/ 0 w 1861854"/>
              <a:gd name="connsiteY16" fmla="*/ 219475 h 277779"/>
              <a:gd name="connsiteX17" fmla="*/ 0 w 1861854"/>
              <a:gd name="connsiteY17" fmla="*/ 180458 h 2777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861854" h="277779">
                <a:moveTo>
                  <a:pt x="180458" y="0"/>
                </a:moveTo>
                <a:lnTo>
                  <a:pt x="419222" y="238761"/>
                </a:lnTo>
                <a:lnTo>
                  <a:pt x="657984" y="0"/>
                </a:lnTo>
                <a:lnTo>
                  <a:pt x="896745" y="238761"/>
                </a:lnTo>
                <a:lnTo>
                  <a:pt x="1135754" y="0"/>
                </a:lnTo>
                <a:lnTo>
                  <a:pt x="1374516" y="238761"/>
                </a:lnTo>
                <a:lnTo>
                  <a:pt x="1613277" y="0"/>
                </a:lnTo>
                <a:lnTo>
                  <a:pt x="1861854" y="248577"/>
                </a:lnTo>
                <a:lnTo>
                  <a:pt x="1842470" y="268208"/>
                </a:lnTo>
                <a:lnTo>
                  <a:pt x="1613277" y="39017"/>
                </a:lnTo>
                <a:lnTo>
                  <a:pt x="1374516" y="277779"/>
                </a:lnTo>
                <a:lnTo>
                  <a:pt x="1135754" y="39017"/>
                </a:lnTo>
                <a:lnTo>
                  <a:pt x="896745" y="277779"/>
                </a:lnTo>
                <a:lnTo>
                  <a:pt x="657984" y="39017"/>
                </a:lnTo>
                <a:lnTo>
                  <a:pt x="419222" y="277779"/>
                </a:lnTo>
                <a:lnTo>
                  <a:pt x="180458" y="39017"/>
                </a:lnTo>
                <a:lnTo>
                  <a:pt x="0" y="219475"/>
                </a:lnTo>
                <a:lnTo>
                  <a:pt x="0" y="180458"/>
                </a:lnTo>
                <a:close/>
              </a:path>
            </a:pathLst>
          </a:custGeom>
          <a:solidFill>
            <a:schemeClr val="bg1"/>
          </a:solidFill>
          <a:ln w="9525" cap="flat">
            <a:noFill/>
            <a:prstDash val="solid"/>
            <a:miter/>
          </a:ln>
        </p:spPr>
        <p:txBody>
          <a:bodyPr wrap="square" rtlCol="0" anchor="ctr">
            <a:noAutofit/>
          </a:bodyPr>
          <a:lstStyle/>
          <a:p>
            <a:endParaRPr lang="en-US"/>
          </a:p>
        </p:txBody>
      </p:sp>
      <p:sp>
        <p:nvSpPr>
          <p:cNvPr id="3" name="Content Placeholder 2"/>
          <p:cNvSpPr>
            <a:spLocks noGrp="1"/>
          </p:cNvSpPr>
          <p:nvPr>
            <p:ph idx="4294967295"/>
          </p:nvPr>
        </p:nvSpPr>
        <p:spPr>
          <a:xfrm>
            <a:off x="828497" y="4972329"/>
            <a:ext cx="9415636" cy="1153280"/>
          </a:xfrm>
        </p:spPr>
        <p:txBody>
          <a:bodyPr vert="horz" lIns="91440" tIns="45720" rIns="91440" bIns="45720" rtlCol="0">
            <a:noAutofit/>
          </a:bodyPr>
          <a:lstStyle/>
          <a:p>
            <a:pPr marL="0" indent="0">
              <a:buNone/>
            </a:pPr>
            <a:r>
              <a:rPr lang="en-US" sz="6000" dirty="0">
                <a:solidFill>
                  <a:schemeClr val="bg1"/>
                </a:solidFill>
              </a:rPr>
              <a:t>“Law of effect”</a:t>
            </a:r>
          </a:p>
        </p:txBody>
      </p:sp>
      <p:sp>
        <p:nvSpPr>
          <p:cNvPr id="2" name="Slide Number Placeholder 1"/>
          <p:cNvSpPr>
            <a:spLocks noGrp="1"/>
          </p:cNvSpPr>
          <p:nvPr>
            <p:ph type="sldNum" sz="quarter" idx="12"/>
          </p:nvPr>
        </p:nvSpPr>
        <p:spPr>
          <a:xfrm>
            <a:off x="8610600" y="6356350"/>
            <a:ext cx="2743200" cy="365125"/>
          </a:xfrm>
          <a:prstGeom prst="rect">
            <a:avLst/>
          </a:prstGeom>
        </p:spPr>
        <p:txBody>
          <a:bodyPr vert="horz" lIns="91440" tIns="45720" rIns="91440" bIns="45720" rtlCol="0" anchor="ctr">
            <a:normAutofit/>
          </a:bodyPr>
          <a:lstStyle/>
          <a:p>
            <a:pPr marR="0" lvl="0" indent="0" fontAlgn="auto">
              <a:spcBef>
                <a:spcPts val="0"/>
              </a:spcBef>
              <a:spcAft>
                <a:spcPts val="600"/>
              </a:spcAft>
              <a:buClrTx/>
              <a:buSzTx/>
              <a:buFontTx/>
              <a:buNone/>
              <a:tabLst/>
              <a:defRPr/>
            </a:pPr>
            <a:fld id="{6A66ED19-7386-4E95-B579-D438E3733501}" type="slidenum">
              <a:rPr kumimoji="0" lang="en-US" b="0" i="0" u="none" strike="noStrike" cap="none" spc="0" normalizeH="0" baseline="0" noProof="0">
                <a:ln>
                  <a:noFill/>
                </a:ln>
                <a:solidFill>
                  <a:schemeClr val="bg1"/>
                </a:solidFill>
                <a:effectLst/>
                <a:uLnTx/>
                <a:uFillTx/>
              </a:rPr>
              <a:pPr marR="0" lvl="0" indent="0" fontAlgn="auto">
                <a:spcBef>
                  <a:spcPts val="0"/>
                </a:spcBef>
                <a:spcAft>
                  <a:spcPts val="600"/>
                </a:spcAft>
                <a:buClrTx/>
                <a:buSzTx/>
                <a:buFontTx/>
                <a:buNone/>
                <a:tabLst/>
                <a:defRPr/>
              </a:pPr>
              <a:t>6</a:t>
            </a:fld>
            <a:endParaRPr kumimoji="0" lang="en-US" b="0" i="0" u="none" strike="noStrike" cap="none" spc="0" normalizeH="0" baseline="0" noProof="0">
              <a:ln>
                <a:noFill/>
              </a:ln>
              <a:solidFill>
                <a:schemeClr val="bg1"/>
              </a:solidFill>
              <a:effectLst/>
              <a:uLnTx/>
              <a:uFillTx/>
            </a:endParaRPr>
          </a:p>
        </p:txBody>
      </p:sp>
      <p:grpSp>
        <p:nvGrpSpPr>
          <p:cNvPr id="20" name="Graphic 185">
            <a:extLst>
              <a:ext uri="{FF2B5EF4-FFF2-40B4-BE49-F238E27FC236}">
                <a16:creationId xmlns:a16="http://schemas.microsoft.com/office/drawing/2014/main" id="{0C156BF8-7FF7-440F-BE2B-417DFFE8BFA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428634" y="5987064"/>
            <a:ext cx="1054466" cy="469689"/>
            <a:chOff x="9841624" y="4115729"/>
            <a:chExt cx="602169" cy="268223"/>
          </a:xfrm>
          <a:solidFill>
            <a:schemeClr val="bg1"/>
          </a:solidFill>
        </p:grpSpPr>
        <p:sp>
          <p:nvSpPr>
            <p:cNvPr id="21" name="Freeform: Shape 20">
              <a:extLst>
                <a:ext uri="{FF2B5EF4-FFF2-40B4-BE49-F238E27FC236}">
                  <a16:creationId xmlns:a16="http://schemas.microsoft.com/office/drawing/2014/main" id="{B7067280-C3E7-4DF6-A345-B9FEF6EF8D6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841624"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22" name="Freeform: Shape 21">
              <a:extLst>
                <a:ext uri="{FF2B5EF4-FFF2-40B4-BE49-F238E27FC236}">
                  <a16:creationId xmlns:a16="http://schemas.microsoft.com/office/drawing/2014/main" id="{A78365A8-666B-4417-9D3C-554E6E6B2C5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941445"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23" name="Freeform: Shape 22">
              <a:extLst>
                <a:ext uri="{FF2B5EF4-FFF2-40B4-BE49-F238E27FC236}">
                  <a16:creationId xmlns:a16="http://schemas.microsoft.com/office/drawing/2014/main" id="{E71CAAFA-0A31-4308-AB9F-B1C84ABDF9D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041267"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24" name="Freeform: Shape 23">
              <a:extLst>
                <a:ext uri="{FF2B5EF4-FFF2-40B4-BE49-F238E27FC236}">
                  <a16:creationId xmlns:a16="http://schemas.microsoft.com/office/drawing/2014/main" id="{96AB1D25-144D-4BB4-A45C-60B8A094F41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141090"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25" name="Freeform: Shape 24">
              <a:extLst>
                <a:ext uri="{FF2B5EF4-FFF2-40B4-BE49-F238E27FC236}">
                  <a16:creationId xmlns:a16="http://schemas.microsoft.com/office/drawing/2014/main" id="{069F0FB4-779A-48FC-AC33-784F177C929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40911"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grpSp>
      <p:sp>
        <p:nvSpPr>
          <p:cNvPr id="6" name="TextBox 5">
            <a:extLst>
              <a:ext uri="{FF2B5EF4-FFF2-40B4-BE49-F238E27FC236}">
                <a16:creationId xmlns:a16="http://schemas.microsoft.com/office/drawing/2014/main" id="{D4394743-3FF2-4EC1-8528-9BA00AF1F143}"/>
              </a:ext>
            </a:extLst>
          </p:cNvPr>
          <p:cNvSpPr txBox="1"/>
          <p:nvPr/>
        </p:nvSpPr>
        <p:spPr>
          <a:xfrm>
            <a:off x="246581" y="3921088"/>
            <a:ext cx="11414588" cy="1015663"/>
          </a:xfrm>
          <a:prstGeom prst="rect">
            <a:avLst/>
          </a:prstGeom>
          <a:noFill/>
        </p:spPr>
        <p:txBody>
          <a:bodyPr wrap="square" rtlCol="0">
            <a:spAutoFit/>
          </a:bodyPr>
          <a:lstStyle/>
          <a:p>
            <a:r>
              <a:rPr lang="en-GB" sz="6000" dirty="0">
                <a:solidFill>
                  <a:schemeClr val="bg1"/>
                </a:solidFill>
              </a:rPr>
              <a:t>Edward Thorndike (1874 – 1949)</a:t>
            </a:r>
          </a:p>
        </p:txBody>
      </p:sp>
      <p:pic>
        <p:nvPicPr>
          <p:cNvPr id="7" name="Picture 6">
            <a:extLst>
              <a:ext uri="{FF2B5EF4-FFF2-40B4-BE49-F238E27FC236}">
                <a16:creationId xmlns:a16="http://schemas.microsoft.com/office/drawing/2014/main" id="{0FBA559E-40E0-4616-8B79-24A37B874CD5}"/>
              </a:ext>
            </a:extLst>
          </p:cNvPr>
          <p:cNvPicPr>
            <a:picLocks noChangeAspect="1"/>
          </p:cNvPicPr>
          <p:nvPr/>
        </p:nvPicPr>
        <p:blipFill>
          <a:blip r:embed="rId2"/>
          <a:stretch>
            <a:fillRect/>
          </a:stretch>
        </p:blipFill>
        <p:spPr>
          <a:xfrm>
            <a:off x="5095982" y="431545"/>
            <a:ext cx="5717505" cy="3391264"/>
          </a:xfrm>
          <a:prstGeom prst="rect">
            <a:avLst/>
          </a:prstGeom>
        </p:spPr>
      </p:pic>
    </p:spTree>
    <p:extLst>
      <p:ext uri="{BB962C8B-B14F-4D97-AF65-F5344CB8AC3E}">
        <p14:creationId xmlns:p14="http://schemas.microsoft.com/office/powerpoint/2010/main" val="259650275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5A0118C5-4F8D-4CF4-BADD-53FEACC6C4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Freeform: Shape 11">
            <a:extLst>
              <a:ext uri="{FF2B5EF4-FFF2-40B4-BE49-F238E27FC236}">
                <a16:creationId xmlns:a16="http://schemas.microsoft.com/office/drawing/2014/main" id="{3C1D1FA3-6212-4B97-9B1E-C7F81247C2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2"/>
            <a:ext cx="2232251" cy="2361890"/>
          </a:xfrm>
          <a:custGeom>
            <a:avLst/>
            <a:gdLst>
              <a:gd name="connsiteX0" fmla="*/ 2292284 w 3871489"/>
              <a:gd name="connsiteY0" fmla="*/ 0 h 4096327"/>
              <a:gd name="connsiteX1" fmla="*/ 3500914 w 3871489"/>
              <a:gd name="connsiteY1" fmla="*/ 0 h 4096327"/>
              <a:gd name="connsiteX2" fmla="*/ 3542229 w 3871489"/>
              <a:gd name="connsiteY2" fmla="*/ 68006 h 4096327"/>
              <a:gd name="connsiteX3" fmla="*/ 3871489 w 3871489"/>
              <a:gd name="connsiteY3" fmla="*/ 1368323 h 4096327"/>
              <a:gd name="connsiteX4" fmla="*/ 1143485 w 3871489"/>
              <a:gd name="connsiteY4" fmla="*/ 4096327 h 4096327"/>
              <a:gd name="connsiteX5" fmla="*/ 81633 w 3871489"/>
              <a:gd name="connsiteY5" fmla="*/ 3881944 h 4096327"/>
              <a:gd name="connsiteX6" fmla="*/ 0 w 3871489"/>
              <a:gd name="connsiteY6" fmla="*/ 3842618 h 4096327"/>
              <a:gd name="connsiteX7" fmla="*/ 0 w 3871489"/>
              <a:gd name="connsiteY7" fmla="*/ 2741475 h 4096327"/>
              <a:gd name="connsiteX8" fmla="*/ 6615 w 3871489"/>
              <a:gd name="connsiteY8" fmla="*/ 2747487 h 4096327"/>
              <a:gd name="connsiteX9" fmla="*/ 1143485 w 3871489"/>
              <a:gd name="connsiteY9" fmla="*/ 3155655 h 4096327"/>
              <a:gd name="connsiteX10" fmla="*/ 2930817 w 3871489"/>
              <a:gd name="connsiteY10" fmla="*/ 1368323 h 4096327"/>
              <a:gd name="connsiteX11" fmla="*/ 2407287 w 3871489"/>
              <a:gd name="connsiteY11" fmla="*/ 104524 h 40963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871489" h="4096327">
                <a:moveTo>
                  <a:pt x="2292284" y="0"/>
                </a:moveTo>
                <a:lnTo>
                  <a:pt x="3500914" y="0"/>
                </a:lnTo>
                <a:lnTo>
                  <a:pt x="3542229" y="68006"/>
                </a:lnTo>
                <a:cubicBezTo>
                  <a:pt x="3752213" y="454545"/>
                  <a:pt x="3871489" y="897507"/>
                  <a:pt x="3871489" y="1368323"/>
                </a:cubicBezTo>
                <a:cubicBezTo>
                  <a:pt x="3871489" y="2874936"/>
                  <a:pt x="2650098" y="4096327"/>
                  <a:pt x="1143485" y="4096327"/>
                </a:cubicBezTo>
                <a:cubicBezTo>
                  <a:pt x="766832" y="4096327"/>
                  <a:pt x="408006" y="4019990"/>
                  <a:pt x="81633" y="3881944"/>
                </a:cubicBezTo>
                <a:lnTo>
                  <a:pt x="0" y="3842618"/>
                </a:lnTo>
                <a:lnTo>
                  <a:pt x="0" y="2741475"/>
                </a:lnTo>
                <a:lnTo>
                  <a:pt x="6615" y="2747487"/>
                </a:lnTo>
                <a:cubicBezTo>
                  <a:pt x="315579" y="3002472"/>
                  <a:pt x="711663" y="3155655"/>
                  <a:pt x="1143485" y="3155655"/>
                </a:cubicBezTo>
                <a:cubicBezTo>
                  <a:pt x="2130515" y="3155655"/>
                  <a:pt x="2930817" y="2355353"/>
                  <a:pt x="2930817" y="1368323"/>
                </a:cubicBezTo>
                <a:cubicBezTo>
                  <a:pt x="2930817" y="874812"/>
                  <a:pt x="2730741" y="427979"/>
                  <a:pt x="2407287" y="104524"/>
                </a:cubicBezTo>
                <a:close/>
              </a:path>
            </a:pathLst>
          </a:custGeom>
          <a:solidFill>
            <a:srgbClr val="FFFFFF"/>
          </a:solid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accent1"/>
              </a:solidFill>
            </a:endParaRPr>
          </a:p>
        </p:txBody>
      </p:sp>
      <p:sp>
        <p:nvSpPr>
          <p:cNvPr id="14" name="Freeform: Shape 13">
            <a:extLst>
              <a:ext uri="{FF2B5EF4-FFF2-40B4-BE49-F238E27FC236}">
                <a16:creationId xmlns:a16="http://schemas.microsoft.com/office/drawing/2014/main" id="{11C51958-04D4-4687-95A2-95DCDCF474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2"/>
            <a:ext cx="2232251" cy="2361890"/>
          </a:xfrm>
          <a:custGeom>
            <a:avLst/>
            <a:gdLst>
              <a:gd name="connsiteX0" fmla="*/ 2292284 w 3871489"/>
              <a:gd name="connsiteY0" fmla="*/ 0 h 4096327"/>
              <a:gd name="connsiteX1" fmla="*/ 3500914 w 3871489"/>
              <a:gd name="connsiteY1" fmla="*/ 0 h 4096327"/>
              <a:gd name="connsiteX2" fmla="*/ 3542229 w 3871489"/>
              <a:gd name="connsiteY2" fmla="*/ 68006 h 4096327"/>
              <a:gd name="connsiteX3" fmla="*/ 3871489 w 3871489"/>
              <a:gd name="connsiteY3" fmla="*/ 1368323 h 4096327"/>
              <a:gd name="connsiteX4" fmla="*/ 1143485 w 3871489"/>
              <a:gd name="connsiteY4" fmla="*/ 4096327 h 4096327"/>
              <a:gd name="connsiteX5" fmla="*/ 81633 w 3871489"/>
              <a:gd name="connsiteY5" fmla="*/ 3881944 h 4096327"/>
              <a:gd name="connsiteX6" fmla="*/ 0 w 3871489"/>
              <a:gd name="connsiteY6" fmla="*/ 3842618 h 4096327"/>
              <a:gd name="connsiteX7" fmla="*/ 0 w 3871489"/>
              <a:gd name="connsiteY7" fmla="*/ 2741475 h 4096327"/>
              <a:gd name="connsiteX8" fmla="*/ 6615 w 3871489"/>
              <a:gd name="connsiteY8" fmla="*/ 2747487 h 4096327"/>
              <a:gd name="connsiteX9" fmla="*/ 1143485 w 3871489"/>
              <a:gd name="connsiteY9" fmla="*/ 3155655 h 4096327"/>
              <a:gd name="connsiteX10" fmla="*/ 2930817 w 3871489"/>
              <a:gd name="connsiteY10" fmla="*/ 1368323 h 4096327"/>
              <a:gd name="connsiteX11" fmla="*/ 2407287 w 3871489"/>
              <a:gd name="connsiteY11" fmla="*/ 104524 h 40963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871489" h="4096327">
                <a:moveTo>
                  <a:pt x="2292284" y="0"/>
                </a:moveTo>
                <a:lnTo>
                  <a:pt x="3500914" y="0"/>
                </a:lnTo>
                <a:lnTo>
                  <a:pt x="3542229" y="68006"/>
                </a:lnTo>
                <a:cubicBezTo>
                  <a:pt x="3752213" y="454545"/>
                  <a:pt x="3871489" y="897507"/>
                  <a:pt x="3871489" y="1368323"/>
                </a:cubicBezTo>
                <a:cubicBezTo>
                  <a:pt x="3871489" y="2874936"/>
                  <a:pt x="2650098" y="4096327"/>
                  <a:pt x="1143485" y="4096327"/>
                </a:cubicBezTo>
                <a:cubicBezTo>
                  <a:pt x="766832" y="4096327"/>
                  <a:pt x="408006" y="4019990"/>
                  <a:pt x="81633" y="3881944"/>
                </a:cubicBezTo>
                <a:lnTo>
                  <a:pt x="0" y="3842618"/>
                </a:lnTo>
                <a:lnTo>
                  <a:pt x="0" y="2741475"/>
                </a:lnTo>
                <a:lnTo>
                  <a:pt x="6615" y="2747487"/>
                </a:lnTo>
                <a:cubicBezTo>
                  <a:pt x="315579" y="3002472"/>
                  <a:pt x="711663" y="3155655"/>
                  <a:pt x="1143485" y="3155655"/>
                </a:cubicBezTo>
                <a:cubicBezTo>
                  <a:pt x="2130515" y="3155655"/>
                  <a:pt x="2930817" y="2355353"/>
                  <a:pt x="2930817" y="1368323"/>
                </a:cubicBezTo>
                <a:cubicBezTo>
                  <a:pt x="2930817" y="874812"/>
                  <a:pt x="2730741" y="427979"/>
                  <a:pt x="2407287" y="104524"/>
                </a:cubicBezTo>
                <a:close/>
              </a:path>
            </a:pathLst>
          </a:custGeom>
          <a:solidFill>
            <a:schemeClr val="accent6">
              <a:alpha val="30000"/>
            </a:schemeClr>
          </a:solid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accent1"/>
              </a:solidFill>
            </a:endParaRPr>
          </a:p>
        </p:txBody>
      </p:sp>
      <p:sp>
        <p:nvSpPr>
          <p:cNvPr id="16" name="Freeform: Shape 15">
            <a:extLst>
              <a:ext uri="{FF2B5EF4-FFF2-40B4-BE49-F238E27FC236}">
                <a16:creationId xmlns:a16="http://schemas.microsoft.com/office/drawing/2014/main" id="{79AFCB35-9C04-4524-A0B1-57FF6865D0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92656"/>
            <a:ext cx="1861854" cy="277779"/>
          </a:xfrm>
          <a:custGeom>
            <a:avLst/>
            <a:gdLst>
              <a:gd name="connsiteX0" fmla="*/ 180458 w 1861854"/>
              <a:gd name="connsiteY0" fmla="*/ 0 h 277779"/>
              <a:gd name="connsiteX1" fmla="*/ 419222 w 1861854"/>
              <a:gd name="connsiteY1" fmla="*/ 238761 h 277779"/>
              <a:gd name="connsiteX2" fmla="*/ 657984 w 1861854"/>
              <a:gd name="connsiteY2" fmla="*/ 0 h 277779"/>
              <a:gd name="connsiteX3" fmla="*/ 896745 w 1861854"/>
              <a:gd name="connsiteY3" fmla="*/ 238761 h 277779"/>
              <a:gd name="connsiteX4" fmla="*/ 1135754 w 1861854"/>
              <a:gd name="connsiteY4" fmla="*/ 0 h 277779"/>
              <a:gd name="connsiteX5" fmla="*/ 1374516 w 1861854"/>
              <a:gd name="connsiteY5" fmla="*/ 238761 h 277779"/>
              <a:gd name="connsiteX6" fmla="*/ 1613277 w 1861854"/>
              <a:gd name="connsiteY6" fmla="*/ 0 h 277779"/>
              <a:gd name="connsiteX7" fmla="*/ 1861854 w 1861854"/>
              <a:gd name="connsiteY7" fmla="*/ 248577 h 277779"/>
              <a:gd name="connsiteX8" fmla="*/ 1842470 w 1861854"/>
              <a:gd name="connsiteY8" fmla="*/ 267963 h 277779"/>
              <a:gd name="connsiteX9" fmla="*/ 1613277 w 1861854"/>
              <a:gd name="connsiteY9" fmla="*/ 39017 h 277779"/>
              <a:gd name="connsiteX10" fmla="*/ 1374516 w 1861854"/>
              <a:gd name="connsiteY10" fmla="*/ 277779 h 277779"/>
              <a:gd name="connsiteX11" fmla="*/ 1135754 w 1861854"/>
              <a:gd name="connsiteY11" fmla="*/ 39017 h 277779"/>
              <a:gd name="connsiteX12" fmla="*/ 896745 w 1861854"/>
              <a:gd name="connsiteY12" fmla="*/ 277779 h 277779"/>
              <a:gd name="connsiteX13" fmla="*/ 657984 w 1861854"/>
              <a:gd name="connsiteY13" fmla="*/ 39017 h 277779"/>
              <a:gd name="connsiteX14" fmla="*/ 419222 w 1861854"/>
              <a:gd name="connsiteY14" fmla="*/ 277779 h 277779"/>
              <a:gd name="connsiteX15" fmla="*/ 180458 w 1861854"/>
              <a:gd name="connsiteY15" fmla="*/ 39017 h 277779"/>
              <a:gd name="connsiteX16" fmla="*/ 0 w 1861854"/>
              <a:gd name="connsiteY16" fmla="*/ 219283 h 277779"/>
              <a:gd name="connsiteX17" fmla="*/ 0 w 1861854"/>
              <a:gd name="connsiteY17" fmla="*/ 180458 h 2777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861854" h="277779">
                <a:moveTo>
                  <a:pt x="180458" y="0"/>
                </a:moveTo>
                <a:lnTo>
                  <a:pt x="419222" y="238761"/>
                </a:lnTo>
                <a:lnTo>
                  <a:pt x="657984" y="0"/>
                </a:lnTo>
                <a:lnTo>
                  <a:pt x="896745" y="238761"/>
                </a:lnTo>
                <a:lnTo>
                  <a:pt x="1135754" y="0"/>
                </a:lnTo>
                <a:lnTo>
                  <a:pt x="1374516" y="238761"/>
                </a:lnTo>
                <a:lnTo>
                  <a:pt x="1613277" y="0"/>
                </a:lnTo>
                <a:lnTo>
                  <a:pt x="1861854" y="248577"/>
                </a:lnTo>
                <a:lnTo>
                  <a:pt x="1842470" y="267963"/>
                </a:lnTo>
                <a:lnTo>
                  <a:pt x="1613277" y="39017"/>
                </a:lnTo>
                <a:lnTo>
                  <a:pt x="1374516" y="277779"/>
                </a:lnTo>
                <a:lnTo>
                  <a:pt x="1135754" y="39017"/>
                </a:lnTo>
                <a:lnTo>
                  <a:pt x="896745" y="277779"/>
                </a:lnTo>
                <a:lnTo>
                  <a:pt x="657984" y="39017"/>
                </a:lnTo>
                <a:lnTo>
                  <a:pt x="419222" y="277779"/>
                </a:lnTo>
                <a:lnTo>
                  <a:pt x="180458" y="39017"/>
                </a:lnTo>
                <a:lnTo>
                  <a:pt x="0" y="219283"/>
                </a:lnTo>
                <a:lnTo>
                  <a:pt x="0" y="180458"/>
                </a:lnTo>
                <a:close/>
              </a:path>
            </a:pathLst>
          </a:custGeom>
          <a:solidFill>
            <a:schemeClr val="bg1"/>
          </a:solidFill>
          <a:ln w="9525" cap="flat">
            <a:noFill/>
            <a:prstDash val="solid"/>
            <a:miter/>
          </a:ln>
        </p:spPr>
        <p:txBody>
          <a:bodyPr wrap="square" rtlCol="0" anchor="ctr">
            <a:noAutofit/>
          </a:bodyPr>
          <a:lstStyle/>
          <a:p>
            <a:endParaRPr lang="en-US"/>
          </a:p>
        </p:txBody>
      </p:sp>
      <p:sp>
        <p:nvSpPr>
          <p:cNvPr id="18" name="Freeform: Shape 17">
            <a:extLst>
              <a:ext uri="{FF2B5EF4-FFF2-40B4-BE49-F238E27FC236}">
                <a16:creationId xmlns:a16="http://schemas.microsoft.com/office/drawing/2014/main" id="{D11AD2AD-0BA0-4DD3-8EEA-84686A0E718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32391"/>
            <a:ext cx="1861854" cy="277779"/>
          </a:xfrm>
          <a:custGeom>
            <a:avLst/>
            <a:gdLst>
              <a:gd name="connsiteX0" fmla="*/ 180458 w 1861854"/>
              <a:gd name="connsiteY0" fmla="*/ 0 h 277779"/>
              <a:gd name="connsiteX1" fmla="*/ 419222 w 1861854"/>
              <a:gd name="connsiteY1" fmla="*/ 238761 h 277779"/>
              <a:gd name="connsiteX2" fmla="*/ 657984 w 1861854"/>
              <a:gd name="connsiteY2" fmla="*/ 0 h 277779"/>
              <a:gd name="connsiteX3" fmla="*/ 896745 w 1861854"/>
              <a:gd name="connsiteY3" fmla="*/ 238761 h 277779"/>
              <a:gd name="connsiteX4" fmla="*/ 1135754 w 1861854"/>
              <a:gd name="connsiteY4" fmla="*/ 0 h 277779"/>
              <a:gd name="connsiteX5" fmla="*/ 1374516 w 1861854"/>
              <a:gd name="connsiteY5" fmla="*/ 238761 h 277779"/>
              <a:gd name="connsiteX6" fmla="*/ 1613277 w 1861854"/>
              <a:gd name="connsiteY6" fmla="*/ 0 h 277779"/>
              <a:gd name="connsiteX7" fmla="*/ 1861854 w 1861854"/>
              <a:gd name="connsiteY7" fmla="*/ 248577 h 277779"/>
              <a:gd name="connsiteX8" fmla="*/ 1842470 w 1861854"/>
              <a:gd name="connsiteY8" fmla="*/ 268208 h 277779"/>
              <a:gd name="connsiteX9" fmla="*/ 1613277 w 1861854"/>
              <a:gd name="connsiteY9" fmla="*/ 39017 h 277779"/>
              <a:gd name="connsiteX10" fmla="*/ 1374516 w 1861854"/>
              <a:gd name="connsiteY10" fmla="*/ 277779 h 277779"/>
              <a:gd name="connsiteX11" fmla="*/ 1135754 w 1861854"/>
              <a:gd name="connsiteY11" fmla="*/ 39017 h 277779"/>
              <a:gd name="connsiteX12" fmla="*/ 896745 w 1861854"/>
              <a:gd name="connsiteY12" fmla="*/ 277779 h 277779"/>
              <a:gd name="connsiteX13" fmla="*/ 657984 w 1861854"/>
              <a:gd name="connsiteY13" fmla="*/ 39017 h 277779"/>
              <a:gd name="connsiteX14" fmla="*/ 419222 w 1861854"/>
              <a:gd name="connsiteY14" fmla="*/ 277779 h 277779"/>
              <a:gd name="connsiteX15" fmla="*/ 180458 w 1861854"/>
              <a:gd name="connsiteY15" fmla="*/ 39017 h 277779"/>
              <a:gd name="connsiteX16" fmla="*/ 0 w 1861854"/>
              <a:gd name="connsiteY16" fmla="*/ 219475 h 277779"/>
              <a:gd name="connsiteX17" fmla="*/ 0 w 1861854"/>
              <a:gd name="connsiteY17" fmla="*/ 180458 h 2777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861854" h="277779">
                <a:moveTo>
                  <a:pt x="180458" y="0"/>
                </a:moveTo>
                <a:lnTo>
                  <a:pt x="419222" y="238761"/>
                </a:lnTo>
                <a:lnTo>
                  <a:pt x="657984" y="0"/>
                </a:lnTo>
                <a:lnTo>
                  <a:pt x="896745" y="238761"/>
                </a:lnTo>
                <a:lnTo>
                  <a:pt x="1135754" y="0"/>
                </a:lnTo>
                <a:lnTo>
                  <a:pt x="1374516" y="238761"/>
                </a:lnTo>
                <a:lnTo>
                  <a:pt x="1613277" y="0"/>
                </a:lnTo>
                <a:lnTo>
                  <a:pt x="1861854" y="248577"/>
                </a:lnTo>
                <a:lnTo>
                  <a:pt x="1842470" y="268208"/>
                </a:lnTo>
                <a:lnTo>
                  <a:pt x="1613277" y="39017"/>
                </a:lnTo>
                <a:lnTo>
                  <a:pt x="1374516" y="277779"/>
                </a:lnTo>
                <a:lnTo>
                  <a:pt x="1135754" y="39017"/>
                </a:lnTo>
                <a:lnTo>
                  <a:pt x="896745" y="277779"/>
                </a:lnTo>
                <a:lnTo>
                  <a:pt x="657984" y="39017"/>
                </a:lnTo>
                <a:lnTo>
                  <a:pt x="419222" y="277779"/>
                </a:lnTo>
                <a:lnTo>
                  <a:pt x="180458" y="39017"/>
                </a:lnTo>
                <a:lnTo>
                  <a:pt x="0" y="219475"/>
                </a:lnTo>
                <a:lnTo>
                  <a:pt x="0" y="180458"/>
                </a:lnTo>
                <a:close/>
              </a:path>
            </a:pathLst>
          </a:custGeom>
          <a:solidFill>
            <a:schemeClr val="bg1"/>
          </a:solidFill>
          <a:ln w="9525" cap="flat">
            <a:noFill/>
            <a:prstDash val="solid"/>
            <a:miter/>
          </a:ln>
        </p:spPr>
        <p:txBody>
          <a:bodyPr wrap="square" rtlCol="0" anchor="ctr">
            <a:noAutofit/>
          </a:bodyPr>
          <a:lstStyle/>
          <a:p>
            <a:endParaRPr lang="en-US"/>
          </a:p>
        </p:txBody>
      </p:sp>
      <p:sp>
        <p:nvSpPr>
          <p:cNvPr id="3" name="Content Placeholder 2"/>
          <p:cNvSpPr>
            <a:spLocks noGrp="1"/>
          </p:cNvSpPr>
          <p:nvPr>
            <p:ph idx="4294967295"/>
          </p:nvPr>
        </p:nvSpPr>
        <p:spPr>
          <a:xfrm>
            <a:off x="883698" y="3051425"/>
            <a:ext cx="10599402" cy="3445653"/>
          </a:xfrm>
        </p:spPr>
        <p:txBody>
          <a:bodyPr vert="horz" lIns="91440" tIns="45720" rIns="91440" bIns="45720" rtlCol="0">
            <a:normAutofit/>
          </a:bodyPr>
          <a:lstStyle/>
          <a:p>
            <a:pPr marL="0" indent="0">
              <a:buNone/>
            </a:pPr>
            <a:r>
              <a:rPr lang="en-US" sz="4000" b="1" dirty="0">
                <a:solidFill>
                  <a:schemeClr val="bg1"/>
                </a:solidFill>
              </a:rPr>
              <a:t>“Law of effect”</a:t>
            </a:r>
            <a:endParaRPr lang="en-US" sz="2400" dirty="0">
              <a:solidFill>
                <a:schemeClr val="bg1"/>
              </a:solidFill>
            </a:endParaRPr>
          </a:p>
          <a:p>
            <a:r>
              <a:rPr lang="en-US" sz="3200" dirty="0">
                <a:solidFill>
                  <a:schemeClr val="bg1"/>
                </a:solidFill>
              </a:rPr>
              <a:t>any </a:t>
            </a:r>
            <a:r>
              <a:rPr lang="en-US" sz="3200" dirty="0" err="1">
                <a:solidFill>
                  <a:schemeClr val="bg1"/>
                </a:solidFill>
              </a:rPr>
              <a:t>behaviour</a:t>
            </a:r>
            <a:r>
              <a:rPr lang="en-US" sz="3200" dirty="0">
                <a:solidFill>
                  <a:schemeClr val="bg1"/>
                </a:solidFill>
              </a:rPr>
              <a:t> that is followed by pleasant consequences is likely to be repeated</a:t>
            </a:r>
          </a:p>
          <a:p>
            <a:r>
              <a:rPr lang="en-US" sz="3200" dirty="0">
                <a:solidFill>
                  <a:schemeClr val="bg1"/>
                </a:solidFill>
              </a:rPr>
              <a:t>any </a:t>
            </a:r>
            <a:r>
              <a:rPr lang="en-US" sz="3200" dirty="0" err="1">
                <a:solidFill>
                  <a:schemeClr val="bg1"/>
                </a:solidFill>
              </a:rPr>
              <a:t>behaviour</a:t>
            </a:r>
            <a:r>
              <a:rPr lang="en-US" sz="3200" dirty="0">
                <a:solidFill>
                  <a:schemeClr val="bg1"/>
                </a:solidFill>
              </a:rPr>
              <a:t> followed by unpleasant consequences is likely to be stopped </a:t>
            </a:r>
          </a:p>
        </p:txBody>
      </p:sp>
      <p:sp>
        <p:nvSpPr>
          <p:cNvPr id="2" name="Slide Number Placeholder 1"/>
          <p:cNvSpPr>
            <a:spLocks noGrp="1"/>
          </p:cNvSpPr>
          <p:nvPr>
            <p:ph type="sldNum" sz="quarter" idx="12"/>
          </p:nvPr>
        </p:nvSpPr>
        <p:spPr>
          <a:xfrm>
            <a:off x="8610600" y="6356350"/>
            <a:ext cx="2743200" cy="365125"/>
          </a:xfrm>
          <a:prstGeom prst="rect">
            <a:avLst/>
          </a:prstGeom>
        </p:spPr>
        <p:txBody>
          <a:bodyPr vert="horz" lIns="91440" tIns="45720" rIns="91440" bIns="45720" rtlCol="0" anchor="ctr">
            <a:normAutofit/>
          </a:bodyPr>
          <a:lstStyle/>
          <a:p>
            <a:pPr marR="0" lvl="0" indent="0" fontAlgn="auto">
              <a:spcBef>
                <a:spcPts val="0"/>
              </a:spcBef>
              <a:spcAft>
                <a:spcPts val="600"/>
              </a:spcAft>
              <a:buClrTx/>
              <a:buSzTx/>
              <a:buFontTx/>
              <a:buNone/>
              <a:tabLst/>
              <a:defRPr/>
            </a:pPr>
            <a:fld id="{6A66ED19-7386-4E95-B579-D438E3733501}" type="slidenum">
              <a:rPr kumimoji="0" lang="en-US" b="0" i="0" u="none" strike="noStrike" cap="none" spc="0" normalizeH="0" baseline="0" noProof="0">
                <a:ln>
                  <a:noFill/>
                </a:ln>
                <a:solidFill>
                  <a:schemeClr val="bg1"/>
                </a:solidFill>
                <a:effectLst/>
                <a:uLnTx/>
                <a:uFillTx/>
              </a:rPr>
              <a:pPr marR="0" lvl="0" indent="0" fontAlgn="auto">
                <a:spcBef>
                  <a:spcPts val="0"/>
                </a:spcBef>
                <a:spcAft>
                  <a:spcPts val="600"/>
                </a:spcAft>
                <a:buClrTx/>
                <a:buSzTx/>
                <a:buFontTx/>
                <a:buNone/>
                <a:tabLst/>
                <a:defRPr/>
              </a:pPr>
              <a:t>7</a:t>
            </a:fld>
            <a:endParaRPr kumimoji="0" lang="en-US" b="0" i="0" u="none" strike="noStrike" cap="none" spc="0" normalizeH="0" baseline="0" noProof="0">
              <a:ln>
                <a:noFill/>
              </a:ln>
              <a:solidFill>
                <a:schemeClr val="bg1"/>
              </a:solidFill>
              <a:effectLst/>
              <a:uLnTx/>
              <a:uFillTx/>
            </a:endParaRPr>
          </a:p>
        </p:txBody>
      </p:sp>
      <p:grpSp>
        <p:nvGrpSpPr>
          <p:cNvPr id="20" name="Graphic 185">
            <a:extLst>
              <a:ext uri="{FF2B5EF4-FFF2-40B4-BE49-F238E27FC236}">
                <a16:creationId xmlns:a16="http://schemas.microsoft.com/office/drawing/2014/main" id="{0C156BF8-7FF7-440F-BE2B-417DFFE8BFA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428634" y="5987064"/>
            <a:ext cx="1054466" cy="469689"/>
            <a:chOff x="9841624" y="4115729"/>
            <a:chExt cx="602169" cy="268223"/>
          </a:xfrm>
          <a:solidFill>
            <a:schemeClr val="bg1"/>
          </a:solidFill>
        </p:grpSpPr>
        <p:sp>
          <p:nvSpPr>
            <p:cNvPr id="21" name="Freeform: Shape 20">
              <a:extLst>
                <a:ext uri="{FF2B5EF4-FFF2-40B4-BE49-F238E27FC236}">
                  <a16:creationId xmlns:a16="http://schemas.microsoft.com/office/drawing/2014/main" id="{B7067280-C3E7-4DF6-A345-B9FEF6EF8D6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841624"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22" name="Freeform: Shape 21">
              <a:extLst>
                <a:ext uri="{FF2B5EF4-FFF2-40B4-BE49-F238E27FC236}">
                  <a16:creationId xmlns:a16="http://schemas.microsoft.com/office/drawing/2014/main" id="{A78365A8-666B-4417-9D3C-554E6E6B2C5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941445"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23" name="Freeform: Shape 22">
              <a:extLst>
                <a:ext uri="{FF2B5EF4-FFF2-40B4-BE49-F238E27FC236}">
                  <a16:creationId xmlns:a16="http://schemas.microsoft.com/office/drawing/2014/main" id="{E71CAAFA-0A31-4308-AB9F-B1C84ABDF9D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041267"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24" name="Freeform: Shape 23">
              <a:extLst>
                <a:ext uri="{FF2B5EF4-FFF2-40B4-BE49-F238E27FC236}">
                  <a16:creationId xmlns:a16="http://schemas.microsoft.com/office/drawing/2014/main" id="{96AB1D25-144D-4BB4-A45C-60B8A094F41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141090"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25" name="Freeform: Shape 24">
              <a:extLst>
                <a:ext uri="{FF2B5EF4-FFF2-40B4-BE49-F238E27FC236}">
                  <a16:creationId xmlns:a16="http://schemas.microsoft.com/office/drawing/2014/main" id="{069F0FB4-779A-48FC-AC33-784F177C929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40911"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grpSp>
      <p:sp>
        <p:nvSpPr>
          <p:cNvPr id="6" name="TextBox 5">
            <a:extLst>
              <a:ext uri="{FF2B5EF4-FFF2-40B4-BE49-F238E27FC236}">
                <a16:creationId xmlns:a16="http://schemas.microsoft.com/office/drawing/2014/main" id="{D4394743-3FF2-4EC1-8528-9BA00AF1F143}"/>
              </a:ext>
            </a:extLst>
          </p:cNvPr>
          <p:cNvSpPr txBox="1"/>
          <p:nvPr/>
        </p:nvSpPr>
        <p:spPr>
          <a:xfrm>
            <a:off x="2500395" y="1010170"/>
            <a:ext cx="3984633" cy="1323439"/>
          </a:xfrm>
          <a:prstGeom prst="rect">
            <a:avLst/>
          </a:prstGeom>
          <a:noFill/>
        </p:spPr>
        <p:txBody>
          <a:bodyPr wrap="square" rtlCol="0">
            <a:spAutoFit/>
          </a:bodyPr>
          <a:lstStyle/>
          <a:p>
            <a:r>
              <a:rPr lang="en-GB" sz="4000" dirty="0">
                <a:solidFill>
                  <a:schemeClr val="bg1"/>
                </a:solidFill>
              </a:rPr>
              <a:t>Edward Thorndike (1874 – 1949)</a:t>
            </a:r>
          </a:p>
        </p:txBody>
      </p:sp>
      <p:pic>
        <p:nvPicPr>
          <p:cNvPr id="7" name="Picture 6">
            <a:extLst>
              <a:ext uri="{FF2B5EF4-FFF2-40B4-BE49-F238E27FC236}">
                <a16:creationId xmlns:a16="http://schemas.microsoft.com/office/drawing/2014/main" id="{0FBA559E-40E0-4616-8B79-24A37B874CD5}"/>
              </a:ext>
            </a:extLst>
          </p:cNvPr>
          <p:cNvPicPr>
            <a:picLocks noChangeAspect="1"/>
          </p:cNvPicPr>
          <p:nvPr/>
        </p:nvPicPr>
        <p:blipFill>
          <a:blip r:embed="rId2"/>
          <a:stretch>
            <a:fillRect/>
          </a:stretch>
        </p:blipFill>
        <p:spPr>
          <a:xfrm>
            <a:off x="7164136" y="593368"/>
            <a:ext cx="4144165" cy="2458058"/>
          </a:xfrm>
          <a:prstGeom prst="rect">
            <a:avLst/>
          </a:prstGeom>
        </p:spPr>
      </p:pic>
    </p:spTree>
    <p:extLst>
      <p:ext uri="{BB962C8B-B14F-4D97-AF65-F5344CB8AC3E}">
        <p14:creationId xmlns:p14="http://schemas.microsoft.com/office/powerpoint/2010/main" val="253552515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Online Media 1" title="Thorndikes Puzzle Box">
            <a:hlinkClick r:id="" action="ppaction://media"/>
            <a:extLst>
              <a:ext uri="{FF2B5EF4-FFF2-40B4-BE49-F238E27FC236}">
                <a16:creationId xmlns:a16="http://schemas.microsoft.com/office/drawing/2014/main" id="{7222E36A-7456-F277-CB8C-9B86D080139A}"/>
              </a:ext>
            </a:extLst>
          </p:cNvPr>
          <p:cNvPicPr>
            <a:picLocks noRot="1" noChangeAspect="1"/>
          </p:cNvPicPr>
          <p:nvPr>
            <a:videoFile r:link="rId1"/>
          </p:nvPr>
        </p:nvPicPr>
        <p:blipFill>
          <a:blip r:embed="rId3"/>
          <a:stretch>
            <a:fillRect/>
          </a:stretch>
        </p:blipFill>
        <p:spPr>
          <a:xfrm>
            <a:off x="1859622" y="331342"/>
            <a:ext cx="8455632" cy="6341724"/>
          </a:xfrm>
          <a:prstGeom prst="rect">
            <a:avLst/>
          </a:prstGeom>
        </p:spPr>
      </p:pic>
    </p:spTree>
    <p:extLst>
      <p:ext uri="{BB962C8B-B14F-4D97-AF65-F5344CB8AC3E}">
        <p14:creationId xmlns:p14="http://schemas.microsoft.com/office/powerpoint/2010/main" val="95597404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2"/>
                </p:tgtEl>
              </p:cMediaNode>
            </p:video>
            <p:seq concurrent="1" nextAc="seek">
              <p:cTn id="8" restart="whenNotActive" fill="hold" evtFilter="cancelBubble" nodeType="interactiveSeq">
                <p:stCondLst>
                  <p:cond evt="onClick" delay="0">
                    <p:tgtEl>
                      <p:spTgt spid="2"/>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2"/>
                                        </p:tgtEl>
                                      </p:cBhvr>
                                    </p:cmd>
                                  </p:childTnLst>
                                </p:cTn>
                              </p:par>
                            </p:childTnLst>
                          </p:cTn>
                        </p:par>
                      </p:childTnLst>
                    </p:cTn>
                  </p:par>
                </p:childTnLst>
              </p:cTn>
              <p:nextCondLst>
                <p:cond evt="onClick" delay="0">
                  <p:tgtEl>
                    <p:spTgt spid="2"/>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C5DE69-68B6-CBC3-3E48-5AFD5FE6C680}"/>
              </a:ext>
            </a:extLst>
          </p:cNvPr>
          <p:cNvSpPr>
            <a:spLocks noGrp="1"/>
          </p:cNvSpPr>
          <p:nvPr>
            <p:ph type="title"/>
          </p:nvPr>
        </p:nvSpPr>
        <p:spPr/>
        <p:txBody>
          <a:bodyPr/>
          <a:lstStyle/>
          <a:p>
            <a:endParaRPr lang="en-GB"/>
          </a:p>
        </p:txBody>
      </p:sp>
      <p:pic>
        <p:nvPicPr>
          <p:cNvPr id="4" name="Online Media 3" title="Thorndike Puzzle Box - Psychology Experiment">
            <a:hlinkClick r:id="" action="ppaction://media"/>
            <a:extLst>
              <a:ext uri="{FF2B5EF4-FFF2-40B4-BE49-F238E27FC236}">
                <a16:creationId xmlns:a16="http://schemas.microsoft.com/office/drawing/2014/main" id="{54937E80-E364-CED3-BA31-EF33B28EFC87}"/>
              </a:ext>
            </a:extLst>
          </p:cNvPr>
          <p:cNvPicPr>
            <a:picLocks noGrp="1" noRot="1" noChangeAspect="1"/>
          </p:cNvPicPr>
          <p:nvPr>
            <p:ph idx="1"/>
            <a:videoFile r:link="rId1"/>
          </p:nvPr>
        </p:nvPicPr>
        <p:blipFill>
          <a:blip r:embed="rId3"/>
          <a:stretch>
            <a:fillRect/>
          </a:stretch>
        </p:blipFill>
        <p:spPr>
          <a:xfrm>
            <a:off x="2498725" y="876300"/>
            <a:ext cx="8053388" cy="4530725"/>
          </a:xfrm>
          <a:prstGeom prst="rect">
            <a:avLst/>
          </a:prstGeom>
        </p:spPr>
      </p:pic>
    </p:spTree>
    <p:extLst>
      <p:ext uri="{BB962C8B-B14F-4D97-AF65-F5344CB8AC3E}">
        <p14:creationId xmlns:p14="http://schemas.microsoft.com/office/powerpoint/2010/main" val="378708392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95B9BA8-1D69-4796-85F5-B6D0BD5235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45DD8EF-205F-4114-9784-D88EC54CF894}"/>
              </a:ext>
            </a:extLst>
          </p:cNvPr>
          <p:cNvSpPr>
            <a:spLocks noGrp="1"/>
          </p:cNvSpPr>
          <p:nvPr>
            <p:ph type="title"/>
          </p:nvPr>
        </p:nvSpPr>
        <p:spPr>
          <a:xfrm>
            <a:off x="6981825" y="961054"/>
            <a:ext cx="4391024" cy="2004138"/>
          </a:xfrm>
        </p:spPr>
        <p:txBody>
          <a:bodyPr anchor="t">
            <a:noAutofit/>
          </a:bodyPr>
          <a:lstStyle/>
          <a:p>
            <a:r>
              <a:rPr lang="en-GB" sz="5400" dirty="0">
                <a:solidFill>
                  <a:schemeClr val="bg1"/>
                </a:solidFill>
              </a:rPr>
              <a:t>JB Watson (1878-1958) </a:t>
            </a:r>
          </a:p>
        </p:txBody>
      </p:sp>
      <p:grpSp>
        <p:nvGrpSpPr>
          <p:cNvPr id="11" name="Group 10">
            <a:extLst>
              <a:ext uri="{FF2B5EF4-FFF2-40B4-BE49-F238E27FC236}">
                <a16:creationId xmlns:a16="http://schemas.microsoft.com/office/drawing/2014/main" id="{CC09AFE8-9934-40C0-A058-4008A3B197E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827160" y="1498600"/>
            <a:ext cx="5260976" cy="4707593"/>
            <a:chOff x="6096000" y="841376"/>
            <a:chExt cx="5260976" cy="4707593"/>
          </a:xfrm>
          <a:effectLst>
            <a:outerShdw blurRad="381000" dist="152400" dir="5400000" algn="ctr" rotWithShape="0">
              <a:srgbClr val="000000">
                <a:alpha val="10000"/>
              </a:srgbClr>
            </a:outerShdw>
          </a:effectLst>
        </p:grpSpPr>
        <p:grpSp>
          <p:nvGrpSpPr>
            <p:cNvPr id="12" name="Group 11">
              <a:extLst>
                <a:ext uri="{FF2B5EF4-FFF2-40B4-BE49-F238E27FC236}">
                  <a16:creationId xmlns:a16="http://schemas.microsoft.com/office/drawing/2014/main" id="{23588ED6-49C5-4EAF-BBCE-DB6B4184D365}"/>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6096001" y="841376"/>
              <a:ext cx="5260975" cy="4707593"/>
              <a:chOff x="6096001" y="841376"/>
              <a:chExt cx="5260975" cy="4707593"/>
            </a:xfrm>
          </p:grpSpPr>
          <p:sp>
            <p:nvSpPr>
              <p:cNvPr id="16" name="Freeform: Shape 15">
                <a:extLst>
                  <a:ext uri="{FF2B5EF4-FFF2-40B4-BE49-F238E27FC236}">
                    <a16:creationId xmlns:a16="http://schemas.microsoft.com/office/drawing/2014/main" id="{0149B80A-4A62-4495-AE87-F32755EBDD9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96001" y="841376"/>
                <a:ext cx="5260975" cy="4707593"/>
              </a:xfrm>
              <a:custGeom>
                <a:avLst/>
                <a:gdLst>
                  <a:gd name="connsiteX0" fmla="*/ 0 w 5260975"/>
                  <a:gd name="connsiteY0" fmla="*/ 0 h 4707593"/>
                  <a:gd name="connsiteX1" fmla="*/ 5260975 w 5260975"/>
                  <a:gd name="connsiteY1" fmla="*/ 0 h 4707593"/>
                  <a:gd name="connsiteX2" fmla="*/ 5260975 w 5260975"/>
                  <a:gd name="connsiteY2" fmla="*/ 3296937 h 4707593"/>
                  <a:gd name="connsiteX3" fmla="*/ 5260975 w 5260975"/>
                  <a:gd name="connsiteY3" fmla="*/ 3518571 h 4707593"/>
                  <a:gd name="connsiteX4" fmla="*/ 5226503 w 5260975"/>
                  <a:gd name="connsiteY4" fmla="*/ 3534000 h 4707593"/>
                  <a:gd name="connsiteX5" fmla="*/ 5206341 w 5260975"/>
                  <a:gd name="connsiteY5" fmla="*/ 3542065 h 4707593"/>
                  <a:gd name="connsiteX6" fmla="*/ 5123287 w 5260975"/>
                  <a:gd name="connsiteY6" fmla="*/ 3594010 h 4707593"/>
                  <a:gd name="connsiteX7" fmla="*/ 5048107 w 5260975"/>
                  <a:gd name="connsiteY7" fmla="*/ 3658244 h 4707593"/>
                  <a:gd name="connsiteX8" fmla="*/ 4992899 w 5260975"/>
                  <a:gd name="connsiteY8" fmla="*/ 3734479 h 4707593"/>
                  <a:gd name="connsiteX9" fmla="*/ 4977440 w 5260975"/>
                  <a:gd name="connsiteY9" fmla="*/ 3752627 h 4707593"/>
                  <a:gd name="connsiteX10" fmla="*/ 4935193 w 5260975"/>
                  <a:gd name="connsiteY10" fmla="*/ 3775382 h 4707593"/>
                  <a:gd name="connsiteX11" fmla="*/ 4897844 w 5260975"/>
                  <a:gd name="connsiteY11" fmla="*/ 3792472 h 4707593"/>
                  <a:gd name="connsiteX12" fmla="*/ 4870767 w 5260975"/>
                  <a:gd name="connsiteY12" fmla="*/ 3811388 h 4707593"/>
                  <a:gd name="connsiteX13" fmla="*/ 4847916 w 5260975"/>
                  <a:gd name="connsiteY13" fmla="*/ 3828767 h 4707593"/>
                  <a:gd name="connsiteX14" fmla="*/ 4796163 w 5260975"/>
                  <a:gd name="connsiteY14" fmla="*/ 3873702 h 4707593"/>
                  <a:gd name="connsiteX15" fmla="*/ 4738843 w 5260975"/>
                  <a:gd name="connsiteY15" fmla="*/ 3911628 h 4707593"/>
                  <a:gd name="connsiteX16" fmla="*/ 4692755 w 5260975"/>
                  <a:gd name="connsiteY16" fmla="*/ 3958099 h 4707593"/>
                  <a:gd name="connsiteX17" fmla="*/ 4673744 w 5260975"/>
                  <a:gd name="connsiteY17" fmla="*/ 3983255 h 4707593"/>
                  <a:gd name="connsiteX18" fmla="*/ 4633801 w 5260975"/>
                  <a:gd name="connsiteY18" fmla="*/ 4000442 h 4707593"/>
                  <a:gd name="connsiteX19" fmla="*/ 4590499 w 5260975"/>
                  <a:gd name="connsiteY19" fmla="*/ 4027326 h 4707593"/>
                  <a:gd name="connsiteX20" fmla="*/ 4559773 w 5260975"/>
                  <a:gd name="connsiteY20" fmla="*/ 4054018 h 4707593"/>
                  <a:gd name="connsiteX21" fmla="*/ 4536059 w 5260975"/>
                  <a:gd name="connsiteY21" fmla="*/ 4071877 h 4707593"/>
                  <a:gd name="connsiteX22" fmla="*/ 4502549 w 5260975"/>
                  <a:gd name="connsiteY22" fmla="*/ 4089832 h 4707593"/>
                  <a:gd name="connsiteX23" fmla="*/ 4468944 w 5260975"/>
                  <a:gd name="connsiteY23" fmla="*/ 4113356 h 4707593"/>
                  <a:gd name="connsiteX24" fmla="*/ 4452622 w 5260975"/>
                  <a:gd name="connsiteY24" fmla="*/ 4127854 h 4707593"/>
                  <a:gd name="connsiteX25" fmla="*/ 4421032 w 5260975"/>
                  <a:gd name="connsiteY25" fmla="*/ 4151953 h 4707593"/>
                  <a:gd name="connsiteX26" fmla="*/ 4388483 w 5260975"/>
                  <a:gd name="connsiteY26" fmla="*/ 4174421 h 4707593"/>
                  <a:gd name="connsiteX27" fmla="*/ 4327321 w 5260975"/>
                  <a:gd name="connsiteY27" fmla="*/ 4200153 h 4707593"/>
                  <a:gd name="connsiteX28" fmla="*/ 4271633 w 5260975"/>
                  <a:gd name="connsiteY28" fmla="*/ 4237983 h 4707593"/>
                  <a:gd name="connsiteX29" fmla="*/ 4227465 w 5260975"/>
                  <a:gd name="connsiteY29" fmla="*/ 4265635 h 4707593"/>
                  <a:gd name="connsiteX30" fmla="*/ 4201733 w 5260975"/>
                  <a:gd name="connsiteY30" fmla="*/ 4283783 h 4707593"/>
                  <a:gd name="connsiteX31" fmla="*/ 4154494 w 5260975"/>
                  <a:gd name="connsiteY31" fmla="*/ 4324301 h 4707593"/>
                  <a:gd name="connsiteX32" fmla="*/ 4081234 w 5260975"/>
                  <a:gd name="connsiteY32" fmla="*/ 4366931 h 4707593"/>
                  <a:gd name="connsiteX33" fmla="*/ 4036971 w 5260975"/>
                  <a:gd name="connsiteY33" fmla="*/ 4389975 h 4707593"/>
                  <a:gd name="connsiteX34" fmla="*/ 3941725 w 5260975"/>
                  <a:gd name="connsiteY34" fmla="*/ 4424733 h 4707593"/>
                  <a:gd name="connsiteX35" fmla="*/ 3910999 w 5260975"/>
                  <a:gd name="connsiteY35" fmla="*/ 4437119 h 4707593"/>
                  <a:gd name="connsiteX36" fmla="*/ 3875859 w 5260975"/>
                  <a:gd name="connsiteY36" fmla="*/ 4445280 h 4707593"/>
                  <a:gd name="connsiteX37" fmla="*/ 3819401 w 5260975"/>
                  <a:gd name="connsiteY37" fmla="*/ 4464579 h 4707593"/>
                  <a:gd name="connsiteX38" fmla="*/ 3709176 w 5260975"/>
                  <a:gd name="connsiteY38" fmla="*/ 4497800 h 4707593"/>
                  <a:gd name="connsiteX39" fmla="*/ 3684981 w 5260975"/>
                  <a:gd name="connsiteY39" fmla="*/ 4502889 h 4707593"/>
                  <a:gd name="connsiteX40" fmla="*/ 3623338 w 5260975"/>
                  <a:gd name="connsiteY40" fmla="*/ 4524300 h 4707593"/>
                  <a:gd name="connsiteX41" fmla="*/ 3586373 w 5260975"/>
                  <a:gd name="connsiteY41" fmla="*/ 4538702 h 4707593"/>
                  <a:gd name="connsiteX42" fmla="*/ 3555743 w 5260975"/>
                  <a:gd name="connsiteY42" fmla="*/ 4546960 h 4707593"/>
                  <a:gd name="connsiteX43" fmla="*/ 3528667 w 5260975"/>
                  <a:gd name="connsiteY43" fmla="*/ 4550801 h 4707593"/>
                  <a:gd name="connsiteX44" fmla="*/ 3457424 w 5260975"/>
                  <a:gd name="connsiteY44" fmla="*/ 4569811 h 4707593"/>
                  <a:gd name="connsiteX45" fmla="*/ 3429003 w 5260975"/>
                  <a:gd name="connsiteY45" fmla="*/ 4577301 h 4707593"/>
                  <a:gd name="connsiteX46" fmla="*/ 3355264 w 5260975"/>
                  <a:gd name="connsiteY46" fmla="*/ 4603033 h 4707593"/>
                  <a:gd name="connsiteX47" fmla="*/ 3292757 w 5260975"/>
                  <a:gd name="connsiteY47" fmla="*/ 4620027 h 4707593"/>
                  <a:gd name="connsiteX48" fmla="*/ 3266643 w 5260975"/>
                  <a:gd name="connsiteY48" fmla="*/ 4628188 h 4707593"/>
                  <a:gd name="connsiteX49" fmla="*/ 3206921 w 5260975"/>
                  <a:gd name="connsiteY49" fmla="*/ 4641823 h 4707593"/>
                  <a:gd name="connsiteX50" fmla="*/ 3173123 w 5260975"/>
                  <a:gd name="connsiteY50" fmla="*/ 4651425 h 4707593"/>
                  <a:gd name="connsiteX51" fmla="*/ 3090646 w 5260975"/>
                  <a:gd name="connsiteY51" fmla="*/ 4662274 h 4707593"/>
                  <a:gd name="connsiteX52" fmla="*/ 3005480 w 5260975"/>
                  <a:gd name="connsiteY52" fmla="*/ 4672739 h 4707593"/>
                  <a:gd name="connsiteX53" fmla="*/ 2958721 w 5260975"/>
                  <a:gd name="connsiteY53" fmla="*/ 4676196 h 4707593"/>
                  <a:gd name="connsiteX54" fmla="*/ 2917915 w 5260975"/>
                  <a:gd name="connsiteY54" fmla="*/ 4681670 h 4707593"/>
                  <a:gd name="connsiteX55" fmla="*/ 2882389 w 5260975"/>
                  <a:gd name="connsiteY55" fmla="*/ 4685126 h 4707593"/>
                  <a:gd name="connsiteX56" fmla="*/ 2825837 w 5260975"/>
                  <a:gd name="connsiteY56" fmla="*/ 4692135 h 4707593"/>
                  <a:gd name="connsiteX57" fmla="*/ 2802313 w 5260975"/>
                  <a:gd name="connsiteY57" fmla="*/ 4693960 h 4707593"/>
                  <a:gd name="connsiteX58" fmla="*/ 2746816 w 5260975"/>
                  <a:gd name="connsiteY58" fmla="*/ 4693863 h 4707593"/>
                  <a:gd name="connsiteX59" fmla="*/ 2727517 w 5260975"/>
                  <a:gd name="connsiteY59" fmla="*/ 4692903 h 4707593"/>
                  <a:gd name="connsiteX60" fmla="*/ 2690359 w 5260975"/>
                  <a:gd name="connsiteY60" fmla="*/ 4680997 h 4707593"/>
                  <a:gd name="connsiteX61" fmla="*/ 2685943 w 5260975"/>
                  <a:gd name="connsiteY61" fmla="*/ 4680133 h 4707593"/>
                  <a:gd name="connsiteX62" fmla="*/ 2661554 w 5260975"/>
                  <a:gd name="connsiteY62" fmla="*/ 4675428 h 4707593"/>
                  <a:gd name="connsiteX63" fmla="*/ 2648208 w 5260975"/>
                  <a:gd name="connsiteY63" fmla="*/ 4673892 h 4707593"/>
                  <a:gd name="connsiteX64" fmla="*/ 2597512 w 5260975"/>
                  <a:gd name="connsiteY64" fmla="*/ 4664099 h 4707593"/>
                  <a:gd name="connsiteX65" fmla="*/ 2568324 w 5260975"/>
                  <a:gd name="connsiteY65" fmla="*/ 4659490 h 4707593"/>
                  <a:gd name="connsiteX66" fmla="*/ 2544704 w 5260975"/>
                  <a:gd name="connsiteY66" fmla="*/ 4660162 h 4707593"/>
                  <a:gd name="connsiteX67" fmla="*/ 2503225 w 5260975"/>
                  <a:gd name="connsiteY67" fmla="*/ 4661026 h 4707593"/>
                  <a:gd name="connsiteX68" fmla="*/ 2489975 w 5260975"/>
                  <a:gd name="connsiteY68" fmla="*/ 4663235 h 4707593"/>
                  <a:gd name="connsiteX69" fmla="*/ 2430061 w 5260975"/>
                  <a:gd name="connsiteY69" fmla="*/ 4656897 h 4707593"/>
                  <a:gd name="connsiteX70" fmla="*/ 2395880 w 5260975"/>
                  <a:gd name="connsiteY70" fmla="*/ 4656417 h 4707593"/>
                  <a:gd name="connsiteX71" fmla="*/ 2357378 w 5260975"/>
                  <a:gd name="connsiteY71" fmla="*/ 4648544 h 4707593"/>
                  <a:gd name="connsiteX72" fmla="*/ 2346145 w 5260975"/>
                  <a:gd name="connsiteY72" fmla="*/ 4648928 h 4707593"/>
                  <a:gd name="connsiteX73" fmla="*/ 2333567 w 5260975"/>
                  <a:gd name="connsiteY73" fmla="*/ 4649600 h 4707593"/>
                  <a:gd name="connsiteX74" fmla="*/ 2294968 w 5260975"/>
                  <a:gd name="connsiteY74" fmla="*/ 4650177 h 4707593"/>
                  <a:gd name="connsiteX75" fmla="*/ 2271540 w 5260975"/>
                  <a:gd name="connsiteY75" fmla="*/ 4653057 h 4707593"/>
                  <a:gd name="connsiteX76" fmla="*/ 2226895 w 5260975"/>
                  <a:gd name="connsiteY76" fmla="*/ 4651329 h 4707593"/>
                  <a:gd name="connsiteX77" fmla="*/ 2210379 w 5260975"/>
                  <a:gd name="connsiteY77" fmla="*/ 4653825 h 4707593"/>
                  <a:gd name="connsiteX78" fmla="*/ 2168613 w 5260975"/>
                  <a:gd name="connsiteY78" fmla="*/ 4654113 h 4707593"/>
                  <a:gd name="connsiteX79" fmla="*/ 2131167 w 5260975"/>
                  <a:gd name="connsiteY79" fmla="*/ 4652673 h 4707593"/>
                  <a:gd name="connsiteX80" fmla="*/ 2095065 w 5260975"/>
                  <a:gd name="connsiteY80" fmla="*/ 4653441 h 4707593"/>
                  <a:gd name="connsiteX81" fmla="*/ 2069237 w 5260975"/>
                  <a:gd name="connsiteY81" fmla="*/ 4656609 h 4707593"/>
                  <a:gd name="connsiteX82" fmla="*/ 2041201 w 5260975"/>
                  <a:gd name="connsiteY82" fmla="*/ 4658529 h 4707593"/>
                  <a:gd name="connsiteX83" fmla="*/ 1963909 w 5260975"/>
                  <a:gd name="connsiteY83" fmla="*/ 4669955 h 4707593"/>
                  <a:gd name="connsiteX84" fmla="*/ 1949603 w 5260975"/>
                  <a:gd name="connsiteY84" fmla="*/ 4667171 h 4707593"/>
                  <a:gd name="connsiteX85" fmla="*/ 1868373 w 5260975"/>
                  <a:gd name="connsiteY85" fmla="*/ 4664578 h 4707593"/>
                  <a:gd name="connsiteX86" fmla="*/ 1850707 w 5260975"/>
                  <a:gd name="connsiteY86" fmla="*/ 4664771 h 4707593"/>
                  <a:gd name="connsiteX87" fmla="*/ 1803275 w 5260975"/>
                  <a:gd name="connsiteY87" fmla="*/ 4653441 h 4707593"/>
                  <a:gd name="connsiteX88" fmla="*/ 1730112 w 5260975"/>
                  <a:gd name="connsiteY88" fmla="*/ 4671396 h 4707593"/>
                  <a:gd name="connsiteX89" fmla="*/ 1661652 w 5260975"/>
                  <a:gd name="connsiteY89" fmla="*/ 4693863 h 4707593"/>
                  <a:gd name="connsiteX90" fmla="*/ 1653011 w 5260975"/>
                  <a:gd name="connsiteY90" fmla="*/ 4696744 h 4707593"/>
                  <a:gd name="connsiteX91" fmla="*/ 1628431 w 5260975"/>
                  <a:gd name="connsiteY91" fmla="*/ 4701641 h 4707593"/>
                  <a:gd name="connsiteX92" fmla="*/ 1597995 w 5260975"/>
                  <a:gd name="connsiteY92" fmla="*/ 4703369 h 4707593"/>
                  <a:gd name="connsiteX93" fmla="*/ 1559396 w 5260975"/>
                  <a:gd name="connsiteY93" fmla="*/ 4707593 h 4707593"/>
                  <a:gd name="connsiteX94" fmla="*/ 1528480 w 5260975"/>
                  <a:gd name="connsiteY94" fmla="*/ 4702312 h 4707593"/>
                  <a:gd name="connsiteX95" fmla="*/ 1485272 w 5260975"/>
                  <a:gd name="connsiteY95" fmla="*/ 4694439 h 4707593"/>
                  <a:gd name="connsiteX96" fmla="*/ 1444562 w 5260975"/>
                  <a:gd name="connsiteY96" fmla="*/ 4686950 h 4707593"/>
                  <a:gd name="connsiteX97" fmla="*/ 1431696 w 5260975"/>
                  <a:gd name="connsiteY97" fmla="*/ 4695783 h 4707593"/>
                  <a:gd name="connsiteX98" fmla="*/ 1411821 w 5260975"/>
                  <a:gd name="connsiteY98" fmla="*/ 4703464 h 4707593"/>
                  <a:gd name="connsiteX99" fmla="*/ 1389738 w 5260975"/>
                  <a:gd name="connsiteY99" fmla="*/ 4694247 h 4707593"/>
                  <a:gd name="connsiteX100" fmla="*/ 1338081 w 5260975"/>
                  <a:gd name="connsiteY100" fmla="*/ 4675141 h 4707593"/>
                  <a:gd name="connsiteX101" fmla="*/ 1305436 w 5260975"/>
                  <a:gd name="connsiteY101" fmla="*/ 4674276 h 4707593"/>
                  <a:gd name="connsiteX102" fmla="*/ 1234481 w 5260975"/>
                  <a:gd name="connsiteY102" fmla="*/ 4666115 h 4707593"/>
                  <a:gd name="connsiteX103" fmla="*/ 1188106 w 5260975"/>
                  <a:gd name="connsiteY103" fmla="*/ 4654497 h 4707593"/>
                  <a:gd name="connsiteX104" fmla="*/ 1154790 w 5260975"/>
                  <a:gd name="connsiteY104" fmla="*/ 4641343 h 4707593"/>
                  <a:gd name="connsiteX105" fmla="*/ 1107069 w 5260975"/>
                  <a:gd name="connsiteY105" fmla="*/ 4624156 h 4707593"/>
                  <a:gd name="connsiteX106" fmla="*/ 1059158 w 5260975"/>
                  <a:gd name="connsiteY106" fmla="*/ 4615227 h 4707593"/>
                  <a:gd name="connsiteX107" fmla="*/ 1024496 w 5260975"/>
                  <a:gd name="connsiteY107" fmla="*/ 4603993 h 4707593"/>
                  <a:gd name="connsiteX108" fmla="*/ 982153 w 5260975"/>
                  <a:gd name="connsiteY108" fmla="*/ 4596311 h 4707593"/>
                  <a:gd name="connsiteX109" fmla="*/ 946628 w 5260975"/>
                  <a:gd name="connsiteY109" fmla="*/ 4596024 h 4707593"/>
                  <a:gd name="connsiteX110" fmla="*/ 890939 w 5260975"/>
                  <a:gd name="connsiteY110" fmla="*/ 4597368 h 4707593"/>
                  <a:gd name="connsiteX111" fmla="*/ 822769 w 5260975"/>
                  <a:gd name="connsiteY111" fmla="*/ 4574133 h 4707593"/>
                  <a:gd name="connsiteX112" fmla="*/ 795212 w 5260975"/>
                  <a:gd name="connsiteY112" fmla="*/ 4568947 h 4707593"/>
                  <a:gd name="connsiteX113" fmla="*/ 769288 w 5260975"/>
                  <a:gd name="connsiteY113" fmla="*/ 4566547 h 4707593"/>
                  <a:gd name="connsiteX114" fmla="*/ 714271 w 5260975"/>
                  <a:gd name="connsiteY114" fmla="*/ 4551089 h 4707593"/>
                  <a:gd name="connsiteX115" fmla="*/ 691900 w 5260975"/>
                  <a:gd name="connsiteY115" fmla="*/ 4545999 h 4707593"/>
                  <a:gd name="connsiteX116" fmla="*/ 660598 w 5260975"/>
                  <a:gd name="connsiteY116" fmla="*/ 4546096 h 4707593"/>
                  <a:gd name="connsiteX117" fmla="*/ 603662 w 5260975"/>
                  <a:gd name="connsiteY117" fmla="*/ 4538991 h 4707593"/>
                  <a:gd name="connsiteX118" fmla="*/ 546821 w 5260975"/>
                  <a:gd name="connsiteY118" fmla="*/ 4518251 h 4707593"/>
                  <a:gd name="connsiteX119" fmla="*/ 522721 w 5260975"/>
                  <a:gd name="connsiteY119" fmla="*/ 4520267 h 4707593"/>
                  <a:gd name="connsiteX120" fmla="*/ 514080 w 5260975"/>
                  <a:gd name="connsiteY120" fmla="*/ 4519788 h 4707593"/>
                  <a:gd name="connsiteX121" fmla="*/ 436404 w 5260975"/>
                  <a:gd name="connsiteY121" fmla="*/ 4508361 h 4707593"/>
                  <a:gd name="connsiteX122" fmla="*/ 428626 w 5260975"/>
                  <a:gd name="connsiteY122" fmla="*/ 4507114 h 4707593"/>
                  <a:gd name="connsiteX123" fmla="*/ 392141 w 5260975"/>
                  <a:gd name="connsiteY123" fmla="*/ 4496936 h 4707593"/>
                  <a:gd name="connsiteX124" fmla="*/ 300157 w 5260975"/>
                  <a:gd name="connsiteY124" fmla="*/ 4490599 h 4707593"/>
                  <a:gd name="connsiteX125" fmla="*/ 294493 w 5260975"/>
                  <a:gd name="connsiteY125" fmla="*/ 4489831 h 4707593"/>
                  <a:gd name="connsiteX126" fmla="*/ 263671 w 5260975"/>
                  <a:gd name="connsiteY126" fmla="*/ 4494919 h 4707593"/>
                  <a:gd name="connsiteX127" fmla="*/ 248406 w 5260975"/>
                  <a:gd name="connsiteY127" fmla="*/ 4502121 h 4707593"/>
                  <a:gd name="connsiteX128" fmla="*/ 224594 w 5260975"/>
                  <a:gd name="connsiteY128" fmla="*/ 4509610 h 4707593"/>
                  <a:gd name="connsiteX129" fmla="*/ 200398 w 5260975"/>
                  <a:gd name="connsiteY129" fmla="*/ 4512395 h 4707593"/>
                  <a:gd name="connsiteX130" fmla="*/ 159783 w 5260975"/>
                  <a:gd name="connsiteY130" fmla="*/ 4501064 h 4707593"/>
                  <a:gd name="connsiteX131" fmla="*/ 144997 w 5260975"/>
                  <a:gd name="connsiteY131" fmla="*/ 4499912 h 4707593"/>
                  <a:gd name="connsiteX132" fmla="*/ 112064 w 5260975"/>
                  <a:gd name="connsiteY132" fmla="*/ 4494440 h 4707593"/>
                  <a:gd name="connsiteX133" fmla="*/ 83259 w 5260975"/>
                  <a:gd name="connsiteY133" fmla="*/ 4494824 h 4707593"/>
                  <a:gd name="connsiteX134" fmla="*/ 60120 w 5260975"/>
                  <a:gd name="connsiteY134" fmla="*/ 4503561 h 4707593"/>
                  <a:gd name="connsiteX135" fmla="*/ 26514 w 5260975"/>
                  <a:gd name="connsiteY135" fmla="*/ 4505289 h 4707593"/>
                  <a:gd name="connsiteX136" fmla="*/ 4814 w 5260975"/>
                  <a:gd name="connsiteY136" fmla="*/ 4498952 h 4707593"/>
                  <a:gd name="connsiteX137" fmla="*/ 398 w 5260975"/>
                  <a:gd name="connsiteY137" fmla="*/ 4498089 h 4707593"/>
                  <a:gd name="connsiteX138" fmla="*/ 0 w 5260975"/>
                  <a:gd name="connsiteY138" fmla="*/ 4498087 h 47075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Lst>
                <a:rect l="l" t="t" r="r" b="b"/>
                <a:pathLst>
                  <a:path w="5260975" h="4707593">
                    <a:moveTo>
                      <a:pt x="0" y="0"/>
                    </a:moveTo>
                    <a:lnTo>
                      <a:pt x="5260975" y="0"/>
                    </a:lnTo>
                    <a:lnTo>
                      <a:pt x="5260975" y="3296937"/>
                    </a:lnTo>
                    <a:lnTo>
                      <a:pt x="5260975" y="3518571"/>
                    </a:lnTo>
                    <a:lnTo>
                      <a:pt x="5226503" y="3534000"/>
                    </a:lnTo>
                    <a:cubicBezTo>
                      <a:pt x="5219783" y="3536785"/>
                      <a:pt x="5212389" y="3538321"/>
                      <a:pt x="5206341" y="3542065"/>
                    </a:cubicBezTo>
                    <a:cubicBezTo>
                      <a:pt x="5178495" y="3559156"/>
                      <a:pt x="5151515" y="3577591"/>
                      <a:pt x="5123287" y="3594010"/>
                    </a:cubicBezTo>
                    <a:cubicBezTo>
                      <a:pt x="5094195" y="3611004"/>
                      <a:pt x="5068175" y="3631071"/>
                      <a:pt x="5048107" y="3658244"/>
                    </a:cubicBezTo>
                    <a:cubicBezTo>
                      <a:pt x="5029480" y="3683496"/>
                      <a:pt x="5011429" y="3709131"/>
                      <a:pt x="4992899" y="3734479"/>
                    </a:cubicBezTo>
                    <a:cubicBezTo>
                      <a:pt x="4988194" y="3740912"/>
                      <a:pt x="4983873" y="3748498"/>
                      <a:pt x="4977440" y="3752627"/>
                    </a:cubicBezTo>
                    <a:cubicBezTo>
                      <a:pt x="4964094" y="3761268"/>
                      <a:pt x="4949499" y="3768277"/>
                      <a:pt x="4935193" y="3775382"/>
                    </a:cubicBezTo>
                    <a:cubicBezTo>
                      <a:pt x="4922903" y="3781431"/>
                      <a:pt x="4909845" y="3785943"/>
                      <a:pt x="4897844" y="3792472"/>
                    </a:cubicBezTo>
                    <a:cubicBezTo>
                      <a:pt x="4888243" y="3797658"/>
                      <a:pt x="4879697" y="3804859"/>
                      <a:pt x="4870767" y="3811388"/>
                    </a:cubicBezTo>
                    <a:cubicBezTo>
                      <a:pt x="4862990" y="3817052"/>
                      <a:pt x="4854445" y="3821949"/>
                      <a:pt x="4847916" y="3828767"/>
                    </a:cubicBezTo>
                    <a:cubicBezTo>
                      <a:pt x="4831977" y="3845281"/>
                      <a:pt x="4815942" y="3861508"/>
                      <a:pt x="4796163" y="3873702"/>
                    </a:cubicBezTo>
                    <a:cubicBezTo>
                      <a:pt x="4776672" y="3885799"/>
                      <a:pt x="4758237" y="3899338"/>
                      <a:pt x="4738843" y="3911628"/>
                    </a:cubicBezTo>
                    <a:cubicBezTo>
                      <a:pt x="4719831" y="3923630"/>
                      <a:pt x="4702645" y="3936783"/>
                      <a:pt x="4692755" y="3958099"/>
                    </a:cubicBezTo>
                    <a:cubicBezTo>
                      <a:pt x="4688339" y="3967508"/>
                      <a:pt x="4682097" y="3977782"/>
                      <a:pt x="4673744" y="3983255"/>
                    </a:cubicBezTo>
                    <a:cubicBezTo>
                      <a:pt x="4661838" y="3991032"/>
                      <a:pt x="4646764" y="3993817"/>
                      <a:pt x="4633801" y="4000442"/>
                    </a:cubicBezTo>
                    <a:cubicBezTo>
                      <a:pt x="4618535" y="4008219"/>
                      <a:pt x="4600869" y="4014940"/>
                      <a:pt x="4590499" y="4027326"/>
                    </a:cubicBezTo>
                    <a:cubicBezTo>
                      <a:pt x="4581281" y="4038368"/>
                      <a:pt x="4571968" y="4047009"/>
                      <a:pt x="4559773" y="4054018"/>
                    </a:cubicBezTo>
                    <a:cubicBezTo>
                      <a:pt x="4551229" y="4058915"/>
                      <a:pt x="4544892" y="4067844"/>
                      <a:pt x="4536059" y="4071877"/>
                    </a:cubicBezTo>
                    <a:cubicBezTo>
                      <a:pt x="4524441" y="4077254"/>
                      <a:pt x="4512727" y="4081479"/>
                      <a:pt x="4502549" y="4089832"/>
                    </a:cubicBezTo>
                    <a:cubicBezTo>
                      <a:pt x="4491987" y="4098473"/>
                      <a:pt x="4479986" y="4105290"/>
                      <a:pt x="4468944" y="4113356"/>
                    </a:cubicBezTo>
                    <a:cubicBezTo>
                      <a:pt x="4463087" y="4117676"/>
                      <a:pt x="4458286" y="4123341"/>
                      <a:pt x="4452622" y="4127854"/>
                    </a:cubicBezTo>
                    <a:cubicBezTo>
                      <a:pt x="4442252" y="4136111"/>
                      <a:pt x="4431690" y="4144176"/>
                      <a:pt x="4421032" y="4151953"/>
                    </a:cubicBezTo>
                    <a:cubicBezTo>
                      <a:pt x="4410375" y="4159731"/>
                      <a:pt x="4400197" y="4168756"/>
                      <a:pt x="4388483" y="4174421"/>
                    </a:cubicBezTo>
                    <a:cubicBezTo>
                      <a:pt x="4368513" y="4184023"/>
                      <a:pt x="4346717" y="4189784"/>
                      <a:pt x="4327321" y="4200153"/>
                    </a:cubicBezTo>
                    <a:cubicBezTo>
                      <a:pt x="4307639" y="4210714"/>
                      <a:pt x="4289107" y="4223965"/>
                      <a:pt x="4271633" y="4237983"/>
                    </a:cubicBezTo>
                    <a:cubicBezTo>
                      <a:pt x="4257807" y="4249025"/>
                      <a:pt x="4244845" y="4259971"/>
                      <a:pt x="4227465" y="4265635"/>
                    </a:cubicBezTo>
                    <a:cubicBezTo>
                      <a:pt x="4217768" y="4268804"/>
                      <a:pt x="4207591" y="4275717"/>
                      <a:pt x="4201733" y="4283783"/>
                    </a:cubicBezTo>
                    <a:cubicBezTo>
                      <a:pt x="4189059" y="4301353"/>
                      <a:pt x="4172833" y="4313739"/>
                      <a:pt x="4154494" y="4324301"/>
                    </a:cubicBezTo>
                    <a:cubicBezTo>
                      <a:pt x="4130010" y="4338511"/>
                      <a:pt x="4105814" y="4353009"/>
                      <a:pt x="4081234" y="4366931"/>
                    </a:cubicBezTo>
                    <a:cubicBezTo>
                      <a:pt x="4066737" y="4375189"/>
                      <a:pt x="4052335" y="4383926"/>
                      <a:pt x="4036971" y="4389975"/>
                    </a:cubicBezTo>
                    <a:cubicBezTo>
                      <a:pt x="4005575" y="4402457"/>
                      <a:pt x="3973410" y="4413114"/>
                      <a:pt x="3941725" y="4424733"/>
                    </a:cubicBezTo>
                    <a:cubicBezTo>
                      <a:pt x="3931355" y="4428477"/>
                      <a:pt x="3921561" y="4433854"/>
                      <a:pt x="3910999" y="4437119"/>
                    </a:cubicBezTo>
                    <a:cubicBezTo>
                      <a:pt x="3899573" y="4440671"/>
                      <a:pt x="3887285" y="4441727"/>
                      <a:pt x="3875859" y="4445280"/>
                    </a:cubicBezTo>
                    <a:cubicBezTo>
                      <a:pt x="3856847" y="4451136"/>
                      <a:pt x="3838412" y="4458626"/>
                      <a:pt x="3819401" y="4464579"/>
                    </a:cubicBezTo>
                    <a:cubicBezTo>
                      <a:pt x="3782723" y="4476005"/>
                      <a:pt x="3745949" y="4486951"/>
                      <a:pt x="3709176" y="4497800"/>
                    </a:cubicBezTo>
                    <a:cubicBezTo>
                      <a:pt x="3701303" y="4500105"/>
                      <a:pt x="3692757" y="4500393"/>
                      <a:pt x="3684981" y="4502889"/>
                    </a:cubicBezTo>
                    <a:cubicBezTo>
                      <a:pt x="3664337" y="4509610"/>
                      <a:pt x="3643789" y="4516907"/>
                      <a:pt x="3623338" y="4524300"/>
                    </a:cubicBezTo>
                    <a:cubicBezTo>
                      <a:pt x="3610953" y="4528813"/>
                      <a:pt x="3598854" y="4534382"/>
                      <a:pt x="3586373" y="4538702"/>
                    </a:cubicBezTo>
                    <a:cubicBezTo>
                      <a:pt x="3576387" y="4542159"/>
                      <a:pt x="3566113" y="4544847"/>
                      <a:pt x="3555743" y="4546960"/>
                    </a:cubicBezTo>
                    <a:cubicBezTo>
                      <a:pt x="3546814" y="4548785"/>
                      <a:pt x="3537501" y="4548592"/>
                      <a:pt x="3528667" y="4550801"/>
                    </a:cubicBezTo>
                    <a:cubicBezTo>
                      <a:pt x="3504759" y="4556753"/>
                      <a:pt x="3481140" y="4563475"/>
                      <a:pt x="3457424" y="4569811"/>
                    </a:cubicBezTo>
                    <a:cubicBezTo>
                      <a:pt x="3447919" y="4572308"/>
                      <a:pt x="3438221" y="4574133"/>
                      <a:pt x="3429003" y="4577301"/>
                    </a:cubicBezTo>
                    <a:cubicBezTo>
                      <a:pt x="3404327" y="4585654"/>
                      <a:pt x="3380036" y="4595159"/>
                      <a:pt x="3355264" y="4603033"/>
                    </a:cubicBezTo>
                    <a:cubicBezTo>
                      <a:pt x="3334717" y="4609562"/>
                      <a:pt x="3313593" y="4614266"/>
                      <a:pt x="3292757" y="4620027"/>
                    </a:cubicBezTo>
                    <a:cubicBezTo>
                      <a:pt x="3283924" y="4622524"/>
                      <a:pt x="3275475" y="4626077"/>
                      <a:pt x="3266643" y="4628188"/>
                    </a:cubicBezTo>
                    <a:cubicBezTo>
                      <a:pt x="3246863" y="4632990"/>
                      <a:pt x="3226796" y="4637022"/>
                      <a:pt x="3206921" y="4641823"/>
                    </a:cubicBezTo>
                    <a:cubicBezTo>
                      <a:pt x="3195590" y="4644607"/>
                      <a:pt x="3184645" y="4649600"/>
                      <a:pt x="3173123" y="4651425"/>
                    </a:cubicBezTo>
                    <a:cubicBezTo>
                      <a:pt x="3145759" y="4655745"/>
                      <a:pt x="3118203" y="4658817"/>
                      <a:pt x="3090646" y="4662274"/>
                    </a:cubicBezTo>
                    <a:cubicBezTo>
                      <a:pt x="3062227" y="4665826"/>
                      <a:pt x="3033902" y="4669571"/>
                      <a:pt x="3005480" y="4672739"/>
                    </a:cubicBezTo>
                    <a:cubicBezTo>
                      <a:pt x="2989926" y="4674372"/>
                      <a:pt x="2974275" y="4674660"/>
                      <a:pt x="2958721" y="4676196"/>
                    </a:cubicBezTo>
                    <a:cubicBezTo>
                      <a:pt x="2945087" y="4677541"/>
                      <a:pt x="2931549" y="4680037"/>
                      <a:pt x="2917915" y="4681670"/>
                    </a:cubicBezTo>
                    <a:cubicBezTo>
                      <a:pt x="2906105" y="4683013"/>
                      <a:pt x="2894199" y="4683781"/>
                      <a:pt x="2882389" y="4685126"/>
                    </a:cubicBezTo>
                    <a:cubicBezTo>
                      <a:pt x="2863475" y="4687334"/>
                      <a:pt x="2844655" y="4689831"/>
                      <a:pt x="2825837" y="4692135"/>
                    </a:cubicBezTo>
                    <a:cubicBezTo>
                      <a:pt x="2817964" y="4692999"/>
                      <a:pt x="2809706" y="4695399"/>
                      <a:pt x="2802313" y="4693960"/>
                    </a:cubicBezTo>
                    <a:cubicBezTo>
                      <a:pt x="2783686" y="4690310"/>
                      <a:pt x="2765347" y="4691367"/>
                      <a:pt x="2746816" y="4693863"/>
                    </a:cubicBezTo>
                    <a:cubicBezTo>
                      <a:pt x="2740479" y="4694728"/>
                      <a:pt x="2733662" y="4694535"/>
                      <a:pt x="2727517" y="4692903"/>
                    </a:cubicBezTo>
                    <a:cubicBezTo>
                      <a:pt x="2714939" y="4689638"/>
                      <a:pt x="2702745" y="4685029"/>
                      <a:pt x="2690359" y="4680997"/>
                    </a:cubicBezTo>
                    <a:cubicBezTo>
                      <a:pt x="2689014" y="4680517"/>
                      <a:pt x="2687382" y="4680421"/>
                      <a:pt x="2685943" y="4680133"/>
                    </a:cubicBezTo>
                    <a:cubicBezTo>
                      <a:pt x="2677781" y="4678500"/>
                      <a:pt x="2669717" y="4676868"/>
                      <a:pt x="2661554" y="4675428"/>
                    </a:cubicBezTo>
                    <a:cubicBezTo>
                      <a:pt x="2657138" y="4674660"/>
                      <a:pt x="2652625" y="4674564"/>
                      <a:pt x="2648208" y="4673892"/>
                    </a:cubicBezTo>
                    <a:cubicBezTo>
                      <a:pt x="2631118" y="4671203"/>
                      <a:pt x="2612299" y="4675716"/>
                      <a:pt x="2597512" y="4664099"/>
                    </a:cubicBezTo>
                    <a:cubicBezTo>
                      <a:pt x="2587911" y="4656609"/>
                      <a:pt x="2578597" y="4658338"/>
                      <a:pt x="2568324" y="4659490"/>
                    </a:cubicBezTo>
                    <a:cubicBezTo>
                      <a:pt x="2560547" y="4660354"/>
                      <a:pt x="2552577" y="4660065"/>
                      <a:pt x="2544704" y="4660162"/>
                    </a:cubicBezTo>
                    <a:cubicBezTo>
                      <a:pt x="2530878" y="4660449"/>
                      <a:pt x="2517052" y="4660546"/>
                      <a:pt x="2503225" y="4661026"/>
                    </a:cubicBezTo>
                    <a:cubicBezTo>
                      <a:pt x="2498808" y="4661218"/>
                      <a:pt x="2494297" y="4663619"/>
                      <a:pt x="2489975" y="4663235"/>
                    </a:cubicBezTo>
                    <a:cubicBezTo>
                      <a:pt x="2470004" y="4661410"/>
                      <a:pt x="2450033" y="4658529"/>
                      <a:pt x="2430061" y="4656897"/>
                    </a:cubicBezTo>
                    <a:cubicBezTo>
                      <a:pt x="2418732" y="4655938"/>
                      <a:pt x="2407114" y="4657761"/>
                      <a:pt x="2395880" y="4656417"/>
                    </a:cubicBezTo>
                    <a:cubicBezTo>
                      <a:pt x="2382919" y="4654881"/>
                      <a:pt x="2370245" y="4650945"/>
                      <a:pt x="2357378" y="4648544"/>
                    </a:cubicBezTo>
                    <a:cubicBezTo>
                      <a:pt x="2353826" y="4647872"/>
                      <a:pt x="2349889" y="4648736"/>
                      <a:pt x="2346145" y="4648928"/>
                    </a:cubicBezTo>
                    <a:cubicBezTo>
                      <a:pt x="2341920" y="4649120"/>
                      <a:pt x="2337791" y="4649504"/>
                      <a:pt x="2333567" y="4649600"/>
                    </a:cubicBezTo>
                    <a:cubicBezTo>
                      <a:pt x="2320700" y="4649793"/>
                      <a:pt x="2307835" y="4649504"/>
                      <a:pt x="2294968" y="4650177"/>
                    </a:cubicBezTo>
                    <a:cubicBezTo>
                      <a:pt x="2287095" y="4650561"/>
                      <a:pt x="2278839" y="4654497"/>
                      <a:pt x="2271540" y="4653057"/>
                    </a:cubicBezTo>
                    <a:cubicBezTo>
                      <a:pt x="2256659" y="4650272"/>
                      <a:pt x="2241776" y="4656513"/>
                      <a:pt x="2226895" y="4651329"/>
                    </a:cubicBezTo>
                    <a:cubicBezTo>
                      <a:pt x="2222285" y="4649793"/>
                      <a:pt x="2215948" y="4653633"/>
                      <a:pt x="2210379" y="4653825"/>
                    </a:cubicBezTo>
                    <a:cubicBezTo>
                      <a:pt x="2196457" y="4654305"/>
                      <a:pt x="2182535" y="4654209"/>
                      <a:pt x="2168613" y="4654113"/>
                    </a:cubicBezTo>
                    <a:cubicBezTo>
                      <a:pt x="2156131" y="4654017"/>
                      <a:pt x="2143168" y="4655361"/>
                      <a:pt x="2131167" y="4652673"/>
                    </a:cubicBezTo>
                    <a:cubicBezTo>
                      <a:pt x="2118588" y="4649793"/>
                      <a:pt x="2107259" y="4650177"/>
                      <a:pt x="2095065" y="4653441"/>
                    </a:cubicBezTo>
                    <a:cubicBezTo>
                      <a:pt x="2086711" y="4655649"/>
                      <a:pt x="2077878" y="4655938"/>
                      <a:pt x="2069237" y="4656609"/>
                    </a:cubicBezTo>
                    <a:cubicBezTo>
                      <a:pt x="2059924" y="4657377"/>
                      <a:pt x="2049650" y="4655361"/>
                      <a:pt x="2041201" y="4658529"/>
                    </a:cubicBezTo>
                    <a:cubicBezTo>
                      <a:pt x="2016044" y="4667939"/>
                      <a:pt x="1990216" y="4669955"/>
                      <a:pt x="1963909" y="4669955"/>
                    </a:cubicBezTo>
                    <a:cubicBezTo>
                      <a:pt x="1959107" y="4669955"/>
                      <a:pt x="1954210" y="4668612"/>
                      <a:pt x="1949603" y="4667171"/>
                    </a:cubicBezTo>
                    <a:cubicBezTo>
                      <a:pt x="1922717" y="4658529"/>
                      <a:pt x="1895737" y="4659297"/>
                      <a:pt x="1868373" y="4664578"/>
                    </a:cubicBezTo>
                    <a:cubicBezTo>
                      <a:pt x="1862708" y="4665731"/>
                      <a:pt x="1856372" y="4665923"/>
                      <a:pt x="1850707" y="4664771"/>
                    </a:cubicBezTo>
                    <a:cubicBezTo>
                      <a:pt x="1834768" y="4661410"/>
                      <a:pt x="1819309" y="4655841"/>
                      <a:pt x="1803275" y="4653441"/>
                    </a:cubicBezTo>
                    <a:cubicBezTo>
                      <a:pt x="1776775" y="4649504"/>
                      <a:pt x="1753828" y="4662754"/>
                      <a:pt x="1730112" y="4671396"/>
                    </a:cubicBezTo>
                    <a:cubicBezTo>
                      <a:pt x="1707548" y="4679557"/>
                      <a:pt x="1688345" y="4697992"/>
                      <a:pt x="1661652" y="4693863"/>
                    </a:cubicBezTo>
                    <a:cubicBezTo>
                      <a:pt x="1658965" y="4693479"/>
                      <a:pt x="1655988" y="4696071"/>
                      <a:pt x="1653011" y="4696744"/>
                    </a:cubicBezTo>
                    <a:cubicBezTo>
                      <a:pt x="1644850" y="4698568"/>
                      <a:pt x="1636689" y="4700776"/>
                      <a:pt x="1628431" y="4701641"/>
                    </a:cubicBezTo>
                    <a:cubicBezTo>
                      <a:pt x="1618350" y="4702793"/>
                      <a:pt x="1608076" y="4702409"/>
                      <a:pt x="1597995" y="4703369"/>
                    </a:cubicBezTo>
                    <a:cubicBezTo>
                      <a:pt x="1585032" y="4704521"/>
                      <a:pt x="1572263" y="4707593"/>
                      <a:pt x="1559396" y="4707593"/>
                    </a:cubicBezTo>
                    <a:cubicBezTo>
                      <a:pt x="1549026" y="4707593"/>
                      <a:pt x="1538753" y="4704041"/>
                      <a:pt x="1528480" y="4702312"/>
                    </a:cubicBezTo>
                    <a:cubicBezTo>
                      <a:pt x="1513981" y="4699912"/>
                      <a:pt x="1498042" y="4700584"/>
                      <a:pt x="1485272" y="4694439"/>
                    </a:cubicBezTo>
                    <a:cubicBezTo>
                      <a:pt x="1471639" y="4687910"/>
                      <a:pt x="1458676" y="4684934"/>
                      <a:pt x="1444562" y="4686950"/>
                    </a:cubicBezTo>
                    <a:cubicBezTo>
                      <a:pt x="1439857" y="4687622"/>
                      <a:pt x="1433808" y="4691655"/>
                      <a:pt x="1431696" y="4695783"/>
                    </a:cubicBezTo>
                    <a:cubicBezTo>
                      <a:pt x="1426991" y="4705001"/>
                      <a:pt x="1420559" y="4706634"/>
                      <a:pt x="1411821" y="4703464"/>
                    </a:cubicBezTo>
                    <a:cubicBezTo>
                      <a:pt x="1404236" y="4700776"/>
                      <a:pt x="1394922" y="4699432"/>
                      <a:pt x="1389738" y="4694247"/>
                    </a:cubicBezTo>
                    <a:cubicBezTo>
                      <a:pt x="1375047" y="4679557"/>
                      <a:pt x="1356324" y="4679077"/>
                      <a:pt x="1338081" y="4675141"/>
                    </a:cubicBezTo>
                    <a:cubicBezTo>
                      <a:pt x="1326945" y="4672739"/>
                      <a:pt x="1316574" y="4672644"/>
                      <a:pt x="1305436" y="4674276"/>
                    </a:cubicBezTo>
                    <a:cubicBezTo>
                      <a:pt x="1281241" y="4677925"/>
                      <a:pt x="1257717" y="4672739"/>
                      <a:pt x="1234481" y="4666115"/>
                    </a:cubicBezTo>
                    <a:cubicBezTo>
                      <a:pt x="1219118" y="4661698"/>
                      <a:pt x="1203372" y="4659010"/>
                      <a:pt x="1188106" y="4654497"/>
                    </a:cubicBezTo>
                    <a:cubicBezTo>
                      <a:pt x="1176680" y="4651041"/>
                      <a:pt x="1165255" y="4646912"/>
                      <a:pt x="1154790" y="4641343"/>
                    </a:cubicBezTo>
                    <a:cubicBezTo>
                      <a:pt x="1139618" y="4633181"/>
                      <a:pt x="1126369" y="4620891"/>
                      <a:pt x="1107069" y="4624156"/>
                    </a:cubicBezTo>
                    <a:cubicBezTo>
                      <a:pt x="1090074" y="4627036"/>
                      <a:pt x="1074713" y="4620988"/>
                      <a:pt x="1059158" y="4615227"/>
                    </a:cubicBezTo>
                    <a:cubicBezTo>
                      <a:pt x="1047732" y="4611002"/>
                      <a:pt x="1036308" y="4606681"/>
                      <a:pt x="1024496" y="4603993"/>
                    </a:cubicBezTo>
                    <a:cubicBezTo>
                      <a:pt x="1010478" y="4600824"/>
                      <a:pt x="994635" y="4602169"/>
                      <a:pt x="982153" y="4596311"/>
                    </a:cubicBezTo>
                    <a:cubicBezTo>
                      <a:pt x="969095" y="4590166"/>
                      <a:pt x="958246" y="4594295"/>
                      <a:pt x="946628" y="4596024"/>
                    </a:cubicBezTo>
                    <a:cubicBezTo>
                      <a:pt x="928097" y="4598712"/>
                      <a:pt x="909661" y="4603705"/>
                      <a:pt x="890939" y="4597368"/>
                    </a:cubicBezTo>
                    <a:cubicBezTo>
                      <a:pt x="868184" y="4589687"/>
                      <a:pt x="845620" y="4581430"/>
                      <a:pt x="822769" y="4574133"/>
                    </a:cubicBezTo>
                    <a:cubicBezTo>
                      <a:pt x="813934" y="4571347"/>
                      <a:pt x="804431" y="4570195"/>
                      <a:pt x="795212" y="4568947"/>
                    </a:cubicBezTo>
                    <a:cubicBezTo>
                      <a:pt x="786476" y="4567891"/>
                      <a:pt x="776010" y="4570579"/>
                      <a:pt x="769288" y="4566547"/>
                    </a:cubicBezTo>
                    <a:cubicBezTo>
                      <a:pt x="752005" y="4556178"/>
                      <a:pt x="734243" y="4551089"/>
                      <a:pt x="714271" y="4551089"/>
                    </a:cubicBezTo>
                    <a:cubicBezTo>
                      <a:pt x="706781" y="4551089"/>
                      <a:pt x="699484" y="4546768"/>
                      <a:pt x="691900" y="4545999"/>
                    </a:cubicBezTo>
                    <a:cubicBezTo>
                      <a:pt x="681529" y="4545040"/>
                      <a:pt x="669623" y="4542447"/>
                      <a:pt x="660598" y="4546096"/>
                    </a:cubicBezTo>
                    <a:cubicBezTo>
                      <a:pt x="639379" y="4554737"/>
                      <a:pt x="622193" y="4547536"/>
                      <a:pt x="603662" y="4538991"/>
                    </a:cubicBezTo>
                    <a:cubicBezTo>
                      <a:pt x="585418" y="4530541"/>
                      <a:pt x="566215" y="4523821"/>
                      <a:pt x="546821" y="4518251"/>
                    </a:cubicBezTo>
                    <a:cubicBezTo>
                      <a:pt x="539524" y="4516235"/>
                      <a:pt x="530787" y="4519596"/>
                      <a:pt x="522721" y="4520267"/>
                    </a:cubicBezTo>
                    <a:cubicBezTo>
                      <a:pt x="519840" y="4520460"/>
                      <a:pt x="516671" y="4520748"/>
                      <a:pt x="514080" y="4519788"/>
                    </a:cubicBezTo>
                    <a:cubicBezTo>
                      <a:pt x="489020" y="4510570"/>
                      <a:pt x="463575" y="4503561"/>
                      <a:pt x="436404" y="4508361"/>
                    </a:cubicBezTo>
                    <a:cubicBezTo>
                      <a:pt x="433908" y="4508842"/>
                      <a:pt x="431123" y="4507786"/>
                      <a:pt x="428626" y="4507114"/>
                    </a:cubicBezTo>
                    <a:cubicBezTo>
                      <a:pt x="416432" y="4503657"/>
                      <a:pt x="404526" y="4498184"/>
                      <a:pt x="392141" y="4496936"/>
                    </a:cubicBezTo>
                    <a:cubicBezTo>
                      <a:pt x="361608" y="4493864"/>
                      <a:pt x="330884" y="4492615"/>
                      <a:pt x="300157" y="4490599"/>
                    </a:cubicBezTo>
                    <a:cubicBezTo>
                      <a:pt x="298237" y="4490503"/>
                      <a:pt x="296221" y="4490503"/>
                      <a:pt x="294493" y="4489831"/>
                    </a:cubicBezTo>
                    <a:cubicBezTo>
                      <a:pt x="283163" y="4485702"/>
                      <a:pt x="273274" y="4487047"/>
                      <a:pt x="263671" y="4494919"/>
                    </a:cubicBezTo>
                    <a:cubicBezTo>
                      <a:pt x="259447" y="4498376"/>
                      <a:pt x="253686" y="4500200"/>
                      <a:pt x="248406" y="4502121"/>
                    </a:cubicBezTo>
                    <a:cubicBezTo>
                      <a:pt x="240628" y="4505002"/>
                      <a:pt x="232659" y="4507786"/>
                      <a:pt x="224594" y="4509610"/>
                    </a:cubicBezTo>
                    <a:cubicBezTo>
                      <a:pt x="216624" y="4511338"/>
                      <a:pt x="208079" y="4513738"/>
                      <a:pt x="200398" y="4512395"/>
                    </a:cubicBezTo>
                    <a:cubicBezTo>
                      <a:pt x="186572" y="4509994"/>
                      <a:pt x="173417" y="4504618"/>
                      <a:pt x="159783" y="4501064"/>
                    </a:cubicBezTo>
                    <a:cubicBezTo>
                      <a:pt x="155079" y="4499816"/>
                      <a:pt x="149893" y="4500009"/>
                      <a:pt x="144997" y="4499912"/>
                    </a:cubicBezTo>
                    <a:cubicBezTo>
                      <a:pt x="133763" y="4499625"/>
                      <a:pt x="122241" y="4502409"/>
                      <a:pt x="112064" y="4494440"/>
                    </a:cubicBezTo>
                    <a:cubicBezTo>
                      <a:pt x="102655" y="4486951"/>
                      <a:pt x="93148" y="4489158"/>
                      <a:pt x="83259" y="4494824"/>
                    </a:cubicBezTo>
                    <a:cubicBezTo>
                      <a:pt x="76154" y="4498857"/>
                      <a:pt x="68090" y="4502025"/>
                      <a:pt x="60120" y="4503561"/>
                    </a:cubicBezTo>
                    <a:cubicBezTo>
                      <a:pt x="49174" y="4505673"/>
                      <a:pt x="38324" y="4506538"/>
                      <a:pt x="26514" y="4505289"/>
                    </a:cubicBezTo>
                    <a:cubicBezTo>
                      <a:pt x="18161" y="4504425"/>
                      <a:pt x="11343" y="4504041"/>
                      <a:pt x="4814" y="4498952"/>
                    </a:cubicBezTo>
                    <a:cubicBezTo>
                      <a:pt x="3759" y="4498184"/>
                      <a:pt x="1839" y="4497992"/>
                      <a:pt x="398" y="4498089"/>
                    </a:cubicBezTo>
                    <a:lnTo>
                      <a:pt x="0" y="4498087"/>
                    </a:lnTo>
                    <a:close/>
                  </a:path>
                </a:pathLst>
              </a:custGeom>
              <a:solidFill>
                <a:schemeClr val="tx1"/>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0" name="Freeform: Shape 16">
                <a:extLst>
                  <a:ext uri="{FF2B5EF4-FFF2-40B4-BE49-F238E27FC236}">
                    <a16:creationId xmlns:a16="http://schemas.microsoft.com/office/drawing/2014/main" id="{438C3DC5-5887-49A9-AABB-A9772488F26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96001" y="841376"/>
                <a:ext cx="5260975" cy="4707593"/>
              </a:xfrm>
              <a:custGeom>
                <a:avLst/>
                <a:gdLst>
                  <a:gd name="connsiteX0" fmla="*/ 0 w 5260975"/>
                  <a:gd name="connsiteY0" fmla="*/ 0 h 4707593"/>
                  <a:gd name="connsiteX1" fmla="*/ 5260975 w 5260975"/>
                  <a:gd name="connsiteY1" fmla="*/ 0 h 4707593"/>
                  <a:gd name="connsiteX2" fmla="*/ 5260975 w 5260975"/>
                  <a:gd name="connsiteY2" fmla="*/ 3296937 h 4707593"/>
                  <a:gd name="connsiteX3" fmla="*/ 5260975 w 5260975"/>
                  <a:gd name="connsiteY3" fmla="*/ 3518571 h 4707593"/>
                  <a:gd name="connsiteX4" fmla="*/ 5226503 w 5260975"/>
                  <a:gd name="connsiteY4" fmla="*/ 3534000 h 4707593"/>
                  <a:gd name="connsiteX5" fmla="*/ 5206341 w 5260975"/>
                  <a:gd name="connsiteY5" fmla="*/ 3542065 h 4707593"/>
                  <a:gd name="connsiteX6" fmla="*/ 5123287 w 5260975"/>
                  <a:gd name="connsiteY6" fmla="*/ 3594010 h 4707593"/>
                  <a:gd name="connsiteX7" fmla="*/ 5048107 w 5260975"/>
                  <a:gd name="connsiteY7" fmla="*/ 3658244 h 4707593"/>
                  <a:gd name="connsiteX8" fmla="*/ 4992899 w 5260975"/>
                  <a:gd name="connsiteY8" fmla="*/ 3734479 h 4707593"/>
                  <a:gd name="connsiteX9" fmla="*/ 4977440 w 5260975"/>
                  <a:gd name="connsiteY9" fmla="*/ 3752627 h 4707593"/>
                  <a:gd name="connsiteX10" fmla="*/ 4935193 w 5260975"/>
                  <a:gd name="connsiteY10" fmla="*/ 3775382 h 4707593"/>
                  <a:gd name="connsiteX11" fmla="*/ 4897844 w 5260975"/>
                  <a:gd name="connsiteY11" fmla="*/ 3792472 h 4707593"/>
                  <a:gd name="connsiteX12" fmla="*/ 4870767 w 5260975"/>
                  <a:gd name="connsiteY12" fmla="*/ 3811388 h 4707593"/>
                  <a:gd name="connsiteX13" fmla="*/ 4847916 w 5260975"/>
                  <a:gd name="connsiteY13" fmla="*/ 3828767 h 4707593"/>
                  <a:gd name="connsiteX14" fmla="*/ 4796163 w 5260975"/>
                  <a:gd name="connsiteY14" fmla="*/ 3873702 h 4707593"/>
                  <a:gd name="connsiteX15" fmla="*/ 4738843 w 5260975"/>
                  <a:gd name="connsiteY15" fmla="*/ 3911628 h 4707593"/>
                  <a:gd name="connsiteX16" fmla="*/ 4692755 w 5260975"/>
                  <a:gd name="connsiteY16" fmla="*/ 3958099 h 4707593"/>
                  <a:gd name="connsiteX17" fmla="*/ 4673744 w 5260975"/>
                  <a:gd name="connsiteY17" fmla="*/ 3983255 h 4707593"/>
                  <a:gd name="connsiteX18" fmla="*/ 4633801 w 5260975"/>
                  <a:gd name="connsiteY18" fmla="*/ 4000442 h 4707593"/>
                  <a:gd name="connsiteX19" fmla="*/ 4590499 w 5260975"/>
                  <a:gd name="connsiteY19" fmla="*/ 4027326 h 4707593"/>
                  <a:gd name="connsiteX20" fmla="*/ 4559773 w 5260975"/>
                  <a:gd name="connsiteY20" fmla="*/ 4054018 h 4707593"/>
                  <a:gd name="connsiteX21" fmla="*/ 4536059 w 5260975"/>
                  <a:gd name="connsiteY21" fmla="*/ 4071877 h 4707593"/>
                  <a:gd name="connsiteX22" fmla="*/ 4502549 w 5260975"/>
                  <a:gd name="connsiteY22" fmla="*/ 4089832 h 4707593"/>
                  <a:gd name="connsiteX23" fmla="*/ 4468944 w 5260975"/>
                  <a:gd name="connsiteY23" fmla="*/ 4113356 h 4707593"/>
                  <a:gd name="connsiteX24" fmla="*/ 4452622 w 5260975"/>
                  <a:gd name="connsiteY24" fmla="*/ 4127854 h 4707593"/>
                  <a:gd name="connsiteX25" fmla="*/ 4421032 w 5260975"/>
                  <a:gd name="connsiteY25" fmla="*/ 4151953 h 4707593"/>
                  <a:gd name="connsiteX26" fmla="*/ 4388483 w 5260975"/>
                  <a:gd name="connsiteY26" fmla="*/ 4174421 h 4707593"/>
                  <a:gd name="connsiteX27" fmla="*/ 4327321 w 5260975"/>
                  <a:gd name="connsiteY27" fmla="*/ 4200153 h 4707593"/>
                  <a:gd name="connsiteX28" fmla="*/ 4271633 w 5260975"/>
                  <a:gd name="connsiteY28" fmla="*/ 4237983 h 4707593"/>
                  <a:gd name="connsiteX29" fmla="*/ 4227465 w 5260975"/>
                  <a:gd name="connsiteY29" fmla="*/ 4265635 h 4707593"/>
                  <a:gd name="connsiteX30" fmla="*/ 4201733 w 5260975"/>
                  <a:gd name="connsiteY30" fmla="*/ 4283783 h 4707593"/>
                  <a:gd name="connsiteX31" fmla="*/ 4154494 w 5260975"/>
                  <a:gd name="connsiteY31" fmla="*/ 4324301 h 4707593"/>
                  <a:gd name="connsiteX32" fmla="*/ 4081234 w 5260975"/>
                  <a:gd name="connsiteY32" fmla="*/ 4366931 h 4707593"/>
                  <a:gd name="connsiteX33" fmla="*/ 4036971 w 5260975"/>
                  <a:gd name="connsiteY33" fmla="*/ 4389975 h 4707593"/>
                  <a:gd name="connsiteX34" fmla="*/ 3941725 w 5260975"/>
                  <a:gd name="connsiteY34" fmla="*/ 4424733 h 4707593"/>
                  <a:gd name="connsiteX35" fmla="*/ 3910999 w 5260975"/>
                  <a:gd name="connsiteY35" fmla="*/ 4437119 h 4707593"/>
                  <a:gd name="connsiteX36" fmla="*/ 3875859 w 5260975"/>
                  <a:gd name="connsiteY36" fmla="*/ 4445280 h 4707593"/>
                  <a:gd name="connsiteX37" fmla="*/ 3819401 w 5260975"/>
                  <a:gd name="connsiteY37" fmla="*/ 4464579 h 4707593"/>
                  <a:gd name="connsiteX38" fmla="*/ 3709176 w 5260975"/>
                  <a:gd name="connsiteY38" fmla="*/ 4497800 h 4707593"/>
                  <a:gd name="connsiteX39" fmla="*/ 3684981 w 5260975"/>
                  <a:gd name="connsiteY39" fmla="*/ 4502889 h 4707593"/>
                  <a:gd name="connsiteX40" fmla="*/ 3623338 w 5260975"/>
                  <a:gd name="connsiteY40" fmla="*/ 4524300 h 4707593"/>
                  <a:gd name="connsiteX41" fmla="*/ 3586373 w 5260975"/>
                  <a:gd name="connsiteY41" fmla="*/ 4538702 h 4707593"/>
                  <a:gd name="connsiteX42" fmla="*/ 3555743 w 5260975"/>
                  <a:gd name="connsiteY42" fmla="*/ 4546960 h 4707593"/>
                  <a:gd name="connsiteX43" fmla="*/ 3528667 w 5260975"/>
                  <a:gd name="connsiteY43" fmla="*/ 4550801 h 4707593"/>
                  <a:gd name="connsiteX44" fmla="*/ 3457424 w 5260975"/>
                  <a:gd name="connsiteY44" fmla="*/ 4569811 h 4707593"/>
                  <a:gd name="connsiteX45" fmla="*/ 3429003 w 5260975"/>
                  <a:gd name="connsiteY45" fmla="*/ 4577301 h 4707593"/>
                  <a:gd name="connsiteX46" fmla="*/ 3355264 w 5260975"/>
                  <a:gd name="connsiteY46" fmla="*/ 4603033 h 4707593"/>
                  <a:gd name="connsiteX47" fmla="*/ 3292757 w 5260975"/>
                  <a:gd name="connsiteY47" fmla="*/ 4620027 h 4707593"/>
                  <a:gd name="connsiteX48" fmla="*/ 3266643 w 5260975"/>
                  <a:gd name="connsiteY48" fmla="*/ 4628188 h 4707593"/>
                  <a:gd name="connsiteX49" fmla="*/ 3206921 w 5260975"/>
                  <a:gd name="connsiteY49" fmla="*/ 4641823 h 4707593"/>
                  <a:gd name="connsiteX50" fmla="*/ 3173123 w 5260975"/>
                  <a:gd name="connsiteY50" fmla="*/ 4651425 h 4707593"/>
                  <a:gd name="connsiteX51" fmla="*/ 3090646 w 5260975"/>
                  <a:gd name="connsiteY51" fmla="*/ 4662274 h 4707593"/>
                  <a:gd name="connsiteX52" fmla="*/ 3005480 w 5260975"/>
                  <a:gd name="connsiteY52" fmla="*/ 4672739 h 4707593"/>
                  <a:gd name="connsiteX53" fmla="*/ 2958721 w 5260975"/>
                  <a:gd name="connsiteY53" fmla="*/ 4676196 h 4707593"/>
                  <a:gd name="connsiteX54" fmla="*/ 2917915 w 5260975"/>
                  <a:gd name="connsiteY54" fmla="*/ 4681670 h 4707593"/>
                  <a:gd name="connsiteX55" fmla="*/ 2882389 w 5260975"/>
                  <a:gd name="connsiteY55" fmla="*/ 4685126 h 4707593"/>
                  <a:gd name="connsiteX56" fmla="*/ 2825837 w 5260975"/>
                  <a:gd name="connsiteY56" fmla="*/ 4692135 h 4707593"/>
                  <a:gd name="connsiteX57" fmla="*/ 2802313 w 5260975"/>
                  <a:gd name="connsiteY57" fmla="*/ 4693960 h 4707593"/>
                  <a:gd name="connsiteX58" fmla="*/ 2746816 w 5260975"/>
                  <a:gd name="connsiteY58" fmla="*/ 4693863 h 4707593"/>
                  <a:gd name="connsiteX59" fmla="*/ 2727517 w 5260975"/>
                  <a:gd name="connsiteY59" fmla="*/ 4692903 h 4707593"/>
                  <a:gd name="connsiteX60" fmla="*/ 2690359 w 5260975"/>
                  <a:gd name="connsiteY60" fmla="*/ 4680997 h 4707593"/>
                  <a:gd name="connsiteX61" fmla="*/ 2685943 w 5260975"/>
                  <a:gd name="connsiteY61" fmla="*/ 4680133 h 4707593"/>
                  <a:gd name="connsiteX62" fmla="*/ 2661554 w 5260975"/>
                  <a:gd name="connsiteY62" fmla="*/ 4675428 h 4707593"/>
                  <a:gd name="connsiteX63" fmla="*/ 2648208 w 5260975"/>
                  <a:gd name="connsiteY63" fmla="*/ 4673892 h 4707593"/>
                  <a:gd name="connsiteX64" fmla="*/ 2597512 w 5260975"/>
                  <a:gd name="connsiteY64" fmla="*/ 4664099 h 4707593"/>
                  <a:gd name="connsiteX65" fmla="*/ 2568324 w 5260975"/>
                  <a:gd name="connsiteY65" fmla="*/ 4659490 h 4707593"/>
                  <a:gd name="connsiteX66" fmla="*/ 2544704 w 5260975"/>
                  <a:gd name="connsiteY66" fmla="*/ 4660162 h 4707593"/>
                  <a:gd name="connsiteX67" fmla="*/ 2503225 w 5260975"/>
                  <a:gd name="connsiteY67" fmla="*/ 4661026 h 4707593"/>
                  <a:gd name="connsiteX68" fmla="*/ 2489975 w 5260975"/>
                  <a:gd name="connsiteY68" fmla="*/ 4663235 h 4707593"/>
                  <a:gd name="connsiteX69" fmla="*/ 2430061 w 5260975"/>
                  <a:gd name="connsiteY69" fmla="*/ 4656897 h 4707593"/>
                  <a:gd name="connsiteX70" fmla="*/ 2395880 w 5260975"/>
                  <a:gd name="connsiteY70" fmla="*/ 4656417 h 4707593"/>
                  <a:gd name="connsiteX71" fmla="*/ 2357378 w 5260975"/>
                  <a:gd name="connsiteY71" fmla="*/ 4648544 h 4707593"/>
                  <a:gd name="connsiteX72" fmla="*/ 2346145 w 5260975"/>
                  <a:gd name="connsiteY72" fmla="*/ 4648928 h 4707593"/>
                  <a:gd name="connsiteX73" fmla="*/ 2333567 w 5260975"/>
                  <a:gd name="connsiteY73" fmla="*/ 4649600 h 4707593"/>
                  <a:gd name="connsiteX74" fmla="*/ 2294968 w 5260975"/>
                  <a:gd name="connsiteY74" fmla="*/ 4650177 h 4707593"/>
                  <a:gd name="connsiteX75" fmla="*/ 2271540 w 5260975"/>
                  <a:gd name="connsiteY75" fmla="*/ 4653057 h 4707593"/>
                  <a:gd name="connsiteX76" fmla="*/ 2226895 w 5260975"/>
                  <a:gd name="connsiteY76" fmla="*/ 4651329 h 4707593"/>
                  <a:gd name="connsiteX77" fmla="*/ 2210379 w 5260975"/>
                  <a:gd name="connsiteY77" fmla="*/ 4653825 h 4707593"/>
                  <a:gd name="connsiteX78" fmla="*/ 2168613 w 5260975"/>
                  <a:gd name="connsiteY78" fmla="*/ 4654113 h 4707593"/>
                  <a:gd name="connsiteX79" fmla="*/ 2131167 w 5260975"/>
                  <a:gd name="connsiteY79" fmla="*/ 4652673 h 4707593"/>
                  <a:gd name="connsiteX80" fmla="*/ 2095065 w 5260975"/>
                  <a:gd name="connsiteY80" fmla="*/ 4653441 h 4707593"/>
                  <a:gd name="connsiteX81" fmla="*/ 2069237 w 5260975"/>
                  <a:gd name="connsiteY81" fmla="*/ 4656609 h 4707593"/>
                  <a:gd name="connsiteX82" fmla="*/ 2041201 w 5260975"/>
                  <a:gd name="connsiteY82" fmla="*/ 4658529 h 4707593"/>
                  <a:gd name="connsiteX83" fmla="*/ 1963909 w 5260975"/>
                  <a:gd name="connsiteY83" fmla="*/ 4669955 h 4707593"/>
                  <a:gd name="connsiteX84" fmla="*/ 1949603 w 5260975"/>
                  <a:gd name="connsiteY84" fmla="*/ 4667171 h 4707593"/>
                  <a:gd name="connsiteX85" fmla="*/ 1868373 w 5260975"/>
                  <a:gd name="connsiteY85" fmla="*/ 4664578 h 4707593"/>
                  <a:gd name="connsiteX86" fmla="*/ 1850707 w 5260975"/>
                  <a:gd name="connsiteY86" fmla="*/ 4664771 h 4707593"/>
                  <a:gd name="connsiteX87" fmla="*/ 1803275 w 5260975"/>
                  <a:gd name="connsiteY87" fmla="*/ 4653441 h 4707593"/>
                  <a:gd name="connsiteX88" fmla="*/ 1730112 w 5260975"/>
                  <a:gd name="connsiteY88" fmla="*/ 4671396 h 4707593"/>
                  <a:gd name="connsiteX89" fmla="*/ 1661652 w 5260975"/>
                  <a:gd name="connsiteY89" fmla="*/ 4693863 h 4707593"/>
                  <a:gd name="connsiteX90" fmla="*/ 1653011 w 5260975"/>
                  <a:gd name="connsiteY90" fmla="*/ 4696744 h 4707593"/>
                  <a:gd name="connsiteX91" fmla="*/ 1628431 w 5260975"/>
                  <a:gd name="connsiteY91" fmla="*/ 4701641 h 4707593"/>
                  <a:gd name="connsiteX92" fmla="*/ 1597995 w 5260975"/>
                  <a:gd name="connsiteY92" fmla="*/ 4703369 h 4707593"/>
                  <a:gd name="connsiteX93" fmla="*/ 1559396 w 5260975"/>
                  <a:gd name="connsiteY93" fmla="*/ 4707593 h 4707593"/>
                  <a:gd name="connsiteX94" fmla="*/ 1528480 w 5260975"/>
                  <a:gd name="connsiteY94" fmla="*/ 4702312 h 4707593"/>
                  <a:gd name="connsiteX95" fmla="*/ 1485272 w 5260975"/>
                  <a:gd name="connsiteY95" fmla="*/ 4694439 h 4707593"/>
                  <a:gd name="connsiteX96" fmla="*/ 1444562 w 5260975"/>
                  <a:gd name="connsiteY96" fmla="*/ 4686950 h 4707593"/>
                  <a:gd name="connsiteX97" fmla="*/ 1431696 w 5260975"/>
                  <a:gd name="connsiteY97" fmla="*/ 4695783 h 4707593"/>
                  <a:gd name="connsiteX98" fmla="*/ 1411821 w 5260975"/>
                  <a:gd name="connsiteY98" fmla="*/ 4703464 h 4707593"/>
                  <a:gd name="connsiteX99" fmla="*/ 1389738 w 5260975"/>
                  <a:gd name="connsiteY99" fmla="*/ 4694247 h 4707593"/>
                  <a:gd name="connsiteX100" fmla="*/ 1338081 w 5260975"/>
                  <a:gd name="connsiteY100" fmla="*/ 4675141 h 4707593"/>
                  <a:gd name="connsiteX101" fmla="*/ 1305436 w 5260975"/>
                  <a:gd name="connsiteY101" fmla="*/ 4674276 h 4707593"/>
                  <a:gd name="connsiteX102" fmla="*/ 1234481 w 5260975"/>
                  <a:gd name="connsiteY102" fmla="*/ 4666115 h 4707593"/>
                  <a:gd name="connsiteX103" fmla="*/ 1188106 w 5260975"/>
                  <a:gd name="connsiteY103" fmla="*/ 4654497 h 4707593"/>
                  <a:gd name="connsiteX104" fmla="*/ 1154790 w 5260975"/>
                  <a:gd name="connsiteY104" fmla="*/ 4641343 h 4707593"/>
                  <a:gd name="connsiteX105" fmla="*/ 1107069 w 5260975"/>
                  <a:gd name="connsiteY105" fmla="*/ 4624156 h 4707593"/>
                  <a:gd name="connsiteX106" fmla="*/ 1059158 w 5260975"/>
                  <a:gd name="connsiteY106" fmla="*/ 4615227 h 4707593"/>
                  <a:gd name="connsiteX107" fmla="*/ 1024496 w 5260975"/>
                  <a:gd name="connsiteY107" fmla="*/ 4603993 h 4707593"/>
                  <a:gd name="connsiteX108" fmla="*/ 982153 w 5260975"/>
                  <a:gd name="connsiteY108" fmla="*/ 4596311 h 4707593"/>
                  <a:gd name="connsiteX109" fmla="*/ 946628 w 5260975"/>
                  <a:gd name="connsiteY109" fmla="*/ 4596024 h 4707593"/>
                  <a:gd name="connsiteX110" fmla="*/ 890939 w 5260975"/>
                  <a:gd name="connsiteY110" fmla="*/ 4597368 h 4707593"/>
                  <a:gd name="connsiteX111" fmla="*/ 822769 w 5260975"/>
                  <a:gd name="connsiteY111" fmla="*/ 4574133 h 4707593"/>
                  <a:gd name="connsiteX112" fmla="*/ 795212 w 5260975"/>
                  <a:gd name="connsiteY112" fmla="*/ 4568947 h 4707593"/>
                  <a:gd name="connsiteX113" fmla="*/ 769288 w 5260975"/>
                  <a:gd name="connsiteY113" fmla="*/ 4566547 h 4707593"/>
                  <a:gd name="connsiteX114" fmla="*/ 714271 w 5260975"/>
                  <a:gd name="connsiteY114" fmla="*/ 4551089 h 4707593"/>
                  <a:gd name="connsiteX115" fmla="*/ 691900 w 5260975"/>
                  <a:gd name="connsiteY115" fmla="*/ 4545999 h 4707593"/>
                  <a:gd name="connsiteX116" fmla="*/ 660598 w 5260975"/>
                  <a:gd name="connsiteY116" fmla="*/ 4546096 h 4707593"/>
                  <a:gd name="connsiteX117" fmla="*/ 603662 w 5260975"/>
                  <a:gd name="connsiteY117" fmla="*/ 4538991 h 4707593"/>
                  <a:gd name="connsiteX118" fmla="*/ 546821 w 5260975"/>
                  <a:gd name="connsiteY118" fmla="*/ 4518251 h 4707593"/>
                  <a:gd name="connsiteX119" fmla="*/ 522721 w 5260975"/>
                  <a:gd name="connsiteY119" fmla="*/ 4520267 h 4707593"/>
                  <a:gd name="connsiteX120" fmla="*/ 514080 w 5260975"/>
                  <a:gd name="connsiteY120" fmla="*/ 4519788 h 4707593"/>
                  <a:gd name="connsiteX121" fmla="*/ 436404 w 5260975"/>
                  <a:gd name="connsiteY121" fmla="*/ 4508361 h 4707593"/>
                  <a:gd name="connsiteX122" fmla="*/ 428626 w 5260975"/>
                  <a:gd name="connsiteY122" fmla="*/ 4507114 h 4707593"/>
                  <a:gd name="connsiteX123" fmla="*/ 392141 w 5260975"/>
                  <a:gd name="connsiteY123" fmla="*/ 4496936 h 4707593"/>
                  <a:gd name="connsiteX124" fmla="*/ 300157 w 5260975"/>
                  <a:gd name="connsiteY124" fmla="*/ 4490599 h 4707593"/>
                  <a:gd name="connsiteX125" fmla="*/ 294493 w 5260975"/>
                  <a:gd name="connsiteY125" fmla="*/ 4489831 h 4707593"/>
                  <a:gd name="connsiteX126" fmla="*/ 263671 w 5260975"/>
                  <a:gd name="connsiteY126" fmla="*/ 4494919 h 4707593"/>
                  <a:gd name="connsiteX127" fmla="*/ 248406 w 5260975"/>
                  <a:gd name="connsiteY127" fmla="*/ 4502121 h 4707593"/>
                  <a:gd name="connsiteX128" fmla="*/ 224594 w 5260975"/>
                  <a:gd name="connsiteY128" fmla="*/ 4509610 h 4707593"/>
                  <a:gd name="connsiteX129" fmla="*/ 200398 w 5260975"/>
                  <a:gd name="connsiteY129" fmla="*/ 4512395 h 4707593"/>
                  <a:gd name="connsiteX130" fmla="*/ 159783 w 5260975"/>
                  <a:gd name="connsiteY130" fmla="*/ 4501064 h 4707593"/>
                  <a:gd name="connsiteX131" fmla="*/ 144997 w 5260975"/>
                  <a:gd name="connsiteY131" fmla="*/ 4499912 h 4707593"/>
                  <a:gd name="connsiteX132" fmla="*/ 112064 w 5260975"/>
                  <a:gd name="connsiteY132" fmla="*/ 4494440 h 4707593"/>
                  <a:gd name="connsiteX133" fmla="*/ 83259 w 5260975"/>
                  <a:gd name="connsiteY133" fmla="*/ 4494824 h 4707593"/>
                  <a:gd name="connsiteX134" fmla="*/ 60120 w 5260975"/>
                  <a:gd name="connsiteY134" fmla="*/ 4503561 h 4707593"/>
                  <a:gd name="connsiteX135" fmla="*/ 26514 w 5260975"/>
                  <a:gd name="connsiteY135" fmla="*/ 4505289 h 4707593"/>
                  <a:gd name="connsiteX136" fmla="*/ 4814 w 5260975"/>
                  <a:gd name="connsiteY136" fmla="*/ 4498952 h 4707593"/>
                  <a:gd name="connsiteX137" fmla="*/ 398 w 5260975"/>
                  <a:gd name="connsiteY137" fmla="*/ 4498089 h 4707593"/>
                  <a:gd name="connsiteX138" fmla="*/ 0 w 5260975"/>
                  <a:gd name="connsiteY138" fmla="*/ 4498087 h 47075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Lst>
                <a:rect l="l" t="t" r="r" b="b"/>
                <a:pathLst>
                  <a:path w="5260975" h="4707593">
                    <a:moveTo>
                      <a:pt x="0" y="0"/>
                    </a:moveTo>
                    <a:lnTo>
                      <a:pt x="5260975" y="0"/>
                    </a:lnTo>
                    <a:lnTo>
                      <a:pt x="5260975" y="3296937"/>
                    </a:lnTo>
                    <a:lnTo>
                      <a:pt x="5260975" y="3518571"/>
                    </a:lnTo>
                    <a:lnTo>
                      <a:pt x="5226503" y="3534000"/>
                    </a:lnTo>
                    <a:cubicBezTo>
                      <a:pt x="5219783" y="3536785"/>
                      <a:pt x="5212389" y="3538321"/>
                      <a:pt x="5206341" y="3542065"/>
                    </a:cubicBezTo>
                    <a:cubicBezTo>
                      <a:pt x="5178495" y="3559156"/>
                      <a:pt x="5151515" y="3577591"/>
                      <a:pt x="5123287" y="3594010"/>
                    </a:cubicBezTo>
                    <a:cubicBezTo>
                      <a:pt x="5094195" y="3611004"/>
                      <a:pt x="5068175" y="3631071"/>
                      <a:pt x="5048107" y="3658244"/>
                    </a:cubicBezTo>
                    <a:cubicBezTo>
                      <a:pt x="5029480" y="3683496"/>
                      <a:pt x="5011429" y="3709131"/>
                      <a:pt x="4992899" y="3734479"/>
                    </a:cubicBezTo>
                    <a:cubicBezTo>
                      <a:pt x="4988194" y="3740912"/>
                      <a:pt x="4983873" y="3748498"/>
                      <a:pt x="4977440" y="3752627"/>
                    </a:cubicBezTo>
                    <a:cubicBezTo>
                      <a:pt x="4964094" y="3761268"/>
                      <a:pt x="4949499" y="3768277"/>
                      <a:pt x="4935193" y="3775382"/>
                    </a:cubicBezTo>
                    <a:cubicBezTo>
                      <a:pt x="4922903" y="3781431"/>
                      <a:pt x="4909845" y="3785943"/>
                      <a:pt x="4897844" y="3792472"/>
                    </a:cubicBezTo>
                    <a:cubicBezTo>
                      <a:pt x="4888243" y="3797658"/>
                      <a:pt x="4879697" y="3804859"/>
                      <a:pt x="4870767" y="3811388"/>
                    </a:cubicBezTo>
                    <a:cubicBezTo>
                      <a:pt x="4862990" y="3817052"/>
                      <a:pt x="4854445" y="3821949"/>
                      <a:pt x="4847916" y="3828767"/>
                    </a:cubicBezTo>
                    <a:cubicBezTo>
                      <a:pt x="4831977" y="3845281"/>
                      <a:pt x="4815942" y="3861508"/>
                      <a:pt x="4796163" y="3873702"/>
                    </a:cubicBezTo>
                    <a:cubicBezTo>
                      <a:pt x="4776672" y="3885799"/>
                      <a:pt x="4758237" y="3899338"/>
                      <a:pt x="4738843" y="3911628"/>
                    </a:cubicBezTo>
                    <a:cubicBezTo>
                      <a:pt x="4719831" y="3923630"/>
                      <a:pt x="4702645" y="3936783"/>
                      <a:pt x="4692755" y="3958099"/>
                    </a:cubicBezTo>
                    <a:cubicBezTo>
                      <a:pt x="4688339" y="3967508"/>
                      <a:pt x="4682097" y="3977782"/>
                      <a:pt x="4673744" y="3983255"/>
                    </a:cubicBezTo>
                    <a:cubicBezTo>
                      <a:pt x="4661838" y="3991032"/>
                      <a:pt x="4646764" y="3993817"/>
                      <a:pt x="4633801" y="4000442"/>
                    </a:cubicBezTo>
                    <a:cubicBezTo>
                      <a:pt x="4618535" y="4008219"/>
                      <a:pt x="4600869" y="4014940"/>
                      <a:pt x="4590499" y="4027326"/>
                    </a:cubicBezTo>
                    <a:cubicBezTo>
                      <a:pt x="4581281" y="4038368"/>
                      <a:pt x="4571968" y="4047009"/>
                      <a:pt x="4559773" y="4054018"/>
                    </a:cubicBezTo>
                    <a:cubicBezTo>
                      <a:pt x="4551229" y="4058915"/>
                      <a:pt x="4544892" y="4067844"/>
                      <a:pt x="4536059" y="4071877"/>
                    </a:cubicBezTo>
                    <a:cubicBezTo>
                      <a:pt x="4524441" y="4077254"/>
                      <a:pt x="4512727" y="4081479"/>
                      <a:pt x="4502549" y="4089832"/>
                    </a:cubicBezTo>
                    <a:cubicBezTo>
                      <a:pt x="4491987" y="4098473"/>
                      <a:pt x="4479986" y="4105290"/>
                      <a:pt x="4468944" y="4113356"/>
                    </a:cubicBezTo>
                    <a:cubicBezTo>
                      <a:pt x="4463087" y="4117676"/>
                      <a:pt x="4458286" y="4123341"/>
                      <a:pt x="4452622" y="4127854"/>
                    </a:cubicBezTo>
                    <a:cubicBezTo>
                      <a:pt x="4442252" y="4136111"/>
                      <a:pt x="4431690" y="4144176"/>
                      <a:pt x="4421032" y="4151953"/>
                    </a:cubicBezTo>
                    <a:cubicBezTo>
                      <a:pt x="4410375" y="4159731"/>
                      <a:pt x="4400197" y="4168756"/>
                      <a:pt x="4388483" y="4174421"/>
                    </a:cubicBezTo>
                    <a:cubicBezTo>
                      <a:pt x="4368513" y="4184023"/>
                      <a:pt x="4346717" y="4189784"/>
                      <a:pt x="4327321" y="4200153"/>
                    </a:cubicBezTo>
                    <a:cubicBezTo>
                      <a:pt x="4307639" y="4210714"/>
                      <a:pt x="4289107" y="4223965"/>
                      <a:pt x="4271633" y="4237983"/>
                    </a:cubicBezTo>
                    <a:cubicBezTo>
                      <a:pt x="4257807" y="4249025"/>
                      <a:pt x="4244845" y="4259971"/>
                      <a:pt x="4227465" y="4265635"/>
                    </a:cubicBezTo>
                    <a:cubicBezTo>
                      <a:pt x="4217768" y="4268804"/>
                      <a:pt x="4207591" y="4275717"/>
                      <a:pt x="4201733" y="4283783"/>
                    </a:cubicBezTo>
                    <a:cubicBezTo>
                      <a:pt x="4189059" y="4301353"/>
                      <a:pt x="4172833" y="4313739"/>
                      <a:pt x="4154494" y="4324301"/>
                    </a:cubicBezTo>
                    <a:cubicBezTo>
                      <a:pt x="4130010" y="4338511"/>
                      <a:pt x="4105814" y="4353009"/>
                      <a:pt x="4081234" y="4366931"/>
                    </a:cubicBezTo>
                    <a:cubicBezTo>
                      <a:pt x="4066737" y="4375189"/>
                      <a:pt x="4052335" y="4383926"/>
                      <a:pt x="4036971" y="4389975"/>
                    </a:cubicBezTo>
                    <a:cubicBezTo>
                      <a:pt x="4005575" y="4402457"/>
                      <a:pt x="3973410" y="4413114"/>
                      <a:pt x="3941725" y="4424733"/>
                    </a:cubicBezTo>
                    <a:cubicBezTo>
                      <a:pt x="3931355" y="4428477"/>
                      <a:pt x="3921561" y="4433854"/>
                      <a:pt x="3910999" y="4437119"/>
                    </a:cubicBezTo>
                    <a:cubicBezTo>
                      <a:pt x="3899573" y="4440671"/>
                      <a:pt x="3887285" y="4441727"/>
                      <a:pt x="3875859" y="4445280"/>
                    </a:cubicBezTo>
                    <a:cubicBezTo>
                      <a:pt x="3856847" y="4451136"/>
                      <a:pt x="3838412" y="4458626"/>
                      <a:pt x="3819401" y="4464579"/>
                    </a:cubicBezTo>
                    <a:cubicBezTo>
                      <a:pt x="3782723" y="4476005"/>
                      <a:pt x="3745949" y="4486951"/>
                      <a:pt x="3709176" y="4497800"/>
                    </a:cubicBezTo>
                    <a:cubicBezTo>
                      <a:pt x="3701303" y="4500105"/>
                      <a:pt x="3692757" y="4500393"/>
                      <a:pt x="3684981" y="4502889"/>
                    </a:cubicBezTo>
                    <a:cubicBezTo>
                      <a:pt x="3664337" y="4509610"/>
                      <a:pt x="3643789" y="4516907"/>
                      <a:pt x="3623338" y="4524300"/>
                    </a:cubicBezTo>
                    <a:cubicBezTo>
                      <a:pt x="3610953" y="4528813"/>
                      <a:pt x="3598854" y="4534382"/>
                      <a:pt x="3586373" y="4538702"/>
                    </a:cubicBezTo>
                    <a:cubicBezTo>
                      <a:pt x="3576387" y="4542159"/>
                      <a:pt x="3566113" y="4544847"/>
                      <a:pt x="3555743" y="4546960"/>
                    </a:cubicBezTo>
                    <a:cubicBezTo>
                      <a:pt x="3546814" y="4548785"/>
                      <a:pt x="3537501" y="4548592"/>
                      <a:pt x="3528667" y="4550801"/>
                    </a:cubicBezTo>
                    <a:cubicBezTo>
                      <a:pt x="3504759" y="4556753"/>
                      <a:pt x="3481140" y="4563475"/>
                      <a:pt x="3457424" y="4569811"/>
                    </a:cubicBezTo>
                    <a:cubicBezTo>
                      <a:pt x="3447919" y="4572308"/>
                      <a:pt x="3438221" y="4574133"/>
                      <a:pt x="3429003" y="4577301"/>
                    </a:cubicBezTo>
                    <a:cubicBezTo>
                      <a:pt x="3404327" y="4585654"/>
                      <a:pt x="3380036" y="4595159"/>
                      <a:pt x="3355264" y="4603033"/>
                    </a:cubicBezTo>
                    <a:cubicBezTo>
                      <a:pt x="3334717" y="4609562"/>
                      <a:pt x="3313593" y="4614266"/>
                      <a:pt x="3292757" y="4620027"/>
                    </a:cubicBezTo>
                    <a:cubicBezTo>
                      <a:pt x="3283924" y="4622524"/>
                      <a:pt x="3275475" y="4626077"/>
                      <a:pt x="3266643" y="4628188"/>
                    </a:cubicBezTo>
                    <a:cubicBezTo>
                      <a:pt x="3246863" y="4632990"/>
                      <a:pt x="3226796" y="4637022"/>
                      <a:pt x="3206921" y="4641823"/>
                    </a:cubicBezTo>
                    <a:cubicBezTo>
                      <a:pt x="3195590" y="4644607"/>
                      <a:pt x="3184645" y="4649600"/>
                      <a:pt x="3173123" y="4651425"/>
                    </a:cubicBezTo>
                    <a:cubicBezTo>
                      <a:pt x="3145759" y="4655745"/>
                      <a:pt x="3118203" y="4658817"/>
                      <a:pt x="3090646" y="4662274"/>
                    </a:cubicBezTo>
                    <a:cubicBezTo>
                      <a:pt x="3062227" y="4665826"/>
                      <a:pt x="3033902" y="4669571"/>
                      <a:pt x="3005480" y="4672739"/>
                    </a:cubicBezTo>
                    <a:cubicBezTo>
                      <a:pt x="2989926" y="4674372"/>
                      <a:pt x="2974275" y="4674660"/>
                      <a:pt x="2958721" y="4676196"/>
                    </a:cubicBezTo>
                    <a:cubicBezTo>
                      <a:pt x="2945087" y="4677541"/>
                      <a:pt x="2931549" y="4680037"/>
                      <a:pt x="2917915" y="4681670"/>
                    </a:cubicBezTo>
                    <a:cubicBezTo>
                      <a:pt x="2906105" y="4683013"/>
                      <a:pt x="2894199" y="4683781"/>
                      <a:pt x="2882389" y="4685126"/>
                    </a:cubicBezTo>
                    <a:cubicBezTo>
                      <a:pt x="2863475" y="4687334"/>
                      <a:pt x="2844655" y="4689831"/>
                      <a:pt x="2825837" y="4692135"/>
                    </a:cubicBezTo>
                    <a:cubicBezTo>
                      <a:pt x="2817964" y="4692999"/>
                      <a:pt x="2809706" y="4695399"/>
                      <a:pt x="2802313" y="4693960"/>
                    </a:cubicBezTo>
                    <a:cubicBezTo>
                      <a:pt x="2783686" y="4690310"/>
                      <a:pt x="2765347" y="4691367"/>
                      <a:pt x="2746816" y="4693863"/>
                    </a:cubicBezTo>
                    <a:cubicBezTo>
                      <a:pt x="2740479" y="4694728"/>
                      <a:pt x="2733662" y="4694535"/>
                      <a:pt x="2727517" y="4692903"/>
                    </a:cubicBezTo>
                    <a:cubicBezTo>
                      <a:pt x="2714939" y="4689638"/>
                      <a:pt x="2702745" y="4685029"/>
                      <a:pt x="2690359" y="4680997"/>
                    </a:cubicBezTo>
                    <a:cubicBezTo>
                      <a:pt x="2689014" y="4680517"/>
                      <a:pt x="2687382" y="4680421"/>
                      <a:pt x="2685943" y="4680133"/>
                    </a:cubicBezTo>
                    <a:cubicBezTo>
                      <a:pt x="2677781" y="4678500"/>
                      <a:pt x="2669717" y="4676868"/>
                      <a:pt x="2661554" y="4675428"/>
                    </a:cubicBezTo>
                    <a:cubicBezTo>
                      <a:pt x="2657138" y="4674660"/>
                      <a:pt x="2652625" y="4674564"/>
                      <a:pt x="2648208" y="4673892"/>
                    </a:cubicBezTo>
                    <a:cubicBezTo>
                      <a:pt x="2631118" y="4671203"/>
                      <a:pt x="2612299" y="4675716"/>
                      <a:pt x="2597512" y="4664099"/>
                    </a:cubicBezTo>
                    <a:cubicBezTo>
                      <a:pt x="2587911" y="4656609"/>
                      <a:pt x="2578597" y="4658338"/>
                      <a:pt x="2568324" y="4659490"/>
                    </a:cubicBezTo>
                    <a:cubicBezTo>
                      <a:pt x="2560547" y="4660354"/>
                      <a:pt x="2552577" y="4660065"/>
                      <a:pt x="2544704" y="4660162"/>
                    </a:cubicBezTo>
                    <a:cubicBezTo>
                      <a:pt x="2530878" y="4660449"/>
                      <a:pt x="2517052" y="4660546"/>
                      <a:pt x="2503225" y="4661026"/>
                    </a:cubicBezTo>
                    <a:cubicBezTo>
                      <a:pt x="2498808" y="4661218"/>
                      <a:pt x="2494297" y="4663619"/>
                      <a:pt x="2489975" y="4663235"/>
                    </a:cubicBezTo>
                    <a:cubicBezTo>
                      <a:pt x="2470004" y="4661410"/>
                      <a:pt x="2450033" y="4658529"/>
                      <a:pt x="2430061" y="4656897"/>
                    </a:cubicBezTo>
                    <a:cubicBezTo>
                      <a:pt x="2418732" y="4655938"/>
                      <a:pt x="2407114" y="4657761"/>
                      <a:pt x="2395880" y="4656417"/>
                    </a:cubicBezTo>
                    <a:cubicBezTo>
                      <a:pt x="2382919" y="4654881"/>
                      <a:pt x="2370245" y="4650945"/>
                      <a:pt x="2357378" y="4648544"/>
                    </a:cubicBezTo>
                    <a:cubicBezTo>
                      <a:pt x="2353826" y="4647872"/>
                      <a:pt x="2349889" y="4648736"/>
                      <a:pt x="2346145" y="4648928"/>
                    </a:cubicBezTo>
                    <a:cubicBezTo>
                      <a:pt x="2341920" y="4649120"/>
                      <a:pt x="2337791" y="4649504"/>
                      <a:pt x="2333567" y="4649600"/>
                    </a:cubicBezTo>
                    <a:cubicBezTo>
                      <a:pt x="2320700" y="4649793"/>
                      <a:pt x="2307835" y="4649504"/>
                      <a:pt x="2294968" y="4650177"/>
                    </a:cubicBezTo>
                    <a:cubicBezTo>
                      <a:pt x="2287095" y="4650561"/>
                      <a:pt x="2278839" y="4654497"/>
                      <a:pt x="2271540" y="4653057"/>
                    </a:cubicBezTo>
                    <a:cubicBezTo>
                      <a:pt x="2256659" y="4650272"/>
                      <a:pt x="2241776" y="4656513"/>
                      <a:pt x="2226895" y="4651329"/>
                    </a:cubicBezTo>
                    <a:cubicBezTo>
                      <a:pt x="2222285" y="4649793"/>
                      <a:pt x="2215948" y="4653633"/>
                      <a:pt x="2210379" y="4653825"/>
                    </a:cubicBezTo>
                    <a:cubicBezTo>
                      <a:pt x="2196457" y="4654305"/>
                      <a:pt x="2182535" y="4654209"/>
                      <a:pt x="2168613" y="4654113"/>
                    </a:cubicBezTo>
                    <a:cubicBezTo>
                      <a:pt x="2156131" y="4654017"/>
                      <a:pt x="2143168" y="4655361"/>
                      <a:pt x="2131167" y="4652673"/>
                    </a:cubicBezTo>
                    <a:cubicBezTo>
                      <a:pt x="2118588" y="4649793"/>
                      <a:pt x="2107259" y="4650177"/>
                      <a:pt x="2095065" y="4653441"/>
                    </a:cubicBezTo>
                    <a:cubicBezTo>
                      <a:pt x="2086711" y="4655649"/>
                      <a:pt x="2077878" y="4655938"/>
                      <a:pt x="2069237" y="4656609"/>
                    </a:cubicBezTo>
                    <a:cubicBezTo>
                      <a:pt x="2059924" y="4657377"/>
                      <a:pt x="2049650" y="4655361"/>
                      <a:pt x="2041201" y="4658529"/>
                    </a:cubicBezTo>
                    <a:cubicBezTo>
                      <a:pt x="2016044" y="4667939"/>
                      <a:pt x="1990216" y="4669955"/>
                      <a:pt x="1963909" y="4669955"/>
                    </a:cubicBezTo>
                    <a:cubicBezTo>
                      <a:pt x="1959107" y="4669955"/>
                      <a:pt x="1954210" y="4668612"/>
                      <a:pt x="1949603" y="4667171"/>
                    </a:cubicBezTo>
                    <a:cubicBezTo>
                      <a:pt x="1922717" y="4658529"/>
                      <a:pt x="1895737" y="4659297"/>
                      <a:pt x="1868373" y="4664578"/>
                    </a:cubicBezTo>
                    <a:cubicBezTo>
                      <a:pt x="1862708" y="4665731"/>
                      <a:pt x="1856372" y="4665923"/>
                      <a:pt x="1850707" y="4664771"/>
                    </a:cubicBezTo>
                    <a:cubicBezTo>
                      <a:pt x="1834768" y="4661410"/>
                      <a:pt x="1819309" y="4655841"/>
                      <a:pt x="1803275" y="4653441"/>
                    </a:cubicBezTo>
                    <a:cubicBezTo>
                      <a:pt x="1776775" y="4649504"/>
                      <a:pt x="1753828" y="4662754"/>
                      <a:pt x="1730112" y="4671396"/>
                    </a:cubicBezTo>
                    <a:cubicBezTo>
                      <a:pt x="1707548" y="4679557"/>
                      <a:pt x="1688345" y="4697992"/>
                      <a:pt x="1661652" y="4693863"/>
                    </a:cubicBezTo>
                    <a:cubicBezTo>
                      <a:pt x="1658965" y="4693479"/>
                      <a:pt x="1655988" y="4696071"/>
                      <a:pt x="1653011" y="4696744"/>
                    </a:cubicBezTo>
                    <a:cubicBezTo>
                      <a:pt x="1644850" y="4698568"/>
                      <a:pt x="1636689" y="4700776"/>
                      <a:pt x="1628431" y="4701641"/>
                    </a:cubicBezTo>
                    <a:cubicBezTo>
                      <a:pt x="1618350" y="4702793"/>
                      <a:pt x="1608076" y="4702409"/>
                      <a:pt x="1597995" y="4703369"/>
                    </a:cubicBezTo>
                    <a:cubicBezTo>
                      <a:pt x="1585032" y="4704521"/>
                      <a:pt x="1572263" y="4707593"/>
                      <a:pt x="1559396" y="4707593"/>
                    </a:cubicBezTo>
                    <a:cubicBezTo>
                      <a:pt x="1549026" y="4707593"/>
                      <a:pt x="1538753" y="4704041"/>
                      <a:pt x="1528480" y="4702312"/>
                    </a:cubicBezTo>
                    <a:cubicBezTo>
                      <a:pt x="1513981" y="4699912"/>
                      <a:pt x="1498042" y="4700584"/>
                      <a:pt x="1485272" y="4694439"/>
                    </a:cubicBezTo>
                    <a:cubicBezTo>
                      <a:pt x="1471639" y="4687910"/>
                      <a:pt x="1458676" y="4684934"/>
                      <a:pt x="1444562" y="4686950"/>
                    </a:cubicBezTo>
                    <a:cubicBezTo>
                      <a:pt x="1439857" y="4687622"/>
                      <a:pt x="1433808" y="4691655"/>
                      <a:pt x="1431696" y="4695783"/>
                    </a:cubicBezTo>
                    <a:cubicBezTo>
                      <a:pt x="1426991" y="4705001"/>
                      <a:pt x="1420559" y="4706634"/>
                      <a:pt x="1411821" y="4703464"/>
                    </a:cubicBezTo>
                    <a:cubicBezTo>
                      <a:pt x="1404236" y="4700776"/>
                      <a:pt x="1394922" y="4699432"/>
                      <a:pt x="1389738" y="4694247"/>
                    </a:cubicBezTo>
                    <a:cubicBezTo>
                      <a:pt x="1375047" y="4679557"/>
                      <a:pt x="1356324" y="4679077"/>
                      <a:pt x="1338081" y="4675141"/>
                    </a:cubicBezTo>
                    <a:cubicBezTo>
                      <a:pt x="1326945" y="4672739"/>
                      <a:pt x="1316574" y="4672644"/>
                      <a:pt x="1305436" y="4674276"/>
                    </a:cubicBezTo>
                    <a:cubicBezTo>
                      <a:pt x="1281241" y="4677925"/>
                      <a:pt x="1257717" y="4672739"/>
                      <a:pt x="1234481" y="4666115"/>
                    </a:cubicBezTo>
                    <a:cubicBezTo>
                      <a:pt x="1219118" y="4661698"/>
                      <a:pt x="1203372" y="4659010"/>
                      <a:pt x="1188106" y="4654497"/>
                    </a:cubicBezTo>
                    <a:cubicBezTo>
                      <a:pt x="1176680" y="4651041"/>
                      <a:pt x="1165255" y="4646912"/>
                      <a:pt x="1154790" y="4641343"/>
                    </a:cubicBezTo>
                    <a:cubicBezTo>
                      <a:pt x="1139618" y="4633181"/>
                      <a:pt x="1126369" y="4620891"/>
                      <a:pt x="1107069" y="4624156"/>
                    </a:cubicBezTo>
                    <a:cubicBezTo>
                      <a:pt x="1090074" y="4627036"/>
                      <a:pt x="1074713" y="4620988"/>
                      <a:pt x="1059158" y="4615227"/>
                    </a:cubicBezTo>
                    <a:cubicBezTo>
                      <a:pt x="1047732" y="4611002"/>
                      <a:pt x="1036308" y="4606681"/>
                      <a:pt x="1024496" y="4603993"/>
                    </a:cubicBezTo>
                    <a:cubicBezTo>
                      <a:pt x="1010478" y="4600824"/>
                      <a:pt x="994635" y="4602169"/>
                      <a:pt x="982153" y="4596311"/>
                    </a:cubicBezTo>
                    <a:cubicBezTo>
                      <a:pt x="969095" y="4590166"/>
                      <a:pt x="958246" y="4594295"/>
                      <a:pt x="946628" y="4596024"/>
                    </a:cubicBezTo>
                    <a:cubicBezTo>
                      <a:pt x="928097" y="4598712"/>
                      <a:pt x="909661" y="4603705"/>
                      <a:pt x="890939" y="4597368"/>
                    </a:cubicBezTo>
                    <a:cubicBezTo>
                      <a:pt x="868184" y="4589687"/>
                      <a:pt x="845620" y="4581430"/>
                      <a:pt x="822769" y="4574133"/>
                    </a:cubicBezTo>
                    <a:cubicBezTo>
                      <a:pt x="813934" y="4571347"/>
                      <a:pt x="804431" y="4570195"/>
                      <a:pt x="795212" y="4568947"/>
                    </a:cubicBezTo>
                    <a:cubicBezTo>
                      <a:pt x="786476" y="4567891"/>
                      <a:pt x="776010" y="4570579"/>
                      <a:pt x="769288" y="4566547"/>
                    </a:cubicBezTo>
                    <a:cubicBezTo>
                      <a:pt x="752005" y="4556178"/>
                      <a:pt x="734243" y="4551089"/>
                      <a:pt x="714271" y="4551089"/>
                    </a:cubicBezTo>
                    <a:cubicBezTo>
                      <a:pt x="706781" y="4551089"/>
                      <a:pt x="699484" y="4546768"/>
                      <a:pt x="691900" y="4545999"/>
                    </a:cubicBezTo>
                    <a:cubicBezTo>
                      <a:pt x="681529" y="4545040"/>
                      <a:pt x="669623" y="4542447"/>
                      <a:pt x="660598" y="4546096"/>
                    </a:cubicBezTo>
                    <a:cubicBezTo>
                      <a:pt x="639379" y="4554737"/>
                      <a:pt x="622193" y="4547536"/>
                      <a:pt x="603662" y="4538991"/>
                    </a:cubicBezTo>
                    <a:cubicBezTo>
                      <a:pt x="585418" y="4530541"/>
                      <a:pt x="566215" y="4523821"/>
                      <a:pt x="546821" y="4518251"/>
                    </a:cubicBezTo>
                    <a:cubicBezTo>
                      <a:pt x="539524" y="4516235"/>
                      <a:pt x="530787" y="4519596"/>
                      <a:pt x="522721" y="4520267"/>
                    </a:cubicBezTo>
                    <a:cubicBezTo>
                      <a:pt x="519840" y="4520460"/>
                      <a:pt x="516671" y="4520748"/>
                      <a:pt x="514080" y="4519788"/>
                    </a:cubicBezTo>
                    <a:cubicBezTo>
                      <a:pt x="489020" y="4510570"/>
                      <a:pt x="463575" y="4503561"/>
                      <a:pt x="436404" y="4508361"/>
                    </a:cubicBezTo>
                    <a:cubicBezTo>
                      <a:pt x="433908" y="4508842"/>
                      <a:pt x="431123" y="4507786"/>
                      <a:pt x="428626" y="4507114"/>
                    </a:cubicBezTo>
                    <a:cubicBezTo>
                      <a:pt x="416432" y="4503657"/>
                      <a:pt x="404526" y="4498184"/>
                      <a:pt x="392141" y="4496936"/>
                    </a:cubicBezTo>
                    <a:cubicBezTo>
                      <a:pt x="361608" y="4493864"/>
                      <a:pt x="330884" y="4492615"/>
                      <a:pt x="300157" y="4490599"/>
                    </a:cubicBezTo>
                    <a:cubicBezTo>
                      <a:pt x="298237" y="4490503"/>
                      <a:pt x="296221" y="4490503"/>
                      <a:pt x="294493" y="4489831"/>
                    </a:cubicBezTo>
                    <a:cubicBezTo>
                      <a:pt x="283163" y="4485702"/>
                      <a:pt x="273274" y="4487047"/>
                      <a:pt x="263671" y="4494919"/>
                    </a:cubicBezTo>
                    <a:cubicBezTo>
                      <a:pt x="259447" y="4498376"/>
                      <a:pt x="253686" y="4500200"/>
                      <a:pt x="248406" y="4502121"/>
                    </a:cubicBezTo>
                    <a:cubicBezTo>
                      <a:pt x="240628" y="4505002"/>
                      <a:pt x="232659" y="4507786"/>
                      <a:pt x="224594" y="4509610"/>
                    </a:cubicBezTo>
                    <a:cubicBezTo>
                      <a:pt x="216624" y="4511338"/>
                      <a:pt x="208079" y="4513738"/>
                      <a:pt x="200398" y="4512395"/>
                    </a:cubicBezTo>
                    <a:cubicBezTo>
                      <a:pt x="186572" y="4509994"/>
                      <a:pt x="173417" y="4504618"/>
                      <a:pt x="159783" y="4501064"/>
                    </a:cubicBezTo>
                    <a:cubicBezTo>
                      <a:pt x="155079" y="4499816"/>
                      <a:pt x="149893" y="4500009"/>
                      <a:pt x="144997" y="4499912"/>
                    </a:cubicBezTo>
                    <a:cubicBezTo>
                      <a:pt x="133763" y="4499625"/>
                      <a:pt x="122241" y="4502409"/>
                      <a:pt x="112064" y="4494440"/>
                    </a:cubicBezTo>
                    <a:cubicBezTo>
                      <a:pt x="102655" y="4486951"/>
                      <a:pt x="93148" y="4489158"/>
                      <a:pt x="83259" y="4494824"/>
                    </a:cubicBezTo>
                    <a:cubicBezTo>
                      <a:pt x="76154" y="4498857"/>
                      <a:pt x="68090" y="4502025"/>
                      <a:pt x="60120" y="4503561"/>
                    </a:cubicBezTo>
                    <a:cubicBezTo>
                      <a:pt x="49174" y="4505673"/>
                      <a:pt x="38324" y="4506538"/>
                      <a:pt x="26514" y="4505289"/>
                    </a:cubicBezTo>
                    <a:cubicBezTo>
                      <a:pt x="18161" y="4504425"/>
                      <a:pt x="11343" y="4504041"/>
                      <a:pt x="4814" y="4498952"/>
                    </a:cubicBezTo>
                    <a:cubicBezTo>
                      <a:pt x="3759" y="4498184"/>
                      <a:pt x="1839" y="4497992"/>
                      <a:pt x="398" y="4498089"/>
                    </a:cubicBezTo>
                    <a:lnTo>
                      <a:pt x="0" y="4498087"/>
                    </a:lnTo>
                    <a:close/>
                  </a:path>
                </a:pathLst>
              </a:custGeom>
              <a:solidFill>
                <a:schemeClr val="bg1">
                  <a:alpha val="14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grpSp>
        <p:grpSp>
          <p:nvGrpSpPr>
            <p:cNvPr id="13" name="Group 12">
              <a:extLst>
                <a:ext uri="{FF2B5EF4-FFF2-40B4-BE49-F238E27FC236}">
                  <a16:creationId xmlns:a16="http://schemas.microsoft.com/office/drawing/2014/main" id="{5BD695E1-00AC-49AE-93BF-22000734A8FE}"/>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6096000" y="4138312"/>
              <a:ext cx="5260975" cy="1410656"/>
              <a:chOff x="6096000" y="4138312"/>
              <a:chExt cx="5260975" cy="1410656"/>
            </a:xfrm>
          </p:grpSpPr>
          <p:sp>
            <p:nvSpPr>
              <p:cNvPr id="14" name="Freeform: Shape 13">
                <a:extLst>
                  <a:ext uri="{FF2B5EF4-FFF2-40B4-BE49-F238E27FC236}">
                    <a16:creationId xmlns:a16="http://schemas.microsoft.com/office/drawing/2014/main" id="{F721D808-B8BC-4568-A927-12BC276FBF0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96000" y="4138312"/>
                <a:ext cx="5260975" cy="1410656"/>
              </a:xfrm>
              <a:custGeom>
                <a:avLst/>
                <a:gdLst>
                  <a:gd name="connsiteX0" fmla="*/ 5260975 w 5260975"/>
                  <a:gd name="connsiteY0" fmla="*/ 0 h 1410656"/>
                  <a:gd name="connsiteX1" fmla="*/ 5260975 w 5260975"/>
                  <a:gd name="connsiteY1" fmla="*/ 221634 h 1410656"/>
                  <a:gd name="connsiteX2" fmla="*/ 5226503 w 5260975"/>
                  <a:gd name="connsiteY2" fmla="*/ 237063 h 1410656"/>
                  <a:gd name="connsiteX3" fmla="*/ 5206341 w 5260975"/>
                  <a:gd name="connsiteY3" fmla="*/ 245128 h 1410656"/>
                  <a:gd name="connsiteX4" fmla="*/ 5123287 w 5260975"/>
                  <a:gd name="connsiteY4" fmla="*/ 297073 h 1410656"/>
                  <a:gd name="connsiteX5" fmla="*/ 5048107 w 5260975"/>
                  <a:gd name="connsiteY5" fmla="*/ 361307 h 1410656"/>
                  <a:gd name="connsiteX6" fmla="*/ 4992899 w 5260975"/>
                  <a:gd name="connsiteY6" fmla="*/ 437542 h 1410656"/>
                  <a:gd name="connsiteX7" fmla="*/ 4977440 w 5260975"/>
                  <a:gd name="connsiteY7" fmla="*/ 455690 h 1410656"/>
                  <a:gd name="connsiteX8" fmla="*/ 4935193 w 5260975"/>
                  <a:gd name="connsiteY8" fmla="*/ 478445 h 1410656"/>
                  <a:gd name="connsiteX9" fmla="*/ 4897844 w 5260975"/>
                  <a:gd name="connsiteY9" fmla="*/ 495535 h 1410656"/>
                  <a:gd name="connsiteX10" fmla="*/ 4870767 w 5260975"/>
                  <a:gd name="connsiteY10" fmla="*/ 514451 h 1410656"/>
                  <a:gd name="connsiteX11" fmla="*/ 4847916 w 5260975"/>
                  <a:gd name="connsiteY11" fmla="*/ 531830 h 1410656"/>
                  <a:gd name="connsiteX12" fmla="*/ 4796163 w 5260975"/>
                  <a:gd name="connsiteY12" fmla="*/ 576765 h 1410656"/>
                  <a:gd name="connsiteX13" fmla="*/ 4738843 w 5260975"/>
                  <a:gd name="connsiteY13" fmla="*/ 614691 h 1410656"/>
                  <a:gd name="connsiteX14" fmla="*/ 4692755 w 5260975"/>
                  <a:gd name="connsiteY14" fmla="*/ 661162 h 1410656"/>
                  <a:gd name="connsiteX15" fmla="*/ 4673744 w 5260975"/>
                  <a:gd name="connsiteY15" fmla="*/ 686318 h 1410656"/>
                  <a:gd name="connsiteX16" fmla="*/ 4633801 w 5260975"/>
                  <a:gd name="connsiteY16" fmla="*/ 703505 h 1410656"/>
                  <a:gd name="connsiteX17" fmla="*/ 4590499 w 5260975"/>
                  <a:gd name="connsiteY17" fmla="*/ 730389 h 1410656"/>
                  <a:gd name="connsiteX18" fmla="*/ 4559773 w 5260975"/>
                  <a:gd name="connsiteY18" fmla="*/ 757081 h 1410656"/>
                  <a:gd name="connsiteX19" fmla="*/ 4536059 w 5260975"/>
                  <a:gd name="connsiteY19" fmla="*/ 774940 h 1410656"/>
                  <a:gd name="connsiteX20" fmla="*/ 4502549 w 5260975"/>
                  <a:gd name="connsiteY20" fmla="*/ 792895 h 1410656"/>
                  <a:gd name="connsiteX21" fmla="*/ 4468944 w 5260975"/>
                  <a:gd name="connsiteY21" fmla="*/ 816419 h 1410656"/>
                  <a:gd name="connsiteX22" fmla="*/ 4452622 w 5260975"/>
                  <a:gd name="connsiteY22" fmla="*/ 830917 h 1410656"/>
                  <a:gd name="connsiteX23" fmla="*/ 4421032 w 5260975"/>
                  <a:gd name="connsiteY23" fmla="*/ 855016 h 1410656"/>
                  <a:gd name="connsiteX24" fmla="*/ 4388483 w 5260975"/>
                  <a:gd name="connsiteY24" fmla="*/ 877484 h 1410656"/>
                  <a:gd name="connsiteX25" fmla="*/ 4327321 w 5260975"/>
                  <a:gd name="connsiteY25" fmla="*/ 903216 h 1410656"/>
                  <a:gd name="connsiteX26" fmla="*/ 4271633 w 5260975"/>
                  <a:gd name="connsiteY26" fmla="*/ 941046 h 1410656"/>
                  <a:gd name="connsiteX27" fmla="*/ 4227465 w 5260975"/>
                  <a:gd name="connsiteY27" fmla="*/ 968698 h 1410656"/>
                  <a:gd name="connsiteX28" fmla="*/ 4201733 w 5260975"/>
                  <a:gd name="connsiteY28" fmla="*/ 986846 h 1410656"/>
                  <a:gd name="connsiteX29" fmla="*/ 4154494 w 5260975"/>
                  <a:gd name="connsiteY29" fmla="*/ 1027364 h 1410656"/>
                  <a:gd name="connsiteX30" fmla="*/ 4081234 w 5260975"/>
                  <a:gd name="connsiteY30" fmla="*/ 1069994 h 1410656"/>
                  <a:gd name="connsiteX31" fmla="*/ 4036971 w 5260975"/>
                  <a:gd name="connsiteY31" fmla="*/ 1093038 h 1410656"/>
                  <a:gd name="connsiteX32" fmla="*/ 3941725 w 5260975"/>
                  <a:gd name="connsiteY32" fmla="*/ 1127796 h 1410656"/>
                  <a:gd name="connsiteX33" fmla="*/ 3910999 w 5260975"/>
                  <a:gd name="connsiteY33" fmla="*/ 1140182 h 1410656"/>
                  <a:gd name="connsiteX34" fmla="*/ 3875859 w 5260975"/>
                  <a:gd name="connsiteY34" fmla="*/ 1148343 h 1410656"/>
                  <a:gd name="connsiteX35" fmla="*/ 3819401 w 5260975"/>
                  <a:gd name="connsiteY35" fmla="*/ 1167642 h 1410656"/>
                  <a:gd name="connsiteX36" fmla="*/ 3709176 w 5260975"/>
                  <a:gd name="connsiteY36" fmla="*/ 1200863 h 1410656"/>
                  <a:gd name="connsiteX37" fmla="*/ 3684981 w 5260975"/>
                  <a:gd name="connsiteY37" fmla="*/ 1205952 h 1410656"/>
                  <a:gd name="connsiteX38" fmla="*/ 3623338 w 5260975"/>
                  <a:gd name="connsiteY38" fmla="*/ 1227363 h 1410656"/>
                  <a:gd name="connsiteX39" fmla="*/ 3586373 w 5260975"/>
                  <a:gd name="connsiteY39" fmla="*/ 1241765 h 1410656"/>
                  <a:gd name="connsiteX40" fmla="*/ 3555743 w 5260975"/>
                  <a:gd name="connsiteY40" fmla="*/ 1250023 h 1410656"/>
                  <a:gd name="connsiteX41" fmla="*/ 3528667 w 5260975"/>
                  <a:gd name="connsiteY41" fmla="*/ 1253864 h 1410656"/>
                  <a:gd name="connsiteX42" fmla="*/ 3457424 w 5260975"/>
                  <a:gd name="connsiteY42" fmla="*/ 1272874 h 1410656"/>
                  <a:gd name="connsiteX43" fmla="*/ 3429003 w 5260975"/>
                  <a:gd name="connsiteY43" fmla="*/ 1280364 h 1410656"/>
                  <a:gd name="connsiteX44" fmla="*/ 3355264 w 5260975"/>
                  <a:gd name="connsiteY44" fmla="*/ 1306096 h 1410656"/>
                  <a:gd name="connsiteX45" fmla="*/ 3292757 w 5260975"/>
                  <a:gd name="connsiteY45" fmla="*/ 1323090 h 1410656"/>
                  <a:gd name="connsiteX46" fmla="*/ 3266643 w 5260975"/>
                  <a:gd name="connsiteY46" fmla="*/ 1331251 h 1410656"/>
                  <a:gd name="connsiteX47" fmla="*/ 3206921 w 5260975"/>
                  <a:gd name="connsiteY47" fmla="*/ 1344886 h 1410656"/>
                  <a:gd name="connsiteX48" fmla="*/ 3173123 w 5260975"/>
                  <a:gd name="connsiteY48" fmla="*/ 1354488 h 1410656"/>
                  <a:gd name="connsiteX49" fmla="*/ 3090646 w 5260975"/>
                  <a:gd name="connsiteY49" fmla="*/ 1365337 h 1410656"/>
                  <a:gd name="connsiteX50" fmla="*/ 3005480 w 5260975"/>
                  <a:gd name="connsiteY50" fmla="*/ 1375802 h 1410656"/>
                  <a:gd name="connsiteX51" fmla="*/ 2958721 w 5260975"/>
                  <a:gd name="connsiteY51" fmla="*/ 1379259 h 1410656"/>
                  <a:gd name="connsiteX52" fmla="*/ 2917915 w 5260975"/>
                  <a:gd name="connsiteY52" fmla="*/ 1384733 h 1410656"/>
                  <a:gd name="connsiteX53" fmla="*/ 2882389 w 5260975"/>
                  <a:gd name="connsiteY53" fmla="*/ 1388189 h 1410656"/>
                  <a:gd name="connsiteX54" fmla="*/ 2825837 w 5260975"/>
                  <a:gd name="connsiteY54" fmla="*/ 1395198 h 1410656"/>
                  <a:gd name="connsiteX55" fmla="*/ 2802313 w 5260975"/>
                  <a:gd name="connsiteY55" fmla="*/ 1397023 h 1410656"/>
                  <a:gd name="connsiteX56" fmla="*/ 2746816 w 5260975"/>
                  <a:gd name="connsiteY56" fmla="*/ 1396926 h 1410656"/>
                  <a:gd name="connsiteX57" fmla="*/ 2727517 w 5260975"/>
                  <a:gd name="connsiteY57" fmla="*/ 1395966 h 1410656"/>
                  <a:gd name="connsiteX58" fmla="*/ 2690359 w 5260975"/>
                  <a:gd name="connsiteY58" fmla="*/ 1384060 h 1410656"/>
                  <a:gd name="connsiteX59" fmla="*/ 2685943 w 5260975"/>
                  <a:gd name="connsiteY59" fmla="*/ 1383196 h 1410656"/>
                  <a:gd name="connsiteX60" fmla="*/ 2661554 w 5260975"/>
                  <a:gd name="connsiteY60" fmla="*/ 1378491 h 1410656"/>
                  <a:gd name="connsiteX61" fmla="*/ 2648208 w 5260975"/>
                  <a:gd name="connsiteY61" fmla="*/ 1376955 h 1410656"/>
                  <a:gd name="connsiteX62" fmla="*/ 2597512 w 5260975"/>
                  <a:gd name="connsiteY62" fmla="*/ 1367162 h 1410656"/>
                  <a:gd name="connsiteX63" fmla="*/ 2568324 w 5260975"/>
                  <a:gd name="connsiteY63" fmla="*/ 1362553 h 1410656"/>
                  <a:gd name="connsiteX64" fmla="*/ 2544704 w 5260975"/>
                  <a:gd name="connsiteY64" fmla="*/ 1363225 h 1410656"/>
                  <a:gd name="connsiteX65" fmla="*/ 2503225 w 5260975"/>
                  <a:gd name="connsiteY65" fmla="*/ 1364089 h 1410656"/>
                  <a:gd name="connsiteX66" fmla="*/ 2489975 w 5260975"/>
                  <a:gd name="connsiteY66" fmla="*/ 1366298 h 1410656"/>
                  <a:gd name="connsiteX67" fmla="*/ 2430061 w 5260975"/>
                  <a:gd name="connsiteY67" fmla="*/ 1359960 h 1410656"/>
                  <a:gd name="connsiteX68" fmla="*/ 2395880 w 5260975"/>
                  <a:gd name="connsiteY68" fmla="*/ 1359480 h 1410656"/>
                  <a:gd name="connsiteX69" fmla="*/ 2357378 w 5260975"/>
                  <a:gd name="connsiteY69" fmla="*/ 1351607 h 1410656"/>
                  <a:gd name="connsiteX70" fmla="*/ 2346145 w 5260975"/>
                  <a:gd name="connsiteY70" fmla="*/ 1351991 h 1410656"/>
                  <a:gd name="connsiteX71" fmla="*/ 2333567 w 5260975"/>
                  <a:gd name="connsiteY71" fmla="*/ 1352663 h 1410656"/>
                  <a:gd name="connsiteX72" fmla="*/ 2294968 w 5260975"/>
                  <a:gd name="connsiteY72" fmla="*/ 1353240 h 1410656"/>
                  <a:gd name="connsiteX73" fmla="*/ 2271540 w 5260975"/>
                  <a:gd name="connsiteY73" fmla="*/ 1356120 h 1410656"/>
                  <a:gd name="connsiteX74" fmla="*/ 2226895 w 5260975"/>
                  <a:gd name="connsiteY74" fmla="*/ 1354392 h 1410656"/>
                  <a:gd name="connsiteX75" fmla="*/ 2210379 w 5260975"/>
                  <a:gd name="connsiteY75" fmla="*/ 1356888 h 1410656"/>
                  <a:gd name="connsiteX76" fmla="*/ 2168613 w 5260975"/>
                  <a:gd name="connsiteY76" fmla="*/ 1357176 h 1410656"/>
                  <a:gd name="connsiteX77" fmla="*/ 2131167 w 5260975"/>
                  <a:gd name="connsiteY77" fmla="*/ 1355736 h 1410656"/>
                  <a:gd name="connsiteX78" fmla="*/ 2095065 w 5260975"/>
                  <a:gd name="connsiteY78" fmla="*/ 1356504 h 1410656"/>
                  <a:gd name="connsiteX79" fmla="*/ 2069237 w 5260975"/>
                  <a:gd name="connsiteY79" fmla="*/ 1359672 h 1410656"/>
                  <a:gd name="connsiteX80" fmla="*/ 2041201 w 5260975"/>
                  <a:gd name="connsiteY80" fmla="*/ 1361592 h 1410656"/>
                  <a:gd name="connsiteX81" fmla="*/ 1963909 w 5260975"/>
                  <a:gd name="connsiteY81" fmla="*/ 1373018 h 1410656"/>
                  <a:gd name="connsiteX82" fmla="*/ 1949603 w 5260975"/>
                  <a:gd name="connsiteY82" fmla="*/ 1370234 h 1410656"/>
                  <a:gd name="connsiteX83" fmla="*/ 1868373 w 5260975"/>
                  <a:gd name="connsiteY83" fmla="*/ 1367641 h 1410656"/>
                  <a:gd name="connsiteX84" fmla="*/ 1850707 w 5260975"/>
                  <a:gd name="connsiteY84" fmla="*/ 1367834 h 1410656"/>
                  <a:gd name="connsiteX85" fmla="*/ 1803275 w 5260975"/>
                  <a:gd name="connsiteY85" fmla="*/ 1356504 h 1410656"/>
                  <a:gd name="connsiteX86" fmla="*/ 1730112 w 5260975"/>
                  <a:gd name="connsiteY86" fmla="*/ 1374459 h 1410656"/>
                  <a:gd name="connsiteX87" fmla="*/ 1661652 w 5260975"/>
                  <a:gd name="connsiteY87" fmla="*/ 1396926 h 1410656"/>
                  <a:gd name="connsiteX88" fmla="*/ 1653011 w 5260975"/>
                  <a:gd name="connsiteY88" fmla="*/ 1399807 h 1410656"/>
                  <a:gd name="connsiteX89" fmla="*/ 1628431 w 5260975"/>
                  <a:gd name="connsiteY89" fmla="*/ 1404704 h 1410656"/>
                  <a:gd name="connsiteX90" fmla="*/ 1597995 w 5260975"/>
                  <a:gd name="connsiteY90" fmla="*/ 1406432 h 1410656"/>
                  <a:gd name="connsiteX91" fmla="*/ 1559396 w 5260975"/>
                  <a:gd name="connsiteY91" fmla="*/ 1410656 h 1410656"/>
                  <a:gd name="connsiteX92" fmla="*/ 1528480 w 5260975"/>
                  <a:gd name="connsiteY92" fmla="*/ 1405375 h 1410656"/>
                  <a:gd name="connsiteX93" fmla="*/ 1485272 w 5260975"/>
                  <a:gd name="connsiteY93" fmla="*/ 1397502 h 1410656"/>
                  <a:gd name="connsiteX94" fmla="*/ 1444562 w 5260975"/>
                  <a:gd name="connsiteY94" fmla="*/ 1390013 h 1410656"/>
                  <a:gd name="connsiteX95" fmla="*/ 1431696 w 5260975"/>
                  <a:gd name="connsiteY95" fmla="*/ 1398846 h 1410656"/>
                  <a:gd name="connsiteX96" fmla="*/ 1411821 w 5260975"/>
                  <a:gd name="connsiteY96" fmla="*/ 1406527 h 1410656"/>
                  <a:gd name="connsiteX97" fmla="*/ 1389738 w 5260975"/>
                  <a:gd name="connsiteY97" fmla="*/ 1397310 h 1410656"/>
                  <a:gd name="connsiteX98" fmla="*/ 1338081 w 5260975"/>
                  <a:gd name="connsiteY98" fmla="*/ 1378204 h 1410656"/>
                  <a:gd name="connsiteX99" fmla="*/ 1305436 w 5260975"/>
                  <a:gd name="connsiteY99" fmla="*/ 1377339 h 1410656"/>
                  <a:gd name="connsiteX100" fmla="*/ 1234481 w 5260975"/>
                  <a:gd name="connsiteY100" fmla="*/ 1369178 h 1410656"/>
                  <a:gd name="connsiteX101" fmla="*/ 1188106 w 5260975"/>
                  <a:gd name="connsiteY101" fmla="*/ 1357560 h 1410656"/>
                  <a:gd name="connsiteX102" fmla="*/ 1154790 w 5260975"/>
                  <a:gd name="connsiteY102" fmla="*/ 1344406 h 1410656"/>
                  <a:gd name="connsiteX103" fmla="*/ 1107069 w 5260975"/>
                  <a:gd name="connsiteY103" fmla="*/ 1327219 h 1410656"/>
                  <a:gd name="connsiteX104" fmla="*/ 1059158 w 5260975"/>
                  <a:gd name="connsiteY104" fmla="*/ 1318290 h 1410656"/>
                  <a:gd name="connsiteX105" fmla="*/ 1024496 w 5260975"/>
                  <a:gd name="connsiteY105" fmla="*/ 1307056 h 1410656"/>
                  <a:gd name="connsiteX106" fmla="*/ 982153 w 5260975"/>
                  <a:gd name="connsiteY106" fmla="*/ 1299374 h 1410656"/>
                  <a:gd name="connsiteX107" fmla="*/ 946628 w 5260975"/>
                  <a:gd name="connsiteY107" fmla="*/ 1299087 h 1410656"/>
                  <a:gd name="connsiteX108" fmla="*/ 890939 w 5260975"/>
                  <a:gd name="connsiteY108" fmla="*/ 1300431 h 1410656"/>
                  <a:gd name="connsiteX109" fmla="*/ 822769 w 5260975"/>
                  <a:gd name="connsiteY109" fmla="*/ 1277196 h 1410656"/>
                  <a:gd name="connsiteX110" fmla="*/ 795212 w 5260975"/>
                  <a:gd name="connsiteY110" fmla="*/ 1272010 h 1410656"/>
                  <a:gd name="connsiteX111" fmla="*/ 769288 w 5260975"/>
                  <a:gd name="connsiteY111" fmla="*/ 1269610 h 1410656"/>
                  <a:gd name="connsiteX112" fmla="*/ 714271 w 5260975"/>
                  <a:gd name="connsiteY112" fmla="*/ 1254152 h 1410656"/>
                  <a:gd name="connsiteX113" fmla="*/ 691900 w 5260975"/>
                  <a:gd name="connsiteY113" fmla="*/ 1249062 h 1410656"/>
                  <a:gd name="connsiteX114" fmla="*/ 660598 w 5260975"/>
                  <a:gd name="connsiteY114" fmla="*/ 1249159 h 1410656"/>
                  <a:gd name="connsiteX115" fmla="*/ 603662 w 5260975"/>
                  <a:gd name="connsiteY115" fmla="*/ 1242054 h 1410656"/>
                  <a:gd name="connsiteX116" fmla="*/ 546821 w 5260975"/>
                  <a:gd name="connsiteY116" fmla="*/ 1221314 h 1410656"/>
                  <a:gd name="connsiteX117" fmla="*/ 522721 w 5260975"/>
                  <a:gd name="connsiteY117" fmla="*/ 1223330 h 1410656"/>
                  <a:gd name="connsiteX118" fmla="*/ 514080 w 5260975"/>
                  <a:gd name="connsiteY118" fmla="*/ 1222851 h 1410656"/>
                  <a:gd name="connsiteX119" fmla="*/ 436404 w 5260975"/>
                  <a:gd name="connsiteY119" fmla="*/ 1211424 h 1410656"/>
                  <a:gd name="connsiteX120" fmla="*/ 428626 w 5260975"/>
                  <a:gd name="connsiteY120" fmla="*/ 1210177 h 1410656"/>
                  <a:gd name="connsiteX121" fmla="*/ 392141 w 5260975"/>
                  <a:gd name="connsiteY121" fmla="*/ 1199999 h 1410656"/>
                  <a:gd name="connsiteX122" fmla="*/ 300157 w 5260975"/>
                  <a:gd name="connsiteY122" fmla="*/ 1193662 h 1410656"/>
                  <a:gd name="connsiteX123" fmla="*/ 294493 w 5260975"/>
                  <a:gd name="connsiteY123" fmla="*/ 1192894 h 1410656"/>
                  <a:gd name="connsiteX124" fmla="*/ 263671 w 5260975"/>
                  <a:gd name="connsiteY124" fmla="*/ 1197982 h 1410656"/>
                  <a:gd name="connsiteX125" fmla="*/ 248406 w 5260975"/>
                  <a:gd name="connsiteY125" fmla="*/ 1205184 h 1410656"/>
                  <a:gd name="connsiteX126" fmla="*/ 224594 w 5260975"/>
                  <a:gd name="connsiteY126" fmla="*/ 1212673 h 1410656"/>
                  <a:gd name="connsiteX127" fmla="*/ 200398 w 5260975"/>
                  <a:gd name="connsiteY127" fmla="*/ 1215458 h 1410656"/>
                  <a:gd name="connsiteX128" fmla="*/ 159783 w 5260975"/>
                  <a:gd name="connsiteY128" fmla="*/ 1204127 h 1410656"/>
                  <a:gd name="connsiteX129" fmla="*/ 144997 w 5260975"/>
                  <a:gd name="connsiteY129" fmla="*/ 1202975 h 1410656"/>
                  <a:gd name="connsiteX130" fmla="*/ 112064 w 5260975"/>
                  <a:gd name="connsiteY130" fmla="*/ 1197503 h 1410656"/>
                  <a:gd name="connsiteX131" fmla="*/ 83259 w 5260975"/>
                  <a:gd name="connsiteY131" fmla="*/ 1197887 h 1410656"/>
                  <a:gd name="connsiteX132" fmla="*/ 60120 w 5260975"/>
                  <a:gd name="connsiteY132" fmla="*/ 1206624 h 1410656"/>
                  <a:gd name="connsiteX133" fmla="*/ 26514 w 5260975"/>
                  <a:gd name="connsiteY133" fmla="*/ 1208352 h 1410656"/>
                  <a:gd name="connsiteX134" fmla="*/ 4814 w 5260975"/>
                  <a:gd name="connsiteY134" fmla="*/ 1202015 h 1410656"/>
                  <a:gd name="connsiteX135" fmla="*/ 398 w 5260975"/>
                  <a:gd name="connsiteY135" fmla="*/ 1201152 h 1410656"/>
                  <a:gd name="connsiteX136" fmla="*/ 0 w 5260975"/>
                  <a:gd name="connsiteY136" fmla="*/ 1201150 h 1410656"/>
                  <a:gd name="connsiteX137" fmla="*/ 0 w 5260975"/>
                  <a:gd name="connsiteY137" fmla="*/ 1004512 h 1410656"/>
                  <a:gd name="connsiteX138" fmla="*/ 30355 w 5260975"/>
                  <a:gd name="connsiteY138" fmla="*/ 1002784 h 1410656"/>
                  <a:gd name="connsiteX139" fmla="*/ 52151 w 5260975"/>
                  <a:gd name="connsiteY139" fmla="*/ 997695 h 1410656"/>
                  <a:gd name="connsiteX140" fmla="*/ 64248 w 5260975"/>
                  <a:gd name="connsiteY140" fmla="*/ 994430 h 1410656"/>
                  <a:gd name="connsiteX141" fmla="*/ 126370 w 5260975"/>
                  <a:gd name="connsiteY141" fmla="*/ 985405 h 1410656"/>
                  <a:gd name="connsiteX142" fmla="*/ 154022 w 5260975"/>
                  <a:gd name="connsiteY142" fmla="*/ 975708 h 1410656"/>
                  <a:gd name="connsiteX143" fmla="*/ 161512 w 5260975"/>
                  <a:gd name="connsiteY143" fmla="*/ 974268 h 1410656"/>
                  <a:gd name="connsiteX144" fmla="*/ 202510 w 5260975"/>
                  <a:gd name="connsiteY144" fmla="*/ 978300 h 1410656"/>
                  <a:gd name="connsiteX145" fmla="*/ 233235 w 5260975"/>
                  <a:gd name="connsiteY145" fmla="*/ 993950 h 1410656"/>
                  <a:gd name="connsiteX146" fmla="*/ 239188 w 5260975"/>
                  <a:gd name="connsiteY146" fmla="*/ 999231 h 1410656"/>
                  <a:gd name="connsiteX147" fmla="*/ 324834 w 5260975"/>
                  <a:gd name="connsiteY147" fmla="*/ 997407 h 1410656"/>
                  <a:gd name="connsiteX148" fmla="*/ 337987 w 5260975"/>
                  <a:gd name="connsiteY148" fmla="*/ 995198 h 1410656"/>
                  <a:gd name="connsiteX149" fmla="*/ 401550 w 5260975"/>
                  <a:gd name="connsiteY149" fmla="*/ 1004416 h 1410656"/>
                  <a:gd name="connsiteX150" fmla="*/ 420081 w 5260975"/>
                  <a:gd name="connsiteY150" fmla="*/ 1006240 h 1410656"/>
                  <a:gd name="connsiteX151" fmla="*/ 486523 w 5260975"/>
                  <a:gd name="connsiteY151" fmla="*/ 1014498 h 1410656"/>
                  <a:gd name="connsiteX152" fmla="*/ 495932 w 5260975"/>
                  <a:gd name="connsiteY152" fmla="*/ 1006817 h 1410656"/>
                  <a:gd name="connsiteX153" fmla="*/ 523009 w 5260975"/>
                  <a:gd name="connsiteY153" fmla="*/ 987517 h 1410656"/>
                  <a:gd name="connsiteX154" fmla="*/ 576393 w 5260975"/>
                  <a:gd name="connsiteY154" fmla="*/ 970427 h 1410656"/>
                  <a:gd name="connsiteX155" fmla="*/ 590892 w 5260975"/>
                  <a:gd name="connsiteY155" fmla="*/ 971387 h 1410656"/>
                  <a:gd name="connsiteX156" fmla="*/ 627569 w 5260975"/>
                  <a:gd name="connsiteY156" fmla="*/ 999904 h 1410656"/>
                  <a:gd name="connsiteX157" fmla="*/ 645429 w 5260975"/>
                  <a:gd name="connsiteY157" fmla="*/ 1011329 h 1410656"/>
                  <a:gd name="connsiteX158" fmla="*/ 696125 w 5260975"/>
                  <a:gd name="connsiteY158" fmla="*/ 1032356 h 1410656"/>
                  <a:gd name="connsiteX159" fmla="*/ 700349 w 5260975"/>
                  <a:gd name="connsiteY159" fmla="*/ 1036197 h 1410656"/>
                  <a:gd name="connsiteX160" fmla="*/ 737795 w 5260975"/>
                  <a:gd name="connsiteY160" fmla="*/ 1081804 h 1410656"/>
                  <a:gd name="connsiteX161" fmla="*/ 746244 w 5260975"/>
                  <a:gd name="connsiteY161" fmla="*/ 1089581 h 1410656"/>
                  <a:gd name="connsiteX162" fmla="*/ 756422 w 5260975"/>
                  <a:gd name="connsiteY162" fmla="*/ 1101680 h 1410656"/>
                  <a:gd name="connsiteX163" fmla="*/ 788202 w 5260975"/>
                  <a:gd name="connsiteY163" fmla="*/ 1125108 h 1410656"/>
                  <a:gd name="connsiteX164" fmla="*/ 827569 w 5260975"/>
                  <a:gd name="connsiteY164" fmla="*/ 1132596 h 1410656"/>
                  <a:gd name="connsiteX165" fmla="*/ 875097 w 5260975"/>
                  <a:gd name="connsiteY165" fmla="*/ 1144022 h 1410656"/>
                  <a:gd name="connsiteX166" fmla="*/ 894972 w 5260975"/>
                  <a:gd name="connsiteY166" fmla="*/ 1151704 h 1410656"/>
                  <a:gd name="connsiteX167" fmla="*/ 948260 w 5260975"/>
                  <a:gd name="connsiteY167" fmla="*/ 1166298 h 1410656"/>
                  <a:gd name="connsiteX168" fmla="*/ 986282 w 5260975"/>
                  <a:gd name="connsiteY168" fmla="*/ 1178588 h 1410656"/>
                  <a:gd name="connsiteX169" fmla="*/ 1041107 w 5260975"/>
                  <a:gd name="connsiteY169" fmla="*/ 1185789 h 1410656"/>
                  <a:gd name="connsiteX170" fmla="*/ 1067703 w 5260975"/>
                  <a:gd name="connsiteY170" fmla="*/ 1186076 h 1410656"/>
                  <a:gd name="connsiteX171" fmla="*/ 1116574 w 5260975"/>
                  <a:gd name="connsiteY171" fmla="*/ 1222946 h 1410656"/>
                  <a:gd name="connsiteX172" fmla="*/ 1155557 w 5260975"/>
                  <a:gd name="connsiteY172" fmla="*/ 1247335 h 1410656"/>
                  <a:gd name="connsiteX173" fmla="*/ 1196556 w 5260975"/>
                  <a:gd name="connsiteY173" fmla="*/ 1235525 h 1410656"/>
                  <a:gd name="connsiteX174" fmla="*/ 1207693 w 5260975"/>
                  <a:gd name="connsiteY174" fmla="*/ 1224387 h 1410656"/>
                  <a:gd name="connsiteX175" fmla="*/ 1274904 w 5260975"/>
                  <a:gd name="connsiteY175" fmla="*/ 1213826 h 1410656"/>
                  <a:gd name="connsiteX176" fmla="*/ 1370919 w 5260975"/>
                  <a:gd name="connsiteY176" fmla="*/ 1213442 h 1410656"/>
                  <a:gd name="connsiteX177" fmla="*/ 1530593 w 5260975"/>
                  <a:gd name="connsiteY177" fmla="*/ 1189437 h 1410656"/>
                  <a:gd name="connsiteX178" fmla="*/ 1558436 w 5260975"/>
                  <a:gd name="connsiteY178" fmla="*/ 1178299 h 1410656"/>
                  <a:gd name="connsiteX179" fmla="*/ 1589737 w 5260975"/>
                  <a:gd name="connsiteY179" fmla="*/ 1175515 h 1410656"/>
                  <a:gd name="connsiteX180" fmla="*/ 1601740 w 5260975"/>
                  <a:gd name="connsiteY180" fmla="*/ 1182333 h 1410656"/>
                  <a:gd name="connsiteX181" fmla="*/ 1654259 w 5260975"/>
                  <a:gd name="connsiteY181" fmla="*/ 1192510 h 1410656"/>
                  <a:gd name="connsiteX182" fmla="*/ 1664246 w 5260975"/>
                  <a:gd name="connsiteY182" fmla="*/ 1192702 h 1410656"/>
                  <a:gd name="connsiteX183" fmla="*/ 1698427 w 5260975"/>
                  <a:gd name="connsiteY183" fmla="*/ 1188381 h 1410656"/>
                  <a:gd name="connsiteX184" fmla="*/ 1730112 w 5260975"/>
                  <a:gd name="connsiteY184" fmla="*/ 1185885 h 1410656"/>
                  <a:gd name="connsiteX185" fmla="*/ 1809996 w 5260975"/>
                  <a:gd name="connsiteY185" fmla="*/ 1194046 h 1410656"/>
                  <a:gd name="connsiteX186" fmla="*/ 1871254 w 5260975"/>
                  <a:gd name="connsiteY186" fmla="*/ 1192126 h 1410656"/>
                  <a:gd name="connsiteX187" fmla="*/ 1899482 w 5260975"/>
                  <a:gd name="connsiteY187" fmla="*/ 1194046 h 1410656"/>
                  <a:gd name="connsiteX188" fmla="*/ 1915420 w 5260975"/>
                  <a:gd name="connsiteY188" fmla="*/ 1196927 h 1410656"/>
                  <a:gd name="connsiteX189" fmla="*/ 1951522 w 5260975"/>
                  <a:gd name="connsiteY189" fmla="*/ 1216994 h 1410656"/>
                  <a:gd name="connsiteX190" fmla="*/ 1971302 w 5260975"/>
                  <a:gd name="connsiteY190" fmla="*/ 1221507 h 1410656"/>
                  <a:gd name="connsiteX191" fmla="*/ 2030831 w 5260975"/>
                  <a:gd name="connsiteY191" fmla="*/ 1221123 h 1410656"/>
                  <a:gd name="connsiteX192" fmla="*/ 2120125 w 5260975"/>
                  <a:gd name="connsiteY192" fmla="*/ 1190878 h 1410656"/>
                  <a:gd name="connsiteX193" fmla="*/ 2129439 w 5260975"/>
                  <a:gd name="connsiteY193" fmla="*/ 1186845 h 1410656"/>
                  <a:gd name="connsiteX194" fmla="*/ 2174854 w 5260975"/>
                  <a:gd name="connsiteY194" fmla="*/ 1181852 h 1410656"/>
                  <a:gd name="connsiteX195" fmla="*/ 2205674 w 5260975"/>
                  <a:gd name="connsiteY195" fmla="*/ 1188669 h 1410656"/>
                  <a:gd name="connsiteX196" fmla="*/ 2247634 w 5260975"/>
                  <a:gd name="connsiteY196" fmla="*/ 1202784 h 1410656"/>
                  <a:gd name="connsiteX197" fmla="*/ 2285367 w 5260975"/>
                  <a:gd name="connsiteY197" fmla="*/ 1214594 h 1410656"/>
                  <a:gd name="connsiteX198" fmla="*/ 2312827 w 5260975"/>
                  <a:gd name="connsiteY198" fmla="*/ 1227939 h 1410656"/>
                  <a:gd name="connsiteX199" fmla="*/ 2375622 w 5260975"/>
                  <a:gd name="connsiteY199" fmla="*/ 1237733 h 1410656"/>
                  <a:gd name="connsiteX200" fmla="*/ 2382151 w 5260975"/>
                  <a:gd name="connsiteY200" fmla="*/ 1239365 h 1410656"/>
                  <a:gd name="connsiteX201" fmla="*/ 2429390 w 5260975"/>
                  <a:gd name="connsiteY201" fmla="*/ 1227459 h 1410656"/>
                  <a:gd name="connsiteX202" fmla="*/ 2486134 w 5260975"/>
                  <a:gd name="connsiteY202" fmla="*/ 1215362 h 1410656"/>
                  <a:gd name="connsiteX203" fmla="*/ 2506394 w 5260975"/>
                  <a:gd name="connsiteY203" fmla="*/ 1219490 h 1410656"/>
                  <a:gd name="connsiteX204" fmla="*/ 2534142 w 5260975"/>
                  <a:gd name="connsiteY204" fmla="*/ 1225347 h 1410656"/>
                  <a:gd name="connsiteX205" fmla="*/ 2559874 w 5260975"/>
                  <a:gd name="connsiteY205" fmla="*/ 1222275 h 1410656"/>
                  <a:gd name="connsiteX206" fmla="*/ 2575525 w 5260975"/>
                  <a:gd name="connsiteY206" fmla="*/ 1221987 h 1410656"/>
                  <a:gd name="connsiteX207" fmla="*/ 2646960 w 5260975"/>
                  <a:gd name="connsiteY207" fmla="*/ 1257896 h 1410656"/>
                  <a:gd name="connsiteX208" fmla="*/ 2665107 w 5260975"/>
                  <a:gd name="connsiteY208" fmla="*/ 1260873 h 1410656"/>
                  <a:gd name="connsiteX209" fmla="*/ 2675381 w 5260975"/>
                  <a:gd name="connsiteY209" fmla="*/ 1265290 h 1410656"/>
                  <a:gd name="connsiteX210" fmla="*/ 2737311 w 5260975"/>
                  <a:gd name="connsiteY210" fmla="*/ 1309841 h 1410656"/>
                  <a:gd name="connsiteX211" fmla="*/ 2763619 w 5260975"/>
                  <a:gd name="connsiteY211" fmla="*/ 1318866 h 1410656"/>
                  <a:gd name="connsiteX212" fmla="*/ 2792519 w 5260975"/>
                  <a:gd name="connsiteY212" fmla="*/ 1317041 h 1410656"/>
                  <a:gd name="connsiteX213" fmla="*/ 2809226 w 5260975"/>
                  <a:gd name="connsiteY213" fmla="*/ 1313777 h 1410656"/>
                  <a:gd name="connsiteX214" fmla="*/ 2850705 w 5260975"/>
                  <a:gd name="connsiteY214" fmla="*/ 1285452 h 1410656"/>
                  <a:gd name="connsiteX215" fmla="*/ 2874324 w 5260975"/>
                  <a:gd name="connsiteY215" fmla="*/ 1286413 h 1410656"/>
                  <a:gd name="connsiteX216" fmla="*/ 2911194 w 5260975"/>
                  <a:gd name="connsiteY216" fmla="*/ 1305903 h 1410656"/>
                  <a:gd name="connsiteX217" fmla="*/ 2978116 w 5260975"/>
                  <a:gd name="connsiteY217" fmla="*/ 1314641 h 1410656"/>
                  <a:gd name="connsiteX218" fmla="*/ 3012106 w 5260975"/>
                  <a:gd name="connsiteY218" fmla="*/ 1287373 h 1410656"/>
                  <a:gd name="connsiteX219" fmla="*/ 3029676 w 5260975"/>
                  <a:gd name="connsiteY219" fmla="*/ 1261161 h 1410656"/>
                  <a:gd name="connsiteX220" fmla="*/ 3080469 w 5260975"/>
                  <a:gd name="connsiteY220" fmla="*/ 1230724 h 1410656"/>
                  <a:gd name="connsiteX221" fmla="*/ 3092567 w 5260975"/>
                  <a:gd name="connsiteY221" fmla="*/ 1242054 h 1410656"/>
                  <a:gd name="connsiteX222" fmla="*/ 3129821 w 5260975"/>
                  <a:gd name="connsiteY222" fmla="*/ 1246855 h 1410656"/>
                  <a:gd name="connsiteX223" fmla="*/ 3170147 w 5260975"/>
                  <a:gd name="connsiteY223" fmla="*/ 1246471 h 1410656"/>
                  <a:gd name="connsiteX224" fmla="*/ 3240429 w 5260975"/>
                  <a:gd name="connsiteY224" fmla="*/ 1251559 h 1410656"/>
                  <a:gd name="connsiteX225" fmla="*/ 3287189 w 5260975"/>
                  <a:gd name="connsiteY225" fmla="*/ 1222466 h 1410656"/>
                  <a:gd name="connsiteX226" fmla="*/ 3305049 w 5260975"/>
                  <a:gd name="connsiteY226" fmla="*/ 1210465 h 1410656"/>
                  <a:gd name="connsiteX227" fmla="*/ 3321755 w 5260975"/>
                  <a:gd name="connsiteY227" fmla="*/ 1202784 h 1410656"/>
                  <a:gd name="connsiteX228" fmla="*/ 3341055 w 5260975"/>
                  <a:gd name="connsiteY228" fmla="*/ 1198463 h 1410656"/>
                  <a:gd name="connsiteX229" fmla="*/ 3387621 w 5260975"/>
                  <a:gd name="connsiteY229" fmla="*/ 1182140 h 1410656"/>
                  <a:gd name="connsiteX230" fmla="*/ 3413161 w 5260975"/>
                  <a:gd name="connsiteY230" fmla="*/ 1166105 h 1410656"/>
                  <a:gd name="connsiteX231" fmla="*/ 3470579 w 5260975"/>
                  <a:gd name="connsiteY231" fmla="*/ 1150647 h 1410656"/>
                  <a:gd name="connsiteX232" fmla="*/ 3509657 w 5260975"/>
                  <a:gd name="connsiteY232" fmla="*/ 1136821 h 1410656"/>
                  <a:gd name="connsiteX233" fmla="*/ 3550847 w 5260975"/>
                  <a:gd name="connsiteY233" fmla="*/ 1113009 h 1410656"/>
                  <a:gd name="connsiteX234" fmla="*/ 3556608 w 5260975"/>
                  <a:gd name="connsiteY234" fmla="*/ 1109361 h 1410656"/>
                  <a:gd name="connsiteX235" fmla="*/ 3570435 w 5260975"/>
                  <a:gd name="connsiteY235" fmla="*/ 1093710 h 1410656"/>
                  <a:gd name="connsiteX236" fmla="*/ 3590501 w 5260975"/>
                  <a:gd name="connsiteY236" fmla="*/ 1039846 h 1410656"/>
                  <a:gd name="connsiteX237" fmla="*/ 3596263 w 5260975"/>
                  <a:gd name="connsiteY237" fmla="*/ 1028900 h 1410656"/>
                  <a:gd name="connsiteX238" fmla="*/ 3648591 w 5260975"/>
                  <a:gd name="connsiteY238" fmla="*/ 992030 h 1410656"/>
                  <a:gd name="connsiteX239" fmla="*/ 3667986 w 5260975"/>
                  <a:gd name="connsiteY239" fmla="*/ 995487 h 1410656"/>
                  <a:gd name="connsiteX240" fmla="*/ 3689397 w 5260975"/>
                  <a:gd name="connsiteY240" fmla="*/ 1007585 h 1410656"/>
                  <a:gd name="connsiteX241" fmla="*/ 3736349 w 5260975"/>
                  <a:gd name="connsiteY241" fmla="*/ 1010753 h 1410656"/>
                  <a:gd name="connsiteX242" fmla="*/ 3753919 w 5260975"/>
                  <a:gd name="connsiteY242" fmla="*/ 1004513 h 1410656"/>
                  <a:gd name="connsiteX243" fmla="*/ 3784643 w 5260975"/>
                  <a:gd name="connsiteY243" fmla="*/ 987710 h 1410656"/>
                  <a:gd name="connsiteX244" fmla="*/ 3808359 w 5260975"/>
                  <a:gd name="connsiteY244" fmla="*/ 961689 h 1410656"/>
                  <a:gd name="connsiteX245" fmla="*/ 3842829 w 5260975"/>
                  <a:gd name="connsiteY245" fmla="*/ 918674 h 1410656"/>
                  <a:gd name="connsiteX246" fmla="*/ 3908983 w 5260975"/>
                  <a:gd name="connsiteY246" fmla="*/ 902256 h 1410656"/>
                  <a:gd name="connsiteX247" fmla="*/ 3934428 w 5260975"/>
                  <a:gd name="connsiteY247" fmla="*/ 896783 h 1410656"/>
                  <a:gd name="connsiteX248" fmla="*/ 4026987 w 5260975"/>
                  <a:gd name="connsiteY248" fmla="*/ 873835 h 1410656"/>
                  <a:gd name="connsiteX249" fmla="*/ 4035051 w 5260975"/>
                  <a:gd name="connsiteY249" fmla="*/ 873067 h 1410656"/>
                  <a:gd name="connsiteX250" fmla="*/ 4099189 w 5260975"/>
                  <a:gd name="connsiteY250" fmla="*/ 846664 h 1410656"/>
                  <a:gd name="connsiteX251" fmla="*/ 4114647 w 5260975"/>
                  <a:gd name="connsiteY251" fmla="*/ 840134 h 1410656"/>
                  <a:gd name="connsiteX252" fmla="*/ 4133563 w 5260975"/>
                  <a:gd name="connsiteY252" fmla="*/ 823427 h 1410656"/>
                  <a:gd name="connsiteX253" fmla="*/ 4151039 w 5260975"/>
                  <a:gd name="connsiteY253" fmla="*/ 776284 h 1410656"/>
                  <a:gd name="connsiteX254" fmla="*/ 4171489 w 5260975"/>
                  <a:gd name="connsiteY254" fmla="*/ 754776 h 1410656"/>
                  <a:gd name="connsiteX255" fmla="*/ 4186372 w 5260975"/>
                  <a:gd name="connsiteY255" fmla="*/ 741718 h 1410656"/>
                  <a:gd name="connsiteX256" fmla="*/ 4199429 w 5260975"/>
                  <a:gd name="connsiteY256" fmla="*/ 721940 h 1410656"/>
                  <a:gd name="connsiteX257" fmla="*/ 4212487 w 5260975"/>
                  <a:gd name="connsiteY257" fmla="*/ 674604 h 1410656"/>
                  <a:gd name="connsiteX258" fmla="*/ 4232555 w 5260975"/>
                  <a:gd name="connsiteY258" fmla="*/ 632645 h 1410656"/>
                  <a:gd name="connsiteX259" fmla="*/ 4268657 w 5260975"/>
                  <a:gd name="connsiteY259" fmla="*/ 609410 h 1410656"/>
                  <a:gd name="connsiteX260" fmla="*/ 4291028 w 5260975"/>
                  <a:gd name="connsiteY260" fmla="*/ 597216 h 1410656"/>
                  <a:gd name="connsiteX261" fmla="*/ 4379651 w 5260975"/>
                  <a:gd name="connsiteY261" fmla="*/ 609506 h 1410656"/>
                  <a:gd name="connsiteX262" fmla="*/ 4440139 w 5260975"/>
                  <a:gd name="connsiteY262" fmla="*/ 621507 h 1410656"/>
                  <a:gd name="connsiteX263" fmla="*/ 4460015 w 5260975"/>
                  <a:gd name="connsiteY263" fmla="*/ 616899 h 1410656"/>
                  <a:gd name="connsiteX264" fmla="*/ 4516183 w 5260975"/>
                  <a:gd name="connsiteY264" fmla="*/ 577724 h 1410656"/>
                  <a:gd name="connsiteX265" fmla="*/ 4571681 w 5260975"/>
                  <a:gd name="connsiteY265" fmla="*/ 560250 h 1410656"/>
                  <a:gd name="connsiteX266" fmla="*/ 4613447 w 5260975"/>
                  <a:gd name="connsiteY266" fmla="*/ 555257 h 1410656"/>
                  <a:gd name="connsiteX267" fmla="*/ 4649355 w 5260975"/>
                  <a:gd name="connsiteY267" fmla="*/ 551417 h 1410656"/>
                  <a:gd name="connsiteX268" fmla="*/ 4692467 w 5260975"/>
                  <a:gd name="connsiteY268" fmla="*/ 540663 h 1410656"/>
                  <a:gd name="connsiteX269" fmla="*/ 4716855 w 5260975"/>
                  <a:gd name="connsiteY269" fmla="*/ 528949 h 1410656"/>
                  <a:gd name="connsiteX270" fmla="*/ 4755645 w 5260975"/>
                  <a:gd name="connsiteY270" fmla="*/ 512147 h 1410656"/>
                  <a:gd name="connsiteX271" fmla="*/ 4795395 w 5260975"/>
                  <a:gd name="connsiteY271" fmla="*/ 490351 h 1410656"/>
                  <a:gd name="connsiteX272" fmla="*/ 4825928 w 5260975"/>
                  <a:gd name="connsiteY272" fmla="*/ 459818 h 1410656"/>
                  <a:gd name="connsiteX273" fmla="*/ 4842347 w 5260975"/>
                  <a:gd name="connsiteY273" fmla="*/ 434086 h 1410656"/>
                  <a:gd name="connsiteX274" fmla="*/ 4890451 w 5260975"/>
                  <a:gd name="connsiteY274" fmla="*/ 397216 h 1410656"/>
                  <a:gd name="connsiteX275" fmla="*/ 4933945 w 5260975"/>
                  <a:gd name="connsiteY275" fmla="*/ 327701 h 1410656"/>
                  <a:gd name="connsiteX276" fmla="*/ 4961214 w 5260975"/>
                  <a:gd name="connsiteY276" fmla="*/ 298801 h 1410656"/>
                  <a:gd name="connsiteX277" fmla="*/ 4976672 w 5260975"/>
                  <a:gd name="connsiteY277" fmla="*/ 290639 h 1410656"/>
                  <a:gd name="connsiteX278" fmla="*/ 5002979 w 5260975"/>
                  <a:gd name="connsiteY278" fmla="*/ 270573 h 1410656"/>
                  <a:gd name="connsiteX279" fmla="*/ 5018535 w 5260975"/>
                  <a:gd name="connsiteY279" fmla="*/ 255690 h 1410656"/>
                  <a:gd name="connsiteX280" fmla="*/ 5061069 w 5260975"/>
                  <a:gd name="connsiteY280" fmla="*/ 200961 h 1410656"/>
                  <a:gd name="connsiteX281" fmla="*/ 5074127 w 5260975"/>
                  <a:gd name="connsiteY281" fmla="*/ 184735 h 1410656"/>
                  <a:gd name="connsiteX282" fmla="*/ 5101108 w 5260975"/>
                  <a:gd name="connsiteY282" fmla="*/ 156891 h 1410656"/>
                  <a:gd name="connsiteX283" fmla="*/ 5112918 w 5260975"/>
                  <a:gd name="connsiteY283" fmla="*/ 148441 h 1410656"/>
                  <a:gd name="connsiteX284" fmla="*/ 5133753 w 5260975"/>
                  <a:gd name="connsiteY284" fmla="*/ 125782 h 1410656"/>
                  <a:gd name="connsiteX285" fmla="*/ 5183393 w 5260975"/>
                  <a:gd name="connsiteY285" fmla="*/ 66348 h 1410656"/>
                  <a:gd name="connsiteX286" fmla="*/ 5204709 w 5260975"/>
                  <a:gd name="connsiteY286" fmla="*/ 33030 h 1410656"/>
                  <a:gd name="connsiteX287" fmla="*/ 5247243 w 5260975"/>
                  <a:gd name="connsiteY287" fmla="*/ 8451 h 14106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Lst>
                <a:rect l="l" t="t" r="r" b="b"/>
                <a:pathLst>
                  <a:path w="5260975" h="1410656">
                    <a:moveTo>
                      <a:pt x="5260975" y="0"/>
                    </a:moveTo>
                    <a:lnTo>
                      <a:pt x="5260975" y="221634"/>
                    </a:lnTo>
                    <a:lnTo>
                      <a:pt x="5226503" y="237063"/>
                    </a:lnTo>
                    <a:cubicBezTo>
                      <a:pt x="5219783" y="239848"/>
                      <a:pt x="5212389" y="241384"/>
                      <a:pt x="5206341" y="245128"/>
                    </a:cubicBezTo>
                    <a:cubicBezTo>
                      <a:pt x="5178495" y="262219"/>
                      <a:pt x="5151515" y="280654"/>
                      <a:pt x="5123287" y="297073"/>
                    </a:cubicBezTo>
                    <a:cubicBezTo>
                      <a:pt x="5094195" y="314067"/>
                      <a:pt x="5068175" y="334134"/>
                      <a:pt x="5048107" y="361307"/>
                    </a:cubicBezTo>
                    <a:cubicBezTo>
                      <a:pt x="5029480" y="386559"/>
                      <a:pt x="5011429" y="412194"/>
                      <a:pt x="4992899" y="437542"/>
                    </a:cubicBezTo>
                    <a:cubicBezTo>
                      <a:pt x="4988194" y="443975"/>
                      <a:pt x="4983873" y="451561"/>
                      <a:pt x="4977440" y="455690"/>
                    </a:cubicBezTo>
                    <a:cubicBezTo>
                      <a:pt x="4964094" y="464331"/>
                      <a:pt x="4949499" y="471340"/>
                      <a:pt x="4935193" y="478445"/>
                    </a:cubicBezTo>
                    <a:cubicBezTo>
                      <a:pt x="4922903" y="484494"/>
                      <a:pt x="4909845" y="489006"/>
                      <a:pt x="4897844" y="495535"/>
                    </a:cubicBezTo>
                    <a:cubicBezTo>
                      <a:pt x="4888243" y="500721"/>
                      <a:pt x="4879697" y="507922"/>
                      <a:pt x="4870767" y="514451"/>
                    </a:cubicBezTo>
                    <a:cubicBezTo>
                      <a:pt x="4862990" y="520115"/>
                      <a:pt x="4854445" y="525012"/>
                      <a:pt x="4847916" y="531830"/>
                    </a:cubicBezTo>
                    <a:cubicBezTo>
                      <a:pt x="4831977" y="548344"/>
                      <a:pt x="4815942" y="564571"/>
                      <a:pt x="4796163" y="576765"/>
                    </a:cubicBezTo>
                    <a:cubicBezTo>
                      <a:pt x="4776672" y="588862"/>
                      <a:pt x="4758237" y="602401"/>
                      <a:pt x="4738843" y="614691"/>
                    </a:cubicBezTo>
                    <a:cubicBezTo>
                      <a:pt x="4719831" y="626693"/>
                      <a:pt x="4702645" y="639846"/>
                      <a:pt x="4692755" y="661162"/>
                    </a:cubicBezTo>
                    <a:cubicBezTo>
                      <a:pt x="4688339" y="670571"/>
                      <a:pt x="4682097" y="680845"/>
                      <a:pt x="4673744" y="686318"/>
                    </a:cubicBezTo>
                    <a:cubicBezTo>
                      <a:pt x="4661838" y="694095"/>
                      <a:pt x="4646764" y="696880"/>
                      <a:pt x="4633801" y="703505"/>
                    </a:cubicBezTo>
                    <a:cubicBezTo>
                      <a:pt x="4618535" y="711282"/>
                      <a:pt x="4600869" y="718003"/>
                      <a:pt x="4590499" y="730389"/>
                    </a:cubicBezTo>
                    <a:cubicBezTo>
                      <a:pt x="4581281" y="741431"/>
                      <a:pt x="4571968" y="750072"/>
                      <a:pt x="4559773" y="757081"/>
                    </a:cubicBezTo>
                    <a:cubicBezTo>
                      <a:pt x="4551229" y="761978"/>
                      <a:pt x="4544892" y="770907"/>
                      <a:pt x="4536059" y="774940"/>
                    </a:cubicBezTo>
                    <a:cubicBezTo>
                      <a:pt x="4524441" y="780317"/>
                      <a:pt x="4512727" y="784542"/>
                      <a:pt x="4502549" y="792895"/>
                    </a:cubicBezTo>
                    <a:cubicBezTo>
                      <a:pt x="4491987" y="801536"/>
                      <a:pt x="4479986" y="808353"/>
                      <a:pt x="4468944" y="816419"/>
                    </a:cubicBezTo>
                    <a:cubicBezTo>
                      <a:pt x="4463087" y="820739"/>
                      <a:pt x="4458286" y="826404"/>
                      <a:pt x="4452622" y="830917"/>
                    </a:cubicBezTo>
                    <a:cubicBezTo>
                      <a:pt x="4442252" y="839174"/>
                      <a:pt x="4431690" y="847239"/>
                      <a:pt x="4421032" y="855016"/>
                    </a:cubicBezTo>
                    <a:cubicBezTo>
                      <a:pt x="4410375" y="862794"/>
                      <a:pt x="4400197" y="871819"/>
                      <a:pt x="4388483" y="877484"/>
                    </a:cubicBezTo>
                    <a:cubicBezTo>
                      <a:pt x="4368513" y="887086"/>
                      <a:pt x="4346717" y="892847"/>
                      <a:pt x="4327321" y="903216"/>
                    </a:cubicBezTo>
                    <a:cubicBezTo>
                      <a:pt x="4307639" y="913777"/>
                      <a:pt x="4289107" y="927028"/>
                      <a:pt x="4271633" y="941046"/>
                    </a:cubicBezTo>
                    <a:cubicBezTo>
                      <a:pt x="4257807" y="952088"/>
                      <a:pt x="4244845" y="963034"/>
                      <a:pt x="4227465" y="968698"/>
                    </a:cubicBezTo>
                    <a:cubicBezTo>
                      <a:pt x="4217768" y="971867"/>
                      <a:pt x="4207591" y="978780"/>
                      <a:pt x="4201733" y="986846"/>
                    </a:cubicBezTo>
                    <a:cubicBezTo>
                      <a:pt x="4189059" y="1004416"/>
                      <a:pt x="4172833" y="1016802"/>
                      <a:pt x="4154494" y="1027364"/>
                    </a:cubicBezTo>
                    <a:cubicBezTo>
                      <a:pt x="4130010" y="1041574"/>
                      <a:pt x="4105814" y="1056072"/>
                      <a:pt x="4081234" y="1069994"/>
                    </a:cubicBezTo>
                    <a:cubicBezTo>
                      <a:pt x="4066737" y="1078252"/>
                      <a:pt x="4052335" y="1086989"/>
                      <a:pt x="4036971" y="1093038"/>
                    </a:cubicBezTo>
                    <a:cubicBezTo>
                      <a:pt x="4005575" y="1105520"/>
                      <a:pt x="3973410" y="1116177"/>
                      <a:pt x="3941725" y="1127796"/>
                    </a:cubicBezTo>
                    <a:cubicBezTo>
                      <a:pt x="3931355" y="1131540"/>
                      <a:pt x="3921561" y="1136917"/>
                      <a:pt x="3910999" y="1140182"/>
                    </a:cubicBezTo>
                    <a:cubicBezTo>
                      <a:pt x="3899573" y="1143734"/>
                      <a:pt x="3887285" y="1144790"/>
                      <a:pt x="3875859" y="1148343"/>
                    </a:cubicBezTo>
                    <a:cubicBezTo>
                      <a:pt x="3856847" y="1154199"/>
                      <a:pt x="3838412" y="1161689"/>
                      <a:pt x="3819401" y="1167642"/>
                    </a:cubicBezTo>
                    <a:cubicBezTo>
                      <a:pt x="3782723" y="1179068"/>
                      <a:pt x="3745949" y="1190014"/>
                      <a:pt x="3709176" y="1200863"/>
                    </a:cubicBezTo>
                    <a:cubicBezTo>
                      <a:pt x="3701303" y="1203168"/>
                      <a:pt x="3692757" y="1203456"/>
                      <a:pt x="3684981" y="1205952"/>
                    </a:cubicBezTo>
                    <a:cubicBezTo>
                      <a:pt x="3664337" y="1212673"/>
                      <a:pt x="3643789" y="1219970"/>
                      <a:pt x="3623338" y="1227363"/>
                    </a:cubicBezTo>
                    <a:cubicBezTo>
                      <a:pt x="3610953" y="1231876"/>
                      <a:pt x="3598854" y="1237445"/>
                      <a:pt x="3586373" y="1241765"/>
                    </a:cubicBezTo>
                    <a:cubicBezTo>
                      <a:pt x="3576387" y="1245222"/>
                      <a:pt x="3566113" y="1247910"/>
                      <a:pt x="3555743" y="1250023"/>
                    </a:cubicBezTo>
                    <a:cubicBezTo>
                      <a:pt x="3546814" y="1251848"/>
                      <a:pt x="3537501" y="1251655"/>
                      <a:pt x="3528667" y="1253864"/>
                    </a:cubicBezTo>
                    <a:cubicBezTo>
                      <a:pt x="3504759" y="1259816"/>
                      <a:pt x="3481140" y="1266538"/>
                      <a:pt x="3457424" y="1272874"/>
                    </a:cubicBezTo>
                    <a:cubicBezTo>
                      <a:pt x="3447919" y="1275371"/>
                      <a:pt x="3438221" y="1277196"/>
                      <a:pt x="3429003" y="1280364"/>
                    </a:cubicBezTo>
                    <a:cubicBezTo>
                      <a:pt x="3404327" y="1288717"/>
                      <a:pt x="3380036" y="1298222"/>
                      <a:pt x="3355264" y="1306096"/>
                    </a:cubicBezTo>
                    <a:cubicBezTo>
                      <a:pt x="3334717" y="1312625"/>
                      <a:pt x="3313593" y="1317329"/>
                      <a:pt x="3292757" y="1323090"/>
                    </a:cubicBezTo>
                    <a:cubicBezTo>
                      <a:pt x="3283924" y="1325587"/>
                      <a:pt x="3275475" y="1329140"/>
                      <a:pt x="3266643" y="1331251"/>
                    </a:cubicBezTo>
                    <a:cubicBezTo>
                      <a:pt x="3246863" y="1336053"/>
                      <a:pt x="3226796" y="1340085"/>
                      <a:pt x="3206921" y="1344886"/>
                    </a:cubicBezTo>
                    <a:cubicBezTo>
                      <a:pt x="3195590" y="1347670"/>
                      <a:pt x="3184645" y="1352663"/>
                      <a:pt x="3173123" y="1354488"/>
                    </a:cubicBezTo>
                    <a:cubicBezTo>
                      <a:pt x="3145759" y="1358808"/>
                      <a:pt x="3118203" y="1361880"/>
                      <a:pt x="3090646" y="1365337"/>
                    </a:cubicBezTo>
                    <a:cubicBezTo>
                      <a:pt x="3062227" y="1368889"/>
                      <a:pt x="3033902" y="1372634"/>
                      <a:pt x="3005480" y="1375802"/>
                    </a:cubicBezTo>
                    <a:cubicBezTo>
                      <a:pt x="2989926" y="1377435"/>
                      <a:pt x="2974275" y="1377723"/>
                      <a:pt x="2958721" y="1379259"/>
                    </a:cubicBezTo>
                    <a:cubicBezTo>
                      <a:pt x="2945087" y="1380604"/>
                      <a:pt x="2931549" y="1383100"/>
                      <a:pt x="2917915" y="1384733"/>
                    </a:cubicBezTo>
                    <a:cubicBezTo>
                      <a:pt x="2906105" y="1386076"/>
                      <a:pt x="2894199" y="1386844"/>
                      <a:pt x="2882389" y="1388189"/>
                    </a:cubicBezTo>
                    <a:cubicBezTo>
                      <a:pt x="2863475" y="1390397"/>
                      <a:pt x="2844655" y="1392894"/>
                      <a:pt x="2825837" y="1395198"/>
                    </a:cubicBezTo>
                    <a:cubicBezTo>
                      <a:pt x="2817964" y="1396062"/>
                      <a:pt x="2809706" y="1398462"/>
                      <a:pt x="2802313" y="1397023"/>
                    </a:cubicBezTo>
                    <a:cubicBezTo>
                      <a:pt x="2783686" y="1393373"/>
                      <a:pt x="2765347" y="1394430"/>
                      <a:pt x="2746816" y="1396926"/>
                    </a:cubicBezTo>
                    <a:cubicBezTo>
                      <a:pt x="2740479" y="1397791"/>
                      <a:pt x="2733662" y="1397598"/>
                      <a:pt x="2727517" y="1395966"/>
                    </a:cubicBezTo>
                    <a:cubicBezTo>
                      <a:pt x="2714939" y="1392701"/>
                      <a:pt x="2702745" y="1388092"/>
                      <a:pt x="2690359" y="1384060"/>
                    </a:cubicBezTo>
                    <a:cubicBezTo>
                      <a:pt x="2689014" y="1383580"/>
                      <a:pt x="2687382" y="1383484"/>
                      <a:pt x="2685943" y="1383196"/>
                    </a:cubicBezTo>
                    <a:cubicBezTo>
                      <a:pt x="2677781" y="1381563"/>
                      <a:pt x="2669717" y="1379931"/>
                      <a:pt x="2661554" y="1378491"/>
                    </a:cubicBezTo>
                    <a:cubicBezTo>
                      <a:pt x="2657138" y="1377723"/>
                      <a:pt x="2652625" y="1377627"/>
                      <a:pt x="2648208" y="1376955"/>
                    </a:cubicBezTo>
                    <a:cubicBezTo>
                      <a:pt x="2631118" y="1374266"/>
                      <a:pt x="2612299" y="1378779"/>
                      <a:pt x="2597512" y="1367162"/>
                    </a:cubicBezTo>
                    <a:cubicBezTo>
                      <a:pt x="2587911" y="1359672"/>
                      <a:pt x="2578597" y="1361401"/>
                      <a:pt x="2568324" y="1362553"/>
                    </a:cubicBezTo>
                    <a:cubicBezTo>
                      <a:pt x="2560547" y="1363417"/>
                      <a:pt x="2552577" y="1363128"/>
                      <a:pt x="2544704" y="1363225"/>
                    </a:cubicBezTo>
                    <a:cubicBezTo>
                      <a:pt x="2530878" y="1363512"/>
                      <a:pt x="2517052" y="1363609"/>
                      <a:pt x="2503225" y="1364089"/>
                    </a:cubicBezTo>
                    <a:cubicBezTo>
                      <a:pt x="2498808" y="1364281"/>
                      <a:pt x="2494297" y="1366682"/>
                      <a:pt x="2489975" y="1366298"/>
                    </a:cubicBezTo>
                    <a:cubicBezTo>
                      <a:pt x="2470004" y="1364473"/>
                      <a:pt x="2450033" y="1361592"/>
                      <a:pt x="2430061" y="1359960"/>
                    </a:cubicBezTo>
                    <a:cubicBezTo>
                      <a:pt x="2418732" y="1359001"/>
                      <a:pt x="2407114" y="1360824"/>
                      <a:pt x="2395880" y="1359480"/>
                    </a:cubicBezTo>
                    <a:cubicBezTo>
                      <a:pt x="2382919" y="1357944"/>
                      <a:pt x="2370245" y="1354008"/>
                      <a:pt x="2357378" y="1351607"/>
                    </a:cubicBezTo>
                    <a:cubicBezTo>
                      <a:pt x="2353826" y="1350935"/>
                      <a:pt x="2349889" y="1351799"/>
                      <a:pt x="2346145" y="1351991"/>
                    </a:cubicBezTo>
                    <a:cubicBezTo>
                      <a:pt x="2341920" y="1352183"/>
                      <a:pt x="2337791" y="1352567"/>
                      <a:pt x="2333567" y="1352663"/>
                    </a:cubicBezTo>
                    <a:cubicBezTo>
                      <a:pt x="2320700" y="1352856"/>
                      <a:pt x="2307835" y="1352567"/>
                      <a:pt x="2294968" y="1353240"/>
                    </a:cubicBezTo>
                    <a:cubicBezTo>
                      <a:pt x="2287095" y="1353624"/>
                      <a:pt x="2278839" y="1357560"/>
                      <a:pt x="2271540" y="1356120"/>
                    </a:cubicBezTo>
                    <a:cubicBezTo>
                      <a:pt x="2256659" y="1353335"/>
                      <a:pt x="2241776" y="1359576"/>
                      <a:pt x="2226895" y="1354392"/>
                    </a:cubicBezTo>
                    <a:cubicBezTo>
                      <a:pt x="2222285" y="1352856"/>
                      <a:pt x="2215948" y="1356696"/>
                      <a:pt x="2210379" y="1356888"/>
                    </a:cubicBezTo>
                    <a:cubicBezTo>
                      <a:pt x="2196457" y="1357368"/>
                      <a:pt x="2182535" y="1357272"/>
                      <a:pt x="2168613" y="1357176"/>
                    </a:cubicBezTo>
                    <a:cubicBezTo>
                      <a:pt x="2156131" y="1357080"/>
                      <a:pt x="2143168" y="1358424"/>
                      <a:pt x="2131167" y="1355736"/>
                    </a:cubicBezTo>
                    <a:cubicBezTo>
                      <a:pt x="2118588" y="1352856"/>
                      <a:pt x="2107259" y="1353240"/>
                      <a:pt x="2095065" y="1356504"/>
                    </a:cubicBezTo>
                    <a:cubicBezTo>
                      <a:pt x="2086711" y="1358712"/>
                      <a:pt x="2077878" y="1359001"/>
                      <a:pt x="2069237" y="1359672"/>
                    </a:cubicBezTo>
                    <a:cubicBezTo>
                      <a:pt x="2059924" y="1360440"/>
                      <a:pt x="2049650" y="1358424"/>
                      <a:pt x="2041201" y="1361592"/>
                    </a:cubicBezTo>
                    <a:cubicBezTo>
                      <a:pt x="2016044" y="1371002"/>
                      <a:pt x="1990216" y="1373018"/>
                      <a:pt x="1963909" y="1373018"/>
                    </a:cubicBezTo>
                    <a:cubicBezTo>
                      <a:pt x="1959107" y="1373018"/>
                      <a:pt x="1954210" y="1371675"/>
                      <a:pt x="1949603" y="1370234"/>
                    </a:cubicBezTo>
                    <a:cubicBezTo>
                      <a:pt x="1922717" y="1361592"/>
                      <a:pt x="1895737" y="1362360"/>
                      <a:pt x="1868373" y="1367641"/>
                    </a:cubicBezTo>
                    <a:cubicBezTo>
                      <a:pt x="1862708" y="1368794"/>
                      <a:pt x="1856372" y="1368986"/>
                      <a:pt x="1850707" y="1367834"/>
                    </a:cubicBezTo>
                    <a:cubicBezTo>
                      <a:pt x="1834768" y="1364473"/>
                      <a:pt x="1819309" y="1358904"/>
                      <a:pt x="1803275" y="1356504"/>
                    </a:cubicBezTo>
                    <a:cubicBezTo>
                      <a:pt x="1776775" y="1352567"/>
                      <a:pt x="1753828" y="1365817"/>
                      <a:pt x="1730112" y="1374459"/>
                    </a:cubicBezTo>
                    <a:cubicBezTo>
                      <a:pt x="1707548" y="1382620"/>
                      <a:pt x="1688345" y="1401055"/>
                      <a:pt x="1661652" y="1396926"/>
                    </a:cubicBezTo>
                    <a:cubicBezTo>
                      <a:pt x="1658965" y="1396542"/>
                      <a:pt x="1655988" y="1399134"/>
                      <a:pt x="1653011" y="1399807"/>
                    </a:cubicBezTo>
                    <a:cubicBezTo>
                      <a:pt x="1644850" y="1401631"/>
                      <a:pt x="1636689" y="1403839"/>
                      <a:pt x="1628431" y="1404704"/>
                    </a:cubicBezTo>
                    <a:cubicBezTo>
                      <a:pt x="1618350" y="1405856"/>
                      <a:pt x="1608076" y="1405472"/>
                      <a:pt x="1597995" y="1406432"/>
                    </a:cubicBezTo>
                    <a:cubicBezTo>
                      <a:pt x="1585032" y="1407584"/>
                      <a:pt x="1572263" y="1410656"/>
                      <a:pt x="1559396" y="1410656"/>
                    </a:cubicBezTo>
                    <a:cubicBezTo>
                      <a:pt x="1549026" y="1410656"/>
                      <a:pt x="1538753" y="1407104"/>
                      <a:pt x="1528480" y="1405375"/>
                    </a:cubicBezTo>
                    <a:cubicBezTo>
                      <a:pt x="1513981" y="1402975"/>
                      <a:pt x="1498042" y="1403647"/>
                      <a:pt x="1485272" y="1397502"/>
                    </a:cubicBezTo>
                    <a:cubicBezTo>
                      <a:pt x="1471639" y="1390973"/>
                      <a:pt x="1458676" y="1387997"/>
                      <a:pt x="1444562" y="1390013"/>
                    </a:cubicBezTo>
                    <a:cubicBezTo>
                      <a:pt x="1439857" y="1390685"/>
                      <a:pt x="1433808" y="1394718"/>
                      <a:pt x="1431696" y="1398846"/>
                    </a:cubicBezTo>
                    <a:cubicBezTo>
                      <a:pt x="1426991" y="1408064"/>
                      <a:pt x="1420559" y="1409697"/>
                      <a:pt x="1411821" y="1406527"/>
                    </a:cubicBezTo>
                    <a:cubicBezTo>
                      <a:pt x="1404236" y="1403839"/>
                      <a:pt x="1394922" y="1402495"/>
                      <a:pt x="1389738" y="1397310"/>
                    </a:cubicBezTo>
                    <a:cubicBezTo>
                      <a:pt x="1375047" y="1382620"/>
                      <a:pt x="1356324" y="1382140"/>
                      <a:pt x="1338081" y="1378204"/>
                    </a:cubicBezTo>
                    <a:cubicBezTo>
                      <a:pt x="1326945" y="1375802"/>
                      <a:pt x="1316574" y="1375707"/>
                      <a:pt x="1305436" y="1377339"/>
                    </a:cubicBezTo>
                    <a:cubicBezTo>
                      <a:pt x="1281241" y="1380988"/>
                      <a:pt x="1257717" y="1375802"/>
                      <a:pt x="1234481" y="1369178"/>
                    </a:cubicBezTo>
                    <a:cubicBezTo>
                      <a:pt x="1219118" y="1364761"/>
                      <a:pt x="1203372" y="1362073"/>
                      <a:pt x="1188106" y="1357560"/>
                    </a:cubicBezTo>
                    <a:cubicBezTo>
                      <a:pt x="1176680" y="1354104"/>
                      <a:pt x="1165255" y="1349975"/>
                      <a:pt x="1154790" y="1344406"/>
                    </a:cubicBezTo>
                    <a:cubicBezTo>
                      <a:pt x="1139618" y="1336244"/>
                      <a:pt x="1126369" y="1323954"/>
                      <a:pt x="1107069" y="1327219"/>
                    </a:cubicBezTo>
                    <a:cubicBezTo>
                      <a:pt x="1090074" y="1330099"/>
                      <a:pt x="1074713" y="1324051"/>
                      <a:pt x="1059158" y="1318290"/>
                    </a:cubicBezTo>
                    <a:cubicBezTo>
                      <a:pt x="1047732" y="1314065"/>
                      <a:pt x="1036308" y="1309744"/>
                      <a:pt x="1024496" y="1307056"/>
                    </a:cubicBezTo>
                    <a:cubicBezTo>
                      <a:pt x="1010478" y="1303887"/>
                      <a:pt x="994635" y="1305232"/>
                      <a:pt x="982153" y="1299374"/>
                    </a:cubicBezTo>
                    <a:cubicBezTo>
                      <a:pt x="969095" y="1293229"/>
                      <a:pt x="958246" y="1297358"/>
                      <a:pt x="946628" y="1299087"/>
                    </a:cubicBezTo>
                    <a:cubicBezTo>
                      <a:pt x="928097" y="1301775"/>
                      <a:pt x="909661" y="1306768"/>
                      <a:pt x="890939" y="1300431"/>
                    </a:cubicBezTo>
                    <a:cubicBezTo>
                      <a:pt x="868184" y="1292750"/>
                      <a:pt x="845620" y="1284493"/>
                      <a:pt x="822769" y="1277196"/>
                    </a:cubicBezTo>
                    <a:cubicBezTo>
                      <a:pt x="813934" y="1274410"/>
                      <a:pt x="804431" y="1273258"/>
                      <a:pt x="795212" y="1272010"/>
                    </a:cubicBezTo>
                    <a:cubicBezTo>
                      <a:pt x="786476" y="1270954"/>
                      <a:pt x="776010" y="1273642"/>
                      <a:pt x="769288" y="1269610"/>
                    </a:cubicBezTo>
                    <a:cubicBezTo>
                      <a:pt x="752005" y="1259241"/>
                      <a:pt x="734243" y="1254152"/>
                      <a:pt x="714271" y="1254152"/>
                    </a:cubicBezTo>
                    <a:cubicBezTo>
                      <a:pt x="706781" y="1254152"/>
                      <a:pt x="699484" y="1249831"/>
                      <a:pt x="691900" y="1249062"/>
                    </a:cubicBezTo>
                    <a:cubicBezTo>
                      <a:pt x="681529" y="1248103"/>
                      <a:pt x="669623" y="1245510"/>
                      <a:pt x="660598" y="1249159"/>
                    </a:cubicBezTo>
                    <a:cubicBezTo>
                      <a:pt x="639379" y="1257800"/>
                      <a:pt x="622193" y="1250599"/>
                      <a:pt x="603662" y="1242054"/>
                    </a:cubicBezTo>
                    <a:cubicBezTo>
                      <a:pt x="585418" y="1233604"/>
                      <a:pt x="566215" y="1226884"/>
                      <a:pt x="546821" y="1221314"/>
                    </a:cubicBezTo>
                    <a:cubicBezTo>
                      <a:pt x="539524" y="1219298"/>
                      <a:pt x="530787" y="1222659"/>
                      <a:pt x="522721" y="1223330"/>
                    </a:cubicBezTo>
                    <a:cubicBezTo>
                      <a:pt x="519840" y="1223523"/>
                      <a:pt x="516671" y="1223811"/>
                      <a:pt x="514080" y="1222851"/>
                    </a:cubicBezTo>
                    <a:cubicBezTo>
                      <a:pt x="489020" y="1213633"/>
                      <a:pt x="463575" y="1206624"/>
                      <a:pt x="436404" y="1211424"/>
                    </a:cubicBezTo>
                    <a:cubicBezTo>
                      <a:pt x="433908" y="1211905"/>
                      <a:pt x="431123" y="1210849"/>
                      <a:pt x="428626" y="1210177"/>
                    </a:cubicBezTo>
                    <a:cubicBezTo>
                      <a:pt x="416432" y="1206720"/>
                      <a:pt x="404526" y="1201247"/>
                      <a:pt x="392141" y="1199999"/>
                    </a:cubicBezTo>
                    <a:cubicBezTo>
                      <a:pt x="361608" y="1196927"/>
                      <a:pt x="330884" y="1195678"/>
                      <a:pt x="300157" y="1193662"/>
                    </a:cubicBezTo>
                    <a:cubicBezTo>
                      <a:pt x="298237" y="1193566"/>
                      <a:pt x="296221" y="1193566"/>
                      <a:pt x="294493" y="1192894"/>
                    </a:cubicBezTo>
                    <a:cubicBezTo>
                      <a:pt x="283163" y="1188765"/>
                      <a:pt x="273274" y="1190110"/>
                      <a:pt x="263671" y="1197982"/>
                    </a:cubicBezTo>
                    <a:cubicBezTo>
                      <a:pt x="259447" y="1201439"/>
                      <a:pt x="253686" y="1203263"/>
                      <a:pt x="248406" y="1205184"/>
                    </a:cubicBezTo>
                    <a:cubicBezTo>
                      <a:pt x="240628" y="1208065"/>
                      <a:pt x="232659" y="1210849"/>
                      <a:pt x="224594" y="1212673"/>
                    </a:cubicBezTo>
                    <a:cubicBezTo>
                      <a:pt x="216624" y="1214401"/>
                      <a:pt x="208079" y="1216801"/>
                      <a:pt x="200398" y="1215458"/>
                    </a:cubicBezTo>
                    <a:cubicBezTo>
                      <a:pt x="186572" y="1213057"/>
                      <a:pt x="173417" y="1207681"/>
                      <a:pt x="159783" y="1204127"/>
                    </a:cubicBezTo>
                    <a:cubicBezTo>
                      <a:pt x="155079" y="1202879"/>
                      <a:pt x="149893" y="1203072"/>
                      <a:pt x="144997" y="1202975"/>
                    </a:cubicBezTo>
                    <a:cubicBezTo>
                      <a:pt x="133763" y="1202688"/>
                      <a:pt x="122241" y="1205472"/>
                      <a:pt x="112064" y="1197503"/>
                    </a:cubicBezTo>
                    <a:cubicBezTo>
                      <a:pt x="102655" y="1190014"/>
                      <a:pt x="93148" y="1192221"/>
                      <a:pt x="83259" y="1197887"/>
                    </a:cubicBezTo>
                    <a:cubicBezTo>
                      <a:pt x="76154" y="1201920"/>
                      <a:pt x="68090" y="1205088"/>
                      <a:pt x="60120" y="1206624"/>
                    </a:cubicBezTo>
                    <a:cubicBezTo>
                      <a:pt x="49174" y="1208736"/>
                      <a:pt x="38324" y="1209601"/>
                      <a:pt x="26514" y="1208352"/>
                    </a:cubicBezTo>
                    <a:cubicBezTo>
                      <a:pt x="18161" y="1207488"/>
                      <a:pt x="11343" y="1207104"/>
                      <a:pt x="4814" y="1202015"/>
                    </a:cubicBezTo>
                    <a:cubicBezTo>
                      <a:pt x="3759" y="1201247"/>
                      <a:pt x="1839" y="1201055"/>
                      <a:pt x="398" y="1201152"/>
                    </a:cubicBezTo>
                    <a:lnTo>
                      <a:pt x="0" y="1201150"/>
                    </a:lnTo>
                    <a:lnTo>
                      <a:pt x="0" y="1004512"/>
                    </a:lnTo>
                    <a:lnTo>
                      <a:pt x="30355" y="1002784"/>
                    </a:lnTo>
                    <a:cubicBezTo>
                      <a:pt x="37748" y="1002111"/>
                      <a:pt x="44853" y="999520"/>
                      <a:pt x="52151" y="997695"/>
                    </a:cubicBezTo>
                    <a:cubicBezTo>
                      <a:pt x="56183" y="996639"/>
                      <a:pt x="60504" y="993855"/>
                      <a:pt x="64248" y="994430"/>
                    </a:cubicBezTo>
                    <a:cubicBezTo>
                      <a:pt x="85948" y="997791"/>
                      <a:pt x="105823" y="989534"/>
                      <a:pt x="126370" y="985405"/>
                    </a:cubicBezTo>
                    <a:cubicBezTo>
                      <a:pt x="135876" y="983485"/>
                      <a:pt x="144805" y="978876"/>
                      <a:pt x="154022" y="975708"/>
                    </a:cubicBezTo>
                    <a:cubicBezTo>
                      <a:pt x="156423" y="974843"/>
                      <a:pt x="159111" y="974075"/>
                      <a:pt x="161512" y="974268"/>
                    </a:cubicBezTo>
                    <a:cubicBezTo>
                      <a:pt x="175242" y="975420"/>
                      <a:pt x="188876" y="977052"/>
                      <a:pt x="202510" y="978300"/>
                    </a:cubicBezTo>
                    <a:cubicBezTo>
                      <a:pt x="214896" y="979452"/>
                      <a:pt x="227378" y="979836"/>
                      <a:pt x="233235" y="993950"/>
                    </a:cubicBezTo>
                    <a:cubicBezTo>
                      <a:pt x="234100" y="996159"/>
                      <a:pt x="236979" y="997791"/>
                      <a:pt x="239188" y="999231"/>
                    </a:cubicBezTo>
                    <a:cubicBezTo>
                      <a:pt x="273274" y="1021411"/>
                      <a:pt x="291516" y="1020835"/>
                      <a:pt x="324834" y="997407"/>
                    </a:cubicBezTo>
                    <a:cubicBezTo>
                      <a:pt x="328290" y="995007"/>
                      <a:pt x="335683" y="993278"/>
                      <a:pt x="337987" y="995198"/>
                    </a:cubicBezTo>
                    <a:cubicBezTo>
                      <a:pt x="357575" y="1011137"/>
                      <a:pt x="378986" y="1009409"/>
                      <a:pt x="401550" y="1004416"/>
                    </a:cubicBezTo>
                    <a:cubicBezTo>
                      <a:pt x="407407" y="1003072"/>
                      <a:pt x="415664" y="1003072"/>
                      <a:pt x="420081" y="1006240"/>
                    </a:cubicBezTo>
                    <a:cubicBezTo>
                      <a:pt x="441108" y="1020930"/>
                      <a:pt x="463672" y="1018819"/>
                      <a:pt x="486523" y="1014498"/>
                    </a:cubicBezTo>
                    <a:cubicBezTo>
                      <a:pt x="490075" y="1013826"/>
                      <a:pt x="494397" y="1010177"/>
                      <a:pt x="495932" y="1006817"/>
                    </a:cubicBezTo>
                    <a:cubicBezTo>
                      <a:pt x="501406" y="994911"/>
                      <a:pt x="511680" y="990878"/>
                      <a:pt x="523009" y="987517"/>
                    </a:cubicBezTo>
                    <a:cubicBezTo>
                      <a:pt x="540868" y="982044"/>
                      <a:pt x="558438" y="975611"/>
                      <a:pt x="576393" y="970427"/>
                    </a:cubicBezTo>
                    <a:cubicBezTo>
                      <a:pt x="580811" y="969179"/>
                      <a:pt x="586283" y="969947"/>
                      <a:pt x="590892" y="971387"/>
                    </a:cubicBezTo>
                    <a:cubicBezTo>
                      <a:pt x="606638" y="976284"/>
                      <a:pt x="616624" y="988574"/>
                      <a:pt x="627569" y="999904"/>
                    </a:cubicBezTo>
                    <a:cubicBezTo>
                      <a:pt x="632370" y="1004897"/>
                      <a:pt x="638995" y="1008449"/>
                      <a:pt x="645429" y="1011329"/>
                    </a:cubicBezTo>
                    <a:cubicBezTo>
                      <a:pt x="662135" y="1018723"/>
                      <a:pt x="679226" y="1025348"/>
                      <a:pt x="696125" y="1032356"/>
                    </a:cubicBezTo>
                    <a:cubicBezTo>
                      <a:pt x="697757" y="1033029"/>
                      <a:pt x="699100" y="1034757"/>
                      <a:pt x="700349" y="1036197"/>
                    </a:cubicBezTo>
                    <a:cubicBezTo>
                      <a:pt x="712831" y="1051368"/>
                      <a:pt x="725216" y="1066634"/>
                      <a:pt x="737795" y="1081804"/>
                    </a:cubicBezTo>
                    <a:cubicBezTo>
                      <a:pt x="740195" y="1084684"/>
                      <a:pt x="743652" y="1086797"/>
                      <a:pt x="746244" y="1089581"/>
                    </a:cubicBezTo>
                    <a:cubicBezTo>
                      <a:pt x="749893" y="1093422"/>
                      <a:pt x="754502" y="1097071"/>
                      <a:pt x="756422" y="1101680"/>
                    </a:cubicBezTo>
                    <a:cubicBezTo>
                      <a:pt x="762374" y="1116177"/>
                      <a:pt x="773801" y="1122419"/>
                      <a:pt x="788202" y="1125108"/>
                    </a:cubicBezTo>
                    <a:cubicBezTo>
                      <a:pt x="801357" y="1127603"/>
                      <a:pt x="814511" y="1129716"/>
                      <a:pt x="827569" y="1132596"/>
                    </a:cubicBezTo>
                    <a:cubicBezTo>
                      <a:pt x="843507" y="1136053"/>
                      <a:pt x="859350" y="1139798"/>
                      <a:pt x="875097" y="1144022"/>
                    </a:cubicBezTo>
                    <a:cubicBezTo>
                      <a:pt x="881913" y="1145847"/>
                      <a:pt x="889115" y="1147959"/>
                      <a:pt x="894972" y="1151704"/>
                    </a:cubicBezTo>
                    <a:cubicBezTo>
                      <a:pt x="911390" y="1162073"/>
                      <a:pt x="928961" y="1169082"/>
                      <a:pt x="948260" y="1166298"/>
                    </a:cubicBezTo>
                    <a:cubicBezTo>
                      <a:pt x="963718" y="1164089"/>
                      <a:pt x="976680" y="1169754"/>
                      <a:pt x="986282" y="1178588"/>
                    </a:cubicBezTo>
                    <a:cubicBezTo>
                      <a:pt x="1003757" y="1194623"/>
                      <a:pt x="1022479" y="1190973"/>
                      <a:pt x="1041107" y="1185789"/>
                    </a:cubicBezTo>
                    <a:cubicBezTo>
                      <a:pt x="1050708" y="1183101"/>
                      <a:pt x="1058581" y="1183485"/>
                      <a:pt x="1067703" y="1186076"/>
                    </a:cubicBezTo>
                    <a:cubicBezTo>
                      <a:pt x="1088826" y="1192126"/>
                      <a:pt x="1102941" y="1208544"/>
                      <a:pt x="1116574" y="1222946"/>
                    </a:cubicBezTo>
                    <a:cubicBezTo>
                      <a:pt x="1128193" y="1235236"/>
                      <a:pt x="1141251" y="1242149"/>
                      <a:pt x="1155557" y="1247335"/>
                    </a:cubicBezTo>
                    <a:cubicBezTo>
                      <a:pt x="1173608" y="1253959"/>
                      <a:pt x="1187914" y="1251464"/>
                      <a:pt x="1196556" y="1235525"/>
                    </a:cubicBezTo>
                    <a:cubicBezTo>
                      <a:pt x="1198956" y="1231012"/>
                      <a:pt x="1203180" y="1225730"/>
                      <a:pt x="1207693" y="1224387"/>
                    </a:cubicBezTo>
                    <a:cubicBezTo>
                      <a:pt x="1229488" y="1217666"/>
                      <a:pt x="1251572" y="1207872"/>
                      <a:pt x="1274904" y="1213826"/>
                    </a:cubicBezTo>
                    <a:cubicBezTo>
                      <a:pt x="1307165" y="1221987"/>
                      <a:pt x="1338658" y="1221507"/>
                      <a:pt x="1370919" y="1213442"/>
                    </a:cubicBezTo>
                    <a:cubicBezTo>
                      <a:pt x="1423247" y="1200383"/>
                      <a:pt x="1475575" y="1186557"/>
                      <a:pt x="1530593" y="1189437"/>
                    </a:cubicBezTo>
                    <a:cubicBezTo>
                      <a:pt x="1539713" y="1189917"/>
                      <a:pt x="1550563" y="1184060"/>
                      <a:pt x="1558436" y="1178299"/>
                    </a:cubicBezTo>
                    <a:cubicBezTo>
                      <a:pt x="1573511" y="1167354"/>
                      <a:pt x="1572838" y="1166489"/>
                      <a:pt x="1589737" y="1175515"/>
                    </a:cubicBezTo>
                    <a:cubicBezTo>
                      <a:pt x="1593770" y="1177724"/>
                      <a:pt x="1598763" y="1179068"/>
                      <a:pt x="1601740" y="1182333"/>
                    </a:cubicBezTo>
                    <a:cubicBezTo>
                      <a:pt x="1616909" y="1198943"/>
                      <a:pt x="1635633" y="1194910"/>
                      <a:pt x="1654259" y="1192510"/>
                    </a:cubicBezTo>
                    <a:cubicBezTo>
                      <a:pt x="1657524" y="1192030"/>
                      <a:pt x="1661460" y="1191358"/>
                      <a:pt x="1664246" y="1192702"/>
                    </a:cubicBezTo>
                    <a:cubicBezTo>
                      <a:pt x="1676823" y="1198750"/>
                      <a:pt x="1687481" y="1196639"/>
                      <a:pt x="1698427" y="1188381"/>
                    </a:cubicBezTo>
                    <a:cubicBezTo>
                      <a:pt x="1707932" y="1181276"/>
                      <a:pt x="1718878" y="1177052"/>
                      <a:pt x="1730112" y="1185885"/>
                    </a:cubicBezTo>
                    <a:cubicBezTo>
                      <a:pt x="1755076" y="1205472"/>
                      <a:pt x="1781767" y="1206432"/>
                      <a:pt x="1809996" y="1194046"/>
                    </a:cubicBezTo>
                    <a:cubicBezTo>
                      <a:pt x="1830159" y="1185213"/>
                      <a:pt x="1850034" y="1183196"/>
                      <a:pt x="1871254" y="1192126"/>
                    </a:cubicBezTo>
                    <a:cubicBezTo>
                      <a:pt x="1879415" y="1195582"/>
                      <a:pt x="1889977" y="1193278"/>
                      <a:pt x="1899482" y="1194046"/>
                    </a:cubicBezTo>
                    <a:cubicBezTo>
                      <a:pt x="1904859" y="1194430"/>
                      <a:pt x="1910813" y="1194526"/>
                      <a:pt x="1915420" y="1196927"/>
                    </a:cubicBezTo>
                    <a:cubicBezTo>
                      <a:pt x="1927711" y="1203072"/>
                      <a:pt x="1939136" y="1210945"/>
                      <a:pt x="1951522" y="1216994"/>
                    </a:cubicBezTo>
                    <a:cubicBezTo>
                      <a:pt x="1957475" y="1219874"/>
                      <a:pt x="1964580" y="1221410"/>
                      <a:pt x="1971302" y="1221507"/>
                    </a:cubicBezTo>
                    <a:cubicBezTo>
                      <a:pt x="1991177" y="1221987"/>
                      <a:pt x="2011052" y="1221987"/>
                      <a:pt x="2030831" y="1221123"/>
                    </a:cubicBezTo>
                    <a:cubicBezTo>
                      <a:pt x="2063476" y="1219778"/>
                      <a:pt x="2096601" y="1219490"/>
                      <a:pt x="2120125" y="1190878"/>
                    </a:cubicBezTo>
                    <a:cubicBezTo>
                      <a:pt x="2122046" y="1188573"/>
                      <a:pt x="2126174" y="1187229"/>
                      <a:pt x="2129439" y="1186845"/>
                    </a:cubicBezTo>
                    <a:cubicBezTo>
                      <a:pt x="2144513" y="1185021"/>
                      <a:pt x="2159971" y="1184828"/>
                      <a:pt x="2174854" y="1181852"/>
                    </a:cubicBezTo>
                    <a:cubicBezTo>
                      <a:pt x="2186760" y="1179452"/>
                      <a:pt x="2196650" y="1180220"/>
                      <a:pt x="2205674" y="1188669"/>
                    </a:cubicBezTo>
                    <a:cubicBezTo>
                      <a:pt x="2217485" y="1199807"/>
                      <a:pt x="2231887" y="1206336"/>
                      <a:pt x="2247634" y="1202784"/>
                    </a:cubicBezTo>
                    <a:cubicBezTo>
                      <a:pt x="2263379" y="1199327"/>
                      <a:pt x="2273749" y="1206816"/>
                      <a:pt x="2285367" y="1214594"/>
                    </a:cubicBezTo>
                    <a:cubicBezTo>
                      <a:pt x="2293817" y="1220258"/>
                      <a:pt x="2303418" y="1227363"/>
                      <a:pt x="2312827" y="1227939"/>
                    </a:cubicBezTo>
                    <a:cubicBezTo>
                      <a:pt x="2334143" y="1229187"/>
                      <a:pt x="2352482" y="1248967"/>
                      <a:pt x="2375622" y="1237733"/>
                    </a:cubicBezTo>
                    <a:cubicBezTo>
                      <a:pt x="2377158" y="1236965"/>
                      <a:pt x="2379942" y="1238885"/>
                      <a:pt x="2382151" y="1239365"/>
                    </a:cubicBezTo>
                    <a:cubicBezTo>
                      <a:pt x="2399817" y="1243014"/>
                      <a:pt x="2416428" y="1239461"/>
                      <a:pt x="2429390" y="1227459"/>
                    </a:cubicBezTo>
                    <a:cubicBezTo>
                      <a:pt x="2446385" y="1211809"/>
                      <a:pt x="2465203" y="1210272"/>
                      <a:pt x="2486134" y="1215362"/>
                    </a:cubicBezTo>
                    <a:cubicBezTo>
                      <a:pt x="2492856" y="1216994"/>
                      <a:pt x="2499577" y="1218146"/>
                      <a:pt x="2506394" y="1219490"/>
                    </a:cubicBezTo>
                    <a:cubicBezTo>
                      <a:pt x="2515611" y="1221410"/>
                      <a:pt x="2524925" y="1223427"/>
                      <a:pt x="2534142" y="1225347"/>
                    </a:cubicBezTo>
                    <a:cubicBezTo>
                      <a:pt x="2543072" y="1227268"/>
                      <a:pt x="2552962" y="1230532"/>
                      <a:pt x="2559874" y="1222275"/>
                    </a:cubicBezTo>
                    <a:cubicBezTo>
                      <a:pt x="2565827" y="1215169"/>
                      <a:pt x="2570052" y="1215842"/>
                      <a:pt x="2575525" y="1221987"/>
                    </a:cubicBezTo>
                    <a:cubicBezTo>
                      <a:pt x="2594536" y="1243494"/>
                      <a:pt x="2617580" y="1256936"/>
                      <a:pt x="2646960" y="1257896"/>
                    </a:cubicBezTo>
                    <a:cubicBezTo>
                      <a:pt x="2653009" y="1258088"/>
                      <a:pt x="2659154" y="1259432"/>
                      <a:pt x="2665107" y="1260873"/>
                    </a:cubicBezTo>
                    <a:cubicBezTo>
                      <a:pt x="2668756" y="1261736"/>
                      <a:pt x="2673173" y="1262697"/>
                      <a:pt x="2675381" y="1265290"/>
                    </a:cubicBezTo>
                    <a:cubicBezTo>
                      <a:pt x="2692567" y="1285068"/>
                      <a:pt x="2713979" y="1298799"/>
                      <a:pt x="2737311" y="1309841"/>
                    </a:cubicBezTo>
                    <a:cubicBezTo>
                      <a:pt x="2745664" y="1313777"/>
                      <a:pt x="2754594" y="1317713"/>
                      <a:pt x="2763619" y="1318866"/>
                    </a:cubicBezTo>
                    <a:cubicBezTo>
                      <a:pt x="2773028" y="1320018"/>
                      <a:pt x="2782917" y="1318098"/>
                      <a:pt x="2792519" y="1317041"/>
                    </a:cubicBezTo>
                    <a:cubicBezTo>
                      <a:pt x="2798184" y="1316466"/>
                      <a:pt x="2804713" y="1316561"/>
                      <a:pt x="2809226" y="1313777"/>
                    </a:cubicBezTo>
                    <a:cubicBezTo>
                      <a:pt x="2823532" y="1305039"/>
                      <a:pt x="2837358" y="1295631"/>
                      <a:pt x="2850705" y="1285452"/>
                    </a:cubicBezTo>
                    <a:cubicBezTo>
                      <a:pt x="2862131" y="1276715"/>
                      <a:pt x="2864435" y="1275467"/>
                      <a:pt x="2874324" y="1286413"/>
                    </a:cubicBezTo>
                    <a:cubicBezTo>
                      <a:pt x="2884502" y="1297647"/>
                      <a:pt x="2897176" y="1303503"/>
                      <a:pt x="2911194" y="1305903"/>
                    </a:cubicBezTo>
                    <a:cubicBezTo>
                      <a:pt x="2933373" y="1309648"/>
                      <a:pt x="2955745" y="1312816"/>
                      <a:pt x="2978116" y="1314641"/>
                    </a:cubicBezTo>
                    <a:cubicBezTo>
                      <a:pt x="2998375" y="1316273"/>
                      <a:pt x="3008073" y="1307440"/>
                      <a:pt x="3012106" y="1287373"/>
                    </a:cubicBezTo>
                    <a:cubicBezTo>
                      <a:pt x="3014410" y="1276235"/>
                      <a:pt x="3017387" y="1264137"/>
                      <a:pt x="3029676" y="1261161"/>
                    </a:cubicBezTo>
                    <a:cubicBezTo>
                      <a:pt x="3049744" y="1256360"/>
                      <a:pt x="3070579" y="1254248"/>
                      <a:pt x="3080469" y="1230724"/>
                    </a:cubicBezTo>
                    <a:cubicBezTo>
                      <a:pt x="3085941" y="1235909"/>
                      <a:pt x="3089302" y="1238981"/>
                      <a:pt x="3092567" y="1242054"/>
                    </a:cubicBezTo>
                    <a:cubicBezTo>
                      <a:pt x="3101592" y="1250599"/>
                      <a:pt x="3120314" y="1254248"/>
                      <a:pt x="3129821" y="1246855"/>
                    </a:cubicBezTo>
                    <a:cubicBezTo>
                      <a:pt x="3143839" y="1236101"/>
                      <a:pt x="3156705" y="1238117"/>
                      <a:pt x="3170147" y="1246471"/>
                    </a:cubicBezTo>
                    <a:cubicBezTo>
                      <a:pt x="3192615" y="1260297"/>
                      <a:pt x="3217674" y="1257128"/>
                      <a:pt x="3240429" y="1251559"/>
                    </a:cubicBezTo>
                    <a:cubicBezTo>
                      <a:pt x="3257617" y="1247430"/>
                      <a:pt x="3275956" y="1239845"/>
                      <a:pt x="3287189" y="1222466"/>
                    </a:cubicBezTo>
                    <a:cubicBezTo>
                      <a:pt x="3290741" y="1216898"/>
                      <a:pt x="3298711" y="1214113"/>
                      <a:pt x="3305049" y="1210465"/>
                    </a:cubicBezTo>
                    <a:cubicBezTo>
                      <a:pt x="3310329" y="1207488"/>
                      <a:pt x="3315898" y="1204704"/>
                      <a:pt x="3321755" y="1202784"/>
                    </a:cubicBezTo>
                    <a:cubicBezTo>
                      <a:pt x="3327995" y="1200671"/>
                      <a:pt x="3334909" y="1197598"/>
                      <a:pt x="3341055" y="1198463"/>
                    </a:cubicBezTo>
                    <a:cubicBezTo>
                      <a:pt x="3359681" y="1200959"/>
                      <a:pt x="3374467" y="1196062"/>
                      <a:pt x="3387621" y="1182140"/>
                    </a:cubicBezTo>
                    <a:cubicBezTo>
                      <a:pt x="3394439" y="1174939"/>
                      <a:pt x="3404520" y="1166202"/>
                      <a:pt x="3413161" y="1166105"/>
                    </a:cubicBezTo>
                    <a:cubicBezTo>
                      <a:pt x="3434189" y="1165818"/>
                      <a:pt x="3451663" y="1158905"/>
                      <a:pt x="3470579" y="1150647"/>
                    </a:cubicBezTo>
                    <a:cubicBezTo>
                      <a:pt x="3482772" y="1145366"/>
                      <a:pt x="3496598" y="1141718"/>
                      <a:pt x="3509657" y="1136821"/>
                    </a:cubicBezTo>
                    <a:cubicBezTo>
                      <a:pt x="3524923" y="1131060"/>
                      <a:pt x="3541534" y="1128948"/>
                      <a:pt x="3550847" y="1113009"/>
                    </a:cubicBezTo>
                    <a:cubicBezTo>
                      <a:pt x="3551903" y="1111281"/>
                      <a:pt x="3555072" y="1110993"/>
                      <a:pt x="3556608" y="1109361"/>
                    </a:cubicBezTo>
                    <a:cubicBezTo>
                      <a:pt x="3561505" y="1104368"/>
                      <a:pt x="3567842" y="1099760"/>
                      <a:pt x="3570435" y="1093710"/>
                    </a:cubicBezTo>
                    <a:cubicBezTo>
                      <a:pt x="3577923" y="1076044"/>
                      <a:pt x="3583780" y="1057800"/>
                      <a:pt x="3590501" y="1039846"/>
                    </a:cubicBezTo>
                    <a:cubicBezTo>
                      <a:pt x="3591942" y="1036005"/>
                      <a:pt x="3593285" y="1031108"/>
                      <a:pt x="3596263" y="1028900"/>
                    </a:cubicBezTo>
                    <a:cubicBezTo>
                      <a:pt x="3613449" y="1016226"/>
                      <a:pt x="3630925" y="1004032"/>
                      <a:pt x="3648591" y="992030"/>
                    </a:cubicBezTo>
                    <a:cubicBezTo>
                      <a:pt x="3655696" y="987229"/>
                      <a:pt x="3661649" y="989918"/>
                      <a:pt x="3667986" y="995487"/>
                    </a:cubicBezTo>
                    <a:cubicBezTo>
                      <a:pt x="3674131" y="1000768"/>
                      <a:pt x="3681717" y="1006240"/>
                      <a:pt x="3689397" y="1007585"/>
                    </a:cubicBezTo>
                    <a:cubicBezTo>
                      <a:pt x="3704760" y="1010177"/>
                      <a:pt x="3720698" y="1010753"/>
                      <a:pt x="3736349" y="1010753"/>
                    </a:cubicBezTo>
                    <a:cubicBezTo>
                      <a:pt x="3742205" y="1010753"/>
                      <a:pt x="3748446" y="1007297"/>
                      <a:pt x="3753919" y="1004513"/>
                    </a:cubicBezTo>
                    <a:cubicBezTo>
                      <a:pt x="3764289" y="999231"/>
                      <a:pt x="3773890" y="992126"/>
                      <a:pt x="3784643" y="987710"/>
                    </a:cubicBezTo>
                    <a:cubicBezTo>
                      <a:pt x="3797126" y="982621"/>
                      <a:pt x="3804615" y="974459"/>
                      <a:pt x="3808359" y="961689"/>
                    </a:cubicBezTo>
                    <a:cubicBezTo>
                      <a:pt x="3813929" y="942679"/>
                      <a:pt x="3827179" y="929428"/>
                      <a:pt x="3842829" y="918674"/>
                    </a:cubicBezTo>
                    <a:cubicBezTo>
                      <a:pt x="3862705" y="904944"/>
                      <a:pt x="3886421" y="905616"/>
                      <a:pt x="3908983" y="902256"/>
                    </a:cubicBezTo>
                    <a:cubicBezTo>
                      <a:pt x="3917625" y="901008"/>
                      <a:pt x="3926555" y="899951"/>
                      <a:pt x="3934428" y="896783"/>
                    </a:cubicBezTo>
                    <a:cubicBezTo>
                      <a:pt x="3964288" y="884877"/>
                      <a:pt x="3994149" y="873548"/>
                      <a:pt x="4026987" y="873835"/>
                    </a:cubicBezTo>
                    <a:cubicBezTo>
                      <a:pt x="4029674" y="873835"/>
                      <a:pt x="4032363" y="873548"/>
                      <a:pt x="4035051" y="873067"/>
                    </a:cubicBezTo>
                    <a:cubicBezTo>
                      <a:pt x="4058383" y="869131"/>
                      <a:pt x="4082483" y="867594"/>
                      <a:pt x="4099189" y="846664"/>
                    </a:cubicBezTo>
                    <a:cubicBezTo>
                      <a:pt x="4102261" y="842823"/>
                      <a:pt x="4109271" y="841671"/>
                      <a:pt x="4114647" y="840134"/>
                    </a:cubicBezTo>
                    <a:cubicBezTo>
                      <a:pt x="4123961" y="837638"/>
                      <a:pt x="4130203" y="832549"/>
                      <a:pt x="4133563" y="823427"/>
                    </a:cubicBezTo>
                    <a:cubicBezTo>
                      <a:pt x="4139229" y="807681"/>
                      <a:pt x="4145949" y="792223"/>
                      <a:pt x="4151039" y="776284"/>
                    </a:cubicBezTo>
                    <a:cubicBezTo>
                      <a:pt x="4154591" y="765338"/>
                      <a:pt x="4161215" y="759289"/>
                      <a:pt x="4171489" y="754776"/>
                    </a:cubicBezTo>
                    <a:cubicBezTo>
                      <a:pt x="4177251" y="752280"/>
                      <a:pt x="4182243" y="746808"/>
                      <a:pt x="4186372" y="741718"/>
                    </a:cubicBezTo>
                    <a:cubicBezTo>
                      <a:pt x="4191365" y="735573"/>
                      <a:pt x="4193957" y="727412"/>
                      <a:pt x="4199429" y="721940"/>
                    </a:cubicBezTo>
                    <a:cubicBezTo>
                      <a:pt x="4212775" y="708305"/>
                      <a:pt x="4216905" y="693231"/>
                      <a:pt x="4212487" y="674604"/>
                    </a:cubicBezTo>
                    <a:cubicBezTo>
                      <a:pt x="4208551" y="658090"/>
                      <a:pt x="4218921" y="636006"/>
                      <a:pt x="4232555" y="632645"/>
                    </a:cubicBezTo>
                    <a:cubicBezTo>
                      <a:pt x="4247629" y="628900"/>
                      <a:pt x="4257999" y="619684"/>
                      <a:pt x="4268657" y="609410"/>
                    </a:cubicBezTo>
                    <a:cubicBezTo>
                      <a:pt x="4274609" y="603649"/>
                      <a:pt x="4282963" y="598656"/>
                      <a:pt x="4291028" y="597216"/>
                    </a:cubicBezTo>
                    <a:cubicBezTo>
                      <a:pt x="4321657" y="591647"/>
                      <a:pt x="4350557" y="598464"/>
                      <a:pt x="4379651" y="609506"/>
                    </a:cubicBezTo>
                    <a:cubicBezTo>
                      <a:pt x="4398661" y="616707"/>
                      <a:pt x="4419784" y="618627"/>
                      <a:pt x="4440139" y="621507"/>
                    </a:cubicBezTo>
                    <a:cubicBezTo>
                      <a:pt x="4446477" y="622371"/>
                      <a:pt x="4454542" y="620452"/>
                      <a:pt x="4460015" y="616899"/>
                    </a:cubicBezTo>
                    <a:cubicBezTo>
                      <a:pt x="4479218" y="604609"/>
                      <a:pt x="4498325" y="591935"/>
                      <a:pt x="4516183" y="577724"/>
                    </a:cubicBezTo>
                    <a:cubicBezTo>
                      <a:pt x="4532795" y="564379"/>
                      <a:pt x="4551517" y="558810"/>
                      <a:pt x="4571681" y="560250"/>
                    </a:cubicBezTo>
                    <a:cubicBezTo>
                      <a:pt x="4586371" y="561306"/>
                      <a:pt x="4599621" y="558905"/>
                      <a:pt x="4613447" y="555257"/>
                    </a:cubicBezTo>
                    <a:cubicBezTo>
                      <a:pt x="4624969" y="552185"/>
                      <a:pt x="4637643" y="550072"/>
                      <a:pt x="4649355" y="551417"/>
                    </a:cubicBezTo>
                    <a:cubicBezTo>
                      <a:pt x="4665775" y="553337"/>
                      <a:pt x="4679313" y="550553"/>
                      <a:pt x="4692467" y="540663"/>
                    </a:cubicBezTo>
                    <a:cubicBezTo>
                      <a:pt x="4699476" y="535382"/>
                      <a:pt x="4708502" y="532598"/>
                      <a:pt x="4716855" y="528949"/>
                    </a:cubicBezTo>
                    <a:cubicBezTo>
                      <a:pt x="4729721" y="523284"/>
                      <a:pt x="4743067" y="518483"/>
                      <a:pt x="4755645" y="512147"/>
                    </a:cubicBezTo>
                    <a:cubicBezTo>
                      <a:pt x="4769183" y="505425"/>
                      <a:pt x="4781569" y="496112"/>
                      <a:pt x="4795395" y="490351"/>
                    </a:cubicBezTo>
                    <a:cubicBezTo>
                      <a:pt x="4810278" y="484110"/>
                      <a:pt x="4819879" y="474605"/>
                      <a:pt x="4825928" y="459818"/>
                    </a:cubicBezTo>
                    <a:cubicBezTo>
                      <a:pt x="4829769" y="450504"/>
                      <a:pt x="4835049" y="440615"/>
                      <a:pt x="4842347" y="434086"/>
                    </a:cubicBezTo>
                    <a:cubicBezTo>
                      <a:pt x="4857422" y="420740"/>
                      <a:pt x="4875087" y="410370"/>
                      <a:pt x="4890451" y="397216"/>
                    </a:cubicBezTo>
                    <a:cubicBezTo>
                      <a:pt x="4912054" y="378781"/>
                      <a:pt x="4932025" y="359194"/>
                      <a:pt x="4933945" y="327701"/>
                    </a:cubicBezTo>
                    <a:cubicBezTo>
                      <a:pt x="4935001" y="310322"/>
                      <a:pt x="4944219" y="302929"/>
                      <a:pt x="4961214" y="298801"/>
                    </a:cubicBezTo>
                    <a:cubicBezTo>
                      <a:pt x="4966878" y="297457"/>
                      <a:pt x="4974945" y="294864"/>
                      <a:pt x="4976672" y="290639"/>
                    </a:cubicBezTo>
                    <a:cubicBezTo>
                      <a:pt x="4981857" y="278061"/>
                      <a:pt x="4992610" y="275565"/>
                      <a:pt x="5002979" y="270573"/>
                    </a:cubicBezTo>
                    <a:cubicBezTo>
                      <a:pt x="5009221" y="267596"/>
                      <a:pt x="5016903" y="261739"/>
                      <a:pt x="5018535" y="255690"/>
                    </a:cubicBezTo>
                    <a:cubicBezTo>
                      <a:pt x="5025255" y="231206"/>
                      <a:pt x="5043690" y="216804"/>
                      <a:pt x="5061069" y="200961"/>
                    </a:cubicBezTo>
                    <a:cubicBezTo>
                      <a:pt x="5066158" y="196256"/>
                      <a:pt x="5071631" y="190879"/>
                      <a:pt x="5074127" y="184735"/>
                    </a:cubicBezTo>
                    <a:cubicBezTo>
                      <a:pt x="5079409" y="171484"/>
                      <a:pt x="5087281" y="161882"/>
                      <a:pt x="5101108" y="156891"/>
                    </a:cubicBezTo>
                    <a:cubicBezTo>
                      <a:pt x="5105524" y="155354"/>
                      <a:pt x="5109557" y="151801"/>
                      <a:pt x="5112918" y="148441"/>
                    </a:cubicBezTo>
                    <a:cubicBezTo>
                      <a:pt x="5120119" y="141144"/>
                      <a:pt x="5126167" y="132598"/>
                      <a:pt x="5133753" y="125782"/>
                    </a:cubicBezTo>
                    <a:cubicBezTo>
                      <a:pt x="5153051" y="108211"/>
                      <a:pt x="5172159" y="90928"/>
                      <a:pt x="5183393" y="66348"/>
                    </a:cubicBezTo>
                    <a:cubicBezTo>
                      <a:pt x="5188865" y="54346"/>
                      <a:pt x="5195107" y="41288"/>
                      <a:pt x="5204709" y="33030"/>
                    </a:cubicBezTo>
                    <a:cubicBezTo>
                      <a:pt x="5216903" y="22565"/>
                      <a:pt x="5232937" y="16612"/>
                      <a:pt x="5247243" y="8451"/>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5" name="Freeform: Shape 14">
                <a:extLst>
                  <a:ext uri="{FF2B5EF4-FFF2-40B4-BE49-F238E27FC236}">
                    <a16:creationId xmlns:a16="http://schemas.microsoft.com/office/drawing/2014/main" id="{7B2886F6-DE07-47C7-840F-22CD86C0D1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96000" y="4138312"/>
                <a:ext cx="5260975" cy="1410656"/>
              </a:xfrm>
              <a:custGeom>
                <a:avLst/>
                <a:gdLst>
                  <a:gd name="connsiteX0" fmla="*/ 5260975 w 5260975"/>
                  <a:gd name="connsiteY0" fmla="*/ 0 h 1410656"/>
                  <a:gd name="connsiteX1" fmla="*/ 5260975 w 5260975"/>
                  <a:gd name="connsiteY1" fmla="*/ 221634 h 1410656"/>
                  <a:gd name="connsiteX2" fmla="*/ 5226503 w 5260975"/>
                  <a:gd name="connsiteY2" fmla="*/ 237063 h 1410656"/>
                  <a:gd name="connsiteX3" fmla="*/ 5206341 w 5260975"/>
                  <a:gd name="connsiteY3" fmla="*/ 245128 h 1410656"/>
                  <a:gd name="connsiteX4" fmla="*/ 5123287 w 5260975"/>
                  <a:gd name="connsiteY4" fmla="*/ 297073 h 1410656"/>
                  <a:gd name="connsiteX5" fmla="*/ 5048107 w 5260975"/>
                  <a:gd name="connsiteY5" fmla="*/ 361307 h 1410656"/>
                  <a:gd name="connsiteX6" fmla="*/ 4992899 w 5260975"/>
                  <a:gd name="connsiteY6" fmla="*/ 437542 h 1410656"/>
                  <a:gd name="connsiteX7" fmla="*/ 4977440 w 5260975"/>
                  <a:gd name="connsiteY7" fmla="*/ 455690 h 1410656"/>
                  <a:gd name="connsiteX8" fmla="*/ 4935193 w 5260975"/>
                  <a:gd name="connsiteY8" fmla="*/ 478445 h 1410656"/>
                  <a:gd name="connsiteX9" fmla="*/ 4897844 w 5260975"/>
                  <a:gd name="connsiteY9" fmla="*/ 495535 h 1410656"/>
                  <a:gd name="connsiteX10" fmla="*/ 4870767 w 5260975"/>
                  <a:gd name="connsiteY10" fmla="*/ 514451 h 1410656"/>
                  <a:gd name="connsiteX11" fmla="*/ 4847916 w 5260975"/>
                  <a:gd name="connsiteY11" fmla="*/ 531830 h 1410656"/>
                  <a:gd name="connsiteX12" fmla="*/ 4796163 w 5260975"/>
                  <a:gd name="connsiteY12" fmla="*/ 576765 h 1410656"/>
                  <a:gd name="connsiteX13" fmla="*/ 4738843 w 5260975"/>
                  <a:gd name="connsiteY13" fmla="*/ 614691 h 1410656"/>
                  <a:gd name="connsiteX14" fmla="*/ 4692755 w 5260975"/>
                  <a:gd name="connsiteY14" fmla="*/ 661162 h 1410656"/>
                  <a:gd name="connsiteX15" fmla="*/ 4673744 w 5260975"/>
                  <a:gd name="connsiteY15" fmla="*/ 686318 h 1410656"/>
                  <a:gd name="connsiteX16" fmla="*/ 4633801 w 5260975"/>
                  <a:gd name="connsiteY16" fmla="*/ 703505 h 1410656"/>
                  <a:gd name="connsiteX17" fmla="*/ 4590499 w 5260975"/>
                  <a:gd name="connsiteY17" fmla="*/ 730389 h 1410656"/>
                  <a:gd name="connsiteX18" fmla="*/ 4559773 w 5260975"/>
                  <a:gd name="connsiteY18" fmla="*/ 757081 h 1410656"/>
                  <a:gd name="connsiteX19" fmla="*/ 4536059 w 5260975"/>
                  <a:gd name="connsiteY19" fmla="*/ 774940 h 1410656"/>
                  <a:gd name="connsiteX20" fmla="*/ 4502549 w 5260975"/>
                  <a:gd name="connsiteY20" fmla="*/ 792895 h 1410656"/>
                  <a:gd name="connsiteX21" fmla="*/ 4468944 w 5260975"/>
                  <a:gd name="connsiteY21" fmla="*/ 816419 h 1410656"/>
                  <a:gd name="connsiteX22" fmla="*/ 4452622 w 5260975"/>
                  <a:gd name="connsiteY22" fmla="*/ 830917 h 1410656"/>
                  <a:gd name="connsiteX23" fmla="*/ 4421032 w 5260975"/>
                  <a:gd name="connsiteY23" fmla="*/ 855016 h 1410656"/>
                  <a:gd name="connsiteX24" fmla="*/ 4388483 w 5260975"/>
                  <a:gd name="connsiteY24" fmla="*/ 877484 h 1410656"/>
                  <a:gd name="connsiteX25" fmla="*/ 4327321 w 5260975"/>
                  <a:gd name="connsiteY25" fmla="*/ 903216 h 1410656"/>
                  <a:gd name="connsiteX26" fmla="*/ 4271633 w 5260975"/>
                  <a:gd name="connsiteY26" fmla="*/ 941046 h 1410656"/>
                  <a:gd name="connsiteX27" fmla="*/ 4227465 w 5260975"/>
                  <a:gd name="connsiteY27" fmla="*/ 968698 h 1410656"/>
                  <a:gd name="connsiteX28" fmla="*/ 4201733 w 5260975"/>
                  <a:gd name="connsiteY28" fmla="*/ 986846 h 1410656"/>
                  <a:gd name="connsiteX29" fmla="*/ 4154494 w 5260975"/>
                  <a:gd name="connsiteY29" fmla="*/ 1027364 h 1410656"/>
                  <a:gd name="connsiteX30" fmla="*/ 4081234 w 5260975"/>
                  <a:gd name="connsiteY30" fmla="*/ 1069994 h 1410656"/>
                  <a:gd name="connsiteX31" fmla="*/ 4036971 w 5260975"/>
                  <a:gd name="connsiteY31" fmla="*/ 1093038 h 1410656"/>
                  <a:gd name="connsiteX32" fmla="*/ 3941725 w 5260975"/>
                  <a:gd name="connsiteY32" fmla="*/ 1127796 h 1410656"/>
                  <a:gd name="connsiteX33" fmla="*/ 3910999 w 5260975"/>
                  <a:gd name="connsiteY33" fmla="*/ 1140182 h 1410656"/>
                  <a:gd name="connsiteX34" fmla="*/ 3875859 w 5260975"/>
                  <a:gd name="connsiteY34" fmla="*/ 1148343 h 1410656"/>
                  <a:gd name="connsiteX35" fmla="*/ 3819401 w 5260975"/>
                  <a:gd name="connsiteY35" fmla="*/ 1167642 h 1410656"/>
                  <a:gd name="connsiteX36" fmla="*/ 3709176 w 5260975"/>
                  <a:gd name="connsiteY36" fmla="*/ 1200863 h 1410656"/>
                  <a:gd name="connsiteX37" fmla="*/ 3684981 w 5260975"/>
                  <a:gd name="connsiteY37" fmla="*/ 1205952 h 1410656"/>
                  <a:gd name="connsiteX38" fmla="*/ 3623338 w 5260975"/>
                  <a:gd name="connsiteY38" fmla="*/ 1227363 h 1410656"/>
                  <a:gd name="connsiteX39" fmla="*/ 3586373 w 5260975"/>
                  <a:gd name="connsiteY39" fmla="*/ 1241765 h 1410656"/>
                  <a:gd name="connsiteX40" fmla="*/ 3555743 w 5260975"/>
                  <a:gd name="connsiteY40" fmla="*/ 1250023 h 1410656"/>
                  <a:gd name="connsiteX41" fmla="*/ 3528667 w 5260975"/>
                  <a:gd name="connsiteY41" fmla="*/ 1253864 h 1410656"/>
                  <a:gd name="connsiteX42" fmla="*/ 3457424 w 5260975"/>
                  <a:gd name="connsiteY42" fmla="*/ 1272874 h 1410656"/>
                  <a:gd name="connsiteX43" fmla="*/ 3429003 w 5260975"/>
                  <a:gd name="connsiteY43" fmla="*/ 1280364 h 1410656"/>
                  <a:gd name="connsiteX44" fmla="*/ 3355264 w 5260975"/>
                  <a:gd name="connsiteY44" fmla="*/ 1306096 h 1410656"/>
                  <a:gd name="connsiteX45" fmla="*/ 3292757 w 5260975"/>
                  <a:gd name="connsiteY45" fmla="*/ 1323090 h 1410656"/>
                  <a:gd name="connsiteX46" fmla="*/ 3266643 w 5260975"/>
                  <a:gd name="connsiteY46" fmla="*/ 1331251 h 1410656"/>
                  <a:gd name="connsiteX47" fmla="*/ 3206921 w 5260975"/>
                  <a:gd name="connsiteY47" fmla="*/ 1344886 h 1410656"/>
                  <a:gd name="connsiteX48" fmla="*/ 3173123 w 5260975"/>
                  <a:gd name="connsiteY48" fmla="*/ 1354488 h 1410656"/>
                  <a:gd name="connsiteX49" fmla="*/ 3090646 w 5260975"/>
                  <a:gd name="connsiteY49" fmla="*/ 1365337 h 1410656"/>
                  <a:gd name="connsiteX50" fmla="*/ 3005480 w 5260975"/>
                  <a:gd name="connsiteY50" fmla="*/ 1375802 h 1410656"/>
                  <a:gd name="connsiteX51" fmla="*/ 2958721 w 5260975"/>
                  <a:gd name="connsiteY51" fmla="*/ 1379259 h 1410656"/>
                  <a:gd name="connsiteX52" fmla="*/ 2917915 w 5260975"/>
                  <a:gd name="connsiteY52" fmla="*/ 1384733 h 1410656"/>
                  <a:gd name="connsiteX53" fmla="*/ 2882389 w 5260975"/>
                  <a:gd name="connsiteY53" fmla="*/ 1388189 h 1410656"/>
                  <a:gd name="connsiteX54" fmla="*/ 2825837 w 5260975"/>
                  <a:gd name="connsiteY54" fmla="*/ 1395198 h 1410656"/>
                  <a:gd name="connsiteX55" fmla="*/ 2802313 w 5260975"/>
                  <a:gd name="connsiteY55" fmla="*/ 1397023 h 1410656"/>
                  <a:gd name="connsiteX56" fmla="*/ 2746816 w 5260975"/>
                  <a:gd name="connsiteY56" fmla="*/ 1396926 h 1410656"/>
                  <a:gd name="connsiteX57" fmla="*/ 2727517 w 5260975"/>
                  <a:gd name="connsiteY57" fmla="*/ 1395966 h 1410656"/>
                  <a:gd name="connsiteX58" fmla="*/ 2690359 w 5260975"/>
                  <a:gd name="connsiteY58" fmla="*/ 1384060 h 1410656"/>
                  <a:gd name="connsiteX59" fmla="*/ 2685943 w 5260975"/>
                  <a:gd name="connsiteY59" fmla="*/ 1383196 h 1410656"/>
                  <a:gd name="connsiteX60" fmla="*/ 2661554 w 5260975"/>
                  <a:gd name="connsiteY60" fmla="*/ 1378491 h 1410656"/>
                  <a:gd name="connsiteX61" fmla="*/ 2648208 w 5260975"/>
                  <a:gd name="connsiteY61" fmla="*/ 1376955 h 1410656"/>
                  <a:gd name="connsiteX62" fmla="*/ 2597512 w 5260975"/>
                  <a:gd name="connsiteY62" fmla="*/ 1367162 h 1410656"/>
                  <a:gd name="connsiteX63" fmla="*/ 2568324 w 5260975"/>
                  <a:gd name="connsiteY63" fmla="*/ 1362553 h 1410656"/>
                  <a:gd name="connsiteX64" fmla="*/ 2544704 w 5260975"/>
                  <a:gd name="connsiteY64" fmla="*/ 1363225 h 1410656"/>
                  <a:gd name="connsiteX65" fmla="*/ 2503225 w 5260975"/>
                  <a:gd name="connsiteY65" fmla="*/ 1364089 h 1410656"/>
                  <a:gd name="connsiteX66" fmla="*/ 2489975 w 5260975"/>
                  <a:gd name="connsiteY66" fmla="*/ 1366298 h 1410656"/>
                  <a:gd name="connsiteX67" fmla="*/ 2430061 w 5260975"/>
                  <a:gd name="connsiteY67" fmla="*/ 1359960 h 1410656"/>
                  <a:gd name="connsiteX68" fmla="*/ 2395880 w 5260975"/>
                  <a:gd name="connsiteY68" fmla="*/ 1359480 h 1410656"/>
                  <a:gd name="connsiteX69" fmla="*/ 2357378 w 5260975"/>
                  <a:gd name="connsiteY69" fmla="*/ 1351607 h 1410656"/>
                  <a:gd name="connsiteX70" fmla="*/ 2346145 w 5260975"/>
                  <a:gd name="connsiteY70" fmla="*/ 1351991 h 1410656"/>
                  <a:gd name="connsiteX71" fmla="*/ 2333567 w 5260975"/>
                  <a:gd name="connsiteY71" fmla="*/ 1352663 h 1410656"/>
                  <a:gd name="connsiteX72" fmla="*/ 2294968 w 5260975"/>
                  <a:gd name="connsiteY72" fmla="*/ 1353240 h 1410656"/>
                  <a:gd name="connsiteX73" fmla="*/ 2271540 w 5260975"/>
                  <a:gd name="connsiteY73" fmla="*/ 1356120 h 1410656"/>
                  <a:gd name="connsiteX74" fmla="*/ 2226895 w 5260975"/>
                  <a:gd name="connsiteY74" fmla="*/ 1354392 h 1410656"/>
                  <a:gd name="connsiteX75" fmla="*/ 2210379 w 5260975"/>
                  <a:gd name="connsiteY75" fmla="*/ 1356888 h 1410656"/>
                  <a:gd name="connsiteX76" fmla="*/ 2168613 w 5260975"/>
                  <a:gd name="connsiteY76" fmla="*/ 1357176 h 1410656"/>
                  <a:gd name="connsiteX77" fmla="*/ 2131167 w 5260975"/>
                  <a:gd name="connsiteY77" fmla="*/ 1355736 h 1410656"/>
                  <a:gd name="connsiteX78" fmla="*/ 2095065 w 5260975"/>
                  <a:gd name="connsiteY78" fmla="*/ 1356504 h 1410656"/>
                  <a:gd name="connsiteX79" fmla="*/ 2069237 w 5260975"/>
                  <a:gd name="connsiteY79" fmla="*/ 1359672 h 1410656"/>
                  <a:gd name="connsiteX80" fmla="*/ 2041201 w 5260975"/>
                  <a:gd name="connsiteY80" fmla="*/ 1361592 h 1410656"/>
                  <a:gd name="connsiteX81" fmla="*/ 1963909 w 5260975"/>
                  <a:gd name="connsiteY81" fmla="*/ 1373018 h 1410656"/>
                  <a:gd name="connsiteX82" fmla="*/ 1949603 w 5260975"/>
                  <a:gd name="connsiteY82" fmla="*/ 1370234 h 1410656"/>
                  <a:gd name="connsiteX83" fmla="*/ 1868373 w 5260975"/>
                  <a:gd name="connsiteY83" fmla="*/ 1367641 h 1410656"/>
                  <a:gd name="connsiteX84" fmla="*/ 1850707 w 5260975"/>
                  <a:gd name="connsiteY84" fmla="*/ 1367834 h 1410656"/>
                  <a:gd name="connsiteX85" fmla="*/ 1803275 w 5260975"/>
                  <a:gd name="connsiteY85" fmla="*/ 1356504 h 1410656"/>
                  <a:gd name="connsiteX86" fmla="*/ 1730112 w 5260975"/>
                  <a:gd name="connsiteY86" fmla="*/ 1374459 h 1410656"/>
                  <a:gd name="connsiteX87" fmla="*/ 1661652 w 5260975"/>
                  <a:gd name="connsiteY87" fmla="*/ 1396926 h 1410656"/>
                  <a:gd name="connsiteX88" fmla="*/ 1653011 w 5260975"/>
                  <a:gd name="connsiteY88" fmla="*/ 1399807 h 1410656"/>
                  <a:gd name="connsiteX89" fmla="*/ 1628431 w 5260975"/>
                  <a:gd name="connsiteY89" fmla="*/ 1404704 h 1410656"/>
                  <a:gd name="connsiteX90" fmla="*/ 1597995 w 5260975"/>
                  <a:gd name="connsiteY90" fmla="*/ 1406432 h 1410656"/>
                  <a:gd name="connsiteX91" fmla="*/ 1559396 w 5260975"/>
                  <a:gd name="connsiteY91" fmla="*/ 1410656 h 1410656"/>
                  <a:gd name="connsiteX92" fmla="*/ 1528480 w 5260975"/>
                  <a:gd name="connsiteY92" fmla="*/ 1405375 h 1410656"/>
                  <a:gd name="connsiteX93" fmla="*/ 1485272 w 5260975"/>
                  <a:gd name="connsiteY93" fmla="*/ 1397502 h 1410656"/>
                  <a:gd name="connsiteX94" fmla="*/ 1444562 w 5260975"/>
                  <a:gd name="connsiteY94" fmla="*/ 1390013 h 1410656"/>
                  <a:gd name="connsiteX95" fmla="*/ 1431696 w 5260975"/>
                  <a:gd name="connsiteY95" fmla="*/ 1398846 h 1410656"/>
                  <a:gd name="connsiteX96" fmla="*/ 1411821 w 5260975"/>
                  <a:gd name="connsiteY96" fmla="*/ 1406527 h 1410656"/>
                  <a:gd name="connsiteX97" fmla="*/ 1389738 w 5260975"/>
                  <a:gd name="connsiteY97" fmla="*/ 1397310 h 1410656"/>
                  <a:gd name="connsiteX98" fmla="*/ 1338081 w 5260975"/>
                  <a:gd name="connsiteY98" fmla="*/ 1378204 h 1410656"/>
                  <a:gd name="connsiteX99" fmla="*/ 1305436 w 5260975"/>
                  <a:gd name="connsiteY99" fmla="*/ 1377339 h 1410656"/>
                  <a:gd name="connsiteX100" fmla="*/ 1234481 w 5260975"/>
                  <a:gd name="connsiteY100" fmla="*/ 1369178 h 1410656"/>
                  <a:gd name="connsiteX101" fmla="*/ 1188106 w 5260975"/>
                  <a:gd name="connsiteY101" fmla="*/ 1357560 h 1410656"/>
                  <a:gd name="connsiteX102" fmla="*/ 1154790 w 5260975"/>
                  <a:gd name="connsiteY102" fmla="*/ 1344406 h 1410656"/>
                  <a:gd name="connsiteX103" fmla="*/ 1107069 w 5260975"/>
                  <a:gd name="connsiteY103" fmla="*/ 1327219 h 1410656"/>
                  <a:gd name="connsiteX104" fmla="*/ 1059158 w 5260975"/>
                  <a:gd name="connsiteY104" fmla="*/ 1318290 h 1410656"/>
                  <a:gd name="connsiteX105" fmla="*/ 1024496 w 5260975"/>
                  <a:gd name="connsiteY105" fmla="*/ 1307056 h 1410656"/>
                  <a:gd name="connsiteX106" fmla="*/ 982153 w 5260975"/>
                  <a:gd name="connsiteY106" fmla="*/ 1299374 h 1410656"/>
                  <a:gd name="connsiteX107" fmla="*/ 946628 w 5260975"/>
                  <a:gd name="connsiteY107" fmla="*/ 1299087 h 1410656"/>
                  <a:gd name="connsiteX108" fmla="*/ 890939 w 5260975"/>
                  <a:gd name="connsiteY108" fmla="*/ 1300431 h 1410656"/>
                  <a:gd name="connsiteX109" fmla="*/ 822769 w 5260975"/>
                  <a:gd name="connsiteY109" fmla="*/ 1277196 h 1410656"/>
                  <a:gd name="connsiteX110" fmla="*/ 795212 w 5260975"/>
                  <a:gd name="connsiteY110" fmla="*/ 1272010 h 1410656"/>
                  <a:gd name="connsiteX111" fmla="*/ 769288 w 5260975"/>
                  <a:gd name="connsiteY111" fmla="*/ 1269610 h 1410656"/>
                  <a:gd name="connsiteX112" fmla="*/ 714271 w 5260975"/>
                  <a:gd name="connsiteY112" fmla="*/ 1254152 h 1410656"/>
                  <a:gd name="connsiteX113" fmla="*/ 691900 w 5260975"/>
                  <a:gd name="connsiteY113" fmla="*/ 1249062 h 1410656"/>
                  <a:gd name="connsiteX114" fmla="*/ 660598 w 5260975"/>
                  <a:gd name="connsiteY114" fmla="*/ 1249159 h 1410656"/>
                  <a:gd name="connsiteX115" fmla="*/ 603662 w 5260975"/>
                  <a:gd name="connsiteY115" fmla="*/ 1242054 h 1410656"/>
                  <a:gd name="connsiteX116" fmla="*/ 546821 w 5260975"/>
                  <a:gd name="connsiteY116" fmla="*/ 1221314 h 1410656"/>
                  <a:gd name="connsiteX117" fmla="*/ 522721 w 5260975"/>
                  <a:gd name="connsiteY117" fmla="*/ 1223330 h 1410656"/>
                  <a:gd name="connsiteX118" fmla="*/ 514080 w 5260975"/>
                  <a:gd name="connsiteY118" fmla="*/ 1222851 h 1410656"/>
                  <a:gd name="connsiteX119" fmla="*/ 436404 w 5260975"/>
                  <a:gd name="connsiteY119" fmla="*/ 1211424 h 1410656"/>
                  <a:gd name="connsiteX120" fmla="*/ 428626 w 5260975"/>
                  <a:gd name="connsiteY120" fmla="*/ 1210177 h 1410656"/>
                  <a:gd name="connsiteX121" fmla="*/ 392141 w 5260975"/>
                  <a:gd name="connsiteY121" fmla="*/ 1199999 h 1410656"/>
                  <a:gd name="connsiteX122" fmla="*/ 300157 w 5260975"/>
                  <a:gd name="connsiteY122" fmla="*/ 1193662 h 1410656"/>
                  <a:gd name="connsiteX123" fmla="*/ 294493 w 5260975"/>
                  <a:gd name="connsiteY123" fmla="*/ 1192894 h 1410656"/>
                  <a:gd name="connsiteX124" fmla="*/ 263671 w 5260975"/>
                  <a:gd name="connsiteY124" fmla="*/ 1197982 h 1410656"/>
                  <a:gd name="connsiteX125" fmla="*/ 248406 w 5260975"/>
                  <a:gd name="connsiteY125" fmla="*/ 1205184 h 1410656"/>
                  <a:gd name="connsiteX126" fmla="*/ 224594 w 5260975"/>
                  <a:gd name="connsiteY126" fmla="*/ 1212673 h 1410656"/>
                  <a:gd name="connsiteX127" fmla="*/ 200398 w 5260975"/>
                  <a:gd name="connsiteY127" fmla="*/ 1215458 h 1410656"/>
                  <a:gd name="connsiteX128" fmla="*/ 159783 w 5260975"/>
                  <a:gd name="connsiteY128" fmla="*/ 1204127 h 1410656"/>
                  <a:gd name="connsiteX129" fmla="*/ 144997 w 5260975"/>
                  <a:gd name="connsiteY129" fmla="*/ 1202975 h 1410656"/>
                  <a:gd name="connsiteX130" fmla="*/ 112064 w 5260975"/>
                  <a:gd name="connsiteY130" fmla="*/ 1197503 h 1410656"/>
                  <a:gd name="connsiteX131" fmla="*/ 83259 w 5260975"/>
                  <a:gd name="connsiteY131" fmla="*/ 1197887 h 1410656"/>
                  <a:gd name="connsiteX132" fmla="*/ 60120 w 5260975"/>
                  <a:gd name="connsiteY132" fmla="*/ 1206624 h 1410656"/>
                  <a:gd name="connsiteX133" fmla="*/ 26514 w 5260975"/>
                  <a:gd name="connsiteY133" fmla="*/ 1208352 h 1410656"/>
                  <a:gd name="connsiteX134" fmla="*/ 4814 w 5260975"/>
                  <a:gd name="connsiteY134" fmla="*/ 1202015 h 1410656"/>
                  <a:gd name="connsiteX135" fmla="*/ 398 w 5260975"/>
                  <a:gd name="connsiteY135" fmla="*/ 1201152 h 1410656"/>
                  <a:gd name="connsiteX136" fmla="*/ 0 w 5260975"/>
                  <a:gd name="connsiteY136" fmla="*/ 1201150 h 1410656"/>
                  <a:gd name="connsiteX137" fmla="*/ 0 w 5260975"/>
                  <a:gd name="connsiteY137" fmla="*/ 1004512 h 1410656"/>
                  <a:gd name="connsiteX138" fmla="*/ 30355 w 5260975"/>
                  <a:gd name="connsiteY138" fmla="*/ 1002784 h 1410656"/>
                  <a:gd name="connsiteX139" fmla="*/ 52151 w 5260975"/>
                  <a:gd name="connsiteY139" fmla="*/ 997695 h 1410656"/>
                  <a:gd name="connsiteX140" fmla="*/ 64248 w 5260975"/>
                  <a:gd name="connsiteY140" fmla="*/ 994430 h 1410656"/>
                  <a:gd name="connsiteX141" fmla="*/ 126370 w 5260975"/>
                  <a:gd name="connsiteY141" fmla="*/ 985405 h 1410656"/>
                  <a:gd name="connsiteX142" fmla="*/ 154022 w 5260975"/>
                  <a:gd name="connsiteY142" fmla="*/ 975708 h 1410656"/>
                  <a:gd name="connsiteX143" fmla="*/ 161512 w 5260975"/>
                  <a:gd name="connsiteY143" fmla="*/ 974268 h 1410656"/>
                  <a:gd name="connsiteX144" fmla="*/ 202510 w 5260975"/>
                  <a:gd name="connsiteY144" fmla="*/ 978300 h 1410656"/>
                  <a:gd name="connsiteX145" fmla="*/ 233235 w 5260975"/>
                  <a:gd name="connsiteY145" fmla="*/ 993950 h 1410656"/>
                  <a:gd name="connsiteX146" fmla="*/ 239188 w 5260975"/>
                  <a:gd name="connsiteY146" fmla="*/ 999231 h 1410656"/>
                  <a:gd name="connsiteX147" fmla="*/ 324834 w 5260975"/>
                  <a:gd name="connsiteY147" fmla="*/ 997407 h 1410656"/>
                  <a:gd name="connsiteX148" fmla="*/ 337987 w 5260975"/>
                  <a:gd name="connsiteY148" fmla="*/ 995198 h 1410656"/>
                  <a:gd name="connsiteX149" fmla="*/ 401550 w 5260975"/>
                  <a:gd name="connsiteY149" fmla="*/ 1004416 h 1410656"/>
                  <a:gd name="connsiteX150" fmla="*/ 420081 w 5260975"/>
                  <a:gd name="connsiteY150" fmla="*/ 1006240 h 1410656"/>
                  <a:gd name="connsiteX151" fmla="*/ 486523 w 5260975"/>
                  <a:gd name="connsiteY151" fmla="*/ 1014498 h 1410656"/>
                  <a:gd name="connsiteX152" fmla="*/ 495932 w 5260975"/>
                  <a:gd name="connsiteY152" fmla="*/ 1006817 h 1410656"/>
                  <a:gd name="connsiteX153" fmla="*/ 523009 w 5260975"/>
                  <a:gd name="connsiteY153" fmla="*/ 987517 h 1410656"/>
                  <a:gd name="connsiteX154" fmla="*/ 576393 w 5260975"/>
                  <a:gd name="connsiteY154" fmla="*/ 970427 h 1410656"/>
                  <a:gd name="connsiteX155" fmla="*/ 590892 w 5260975"/>
                  <a:gd name="connsiteY155" fmla="*/ 971387 h 1410656"/>
                  <a:gd name="connsiteX156" fmla="*/ 627569 w 5260975"/>
                  <a:gd name="connsiteY156" fmla="*/ 999904 h 1410656"/>
                  <a:gd name="connsiteX157" fmla="*/ 645429 w 5260975"/>
                  <a:gd name="connsiteY157" fmla="*/ 1011329 h 1410656"/>
                  <a:gd name="connsiteX158" fmla="*/ 696125 w 5260975"/>
                  <a:gd name="connsiteY158" fmla="*/ 1032356 h 1410656"/>
                  <a:gd name="connsiteX159" fmla="*/ 700349 w 5260975"/>
                  <a:gd name="connsiteY159" fmla="*/ 1036197 h 1410656"/>
                  <a:gd name="connsiteX160" fmla="*/ 737795 w 5260975"/>
                  <a:gd name="connsiteY160" fmla="*/ 1081804 h 1410656"/>
                  <a:gd name="connsiteX161" fmla="*/ 746244 w 5260975"/>
                  <a:gd name="connsiteY161" fmla="*/ 1089581 h 1410656"/>
                  <a:gd name="connsiteX162" fmla="*/ 756422 w 5260975"/>
                  <a:gd name="connsiteY162" fmla="*/ 1101680 h 1410656"/>
                  <a:gd name="connsiteX163" fmla="*/ 788202 w 5260975"/>
                  <a:gd name="connsiteY163" fmla="*/ 1125108 h 1410656"/>
                  <a:gd name="connsiteX164" fmla="*/ 827569 w 5260975"/>
                  <a:gd name="connsiteY164" fmla="*/ 1132596 h 1410656"/>
                  <a:gd name="connsiteX165" fmla="*/ 875097 w 5260975"/>
                  <a:gd name="connsiteY165" fmla="*/ 1144022 h 1410656"/>
                  <a:gd name="connsiteX166" fmla="*/ 894972 w 5260975"/>
                  <a:gd name="connsiteY166" fmla="*/ 1151704 h 1410656"/>
                  <a:gd name="connsiteX167" fmla="*/ 948260 w 5260975"/>
                  <a:gd name="connsiteY167" fmla="*/ 1166298 h 1410656"/>
                  <a:gd name="connsiteX168" fmla="*/ 986282 w 5260975"/>
                  <a:gd name="connsiteY168" fmla="*/ 1178588 h 1410656"/>
                  <a:gd name="connsiteX169" fmla="*/ 1041107 w 5260975"/>
                  <a:gd name="connsiteY169" fmla="*/ 1185789 h 1410656"/>
                  <a:gd name="connsiteX170" fmla="*/ 1067703 w 5260975"/>
                  <a:gd name="connsiteY170" fmla="*/ 1186076 h 1410656"/>
                  <a:gd name="connsiteX171" fmla="*/ 1116574 w 5260975"/>
                  <a:gd name="connsiteY171" fmla="*/ 1222946 h 1410656"/>
                  <a:gd name="connsiteX172" fmla="*/ 1155557 w 5260975"/>
                  <a:gd name="connsiteY172" fmla="*/ 1247335 h 1410656"/>
                  <a:gd name="connsiteX173" fmla="*/ 1196556 w 5260975"/>
                  <a:gd name="connsiteY173" fmla="*/ 1235525 h 1410656"/>
                  <a:gd name="connsiteX174" fmla="*/ 1207693 w 5260975"/>
                  <a:gd name="connsiteY174" fmla="*/ 1224387 h 1410656"/>
                  <a:gd name="connsiteX175" fmla="*/ 1274904 w 5260975"/>
                  <a:gd name="connsiteY175" fmla="*/ 1213826 h 1410656"/>
                  <a:gd name="connsiteX176" fmla="*/ 1370919 w 5260975"/>
                  <a:gd name="connsiteY176" fmla="*/ 1213442 h 1410656"/>
                  <a:gd name="connsiteX177" fmla="*/ 1530593 w 5260975"/>
                  <a:gd name="connsiteY177" fmla="*/ 1189437 h 1410656"/>
                  <a:gd name="connsiteX178" fmla="*/ 1558436 w 5260975"/>
                  <a:gd name="connsiteY178" fmla="*/ 1178299 h 1410656"/>
                  <a:gd name="connsiteX179" fmla="*/ 1589737 w 5260975"/>
                  <a:gd name="connsiteY179" fmla="*/ 1175515 h 1410656"/>
                  <a:gd name="connsiteX180" fmla="*/ 1601740 w 5260975"/>
                  <a:gd name="connsiteY180" fmla="*/ 1182333 h 1410656"/>
                  <a:gd name="connsiteX181" fmla="*/ 1654259 w 5260975"/>
                  <a:gd name="connsiteY181" fmla="*/ 1192510 h 1410656"/>
                  <a:gd name="connsiteX182" fmla="*/ 1664246 w 5260975"/>
                  <a:gd name="connsiteY182" fmla="*/ 1192702 h 1410656"/>
                  <a:gd name="connsiteX183" fmla="*/ 1698427 w 5260975"/>
                  <a:gd name="connsiteY183" fmla="*/ 1188381 h 1410656"/>
                  <a:gd name="connsiteX184" fmla="*/ 1730112 w 5260975"/>
                  <a:gd name="connsiteY184" fmla="*/ 1185885 h 1410656"/>
                  <a:gd name="connsiteX185" fmla="*/ 1809996 w 5260975"/>
                  <a:gd name="connsiteY185" fmla="*/ 1194046 h 1410656"/>
                  <a:gd name="connsiteX186" fmla="*/ 1871254 w 5260975"/>
                  <a:gd name="connsiteY186" fmla="*/ 1192126 h 1410656"/>
                  <a:gd name="connsiteX187" fmla="*/ 1899482 w 5260975"/>
                  <a:gd name="connsiteY187" fmla="*/ 1194046 h 1410656"/>
                  <a:gd name="connsiteX188" fmla="*/ 1915420 w 5260975"/>
                  <a:gd name="connsiteY188" fmla="*/ 1196927 h 1410656"/>
                  <a:gd name="connsiteX189" fmla="*/ 1951522 w 5260975"/>
                  <a:gd name="connsiteY189" fmla="*/ 1216994 h 1410656"/>
                  <a:gd name="connsiteX190" fmla="*/ 1971302 w 5260975"/>
                  <a:gd name="connsiteY190" fmla="*/ 1221507 h 1410656"/>
                  <a:gd name="connsiteX191" fmla="*/ 2030831 w 5260975"/>
                  <a:gd name="connsiteY191" fmla="*/ 1221123 h 1410656"/>
                  <a:gd name="connsiteX192" fmla="*/ 2120125 w 5260975"/>
                  <a:gd name="connsiteY192" fmla="*/ 1190878 h 1410656"/>
                  <a:gd name="connsiteX193" fmla="*/ 2129439 w 5260975"/>
                  <a:gd name="connsiteY193" fmla="*/ 1186845 h 1410656"/>
                  <a:gd name="connsiteX194" fmla="*/ 2174854 w 5260975"/>
                  <a:gd name="connsiteY194" fmla="*/ 1181852 h 1410656"/>
                  <a:gd name="connsiteX195" fmla="*/ 2205674 w 5260975"/>
                  <a:gd name="connsiteY195" fmla="*/ 1188669 h 1410656"/>
                  <a:gd name="connsiteX196" fmla="*/ 2247634 w 5260975"/>
                  <a:gd name="connsiteY196" fmla="*/ 1202784 h 1410656"/>
                  <a:gd name="connsiteX197" fmla="*/ 2285367 w 5260975"/>
                  <a:gd name="connsiteY197" fmla="*/ 1214594 h 1410656"/>
                  <a:gd name="connsiteX198" fmla="*/ 2312827 w 5260975"/>
                  <a:gd name="connsiteY198" fmla="*/ 1227939 h 1410656"/>
                  <a:gd name="connsiteX199" fmla="*/ 2375622 w 5260975"/>
                  <a:gd name="connsiteY199" fmla="*/ 1237733 h 1410656"/>
                  <a:gd name="connsiteX200" fmla="*/ 2382151 w 5260975"/>
                  <a:gd name="connsiteY200" fmla="*/ 1239365 h 1410656"/>
                  <a:gd name="connsiteX201" fmla="*/ 2429390 w 5260975"/>
                  <a:gd name="connsiteY201" fmla="*/ 1227459 h 1410656"/>
                  <a:gd name="connsiteX202" fmla="*/ 2486134 w 5260975"/>
                  <a:gd name="connsiteY202" fmla="*/ 1215362 h 1410656"/>
                  <a:gd name="connsiteX203" fmla="*/ 2506394 w 5260975"/>
                  <a:gd name="connsiteY203" fmla="*/ 1219490 h 1410656"/>
                  <a:gd name="connsiteX204" fmla="*/ 2534142 w 5260975"/>
                  <a:gd name="connsiteY204" fmla="*/ 1225347 h 1410656"/>
                  <a:gd name="connsiteX205" fmla="*/ 2559874 w 5260975"/>
                  <a:gd name="connsiteY205" fmla="*/ 1222275 h 1410656"/>
                  <a:gd name="connsiteX206" fmla="*/ 2575525 w 5260975"/>
                  <a:gd name="connsiteY206" fmla="*/ 1221987 h 1410656"/>
                  <a:gd name="connsiteX207" fmla="*/ 2646960 w 5260975"/>
                  <a:gd name="connsiteY207" fmla="*/ 1257896 h 1410656"/>
                  <a:gd name="connsiteX208" fmla="*/ 2665107 w 5260975"/>
                  <a:gd name="connsiteY208" fmla="*/ 1260873 h 1410656"/>
                  <a:gd name="connsiteX209" fmla="*/ 2675381 w 5260975"/>
                  <a:gd name="connsiteY209" fmla="*/ 1265290 h 1410656"/>
                  <a:gd name="connsiteX210" fmla="*/ 2737311 w 5260975"/>
                  <a:gd name="connsiteY210" fmla="*/ 1309841 h 1410656"/>
                  <a:gd name="connsiteX211" fmla="*/ 2763619 w 5260975"/>
                  <a:gd name="connsiteY211" fmla="*/ 1318866 h 1410656"/>
                  <a:gd name="connsiteX212" fmla="*/ 2792519 w 5260975"/>
                  <a:gd name="connsiteY212" fmla="*/ 1317041 h 1410656"/>
                  <a:gd name="connsiteX213" fmla="*/ 2809226 w 5260975"/>
                  <a:gd name="connsiteY213" fmla="*/ 1313777 h 1410656"/>
                  <a:gd name="connsiteX214" fmla="*/ 2850705 w 5260975"/>
                  <a:gd name="connsiteY214" fmla="*/ 1285452 h 1410656"/>
                  <a:gd name="connsiteX215" fmla="*/ 2874324 w 5260975"/>
                  <a:gd name="connsiteY215" fmla="*/ 1286413 h 1410656"/>
                  <a:gd name="connsiteX216" fmla="*/ 2911194 w 5260975"/>
                  <a:gd name="connsiteY216" fmla="*/ 1305903 h 1410656"/>
                  <a:gd name="connsiteX217" fmla="*/ 2978116 w 5260975"/>
                  <a:gd name="connsiteY217" fmla="*/ 1314641 h 1410656"/>
                  <a:gd name="connsiteX218" fmla="*/ 3012106 w 5260975"/>
                  <a:gd name="connsiteY218" fmla="*/ 1287373 h 1410656"/>
                  <a:gd name="connsiteX219" fmla="*/ 3029676 w 5260975"/>
                  <a:gd name="connsiteY219" fmla="*/ 1261161 h 1410656"/>
                  <a:gd name="connsiteX220" fmla="*/ 3080469 w 5260975"/>
                  <a:gd name="connsiteY220" fmla="*/ 1230724 h 1410656"/>
                  <a:gd name="connsiteX221" fmla="*/ 3092567 w 5260975"/>
                  <a:gd name="connsiteY221" fmla="*/ 1242054 h 1410656"/>
                  <a:gd name="connsiteX222" fmla="*/ 3129821 w 5260975"/>
                  <a:gd name="connsiteY222" fmla="*/ 1246855 h 1410656"/>
                  <a:gd name="connsiteX223" fmla="*/ 3170147 w 5260975"/>
                  <a:gd name="connsiteY223" fmla="*/ 1246471 h 1410656"/>
                  <a:gd name="connsiteX224" fmla="*/ 3240429 w 5260975"/>
                  <a:gd name="connsiteY224" fmla="*/ 1251559 h 1410656"/>
                  <a:gd name="connsiteX225" fmla="*/ 3287189 w 5260975"/>
                  <a:gd name="connsiteY225" fmla="*/ 1222466 h 1410656"/>
                  <a:gd name="connsiteX226" fmla="*/ 3305049 w 5260975"/>
                  <a:gd name="connsiteY226" fmla="*/ 1210465 h 1410656"/>
                  <a:gd name="connsiteX227" fmla="*/ 3321755 w 5260975"/>
                  <a:gd name="connsiteY227" fmla="*/ 1202784 h 1410656"/>
                  <a:gd name="connsiteX228" fmla="*/ 3341055 w 5260975"/>
                  <a:gd name="connsiteY228" fmla="*/ 1198463 h 1410656"/>
                  <a:gd name="connsiteX229" fmla="*/ 3387621 w 5260975"/>
                  <a:gd name="connsiteY229" fmla="*/ 1182140 h 1410656"/>
                  <a:gd name="connsiteX230" fmla="*/ 3413161 w 5260975"/>
                  <a:gd name="connsiteY230" fmla="*/ 1166105 h 1410656"/>
                  <a:gd name="connsiteX231" fmla="*/ 3470579 w 5260975"/>
                  <a:gd name="connsiteY231" fmla="*/ 1150647 h 1410656"/>
                  <a:gd name="connsiteX232" fmla="*/ 3509657 w 5260975"/>
                  <a:gd name="connsiteY232" fmla="*/ 1136821 h 1410656"/>
                  <a:gd name="connsiteX233" fmla="*/ 3550847 w 5260975"/>
                  <a:gd name="connsiteY233" fmla="*/ 1113009 h 1410656"/>
                  <a:gd name="connsiteX234" fmla="*/ 3556608 w 5260975"/>
                  <a:gd name="connsiteY234" fmla="*/ 1109361 h 1410656"/>
                  <a:gd name="connsiteX235" fmla="*/ 3570435 w 5260975"/>
                  <a:gd name="connsiteY235" fmla="*/ 1093710 h 1410656"/>
                  <a:gd name="connsiteX236" fmla="*/ 3590501 w 5260975"/>
                  <a:gd name="connsiteY236" fmla="*/ 1039846 h 1410656"/>
                  <a:gd name="connsiteX237" fmla="*/ 3596263 w 5260975"/>
                  <a:gd name="connsiteY237" fmla="*/ 1028900 h 1410656"/>
                  <a:gd name="connsiteX238" fmla="*/ 3648591 w 5260975"/>
                  <a:gd name="connsiteY238" fmla="*/ 992030 h 1410656"/>
                  <a:gd name="connsiteX239" fmla="*/ 3667986 w 5260975"/>
                  <a:gd name="connsiteY239" fmla="*/ 995487 h 1410656"/>
                  <a:gd name="connsiteX240" fmla="*/ 3689397 w 5260975"/>
                  <a:gd name="connsiteY240" fmla="*/ 1007585 h 1410656"/>
                  <a:gd name="connsiteX241" fmla="*/ 3736349 w 5260975"/>
                  <a:gd name="connsiteY241" fmla="*/ 1010753 h 1410656"/>
                  <a:gd name="connsiteX242" fmla="*/ 3753919 w 5260975"/>
                  <a:gd name="connsiteY242" fmla="*/ 1004513 h 1410656"/>
                  <a:gd name="connsiteX243" fmla="*/ 3784643 w 5260975"/>
                  <a:gd name="connsiteY243" fmla="*/ 987710 h 1410656"/>
                  <a:gd name="connsiteX244" fmla="*/ 3808359 w 5260975"/>
                  <a:gd name="connsiteY244" fmla="*/ 961689 h 1410656"/>
                  <a:gd name="connsiteX245" fmla="*/ 3842829 w 5260975"/>
                  <a:gd name="connsiteY245" fmla="*/ 918674 h 1410656"/>
                  <a:gd name="connsiteX246" fmla="*/ 3908983 w 5260975"/>
                  <a:gd name="connsiteY246" fmla="*/ 902256 h 1410656"/>
                  <a:gd name="connsiteX247" fmla="*/ 3934428 w 5260975"/>
                  <a:gd name="connsiteY247" fmla="*/ 896783 h 1410656"/>
                  <a:gd name="connsiteX248" fmla="*/ 4026987 w 5260975"/>
                  <a:gd name="connsiteY248" fmla="*/ 873835 h 1410656"/>
                  <a:gd name="connsiteX249" fmla="*/ 4035051 w 5260975"/>
                  <a:gd name="connsiteY249" fmla="*/ 873067 h 1410656"/>
                  <a:gd name="connsiteX250" fmla="*/ 4099189 w 5260975"/>
                  <a:gd name="connsiteY250" fmla="*/ 846664 h 1410656"/>
                  <a:gd name="connsiteX251" fmla="*/ 4114647 w 5260975"/>
                  <a:gd name="connsiteY251" fmla="*/ 840134 h 1410656"/>
                  <a:gd name="connsiteX252" fmla="*/ 4133563 w 5260975"/>
                  <a:gd name="connsiteY252" fmla="*/ 823427 h 1410656"/>
                  <a:gd name="connsiteX253" fmla="*/ 4151039 w 5260975"/>
                  <a:gd name="connsiteY253" fmla="*/ 776284 h 1410656"/>
                  <a:gd name="connsiteX254" fmla="*/ 4171489 w 5260975"/>
                  <a:gd name="connsiteY254" fmla="*/ 754776 h 1410656"/>
                  <a:gd name="connsiteX255" fmla="*/ 4186372 w 5260975"/>
                  <a:gd name="connsiteY255" fmla="*/ 741718 h 1410656"/>
                  <a:gd name="connsiteX256" fmla="*/ 4199429 w 5260975"/>
                  <a:gd name="connsiteY256" fmla="*/ 721940 h 1410656"/>
                  <a:gd name="connsiteX257" fmla="*/ 4212487 w 5260975"/>
                  <a:gd name="connsiteY257" fmla="*/ 674604 h 1410656"/>
                  <a:gd name="connsiteX258" fmla="*/ 4232555 w 5260975"/>
                  <a:gd name="connsiteY258" fmla="*/ 632645 h 1410656"/>
                  <a:gd name="connsiteX259" fmla="*/ 4268657 w 5260975"/>
                  <a:gd name="connsiteY259" fmla="*/ 609410 h 1410656"/>
                  <a:gd name="connsiteX260" fmla="*/ 4291028 w 5260975"/>
                  <a:gd name="connsiteY260" fmla="*/ 597216 h 1410656"/>
                  <a:gd name="connsiteX261" fmla="*/ 4379651 w 5260975"/>
                  <a:gd name="connsiteY261" fmla="*/ 609506 h 1410656"/>
                  <a:gd name="connsiteX262" fmla="*/ 4440139 w 5260975"/>
                  <a:gd name="connsiteY262" fmla="*/ 621507 h 1410656"/>
                  <a:gd name="connsiteX263" fmla="*/ 4460015 w 5260975"/>
                  <a:gd name="connsiteY263" fmla="*/ 616899 h 1410656"/>
                  <a:gd name="connsiteX264" fmla="*/ 4516183 w 5260975"/>
                  <a:gd name="connsiteY264" fmla="*/ 577724 h 1410656"/>
                  <a:gd name="connsiteX265" fmla="*/ 4571681 w 5260975"/>
                  <a:gd name="connsiteY265" fmla="*/ 560250 h 1410656"/>
                  <a:gd name="connsiteX266" fmla="*/ 4613447 w 5260975"/>
                  <a:gd name="connsiteY266" fmla="*/ 555257 h 1410656"/>
                  <a:gd name="connsiteX267" fmla="*/ 4649355 w 5260975"/>
                  <a:gd name="connsiteY267" fmla="*/ 551417 h 1410656"/>
                  <a:gd name="connsiteX268" fmla="*/ 4692467 w 5260975"/>
                  <a:gd name="connsiteY268" fmla="*/ 540663 h 1410656"/>
                  <a:gd name="connsiteX269" fmla="*/ 4716855 w 5260975"/>
                  <a:gd name="connsiteY269" fmla="*/ 528949 h 1410656"/>
                  <a:gd name="connsiteX270" fmla="*/ 4755645 w 5260975"/>
                  <a:gd name="connsiteY270" fmla="*/ 512147 h 1410656"/>
                  <a:gd name="connsiteX271" fmla="*/ 4795395 w 5260975"/>
                  <a:gd name="connsiteY271" fmla="*/ 490351 h 1410656"/>
                  <a:gd name="connsiteX272" fmla="*/ 4825928 w 5260975"/>
                  <a:gd name="connsiteY272" fmla="*/ 459818 h 1410656"/>
                  <a:gd name="connsiteX273" fmla="*/ 4842347 w 5260975"/>
                  <a:gd name="connsiteY273" fmla="*/ 434086 h 1410656"/>
                  <a:gd name="connsiteX274" fmla="*/ 4890451 w 5260975"/>
                  <a:gd name="connsiteY274" fmla="*/ 397216 h 1410656"/>
                  <a:gd name="connsiteX275" fmla="*/ 4933945 w 5260975"/>
                  <a:gd name="connsiteY275" fmla="*/ 327701 h 1410656"/>
                  <a:gd name="connsiteX276" fmla="*/ 4961214 w 5260975"/>
                  <a:gd name="connsiteY276" fmla="*/ 298801 h 1410656"/>
                  <a:gd name="connsiteX277" fmla="*/ 4976672 w 5260975"/>
                  <a:gd name="connsiteY277" fmla="*/ 290639 h 1410656"/>
                  <a:gd name="connsiteX278" fmla="*/ 5002979 w 5260975"/>
                  <a:gd name="connsiteY278" fmla="*/ 270573 h 1410656"/>
                  <a:gd name="connsiteX279" fmla="*/ 5018535 w 5260975"/>
                  <a:gd name="connsiteY279" fmla="*/ 255690 h 1410656"/>
                  <a:gd name="connsiteX280" fmla="*/ 5061069 w 5260975"/>
                  <a:gd name="connsiteY280" fmla="*/ 200961 h 1410656"/>
                  <a:gd name="connsiteX281" fmla="*/ 5074127 w 5260975"/>
                  <a:gd name="connsiteY281" fmla="*/ 184735 h 1410656"/>
                  <a:gd name="connsiteX282" fmla="*/ 5101108 w 5260975"/>
                  <a:gd name="connsiteY282" fmla="*/ 156891 h 1410656"/>
                  <a:gd name="connsiteX283" fmla="*/ 5112918 w 5260975"/>
                  <a:gd name="connsiteY283" fmla="*/ 148441 h 1410656"/>
                  <a:gd name="connsiteX284" fmla="*/ 5133753 w 5260975"/>
                  <a:gd name="connsiteY284" fmla="*/ 125782 h 1410656"/>
                  <a:gd name="connsiteX285" fmla="*/ 5183393 w 5260975"/>
                  <a:gd name="connsiteY285" fmla="*/ 66348 h 1410656"/>
                  <a:gd name="connsiteX286" fmla="*/ 5204709 w 5260975"/>
                  <a:gd name="connsiteY286" fmla="*/ 33030 h 1410656"/>
                  <a:gd name="connsiteX287" fmla="*/ 5247243 w 5260975"/>
                  <a:gd name="connsiteY287" fmla="*/ 8451 h 14106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Lst>
                <a:rect l="l" t="t" r="r" b="b"/>
                <a:pathLst>
                  <a:path w="5260975" h="1410656">
                    <a:moveTo>
                      <a:pt x="5260975" y="0"/>
                    </a:moveTo>
                    <a:lnTo>
                      <a:pt x="5260975" y="221634"/>
                    </a:lnTo>
                    <a:lnTo>
                      <a:pt x="5226503" y="237063"/>
                    </a:lnTo>
                    <a:cubicBezTo>
                      <a:pt x="5219783" y="239848"/>
                      <a:pt x="5212389" y="241384"/>
                      <a:pt x="5206341" y="245128"/>
                    </a:cubicBezTo>
                    <a:cubicBezTo>
                      <a:pt x="5178495" y="262219"/>
                      <a:pt x="5151515" y="280654"/>
                      <a:pt x="5123287" y="297073"/>
                    </a:cubicBezTo>
                    <a:cubicBezTo>
                      <a:pt x="5094195" y="314067"/>
                      <a:pt x="5068175" y="334134"/>
                      <a:pt x="5048107" y="361307"/>
                    </a:cubicBezTo>
                    <a:cubicBezTo>
                      <a:pt x="5029480" y="386559"/>
                      <a:pt x="5011429" y="412194"/>
                      <a:pt x="4992899" y="437542"/>
                    </a:cubicBezTo>
                    <a:cubicBezTo>
                      <a:pt x="4988194" y="443975"/>
                      <a:pt x="4983873" y="451561"/>
                      <a:pt x="4977440" y="455690"/>
                    </a:cubicBezTo>
                    <a:cubicBezTo>
                      <a:pt x="4964094" y="464331"/>
                      <a:pt x="4949499" y="471340"/>
                      <a:pt x="4935193" y="478445"/>
                    </a:cubicBezTo>
                    <a:cubicBezTo>
                      <a:pt x="4922903" y="484494"/>
                      <a:pt x="4909845" y="489006"/>
                      <a:pt x="4897844" y="495535"/>
                    </a:cubicBezTo>
                    <a:cubicBezTo>
                      <a:pt x="4888243" y="500721"/>
                      <a:pt x="4879697" y="507922"/>
                      <a:pt x="4870767" y="514451"/>
                    </a:cubicBezTo>
                    <a:cubicBezTo>
                      <a:pt x="4862990" y="520115"/>
                      <a:pt x="4854445" y="525012"/>
                      <a:pt x="4847916" y="531830"/>
                    </a:cubicBezTo>
                    <a:cubicBezTo>
                      <a:pt x="4831977" y="548344"/>
                      <a:pt x="4815942" y="564571"/>
                      <a:pt x="4796163" y="576765"/>
                    </a:cubicBezTo>
                    <a:cubicBezTo>
                      <a:pt x="4776672" y="588862"/>
                      <a:pt x="4758237" y="602401"/>
                      <a:pt x="4738843" y="614691"/>
                    </a:cubicBezTo>
                    <a:cubicBezTo>
                      <a:pt x="4719831" y="626693"/>
                      <a:pt x="4702645" y="639846"/>
                      <a:pt x="4692755" y="661162"/>
                    </a:cubicBezTo>
                    <a:cubicBezTo>
                      <a:pt x="4688339" y="670571"/>
                      <a:pt x="4682097" y="680845"/>
                      <a:pt x="4673744" y="686318"/>
                    </a:cubicBezTo>
                    <a:cubicBezTo>
                      <a:pt x="4661838" y="694095"/>
                      <a:pt x="4646764" y="696880"/>
                      <a:pt x="4633801" y="703505"/>
                    </a:cubicBezTo>
                    <a:cubicBezTo>
                      <a:pt x="4618535" y="711282"/>
                      <a:pt x="4600869" y="718003"/>
                      <a:pt x="4590499" y="730389"/>
                    </a:cubicBezTo>
                    <a:cubicBezTo>
                      <a:pt x="4581281" y="741431"/>
                      <a:pt x="4571968" y="750072"/>
                      <a:pt x="4559773" y="757081"/>
                    </a:cubicBezTo>
                    <a:cubicBezTo>
                      <a:pt x="4551229" y="761978"/>
                      <a:pt x="4544892" y="770907"/>
                      <a:pt x="4536059" y="774940"/>
                    </a:cubicBezTo>
                    <a:cubicBezTo>
                      <a:pt x="4524441" y="780317"/>
                      <a:pt x="4512727" y="784542"/>
                      <a:pt x="4502549" y="792895"/>
                    </a:cubicBezTo>
                    <a:cubicBezTo>
                      <a:pt x="4491987" y="801536"/>
                      <a:pt x="4479986" y="808353"/>
                      <a:pt x="4468944" y="816419"/>
                    </a:cubicBezTo>
                    <a:cubicBezTo>
                      <a:pt x="4463087" y="820739"/>
                      <a:pt x="4458286" y="826404"/>
                      <a:pt x="4452622" y="830917"/>
                    </a:cubicBezTo>
                    <a:cubicBezTo>
                      <a:pt x="4442252" y="839174"/>
                      <a:pt x="4431690" y="847239"/>
                      <a:pt x="4421032" y="855016"/>
                    </a:cubicBezTo>
                    <a:cubicBezTo>
                      <a:pt x="4410375" y="862794"/>
                      <a:pt x="4400197" y="871819"/>
                      <a:pt x="4388483" y="877484"/>
                    </a:cubicBezTo>
                    <a:cubicBezTo>
                      <a:pt x="4368513" y="887086"/>
                      <a:pt x="4346717" y="892847"/>
                      <a:pt x="4327321" y="903216"/>
                    </a:cubicBezTo>
                    <a:cubicBezTo>
                      <a:pt x="4307639" y="913777"/>
                      <a:pt x="4289107" y="927028"/>
                      <a:pt x="4271633" y="941046"/>
                    </a:cubicBezTo>
                    <a:cubicBezTo>
                      <a:pt x="4257807" y="952088"/>
                      <a:pt x="4244845" y="963034"/>
                      <a:pt x="4227465" y="968698"/>
                    </a:cubicBezTo>
                    <a:cubicBezTo>
                      <a:pt x="4217768" y="971867"/>
                      <a:pt x="4207591" y="978780"/>
                      <a:pt x="4201733" y="986846"/>
                    </a:cubicBezTo>
                    <a:cubicBezTo>
                      <a:pt x="4189059" y="1004416"/>
                      <a:pt x="4172833" y="1016802"/>
                      <a:pt x="4154494" y="1027364"/>
                    </a:cubicBezTo>
                    <a:cubicBezTo>
                      <a:pt x="4130010" y="1041574"/>
                      <a:pt x="4105814" y="1056072"/>
                      <a:pt x="4081234" y="1069994"/>
                    </a:cubicBezTo>
                    <a:cubicBezTo>
                      <a:pt x="4066737" y="1078252"/>
                      <a:pt x="4052335" y="1086989"/>
                      <a:pt x="4036971" y="1093038"/>
                    </a:cubicBezTo>
                    <a:cubicBezTo>
                      <a:pt x="4005575" y="1105520"/>
                      <a:pt x="3973410" y="1116177"/>
                      <a:pt x="3941725" y="1127796"/>
                    </a:cubicBezTo>
                    <a:cubicBezTo>
                      <a:pt x="3931355" y="1131540"/>
                      <a:pt x="3921561" y="1136917"/>
                      <a:pt x="3910999" y="1140182"/>
                    </a:cubicBezTo>
                    <a:cubicBezTo>
                      <a:pt x="3899573" y="1143734"/>
                      <a:pt x="3887285" y="1144790"/>
                      <a:pt x="3875859" y="1148343"/>
                    </a:cubicBezTo>
                    <a:cubicBezTo>
                      <a:pt x="3856847" y="1154199"/>
                      <a:pt x="3838412" y="1161689"/>
                      <a:pt x="3819401" y="1167642"/>
                    </a:cubicBezTo>
                    <a:cubicBezTo>
                      <a:pt x="3782723" y="1179068"/>
                      <a:pt x="3745949" y="1190014"/>
                      <a:pt x="3709176" y="1200863"/>
                    </a:cubicBezTo>
                    <a:cubicBezTo>
                      <a:pt x="3701303" y="1203168"/>
                      <a:pt x="3692757" y="1203456"/>
                      <a:pt x="3684981" y="1205952"/>
                    </a:cubicBezTo>
                    <a:cubicBezTo>
                      <a:pt x="3664337" y="1212673"/>
                      <a:pt x="3643789" y="1219970"/>
                      <a:pt x="3623338" y="1227363"/>
                    </a:cubicBezTo>
                    <a:cubicBezTo>
                      <a:pt x="3610953" y="1231876"/>
                      <a:pt x="3598854" y="1237445"/>
                      <a:pt x="3586373" y="1241765"/>
                    </a:cubicBezTo>
                    <a:cubicBezTo>
                      <a:pt x="3576387" y="1245222"/>
                      <a:pt x="3566113" y="1247910"/>
                      <a:pt x="3555743" y="1250023"/>
                    </a:cubicBezTo>
                    <a:cubicBezTo>
                      <a:pt x="3546814" y="1251848"/>
                      <a:pt x="3537501" y="1251655"/>
                      <a:pt x="3528667" y="1253864"/>
                    </a:cubicBezTo>
                    <a:cubicBezTo>
                      <a:pt x="3504759" y="1259816"/>
                      <a:pt x="3481140" y="1266538"/>
                      <a:pt x="3457424" y="1272874"/>
                    </a:cubicBezTo>
                    <a:cubicBezTo>
                      <a:pt x="3447919" y="1275371"/>
                      <a:pt x="3438221" y="1277196"/>
                      <a:pt x="3429003" y="1280364"/>
                    </a:cubicBezTo>
                    <a:cubicBezTo>
                      <a:pt x="3404327" y="1288717"/>
                      <a:pt x="3380036" y="1298222"/>
                      <a:pt x="3355264" y="1306096"/>
                    </a:cubicBezTo>
                    <a:cubicBezTo>
                      <a:pt x="3334717" y="1312625"/>
                      <a:pt x="3313593" y="1317329"/>
                      <a:pt x="3292757" y="1323090"/>
                    </a:cubicBezTo>
                    <a:cubicBezTo>
                      <a:pt x="3283924" y="1325587"/>
                      <a:pt x="3275475" y="1329140"/>
                      <a:pt x="3266643" y="1331251"/>
                    </a:cubicBezTo>
                    <a:cubicBezTo>
                      <a:pt x="3246863" y="1336053"/>
                      <a:pt x="3226796" y="1340085"/>
                      <a:pt x="3206921" y="1344886"/>
                    </a:cubicBezTo>
                    <a:cubicBezTo>
                      <a:pt x="3195590" y="1347670"/>
                      <a:pt x="3184645" y="1352663"/>
                      <a:pt x="3173123" y="1354488"/>
                    </a:cubicBezTo>
                    <a:cubicBezTo>
                      <a:pt x="3145759" y="1358808"/>
                      <a:pt x="3118203" y="1361880"/>
                      <a:pt x="3090646" y="1365337"/>
                    </a:cubicBezTo>
                    <a:cubicBezTo>
                      <a:pt x="3062227" y="1368889"/>
                      <a:pt x="3033902" y="1372634"/>
                      <a:pt x="3005480" y="1375802"/>
                    </a:cubicBezTo>
                    <a:cubicBezTo>
                      <a:pt x="2989926" y="1377435"/>
                      <a:pt x="2974275" y="1377723"/>
                      <a:pt x="2958721" y="1379259"/>
                    </a:cubicBezTo>
                    <a:cubicBezTo>
                      <a:pt x="2945087" y="1380604"/>
                      <a:pt x="2931549" y="1383100"/>
                      <a:pt x="2917915" y="1384733"/>
                    </a:cubicBezTo>
                    <a:cubicBezTo>
                      <a:pt x="2906105" y="1386076"/>
                      <a:pt x="2894199" y="1386844"/>
                      <a:pt x="2882389" y="1388189"/>
                    </a:cubicBezTo>
                    <a:cubicBezTo>
                      <a:pt x="2863475" y="1390397"/>
                      <a:pt x="2844655" y="1392894"/>
                      <a:pt x="2825837" y="1395198"/>
                    </a:cubicBezTo>
                    <a:cubicBezTo>
                      <a:pt x="2817964" y="1396062"/>
                      <a:pt x="2809706" y="1398462"/>
                      <a:pt x="2802313" y="1397023"/>
                    </a:cubicBezTo>
                    <a:cubicBezTo>
                      <a:pt x="2783686" y="1393373"/>
                      <a:pt x="2765347" y="1394430"/>
                      <a:pt x="2746816" y="1396926"/>
                    </a:cubicBezTo>
                    <a:cubicBezTo>
                      <a:pt x="2740479" y="1397791"/>
                      <a:pt x="2733662" y="1397598"/>
                      <a:pt x="2727517" y="1395966"/>
                    </a:cubicBezTo>
                    <a:cubicBezTo>
                      <a:pt x="2714939" y="1392701"/>
                      <a:pt x="2702745" y="1388092"/>
                      <a:pt x="2690359" y="1384060"/>
                    </a:cubicBezTo>
                    <a:cubicBezTo>
                      <a:pt x="2689014" y="1383580"/>
                      <a:pt x="2687382" y="1383484"/>
                      <a:pt x="2685943" y="1383196"/>
                    </a:cubicBezTo>
                    <a:cubicBezTo>
                      <a:pt x="2677781" y="1381563"/>
                      <a:pt x="2669717" y="1379931"/>
                      <a:pt x="2661554" y="1378491"/>
                    </a:cubicBezTo>
                    <a:cubicBezTo>
                      <a:pt x="2657138" y="1377723"/>
                      <a:pt x="2652625" y="1377627"/>
                      <a:pt x="2648208" y="1376955"/>
                    </a:cubicBezTo>
                    <a:cubicBezTo>
                      <a:pt x="2631118" y="1374266"/>
                      <a:pt x="2612299" y="1378779"/>
                      <a:pt x="2597512" y="1367162"/>
                    </a:cubicBezTo>
                    <a:cubicBezTo>
                      <a:pt x="2587911" y="1359672"/>
                      <a:pt x="2578597" y="1361401"/>
                      <a:pt x="2568324" y="1362553"/>
                    </a:cubicBezTo>
                    <a:cubicBezTo>
                      <a:pt x="2560547" y="1363417"/>
                      <a:pt x="2552577" y="1363128"/>
                      <a:pt x="2544704" y="1363225"/>
                    </a:cubicBezTo>
                    <a:cubicBezTo>
                      <a:pt x="2530878" y="1363512"/>
                      <a:pt x="2517052" y="1363609"/>
                      <a:pt x="2503225" y="1364089"/>
                    </a:cubicBezTo>
                    <a:cubicBezTo>
                      <a:pt x="2498808" y="1364281"/>
                      <a:pt x="2494297" y="1366682"/>
                      <a:pt x="2489975" y="1366298"/>
                    </a:cubicBezTo>
                    <a:cubicBezTo>
                      <a:pt x="2470004" y="1364473"/>
                      <a:pt x="2450033" y="1361592"/>
                      <a:pt x="2430061" y="1359960"/>
                    </a:cubicBezTo>
                    <a:cubicBezTo>
                      <a:pt x="2418732" y="1359001"/>
                      <a:pt x="2407114" y="1360824"/>
                      <a:pt x="2395880" y="1359480"/>
                    </a:cubicBezTo>
                    <a:cubicBezTo>
                      <a:pt x="2382919" y="1357944"/>
                      <a:pt x="2370245" y="1354008"/>
                      <a:pt x="2357378" y="1351607"/>
                    </a:cubicBezTo>
                    <a:cubicBezTo>
                      <a:pt x="2353826" y="1350935"/>
                      <a:pt x="2349889" y="1351799"/>
                      <a:pt x="2346145" y="1351991"/>
                    </a:cubicBezTo>
                    <a:cubicBezTo>
                      <a:pt x="2341920" y="1352183"/>
                      <a:pt x="2337791" y="1352567"/>
                      <a:pt x="2333567" y="1352663"/>
                    </a:cubicBezTo>
                    <a:cubicBezTo>
                      <a:pt x="2320700" y="1352856"/>
                      <a:pt x="2307835" y="1352567"/>
                      <a:pt x="2294968" y="1353240"/>
                    </a:cubicBezTo>
                    <a:cubicBezTo>
                      <a:pt x="2287095" y="1353624"/>
                      <a:pt x="2278839" y="1357560"/>
                      <a:pt x="2271540" y="1356120"/>
                    </a:cubicBezTo>
                    <a:cubicBezTo>
                      <a:pt x="2256659" y="1353335"/>
                      <a:pt x="2241776" y="1359576"/>
                      <a:pt x="2226895" y="1354392"/>
                    </a:cubicBezTo>
                    <a:cubicBezTo>
                      <a:pt x="2222285" y="1352856"/>
                      <a:pt x="2215948" y="1356696"/>
                      <a:pt x="2210379" y="1356888"/>
                    </a:cubicBezTo>
                    <a:cubicBezTo>
                      <a:pt x="2196457" y="1357368"/>
                      <a:pt x="2182535" y="1357272"/>
                      <a:pt x="2168613" y="1357176"/>
                    </a:cubicBezTo>
                    <a:cubicBezTo>
                      <a:pt x="2156131" y="1357080"/>
                      <a:pt x="2143168" y="1358424"/>
                      <a:pt x="2131167" y="1355736"/>
                    </a:cubicBezTo>
                    <a:cubicBezTo>
                      <a:pt x="2118588" y="1352856"/>
                      <a:pt x="2107259" y="1353240"/>
                      <a:pt x="2095065" y="1356504"/>
                    </a:cubicBezTo>
                    <a:cubicBezTo>
                      <a:pt x="2086711" y="1358712"/>
                      <a:pt x="2077878" y="1359001"/>
                      <a:pt x="2069237" y="1359672"/>
                    </a:cubicBezTo>
                    <a:cubicBezTo>
                      <a:pt x="2059924" y="1360440"/>
                      <a:pt x="2049650" y="1358424"/>
                      <a:pt x="2041201" y="1361592"/>
                    </a:cubicBezTo>
                    <a:cubicBezTo>
                      <a:pt x="2016044" y="1371002"/>
                      <a:pt x="1990216" y="1373018"/>
                      <a:pt x="1963909" y="1373018"/>
                    </a:cubicBezTo>
                    <a:cubicBezTo>
                      <a:pt x="1959107" y="1373018"/>
                      <a:pt x="1954210" y="1371675"/>
                      <a:pt x="1949603" y="1370234"/>
                    </a:cubicBezTo>
                    <a:cubicBezTo>
                      <a:pt x="1922717" y="1361592"/>
                      <a:pt x="1895737" y="1362360"/>
                      <a:pt x="1868373" y="1367641"/>
                    </a:cubicBezTo>
                    <a:cubicBezTo>
                      <a:pt x="1862708" y="1368794"/>
                      <a:pt x="1856372" y="1368986"/>
                      <a:pt x="1850707" y="1367834"/>
                    </a:cubicBezTo>
                    <a:cubicBezTo>
                      <a:pt x="1834768" y="1364473"/>
                      <a:pt x="1819309" y="1358904"/>
                      <a:pt x="1803275" y="1356504"/>
                    </a:cubicBezTo>
                    <a:cubicBezTo>
                      <a:pt x="1776775" y="1352567"/>
                      <a:pt x="1753828" y="1365817"/>
                      <a:pt x="1730112" y="1374459"/>
                    </a:cubicBezTo>
                    <a:cubicBezTo>
                      <a:pt x="1707548" y="1382620"/>
                      <a:pt x="1688345" y="1401055"/>
                      <a:pt x="1661652" y="1396926"/>
                    </a:cubicBezTo>
                    <a:cubicBezTo>
                      <a:pt x="1658965" y="1396542"/>
                      <a:pt x="1655988" y="1399134"/>
                      <a:pt x="1653011" y="1399807"/>
                    </a:cubicBezTo>
                    <a:cubicBezTo>
                      <a:pt x="1644850" y="1401631"/>
                      <a:pt x="1636689" y="1403839"/>
                      <a:pt x="1628431" y="1404704"/>
                    </a:cubicBezTo>
                    <a:cubicBezTo>
                      <a:pt x="1618350" y="1405856"/>
                      <a:pt x="1608076" y="1405472"/>
                      <a:pt x="1597995" y="1406432"/>
                    </a:cubicBezTo>
                    <a:cubicBezTo>
                      <a:pt x="1585032" y="1407584"/>
                      <a:pt x="1572263" y="1410656"/>
                      <a:pt x="1559396" y="1410656"/>
                    </a:cubicBezTo>
                    <a:cubicBezTo>
                      <a:pt x="1549026" y="1410656"/>
                      <a:pt x="1538753" y="1407104"/>
                      <a:pt x="1528480" y="1405375"/>
                    </a:cubicBezTo>
                    <a:cubicBezTo>
                      <a:pt x="1513981" y="1402975"/>
                      <a:pt x="1498042" y="1403647"/>
                      <a:pt x="1485272" y="1397502"/>
                    </a:cubicBezTo>
                    <a:cubicBezTo>
                      <a:pt x="1471639" y="1390973"/>
                      <a:pt x="1458676" y="1387997"/>
                      <a:pt x="1444562" y="1390013"/>
                    </a:cubicBezTo>
                    <a:cubicBezTo>
                      <a:pt x="1439857" y="1390685"/>
                      <a:pt x="1433808" y="1394718"/>
                      <a:pt x="1431696" y="1398846"/>
                    </a:cubicBezTo>
                    <a:cubicBezTo>
                      <a:pt x="1426991" y="1408064"/>
                      <a:pt x="1420559" y="1409697"/>
                      <a:pt x="1411821" y="1406527"/>
                    </a:cubicBezTo>
                    <a:cubicBezTo>
                      <a:pt x="1404236" y="1403839"/>
                      <a:pt x="1394922" y="1402495"/>
                      <a:pt x="1389738" y="1397310"/>
                    </a:cubicBezTo>
                    <a:cubicBezTo>
                      <a:pt x="1375047" y="1382620"/>
                      <a:pt x="1356324" y="1382140"/>
                      <a:pt x="1338081" y="1378204"/>
                    </a:cubicBezTo>
                    <a:cubicBezTo>
                      <a:pt x="1326945" y="1375802"/>
                      <a:pt x="1316574" y="1375707"/>
                      <a:pt x="1305436" y="1377339"/>
                    </a:cubicBezTo>
                    <a:cubicBezTo>
                      <a:pt x="1281241" y="1380988"/>
                      <a:pt x="1257717" y="1375802"/>
                      <a:pt x="1234481" y="1369178"/>
                    </a:cubicBezTo>
                    <a:cubicBezTo>
                      <a:pt x="1219118" y="1364761"/>
                      <a:pt x="1203372" y="1362073"/>
                      <a:pt x="1188106" y="1357560"/>
                    </a:cubicBezTo>
                    <a:cubicBezTo>
                      <a:pt x="1176680" y="1354104"/>
                      <a:pt x="1165255" y="1349975"/>
                      <a:pt x="1154790" y="1344406"/>
                    </a:cubicBezTo>
                    <a:cubicBezTo>
                      <a:pt x="1139618" y="1336244"/>
                      <a:pt x="1126369" y="1323954"/>
                      <a:pt x="1107069" y="1327219"/>
                    </a:cubicBezTo>
                    <a:cubicBezTo>
                      <a:pt x="1090074" y="1330099"/>
                      <a:pt x="1074713" y="1324051"/>
                      <a:pt x="1059158" y="1318290"/>
                    </a:cubicBezTo>
                    <a:cubicBezTo>
                      <a:pt x="1047732" y="1314065"/>
                      <a:pt x="1036308" y="1309744"/>
                      <a:pt x="1024496" y="1307056"/>
                    </a:cubicBezTo>
                    <a:cubicBezTo>
                      <a:pt x="1010478" y="1303887"/>
                      <a:pt x="994635" y="1305232"/>
                      <a:pt x="982153" y="1299374"/>
                    </a:cubicBezTo>
                    <a:cubicBezTo>
                      <a:pt x="969095" y="1293229"/>
                      <a:pt x="958246" y="1297358"/>
                      <a:pt x="946628" y="1299087"/>
                    </a:cubicBezTo>
                    <a:cubicBezTo>
                      <a:pt x="928097" y="1301775"/>
                      <a:pt x="909661" y="1306768"/>
                      <a:pt x="890939" y="1300431"/>
                    </a:cubicBezTo>
                    <a:cubicBezTo>
                      <a:pt x="868184" y="1292750"/>
                      <a:pt x="845620" y="1284493"/>
                      <a:pt x="822769" y="1277196"/>
                    </a:cubicBezTo>
                    <a:cubicBezTo>
                      <a:pt x="813934" y="1274410"/>
                      <a:pt x="804431" y="1273258"/>
                      <a:pt x="795212" y="1272010"/>
                    </a:cubicBezTo>
                    <a:cubicBezTo>
                      <a:pt x="786476" y="1270954"/>
                      <a:pt x="776010" y="1273642"/>
                      <a:pt x="769288" y="1269610"/>
                    </a:cubicBezTo>
                    <a:cubicBezTo>
                      <a:pt x="752005" y="1259241"/>
                      <a:pt x="734243" y="1254152"/>
                      <a:pt x="714271" y="1254152"/>
                    </a:cubicBezTo>
                    <a:cubicBezTo>
                      <a:pt x="706781" y="1254152"/>
                      <a:pt x="699484" y="1249831"/>
                      <a:pt x="691900" y="1249062"/>
                    </a:cubicBezTo>
                    <a:cubicBezTo>
                      <a:pt x="681529" y="1248103"/>
                      <a:pt x="669623" y="1245510"/>
                      <a:pt x="660598" y="1249159"/>
                    </a:cubicBezTo>
                    <a:cubicBezTo>
                      <a:pt x="639379" y="1257800"/>
                      <a:pt x="622193" y="1250599"/>
                      <a:pt x="603662" y="1242054"/>
                    </a:cubicBezTo>
                    <a:cubicBezTo>
                      <a:pt x="585418" y="1233604"/>
                      <a:pt x="566215" y="1226884"/>
                      <a:pt x="546821" y="1221314"/>
                    </a:cubicBezTo>
                    <a:cubicBezTo>
                      <a:pt x="539524" y="1219298"/>
                      <a:pt x="530787" y="1222659"/>
                      <a:pt x="522721" y="1223330"/>
                    </a:cubicBezTo>
                    <a:cubicBezTo>
                      <a:pt x="519840" y="1223523"/>
                      <a:pt x="516671" y="1223811"/>
                      <a:pt x="514080" y="1222851"/>
                    </a:cubicBezTo>
                    <a:cubicBezTo>
                      <a:pt x="489020" y="1213633"/>
                      <a:pt x="463575" y="1206624"/>
                      <a:pt x="436404" y="1211424"/>
                    </a:cubicBezTo>
                    <a:cubicBezTo>
                      <a:pt x="433908" y="1211905"/>
                      <a:pt x="431123" y="1210849"/>
                      <a:pt x="428626" y="1210177"/>
                    </a:cubicBezTo>
                    <a:cubicBezTo>
                      <a:pt x="416432" y="1206720"/>
                      <a:pt x="404526" y="1201247"/>
                      <a:pt x="392141" y="1199999"/>
                    </a:cubicBezTo>
                    <a:cubicBezTo>
                      <a:pt x="361608" y="1196927"/>
                      <a:pt x="330884" y="1195678"/>
                      <a:pt x="300157" y="1193662"/>
                    </a:cubicBezTo>
                    <a:cubicBezTo>
                      <a:pt x="298237" y="1193566"/>
                      <a:pt x="296221" y="1193566"/>
                      <a:pt x="294493" y="1192894"/>
                    </a:cubicBezTo>
                    <a:cubicBezTo>
                      <a:pt x="283163" y="1188765"/>
                      <a:pt x="273274" y="1190110"/>
                      <a:pt x="263671" y="1197982"/>
                    </a:cubicBezTo>
                    <a:cubicBezTo>
                      <a:pt x="259447" y="1201439"/>
                      <a:pt x="253686" y="1203263"/>
                      <a:pt x="248406" y="1205184"/>
                    </a:cubicBezTo>
                    <a:cubicBezTo>
                      <a:pt x="240628" y="1208065"/>
                      <a:pt x="232659" y="1210849"/>
                      <a:pt x="224594" y="1212673"/>
                    </a:cubicBezTo>
                    <a:cubicBezTo>
                      <a:pt x="216624" y="1214401"/>
                      <a:pt x="208079" y="1216801"/>
                      <a:pt x="200398" y="1215458"/>
                    </a:cubicBezTo>
                    <a:cubicBezTo>
                      <a:pt x="186572" y="1213057"/>
                      <a:pt x="173417" y="1207681"/>
                      <a:pt x="159783" y="1204127"/>
                    </a:cubicBezTo>
                    <a:cubicBezTo>
                      <a:pt x="155079" y="1202879"/>
                      <a:pt x="149893" y="1203072"/>
                      <a:pt x="144997" y="1202975"/>
                    </a:cubicBezTo>
                    <a:cubicBezTo>
                      <a:pt x="133763" y="1202688"/>
                      <a:pt x="122241" y="1205472"/>
                      <a:pt x="112064" y="1197503"/>
                    </a:cubicBezTo>
                    <a:cubicBezTo>
                      <a:pt x="102655" y="1190014"/>
                      <a:pt x="93148" y="1192221"/>
                      <a:pt x="83259" y="1197887"/>
                    </a:cubicBezTo>
                    <a:cubicBezTo>
                      <a:pt x="76154" y="1201920"/>
                      <a:pt x="68090" y="1205088"/>
                      <a:pt x="60120" y="1206624"/>
                    </a:cubicBezTo>
                    <a:cubicBezTo>
                      <a:pt x="49174" y="1208736"/>
                      <a:pt x="38324" y="1209601"/>
                      <a:pt x="26514" y="1208352"/>
                    </a:cubicBezTo>
                    <a:cubicBezTo>
                      <a:pt x="18161" y="1207488"/>
                      <a:pt x="11343" y="1207104"/>
                      <a:pt x="4814" y="1202015"/>
                    </a:cubicBezTo>
                    <a:cubicBezTo>
                      <a:pt x="3759" y="1201247"/>
                      <a:pt x="1839" y="1201055"/>
                      <a:pt x="398" y="1201152"/>
                    </a:cubicBezTo>
                    <a:lnTo>
                      <a:pt x="0" y="1201150"/>
                    </a:lnTo>
                    <a:lnTo>
                      <a:pt x="0" y="1004512"/>
                    </a:lnTo>
                    <a:lnTo>
                      <a:pt x="30355" y="1002784"/>
                    </a:lnTo>
                    <a:cubicBezTo>
                      <a:pt x="37748" y="1002111"/>
                      <a:pt x="44853" y="999520"/>
                      <a:pt x="52151" y="997695"/>
                    </a:cubicBezTo>
                    <a:cubicBezTo>
                      <a:pt x="56183" y="996639"/>
                      <a:pt x="60504" y="993855"/>
                      <a:pt x="64248" y="994430"/>
                    </a:cubicBezTo>
                    <a:cubicBezTo>
                      <a:pt x="85948" y="997791"/>
                      <a:pt x="105823" y="989534"/>
                      <a:pt x="126370" y="985405"/>
                    </a:cubicBezTo>
                    <a:cubicBezTo>
                      <a:pt x="135876" y="983485"/>
                      <a:pt x="144805" y="978876"/>
                      <a:pt x="154022" y="975708"/>
                    </a:cubicBezTo>
                    <a:cubicBezTo>
                      <a:pt x="156423" y="974843"/>
                      <a:pt x="159111" y="974075"/>
                      <a:pt x="161512" y="974268"/>
                    </a:cubicBezTo>
                    <a:cubicBezTo>
                      <a:pt x="175242" y="975420"/>
                      <a:pt x="188876" y="977052"/>
                      <a:pt x="202510" y="978300"/>
                    </a:cubicBezTo>
                    <a:cubicBezTo>
                      <a:pt x="214896" y="979452"/>
                      <a:pt x="227378" y="979836"/>
                      <a:pt x="233235" y="993950"/>
                    </a:cubicBezTo>
                    <a:cubicBezTo>
                      <a:pt x="234100" y="996159"/>
                      <a:pt x="236979" y="997791"/>
                      <a:pt x="239188" y="999231"/>
                    </a:cubicBezTo>
                    <a:cubicBezTo>
                      <a:pt x="273274" y="1021411"/>
                      <a:pt x="291516" y="1020835"/>
                      <a:pt x="324834" y="997407"/>
                    </a:cubicBezTo>
                    <a:cubicBezTo>
                      <a:pt x="328290" y="995007"/>
                      <a:pt x="335683" y="993278"/>
                      <a:pt x="337987" y="995198"/>
                    </a:cubicBezTo>
                    <a:cubicBezTo>
                      <a:pt x="357575" y="1011137"/>
                      <a:pt x="378986" y="1009409"/>
                      <a:pt x="401550" y="1004416"/>
                    </a:cubicBezTo>
                    <a:cubicBezTo>
                      <a:pt x="407407" y="1003072"/>
                      <a:pt x="415664" y="1003072"/>
                      <a:pt x="420081" y="1006240"/>
                    </a:cubicBezTo>
                    <a:cubicBezTo>
                      <a:pt x="441108" y="1020930"/>
                      <a:pt x="463672" y="1018819"/>
                      <a:pt x="486523" y="1014498"/>
                    </a:cubicBezTo>
                    <a:cubicBezTo>
                      <a:pt x="490075" y="1013826"/>
                      <a:pt x="494397" y="1010177"/>
                      <a:pt x="495932" y="1006817"/>
                    </a:cubicBezTo>
                    <a:cubicBezTo>
                      <a:pt x="501406" y="994911"/>
                      <a:pt x="511680" y="990878"/>
                      <a:pt x="523009" y="987517"/>
                    </a:cubicBezTo>
                    <a:cubicBezTo>
                      <a:pt x="540868" y="982044"/>
                      <a:pt x="558438" y="975611"/>
                      <a:pt x="576393" y="970427"/>
                    </a:cubicBezTo>
                    <a:cubicBezTo>
                      <a:pt x="580811" y="969179"/>
                      <a:pt x="586283" y="969947"/>
                      <a:pt x="590892" y="971387"/>
                    </a:cubicBezTo>
                    <a:cubicBezTo>
                      <a:pt x="606638" y="976284"/>
                      <a:pt x="616624" y="988574"/>
                      <a:pt x="627569" y="999904"/>
                    </a:cubicBezTo>
                    <a:cubicBezTo>
                      <a:pt x="632370" y="1004897"/>
                      <a:pt x="638995" y="1008449"/>
                      <a:pt x="645429" y="1011329"/>
                    </a:cubicBezTo>
                    <a:cubicBezTo>
                      <a:pt x="662135" y="1018723"/>
                      <a:pt x="679226" y="1025348"/>
                      <a:pt x="696125" y="1032356"/>
                    </a:cubicBezTo>
                    <a:cubicBezTo>
                      <a:pt x="697757" y="1033029"/>
                      <a:pt x="699100" y="1034757"/>
                      <a:pt x="700349" y="1036197"/>
                    </a:cubicBezTo>
                    <a:cubicBezTo>
                      <a:pt x="712831" y="1051368"/>
                      <a:pt x="725216" y="1066634"/>
                      <a:pt x="737795" y="1081804"/>
                    </a:cubicBezTo>
                    <a:cubicBezTo>
                      <a:pt x="740195" y="1084684"/>
                      <a:pt x="743652" y="1086797"/>
                      <a:pt x="746244" y="1089581"/>
                    </a:cubicBezTo>
                    <a:cubicBezTo>
                      <a:pt x="749893" y="1093422"/>
                      <a:pt x="754502" y="1097071"/>
                      <a:pt x="756422" y="1101680"/>
                    </a:cubicBezTo>
                    <a:cubicBezTo>
                      <a:pt x="762374" y="1116177"/>
                      <a:pt x="773801" y="1122419"/>
                      <a:pt x="788202" y="1125108"/>
                    </a:cubicBezTo>
                    <a:cubicBezTo>
                      <a:pt x="801357" y="1127603"/>
                      <a:pt x="814511" y="1129716"/>
                      <a:pt x="827569" y="1132596"/>
                    </a:cubicBezTo>
                    <a:cubicBezTo>
                      <a:pt x="843507" y="1136053"/>
                      <a:pt x="859350" y="1139798"/>
                      <a:pt x="875097" y="1144022"/>
                    </a:cubicBezTo>
                    <a:cubicBezTo>
                      <a:pt x="881913" y="1145847"/>
                      <a:pt x="889115" y="1147959"/>
                      <a:pt x="894972" y="1151704"/>
                    </a:cubicBezTo>
                    <a:cubicBezTo>
                      <a:pt x="911390" y="1162073"/>
                      <a:pt x="928961" y="1169082"/>
                      <a:pt x="948260" y="1166298"/>
                    </a:cubicBezTo>
                    <a:cubicBezTo>
                      <a:pt x="963718" y="1164089"/>
                      <a:pt x="976680" y="1169754"/>
                      <a:pt x="986282" y="1178588"/>
                    </a:cubicBezTo>
                    <a:cubicBezTo>
                      <a:pt x="1003757" y="1194623"/>
                      <a:pt x="1022479" y="1190973"/>
                      <a:pt x="1041107" y="1185789"/>
                    </a:cubicBezTo>
                    <a:cubicBezTo>
                      <a:pt x="1050708" y="1183101"/>
                      <a:pt x="1058581" y="1183485"/>
                      <a:pt x="1067703" y="1186076"/>
                    </a:cubicBezTo>
                    <a:cubicBezTo>
                      <a:pt x="1088826" y="1192126"/>
                      <a:pt x="1102941" y="1208544"/>
                      <a:pt x="1116574" y="1222946"/>
                    </a:cubicBezTo>
                    <a:cubicBezTo>
                      <a:pt x="1128193" y="1235236"/>
                      <a:pt x="1141251" y="1242149"/>
                      <a:pt x="1155557" y="1247335"/>
                    </a:cubicBezTo>
                    <a:cubicBezTo>
                      <a:pt x="1173608" y="1253959"/>
                      <a:pt x="1187914" y="1251464"/>
                      <a:pt x="1196556" y="1235525"/>
                    </a:cubicBezTo>
                    <a:cubicBezTo>
                      <a:pt x="1198956" y="1231012"/>
                      <a:pt x="1203180" y="1225730"/>
                      <a:pt x="1207693" y="1224387"/>
                    </a:cubicBezTo>
                    <a:cubicBezTo>
                      <a:pt x="1229488" y="1217666"/>
                      <a:pt x="1251572" y="1207872"/>
                      <a:pt x="1274904" y="1213826"/>
                    </a:cubicBezTo>
                    <a:cubicBezTo>
                      <a:pt x="1307165" y="1221987"/>
                      <a:pt x="1338658" y="1221507"/>
                      <a:pt x="1370919" y="1213442"/>
                    </a:cubicBezTo>
                    <a:cubicBezTo>
                      <a:pt x="1423247" y="1200383"/>
                      <a:pt x="1475575" y="1186557"/>
                      <a:pt x="1530593" y="1189437"/>
                    </a:cubicBezTo>
                    <a:cubicBezTo>
                      <a:pt x="1539713" y="1189917"/>
                      <a:pt x="1550563" y="1184060"/>
                      <a:pt x="1558436" y="1178299"/>
                    </a:cubicBezTo>
                    <a:cubicBezTo>
                      <a:pt x="1573511" y="1167354"/>
                      <a:pt x="1572838" y="1166489"/>
                      <a:pt x="1589737" y="1175515"/>
                    </a:cubicBezTo>
                    <a:cubicBezTo>
                      <a:pt x="1593770" y="1177724"/>
                      <a:pt x="1598763" y="1179068"/>
                      <a:pt x="1601740" y="1182333"/>
                    </a:cubicBezTo>
                    <a:cubicBezTo>
                      <a:pt x="1616909" y="1198943"/>
                      <a:pt x="1635633" y="1194910"/>
                      <a:pt x="1654259" y="1192510"/>
                    </a:cubicBezTo>
                    <a:cubicBezTo>
                      <a:pt x="1657524" y="1192030"/>
                      <a:pt x="1661460" y="1191358"/>
                      <a:pt x="1664246" y="1192702"/>
                    </a:cubicBezTo>
                    <a:cubicBezTo>
                      <a:pt x="1676823" y="1198750"/>
                      <a:pt x="1687481" y="1196639"/>
                      <a:pt x="1698427" y="1188381"/>
                    </a:cubicBezTo>
                    <a:cubicBezTo>
                      <a:pt x="1707932" y="1181276"/>
                      <a:pt x="1718878" y="1177052"/>
                      <a:pt x="1730112" y="1185885"/>
                    </a:cubicBezTo>
                    <a:cubicBezTo>
                      <a:pt x="1755076" y="1205472"/>
                      <a:pt x="1781767" y="1206432"/>
                      <a:pt x="1809996" y="1194046"/>
                    </a:cubicBezTo>
                    <a:cubicBezTo>
                      <a:pt x="1830159" y="1185213"/>
                      <a:pt x="1850034" y="1183196"/>
                      <a:pt x="1871254" y="1192126"/>
                    </a:cubicBezTo>
                    <a:cubicBezTo>
                      <a:pt x="1879415" y="1195582"/>
                      <a:pt x="1889977" y="1193278"/>
                      <a:pt x="1899482" y="1194046"/>
                    </a:cubicBezTo>
                    <a:cubicBezTo>
                      <a:pt x="1904859" y="1194430"/>
                      <a:pt x="1910813" y="1194526"/>
                      <a:pt x="1915420" y="1196927"/>
                    </a:cubicBezTo>
                    <a:cubicBezTo>
                      <a:pt x="1927711" y="1203072"/>
                      <a:pt x="1939136" y="1210945"/>
                      <a:pt x="1951522" y="1216994"/>
                    </a:cubicBezTo>
                    <a:cubicBezTo>
                      <a:pt x="1957475" y="1219874"/>
                      <a:pt x="1964580" y="1221410"/>
                      <a:pt x="1971302" y="1221507"/>
                    </a:cubicBezTo>
                    <a:cubicBezTo>
                      <a:pt x="1991177" y="1221987"/>
                      <a:pt x="2011052" y="1221987"/>
                      <a:pt x="2030831" y="1221123"/>
                    </a:cubicBezTo>
                    <a:cubicBezTo>
                      <a:pt x="2063476" y="1219778"/>
                      <a:pt x="2096601" y="1219490"/>
                      <a:pt x="2120125" y="1190878"/>
                    </a:cubicBezTo>
                    <a:cubicBezTo>
                      <a:pt x="2122046" y="1188573"/>
                      <a:pt x="2126174" y="1187229"/>
                      <a:pt x="2129439" y="1186845"/>
                    </a:cubicBezTo>
                    <a:cubicBezTo>
                      <a:pt x="2144513" y="1185021"/>
                      <a:pt x="2159971" y="1184828"/>
                      <a:pt x="2174854" y="1181852"/>
                    </a:cubicBezTo>
                    <a:cubicBezTo>
                      <a:pt x="2186760" y="1179452"/>
                      <a:pt x="2196650" y="1180220"/>
                      <a:pt x="2205674" y="1188669"/>
                    </a:cubicBezTo>
                    <a:cubicBezTo>
                      <a:pt x="2217485" y="1199807"/>
                      <a:pt x="2231887" y="1206336"/>
                      <a:pt x="2247634" y="1202784"/>
                    </a:cubicBezTo>
                    <a:cubicBezTo>
                      <a:pt x="2263379" y="1199327"/>
                      <a:pt x="2273749" y="1206816"/>
                      <a:pt x="2285367" y="1214594"/>
                    </a:cubicBezTo>
                    <a:cubicBezTo>
                      <a:pt x="2293817" y="1220258"/>
                      <a:pt x="2303418" y="1227363"/>
                      <a:pt x="2312827" y="1227939"/>
                    </a:cubicBezTo>
                    <a:cubicBezTo>
                      <a:pt x="2334143" y="1229187"/>
                      <a:pt x="2352482" y="1248967"/>
                      <a:pt x="2375622" y="1237733"/>
                    </a:cubicBezTo>
                    <a:cubicBezTo>
                      <a:pt x="2377158" y="1236965"/>
                      <a:pt x="2379942" y="1238885"/>
                      <a:pt x="2382151" y="1239365"/>
                    </a:cubicBezTo>
                    <a:cubicBezTo>
                      <a:pt x="2399817" y="1243014"/>
                      <a:pt x="2416428" y="1239461"/>
                      <a:pt x="2429390" y="1227459"/>
                    </a:cubicBezTo>
                    <a:cubicBezTo>
                      <a:pt x="2446385" y="1211809"/>
                      <a:pt x="2465203" y="1210272"/>
                      <a:pt x="2486134" y="1215362"/>
                    </a:cubicBezTo>
                    <a:cubicBezTo>
                      <a:pt x="2492856" y="1216994"/>
                      <a:pt x="2499577" y="1218146"/>
                      <a:pt x="2506394" y="1219490"/>
                    </a:cubicBezTo>
                    <a:cubicBezTo>
                      <a:pt x="2515611" y="1221410"/>
                      <a:pt x="2524925" y="1223427"/>
                      <a:pt x="2534142" y="1225347"/>
                    </a:cubicBezTo>
                    <a:cubicBezTo>
                      <a:pt x="2543072" y="1227268"/>
                      <a:pt x="2552962" y="1230532"/>
                      <a:pt x="2559874" y="1222275"/>
                    </a:cubicBezTo>
                    <a:cubicBezTo>
                      <a:pt x="2565827" y="1215169"/>
                      <a:pt x="2570052" y="1215842"/>
                      <a:pt x="2575525" y="1221987"/>
                    </a:cubicBezTo>
                    <a:cubicBezTo>
                      <a:pt x="2594536" y="1243494"/>
                      <a:pt x="2617580" y="1256936"/>
                      <a:pt x="2646960" y="1257896"/>
                    </a:cubicBezTo>
                    <a:cubicBezTo>
                      <a:pt x="2653009" y="1258088"/>
                      <a:pt x="2659154" y="1259432"/>
                      <a:pt x="2665107" y="1260873"/>
                    </a:cubicBezTo>
                    <a:cubicBezTo>
                      <a:pt x="2668756" y="1261736"/>
                      <a:pt x="2673173" y="1262697"/>
                      <a:pt x="2675381" y="1265290"/>
                    </a:cubicBezTo>
                    <a:cubicBezTo>
                      <a:pt x="2692567" y="1285068"/>
                      <a:pt x="2713979" y="1298799"/>
                      <a:pt x="2737311" y="1309841"/>
                    </a:cubicBezTo>
                    <a:cubicBezTo>
                      <a:pt x="2745664" y="1313777"/>
                      <a:pt x="2754594" y="1317713"/>
                      <a:pt x="2763619" y="1318866"/>
                    </a:cubicBezTo>
                    <a:cubicBezTo>
                      <a:pt x="2773028" y="1320018"/>
                      <a:pt x="2782917" y="1318098"/>
                      <a:pt x="2792519" y="1317041"/>
                    </a:cubicBezTo>
                    <a:cubicBezTo>
                      <a:pt x="2798184" y="1316466"/>
                      <a:pt x="2804713" y="1316561"/>
                      <a:pt x="2809226" y="1313777"/>
                    </a:cubicBezTo>
                    <a:cubicBezTo>
                      <a:pt x="2823532" y="1305039"/>
                      <a:pt x="2837358" y="1295631"/>
                      <a:pt x="2850705" y="1285452"/>
                    </a:cubicBezTo>
                    <a:cubicBezTo>
                      <a:pt x="2862131" y="1276715"/>
                      <a:pt x="2864435" y="1275467"/>
                      <a:pt x="2874324" y="1286413"/>
                    </a:cubicBezTo>
                    <a:cubicBezTo>
                      <a:pt x="2884502" y="1297647"/>
                      <a:pt x="2897176" y="1303503"/>
                      <a:pt x="2911194" y="1305903"/>
                    </a:cubicBezTo>
                    <a:cubicBezTo>
                      <a:pt x="2933373" y="1309648"/>
                      <a:pt x="2955745" y="1312816"/>
                      <a:pt x="2978116" y="1314641"/>
                    </a:cubicBezTo>
                    <a:cubicBezTo>
                      <a:pt x="2998375" y="1316273"/>
                      <a:pt x="3008073" y="1307440"/>
                      <a:pt x="3012106" y="1287373"/>
                    </a:cubicBezTo>
                    <a:cubicBezTo>
                      <a:pt x="3014410" y="1276235"/>
                      <a:pt x="3017387" y="1264137"/>
                      <a:pt x="3029676" y="1261161"/>
                    </a:cubicBezTo>
                    <a:cubicBezTo>
                      <a:pt x="3049744" y="1256360"/>
                      <a:pt x="3070579" y="1254248"/>
                      <a:pt x="3080469" y="1230724"/>
                    </a:cubicBezTo>
                    <a:cubicBezTo>
                      <a:pt x="3085941" y="1235909"/>
                      <a:pt x="3089302" y="1238981"/>
                      <a:pt x="3092567" y="1242054"/>
                    </a:cubicBezTo>
                    <a:cubicBezTo>
                      <a:pt x="3101592" y="1250599"/>
                      <a:pt x="3120314" y="1254248"/>
                      <a:pt x="3129821" y="1246855"/>
                    </a:cubicBezTo>
                    <a:cubicBezTo>
                      <a:pt x="3143839" y="1236101"/>
                      <a:pt x="3156705" y="1238117"/>
                      <a:pt x="3170147" y="1246471"/>
                    </a:cubicBezTo>
                    <a:cubicBezTo>
                      <a:pt x="3192615" y="1260297"/>
                      <a:pt x="3217674" y="1257128"/>
                      <a:pt x="3240429" y="1251559"/>
                    </a:cubicBezTo>
                    <a:cubicBezTo>
                      <a:pt x="3257617" y="1247430"/>
                      <a:pt x="3275956" y="1239845"/>
                      <a:pt x="3287189" y="1222466"/>
                    </a:cubicBezTo>
                    <a:cubicBezTo>
                      <a:pt x="3290741" y="1216898"/>
                      <a:pt x="3298711" y="1214113"/>
                      <a:pt x="3305049" y="1210465"/>
                    </a:cubicBezTo>
                    <a:cubicBezTo>
                      <a:pt x="3310329" y="1207488"/>
                      <a:pt x="3315898" y="1204704"/>
                      <a:pt x="3321755" y="1202784"/>
                    </a:cubicBezTo>
                    <a:cubicBezTo>
                      <a:pt x="3327995" y="1200671"/>
                      <a:pt x="3334909" y="1197598"/>
                      <a:pt x="3341055" y="1198463"/>
                    </a:cubicBezTo>
                    <a:cubicBezTo>
                      <a:pt x="3359681" y="1200959"/>
                      <a:pt x="3374467" y="1196062"/>
                      <a:pt x="3387621" y="1182140"/>
                    </a:cubicBezTo>
                    <a:cubicBezTo>
                      <a:pt x="3394439" y="1174939"/>
                      <a:pt x="3404520" y="1166202"/>
                      <a:pt x="3413161" y="1166105"/>
                    </a:cubicBezTo>
                    <a:cubicBezTo>
                      <a:pt x="3434189" y="1165818"/>
                      <a:pt x="3451663" y="1158905"/>
                      <a:pt x="3470579" y="1150647"/>
                    </a:cubicBezTo>
                    <a:cubicBezTo>
                      <a:pt x="3482772" y="1145366"/>
                      <a:pt x="3496598" y="1141718"/>
                      <a:pt x="3509657" y="1136821"/>
                    </a:cubicBezTo>
                    <a:cubicBezTo>
                      <a:pt x="3524923" y="1131060"/>
                      <a:pt x="3541534" y="1128948"/>
                      <a:pt x="3550847" y="1113009"/>
                    </a:cubicBezTo>
                    <a:cubicBezTo>
                      <a:pt x="3551903" y="1111281"/>
                      <a:pt x="3555072" y="1110993"/>
                      <a:pt x="3556608" y="1109361"/>
                    </a:cubicBezTo>
                    <a:cubicBezTo>
                      <a:pt x="3561505" y="1104368"/>
                      <a:pt x="3567842" y="1099760"/>
                      <a:pt x="3570435" y="1093710"/>
                    </a:cubicBezTo>
                    <a:cubicBezTo>
                      <a:pt x="3577923" y="1076044"/>
                      <a:pt x="3583780" y="1057800"/>
                      <a:pt x="3590501" y="1039846"/>
                    </a:cubicBezTo>
                    <a:cubicBezTo>
                      <a:pt x="3591942" y="1036005"/>
                      <a:pt x="3593285" y="1031108"/>
                      <a:pt x="3596263" y="1028900"/>
                    </a:cubicBezTo>
                    <a:cubicBezTo>
                      <a:pt x="3613449" y="1016226"/>
                      <a:pt x="3630925" y="1004032"/>
                      <a:pt x="3648591" y="992030"/>
                    </a:cubicBezTo>
                    <a:cubicBezTo>
                      <a:pt x="3655696" y="987229"/>
                      <a:pt x="3661649" y="989918"/>
                      <a:pt x="3667986" y="995487"/>
                    </a:cubicBezTo>
                    <a:cubicBezTo>
                      <a:pt x="3674131" y="1000768"/>
                      <a:pt x="3681717" y="1006240"/>
                      <a:pt x="3689397" y="1007585"/>
                    </a:cubicBezTo>
                    <a:cubicBezTo>
                      <a:pt x="3704760" y="1010177"/>
                      <a:pt x="3720698" y="1010753"/>
                      <a:pt x="3736349" y="1010753"/>
                    </a:cubicBezTo>
                    <a:cubicBezTo>
                      <a:pt x="3742205" y="1010753"/>
                      <a:pt x="3748446" y="1007297"/>
                      <a:pt x="3753919" y="1004513"/>
                    </a:cubicBezTo>
                    <a:cubicBezTo>
                      <a:pt x="3764289" y="999231"/>
                      <a:pt x="3773890" y="992126"/>
                      <a:pt x="3784643" y="987710"/>
                    </a:cubicBezTo>
                    <a:cubicBezTo>
                      <a:pt x="3797126" y="982621"/>
                      <a:pt x="3804615" y="974459"/>
                      <a:pt x="3808359" y="961689"/>
                    </a:cubicBezTo>
                    <a:cubicBezTo>
                      <a:pt x="3813929" y="942679"/>
                      <a:pt x="3827179" y="929428"/>
                      <a:pt x="3842829" y="918674"/>
                    </a:cubicBezTo>
                    <a:cubicBezTo>
                      <a:pt x="3862705" y="904944"/>
                      <a:pt x="3886421" y="905616"/>
                      <a:pt x="3908983" y="902256"/>
                    </a:cubicBezTo>
                    <a:cubicBezTo>
                      <a:pt x="3917625" y="901008"/>
                      <a:pt x="3926555" y="899951"/>
                      <a:pt x="3934428" y="896783"/>
                    </a:cubicBezTo>
                    <a:cubicBezTo>
                      <a:pt x="3964288" y="884877"/>
                      <a:pt x="3994149" y="873548"/>
                      <a:pt x="4026987" y="873835"/>
                    </a:cubicBezTo>
                    <a:cubicBezTo>
                      <a:pt x="4029674" y="873835"/>
                      <a:pt x="4032363" y="873548"/>
                      <a:pt x="4035051" y="873067"/>
                    </a:cubicBezTo>
                    <a:cubicBezTo>
                      <a:pt x="4058383" y="869131"/>
                      <a:pt x="4082483" y="867594"/>
                      <a:pt x="4099189" y="846664"/>
                    </a:cubicBezTo>
                    <a:cubicBezTo>
                      <a:pt x="4102261" y="842823"/>
                      <a:pt x="4109271" y="841671"/>
                      <a:pt x="4114647" y="840134"/>
                    </a:cubicBezTo>
                    <a:cubicBezTo>
                      <a:pt x="4123961" y="837638"/>
                      <a:pt x="4130203" y="832549"/>
                      <a:pt x="4133563" y="823427"/>
                    </a:cubicBezTo>
                    <a:cubicBezTo>
                      <a:pt x="4139229" y="807681"/>
                      <a:pt x="4145949" y="792223"/>
                      <a:pt x="4151039" y="776284"/>
                    </a:cubicBezTo>
                    <a:cubicBezTo>
                      <a:pt x="4154591" y="765338"/>
                      <a:pt x="4161215" y="759289"/>
                      <a:pt x="4171489" y="754776"/>
                    </a:cubicBezTo>
                    <a:cubicBezTo>
                      <a:pt x="4177251" y="752280"/>
                      <a:pt x="4182243" y="746808"/>
                      <a:pt x="4186372" y="741718"/>
                    </a:cubicBezTo>
                    <a:cubicBezTo>
                      <a:pt x="4191365" y="735573"/>
                      <a:pt x="4193957" y="727412"/>
                      <a:pt x="4199429" y="721940"/>
                    </a:cubicBezTo>
                    <a:cubicBezTo>
                      <a:pt x="4212775" y="708305"/>
                      <a:pt x="4216905" y="693231"/>
                      <a:pt x="4212487" y="674604"/>
                    </a:cubicBezTo>
                    <a:cubicBezTo>
                      <a:pt x="4208551" y="658090"/>
                      <a:pt x="4218921" y="636006"/>
                      <a:pt x="4232555" y="632645"/>
                    </a:cubicBezTo>
                    <a:cubicBezTo>
                      <a:pt x="4247629" y="628900"/>
                      <a:pt x="4257999" y="619684"/>
                      <a:pt x="4268657" y="609410"/>
                    </a:cubicBezTo>
                    <a:cubicBezTo>
                      <a:pt x="4274609" y="603649"/>
                      <a:pt x="4282963" y="598656"/>
                      <a:pt x="4291028" y="597216"/>
                    </a:cubicBezTo>
                    <a:cubicBezTo>
                      <a:pt x="4321657" y="591647"/>
                      <a:pt x="4350557" y="598464"/>
                      <a:pt x="4379651" y="609506"/>
                    </a:cubicBezTo>
                    <a:cubicBezTo>
                      <a:pt x="4398661" y="616707"/>
                      <a:pt x="4419784" y="618627"/>
                      <a:pt x="4440139" y="621507"/>
                    </a:cubicBezTo>
                    <a:cubicBezTo>
                      <a:pt x="4446477" y="622371"/>
                      <a:pt x="4454542" y="620452"/>
                      <a:pt x="4460015" y="616899"/>
                    </a:cubicBezTo>
                    <a:cubicBezTo>
                      <a:pt x="4479218" y="604609"/>
                      <a:pt x="4498325" y="591935"/>
                      <a:pt x="4516183" y="577724"/>
                    </a:cubicBezTo>
                    <a:cubicBezTo>
                      <a:pt x="4532795" y="564379"/>
                      <a:pt x="4551517" y="558810"/>
                      <a:pt x="4571681" y="560250"/>
                    </a:cubicBezTo>
                    <a:cubicBezTo>
                      <a:pt x="4586371" y="561306"/>
                      <a:pt x="4599621" y="558905"/>
                      <a:pt x="4613447" y="555257"/>
                    </a:cubicBezTo>
                    <a:cubicBezTo>
                      <a:pt x="4624969" y="552185"/>
                      <a:pt x="4637643" y="550072"/>
                      <a:pt x="4649355" y="551417"/>
                    </a:cubicBezTo>
                    <a:cubicBezTo>
                      <a:pt x="4665775" y="553337"/>
                      <a:pt x="4679313" y="550553"/>
                      <a:pt x="4692467" y="540663"/>
                    </a:cubicBezTo>
                    <a:cubicBezTo>
                      <a:pt x="4699476" y="535382"/>
                      <a:pt x="4708502" y="532598"/>
                      <a:pt x="4716855" y="528949"/>
                    </a:cubicBezTo>
                    <a:cubicBezTo>
                      <a:pt x="4729721" y="523284"/>
                      <a:pt x="4743067" y="518483"/>
                      <a:pt x="4755645" y="512147"/>
                    </a:cubicBezTo>
                    <a:cubicBezTo>
                      <a:pt x="4769183" y="505425"/>
                      <a:pt x="4781569" y="496112"/>
                      <a:pt x="4795395" y="490351"/>
                    </a:cubicBezTo>
                    <a:cubicBezTo>
                      <a:pt x="4810278" y="484110"/>
                      <a:pt x="4819879" y="474605"/>
                      <a:pt x="4825928" y="459818"/>
                    </a:cubicBezTo>
                    <a:cubicBezTo>
                      <a:pt x="4829769" y="450504"/>
                      <a:pt x="4835049" y="440615"/>
                      <a:pt x="4842347" y="434086"/>
                    </a:cubicBezTo>
                    <a:cubicBezTo>
                      <a:pt x="4857422" y="420740"/>
                      <a:pt x="4875087" y="410370"/>
                      <a:pt x="4890451" y="397216"/>
                    </a:cubicBezTo>
                    <a:cubicBezTo>
                      <a:pt x="4912054" y="378781"/>
                      <a:pt x="4932025" y="359194"/>
                      <a:pt x="4933945" y="327701"/>
                    </a:cubicBezTo>
                    <a:cubicBezTo>
                      <a:pt x="4935001" y="310322"/>
                      <a:pt x="4944219" y="302929"/>
                      <a:pt x="4961214" y="298801"/>
                    </a:cubicBezTo>
                    <a:cubicBezTo>
                      <a:pt x="4966878" y="297457"/>
                      <a:pt x="4974945" y="294864"/>
                      <a:pt x="4976672" y="290639"/>
                    </a:cubicBezTo>
                    <a:cubicBezTo>
                      <a:pt x="4981857" y="278061"/>
                      <a:pt x="4992610" y="275565"/>
                      <a:pt x="5002979" y="270573"/>
                    </a:cubicBezTo>
                    <a:cubicBezTo>
                      <a:pt x="5009221" y="267596"/>
                      <a:pt x="5016903" y="261739"/>
                      <a:pt x="5018535" y="255690"/>
                    </a:cubicBezTo>
                    <a:cubicBezTo>
                      <a:pt x="5025255" y="231206"/>
                      <a:pt x="5043690" y="216804"/>
                      <a:pt x="5061069" y="200961"/>
                    </a:cubicBezTo>
                    <a:cubicBezTo>
                      <a:pt x="5066158" y="196256"/>
                      <a:pt x="5071631" y="190879"/>
                      <a:pt x="5074127" y="184735"/>
                    </a:cubicBezTo>
                    <a:cubicBezTo>
                      <a:pt x="5079409" y="171484"/>
                      <a:pt x="5087281" y="161882"/>
                      <a:pt x="5101108" y="156891"/>
                    </a:cubicBezTo>
                    <a:cubicBezTo>
                      <a:pt x="5105524" y="155354"/>
                      <a:pt x="5109557" y="151801"/>
                      <a:pt x="5112918" y="148441"/>
                    </a:cubicBezTo>
                    <a:cubicBezTo>
                      <a:pt x="5120119" y="141144"/>
                      <a:pt x="5126167" y="132598"/>
                      <a:pt x="5133753" y="125782"/>
                    </a:cubicBezTo>
                    <a:cubicBezTo>
                      <a:pt x="5153051" y="108211"/>
                      <a:pt x="5172159" y="90928"/>
                      <a:pt x="5183393" y="66348"/>
                    </a:cubicBezTo>
                    <a:cubicBezTo>
                      <a:pt x="5188865" y="54346"/>
                      <a:pt x="5195107" y="41288"/>
                      <a:pt x="5204709" y="33030"/>
                    </a:cubicBezTo>
                    <a:cubicBezTo>
                      <a:pt x="5216903" y="22565"/>
                      <a:pt x="5232937" y="16612"/>
                      <a:pt x="5247243" y="8451"/>
                    </a:cubicBezTo>
                    <a:close/>
                  </a:path>
                </a:pathLst>
              </a:custGeom>
              <a:blipFill dpi="0" rotWithShape="1">
                <a:blip r:embed="rId2">
                  <a:alphaModFix amt="57000"/>
                </a:blip>
                <a:srcRect/>
                <a:tile tx="0" ty="0" sx="100000" sy="100000" flip="none" algn="tl"/>
              </a:blip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grpSp>
      <p:pic>
        <p:nvPicPr>
          <p:cNvPr id="4" name="Picture 3">
            <a:extLst>
              <a:ext uri="{FF2B5EF4-FFF2-40B4-BE49-F238E27FC236}">
                <a16:creationId xmlns:a16="http://schemas.microsoft.com/office/drawing/2014/main" id="{BE56FBFE-343D-4E8C-8AC5-3A513AB617EE}"/>
              </a:ext>
            </a:extLst>
          </p:cNvPr>
          <p:cNvPicPr>
            <a:picLocks noChangeAspect="1"/>
          </p:cNvPicPr>
          <p:nvPr/>
        </p:nvPicPr>
        <p:blipFill>
          <a:blip r:embed="rId3"/>
          <a:stretch>
            <a:fillRect/>
          </a:stretch>
        </p:blipFill>
        <p:spPr>
          <a:xfrm>
            <a:off x="1273091" y="2130692"/>
            <a:ext cx="4369112" cy="2818077"/>
          </a:xfrm>
          <a:prstGeom prst="rect">
            <a:avLst/>
          </a:prstGeom>
        </p:spPr>
      </p:pic>
      <p:sp>
        <p:nvSpPr>
          <p:cNvPr id="3" name="Content Placeholder 2">
            <a:extLst>
              <a:ext uri="{FF2B5EF4-FFF2-40B4-BE49-F238E27FC236}">
                <a16:creationId xmlns:a16="http://schemas.microsoft.com/office/drawing/2014/main" id="{5C2F5558-5BAD-4D6E-85B6-EDD233FAA208}"/>
              </a:ext>
            </a:extLst>
          </p:cNvPr>
          <p:cNvSpPr>
            <a:spLocks noGrp="1"/>
          </p:cNvSpPr>
          <p:nvPr>
            <p:ph idx="1"/>
          </p:nvPr>
        </p:nvSpPr>
        <p:spPr>
          <a:xfrm>
            <a:off x="6981826" y="3146400"/>
            <a:ext cx="4391024" cy="2454300"/>
          </a:xfrm>
        </p:spPr>
        <p:txBody>
          <a:bodyPr>
            <a:normAutofit/>
          </a:bodyPr>
          <a:lstStyle/>
          <a:p>
            <a:r>
              <a:rPr lang="en-GB" dirty="0">
                <a:solidFill>
                  <a:schemeClr val="bg1">
                    <a:alpha val="80000"/>
                  </a:schemeClr>
                </a:solidFill>
              </a:rPr>
              <a:t>Founder of behavioural psychology</a:t>
            </a:r>
          </a:p>
          <a:p>
            <a:r>
              <a:rPr lang="en-GB" dirty="0">
                <a:solidFill>
                  <a:schemeClr val="bg1">
                    <a:alpha val="80000"/>
                  </a:schemeClr>
                </a:solidFill>
              </a:rPr>
              <a:t>Big fan of Pavlov</a:t>
            </a:r>
          </a:p>
          <a:p>
            <a:r>
              <a:rPr lang="en-GB" dirty="0">
                <a:solidFill>
                  <a:schemeClr val="bg1">
                    <a:alpha val="80000"/>
                  </a:schemeClr>
                </a:solidFill>
              </a:rPr>
              <a:t>Would it work on humans?</a:t>
            </a:r>
          </a:p>
          <a:p>
            <a:r>
              <a:rPr lang="en-GB" dirty="0">
                <a:solidFill>
                  <a:schemeClr val="bg1">
                    <a:alpha val="80000"/>
                  </a:schemeClr>
                </a:solidFill>
              </a:rPr>
              <a:t>Poor Little Albert (1920)</a:t>
            </a:r>
          </a:p>
        </p:txBody>
      </p:sp>
    </p:spTree>
    <p:extLst>
      <p:ext uri="{BB962C8B-B14F-4D97-AF65-F5344CB8AC3E}">
        <p14:creationId xmlns:p14="http://schemas.microsoft.com/office/powerpoint/2010/main" val="35535034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accent1">
            <a:lumMod val="75000"/>
          </a:schemeClr>
        </a:solidFill>
        <a:effectLst/>
      </p:bgPr>
    </p:bg>
    <p:spTree>
      <p:nvGrpSpPr>
        <p:cNvPr id="1" name=""/>
        <p:cNvGrpSpPr/>
        <p:nvPr/>
      </p:nvGrpSpPr>
      <p:grpSpPr>
        <a:xfrm>
          <a:off x="0" y="0"/>
          <a:ext cx="0" cy="0"/>
          <a:chOff x="0" y="0"/>
          <a:chExt cx="0" cy="0"/>
        </a:xfrm>
      </p:grpSpPr>
      <p:sp>
        <p:nvSpPr>
          <p:cNvPr id="28673" name="Rectangle 2"/>
          <p:cNvSpPr>
            <a:spLocks noGrp="1" noChangeArrowheads="1"/>
          </p:cNvSpPr>
          <p:nvPr>
            <p:ph type="title" idx="4294967295"/>
          </p:nvPr>
        </p:nvSpPr>
        <p:spPr>
          <a:xfrm>
            <a:off x="543208" y="244223"/>
            <a:ext cx="10972800" cy="1295400"/>
          </a:xfrm>
        </p:spPr>
        <p:txBody>
          <a:bodyPr>
            <a:normAutofit/>
          </a:bodyPr>
          <a:lstStyle/>
          <a:p>
            <a:r>
              <a:rPr lang="en-US" sz="6000" dirty="0">
                <a:solidFill>
                  <a:schemeClr val="bg1"/>
                </a:solidFill>
              </a:rPr>
              <a:t>The </a:t>
            </a:r>
            <a:r>
              <a:rPr lang="ja-JP" altLang="en-US" sz="6000" dirty="0">
                <a:solidFill>
                  <a:schemeClr val="bg1"/>
                </a:solidFill>
              </a:rPr>
              <a:t>“</a:t>
            </a:r>
            <a:r>
              <a:rPr lang="en-US" altLang="ja-JP" sz="6000" dirty="0">
                <a:solidFill>
                  <a:schemeClr val="bg1"/>
                </a:solidFill>
              </a:rPr>
              <a:t>Little Albert</a:t>
            </a:r>
            <a:r>
              <a:rPr lang="ja-JP" altLang="en-US" sz="6000" dirty="0">
                <a:solidFill>
                  <a:schemeClr val="bg1"/>
                </a:solidFill>
              </a:rPr>
              <a:t>”</a:t>
            </a:r>
            <a:r>
              <a:rPr lang="en-US" altLang="ja-JP" sz="6000" dirty="0">
                <a:solidFill>
                  <a:schemeClr val="bg1"/>
                </a:solidFill>
              </a:rPr>
              <a:t> Study</a:t>
            </a:r>
            <a:endParaRPr lang="en-US" sz="6000" dirty="0">
              <a:solidFill>
                <a:schemeClr val="bg1"/>
              </a:solidFill>
            </a:endParaRPr>
          </a:p>
        </p:txBody>
      </p:sp>
      <p:graphicFrame>
        <p:nvGraphicFramePr>
          <p:cNvPr id="2" name="Content Placeholder 1"/>
          <p:cNvGraphicFramePr>
            <a:graphicFrameLocks noGrp="1"/>
          </p:cNvGraphicFramePr>
          <p:nvPr>
            <p:ph idx="4294967295"/>
            <p:extLst>
              <p:ext uri="{D42A27DB-BD31-4B8C-83A1-F6EECF244321}">
                <p14:modId xmlns:p14="http://schemas.microsoft.com/office/powerpoint/2010/main" val="2512043683"/>
              </p:ext>
            </p:extLst>
          </p:nvPr>
        </p:nvGraphicFramePr>
        <p:xfrm>
          <a:off x="1690687" y="1668934"/>
          <a:ext cx="8810625" cy="441483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411764134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2">
                                            <p:graphicEl>
                                              <a:dgm id="{494FF8B2-3318-0E4F-9502-0DA588B611D6}"/>
                                            </p:graphicEl>
                                          </p:spTgt>
                                        </p:tgtEl>
                                        <p:attrNameLst>
                                          <p:attrName>style.visibility</p:attrName>
                                        </p:attrNameLst>
                                      </p:cBhvr>
                                      <p:to>
                                        <p:strVal val="visible"/>
                                      </p:to>
                                    </p:set>
                                    <p:animEffect transition="in" filter="fade">
                                      <p:cBhvr>
                                        <p:cTn id="7" dur="1000"/>
                                        <p:tgtEl>
                                          <p:spTgt spid="2">
                                            <p:graphicEl>
                                              <a:dgm id="{494FF8B2-3318-0E4F-9502-0DA588B611D6}"/>
                                            </p:graphicEl>
                                          </p:spTgt>
                                        </p:tgtEl>
                                      </p:cBhvr>
                                    </p:animEffect>
                                    <p:anim calcmode="lin" valueType="num">
                                      <p:cBhvr>
                                        <p:cTn id="8" dur="1000" fill="hold"/>
                                        <p:tgtEl>
                                          <p:spTgt spid="2">
                                            <p:graphicEl>
                                              <a:dgm id="{494FF8B2-3318-0E4F-9502-0DA588B611D6}"/>
                                            </p:graphicEl>
                                          </p:spTgt>
                                        </p:tgtEl>
                                        <p:attrNameLst>
                                          <p:attrName>ppt_x</p:attrName>
                                        </p:attrNameLst>
                                      </p:cBhvr>
                                      <p:tavLst>
                                        <p:tav tm="0">
                                          <p:val>
                                            <p:strVal val="#ppt_x"/>
                                          </p:val>
                                        </p:tav>
                                        <p:tav tm="100000">
                                          <p:val>
                                            <p:strVal val="#ppt_x"/>
                                          </p:val>
                                        </p:tav>
                                      </p:tavLst>
                                    </p:anim>
                                    <p:anim calcmode="lin" valueType="num">
                                      <p:cBhvr>
                                        <p:cTn id="9" dur="1000" fill="hold"/>
                                        <p:tgtEl>
                                          <p:spTgt spid="2">
                                            <p:graphicEl>
                                              <a:dgm id="{494FF8B2-3318-0E4F-9502-0DA588B611D6}"/>
                                            </p:graphic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2">
                                            <p:graphicEl>
                                              <a:dgm id="{A2DE6418-BC3F-AE4D-960F-D2852667CDCC}"/>
                                            </p:graphicEl>
                                          </p:spTgt>
                                        </p:tgtEl>
                                        <p:attrNameLst>
                                          <p:attrName>style.visibility</p:attrName>
                                        </p:attrNameLst>
                                      </p:cBhvr>
                                      <p:to>
                                        <p:strVal val="visible"/>
                                      </p:to>
                                    </p:set>
                                    <p:animEffect transition="in" filter="fade">
                                      <p:cBhvr>
                                        <p:cTn id="14" dur="1000"/>
                                        <p:tgtEl>
                                          <p:spTgt spid="2">
                                            <p:graphicEl>
                                              <a:dgm id="{A2DE6418-BC3F-AE4D-960F-D2852667CDCC}"/>
                                            </p:graphicEl>
                                          </p:spTgt>
                                        </p:tgtEl>
                                      </p:cBhvr>
                                    </p:animEffect>
                                    <p:anim calcmode="lin" valueType="num">
                                      <p:cBhvr>
                                        <p:cTn id="15" dur="1000" fill="hold"/>
                                        <p:tgtEl>
                                          <p:spTgt spid="2">
                                            <p:graphicEl>
                                              <a:dgm id="{A2DE6418-BC3F-AE4D-960F-D2852667CDCC}"/>
                                            </p:graphicEl>
                                          </p:spTgt>
                                        </p:tgtEl>
                                        <p:attrNameLst>
                                          <p:attrName>ppt_x</p:attrName>
                                        </p:attrNameLst>
                                      </p:cBhvr>
                                      <p:tavLst>
                                        <p:tav tm="0">
                                          <p:val>
                                            <p:strVal val="#ppt_x"/>
                                          </p:val>
                                        </p:tav>
                                        <p:tav tm="100000">
                                          <p:val>
                                            <p:strVal val="#ppt_x"/>
                                          </p:val>
                                        </p:tav>
                                      </p:tavLst>
                                    </p:anim>
                                    <p:anim calcmode="lin" valueType="num">
                                      <p:cBhvr>
                                        <p:cTn id="16" dur="1000" fill="hold"/>
                                        <p:tgtEl>
                                          <p:spTgt spid="2">
                                            <p:graphicEl>
                                              <a:dgm id="{A2DE6418-BC3F-AE4D-960F-D2852667CDCC}"/>
                                            </p:graphicEl>
                                          </p:spTgt>
                                        </p:tgtEl>
                                        <p:attrNameLst>
                                          <p:attrName>ppt_y</p:attrName>
                                        </p:attrNameLst>
                                      </p:cBhvr>
                                      <p:tavLst>
                                        <p:tav tm="0">
                                          <p:val>
                                            <p:strVal val="#ppt_y+.1"/>
                                          </p:val>
                                        </p:tav>
                                        <p:tav tm="100000">
                                          <p:val>
                                            <p:strVal val="#ppt_y"/>
                                          </p:val>
                                        </p:tav>
                                      </p:tavLst>
                                    </p:anim>
                                  </p:childTnLst>
                                </p:cTn>
                              </p:par>
                              <p:par>
                                <p:cTn id="17" presetID="42" presetClass="entr" presetSubtype="0" fill="hold" grpId="0" nodeType="withEffect">
                                  <p:stCondLst>
                                    <p:cond delay="0"/>
                                  </p:stCondLst>
                                  <p:childTnLst>
                                    <p:set>
                                      <p:cBhvr>
                                        <p:cTn id="18" dur="1" fill="hold">
                                          <p:stCondLst>
                                            <p:cond delay="0"/>
                                          </p:stCondLst>
                                        </p:cTn>
                                        <p:tgtEl>
                                          <p:spTgt spid="2">
                                            <p:graphicEl>
                                              <a:dgm id="{AC41DF57-3C78-D840-81E9-791D17295DD6}"/>
                                            </p:graphicEl>
                                          </p:spTgt>
                                        </p:tgtEl>
                                        <p:attrNameLst>
                                          <p:attrName>style.visibility</p:attrName>
                                        </p:attrNameLst>
                                      </p:cBhvr>
                                      <p:to>
                                        <p:strVal val="visible"/>
                                      </p:to>
                                    </p:set>
                                    <p:animEffect transition="in" filter="fade">
                                      <p:cBhvr>
                                        <p:cTn id="19" dur="1000"/>
                                        <p:tgtEl>
                                          <p:spTgt spid="2">
                                            <p:graphicEl>
                                              <a:dgm id="{AC41DF57-3C78-D840-81E9-791D17295DD6}"/>
                                            </p:graphicEl>
                                          </p:spTgt>
                                        </p:tgtEl>
                                      </p:cBhvr>
                                    </p:animEffect>
                                    <p:anim calcmode="lin" valueType="num">
                                      <p:cBhvr>
                                        <p:cTn id="20" dur="1000" fill="hold"/>
                                        <p:tgtEl>
                                          <p:spTgt spid="2">
                                            <p:graphicEl>
                                              <a:dgm id="{AC41DF57-3C78-D840-81E9-791D17295DD6}"/>
                                            </p:graphicEl>
                                          </p:spTgt>
                                        </p:tgtEl>
                                        <p:attrNameLst>
                                          <p:attrName>ppt_x</p:attrName>
                                        </p:attrNameLst>
                                      </p:cBhvr>
                                      <p:tavLst>
                                        <p:tav tm="0">
                                          <p:val>
                                            <p:strVal val="#ppt_x"/>
                                          </p:val>
                                        </p:tav>
                                        <p:tav tm="100000">
                                          <p:val>
                                            <p:strVal val="#ppt_x"/>
                                          </p:val>
                                        </p:tav>
                                      </p:tavLst>
                                    </p:anim>
                                    <p:anim calcmode="lin" valueType="num">
                                      <p:cBhvr>
                                        <p:cTn id="21" dur="1000" fill="hold"/>
                                        <p:tgtEl>
                                          <p:spTgt spid="2">
                                            <p:graphicEl>
                                              <a:dgm id="{AC41DF57-3C78-D840-81E9-791D17295DD6}"/>
                                            </p:graphicEl>
                                          </p:spTgt>
                                        </p:tgtEl>
                                        <p:attrNameLst>
                                          <p:attrName>ppt_y</p:attrName>
                                        </p:attrNameLst>
                                      </p:cBhvr>
                                      <p:tavLst>
                                        <p:tav tm="0">
                                          <p:val>
                                            <p:strVal val="#ppt_y+.1"/>
                                          </p:val>
                                        </p:tav>
                                        <p:tav tm="100000">
                                          <p:val>
                                            <p:strVal val="#ppt_y"/>
                                          </p:val>
                                        </p:tav>
                                      </p:tavLst>
                                    </p:anim>
                                  </p:childTnLst>
                                </p:cTn>
                              </p:par>
                            </p:childTnLst>
                          </p:cTn>
                        </p:par>
                      </p:childTnLst>
                    </p:cTn>
                  </p:par>
                  <p:par>
                    <p:cTn id="22" fill="hold">
                      <p:stCondLst>
                        <p:cond delay="indefinite"/>
                      </p:stCondLst>
                      <p:childTnLst>
                        <p:par>
                          <p:cTn id="23" fill="hold">
                            <p:stCondLst>
                              <p:cond delay="0"/>
                            </p:stCondLst>
                            <p:childTnLst>
                              <p:par>
                                <p:cTn id="24" presetID="42" presetClass="entr" presetSubtype="0" fill="hold" grpId="0" nodeType="clickEffect">
                                  <p:stCondLst>
                                    <p:cond delay="0"/>
                                  </p:stCondLst>
                                  <p:childTnLst>
                                    <p:set>
                                      <p:cBhvr>
                                        <p:cTn id="25" dur="1" fill="hold">
                                          <p:stCondLst>
                                            <p:cond delay="0"/>
                                          </p:stCondLst>
                                        </p:cTn>
                                        <p:tgtEl>
                                          <p:spTgt spid="2">
                                            <p:graphicEl>
                                              <a:dgm id="{7BD4D944-6B90-004A-A79D-FFC3AEA1978A}"/>
                                            </p:graphicEl>
                                          </p:spTgt>
                                        </p:tgtEl>
                                        <p:attrNameLst>
                                          <p:attrName>style.visibility</p:attrName>
                                        </p:attrNameLst>
                                      </p:cBhvr>
                                      <p:to>
                                        <p:strVal val="visible"/>
                                      </p:to>
                                    </p:set>
                                    <p:animEffect transition="in" filter="fade">
                                      <p:cBhvr>
                                        <p:cTn id="26" dur="1000"/>
                                        <p:tgtEl>
                                          <p:spTgt spid="2">
                                            <p:graphicEl>
                                              <a:dgm id="{7BD4D944-6B90-004A-A79D-FFC3AEA1978A}"/>
                                            </p:graphicEl>
                                          </p:spTgt>
                                        </p:tgtEl>
                                      </p:cBhvr>
                                    </p:animEffect>
                                    <p:anim calcmode="lin" valueType="num">
                                      <p:cBhvr>
                                        <p:cTn id="27" dur="1000" fill="hold"/>
                                        <p:tgtEl>
                                          <p:spTgt spid="2">
                                            <p:graphicEl>
                                              <a:dgm id="{7BD4D944-6B90-004A-A79D-FFC3AEA1978A}"/>
                                            </p:graphicEl>
                                          </p:spTgt>
                                        </p:tgtEl>
                                        <p:attrNameLst>
                                          <p:attrName>ppt_x</p:attrName>
                                        </p:attrNameLst>
                                      </p:cBhvr>
                                      <p:tavLst>
                                        <p:tav tm="0">
                                          <p:val>
                                            <p:strVal val="#ppt_x"/>
                                          </p:val>
                                        </p:tav>
                                        <p:tav tm="100000">
                                          <p:val>
                                            <p:strVal val="#ppt_x"/>
                                          </p:val>
                                        </p:tav>
                                      </p:tavLst>
                                    </p:anim>
                                    <p:anim calcmode="lin" valueType="num">
                                      <p:cBhvr>
                                        <p:cTn id="28" dur="1000" fill="hold"/>
                                        <p:tgtEl>
                                          <p:spTgt spid="2">
                                            <p:graphicEl>
                                              <a:dgm id="{7BD4D944-6B90-004A-A79D-FFC3AEA1978A}"/>
                                            </p:graphicEl>
                                          </p:spTgt>
                                        </p:tgtEl>
                                        <p:attrNameLst>
                                          <p:attrName>ppt_y</p:attrName>
                                        </p:attrNameLst>
                                      </p:cBhvr>
                                      <p:tavLst>
                                        <p:tav tm="0">
                                          <p:val>
                                            <p:strVal val="#ppt_y+.1"/>
                                          </p:val>
                                        </p:tav>
                                        <p:tav tm="100000">
                                          <p:val>
                                            <p:strVal val="#ppt_y"/>
                                          </p:val>
                                        </p:tav>
                                      </p:tavLst>
                                    </p:anim>
                                  </p:childTnLst>
                                </p:cTn>
                              </p:par>
                              <p:par>
                                <p:cTn id="29" presetID="42" presetClass="entr" presetSubtype="0" fill="hold" grpId="0" nodeType="withEffect">
                                  <p:stCondLst>
                                    <p:cond delay="0"/>
                                  </p:stCondLst>
                                  <p:childTnLst>
                                    <p:set>
                                      <p:cBhvr>
                                        <p:cTn id="30" dur="1" fill="hold">
                                          <p:stCondLst>
                                            <p:cond delay="0"/>
                                          </p:stCondLst>
                                        </p:cTn>
                                        <p:tgtEl>
                                          <p:spTgt spid="2">
                                            <p:graphicEl>
                                              <a:dgm id="{12519941-8D71-AB48-8F10-B560A7CDCC66}"/>
                                            </p:graphicEl>
                                          </p:spTgt>
                                        </p:tgtEl>
                                        <p:attrNameLst>
                                          <p:attrName>style.visibility</p:attrName>
                                        </p:attrNameLst>
                                      </p:cBhvr>
                                      <p:to>
                                        <p:strVal val="visible"/>
                                      </p:to>
                                    </p:set>
                                    <p:animEffect transition="in" filter="fade">
                                      <p:cBhvr>
                                        <p:cTn id="31" dur="1000"/>
                                        <p:tgtEl>
                                          <p:spTgt spid="2">
                                            <p:graphicEl>
                                              <a:dgm id="{12519941-8D71-AB48-8F10-B560A7CDCC66}"/>
                                            </p:graphicEl>
                                          </p:spTgt>
                                        </p:tgtEl>
                                      </p:cBhvr>
                                    </p:animEffect>
                                    <p:anim calcmode="lin" valueType="num">
                                      <p:cBhvr>
                                        <p:cTn id="32" dur="1000" fill="hold"/>
                                        <p:tgtEl>
                                          <p:spTgt spid="2">
                                            <p:graphicEl>
                                              <a:dgm id="{12519941-8D71-AB48-8F10-B560A7CDCC66}"/>
                                            </p:graphicEl>
                                          </p:spTgt>
                                        </p:tgtEl>
                                        <p:attrNameLst>
                                          <p:attrName>ppt_x</p:attrName>
                                        </p:attrNameLst>
                                      </p:cBhvr>
                                      <p:tavLst>
                                        <p:tav tm="0">
                                          <p:val>
                                            <p:strVal val="#ppt_x"/>
                                          </p:val>
                                        </p:tav>
                                        <p:tav tm="100000">
                                          <p:val>
                                            <p:strVal val="#ppt_x"/>
                                          </p:val>
                                        </p:tav>
                                      </p:tavLst>
                                    </p:anim>
                                    <p:anim calcmode="lin" valueType="num">
                                      <p:cBhvr>
                                        <p:cTn id="33" dur="1000" fill="hold"/>
                                        <p:tgtEl>
                                          <p:spTgt spid="2">
                                            <p:graphicEl>
                                              <a:dgm id="{12519941-8D71-AB48-8F10-B560A7CDCC66}"/>
                                            </p:graphicEl>
                                          </p:spTgt>
                                        </p:tgtEl>
                                        <p:attrNameLst>
                                          <p:attrName>ppt_y</p:attrName>
                                        </p:attrNameLst>
                                      </p:cBhvr>
                                      <p:tavLst>
                                        <p:tav tm="0">
                                          <p:val>
                                            <p:strVal val="#ppt_y+.1"/>
                                          </p:val>
                                        </p:tav>
                                        <p:tav tm="100000">
                                          <p:val>
                                            <p:strVal val="#ppt_y"/>
                                          </p:val>
                                        </p:tav>
                                      </p:tavLst>
                                    </p:anim>
                                  </p:childTnLst>
                                </p:cTn>
                              </p:par>
                            </p:childTnLst>
                          </p:cTn>
                        </p:par>
                      </p:childTnLst>
                    </p:cTn>
                  </p:par>
                  <p:par>
                    <p:cTn id="34" fill="hold">
                      <p:stCondLst>
                        <p:cond delay="indefinite"/>
                      </p:stCondLst>
                      <p:childTnLst>
                        <p:par>
                          <p:cTn id="35" fill="hold">
                            <p:stCondLst>
                              <p:cond delay="0"/>
                            </p:stCondLst>
                            <p:childTnLst>
                              <p:par>
                                <p:cTn id="36" presetID="42" presetClass="entr" presetSubtype="0" fill="hold" grpId="0" nodeType="clickEffect">
                                  <p:stCondLst>
                                    <p:cond delay="0"/>
                                  </p:stCondLst>
                                  <p:childTnLst>
                                    <p:set>
                                      <p:cBhvr>
                                        <p:cTn id="37" dur="1" fill="hold">
                                          <p:stCondLst>
                                            <p:cond delay="0"/>
                                          </p:stCondLst>
                                        </p:cTn>
                                        <p:tgtEl>
                                          <p:spTgt spid="2">
                                            <p:graphicEl>
                                              <a:dgm id="{D731B286-440C-9043-ADA5-1AAE28AB9200}"/>
                                            </p:graphicEl>
                                          </p:spTgt>
                                        </p:tgtEl>
                                        <p:attrNameLst>
                                          <p:attrName>style.visibility</p:attrName>
                                        </p:attrNameLst>
                                      </p:cBhvr>
                                      <p:to>
                                        <p:strVal val="visible"/>
                                      </p:to>
                                    </p:set>
                                    <p:animEffect transition="in" filter="fade">
                                      <p:cBhvr>
                                        <p:cTn id="38" dur="1000"/>
                                        <p:tgtEl>
                                          <p:spTgt spid="2">
                                            <p:graphicEl>
                                              <a:dgm id="{D731B286-440C-9043-ADA5-1AAE28AB9200}"/>
                                            </p:graphicEl>
                                          </p:spTgt>
                                        </p:tgtEl>
                                      </p:cBhvr>
                                    </p:animEffect>
                                    <p:anim calcmode="lin" valueType="num">
                                      <p:cBhvr>
                                        <p:cTn id="39" dur="1000" fill="hold"/>
                                        <p:tgtEl>
                                          <p:spTgt spid="2">
                                            <p:graphicEl>
                                              <a:dgm id="{D731B286-440C-9043-ADA5-1AAE28AB9200}"/>
                                            </p:graphicEl>
                                          </p:spTgt>
                                        </p:tgtEl>
                                        <p:attrNameLst>
                                          <p:attrName>ppt_x</p:attrName>
                                        </p:attrNameLst>
                                      </p:cBhvr>
                                      <p:tavLst>
                                        <p:tav tm="0">
                                          <p:val>
                                            <p:strVal val="#ppt_x"/>
                                          </p:val>
                                        </p:tav>
                                        <p:tav tm="100000">
                                          <p:val>
                                            <p:strVal val="#ppt_x"/>
                                          </p:val>
                                        </p:tav>
                                      </p:tavLst>
                                    </p:anim>
                                    <p:anim calcmode="lin" valueType="num">
                                      <p:cBhvr>
                                        <p:cTn id="40" dur="1000" fill="hold"/>
                                        <p:tgtEl>
                                          <p:spTgt spid="2">
                                            <p:graphicEl>
                                              <a:dgm id="{D731B286-440C-9043-ADA5-1AAE28AB9200}"/>
                                            </p:graphicEl>
                                          </p:spTgt>
                                        </p:tgtEl>
                                        <p:attrNameLst>
                                          <p:attrName>ppt_y</p:attrName>
                                        </p:attrNameLst>
                                      </p:cBhvr>
                                      <p:tavLst>
                                        <p:tav tm="0">
                                          <p:val>
                                            <p:strVal val="#ppt_y+.1"/>
                                          </p:val>
                                        </p:tav>
                                        <p:tav tm="100000">
                                          <p:val>
                                            <p:strVal val="#ppt_y"/>
                                          </p:val>
                                        </p:tav>
                                      </p:tavLst>
                                    </p:anim>
                                  </p:childTnLst>
                                </p:cTn>
                              </p:par>
                              <p:par>
                                <p:cTn id="41" presetID="42" presetClass="entr" presetSubtype="0" fill="hold" grpId="0" nodeType="withEffect">
                                  <p:stCondLst>
                                    <p:cond delay="0"/>
                                  </p:stCondLst>
                                  <p:childTnLst>
                                    <p:set>
                                      <p:cBhvr>
                                        <p:cTn id="42" dur="1" fill="hold">
                                          <p:stCondLst>
                                            <p:cond delay="0"/>
                                          </p:stCondLst>
                                        </p:cTn>
                                        <p:tgtEl>
                                          <p:spTgt spid="2">
                                            <p:graphicEl>
                                              <a:dgm id="{C38E253A-0F40-4641-BB9A-BD275BCC69AE}"/>
                                            </p:graphicEl>
                                          </p:spTgt>
                                        </p:tgtEl>
                                        <p:attrNameLst>
                                          <p:attrName>style.visibility</p:attrName>
                                        </p:attrNameLst>
                                      </p:cBhvr>
                                      <p:to>
                                        <p:strVal val="visible"/>
                                      </p:to>
                                    </p:set>
                                    <p:animEffect transition="in" filter="fade">
                                      <p:cBhvr>
                                        <p:cTn id="43" dur="1000"/>
                                        <p:tgtEl>
                                          <p:spTgt spid="2">
                                            <p:graphicEl>
                                              <a:dgm id="{C38E253A-0F40-4641-BB9A-BD275BCC69AE}"/>
                                            </p:graphicEl>
                                          </p:spTgt>
                                        </p:tgtEl>
                                      </p:cBhvr>
                                    </p:animEffect>
                                    <p:anim calcmode="lin" valueType="num">
                                      <p:cBhvr>
                                        <p:cTn id="44" dur="1000" fill="hold"/>
                                        <p:tgtEl>
                                          <p:spTgt spid="2">
                                            <p:graphicEl>
                                              <a:dgm id="{C38E253A-0F40-4641-BB9A-BD275BCC69AE}"/>
                                            </p:graphicEl>
                                          </p:spTgt>
                                        </p:tgtEl>
                                        <p:attrNameLst>
                                          <p:attrName>ppt_x</p:attrName>
                                        </p:attrNameLst>
                                      </p:cBhvr>
                                      <p:tavLst>
                                        <p:tav tm="0">
                                          <p:val>
                                            <p:strVal val="#ppt_x"/>
                                          </p:val>
                                        </p:tav>
                                        <p:tav tm="100000">
                                          <p:val>
                                            <p:strVal val="#ppt_x"/>
                                          </p:val>
                                        </p:tav>
                                      </p:tavLst>
                                    </p:anim>
                                    <p:anim calcmode="lin" valueType="num">
                                      <p:cBhvr>
                                        <p:cTn id="45" dur="1000" fill="hold"/>
                                        <p:tgtEl>
                                          <p:spTgt spid="2">
                                            <p:graphicEl>
                                              <a:dgm id="{C38E253A-0F40-4641-BB9A-BD275BCC69AE}"/>
                                            </p:graphic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2" grpId="0">
        <p:bldSub>
          <a:bldDgm bld="one"/>
        </p:bldSub>
      </p:bldGraphic>
    </p:bldLst>
  </p:timing>
</p:sld>
</file>

<file path=ppt/slides/slide12.xml><?xml version="1.0" encoding="utf-8"?>
<p:sld xmlns:a="http://schemas.openxmlformats.org/drawingml/2006/main" xmlns:r="http://schemas.openxmlformats.org/officeDocument/2006/relationships" xmlns:p="http://schemas.openxmlformats.org/presentationml/2006/main">
  <p:cSld>
    <p:bg>
      <p:bgPr>
        <a:solidFill>
          <a:srgbClr val="000000"/>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71B2258F-86CA-4D4D-8270-BC05FCDEBF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7999"/>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C5D36A7A-ECD4-49F3-A106-3A6BCDF5B036}"/>
              </a:ext>
            </a:extLst>
          </p:cNvPr>
          <p:cNvPicPr>
            <a:picLocks noChangeAspect="1"/>
          </p:cNvPicPr>
          <p:nvPr/>
        </p:nvPicPr>
        <p:blipFill rotWithShape="1">
          <a:blip r:embed="rId2">
            <a:alphaModFix amt="50000"/>
          </a:blip>
          <a:srcRect l="1655" r="-3" b="-3"/>
          <a:stretch/>
        </p:blipFill>
        <p:spPr>
          <a:xfrm>
            <a:off x="20" y="1"/>
            <a:ext cx="12191980" cy="6857999"/>
          </a:xfrm>
          <a:prstGeom prst="rect">
            <a:avLst/>
          </a:prstGeom>
        </p:spPr>
      </p:pic>
      <p:sp>
        <p:nvSpPr>
          <p:cNvPr id="2" name="Title 1">
            <a:extLst>
              <a:ext uri="{FF2B5EF4-FFF2-40B4-BE49-F238E27FC236}">
                <a16:creationId xmlns:a16="http://schemas.microsoft.com/office/drawing/2014/main" id="{8A224661-862E-4AD9-B23A-D6772942E9A1}"/>
              </a:ext>
            </a:extLst>
          </p:cNvPr>
          <p:cNvSpPr>
            <a:spLocks noGrp="1"/>
          </p:cNvSpPr>
          <p:nvPr>
            <p:ph type="title"/>
          </p:nvPr>
        </p:nvSpPr>
        <p:spPr>
          <a:xfrm>
            <a:off x="280826" y="1493560"/>
            <a:ext cx="9150849" cy="3870878"/>
          </a:xfrm>
        </p:spPr>
        <p:txBody>
          <a:bodyPr vert="horz" lIns="91440" tIns="45720" rIns="91440" bIns="45720" rtlCol="0" anchor="b">
            <a:normAutofit/>
          </a:bodyPr>
          <a:lstStyle/>
          <a:p>
            <a:r>
              <a:rPr lang="en-US" sz="7200" dirty="0">
                <a:solidFill>
                  <a:srgbClr val="FFFFFF"/>
                </a:solidFill>
              </a:rPr>
              <a:t>BF Skinner </a:t>
            </a:r>
            <a:r>
              <a:rPr lang="en-US" sz="6000" dirty="0">
                <a:solidFill>
                  <a:srgbClr val="FFFFFF"/>
                </a:solidFill>
              </a:rPr>
              <a:t>(1904-1990)</a:t>
            </a:r>
            <a:br>
              <a:rPr lang="en-US" sz="6000" dirty="0">
                <a:solidFill>
                  <a:srgbClr val="FFFFFF"/>
                </a:solidFill>
              </a:rPr>
            </a:br>
            <a:br>
              <a:rPr lang="en-US" sz="6000" dirty="0">
                <a:solidFill>
                  <a:srgbClr val="FFFFFF"/>
                </a:solidFill>
              </a:rPr>
            </a:br>
            <a:r>
              <a:rPr lang="en-US" sz="6000" dirty="0">
                <a:solidFill>
                  <a:srgbClr val="FFFFFF"/>
                </a:solidFill>
              </a:rPr>
              <a:t>Operant Conditioning</a:t>
            </a:r>
          </a:p>
        </p:txBody>
      </p:sp>
    </p:spTree>
    <p:extLst>
      <p:ext uri="{BB962C8B-B14F-4D97-AF65-F5344CB8AC3E}">
        <p14:creationId xmlns:p14="http://schemas.microsoft.com/office/powerpoint/2010/main" val="415410807"/>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3.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 name="Title 3">
            <a:extLst>
              <a:ext uri="{FF2B5EF4-FFF2-40B4-BE49-F238E27FC236}">
                <a16:creationId xmlns:a16="http://schemas.microsoft.com/office/drawing/2014/main" id="{32F9D4FC-71B9-610B-92DB-505301ED00C8}"/>
              </a:ext>
            </a:extLst>
          </p:cNvPr>
          <p:cNvSpPr>
            <a:spLocks noGrp="1"/>
          </p:cNvSpPr>
          <p:nvPr>
            <p:ph type="title"/>
          </p:nvPr>
        </p:nvSpPr>
        <p:spPr>
          <a:xfrm>
            <a:off x="345034" y="851192"/>
            <a:ext cx="4054641" cy="1143000"/>
          </a:xfrm>
        </p:spPr>
        <p:txBody>
          <a:bodyPr/>
          <a:lstStyle/>
          <a:p>
            <a:r>
              <a:rPr lang="en-GB" sz="6000" dirty="0"/>
              <a:t>BF Skinner</a:t>
            </a:r>
          </a:p>
        </p:txBody>
      </p:sp>
      <p:sp>
        <p:nvSpPr>
          <p:cNvPr id="29698" name="Content Placeholder 2"/>
          <p:cNvSpPr>
            <a:spLocks noGrp="1"/>
          </p:cNvSpPr>
          <p:nvPr>
            <p:ph idx="1"/>
          </p:nvPr>
        </p:nvSpPr>
        <p:spPr>
          <a:xfrm>
            <a:off x="256854" y="2373330"/>
            <a:ext cx="3863083" cy="3633478"/>
          </a:xfrm>
        </p:spPr>
        <p:txBody>
          <a:bodyPr>
            <a:normAutofit/>
          </a:bodyPr>
          <a:lstStyle/>
          <a:p>
            <a:pPr eaLnBrk="1" hangingPunct="1"/>
            <a:r>
              <a:rPr lang="en-GB" sz="2400" dirty="0"/>
              <a:t>His “Skinner box” was used in order to investigate the impact of reward and punishment on behaviour.</a:t>
            </a:r>
          </a:p>
          <a:p>
            <a:pPr eaLnBrk="1" hangingPunct="1"/>
            <a:r>
              <a:rPr lang="en-GB" sz="2400" dirty="0"/>
              <a:t>Their reward was food and they were required to learn (in a variety of ways) how to get it.</a:t>
            </a:r>
          </a:p>
        </p:txBody>
      </p:sp>
      <p:sp>
        <p:nvSpPr>
          <p:cNvPr id="2" name="Slide Number Placeholder 1"/>
          <p:cNvSpPr>
            <a:spLocks noGrp="1"/>
          </p:cNvSpPr>
          <p:nvPr>
            <p:ph type="sldNum" sz="quarter" idx="12"/>
          </p:nvPr>
        </p:nvSpPr>
        <p:spPr>
          <a:xfrm>
            <a:off x="11507788" y="6042025"/>
            <a:ext cx="684212" cy="365125"/>
          </a:xfrm>
          <a:prstGeom prst="rect">
            <a:avLst/>
          </a:prstGeom>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fld id="{6A66ED19-7386-4E95-B579-D438E3733501}" type="slidenum">
              <a:rPr kumimoji="0" lang="en-GB" sz="1800" b="0" i="0" u="none" strike="noStrike" kern="1200" cap="none" spc="0" normalizeH="0" baseline="0" noProof="0" smtClean="0">
                <a:ln>
                  <a:noFill/>
                </a:ln>
                <a:solidFill>
                  <a:prstClr val="white">
                    <a:tint val="75000"/>
                  </a:prstClr>
                </a:solidFill>
                <a:effectLst/>
                <a:uLnTx/>
                <a:uFillTx/>
                <a:latin typeface="Arial"/>
                <a:ea typeface="ＭＳ Ｐゴシック"/>
                <a:cs typeface="+mn-cs"/>
              </a:rPr>
              <a:pPr marL="0" marR="0" lvl="0" indent="0" algn="l" defTabSz="914400" rtl="0" eaLnBrk="1" fontAlgn="auto" latinLnBrk="0" hangingPunct="1">
                <a:lnSpc>
                  <a:spcPct val="100000"/>
                </a:lnSpc>
                <a:spcBef>
                  <a:spcPts val="0"/>
                </a:spcBef>
                <a:spcAft>
                  <a:spcPts val="0"/>
                </a:spcAft>
                <a:buClrTx/>
                <a:buSzTx/>
                <a:buFontTx/>
                <a:buNone/>
                <a:tabLst/>
                <a:defRPr/>
              </a:pPr>
              <a:t>13</a:t>
            </a:fld>
            <a:endParaRPr kumimoji="0" lang="en-GB" sz="1800" b="0" i="0" u="none" strike="noStrike" kern="1200" cap="none" spc="0" normalizeH="0" baseline="0" noProof="0">
              <a:ln>
                <a:noFill/>
              </a:ln>
              <a:solidFill>
                <a:prstClr val="white">
                  <a:tint val="75000"/>
                </a:prstClr>
              </a:solidFill>
              <a:effectLst/>
              <a:uLnTx/>
              <a:uFillTx/>
              <a:latin typeface="Arial"/>
              <a:ea typeface="ＭＳ Ｐゴシック"/>
              <a:cs typeface="+mn-cs"/>
            </a:endParaRPr>
          </a:p>
        </p:txBody>
      </p:sp>
      <p:pic>
        <p:nvPicPr>
          <p:cNvPr id="4" name="Online Media 3" title="Dr. B.F. Skinner and Operant Conditioning">
            <a:hlinkClick r:id="" action="ppaction://media"/>
            <a:extLst>
              <a:ext uri="{FF2B5EF4-FFF2-40B4-BE49-F238E27FC236}">
                <a16:creationId xmlns:a16="http://schemas.microsoft.com/office/drawing/2014/main" id="{4D12DF86-F0F9-D2D5-68DA-184CF187BF14}"/>
              </a:ext>
            </a:extLst>
          </p:cNvPr>
          <p:cNvPicPr>
            <a:picLocks noRot="1" noChangeAspect="1"/>
          </p:cNvPicPr>
          <p:nvPr>
            <a:videoFile r:link="rId1"/>
          </p:nvPr>
        </p:nvPicPr>
        <p:blipFill>
          <a:blip r:embed="rId3"/>
          <a:stretch>
            <a:fillRect/>
          </a:stretch>
        </p:blipFill>
        <p:spPr>
          <a:xfrm>
            <a:off x="4399675" y="450850"/>
            <a:ext cx="7674921" cy="5756191"/>
          </a:xfrm>
          <a:prstGeom prst="rect">
            <a:avLst/>
          </a:prstGeom>
        </p:spPr>
      </p:pic>
    </p:spTree>
    <p:extLst>
      <p:ext uri="{BB962C8B-B14F-4D97-AF65-F5344CB8AC3E}">
        <p14:creationId xmlns:p14="http://schemas.microsoft.com/office/powerpoint/2010/main" val="997770403"/>
      </p:ext>
    </p:extLst>
  </p:cSld>
  <p:clrMapOvr>
    <a:masterClrMapping/>
  </p:clrMapOvr>
  <p:transition>
    <p:push dir="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9698">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9698">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mediacall" presetSubtype="0" fill="hold" nodeType="clickEffect">
                                  <p:stCondLst>
                                    <p:cond delay="0"/>
                                  </p:stCondLst>
                                  <p:childTnLst>
                                    <p:cmd type="call" cmd="playFrom(0.0)">
                                      <p:cBhvr>
                                        <p:cTn id="14"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15" fill="hold" display="0">
                  <p:stCondLst>
                    <p:cond delay="indefinite"/>
                  </p:stCondLst>
                </p:cTn>
                <p:tgtEl>
                  <p:spTgt spid="4"/>
                </p:tgtEl>
              </p:cMediaNode>
            </p:video>
            <p:seq concurrent="1" nextAc="seek">
              <p:cTn id="16" restart="whenNotActive" fill="hold" evtFilter="cancelBubble" nodeType="interactiveSeq">
                <p:stCondLst>
                  <p:cond evt="onClick" delay="0">
                    <p:tgtEl>
                      <p:spTgt spid="4"/>
                    </p:tgtEl>
                  </p:cond>
                </p:stCondLst>
                <p:endSync evt="end" delay="0">
                  <p:rtn val="all"/>
                </p:endSync>
                <p:childTnLst>
                  <p:par>
                    <p:cTn id="17" fill="hold">
                      <p:stCondLst>
                        <p:cond delay="0"/>
                      </p:stCondLst>
                      <p:childTnLst>
                        <p:par>
                          <p:cTn id="18" fill="hold">
                            <p:stCondLst>
                              <p:cond delay="0"/>
                            </p:stCondLst>
                            <p:childTnLst>
                              <p:par>
                                <p:cTn id="19" presetID="2" presetClass="mediacall" presetSubtype="0" fill="hold" nodeType="clickEffect">
                                  <p:stCondLst>
                                    <p:cond delay="0"/>
                                  </p:stCondLst>
                                  <p:childTnLst>
                                    <p:cmd type="call" cmd="togglePause">
                                      <p:cBhvr>
                                        <p:cTn id="20" dur="1" fill="hold"/>
                                        <p:tgtEl>
                                          <p:spTgt spid="4"/>
                                        </p:tgtEl>
                                      </p:cBhvr>
                                    </p:cmd>
                                  </p:childTnLst>
                                </p:cTn>
                              </p:par>
                            </p:childTnLst>
                          </p:cTn>
                        </p:par>
                      </p:childTnLst>
                    </p:cTn>
                  </p:par>
                </p:childTnLst>
              </p:cTn>
              <p:nextCondLst>
                <p:cond evt="onClick" delay="0">
                  <p:tgtEl>
                    <p:spTgt spid="4"/>
                  </p:tgtEl>
                </p:cond>
              </p:nextCondLst>
            </p:seq>
          </p:childTnLst>
        </p:cTn>
      </p:par>
    </p:tnLst>
    <p:bldLst>
      <p:bldP spid="29698" grpId="0" build="p"/>
    </p:bldLst>
  </p:timing>
</p:sld>
</file>

<file path=ppt/slides/slide14.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28673" name="Title 1"/>
          <p:cNvSpPr>
            <a:spLocks noGrp="1"/>
          </p:cNvSpPr>
          <p:nvPr>
            <p:ph type="title"/>
          </p:nvPr>
        </p:nvSpPr>
        <p:spPr>
          <a:xfrm>
            <a:off x="485274" y="450850"/>
            <a:ext cx="5610726" cy="1814846"/>
          </a:xfrm>
        </p:spPr>
        <p:txBody>
          <a:bodyPr>
            <a:normAutofit/>
          </a:bodyPr>
          <a:lstStyle/>
          <a:p>
            <a:pPr eaLnBrk="1" hangingPunct="1"/>
            <a:r>
              <a:rPr lang="en-GB" sz="6000" dirty="0"/>
              <a:t>Operant Conditioning</a:t>
            </a:r>
          </a:p>
        </p:txBody>
      </p:sp>
      <p:sp>
        <p:nvSpPr>
          <p:cNvPr id="27650" name="Content Placeholder 2"/>
          <p:cNvSpPr>
            <a:spLocks noGrp="1"/>
          </p:cNvSpPr>
          <p:nvPr>
            <p:ph idx="1"/>
          </p:nvPr>
        </p:nvSpPr>
        <p:spPr>
          <a:xfrm>
            <a:off x="629654" y="2551814"/>
            <a:ext cx="4765562" cy="3271471"/>
          </a:xfrm>
        </p:spPr>
        <p:txBody>
          <a:bodyPr>
            <a:normAutofit/>
          </a:bodyPr>
          <a:lstStyle/>
          <a:p>
            <a:pPr eaLnBrk="1" hangingPunct="1"/>
            <a:r>
              <a:rPr lang="en-GB" sz="3200" dirty="0"/>
              <a:t>This is the other side of behaviourism...</a:t>
            </a:r>
          </a:p>
          <a:p>
            <a:pPr eaLnBrk="1" hangingPunct="1"/>
            <a:r>
              <a:rPr lang="en-GB" sz="3200" dirty="0"/>
              <a:t>It works on the assumption of learning through reward and punishment.</a:t>
            </a:r>
          </a:p>
        </p:txBody>
      </p:sp>
      <p:sp>
        <p:nvSpPr>
          <p:cNvPr id="2" name="Slide Number Placeholder 1"/>
          <p:cNvSpPr>
            <a:spLocks noGrp="1"/>
          </p:cNvSpPr>
          <p:nvPr>
            <p:ph type="sldNum" sz="quarter" idx="12"/>
          </p:nvPr>
        </p:nvSpPr>
        <p:spPr>
          <a:xfrm>
            <a:off x="11507788" y="6042025"/>
            <a:ext cx="684212" cy="365125"/>
          </a:xfrm>
          <a:prstGeom prst="rect">
            <a:avLst/>
          </a:prstGeom>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fld id="{6A66ED19-7386-4E95-B579-D438E3733501}" type="slidenum">
              <a:rPr kumimoji="0" lang="en-GB" sz="1800" b="0" i="0" u="none" strike="noStrike" kern="1200" cap="none" spc="0" normalizeH="0" baseline="0" noProof="0" smtClean="0">
                <a:ln>
                  <a:noFill/>
                </a:ln>
                <a:solidFill>
                  <a:prstClr val="white">
                    <a:tint val="75000"/>
                  </a:prstClr>
                </a:solidFill>
                <a:effectLst/>
                <a:uLnTx/>
                <a:uFillTx/>
                <a:latin typeface="Arial"/>
                <a:ea typeface="ＭＳ Ｐゴシック"/>
                <a:cs typeface="+mn-cs"/>
              </a:rPr>
              <a:pPr marL="0" marR="0" lvl="0" indent="0" algn="l" defTabSz="914400" rtl="0" eaLnBrk="1" fontAlgn="auto" latinLnBrk="0" hangingPunct="1">
                <a:lnSpc>
                  <a:spcPct val="100000"/>
                </a:lnSpc>
                <a:spcBef>
                  <a:spcPts val="0"/>
                </a:spcBef>
                <a:spcAft>
                  <a:spcPts val="0"/>
                </a:spcAft>
                <a:buClrTx/>
                <a:buSzTx/>
                <a:buFontTx/>
                <a:buNone/>
                <a:tabLst/>
                <a:defRPr/>
              </a:pPr>
              <a:t>14</a:t>
            </a:fld>
            <a:endParaRPr kumimoji="0" lang="en-GB" sz="1800" b="0" i="0" u="none" strike="noStrike" kern="1200" cap="none" spc="0" normalizeH="0" baseline="0" noProof="0">
              <a:ln>
                <a:noFill/>
              </a:ln>
              <a:solidFill>
                <a:prstClr val="white">
                  <a:tint val="75000"/>
                </a:prstClr>
              </a:solidFill>
              <a:effectLst/>
              <a:uLnTx/>
              <a:uFillTx/>
              <a:latin typeface="Arial"/>
              <a:ea typeface="ＭＳ Ｐゴシック"/>
              <a:cs typeface="+mn-cs"/>
            </a:endParaRPr>
          </a:p>
        </p:txBody>
      </p:sp>
      <p:pic>
        <p:nvPicPr>
          <p:cNvPr id="4" name="Picture 3">
            <a:extLst>
              <a:ext uri="{FF2B5EF4-FFF2-40B4-BE49-F238E27FC236}">
                <a16:creationId xmlns:a16="http://schemas.microsoft.com/office/drawing/2014/main" id="{48D7DC0D-53C7-BF30-1E10-A7932AD3D44A}"/>
              </a:ext>
            </a:extLst>
          </p:cNvPr>
          <p:cNvPicPr>
            <a:picLocks noChangeAspect="1"/>
          </p:cNvPicPr>
          <p:nvPr/>
        </p:nvPicPr>
        <p:blipFill>
          <a:blip r:embed="rId2"/>
          <a:stretch>
            <a:fillRect/>
          </a:stretch>
        </p:blipFill>
        <p:spPr>
          <a:xfrm>
            <a:off x="5286933" y="450850"/>
            <a:ext cx="7674655" cy="6684377"/>
          </a:xfrm>
          <a:prstGeom prst="rect">
            <a:avLst/>
          </a:prstGeom>
        </p:spPr>
      </p:pic>
      <p:sp>
        <p:nvSpPr>
          <p:cNvPr id="5" name="Rectangle 4">
            <a:extLst>
              <a:ext uri="{FF2B5EF4-FFF2-40B4-BE49-F238E27FC236}">
                <a16:creationId xmlns:a16="http://schemas.microsoft.com/office/drawing/2014/main" id="{26DBDC83-BBD8-580A-2C45-28CA4367E420}"/>
              </a:ext>
            </a:extLst>
          </p:cNvPr>
          <p:cNvSpPr/>
          <p:nvPr/>
        </p:nvSpPr>
        <p:spPr bwMode="auto">
          <a:xfrm>
            <a:off x="5530517" y="1876926"/>
            <a:ext cx="2145630" cy="1419727"/>
          </a:xfrm>
          <a:prstGeom prst="rect">
            <a:avLst/>
          </a:pr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Lst>
        </p:spPr>
        <p:txBody>
          <a:bodyPr vert="horz" wrap="square" lIns="91440" tIns="45720" rIns="91440" bIns="45720" numCol="1" rtlCol="0" anchor="t" anchorCtr="0" compatLnSpc="1">
            <a:prstTxWarp prst="textNoShape">
              <a:avLst/>
            </a:prstTxWarp>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GB" sz="2400" b="0" i="0" u="none" strike="noStrike" kern="1200" cap="none" spc="0" normalizeH="0" baseline="0" noProof="0">
              <a:ln>
                <a:noFill/>
              </a:ln>
              <a:solidFill>
                <a:srgbClr val="000000"/>
              </a:solidFill>
              <a:effectLst/>
              <a:uLnTx/>
              <a:uFillTx/>
              <a:latin typeface="Arial" charset="0"/>
              <a:ea typeface="ＭＳ Ｐゴシック" charset="0"/>
              <a:cs typeface="+mn-cs"/>
            </a:endParaRPr>
          </a:p>
        </p:txBody>
      </p:sp>
      <p:sp>
        <p:nvSpPr>
          <p:cNvPr id="7" name="Rectangle 6">
            <a:extLst>
              <a:ext uri="{FF2B5EF4-FFF2-40B4-BE49-F238E27FC236}">
                <a16:creationId xmlns:a16="http://schemas.microsoft.com/office/drawing/2014/main" id="{E2483592-E9B0-7C2F-7BB7-4AB4EBF7F359}"/>
              </a:ext>
            </a:extLst>
          </p:cNvPr>
          <p:cNvSpPr/>
          <p:nvPr/>
        </p:nvSpPr>
        <p:spPr bwMode="auto">
          <a:xfrm>
            <a:off x="5530517" y="4012866"/>
            <a:ext cx="2145630" cy="1268998"/>
          </a:xfrm>
          <a:prstGeom prst="rect">
            <a:avLst/>
          </a:pr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Lst>
        </p:spPr>
        <p:txBody>
          <a:bodyPr vert="horz" wrap="square" lIns="91440" tIns="45720" rIns="91440" bIns="45720" numCol="1" rtlCol="0" anchor="t" anchorCtr="0" compatLnSpc="1">
            <a:prstTxWarp prst="textNoShape">
              <a:avLst/>
            </a:prstTxWarp>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GB" sz="2400" b="0" i="0" u="none" strike="noStrike" kern="1200" cap="none" spc="0" normalizeH="0" baseline="0" noProof="0">
              <a:ln>
                <a:noFill/>
              </a:ln>
              <a:solidFill>
                <a:srgbClr val="000000"/>
              </a:solidFill>
              <a:effectLst/>
              <a:uLnTx/>
              <a:uFillTx/>
              <a:latin typeface="Arial" charset="0"/>
              <a:ea typeface="ＭＳ Ｐゴシック" charset="0"/>
              <a:cs typeface="+mn-cs"/>
            </a:endParaRPr>
          </a:p>
        </p:txBody>
      </p:sp>
      <p:sp>
        <p:nvSpPr>
          <p:cNvPr id="8" name="Rectangle 7">
            <a:extLst>
              <a:ext uri="{FF2B5EF4-FFF2-40B4-BE49-F238E27FC236}">
                <a16:creationId xmlns:a16="http://schemas.microsoft.com/office/drawing/2014/main" id="{559A0AB5-0A81-B544-5519-B2DE4AEF0623}"/>
              </a:ext>
            </a:extLst>
          </p:cNvPr>
          <p:cNvSpPr/>
          <p:nvPr/>
        </p:nvSpPr>
        <p:spPr bwMode="auto">
          <a:xfrm>
            <a:off x="7726063" y="517357"/>
            <a:ext cx="1417937" cy="1359569"/>
          </a:xfrm>
          <a:prstGeom prst="rect">
            <a:avLst/>
          </a:pr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Lst>
        </p:spPr>
        <p:txBody>
          <a:bodyPr vert="horz" wrap="square" lIns="91440" tIns="45720" rIns="91440" bIns="45720" numCol="1" rtlCol="0" anchor="t" anchorCtr="0" compatLnSpc="1">
            <a:prstTxWarp prst="textNoShape">
              <a:avLst/>
            </a:prstTxWarp>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GB" sz="2400" b="0" i="0" u="none" strike="noStrike" kern="1200" cap="none" spc="0" normalizeH="0" baseline="0" noProof="0">
              <a:ln>
                <a:noFill/>
              </a:ln>
              <a:solidFill>
                <a:srgbClr val="000000"/>
              </a:solidFill>
              <a:effectLst/>
              <a:uLnTx/>
              <a:uFillTx/>
              <a:latin typeface="Arial" charset="0"/>
              <a:ea typeface="ＭＳ Ｐゴシック" charset="0"/>
              <a:cs typeface="+mn-cs"/>
            </a:endParaRPr>
          </a:p>
        </p:txBody>
      </p:sp>
      <p:sp>
        <p:nvSpPr>
          <p:cNvPr id="9" name="Rectangle 8">
            <a:extLst>
              <a:ext uri="{FF2B5EF4-FFF2-40B4-BE49-F238E27FC236}">
                <a16:creationId xmlns:a16="http://schemas.microsoft.com/office/drawing/2014/main" id="{2E5EDB9A-650E-0CE6-3FFC-DAA1D77590CF}"/>
              </a:ext>
            </a:extLst>
          </p:cNvPr>
          <p:cNvSpPr/>
          <p:nvPr/>
        </p:nvSpPr>
        <p:spPr bwMode="auto">
          <a:xfrm>
            <a:off x="9767421" y="517356"/>
            <a:ext cx="1417937" cy="1359569"/>
          </a:xfrm>
          <a:prstGeom prst="rect">
            <a:avLst/>
          </a:pr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Lst>
        </p:spPr>
        <p:txBody>
          <a:bodyPr vert="horz" wrap="square" lIns="91440" tIns="45720" rIns="91440" bIns="45720" numCol="1" rtlCol="0" anchor="t" anchorCtr="0" compatLnSpc="1">
            <a:prstTxWarp prst="textNoShape">
              <a:avLst/>
            </a:prstTxWarp>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GB" sz="2400" b="0" i="0" u="none" strike="noStrike" kern="1200" cap="none" spc="0" normalizeH="0" baseline="0" noProof="0" dirty="0">
              <a:ln>
                <a:noFill/>
              </a:ln>
              <a:solidFill>
                <a:srgbClr val="000000"/>
              </a:solidFill>
              <a:effectLst/>
              <a:uLnTx/>
              <a:uFillTx/>
              <a:latin typeface="Arial" charset="0"/>
              <a:ea typeface="ＭＳ Ｐゴシック" charset="0"/>
              <a:cs typeface="+mn-cs"/>
            </a:endParaRPr>
          </a:p>
        </p:txBody>
      </p:sp>
    </p:spTree>
    <p:extLst>
      <p:ext uri="{BB962C8B-B14F-4D97-AF65-F5344CB8AC3E}">
        <p14:creationId xmlns:p14="http://schemas.microsoft.com/office/powerpoint/2010/main" val="3994876255"/>
      </p:ext>
    </p:extLst>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28673"/>
                                        </p:tgtEl>
                                        <p:attrNameLst>
                                          <p:attrName>style.visibility</p:attrName>
                                        </p:attrNameLst>
                                      </p:cBhvr>
                                      <p:to>
                                        <p:strVal val="visible"/>
                                      </p:to>
                                    </p:set>
                                    <p:animEffect transition="in" filter="fade">
                                      <p:cBhvr>
                                        <p:cTn id="7" dur="2000"/>
                                        <p:tgtEl>
                                          <p:spTgt spid="28673"/>
                                        </p:tgtEl>
                                      </p:cBhvr>
                                    </p:animEffect>
                                  </p:childTnLst>
                                </p:cTn>
                              </p:par>
                            </p:childTnLst>
                          </p:cTn>
                        </p:par>
                      </p:childTnLst>
                    </p:cTn>
                  </p:par>
                  <p:par>
                    <p:cTn id="8" fill="hold">
                      <p:stCondLst>
                        <p:cond delay="indefinite"/>
                      </p:stCondLst>
                      <p:childTnLst>
                        <p:par>
                          <p:cTn id="9" fill="hold">
                            <p:stCondLst>
                              <p:cond delay="0"/>
                            </p:stCondLst>
                            <p:childTnLst>
                              <p:par>
                                <p:cTn id="10" presetID="1" presetClass="entr" presetSubtype="0" fill="hold" grpId="0" nodeType="clickEffect">
                                  <p:stCondLst>
                                    <p:cond delay="0"/>
                                  </p:stCondLst>
                                  <p:childTnLst>
                                    <p:set>
                                      <p:cBhvr>
                                        <p:cTn id="11" dur="1" fill="hold">
                                          <p:stCondLst>
                                            <p:cond delay="0"/>
                                          </p:stCondLst>
                                        </p:cTn>
                                        <p:tgtEl>
                                          <p:spTgt spid="27650">
                                            <p:txEl>
                                              <p:pRg st="0" end="0"/>
                                            </p:txEl>
                                          </p:spTgt>
                                        </p:tgtEl>
                                        <p:attrNameLst>
                                          <p:attrName>style.visibility</p:attrName>
                                        </p:attrNameLst>
                                      </p:cBhvr>
                                      <p:to>
                                        <p:strVal val="visible"/>
                                      </p:to>
                                    </p:set>
                                  </p:childTnLst>
                                </p:cTn>
                              </p:par>
                            </p:childTnLst>
                          </p:cTn>
                        </p:par>
                      </p:childTnLst>
                    </p:cTn>
                  </p:par>
                  <p:par>
                    <p:cTn id="12" fill="hold">
                      <p:stCondLst>
                        <p:cond delay="indefinite"/>
                      </p:stCondLst>
                      <p:childTnLst>
                        <p:par>
                          <p:cTn id="13" fill="hold">
                            <p:stCondLst>
                              <p:cond delay="0"/>
                            </p:stCondLst>
                            <p:childTnLst>
                              <p:par>
                                <p:cTn id="14" presetID="1" presetClass="entr" presetSubtype="0" fill="hold" grpId="0" nodeType="clickEffect">
                                  <p:stCondLst>
                                    <p:cond delay="0"/>
                                  </p:stCondLst>
                                  <p:childTnLst>
                                    <p:set>
                                      <p:cBhvr>
                                        <p:cTn id="15" dur="1" fill="hold">
                                          <p:stCondLst>
                                            <p:cond delay="0"/>
                                          </p:stCondLst>
                                        </p:cTn>
                                        <p:tgtEl>
                                          <p:spTgt spid="27650">
                                            <p:txEl>
                                              <p:pRg st="1" end="1"/>
                                            </p:txEl>
                                          </p:spTgt>
                                        </p:tgtEl>
                                        <p:attrNameLst>
                                          <p:attrName>style.visibility</p:attrName>
                                        </p:attrNameLst>
                                      </p:cBhvr>
                                      <p:to>
                                        <p:strVal val="visible"/>
                                      </p:to>
                                    </p:set>
                                  </p:childTnLst>
                                </p:cTn>
                              </p:par>
                            </p:childTnLst>
                          </p:cTn>
                        </p:par>
                      </p:childTnLst>
                    </p:cTn>
                  </p:par>
                  <p:par>
                    <p:cTn id="16" fill="hold">
                      <p:stCondLst>
                        <p:cond delay="indefinite"/>
                      </p:stCondLst>
                      <p:childTnLst>
                        <p:par>
                          <p:cTn id="17" fill="hold">
                            <p:stCondLst>
                              <p:cond delay="0"/>
                            </p:stCondLst>
                            <p:childTnLst>
                              <p:par>
                                <p:cTn id="18" presetID="14" presetClass="exit" presetSubtype="10" fill="hold" grpId="0" nodeType="clickEffect">
                                  <p:stCondLst>
                                    <p:cond delay="0"/>
                                  </p:stCondLst>
                                  <p:childTnLst>
                                    <p:animEffect transition="out" filter="randombar(horizontal)">
                                      <p:cBhvr>
                                        <p:cTn id="19" dur="500"/>
                                        <p:tgtEl>
                                          <p:spTgt spid="5"/>
                                        </p:tgtEl>
                                      </p:cBhvr>
                                    </p:animEffect>
                                    <p:set>
                                      <p:cBhvr>
                                        <p:cTn id="20" dur="1" fill="hold">
                                          <p:stCondLst>
                                            <p:cond delay="499"/>
                                          </p:stCondLst>
                                        </p:cTn>
                                        <p:tgtEl>
                                          <p:spTgt spid="5"/>
                                        </p:tgtEl>
                                        <p:attrNameLst>
                                          <p:attrName>style.visibility</p:attrName>
                                        </p:attrNameLst>
                                      </p:cBhvr>
                                      <p:to>
                                        <p:strVal val="hidden"/>
                                      </p:to>
                                    </p:set>
                                  </p:childTnLst>
                                </p:cTn>
                              </p:par>
                            </p:childTnLst>
                          </p:cTn>
                        </p:par>
                      </p:childTnLst>
                    </p:cTn>
                  </p:par>
                  <p:par>
                    <p:cTn id="21" fill="hold">
                      <p:stCondLst>
                        <p:cond delay="indefinite"/>
                      </p:stCondLst>
                      <p:childTnLst>
                        <p:par>
                          <p:cTn id="22" fill="hold">
                            <p:stCondLst>
                              <p:cond delay="0"/>
                            </p:stCondLst>
                            <p:childTnLst>
                              <p:par>
                                <p:cTn id="23" presetID="14" presetClass="exit" presetSubtype="10" fill="hold" grpId="0" nodeType="clickEffect">
                                  <p:stCondLst>
                                    <p:cond delay="0"/>
                                  </p:stCondLst>
                                  <p:childTnLst>
                                    <p:animEffect transition="out" filter="randombar(horizontal)">
                                      <p:cBhvr>
                                        <p:cTn id="24" dur="500"/>
                                        <p:tgtEl>
                                          <p:spTgt spid="8"/>
                                        </p:tgtEl>
                                      </p:cBhvr>
                                    </p:animEffect>
                                    <p:set>
                                      <p:cBhvr>
                                        <p:cTn id="25" dur="1" fill="hold">
                                          <p:stCondLst>
                                            <p:cond delay="499"/>
                                          </p:stCondLst>
                                        </p:cTn>
                                        <p:tgtEl>
                                          <p:spTgt spid="8"/>
                                        </p:tgtEl>
                                        <p:attrNameLst>
                                          <p:attrName>style.visibility</p:attrName>
                                        </p:attrNameLst>
                                      </p:cBhvr>
                                      <p:to>
                                        <p:strVal val="hidden"/>
                                      </p:to>
                                    </p:set>
                                  </p:childTnLst>
                                </p:cTn>
                              </p:par>
                            </p:childTnLst>
                          </p:cTn>
                        </p:par>
                      </p:childTnLst>
                    </p:cTn>
                  </p:par>
                  <p:par>
                    <p:cTn id="26" fill="hold">
                      <p:stCondLst>
                        <p:cond delay="indefinite"/>
                      </p:stCondLst>
                      <p:childTnLst>
                        <p:par>
                          <p:cTn id="27" fill="hold">
                            <p:stCondLst>
                              <p:cond delay="0"/>
                            </p:stCondLst>
                            <p:childTnLst>
                              <p:par>
                                <p:cTn id="28" presetID="14" presetClass="exit" presetSubtype="10" fill="hold" grpId="0" nodeType="clickEffect">
                                  <p:stCondLst>
                                    <p:cond delay="0"/>
                                  </p:stCondLst>
                                  <p:childTnLst>
                                    <p:animEffect transition="out" filter="randombar(horizontal)">
                                      <p:cBhvr>
                                        <p:cTn id="29" dur="500"/>
                                        <p:tgtEl>
                                          <p:spTgt spid="9"/>
                                        </p:tgtEl>
                                      </p:cBhvr>
                                    </p:animEffect>
                                    <p:set>
                                      <p:cBhvr>
                                        <p:cTn id="30" dur="1" fill="hold">
                                          <p:stCondLst>
                                            <p:cond delay="499"/>
                                          </p:stCondLst>
                                        </p:cTn>
                                        <p:tgtEl>
                                          <p:spTgt spid="9"/>
                                        </p:tgtEl>
                                        <p:attrNameLst>
                                          <p:attrName>style.visibility</p:attrName>
                                        </p:attrNameLst>
                                      </p:cBhvr>
                                      <p:to>
                                        <p:strVal val="hidden"/>
                                      </p:to>
                                    </p:set>
                                  </p:childTnLst>
                                </p:cTn>
                              </p:par>
                            </p:childTnLst>
                          </p:cTn>
                        </p:par>
                      </p:childTnLst>
                    </p:cTn>
                  </p:par>
                  <p:par>
                    <p:cTn id="31" fill="hold">
                      <p:stCondLst>
                        <p:cond delay="indefinite"/>
                      </p:stCondLst>
                      <p:childTnLst>
                        <p:par>
                          <p:cTn id="32" fill="hold">
                            <p:stCondLst>
                              <p:cond delay="0"/>
                            </p:stCondLst>
                            <p:childTnLst>
                              <p:par>
                                <p:cTn id="33" presetID="14" presetClass="exit" presetSubtype="10" fill="hold" grpId="0" nodeType="clickEffect">
                                  <p:stCondLst>
                                    <p:cond delay="0"/>
                                  </p:stCondLst>
                                  <p:childTnLst>
                                    <p:animEffect transition="out" filter="randombar(horizontal)">
                                      <p:cBhvr>
                                        <p:cTn id="34" dur="500"/>
                                        <p:tgtEl>
                                          <p:spTgt spid="7"/>
                                        </p:tgtEl>
                                      </p:cBhvr>
                                    </p:animEffect>
                                    <p:set>
                                      <p:cBhvr>
                                        <p:cTn id="35" dur="1" fill="hold">
                                          <p:stCondLst>
                                            <p:cond delay="499"/>
                                          </p:stCondLst>
                                        </p:cTn>
                                        <p:tgtEl>
                                          <p:spTgt spid="7"/>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8673" grpId="0"/>
      <p:bldP spid="27650" grpId="0" build="p"/>
      <p:bldP spid="5" grpId="0" animBg="1"/>
      <p:bldP spid="7" grpId="0" animBg="1"/>
      <p:bldP spid="8" grpId="0" animBg="1"/>
      <p:bldP spid="9" grpId="0" animBg="1"/>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11423D-5448-9B01-AEDC-6B899C613565}"/>
              </a:ext>
            </a:extLst>
          </p:cNvPr>
          <p:cNvSpPr>
            <a:spLocks noGrp="1"/>
          </p:cNvSpPr>
          <p:nvPr>
            <p:ph type="title"/>
          </p:nvPr>
        </p:nvSpPr>
        <p:spPr/>
        <p:txBody>
          <a:bodyPr>
            <a:normAutofit/>
          </a:bodyPr>
          <a:lstStyle/>
          <a:p>
            <a:r>
              <a:rPr lang="en-GB" sz="5400" dirty="0"/>
              <a:t>Basics of Operant Conditioning</a:t>
            </a:r>
          </a:p>
        </p:txBody>
      </p:sp>
      <p:sp>
        <p:nvSpPr>
          <p:cNvPr id="3" name="Content Placeholder 2">
            <a:extLst>
              <a:ext uri="{FF2B5EF4-FFF2-40B4-BE49-F238E27FC236}">
                <a16:creationId xmlns:a16="http://schemas.microsoft.com/office/drawing/2014/main" id="{670555C0-5CE4-DDF1-7AE8-5481C5D74022}"/>
              </a:ext>
            </a:extLst>
          </p:cNvPr>
          <p:cNvSpPr>
            <a:spLocks noGrp="1"/>
          </p:cNvSpPr>
          <p:nvPr>
            <p:ph idx="1"/>
          </p:nvPr>
        </p:nvSpPr>
        <p:spPr>
          <a:xfrm>
            <a:off x="609600" y="1807534"/>
            <a:ext cx="6753726" cy="4545139"/>
          </a:xfrm>
        </p:spPr>
        <p:txBody>
          <a:bodyPr>
            <a:normAutofit/>
          </a:bodyPr>
          <a:lstStyle/>
          <a:p>
            <a:r>
              <a:rPr lang="en-GB" dirty="0"/>
              <a:t>Rewards leads to behaviour increasing (repeating)</a:t>
            </a:r>
          </a:p>
          <a:p>
            <a:r>
              <a:rPr lang="en-GB" dirty="0"/>
              <a:t>Punishment leads to behaviour decreasing (stopping)</a:t>
            </a:r>
          </a:p>
          <a:p>
            <a:r>
              <a:rPr lang="en-GB" dirty="0"/>
              <a:t>We encourage or discourage</a:t>
            </a:r>
          </a:p>
          <a:p>
            <a:r>
              <a:rPr lang="en-GB" dirty="0"/>
              <a:t>We add something to influence (positive)</a:t>
            </a:r>
          </a:p>
          <a:p>
            <a:r>
              <a:rPr lang="en-GB" dirty="0"/>
              <a:t>We take something away (negative)</a:t>
            </a:r>
          </a:p>
          <a:p>
            <a:r>
              <a:rPr lang="en-GB" dirty="0"/>
              <a:t>Associations are made</a:t>
            </a:r>
          </a:p>
        </p:txBody>
      </p:sp>
      <p:pic>
        <p:nvPicPr>
          <p:cNvPr id="4" name="Picture 3">
            <a:extLst>
              <a:ext uri="{FF2B5EF4-FFF2-40B4-BE49-F238E27FC236}">
                <a16:creationId xmlns:a16="http://schemas.microsoft.com/office/drawing/2014/main" id="{D820862B-75A4-47F0-95D6-813FE0421D16}"/>
              </a:ext>
            </a:extLst>
          </p:cNvPr>
          <p:cNvPicPr>
            <a:picLocks noChangeAspect="1"/>
          </p:cNvPicPr>
          <p:nvPr/>
        </p:nvPicPr>
        <p:blipFill>
          <a:blip r:embed="rId2"/>
          <a:stretch>
            <a:fillRect/>
          </a:stretch>
        </p:blipFill>
        <p:spPr>
          <a:xfrm>
            <a:off x="7207382" y="1690688"/>
            <a:ext cx="4375018" cy="4378382"/>
          </a:xfrm>
          <a:prstGeom prst="rect">
            <a:avLst/>
          </a:prstGeom>
        </p:spPr>
      </p:pic>
    </p:spTree>
    <p:extLst>
      <p:ext uri="{BB962C8B-B14F-4D97-AF65-F5344CB8AC3E}">
        <p14:creationId xmlns:p14="http://schemas.microsoft.com/office/powerpoint/2010/main" val="195412739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3">
                                            <p:txEl>
                                              <p:pRg st="4" end="4"/>
                                            </p:txEl>
                                          </p:spTgt>
                                        </p:tgtEl>
                                        <p:attrNameLst>
                                          <p:attrName>style.visibility</p:attrName>
                                        </p:attrNameLst>
                                      </p:cBhvr>
                                      <p:to>
                                        <p:strVal val="visible"/>
                                      </p:to>
                                    </p:set>
                                    <p:anim calcmode="lin" valueType="num">
                                      <p:cBhvr additive="base">
                                        <p:cTn id="31"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grpId="0" nodeType="clickEffect">
                                  <p:stCondLst>
                                    <p:cond delay="0"/>
                                  </p:stCondLst>
                                  <p:childTnLst>
                                    <p:set>
                                      <p:cBhvr>
                                        <p:cTn id="36" dur="1" fill="hold">
                                          <p:stCondLst>
                                            <p:cond delay="0"/>
                                          </p:stCondLst>
                                        </p:cTn>
                                        <p:tgtEl>
                                          <p:spTgt spid="3">
                                            <p:txEl>
                                              <p:pRg st="5" end="5"/>
                                            </p:txEl>
                                          </p:spTgt>
                                        </p:tgtEl>
                                        <p:attrNameLst>
                                          <p:attrName>style.visibility</p:attrName>
                                        </p:attrNameLst>
                                      </p:cBhvr>
                                      <p:to>
                                        <p:strVal val="visible"/>
                                      </p:to>
                                    </p:set>
                                    <p:anim calcmode="lin" valueType="num">
                                      <p:cBhvr additive="base">
                                        <p:cTn id="37"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6.xml><?xml version="1.0" encoding="utf-8"?>
<p:sld xmlns:a="http://schemas.openxmlformats.org/drawingml/2006/main" xmlns:r="http://schemas.openxmlformats.org/officeDocument/2006/relationships" xmlns:p="http://schemas.openxmlformats.org/presentationml/2006/main" showMasterPhAnim="0">
  <p:cSld>
    <p:bg>
      <p:bgPr>
        <a:solidFill>
          <a:schemeClr val="tx1"/>
        </a:solidFill>
        <a:effectLst/>
      </p:bgPr>
    </p:bg>
    <p:spTree>
      <p:nvGrpSpPr>
        <p:cNvPr id="1" name=""/>
        <p:cNvGrpSpPr/>
        <p:nvPr/>
      </p:nvGrpSpPr>
      <p:grpSpPr>
        <a:xfrm>
          <a:off x="0" y="0"/>
          <a:ext cx="0" cy="0"/>
          <a:chOff x="0" y="0"/>
          <a:chExt cx="0" cy="0"/>
        </a:xfrm>
      </p:grpSpPr>
      <p:sp>
        <p:nvSpPr>
          <p:cNvPr id="6" name="Rectangle 5"/>
          <p:cNvSpPr/>
          <p:nvPr/>
        </p:nvSpPr>
        <p:spPr>
          <a:xfrm>
            <a:off x="596920" y="1108101"/>
            <a:ext cx="2643188" cy="1538846"/>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2800" b="0" i="0" u="none" strike="noStrike" kern="1200" cap="none" spc="0" normalizeH="0" baseline="0" noProof="0" dirty="0">
                <a:ln>
                  <a:noFill/>
                </a:ln>
                <a:solidFill>
                  <a:prstClr val="white"/>
                </a:solidFill>
                <a:effectLst/>
                <a:uLnTx/>
                <a:uFillTx/>
                <a:latin typeface="Arial"/>
                <a:ea typeface="ＭＳ Ｐゴシック"/>
                <a:cs typeface="+mn-cs"/>
              </a:rPr>
              <a:t>Positive punishment</a:t>
            </a:r>
          </a:p>
        </p:txBody>
      </p:sp>
      <p:sp>
        <p:nvSpPr>
          <p:cNvPr id="11" name="Rectangle 10"/>
          <p:cNvSpPr/>
          <p:nvPr/>
        </p:nvSpPr>
        <p:spPr>
          <a:xfrm>
            <a:off x="3777146" y="768037"/>
            <a:ext cx="6797278" cy="1998744"/>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2800" b="0" i="0" u="none" strike="noStrike" kern="1200" cap="none" spc="0" normalizeH="0" baseline="0" noProof="0" dirty="0">
                <a:ln>
                  <a:noFill/>
                </a:ln>
                <a:solidFill>
                  <a:prstClr val="white"/>
                </a:solidFill>
                <a:effectLst/>
                <a:uLnTx/>
                <a:uFillTx/>
                <a:latin typeface="Arial"/>
                <a:ea typeface="ＭＳ Ｐゴシック"/>
                <a:cs typeface="+mn-cs"/>
              </a:rPr>
              <a:t>We add something to discourage</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2800" b="0" i="0" u="none" strike="noStrike" kern="1200" cap="none" spc="0" normalizeH="0" baseline="0" noProof="0" dirty="0">
                <a:ln>
                  <a:noFill/>
                </a:ln>
                <a:solidFill>
                  <a:prstClr val="white"/>
                </a:solidFill>
                <a:effectLst/>
                <a:uLnTx/>
                <a:uFillTx/>
                <a:latin typeface="Arial"/>
                <a:ea typeface="ＭＳ Ｐゴシック"/>
                <a:cs typeface="+mn-cs"/>
              </a:rPr>
              <a:t>Nail-biting and painted bitterness!</a:t>
            </a:r>
          </a:p>
        </p:txBody>
      </p:sp>
      <p:sp>
        <p:nvSpPr>
          <p:cNvPr id="2" name="Slide Number Placeholder 1"/>
          <p:cNvSpPr>
            <a:spLocks noGrp="1"/>
          </p:cNvSpPr>
          <p:nvPr>
            <p:ph type="sldNum" sz="quarter" idx="12"/>
          </p:nvPr>
        </p:nvSpPr>
        <p:spPr>
          <a:xfrm>
            <a:off x="11507788" y="6042025"/>
            <a:ext cx="684212" cy="365125"/>
          </a:xfrm>
          <a:prstGeom prst="rect">
            <a:avLst/>
          </a:prstGeom>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fld id="{6A66ED19-7386-4E95-B579-D438E3733501}" type="slidenum">
              <a:rPr kumimoji="0" lang="en-GB" sz="1800" b="0" i="0" u="none" strike="noStrike" kern="1200" cap="none" spc="0" normalizeH="0" baseline="0" noProof="0" smtClean="0">
                <a:ln>
                  <a:noFill/>
                </a:ln>
                <a:solidFill>
                  <a:prstClr val="white">
                    <a:tint val="75000"/>
                  </a:prstClr>
                </a:solidFill>
                <a:effectLst/>
                <a:uLnTx/>
                <a:uFillTx/>
                <a:latin typeface="Arial"/>
                <a:ea typeface="ＭＳ Ｐゴシック"/>
                <a:cs typeface="+mn-cs"/>
              </a:rPr>
              <a:pPr marL="0" marR="0" lvl="0" indent="0" algn="l" defTabSz="914400" rtl="0" eaLnBrk="1" fontAlgn="auto" latinLnBrk="0" hangingPunct="1">
                <a:lnSpc>
                  <a:spcPct val="100000"/>
                </a:lnSpc>
                <a:spcBef>
                  <a:spcPts val="0"/>
                </a:spcBef>
                <a:spcAft>
                  <a:spcPts val="0"/>
                </a:spcAft>
                <a:buClrTx/>
                <a:buSzTx/>
                <a:buFontTx/>
                <a:buNone/>
                <a:tabLst/>
                <a:defRPr/>
              </a:pPr>
              <a:t>16</a:t>
            </a:fld>
            <a:endParaRPr kumimoji="0" lang="en-GB" sz="1800" b="0" i="0" u="none" strike="noStrike" kern="1200" cap="none" spc="0" normalizeH="0" baseline="0" noProof="0">
              <a:ln>
                <a:noFill/>
              </a:ln>
              <a:solidFill>
                <a:prstClr val="white">
                  <a:tint val="75000"/>
                </a:prstClr>
              </a:solidFill>
              <a:effectLst/>
              <a:uLnTx/>
              <a:uFillTx/>
              <a:latin typeface="Arial"/>
              <a:ea typeface="ＭＳ Ｐゴシック"/>
              <a:cs typeface="+mn-cs"/>
            </a:endParaRPr>
          </a:p>
        </p:txBody>
      </p:sp>
      <p:sp>
        <p:nvSpPr>
          <p:cNvPr id="3" name="Rectangle 2">
            <a:extLst>
              <a:ext uri="{FF2B5EF4-FFF2-40B4-BE49-F238E27FC236}">
                <a16:creationId xmlns:a16="http://schemas.microsoft.com/office/drawing/2014/main" id="{5493625F-09B0-6991-E07E-3E27D25454C9}"/>
              </a:ext>
            </a:extLst>
          </p:cNvPr>
          <p:cNvSpPr/>
          <p:nvPr/>
        </p:nvSpPr>
        <p:spPr>
          <a:xfrm>
            <a:off x="596921" y="3891799"/>
            <a:ext cx="2643187" cy="1450221"/>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2800" b="0" i="0" u="none" strike="noStrike" kern="1200" cap="none" spc="0" normalizeH="0" baseline="0" noProof="0" dirty="0">
                <a:ln>
                  <a:noFill/>
                </a:ln>
                <a:solidFill>
                  <a:prstClr val="white"/>
                </a:solidFill>
                <a:effectLst/>
                <a:uLnTx/>
                <a:uFillTx/>
                <a:latin typeface="Arial"/>
                <a:ea typeface="ＭＳ Ｐゴシック"/>
                <a:cs typeface="+mn-cs"/>
              </a:rPr>
              <a:t>Positive reinforcement</a:t>
            </a:r>
          </a:p>
        </p:txBody>
      </p:sp>
      <p:sp>
        <p:nvSpPr>
          <p:cNvPr id="4" name="Rectangle 3">
            <a:extLst>
              <a:ext uri="{FF2B5EF4-FFF2-40B4-BE49-F238E27FC236}">
                <a16:creationId xmlns:a16="http://schemas.microsoft.com/office/drawing/2014/main" id="{EDC20AA4-5E32-7E73-CA02-22EFA5AE50EE}"/>
              </a:ext>
            </a:extLst>
          </p:cNvPr>
          <p:cNvSpPr/>
          <p:nvPr/>
        </p:nvSpPr>
        <p:spPr>
          <a:xfrm>
            <a:off x="3777146" y="3673811"/>
            <a:ext cx="6979085" cy="1998743"/>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2800" b="0" i="0" u="none" strike="noStrike" kern="1200" cap="none" spc="0" normalizeH="0" baseline="0" noProof="0" dirty="0">
                <a:ln>
                  <a:noFill/>
                </a:ln>
                <a:solidFill>
                  <a:prstClr val="white"/>
                </a:solidFill>
                <a:effectLst/>
                <a:uLnTx/>
                <a:uFillTx/>
                <a:latin typeface="Arial"/>
                <a:ea typeface="ＭＳ Ｐゴシック"/>
                <a:cs typeface="+mn-cs"/>
              </a:rPr>
              <a:t>We add something to encourage</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2800" b="0" i="0" u="none" strike="noStrike" kern="1200" cap="none" spc="0" normalizeH="0" baseline="0" noProof="0" dirty="0">
                <a:ln>
                  <a:noFill/>
                </a:ln>
                <a:solidFill>
                  <a:prstClr val="white"/>
                </a:solidFill>
                <a:effectLst/>
                <a:uLnTx/>
                <a:uFillTx/>
                <a:latin typeface="Arial"/>
                <a:ea typeface="ＭＳ Ｐゴシック"/>
                <a:cs typeface="+mn-cs"/>
              </a:rPr>
              <a:t>A treat for helping mum</a:t>
            </a:r>
          </a:p>
        </p:txBody>
      </p:sp>
    </p:spTree>
    <p:extLst>
      <p:ext uri="{BB962C8B-B14F-4D97-AF65-F5344CB8AC3E}">
        <p14:creationId xmlns:p14="http://schemas.microsoft.com/office/powerpoint/2010/main" val="1843608161"/>
      </p:ext>
    </p:extLst>
  </p:cSld>
  <p:clrMapOvr>
    <a:masterClrMapping/>
  </p:clrMapOvr>
  <p:transition>
    <p:wipe dir="d"/>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1"/>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animBg="1"/>
      <p:bldP spid="11" grpId="0" animBg="1"/>
      <p:bldP spid="3" grpId="0" animBg="1"/>
      <p:bldP spid="4" grpId="0" animBg="1"/>
    </p:bldLst>
  </p:timing>
</p:sld>
</file>

<file path=ppt/slides/slide17.xml><?xml version="1.0" encoding="utf-8"?>
<p:sld xmlns:a="http://schemas.openxmlformats.org/drawingml/2006/main" xmlns:r="http://schemas.openxmlformats.org/officeDocument/2006/relationships" xmlns:p="http://schemas.openxmlformats.org/presentationml/2006/main" showMasterPhAnim="0">
  <p:cSld>
    <p:bg>
      <p:bgPr>
        <a:solidFill>
          <a:schemeClr val="tx1"/>
        </a:solidFill>
        <a:effectLst/>
      </p:bgPr>
    </p:bg>
    <p:spTree>
      <p:nvGrpSpPr>
        <p:cNvPr id="1" name=""/>
        <p:cNvGrpSpPr/>
        <p:nvPr/>
      </p:nvGrpSpPr>
      <p:grpSpPr>
        <a:xfrm>
          <a:off x="0" y="0"/>
          <a:ext cx="0" cy="0"/>
          <a:chOff x="0" y="0"/>
          <a:chExt cx="0" cy="0"/>
        </a:xfrm>
      </p:grpSpPr>
      <p:sp>
        <p:nvSpPr>
          <p:cNvPr id="7" name="Rectangle 6"/>
          <p:cNvSpPr/>
          <p:nvPr/>
        </p:nvSpPr>
        <p:spPr>
          <a:xfrm>
            <a:off x="596919" y="1223703"/>
            <a:ext cx="2643187" cy="1482575"/>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2800" b="0" i="0" u="none" strike="noStrike" kern="1200" cap="none" spc="0" normalizeH="0" baseline="0" noProof="0" dirty="0">
                <a:ln>
                  <a:noFill/>
                </a:ln>
                <a:solidFill>
                  <a:prstClr val="white"/>
                </a:solidFill>
                <a:effectLst/>
                <a:uLnTx/>
                <a:uFillTx/>
                <a:latin typeface="Arial"/>
                <a:ea typeface="ＭＳ Ｐゴシック"/>
                <a:cs typeface="+mn-cs"/>
              </a:rPr>
              <a:t>Negative punishment</a:t>
            </a:r>
          </a:p>
        </p:txBody>
      </p:sp>
      <p:sp>
        <p:nvSpPr>
          <p:cNvPr id="8" name="Rectangle 7"/>
          <p:cNvSpPr/>
          <p:nvPr/>
        </p:nvSpPr>
        <p:spPr>
          <a:xfrm>
            <a:off x="3814576" y="617102"/>
            <a:ext cx="7061970" cy="2695779"/>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2800" b="0" i="0" u="none" strike="noStrike" kern="1200" cap="none" spc="0" normalizeH="0" baseline="0" noProof="0" dirty="0">
                <a:ln>
                  <a:noFill/>
                </a:ln>
                <a:solidFill>
                  <a:prstClr val="white"/>
                </a:solidFill>
                <a:effectLst/>
                <a:uLnTx/>
                <a:uFillTx/>
                <a:latin typeface="Arial"/>
                <a:ea typeface="ＭＳ Ｐゴシック"/>
                <a:cs typeface="+mn-cs"/>
              </a:rPr>
              <a:t>We take something away to reduce bad behaviour</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2800" b="0" i="0" u="none" strike="noStrike" kern="1200" cap="none" spc="0" normalizeH="0" baseline="0" noProof="0" dirty="0">
                <a:ln>
                  <a:noFill/>
                </a:ln>
                <a:solidFill>
                  <a:prstClr val="white"/>
                </a:solidFill>
                <a:effectLst/>
                <a:uLnTx/>
                <a:uFillTx/>
                <a:latin typeface="Arial"/>
                <a:ea typeface="ＭＳ Ｐゴシック"/>
                <a:cs typeface="+mn-cs"/>
              </a:rPr>
              <a:t>Removing a child’s toy, confiscating a mobile phone; speeding fines</a:t>
            </a:r>
          </a:p>
        </p:txBody>
      </p:sp>
      <p:sp>
        <p:nvSpPr>
          <p:cNvPr id="2" name="Slide Number Placeholder 1"/>
          <p:cNvSpPr>
            <a:spLocks noGrp="1"/>
          </p:cNvSpPr>
          <p:nvPr>
            <p:ph type="sldNum" sz="quarter" idx="12"/>
          </p:nvPr>
        </p:nvSpPr>
        <p:spPr>
          <a:xfrm>
            <a:off x="11507788" y="6042025"/>
            <a:ext cx="684212" cy="365125"/>
          </a:xfrm>
          <a:prstGeom prst="rect">
            <a:avLst/>
          </a:prstGeom>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fld id="{6A66ED19-7386-4E95-B579-D438E3733501}" type="slidenum">
              <a:rPr kumimoji="0" lang="en-GB" sz="1800" b="0" i="0" u="none" strike="noStrike" kern="1200" cap="none" spc="0" normalizeH="0" baseline="0" noProof="0" smtClean="0">
                <a:ln>
                  <a:noFill/>
                </a:ln>
                <a:solidFill>
                  <a:prstClr val="white">
                    <a:tint val="75000"/>
                  </a:prstClr>
                </a:solidFill>
                <a:effectLst/>
                <a:uLnTx/>
                <a:uFillTx/>
                <a:latin typeface="Arial"/>
                <a:ea typeface="ＭＳ Ｐゴシック"/>
                <a:cs typeface="+mn-cs"/>
              </a:rPr>
              <a:pPr marL="0" marR="0" lvl="0" indent="0" algn="l" defTabSz="914400" rtl="0" eaLnBrk="1" fontAlgn="auto" latinLnBrk="0" hangingPunct="1">
                <a:lnSpc>
                  <a:spcPct val="100000"/>
                </a:lnSpc>
                <a:spcBef>
                  <a:spcPts val="0"/>
                </a:spcBef>
                <a:spcAft>
                  <a:spcPts val="0"/>
                </a:spcAft>
                <a:buClrTx/>
                <a:buSzTx/>
                <a:buFontTx/>
                <a:buNone/>
                <a:tabLst/>
                <a:defRPr/>
              </a:pPr>
              <a:t>17</a:t>
            </a:fld>
            <a:endParaRPr kumimoji="0" lang="en-GB" sz="1800" b="0" i="0" u="none" strike="noStrike" kern="1200" cap="none" spc="0" normalizeH="0" baseline="0" noProof="0">
              <a:ln>
                <a:noFill/>
              </a:ln>
              <a:solidFill>
                <a:prstClr val="white">
                  <a:tint val="75000"/>
                </a:prstClr>
              </a:solidFill>
              <a:effectLst/>
              <a:uLnTx/>
              <a:uFillTx/>
              <a:latin typeface="Arial"/>
              <a:ea typeface="ＭＳ Ｐゴシック"/>
              <a:cs typeface="+mn-cs"/>
            </a:endParaRPr>
          </a:p>
        </p:txBody>
      </p:sp>
      <p:sp>
        <p:nvSpPr>
          <p:cNvPr id="3" name="Rectangle 2">
            <a:extLst>
              <a:ext uri="{FF2B5EF4-FFF2-40B4-BE49-F238E27FC236}">
                <a16:creationId xmlns:a16="http://schemas.microsoft.com/office/drawing/2014/main" id="{0437CB39-ADA1-CCC4-5AB3-99F89EC5C997}"/>
              </a:ext>
            </a:extLst>
          </p:cNvPr>
          <p:cNvSpPr/>
          <p:nvPr/>
        </p:nvSpPr>
        <p:spPr>
          <a:xfrm>
            <a:off x="596920" y="4261205"/>
            <a:ext cx="2643187" cy="1456114"/>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2800" b="0" i="0" u="none" strike="noStrike" kern="1200" cap="none" spc="0" normalizeH="0" baseline="0" noProof="0" dirty="0">
                <a:ln>
                  <a:noFill/>
                </a:ln>
                <a:solidFill>
                  <a:prstClr val="white"/>
                </a:solidFill>
                <a:effectLst/>
                <a:uLnTx/>
                <a:uFillTx/>
                <a:latin typeface="Arial"/>
                <a:ea typeface="ＭＳ Ｐゴシック"/>
                <a:cs typeface="+mn-cs"/>
              </a:rPr>
              <a:t>Negative reinforcement</a:t>
            </a:r>
          </a:p>
        </p:txBody>
      </p:sp>
      <p:sp>
        <p:nvSpPr>
          <p:cNvPr id="4" name="Rectangle 3">
            <a:extLst>
              <a:ext uri="{FF2B5EF4-FFF2-40B4-BE49-F238E27FC236}">
                <a16:creationId xmlns:a16="http://schemas.microsoft.com/office/drawing/2014/main" id="{0BD3BD40-0700-CD05-B4D0-0E42682BD9F1}"/>
              </a:ext>
            </a:extLst>
          </p:cNvPr>
          <p:cNvSpPr/>
          <p:nvPr/>
        </p:nvSpPr>
        <p:spPr>
          <a:xfrm>
            <a:off x="3856019" y="3936500"/>
            <a:ext cx="6979084" cy="2105525"/>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2800" b="0" i="0" u="none" strike="noStrike" kern="1200" cap="none" spc="0" normalizeH="0" baseline="0" noProof="0" dirty="0">
                <a:ln>
                  <a:noFill/>
                </a:ln>
                <a:solidFill>
                  <a:prstClr val="white"/>
                </a:solidFill>
                <a:effectLst/>
                <a:uLnTx/>
                <a:uFillTx/>
                <a:latin typeface="Arial"/>
                <a:ea typeface="ＭＳ Ｐゴシック"/>
                <a:cs typeface="+mn-cs"/>
              </a:rPr>
              <a:t>When remove restrictions to reinforce good behaviour</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2800" b="0" i="0" u="none" strike="noStrike" kern="1200" cap="none" spc="0" normalizeH="0" baseline="0" noProof="0" dirty="0">
                <a:ln>
                  <a:noFill/>
                </a:ln>
                <a:solidFill>
                  <a:prstClr val="white"/>
                </a:solidFill>
                <a:effectLst/>
                <a:uLnTx/>
                <a:uFillTx/>
                <a:latin typeface="Arial"/>
                <a:ea typeface="ＭＳ Ｐゴシック"/>
                <a:cs typeface="+mn-cs"/>
              </a:rPr>
              <a:t>When you stop hitting your brother, you get your toy back</a:t>
            </a:r>
          </a:p>
        </p:txBody>
      </p:sp>
    </p:spTree>
    <p:extLst>
      <p:ext uri="{BB962C8B-B14F-4D97-AF65-F5344CB8AC3E}">
        <p14:creationId xmlns:p14="http://schemas.microsoft.com/office/powerpoint/2010/main" val="4127547797"/>
      </p:ext>
    </p:extLst>
  </p:cSld>
  <p:clrMapOvr>
    <a:masterClrMapping/>
  </p:clrMapOvr>
  <p:transition>
    <p:wipe dir="d"/>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8"/>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P spid="8" grpId="0" animBg="1"/>
      <p:bldP spid="3" grpId="0" animBg="1"/>
      <p:bldP spid="4" grpId="0" animBg="1"/>
    </p:bldLst>
  </p:timing>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93143F9-61E9-4F96-8FFB-34B26E68D088}"/>
              </a:ext>
            </a:extLst>
          </p:cNvPr>
          <p:cNvSpPr>
            <a:spLocks noGrp="1"/>
          </p:cNvSpPr>
          <p:nvPr>
            <p:ph type="title"/>
          </p:nvPr>
        </p:nvSpPr>
        <p:spPr>
          <a:xfrm>
            <a:off x="544530" y="365125"/>
            <a:ext cx="6637106" cy="2727016"/>
          </a:xfrm>
        </p:spPr>
        <p:txBody>
          <a:bodyPr>
            <a:normAutofit/>
          </a:bodyPr>
          <a:lstStyle/>
          <a:p>
            <a:r>
              <a:rPr lang="en-GB" sz="6000" dirty="0">
                <a:solidFill>
                  <a:schemeClr val="bg1"/>
                </a:solidFill>
              </a:rPr>
              <a:t>Albert Bandura</a:t>
            </a:r>
            <a:br>
              <a:rPr lang="en-GB" sz="6000" dirty="0">
                <a:solidFill>
                  <a:schemeClr val="bg1"/>
                </a:solidFill>
              </a:rPr>
            </a:br>
            <a:r>
              <a:rPr lang="en-GB" sz="6000" dirty="0">
                <a:solidFill>
                  <a:schemeClr val="bg1"/>
                </a:solidFill>
              </a:rPr>
              <a:t>1925-2021 </a:t>
            </a:r>
          </a:p>
        </p:txBody>
      </p:sp>
      <p:pic>
        <p:nvPicPr>
          <p:cNvPr id="4" name="Picture 3">
            <a:extLst>
              <a:ext uri="{FF2B5EF4-FFF2-40B4-BE49-F238E27FC236}">
                <a16:creationId xmlns:a16="http://schemas.microsoft.com/office/drawing/2014/main" id="{33B8FE7F-AE0E-9680-4AE9-6863FA247B38}"/>
              </a:ext>
            </a:extLst>
          </p:cNvPr>
          <p:cNvPicPr>
            <a:picLocks noChangeAspect="1"/>
          </p:cNvPicPr>
          <p:nvPr/>
        </p:nvPicPr>
        <p:blipFill>
          <a:blip r:embed="rId2"/>
          <a:stretch>
            <a:fillRect/>
          </a:stretch>
        </p:blipFill>
        <p:spPr>
          <a:xfrm>
            <a:off x="7271081" y="0"/>
            <a:ext cx="4841748" cy="6858000"/>
          </a:xfrm>
          <a:prstGeom prst="rect">
            <a:avLst/>
          </a:prstGeom>
        </p:spPr>
      </p:pic>
      <p:pic>
        <p:nvPicPr>
          <p:cNvPr id="6" name="Picture 5">
            <a:extLst>
              <a:ext uri="{FF2B5EF4-FFF2-40B4-BE49-F238E27FC236}">
                <a16:creationId xmlns:a16="http://schemas.microsoft.com/office/drawing/2014/main" id="{269CD12C-8A53-9AD2-406E-CDB9F3F361B3}"/>
              </a:ext>
            </a:extLst>
          </p:cNvPr>
          <p:cNvPicPr>
            <a:picLocks noChangeAspect="1"/>
          </p:cNvPicPr>
          <p:nvPr/>
        </p:nvPicPr>
        <p:blipFill>
          <a:blip r:embed="rId3"/>
          <a:stretch>
            <a:fillRect/>
          </a:stretch>
        </p:blipFill>
        <p:spPr>
          <a:xfrm>
            <a:off x="544530" y="3092141"/>
            <a:ext cx="6494077" cy="2599142"/>
          </a:xfrm>
          <a:prstGeom prst="rect">
            <a:avLst/>
          </a:prstGeom>
        </p:spPr>
      </p:pic>
    </p:spTree>
    <p:extLst>
      <p:ext uri="{BB962C8B-B14F-4D97-AF65-F5344CB8AC3E}">
        <p14:creationId xmlns:p14="http://schemas.microsoft.com/office/powerpoint/2010/main" val="1223082505"/>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4689" name="Title 1"/>
          <p:cNvSpPr>
            <a:spLocks noGrp="1"/>
          </p:cNvSpPr>
          <p:nvPr>
            <p:ph type="title"/>
          </p:nvPr>
        </p:nvSpPr>
        <p:spPr>
          <a:xfrm>
            <a:off x="490464" y="-220883"/>
            <a:ext cx="10515600" cy="1325563"/>
          </a:xfrm>
        </p:spPr>
        <p:txBody>
          <a:bodyPr>
            <a:noAutofit/>
          </a:bodyPr>
          <a:lstStyle/>
          <a:p>
            <a:r>
              <a:rPr lang="en-US" sz="6000" dirty="0"/>
              <a:t>Bobo Doll Experiments</a:t>
            </a:r>
          </a:p>
        </p:txBody>
      </p:sp>
      <p:sp>
        <p:nvSpPr>
          <p:cNvPr id="4" name="Content Placeholder 3">
            <a:extLst>
              <a:ext uri="{FF2B5EF4-FFF2-40B4-BE49-F238E27FC236}">
                <a16:creationId xmlns:a16="http://schemas.microsoft.com/office/drawing/2014/main" id="{D385EA76-5008-4BE9-9C88-4FD6ABBB2124}"/>
              </a:ext>
            </a:extLst>
          </p:cNvPr>
          <p:cNvSpPr>
            <a:spLocks noGrp="1"/>
          </p:cNvSpPr>
          <p:nvPr>
            <p:ph idx="1"/>
          </p:nvPr>
        </p:nvSpPr>
        <p:spPr/>
        <p:txBody>
          <a:bodyPr/>
          <a:lstStyle/>
          <a:p>
            <a:endParaRPr lang="en-GB"/>
          </a:p>
        </p:txBody>
      </p:sp>
      <p:pic>
        <p:nvPicPr>
          <p:cNvPr id="114691" name="Picture 4"/>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6032500" y="3352800"/>
            <a:ext cx="127000" cy="139700"/>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pic>
      <p:pic>
        <p:nvPicPr>
          <p:cNvPr id="114692" name="Picture 5"/>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6032500" y="3352800"/>
            <a:ext cx="127000" cy="139700"/>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pic>
      <p:pic>
        <p:nvPicPr>
          <p:cNvPr id="114693" name="Picture 6"/>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6032500" y="3352800"/>
            <a:ext cx="127000" cy="139700"/>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pic>
      <p:sp>
        <p:nvSpPr>
          <p:cNvPr id="114694" name="Rectangle 8"/>
          <p:cNvSpPr>
            <a:spLocks noChangeArrowheads="1"/>
          </p:cNvSpPr>
          <p:nvPr/>
        </p:nvSpPr>
        <p:spPr bwMode="auto">
          <a:xfrm>
            <a:off x="609600" y="5387074"/>
            <a:ext cx="11582400" cy="830997"/>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a:spAutoFit/>
          </a:bodyPr>
          <a:lstStyle/>
          <a:p>
            <a:pPr marL="0" marR="0" lvl="0" indent="0" algn="l" defTabSz="914400" rtl="0" eaLnBrk="1" fontAlgn="base" latinLnBrk="0" hangingPunct="1">
              <a:lnSpc>
                <a:spcPct val="100000"/>
              </a:lnSpc>
              <a:spcBef>
                <a:spcPct val="0"/>
              </a:spcBef>
              <a:spcAft>
                <a:spcPct val="0"/>
              </a:spcAft>
              <a:buClrTx/>
              <a:buSzTx/>
              <a:buFontTx/>
              <a:buNone/>
              <a:tabLst/>
              <a:defRPr/>
            </a:pPr>
            <a:r>
              <a:rPr kumimoji="0" lang="en-US" sz="2400" b="0" i="0" u="none" strike="noStrike" kern="1200" cap="none" spc="0" normalizeH="0" baseline="0" noProof="0" dirty="0">
                <a:ln>
                  <a:noFill/>
                </a:ln>
                <a:solidFill>
                  <a:prstClr val="black"/>
                </a:solidFill>
                <a:effectLst/>
                <a:uLnTx/>
                <a:uFillTx/>
                <a:latin typeface="Arial"/>
                <a:ea typeface="ＭＳ Ｐゴシック"/>
                <a:cs typeface="+mn-cs"/>
              </a:rPr>
              <a:t>These photographs of the children in the Bobo doll experiments imitating the violent behavior of the adult model show the powerful influence of observational learning.</a:t>
            </a:r>
          </a:p>
        </p:txBody>
      </p:sp>
      <p:pic>
        <p:nvPicPr>
          <p:cNvPr id="2" name="Picture 1" descr="Screen Shot 2013-12-16 at 5.10.32 PM.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17464" y="946936"/>
            <a:ext cx="11084072" cy="4140323"/>
          </a:xfrm>
          <a:prstGeom prst="rect">
            <a:avLst/>
          </a:prstGeom>
        </p:spPr>
      </p:pic>
      <p:sp>
        <p:nvSpPr>
          <p:cNvPr id="8" name="Rectangle 7"/>
          <p:cNvSpPr/>
          <p:nvPr/>
        </p:nvSpPr>
        <p:spPr>
          <a:xfrm>
            <a:off x="609600" y="6245945"/>
            <a:ext cx="9015423" cy="461665"/>
          </a:xfrm>
          <a:prstGeom prst="rect">
            <a:avLst/>
          </a:prstGeom>
        </p:spPr>
        <p:txBody>
          <a:bodyPr wrap="square">
            <a:spAutoFit/>
          </a:bodyPr>
          <a:lstStyle/>
          <a:p>
            <a:pPr marL="0" marR="0" lvl="0" indent="0" algn="l" defTabSz="914400" rtl="0" eaLnBrk="1" fontAlgn="base" latinLnBrk="0" hangingPunct="1">
              <a:lnSpc>
                <a:spcPct val="100000"/>
              </a:lnSpc>
              <a:spcBef>
                <a:spcPct val="0"/>
              </a:spcBef>
              <a:spcAft>
                <a:spcPct val="0"/>
              </a:spcAft>
              <a:buClrTx/>
              <a:buSzTx/>
              <a:buFontTx/>
              <a:buNone/>
              <a:tabLst/>
              <a:defRPr/>
            </a:pPr>
            <a:r>
              <a:rPr kumimoji="0" lang="en-US" sz="2400" b="0" i="0" u="none" strike="noStrike" kern="1200" cap="none" spc="0" normalizeH="0" baseline="0" noProof="0" dirty="0">
                <a:ln>
                  <a:noFill/>
                </a:ln>
                <a:solidFill>
                  <a:srgbClr val="000000"/>
                </a:solidFill>
                <a:effectLst/>
                <a:uLnTx/>
                <a:uFillTx/>
                <a:latin typeface="Calibri"/>
                <a:ea typeface="Calibri"/>
                <a:cs typeface="Calibri"/>
              </a:rPr>
              <a:t>Courtesy Albert Bandura (1925-2021) , Stanford University</a:t>
            </a:r>
            <a:endParaRPr kumimoji="0" lang="en-US" sz="2400" b="0" i="0" u="none" strike="noStrike" kern="1200" cap="none" spc="0" normalizeH="0" baseline="0" noProof="0" dirty="0">
              <a:ln>
                <a:noFill/>
              </a:ln>
              <a:solidFill>
                <a:prstClr val="black"/>
              </a:solidFill>
              <a:effectLst/>
              <a:uLnTx/>
              <a:uFillTx/>
              <a:latin typeface="Arial"/>
              <a:ea typeface="ＭＳ Ｐゴシック"/>
              <a:cs typeface="+mn-cs"/>
            </a:endParaRPr>
          </a:p>
        </p:txBody>
      </p:sp>
      <p:sp>
        <p:nvSpPr>
          <p:cNvPr id="3" name="Rectangle 2"/>
          <p:cNvSpPr/>
          <p:nvPr/>
        </p:nvSpPr>
        <p:spPr bwMode="auto">
          <a:xfrm>
            <a:off x="609600" y="3052985"/>
            <a:ext cx="2633472" cy="2034274"/>
          </a:xfrm>
          <a:prstGeom prst="rect">
            <a:avLst/>
          </a:pr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Lst>
        </p:spPr>
        <p:txBody>
          <a:bodyPr vert="horz" wrap="square" lIns="91440" tIns="45720" rIns="91440" bIns="45720" numCol="1" rtlCol="0" anchor="t" anchorCtr="0" compatLnSpc="1">
            <a:prstTxWarp prst="textNoShape">
              <a:avLst/>
            </a:prstTxWarp>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GB" sz="2400" b="0" i="0" u="none" strike="noStrike" kern="1200" cap="none" spc="0" normalizeH="0" baseline="0" noProof="0">
              <a:ln>
                <a:noFill/>
              </a:ln>
              <a:solidFill>
                <a:srgbClr val="000000"/>
              </a:solidFill>
              <a:effectLst/>
              <a:uLnTx/>
              <a:uFillTx/>
              <a:latin typeface="Arial" charset="0"/>
              <a:ea typeface="ＭＳ Ｐゴシック" charset="0"/>
              <a:cs typeface="+mn-cs"/>
            </a:endParaRPr>
          </a:p>
        </p:txBody>
      </p:sp>
      <p:sp>
        <p:nvSpPr>
          <p:cNvPr id="10" name="Rectangle 9"/>
          <p:cNvSpPr/>
          <p:nvPr/>
        </p:nvSpPr>
        <p:spPr bwMode="auto">
          <a:xfrm>
            <a:off x="3443555" y="3052985"/>
            <a:ext cx="2633472" cy="2034274"/>
          </a:xfrm>
          <a:prstGeom prst="rect">
            <a:avLst/>
          </a:pr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Lst>
        </p:spPr>
        <p:txBody>
          <a:bodyPr vert="horz" wrap="square" lIns="91440" tIns="45720" rIns="91440" bIns="45720" numCol="1" rtlCol="0" anchor="t" anchorCtr="0" compatLnSpc="1">
            <a:prstTxWarp prst="textNoShape">
              <a:avLst/>
            </a:prstTxWarp>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GB" sz="2400" b="0" i="0" u="none" strike="noStrike" kern="1200" cap="none" spc="0" normalizeH="0" baseline="0" noProof="0">
              <a:ln>
                <a:noFill/>
              </a:ln>
              <a:solidFill>
                <a:srgbClr val="000000"/>
              </a:solidFill>
              <a:effectLst/>
              <a:uLnTx/>
              <a:uFillTx/>
              <a:latin typeface="Arial" charset="0"/>
              <a:ea typeface="ＭＳ Ｐゴシック" charset="0"/>
              <a:cs typeface="+mn-cs"/>
            </a:endParaRPr>
          </a:p>
        </p:txBody>
      </p:sp>
      <p:sp>
        <p:nvSpPr>
          <p:cNvPr id="11" name="Rectangle 10"/>
          <p:cNvSpPr/>
          <p:nvPr/>
        </p:nvSpPr>
        <p:spPr bwMode="auto">
          <a:xfrm>
            <a:off x="6232983" y="3052985"/>
            <a:ext cx="2633472" cy="2034274"/>
          </a:xfrm>
          <a:prstGeom prst="rect">
            <a:avLst/>
          </a:pr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Lst>
        </p:spPr>
        <p:txBody>
          <a:bodyPr vert="horz" wrap="square" lIns="91440" tIns="45720" rIns="91440" bIns="45720" numCol="1" rtlCol="0" anchor="t" anchorCtr="0" compatLnSpc="1">
            <a:prstTxWarp prst="textNoShape">
              <a:avLst/>
            </a:prstTxWarp>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GB" sz="2400" b="0" i="0" u="none" strike="noStrike" kern="1200" cap="none" spc="0" normalizeH="0" baseline="0" noProof="0">
              <a:ln>
                <a:noFill/>
              </a:ln>
              <a:solidFill>
                <a:srgbClr val="000000"/>
              </a:solidFill>
              <a:effectLst/>
              <a:uLnTx/>
              <a:uFillTx/>
              <a:latin typeface="Arial" charset="0"/>
              <a:ea typeface="ＭＳ Ｐゴシック" charset="0"/>
              <a:cs typeface="+mn-cs"/>
            </a:endParaRPr>
          </a:p>
        </p:txBody>
      </p:sp>
      <p:sp>
        <p:nvSpPr>
          <p:cNvPr id="12" name="Rectangle 11"/>
          <p:cNvSpPr/>
          <p:nvPr/>
        </p:nvSpPr>
        <p:spPr bwMode="auto">
          <a:xfrm>
            <a:off x="9141547" y="3052985"/>
            <a:ext cx="2633472" cy="2034274"/>
          </a:xfrm>
          <a:prstGeom prst="rect">
            <a:avLst/>
          </a:pr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Lst>
        </p:spPr>
        <p:txBody>
          <a:bodyPr vert="horz" wrap="square" lIns="91440" tIns="45720" rIns="91440" bIns="45720" numCol="1" rtlCol="0" anchor="t" anchorCtr="0" compatLnSpc="1">
            <a:prstTxWarp prst="textNoShape">
              <a:avLst/>
            </a:prstTxWarp>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GB" sz="2400" b="0" i="0" u="none" strike="noStrike" kern="1200" cap="none" spc="0" normalizeH="0" baseline="0" noProof="0">
              <a:ln>
                <a:noFill/>
              </a:ln>
              <a:solidFill>
                <a:srgbClr val="000000"/>
              </a:solidFill>
              <a:effectLst/>
              <a:uLnTx/>
              <a:uFillTx/>
              <a:latin typeface="Arial" charset="0"/>
              <a:ea typeface="ＭＳ Ｐゴシック" charset="0"/>
              <a:cs typeface="+mn-cs"/>
            </a:endParaRPr>
          </a:p>
        </p:txBody>
      </p:sp>
    </p:spTree>
    <p:extLst>
      <p:ext uri="{BB962C8B-B14F-4D97-AF65-F5344CB8AC3E}">
        <p14:creationId xmlns:p14="http://schemas.microsoft.com/office/powerpoint/2010/main" val="320467950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xit" presetSubtype="0" fill="hold" grpId="0" nodeType="clickEffect">
                                  <p:stCondLst>
                                    <p:cond delay="0"/>
                                  </p:stCondLst>
                                  <p:childTnLst>
                                    <p:animEffect transition="out" filter="fade">
                                      <p:cBhvr>
                                        <p:cTn id="6" dur="500"/>
                                        <p:tgtEl>
                                          <p:spTgt spid="3"/>
                                        </p:tgtEl>
                                      </p:cBhvr>
                                    </p:animEffect>
                                    <p:set>
                                      <p:cBhvr>
                                        <p:cTn id="7" dur="1" fill="hold">
                                          <p:stCondLst>
                                            <p:cond delay="499"/>
                                          </p:stCondLst>
                                        </p:cTn>
                                        <p:tgtEl>
                                          <p:spTgt spid="3"/>
                                        </p:tgtEl>
                                        <p:attrNameLst>
                                          <p:attrName>style.visibility</p:attrName>
                                        </p:attrNameLst>
                                      </p:cBhvr>
                                      <p:to>
                                        <p:strVal val="hidden"/>
                                      </p:to>
                                    </p:set>
                                  </p:childTnLst>
                                </p:cTn>
                              </p:par>
                            </p:childTnLst>
                          </p:cTn>
                        </p:par>
                      </p:childTnLst>
                    </p:cTn>
                  </p:par>
                  <p:par>
                    <p:cTn id="8" fill="hold">
                      <p:stCondLst>
                        <p:cond delay="indefinite"/>
                      </p:stCondLst>
                      <p:childTnLst>
                        <p:par>
                          <p:cTn id="9" fill="hold">
                            <p:stCondLst>
                              <p:cond delay="0"/>
                            </p:stCondLst>
                            <p:childTnLst>
                              <p:par>
                                <p:cTn id="10" presetID="10" presetClass="exit" presetSubtype="0" fill="hold" grpId="0" nodeType="clickEffect">
                                  <p:stCondLst>
                                    <p:cond delay="0"/>
                                  </p:stCondLst>
                                  <p:childTnLst>
                                    <p:animEffect transition="out" filter="fade">
                                      <p:cBhvr>
                                        <p:cTn id="11" dur="500"/>
                                        <p:tgtEl>
                                          <p:spTgt spid="10"/>
                                        </p:tgtEl>
                                      </p:cBhvr>
                                    </p:animEffect>
                                    <p:set>
                                      <p:cBhvr>
                                        <p:cTn id="12" dur="1" fill="hold">
                                          <p:stCondLst>
                                            <p:cond delay="499"/>
                                          </p:stCondLst>
                                        </p:cTn>
                                        <p:tgtEl>
                                          <p:spTgt spid="10"/>
                                        </p:tgtEl>
                                        <p:attrNameLst>
                                          <p:attrName>style.visibility</p:attrName>
                                        </p:attrNameLst>
                                      </p:cBhvr>
                                      <p:to>
                                        <p:strVal val="hidden"/>
                                      </p:to>
                                    </p:set>
                                  </p:childTnLst>
                                </p:cTn>
                              </p:par>
                            </p:childTnLst>
                          </p:cTn>
                        </p:par>
                      </p:childTnLst>
                    </p:cTn>
                  </p:par>
                  <p:par>
                    <p:cTn id="13" fill="hold">
                      <p:stCondLst>
                        <p:cond delay="indefinite"/>
                      </p:stCondLst>
                      <p:childTnLst>
                        <p:par>
                          <p:cTn id="14" fill="hold">
                            <p:stCondLst>
                              <p:cond delay="0"/>
                            </p:stCondLst>
                            <p:childTnLst>
                              <p:par>
                                <p:cTn id="15" presetID="10" presetClass="exit" presetSubtype="0" fill="hold" grpId="0" nodeType="clickEffect">
                                  <p:stCondLst>
                                    <p:cond delay="0"/>
                                  </p:stCondLst>
                                  <p:childTnLst>
                                    <p:animEffect transition="out" filter="fade">
                                      <p:cBhvr>
                                        <p:cTn id="16" dur="500"/>
                                        <p:tgtEl>
                                          <p:spTgt spid="11"/>
                                        </p:tgtEl>
                                      </p:cBhvr>
                                    </p:animEffect>
                                    <p:set>
                                      <p:cBhvr>
                                        <p:cTn id="17" dur="1" fill="hold">
                                          <p:stCondLst>
                                            <p:cond delay="499"/>
                                          </p:stCondLst>
                                        </p:cTn>
                                        <p:tgtEl>
                                          <p:spTgt spid="11"/>
                                        </p:tgtEl>
                                        <p:attrNameLst>
                                          <p:attrName>style.visibility</p:attrName>
                                        </p:attrNameLst>
                                      </p:cBhvr>
                                      <p:to>
                                        <p:strVal val="hidden"/>
                                      </p:to>
                                    </p:set>
                                  </p:childTnLst>
                                </p:cTn>
                              </p:par>
                            </p:childTnLst>
                          </p:cTn>
                        </p:par>
                      </p:childTnLst>
                    </p:cTn>
                  </p:par>
                  <p:par>
                    <p:cTn id="18" fill="hold">
                      <p:stCondLst>
                        <p:cond delay="indefinite"/>
                      </p:stCondLst>
                      <p:childTnLst>
                        <p:par>
                          <p:cTn id="19" fill="hold">
                            <p:stCondLst>
                              <p:cond delay="0"/>
                            </p:stCondLst>
                            <p:childTnLst>
                              <p:par>
                                <p:cTn id="20" presetID="10" presetClass="exit" presetSubtype="0" fill="hold" grpId="0" nodeType="clickEffect">
                                  <p:stCondLst>
                                    <p:cond delay="0"/>
                                  </p:stCondLst>
                                  <p:childTnLst>
                                    <p:animEffect transition="out" filter="fade">
                                      <p:cBhvr>
                                        <p:cTn id="21" dur="500"/>
                                        <p:tgtEl>
                                          <p:spTgt spid="12"/>
                                        </p:tgtEl>
                                      </p:cBhvr>
                                    </p:animEffect>
                                    <p:set>
                                      <p:cBhvr>
                                        <p:cTn id="22" dur="1" fill="hold">
                                          <p:stCondLst>
                                            <p:cond delay="499"/>
                                          </p:stCondLst>
                                        </p:cTn>
                                        <p:tgtEl>
                                          <p:spTgt spid="12"/>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P spid="10" grpId="0" animBg="1"/>
      <p:bldP spid="11" grpId="0" animBg="1"/>
      <p:bldP spid="12" grpId="0" animBg="1"/>
    </p:bldLst>
  </p:timing>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B186AA-5DBF-EBE7-BE6B-51BD01D06B33}"/>
              </a:ext>
            </a:extLst>
          </p:cNvPr>
          <p:cNvSpPr>
            <a:spLocks noGrp="1"/>
          </p:cNvSpPr>
          <p:nvPr>
            <p:ph type="title"/>
          </p:nvPr>
        </p:nvSpPr>
        <p:spPr>
          <a:xfrm>
            <a:off x="425303" y="209404"/>
            <a:ext cx="10609520" cy="1771900"/>
          </a:xfrm>
          <a:solidFill>
            <a:schemeClr val="tx1"/>
          </a:solidFill>
        </p:spPr>
        <p:txBody>
          <a:bodyPr>
            <a:normAutofit/>
          </a:bodyPr>
          <a:lstStyle/>
          <a:p>
            <a:r>
              <a:rPr lang="en-GB" sz="5400" dirty="0">
                <a:solidFill>
                  <a:schemeClr val="bg1"/>
                </a:solidFill>
              </a:rPr>
              <a:t>Determinants of Human Behaviour</a:t>
            </a:r>
          </a:p>
        </p:txBody>
      </p:sp>
      <p:sp>
        <p:nvSpPr>
          <p:cNvPr id="3" name="Content Placeholder 2">
            <a:extLst>
              <a:ext uri="{FF2B5EF4-FFF2-40B4-BE49-F238E27FC236}">
                <a16:creationId xmlns:a16="http://schemas.microsoft.com/office/drawing/2014/main" id="{1839EA96-7A50-9F0F-FF04-8DEE28D4226E}"/>
              </a:ext>
            </a:extLst>
          </p:cNvPr>
          <p:cNvSpPr>
            <a:spLocks noGrp="1"/>
          </p:cNvSpPr>
          <p:nvPr>
            <p:ph idx="1"/>
          </p:nvPr>
        </p:nvSpPr>
        <p:spPr>
          <a:xfrm>
            <a:off x="6932429" y="2732449"/>
            <a:ext cx="4655746" cy="2739672"/>
          </a:xfrm>
        </p:spPr>
        <p:txBody>
          <a:bodyPr/>
          <a:lstStyle/>
          <a:p>
            <a:r>
              <a:rPr lang="en-GB" dirty="0">
                <a:solidFill>
                  <a:schemeClr val="bg1"/>
                </a:solidFill>
              </a:rPr>
              <a:t>”A theory that denies that thoughts can regulate actions does not lend itself readily to the explanation of complex human behaviour.”</a:t>
            </a:r>
          </a:p>
          <a:p>
            <a:pPr marL="0" indent="0">
              <a:buNone/>
            </a:pPr>
            <a:r>
              <a:rPr lang="en-GB" dirty="0">
                <a:solidFill>
                  <a:schemeClr val="bg1"/>
                </a:solidFill>
              </a:rPr>
              <a:t>Bandura 1986</a:t>
            </a:r>
          </a:p>
        </p:txBody>
      </p:sp>
      <p:graphicFrame>
        <p:nvGraphicFramePr>
          <p:cNvPr id="7" name="Diagram 6">
            <a:extLst>
              <a:ext uri="{FF2B5EF4-FFF2-40B4-BE49-F238E27FC236}">
                <a16:creationId xmlns:a16="http://schemas.microsoft.com/office/drawing/2014/main" id="{1C6E8A85-1C35-5A8B-AEC2-8512D186FA70}"/>
              </a:ext>
            </a:extLst>
          </p:cNvPr>
          <p:cNvGraphicFramePr/>
          <p:nvPr>
            <p:extLst>
              <p:ext uri="{D42A27DB-BD31-4B8C-83A1-F6EECF244321}">
                <p14:modId xmlns:p14="http://schemas.microsoft.com/office/powerpoint/2010/main" val="1776659109"/>
              </p:ext>
            </p:extLst>
          </p:nvPr>
        </p:nvGraphicFramePr>
        <p:xfrm>
          <a:off x="-200018" y="1229929"/>
          <a:ext cx="8514677" cy="579819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718293888"/>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23461" y="-25518"/>
            <a:ext cx="6688997" cy="2799539"/>
          </a:xfrm>
        </p:spPr>
        <p:txBody>
          <a:bodyPr>
            <a:noAutofit/>
          </a:bodyPr>
          <a:lstStyle/>
          <a:p>
            <a:r>
              <a:rPr lang="en-GB" sz="4800" dirty="0"/>
              <a:t>Media violence and aggressive behaviour</a:t>
            </a:r>
          </a:p>
        </p:txBody>
      </p:sp>
      <p:sp>
        <p:nvSpPr>
          <p:cNvPr id="3" name="Content Placeholder 2"/>
          <p:cNvSpPr>
            <a:spLocks noGrp="1"/>
          </p:cNvSpPr>
          <p:nvPr>
            <p:ph idx="1"/>
          </p:nvPr>
        </p:nvSpPr>
        <p:spPr>
          <a:xfrm>
            <a:off x="417385" y="2219218"/>
            <a:ext cx="6119191" cy="3885074"/>
          </a:xfrm>
        </p:spPr>
        <p:txBody>
          <a:bodyPr/>
          <a:lstStyle/>
          <a:p>
            <a:r>
              <a:rPr lang="en-GB" dirty="0"/>
              <a:t>Many factors contribute to the development of aggression</a:t>
            </a:r>
          </a:p>
          <a:p>
            <a:r>
              <a:rPr lang="en-GB" dirty="0"/>
              <a:t>Not everyone will become aggressive</a:t>
            </a:r>
          </a:p>
          <a:p>
            <a:r>
              <a:rPr lang="en-GB" dirty="0"/>
              <a:t>But research does suggest that experiencing violent behaviour presents a serious risk to children and adolescents, and influences the behaviour of adults</a:t>
            </a:r>
          </a:p>
        </p:txBody>
      </p:sp>
      <p:sp>
        <p:nvSpPr>
          <p:cNvPr id="4" name="Slide Number Placeholder 3"/>
          <p:cNvSpPr>
            <a:spLocks noGrp="1"/>
          </p:cNvSpPr>
          <p:nvPr>
            <p:ph type="sldNum" sz="quarter" idx="12"/>
          </p:nvPr>
        </p:nvSpPr>
        <p:spPr>
          <a:xfrm>
            <a:off x="9347200" y="6356350"/>
            <a:ext cx="2844800" cy="365125"/>
          </a:xfrm>
          <a:prstGeom prst="rect">
            <a:avLst/>
          </a:prstGeom>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fld id="{6A66ED19-7386-4E95-B579-D438E3733501}" type="slidenum">
              <a:rPr kumimoji="0" lang="en-GB" sz="1800" b="0" i="0" u="none" strike="noStrike" kern="1200" cap="none" spc="0" normalizeH="0" baseline="0" noProof="0" smtClean="0">
                <a:ln>
                  <a:noFill/>
                </a:ln>
                <a:solidFill>
                  <a:prstClr val="white">
                    <a:tint val="75000"/>
                  </a:prstClr>
                </a:solidFill>
                <a:effectLst/>
                <a:uLnTx/>
                <a:uFillTx/>
                <a:latin typeface="Arial"/>
                <a:ea typeface="ＭＳ Ｐゴシック"/>
                <a:cs typeface="+mn-cs"/>
              </a:rPr>
              <a:pPr marL="0" marR="0" lvl="0" indent="0" algn="l" defTabSz="914400" rtl="0" eaLnBrk="1" fontAlgn="auto" latinLnBrk="0" hangingPunct="1">
                <a:lnSpc>
                  <a:spcPct val="100000"/>
                </a:lnSpc>
                <a:spcBef>
                  <a:spcPts val="0"/>
                </a:spcBef>
                <a:spcAft>
                  <a:spcPts val="0"/>
                </a:spcAft>
                <a:buClrTx/>
                <a:buSzTx/>
                <a:buFontTx/>
                <a:buNone/>
                <a:tabLst/>
                <a:defRPr/>
              </a:pPr>
              <a:t>21</a:t>
            </a:fld>
            <a:endParaRPr kumimoji="0" lang="en-GB" sz="1800" b="0" i="0" u="none" strike="noStrike" kern="1200" cap="none" spc="0" normalizeH="0" baseline="0" noProof="0">
              <a:ln>
                <a:noFill/>
              </a:ln>
              <a:solidFill>
                <a:prstClr val="white">
                  <a:tint val="75000"/>
                </a:prstClr>
              </a:solidFill>
              <a:effectLst/>
              <a:uLnTx/>
              <a:uFillTx/>
              <a:latin typeface="Arial"/>
              <a:ea typeface="ＭＳ Ｐゴシック"/>
              <a:cs typeface="+mn-cs"/>
            </a:endParaRPr>
          </a:p>
        </p:txBody>
      </p:sp>
      <p:pic>
        <p:nvPicPr>
          <p:cNvPr id="8" name="Picture 7"/>
          <p:cNvPicPr>
            <a:picLocks noChangeAspect="1"/>
          </p:cNvPicPr>
          <p:nvPr/>
        </p:nvPicPr>
        <p:blipFill>
          <a:blip r:embed="rId2"/>
          <a:stretch>
            <a:fillRect/>
          </a:stretch>
        </p:blipFill>
        <p:spPr>
          <a:xfrm>
            <a:off x="6454002" y="2478143"/>
            <a:ext cx="5320613" cy="2992845"/>
          </a:xfrm>
          <a:prstGeom prst="rect">
            <a:avLst/>
          </a:prstGeom>
        </p:spPr>
      </p:pic>
    </p:spTree>
    <p:extLst>
      <p:ext uri="{BB962C8B-B14F-4D97-AF65-F5344CB8AC3E}">
        <p14:creationId xmlns:p14="http://schemas.microsoft.com/office/powerpoint/2010/main" val="176156204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animEffect transition="in" filter="fade">
                                      <p:cBhvr>
                                        <p:cTn id="14" dur="1000"/>
                                        <p:tgtEl>
                                          <p:spTgt spid="3">
                                            <p:txEl>
                                              <p:pRg st="1" end="1"/>
                                            </p:txEl>
                                          </p:spTgt>
                                        </p:tgtEl>
                                      </p:cBhvr>
                                    </p:animEffect>
                                    <p:anim calcmode="lin" valueType="num">
                                      <p:cBhvr>
                                        <p:cTn id="15"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animEffect transition="in" filter="fade">
                                      <p:cBhvr>
                                        <p:cTn id="21" dur="1000"/>
                                        <p:tgtEl>
                                          <p:spTgt spid="3">
                                            <p:txEl>
                                              <p:pRg st="2" end="2"/>
                                            </p:txEl>
                                          </p:spTgt>
                                        </p:tgtEl>
                                      </p:cBhvr>
                                    </p:animEffect>
                                    <p:anim calcmode="lin" valueType="num">
                                      <p:cBhvr>
                                        <p:cTn id="22"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AB8C311F-7253-4AED-9701-7FC0708C41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E2384209-CB15-4CDF-9D31-C44FD9A3F2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2666617" y="-2666188"/>
            <a:ext cx="6858000" cy="12191233"/>
          </a:xfrm>
          <a:prstGeom prst="rect">
            <a:avLst/>
          </a:prstGeom>
          <a:gradFill>
            <a:gsLst>
              <a:gs pos="8000">
                <a:schemeClr val="accent1"/>
              </a:gs>
              <a:gs pos="100000">
                <a:schemeClr val="accent1">
                  <a:lumMod val="5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2633B3B5-CC90-43F0-8714-D31D1F3F02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311" y="0"/>
            <a:ext cx="9070846" cy="6857572"/>
          </a:xfrm>
          <a:prstGeom prst="rect">
            <a:avLst/>
          </a:prstGeom>
          <a:gradFill>
            <a:gsLst>
              <a:gs pos="8000">
                <a:srgbClr val="000000">
                  <a:alpha val="52000"/>
                </a:srgbClr>
              </a:gs>
              <a:gs pos="100000">
                <a:schemeClr val="accent1"/>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A8D57A06-A426-446D-B02C-A2DC6B62E4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3649491" y="-1685840"/>
            <a:ext cx="4894564" cy="12193546"/>
          </a:xfrm>
          <a:prstGeom prst="rect">
            <a:avLst/>
          </a:prstGeom>
          <a:gradFill>
            <a:gsLst>
              <a:gs pos="0">
                <a:schemeClr val="accent5">
                  <a:lumMod val="60000"/>
                  <a:lumOff val="40000"/>
                  <a:alpha val="0"/>
                </a:schemeClr>
              </a:gs>
              <a:gs pos="100000">
                <a:srgbClr val="000000">
                  <a:alpha val="46000"/>
                </a:srgb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Content Placeholder 4">
            <a:extLst>
              <a:ext uri="{FF2B5EF4-FFF2-40B4-BE49-F238E27FC236}">
                <a16:creationId xmlns:a16="http://schemas.microsoft.com/office/drawing/2014/main" id="{D0D9B824-2C64-EA0B-63F1-B48EA4DC2893}"/>
              </a:ext>
            </a:extLst>
          </p:cNvPr>
          <p:cNvPicPr>
            <a:picLocks noGrp="1" noChangeAspect="1"/>
          </p:cNvPicPr>
          <p:nvPr>
            <p:ph idx="1"/>
          </p:nvPr>
        </p:nvPicPr>
        <p:blipFill>
          <a:blip r:embed="rId2"/>
          <a:stretch>
            <a:fillRect/>
          </a:stretch>
        </p:blipFill>
        <p:spPr>
          <a:xfrm>
            <a:off x="643156" y="457200"/>
            <a:ext cx="10905687" cy="5943600"/>
          </a:xfrm>
          <a:prstGeom prst="rect">
            <a:avLst/>
          </a:prstGeom>
        </p:spPr>
      </p:pic>
    </p:spTree>
    <p:extLst>
      <p:ext uri="{BB962C8B-B14F-4D97-AF65-F5344CB8AC3E}">
        <p14:creationId xmlns:p14="http://schemas.microsoft.com/office/powerpoint/2010/main" val="293149606"/>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z="6000" dirty="0"/>
              <a:t>Observational learning</a:t>
            </a:r>
          </a:p>
        </p:txBody>
      </p:sp>
      <p:sp>
        <p:nvSpPr>
          <p:cNvPr id="3" name="Content Placeholder 2"/>
          <p:cNvSpPr>
            <a:spLocks noGrp="1"/>
          </p:cNvSpPr>
          <p:nvPr>
            <p:ph idx="1"/>
          </p:nvPr>
        </p:nvSpPr>
        <p:spPr>
          <a:xfrm>
            <a:off x="609600" y="2106202"/>
            <a:ext cx="6964017" cy="4019962"/>
          </a:xfrm>
        </p:spPr>
        <p:txBody>
          <a:bodyPr>
            <a:normAutofit/>
          </a:bodyPr>
          <a:lstStyle/>
          <a:p>
            <a:r>
              <a:rPr lang="en-GB" dirty="0"/>
              <a:t>Emphasises the role of cognitive processes in learning</a:t>
            </a:r>
          </a:p>
          <a:p>
            <a:r>
              <a:rPr lang="en-GB" dirty="0"/>
              <a:t>Cats understand Skinner’s puzzle boxes, rats have maps of the mazes we put them in, Bandura’s children have a cognitive model of adult behaviours and consequences of actions</a:t>
            </a:r>
          </a:p>
          <a:p>
            <a:r>
              <a:rPr lang="en-GB" dirty="0"/>
              <a:t>Memory plays a significant role in this context</a:t>
            </a:r>
          </a:p>
        </p:txBody>
      </p:sp>
      <p:sp>
        <p:nvSpPr>
          <p:cNvPr id="4" name="Slide Number Placeholder 3"/>
          <p:cNvSpPr>
            <a:spLocks noGrp="1"/>
          </p:cNvSpPr>
          <p:nvPr>
            <p:ph type="sldNum" sz="quarter" idx="12"/>
          </p:nvPr>
        </p:nvSpPr>
        <p:spPr>
          <a:xfrm>
            <a:off x="9347200" y="6356350"/>
            <a:ext cx="2844800" cy="365125"/>
          </a:xfrm>
          <a:prstGeom prst="rect">
            <a:avLst/>
          </a:prstGeom>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fld id="{6A66ED19-7386-4E95-B579-D438E3733501}" type="slidenum">
              <a:rPr kumimoji="0" lang="en-GB" sz="1800" b="0" i="0" u="none" strike="noStrike" kern="1200" cap="none" spc="0" normalizeH="0" baseline="0" noProof="0" smtClean="0">
                <a:ln>
                  <a:noFill/>
                </a:ln>
                <a:solidFill>
                  <a:prstClr val="white">
                    <a:tint val="75000"/>
                  </a:prstClr>
                </a:solidFill>
                <a:effectLst/>
                <a:uLnTx/>
                <a:uFillTx/>
                <a:latin typeface="Arial"/>
                <a:ea typeface="ＭＳ Ｐゴシック"/>
                <a:cs typeface="+mn-cs"/>
              </a:rPr>
              <a:pPr marL="0" marR="0" lvl="0" indent="0" algn="l" defTabSz="914400" rtl="0" eaLnBrk="1" fontAlgn="auto" latinLnBrk="0" hangingPunct="1">
                <a:lnSpc>
                  <a:spcPct val="100000"/>
                </a:lnSpc>
                <a:spcBef>
                  <a:spcPts val="0"/>
                </a:spcBef>
                <a:spcAft>
                  <a:spcPts val="0"/>
                </a:spcAft>
                <a:buClrTx/>
                <a:buSzTx/>
                <a:buFontTx/>
                <a:buNone/>
                <a:tabLst/>
                <a:defRPr/>
              </a:pPr>
              <a:t>23</a:t>
            </a:fld>
            <a:endParaRPr kumimoji="0" lang="en-GB" sz="1800" b="0" i="0" u="none" strike="noStrike" kern="1200" cap="none" spc="0" normalizeH="0" baseline="0" noProof="0" dirty="0">
              <a:ln>
                <a:noFill/>
              </a:ln>
              <a:solidFill>
                <a:prstClr val="white">
                  <a:tint val="75000"/>
                </a:prstClr>
              </a:solidFill>
              <a:effectLst/>
              <a:uLnTx/>
              <a:uFillTx/>
              <a:latin typeface="Arial"/>
              <a:ea typeface="ＭＳ Ｐゴシック"/>
              <a:cs typeface="+mn-cs"/>
            </a:endParaRPr>
          </a:p>
        </p:txBody>
      </p:sp>
      <p:pic>
        <p:nvPicPr>
          <p:cNvPr id="5" name="Picture 4"/>
          <p:cNvPicPr>
            <a:picLocks noChangeAspect="1"/>
          </p:cNvPicPr>
          <p:nvPr/>
        </p:nvPicPr>
        <p:blipFill>
          <a:blip r:embed="rId2"/>
          <a:stretch>
            <a:fillRect/>
          </a:stretch>
        </p:blipFill>
        <p:spPr>
          <a:xfrm>
            <a:off x="8452609" y="1910591"/>
            <a:ext cx="2768669" cy="3632878"/>
          </a:xfrm>
          <a:prstGeom prst="rect">
            <a:avLst/>
          </a:prstGeom>
        </p:spPr>
      </p:pic>
    </p:spTree>
    <p:extLst>
      <p:ext uri="{BB962C8B-B14F-4D97-AF65-F5344CB8AC3E}">
        <p14:creationId xmlns:p14="http://schemas.microsoft.com/office/powerpoint/2010/main" val="254594759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37065F-B1DB-5E55-CF43-50BE87A9EF74}"/>
              </a:ext>
            </a:extLst>
          </p:cNvPr>
          <p:cNvSpPr>
            <a:spLocks noGrp="1"/>
          </p:cNvSpPr>
          <p:nvPr>
            <p:ph type="title"/>
          </p:nvPr>
        </p:nvSpPr>
        <p:spPr>
          <a:xfrm>
            <a:off x="365589" y="976241"/>
            <a:ext cx="3600236" cy="4905518"/>
          </a:xfrm>
        </p:spPr>
        <p:txBody>
          <a:bodyPr>
            <a:normAutofit/>
          </a:bodyPr>
          <a:lstStyle/>
          <a:p>
            <a:r>
              <a:rPr lang="en-GB" dirty="0"/>
              <a:t>Using theory to educate and change behaviour</a:t>
            </a:r>
          </a:p>
        </p:txBody>
      </p:sp>
      <p:pic>
        <p:nvPicPr>
          <p:cNvPr id="4" name="Online Media 3" title="Kids copy our Behavior!">
            <a:hlinkClick r:id="" action="ppaction://media"/>
            <a:extLst>
              <a:ext uri="{FF2B5EF4-FFF2-40B4-BE49-F238E27FC236}">
                <a16:creationId xmlns:a16="http://schemas.microsoft.com/office/drawing/2014/main" id="{F6A1BE19-E37B-E89E-12FE-7C14248BD72E}"/>
              </a:ext>
            </a:extLst>
          </p:cNvPr>
          <p:cNvPicPr>
            <a:picLocks noGrp="1" noRot="1" noChangeAspect="1"/>
          </p:cNvPicPr>
          <p:nvPr>
            <p:ph idx="1"/>
            <a:videoFile r:link="rId1"/>
          </p:nvPr>
        </p:nvPicPr>
        <p:blipFill>
          <a:blip r:embed="rId3"/>
          <a:stretch>
            <a:fillRect/>
          </a:stretch>
        </p:blipFill>
        <p:spPr>
          <a:xfrm>
            <a:off x="4089114" y="446925"/>
            <a:ext cx="7952198" cy="5964149"/>
          </a:xfrm>
          <a:prstGeom prst="rect">
            <a:avLst/>
          </a:prstGeom>
        </p:spPr>
      </p:pic>
    </p:spTree>
    <p:extLst>
      <p:ext uri="{BB962C8B-B14F-4D97-AF65-F5344CB8AC3E}">
        <p14:creationId xmlns:p14="http://schemas.microsoft.com/office/powerpoint/2010/main" val="318322897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2564EE-A45E-A546-198D-565B04F1D94D}"/>
              </a:ext>
            </a:extLst>
          </p:cNvPr>
          <p:cNvSpPr>
            <a:spLocks noGrp="1"/>
          </p:cNvSpPr>
          <p:nvPr>
            <p:ph type="title"/>
          </p:nvPr>
        </p:nvSpPr>
        <p:spPr/>
        <p:txBody>
          <a:bodyPr/>
          <a:lstStyle/>
          <a:p>
            <a:endParaRPr lang="en-GB"/>
          </a:p>
        </p:txBody>
      </p:sp>
      <p:pic>
        <p:nvPicPr>
          <p:cNvPr id="4" name="Online Media 3" title="UNICEF Child Friendly Cities Initiative - Signature video">
            <a:hlinkClick r:id="" action="ppaction://media"/>
            <a:extLst>
              <a:ext uri="{FF2B5EF4-FFF2-40B4-BE49-F238E27FC236}">
                <a16:creationId xmlns:a16="http://schemas.microsoft.com/office/drawing/2014/main" id="{D3B45CBE-AB2D-7FA4-FC8F-CEFB03A4B7A0}"/>
              </a:ext>
            </a:extLst>
          </p:cNvPr>
          <p:cNvPicPr>
            <a:picLocks noGrp="1" noRot="1" noChangeAspect="1"/>
          </p:cNvPicPr>
          <p:nvPr>
            <p:ph idx="1"/>
            <a:videoFile r:link="rId1"/>
          </p:nvPr>
        </p:nvPicPr>
        <p:blipFill>
          <a:blip r:embed="rId3"/>
          <a:stretch>
            <a:fillRect/>
          </a:stretch>
        </p:blipFill>
        <p:spPr>
          <a:xfrm>
            <a:off x="1175524" y="811658"/>
            <a:ext cx="9840952" cy="5560514"/>
          </a:xfrm>
          <a:prstGeom prst="rect">
            <a:avLst/>
          </a:prstGeom>
        </p:spPr>
      </p:pic>
    </p:spTree>
    <p:extLst>
      <p:ext uri="{BB962C8B-B14F-4D97-AF65-F5344CB8AC3E}">
        <p14:creationId xmlns:p14="http://schemas.microsoft.com/office/powerpoint/2010/main" val="304213065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TotalTime>376</TotalTime>
  <Words>821</Words>
  <Application>Microsoft Office PowerPoint</Application>
  <PresentationFormat>Widescreen</PresentationFormat>
  <Paragraphs>102</Paragraphs>
  <Slides>25</Slides>
  <Notes>3</Notes>
  <HiddenSlides>0</HiddenSlides>
  <MMClips>5</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25</vt:i4>
      </vt:variant>
    </vt:vector>
  </HeadingPairs>
  <TitlesOfParts>
    <vt:vector size="29" baseType="lpstr">
      <vt:lpstr>Arial</vt:lpstr>
      <vt:lpstr>Calibri</vt:lpstr>
      <vt:lpstr>Calibri Light</vt:lpstr>
      <vt:lpstr>Office Theme</vt:lpstr>
      <vt:lpstr>B. Learning Theory</vt:lpstr>
      <vt:lpstr>Learning Theory</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JB Watson (1878-1958) </vt:lpstr>
      <vt:lpstr>The “Little Albert” Study</vt:lpstr>
      <vt:lpstr>BF Skinner (1904-1990)  Operant Conditioning</vt:lpstr>
      <vt:lpstr>BF Skinner</vt:lpstr>
      <vt:lpstr>Operant Conditioning</vt:lpstr>
      <vt:lpstr>Basics of Operant Conditioning</vt:lpstr>
      <vt:lpstr>PowerPoint Presentation</vt:lpstr>
      <vt:lpstr>PowerPoint Presentation</vt:lpstr>
      <vt:lpstr>Albert Bandura 1925-2021 </vt:lpstr>
      <vt:lpstr>Bobo Doll Experiments</vt:lpstr>
      <vt:lpstr>Determinants of Human Behaviour</vt:lpstr>
      <vt:lpstr>Media violence and aggressive behaviour</vt:lpstr>
      <vt:lpstr>PowerPoint Presentation</vt:lpstr>
      <vt:lpstr>Observational learning</vt:lpstr>
      <vt:lpstr>Using theory to educate and change behaviour</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Learning Theory &amp; Developmental Psychology</dc:title>
  <dc:creator>Mike Durke</dc:creator>
  <cp:lastModifiedBy>Mike Durke</cp:lastModifiedBy>
  <cp:revision>8</cp:revision>
  <dcterms:created xsi:type="dcterms:W3CDTF">2021-11-25T15:43:29Z</dcterms:created>
  <dcterms:modified xsi:type="dcterms:W3CDTF">2023-11-26T16:53:16Z</dcterms:modified>
</cp:coreProperties>
</file>