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7" r:id="rId1"/>
  </p:sldMasterIdLst>
  <p:notesMasterIdLst>
    <p:notesMasterId r:id="rId14"/>
  </p:notesMasterIdLst>
  <p:sldIdLst>
    <p:sldId id="256" r:id="rId2"/>
    <p:sldId id="260" r:id="rId3"/>
    <p:sldId id="257" r:id="rId4"/>
    <p:sldId id="262" r:id="rId5"/>
    <p:sldId id="340" r:id="rId6"/>
    <p:sldId id="341" r:id="rId7"/>
    <p:sldId id="259" r:id="rId8"/>
    <p:sldId id="342" r:id="rId9"/>
    <p:sldId id="267" r:id="rId10"/>
    <p:sldId id="343" r:id="rId11"/>
    <p:sldId id="263" r:id="rId12"/>
    <p:sldId id="264" r:id="rId13"/>
  </p:sldIdLst>
  <p:sldSz cx="9144000" cy="5143500" type="screen16x9"/>
  <p:notesSz cx="6858000" cy="9144000"/>
  <p:embeddedFontLst>
    <p:embeddedFont>
      <p:font typeface="Cormorant Upright" panose="020B0604020202020204" charset="0"/>
      <p:regular r:id="rId15"/>
      <p:bold r:id="rId16"/>
    </p:embeddedFont>
    <p:embeddedFont>
      <p:font typeface="Ebrima" panose="02000000000000000000" pitchFamily="2" charset="0"/>
      <p:regular r:id="rId17"/>
      <p:bold r:id="rId18"/>
    </p:embeddedFont>
    <p:embeddedFont>
      <p:font typeface="Karla" pitchFamily="2" charset="0"/>
      <p:regular r:id="rId19"/>
      <p:bold r:id="rId20"/>
      <p:italic r:id="rId21"/>
      <p:boldItalic r:id="rId22"/>
    </p:embeddedFont>
    <p:embeddedFont>
      <p:font typeface="Roboto Condensed" panose="02000000000000000000" pitchFamily="2" charset="0"/>
      <p:regular r:id="rId23"/>
      <p:bold r:id="rId24"/>
      <p:italic r:id="rId25"/>
      <p:boldItalic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323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0B9CBF-62CE-437A-8569-648CC7C538AC}" v="122" dt="2023-10-16T14:11:06.760"/>
  </p1510:revLst>
</p1510:revInfo>
</file>

<file path=ppt/tableStyles.xml><?xml version="1.0" encoding="utf-8"?>
<a:tblStyleLst xmlns:a="http://schemas.openxmlformats.org/drawingml/2006/main" def="{11FD8792-D9AF-414B-901E-12FBDB8AF896}">
  <a:tblStyle styleId="{11FD8792-D9AF-414B-901E-12FBDB8AF89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 snapToGrid="0">
      <p:cViewPr>
        <p:scale>
          <a:sx n="75" d="100"/>
          <a:sy n="75" d="100"/>
        </p:scale>
        <p:origin x="1242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iprian Isar" userId="0234e2d0df222a3a" providerId="LiveId" clId="{6D0B9CBF-62CE-437A-8569-648CC7C538AC}"/>
    <pc:docChg chg="undo custSel modSld">
      <pc:chgData name="Ciprian Isar" userId="0234e2d0df222a3a" providerId="LiveId" clId="{6D0B9CBF-62CE-437A-8569-648CC7C538AC}" dt="2023-10-16T14:11:06.760" v="137" actId="20577"/>
      <pc:docMkLst>
        <pc:docMk/>
      </pc:docMkLst>
      <pc:sldChg chg="addSp delSp modSp mod addAnim delAnim modAnim">
        <pc:chgData name="Ciprian Isar" userId="0234e2d0df222a3a" providerId="LiveId" clId="{6D0B9CBF-62CE-437A-8569-648CC7C538AC}" dt="2023-10-16T14:11:06.760" v="137" actId="20577"/>
        <pc:sldMkLst>
          <pc:docMk/>
          <pc:sldMk cId="0" sldId="256"/>
        </pc:sldMkLst>
        <pc:spChg chg="add del mod">
          <ac:chgData name="Ciprian Isar" userId="0234e2d0df222a3a" providerId="LiveId" clId="{6D0B9CBF-62CE-437A-8569-648CC7C538AC}" dt="2023-10-16T14:09:25.631" v="125" actId="478"/>
          <ac:spMkLst>
            <pc:docMk/>
            <pc:sldMk cId="0" sldId="256"/>
            <ac:spMk id="3" creationId="{4DEC1668-8618-87B4-7C26-BFEC8FDCE881}"/>
          </ac:spMkLst>
        </pc:spChg>
        <pc:spChg chg="mod">
          <ac:chgData name="Ciprian Isar" userId="0234e2d0df222a3a" providerId="LiveId" clId="{6D0B9CBF-62CE-437A-8569-648CC7C538AC}" dt="2023-10-16T14:10:31.270" v="133" actId="14100"/>
          <ac:spMkLst>
            <pc:docMk/>
            <pc:sldMk cId="0" sldId="256"/>
            <ac:spMk id="370" creationId="{00000000-0000-0000-0000-000000000000}"/>
          </ac:spMkLst>
        </pc:spChg>
        <pc:spChg chg="mod">
          <ac:chgData name="Ciprian Isar" userId="0234e2d0df222a3a" providerId="LiveId" clId="{6D0B9CBF-62CE-437A-8569-648CC7C538AC}" dt="2023-10-16T14:11:06.760" v="137" actId="20577"/>
          <ac:spMkLst>
            <pc:docMk/>
            <pc:sldMk cId="0" sldId="256"/>
            <ac:spMk id="371" creationId="{00000000-0000-0000-0000-000000000000}"/>
          </ac:spMkLst>
        </pc:spChg>
        <pc:spChg chg="add del mod">
          <ac:chgData name="Ciprian Isar" userId="0234e2d0df222a3a" providerId="LiveId" clId="{6D0B9CBF-62CE-437A-8569-648CC7C538AC}" dt="2023-10-16T14:10:10.614" v="131" actId="1076"/>
          <ac:spMkLst>
            <pc:docMk/>
            <pc:sldMk cId="0" sldId="256"/>
            <ac:spMk id="372" creationId="{00000000-0000-0000-0000-000000000000}"/>
          </ac:spMkLst>
        </pc:spChg>
      </pc:sldChg>
    </pc:docChg>
  </pc:docChgLst>
  <pc:docChgLst>
    <pc:chgData name="Esha Asif" userId="bc6a555afbd6efcc" providerId="LiveId" clId="{51383B60-F969-42AE-8939-6BF40C968D3D}"/>
    <pc:docChg chg="undo custSel addSld delSld modSld sldOrd delMainMaster">
      <pc:chgData name="Esha Asif" userId="bc6a555afbd6efcc" providerId="LiveId" clId="{51383B60-F969-42AE-8939-6BF40C968D3D}" dt="2023-10-06T21:11:28.060" v="6038" actId="20577"/>
      <pc:docMkLst>
        <pc:docMk/>
      </pc:docMkLst>
      <pc:sldChg chg="modAnim">
        <pc:chgData name="Esha Asif" userId="bc6a555afbd6efcc" providerId="LiveId" clId="{51383B60-F969-42AE-8939-6BF40C968D3D}" dt="2023-10-06T19:45:41.656" v="3393"/>
        <pc:sldMkLst>
          <pc:docMk/>
          <pc:sldMk cId="0" sldId="256"/>
        </pc:sldMkLst>
      </pc:sldChg>
      <pc:sldChg chg="addSp delSp modSp mod modAnim">
        <pc:chgData name="Esha Asif" userId="bc6a555afbd6efcc" providerId="LiveId" clId="{51383B60-F969-42AE-8939-6BF40C968D3D}" dt="2023-10-06T21:09:21.467" v="6024" actId="20577"/>
        <pc:sldMkLst>
          <pc:docMk/>
          <pc:sldMk cId="0" sldId="257"/>
        </pc:sldMkLst>
        <pc:spChg chg="mod">
          <ac:chgData name="Esha Asif" userId="bc6a555afbd6efcc" providerId="LiveId" clId="{51383B60-F969-42AE-8939-6BF40C968D3D}" dt="2023-10-06T14:12:24.936" v="566" actId="1076"/>
          <ac:spMkLst>
            <pc:docMk/>
            <pc:sldMk cId="0" sldId="257"/>
            <ac:spMk id="377" creationId="{00000000-0000-0000-0000-000000000000}"/>
          </ac:spMkLst>
        </pc:spChg>
        <pc:spChg chg="mod">
          <ac:chgData name="Esha Asif" userId="bc6a555afbd6efcc" providerId="LiveId" clId="{51383B60-F969-42AE-8939-6BF40C968D3D}" dt="2023-10-06T21:09:21.467" v="6024" actId="20577"/>
          <ac:spMkLst>
            <pc:docMk/>
            <pc:sldMk cId="0" sldId="257"/>
            <ac:spMk id="378" creationId="{00000000-0000-0000-0000-000000000000}"/>
          </ac:spMkLst>
        </pc:spChg>
        <pc:spChg chg="mod">
          <ac:chgData name="Esha Asif" userId="bc6a555afbd6efcc" providerId="LiveId" clId="{51383B60-F969-42AE-8939-6BF40C968D3D}" dt="2023-10-06T13:57:22.144" v="57" actId="20577"/>
          <ac:spMkLst>
            <pc:docMk/>
            <pc:sldMk cId="0" sldId="257"/>
            <ac:spMk id="380" creationId="{00000000-0000-0000-0000-000000000000}"/>
          </ac:spMkLst>
        </pc:spChg>
        <pc:picChg chg="add del mod">
          <ac:chgData name="Esha Asif" userId="bc6a555afbd6efcc" providerId="LiveId" clId="{51383B60-F969-42AE-8939-6BF40C968D3D}" dt="2023-10-06T14:11:12.546" v="552" actId="21"/>
          <ac:picMkLst>
            <pc:docMk/>
            <pc:sldMk cId="0" sldId="257"/>
            <ac:picMk id="1026" creationId="{B19C185F-82A0-4D76-9BAE-A5C2651C8ED1}"/>
          </ac:picMkLst>
        </pc:picChg>
        <pc:picChg chg="add mod">
          <ac:chgData name="Esha Asif" userId="bc6a555afbd6efcc" providerId="LiveId" clId="{51383B60-F969-42AE-8939-6BF40C968D3D}" dt="2023-10-06T14:12:37.804" v="568" actId="14100"/>
          <ac:picMkLst>
            <pc:docMk/>
            <pc:sldMk cId="0" sldId="257"/>
            <ac:picMk id="1028" creationId="{14AB4445-1380-40F8-AF51-F9F3A406E92A}"/>
          </ac:picMkLst>
        </pc:picChg>
      </pc:sldChg>
      <pc:sldChg chg="modSp del mod modClrScheme chgLayout">
        <pc:chgData name="Esha Asif" userId="bc6a555afbd6efcc" providerId="LiveId" clId="{51383B60-F969-42AE-8939-6BF40C968D3D}" dt="2023-10-06T20:51:59.331" v="5846" actId="2696"/>
        <pc:sldMkLst>
          <pc:docMk/>
          <pc:sldMk cId="0" sldId="258"/>
        </pc:sldMkLst>
        <pc:spChg chg="mod ord">
          <ac:chgData name="Esha Asif" userId="bc6a555afbd6efcc" providerId="LiveId" clId="{51383B60-F969-42AE-8939-6BF40C968D3D}" dt="2023-10-06T20:00:40.340" v="4472" actId="700"/>
          <ac:spMkLst>
            <pc:docMk/>
            <pc:sldMk cId="0" sldId="258"/>
            <ac:spMk id="385" creationId="{00000000-0000-0000-0000-000000000000}"/>
          </ac:spMkLst>
        </pc:spChg>
        <pc:spChg chg="mod ord">
          <ac:chgData name="Esha Asif" userId="bc6a555afbd6efcc" providerId="LiveId" clId="{51383B60-F969-42AE-8939-6BF40C968D3D}" dt="2023-10-06T20:00:40.340" v="4472" actId="700"/>
          <ac:spMkLst>
            <pc:docMk/>
            <pc:sldMk cId="0" sldId="258"/>
            <ac:spMk id="386" creationId="{00000000-0000-0000-0000-000000000000}"/>
          </ac:spMkLst>
        </pc:spChg>
        <pc:spChg chg="mod ord">
          <ac:chgData name="Esha Asif" userId="bc6a555afbd6efcc" providerId="LiveId" clId="{51383B60-F969-42AE-8939-6BF40C968D3D}" dt="2023-10-06T20:00:40.340" v="4472" actId="700"/>
          <ac:spMkLst>
            <pc:docMk/>
            <pc:sldMk cId="0" sldId="258"/>
            <ac:spMk id="387" creationId="{00000000-0000-0000-0000-000000000000}"/>
          </ac:spMkLst>
        </pc:spChg>
      </pc:sldChg>
      <pc:sldChg chg="addSp delSp modSp mod ord modClrScheme addAnim delAnim modAnim chgLayout">
        <pc:chgData name="Esha Asif" userId="bc6a555afbd6efcc" providerId="LiveId" clId="{51383B60-F969-42AE-8939-6BF40C968D3D}" dt="2023-10-06T21:10:46.239" v="6034" actId="20577"/>
        <pc:sldMkLst>
          <pc:docMk/>
          <pc:sldMk cId="0" sldId="259"/>
        </pc:sldMkLst>
        <pc:spChg chg="add del mod ord">
          <ac:chgData name="Esha Asif" userId="bc6a555afbd6efcc" providerId="LiveId" clId="{51383B60-F969-42AE-8939-6BF40C968D3D}" dt="2023-10-06T19:11:05.183" v="2209" actId="21"/>
          <ac:spMkLst>
            <pc:docMk/>
            <pc:sldMk cId="0" sldId="259"/>
            <ac:spMk id="2" creationId="{840A9D95-1B99-4E94-80AB-08465A138CE2}"/>
          </ac:spMkLst>
        </pc:spChg>
        <pc:spChg chg="add del mod ord">
          <ac:chgData name="Esha Asif" userId="bc6a555afbd6efcc" providerId="LiveId" clId="{51383B60-F969-42AE-8939-6BF40C968D3D}" dt="2023-10-06T19:17:47.377" v="2449" actId="21"/>
          <ac:spMkLst>
            <pc:docMk/>
            <pc:sldMk cId="0" sldId="259"/>
            <ac:spMk id="3" creationId="{1DD60C0A-35E6-40E9-9429-4BC2B6911D60}"/>
          </ac:spMkLst>
        </pc:spChg>
        <pc:spChg chg="add del mod ord">
          <ac:chgData name="Esha Asif" userId="bc6a555afbd6efcc" providerId="LiveId" clId="{51383B60-F969-42AE-8939-6BF40C968D3D}" dt="2023-10-06T19:17:36.162" v="2445" actId="21"/>
          <ac:spMkLst>
            <pc:docMk/>
            <pc:sldMk cId="0" sldId="259"/>
            <ac:spMk id="4" creationId="{2A26F62A-2E5E-4B05-B724-791AF4CD544D}"/>
          </ac:spMkLst>
        </pc:spChg>
        <pc:spChg chg="add del mod ord">
          <ac:chgData name="Esha Asif" userId="bc6a555afbd6efcc" providerId="LiveId" clId="{51383B60-F969-42AE-8939-6BF40C968D3D}" dt="2023-10-06T19:10:21.084" v="2180" actId="21"/>
          <ac:spMkLst>
            <pc:docMk/>
            <pc:sldMk cId="0" sldId="259"/>
            <ac:spMk id="5" creationId="{858E7AD8-CC2A-46F4-AA3D-810118EE114B}"/>
          </ac:spMkLst>
        </pc:spChg>
        <pc:spChg chg="add del mod ord">
          <ac:chgData name="Esha Asif" userId="bc6a555afbd6efcc" providerId="LiveId" clId="{51383B60-F969-42AE-8939-6BF40C968D3D}" dt="2023-10-06T19:17:25.612" v="2441" actId="21"/>
          <ac:spMkLst>
            <pc:docMk/>
            <pc:sldMk cId="0" sldId="259"/>
            <ac:spMk id="6" creationId="{0DA26692-CE81-4D22-94A7-BD22DC12E8FC}"/>
          </ac:spMkLst>
        </pc:spChg>
        <pc:spChg chg="add del mod ord">
          <ac:chgData name="Esha Asif" userId="bc6a555afbd6efcc" providerId="LiveId" clId="{51383B60-F969-42AE-8939-6BF40C968D3D}" dt="2023-10-06T19:12:20.201" v="2232" actId="21"/>
          <ac:spMkLst>
            <pc:docMk/>
            <pc:sldMk cId="0" sldId="259"/>
            <ac:spMk id="7" creationId="{514EA369-1495-48A5-A2B5-CAA7244F80CE}"/>
          </ac:spMkLst>
        </pc:spChg>
        <pc:spChg chg="add del mod ord">
          <ac:chgData name="Esha Asif" userId="bc6a555afbd6efcc" providerId="LiveId" clId="{51383B60-F969-42AE-8939-6BF40C968D3D}" dt="2023-10-06T19:12:23.193" v="2233" actId="21"/>
          <ac:spMkLst>
            <pc:docMk/>
            <pc:sldMk cId="0" sldId="259"/>
            <ac:spMk id="8" creationId="{30357E8E-663E-45D7-8EE7-A1DD80B2348F}"/>
          </ac:spMkLst>
        </pc:spChg>
        <pc:spChg chg="add del mod ord">
          <ac:chgData name="Esha Asif" userId="bc6a555afbd6efcc" providerId="LiveId" clId="{51383B60-F969-42AE-8939-6BF40C968D3D}" dt="2023-10-06T19:17:41.202" v="2447" actId="21"/>
          <ac:spMkLst>
            <pc:docMk/>
            <pc:sldMk cId="0" sldId="259"/>
            <ac:spMk id="9" creationId="{61A65E41-B5C7-4DF0-BA08-403204313FD8}"/>
          </ac:spMkLst>
        </pc:spChg>
        <pc:spChg chg="add del mod ord">
          <ac:chgData name="Esha Asif" userId="bc6a555afbd6efcc" providerId="LiveId" clId="{51383B60-F969-42AE-8939-6BF40C968D3D}" dt="2023-10-06T19:17:38.714" v="2446" actId="21"/>
          <ac:spMkLst>
            <pc:docMk/>
            <pc:sldMk cId="0" sldId="259"/>
            <ac:spMk id="10" creationId="{04B5901F-C759-46CC-A1C5-4DF7F52C3648}"/>
          </ac:spMkLst>
        </pc:spChg>
        <pc:spChg chg="add del mod ord">
          <ac:chgData name="Esha Asif" userId="bc6a555afbd6efcc" providerId="LiveId" clId="{51383B60-F969-42AE-8939-6BF40C968D3D}" dt="2023-10-06T19:12:26.999" v="2234" actId="21"/>
          <ac:spMkLst>
            <pc:docMk/>
            <pc:sldMk cId="0" sldId="259"/>
            <ac:spMk id="11" creationId="{B3AB9615-B617-4841-9EFE-60D58BFBAB33}"/>
          </ac:spMkLst>
        </pc:spChg>
        <pc:spChg chg="add del mod ord">
          <ac:chgData name="Esha Asif" userId="bc6a555afbd6efcc" providerId="LiveId" clId="{51383B60-F969-42AE-8939-6BF40C968D3D}" dt="2023-10-06T19:12:31.117" v="2235" actId="21"/>
          <ac:spMkLst>
            <pc:docMk/>
            <pc:sldMk cId="0" sldId="259"/>
            <ac:spMk id="12" creationId="{EB31D979-DCD2-455B-8EFB-812A5252EFD2}"/>
          </ac:spMkLst>
        </pc:spChg>
        <pc:spChg chg="add mod ord">
          <ac:chgData name="Esha Asif" userId="bc6a555afbd6efcc" providerId="LiveId" clId="{51383B60-F969-42AE-8939-6BF40C968D3D}" dt="2023-10-06T19:15:25.835" v="2393" actId="207"/>
          <ac:spMkLst>
            <pc:docMk/>
            <pc:sldMk cId="0" sldId="259"/>
            <ac:spMk id="13" creationId="{D97E3170-9387-4BF5-9C75-B4AC81B690C1}"/>
          </ac:spMkLst>
        </pc:spChg>
        <pc:spChg chg="add del mod">
          <ac:chgData name="Esha Asif" userId="bc6a555afbd6efcc" providerId="LiveId" clId="{51383B60-F969-42AE-8939-6BF40C968D3D}" dt="2023-10-06T19:17:13.446" v="2439" actId="21"/>
          <ac:spMkLst>
            <pc:docMk/>
            <pc:sldMk cId="0" sldId="259"/>
            <ac:spMk id="16" creationId="{17799428-AC40-487D-9B15-ED20F6FD74C5}"/>
          </ac:spMkLst>
        </pc:spChg>
        <pc:spChg chg="add del mod">
          <ac:chgData name="Esha Asif" userId="bc6a555afbd6efcc" providerId="LiveId" clId="{51383B60-F969-42AE-8939-6BF40C968D3D}" dt="2023-10-06T19:17:12.958" v="2437" actId="21"/>
          <ac:spMkLst>
            <pc:docMk/>
            <pc:sldMk cId="0" sldId="259"/>
            <ac:spMk id="18" creationId="{B208EEF0-DA14-4C90-8E8B-7DE7229A8DCD}"/>
          </ac:spMkLst>
        </pc:spChg>
        <pc:spChg chg="add del mod">
          <ac:chgData name="Esha Asif" userId="bc6a555afbd6efcc" providerId="LiveId" clId="{51383B60-F969-42AE-8939-6BF40C968D3D}" dt="2023-10-06T19:17:12.222" v="2434" actId="21"/>
          <ac:spMkLst>
            <pc:docMk/>
            <pc:sldMk cId="0" sldId="259"/>
            <ac:spMk id="20" creationId="{B98EF3BF-7019-41FE-B124-8CB491331CD3}"/>
          </ac:spMkLst>
        </pc:spChg>
        <pc:spChg chg="add del mod">
          <ac:chgData name="Esha Asif" userId="bc6a555afbd6efcc" providerId="LiveId" clId="{51383B60-F969-42AE-8939-6BF40C968D3D}" dt="2023-10-06T19:17:11.078" v="2431" actId="21"/>
          <ac:spMkLst>
            <pc:docMk/>
            <pc:sldMk cId="0" sldId="259"/>
            <ac:spMk id="22" creationId="{6F261798-F237-4220-A957-5DD1286B9550}"/>
          </ac:spMkLst>
        </pc:spChg>
        <pc:spChg chg="add del mod">
          <ac:chgData name="Esha Asif" userId="bc6a555afbd6efcc" providerId="LiveId" clId="{51383B60-F969-42AE-8939-6BF40C968D3D}" dt="2023-10-06T19:17:28.907" v="2442" actId="21"/>
          <ac:spMkLst>
            <pc:docMk/>
            <pc:sldMk cId="0" sldId="259"/>
            <ac:spMk id="24" creationId="{67A0118B-50BC-4013-8421-DDAB21596FBC}"/>
          </ac:spMkLst>
        </pc:spChg>
        <pc:spChg chg="add del mod">
          <ac:chgData name="Esha Asif" userId="bc6a555afbd6efcc" providerId="LiveId" clId="{51383B60-F969-42AE-8939-6BF40C968D3D}" dt="2023-10-06T19:17:34.307" v="2444" actId="21"/>
          <ac:spMkLst>
            <pc:docMk/>
            <pc:sldMk cId="0" sldId="259"/>
            <ac:spMk id="26" creationId="{199B114A-BC92-4E95-9F67-84E50EDB26BF}"/>
          </ac:spMkLst>
        </pc:spChg>
        <pc:spChg chg="add del mod">
          <ac:chgData name="Esha Asif" userId="bc6a555afbd6efcc" providerId="LiveId" clId="{51383B60-F969-42AE-8939-6BF40C968D3D}" dt="2023-10-06T19:17:43.553" v="2448" actId="21"/>
          <ac:spMkLst>
            <pc:docMk/>
            <pc:sldMk cId="0" sldId="259"/>
            <ac:spMk id="28" creationId="{B5CA544F-DFAF-4435-B7BB-82D968C0E9C6}"/>
          </ac:spMkLst>
        </pc:spChg>
        <pc:spChg chg="add del mod">
          <ac:chgData name="Esha Asif" userId="bc6a555afbd6efcc" providerId="LiveId" clId="{51383B60-F969-42AE-8939-6BF40C968D3D}" dt="2023-10-06T19:17:50.872" v="2450" actId="21"/>
          <ac:spMkLst>
            <pc:docMk/>
            <pc:sldMk cId="0" sldId="259"/>
            <ac:spMk id="30" creationId="{4CAD4BA1-CE7F-474D-81D4-7FF8DC191CCF}"/>
          </ac:spMkLst>
        </pc:spChg>
        <pc:spChg chg="add del mod ord">
          <ac:chgData name="Esha Asif" userId="bc6a555afbd6efcc" providerId="LiveId" clId="{51383B60-F969-42AE-8939-6BF40C968D3D}" dt="2023-10-06T19:17:31.555" v="2443" actId="21"/>
          <ac:spMkLst>
            <pc:docMk/>
            <pc:sldMk cId="0" sldId="259"/>
            <ac:spMk id="393" creationId="{00000000-0000-0000-0000-000000000000}"/>
          </ac:spMkLst>
        </pc:spChg>
        <pc:spChg chg="del mod ord">
          <ac:chgData name="Esha Asif" userId="bc6a555afbd6efcc" providerId="LiveId" clId="{51383B60-F969-42AE-8939-6BF40C968D3D}" dt="2023-10-06T19:10:15.447" v="2179" actId="700"/>
          <ac:spMkLst>
            <pc:docMk/>
            <pc:sldMk cId="0" sldId="259"/>
            <ac:spMk id="394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9:22:02.789" v="2715" actId="14100"/>
          <ac:spMkLst>
            <pc:docMk/>
            <pc:sldMk cId="0" sldId="259"/>
            <ac:spMk id="395" creationId="{00000000-0000-0000-0000-000000000000}"/>
          </ac:spMkLst>
        </pc:spChg>
        <pc:spChg chg="add del mod">
          <ac:chgData name="Esha Asif" userId="bc6a555afbd6efcc" providerId="LiveId" clId="{51383B60-F969-42AE-8939-6BF40C968D3D}" dt="2023-10-06T19:09:45.212" v="2178" actId="21"/>
          <ac:spMkLst>
            <pc:docMk/>
            <pc:sldMk cId="0" sldId="259"/>
            <ac:spMk id="397" creationId="{00000000-0000-0000-0000-000000000000}"/>
          </ac:spMkLst>
        </pc:spChg>
        <pc:spChg chg="mod">
          <ac:chgData name="Esha Asif" userId="bc6a555afbd6efcc" providerId="LiveId" clId="{51383B60-F969-42AE-8939-6BF40C968D3D}" dt="2023-10-06T19:21:59.894" v="2714" actId="14100"/>
          <ac:spMkLst>
            <pc:docMk/>
            <pc:sldMk cId="0" sldId="259"/>
            <ac:spMk id="398" creationId="{00000000-0000-0000-0000-000000000000}"/>
          </ac:spMkLst>
        </pc:spChg>
        <pc:graphicFrameChg chg="add mod modGraphic">
          <ac:chgData name="Esha Asif" userId="bc6a555afbd6efcc" providerId="LiveId" clId="{51383B60-F969-42AE-8939-6BF40C968D3D}" dt="2023-10-06T21:10:46.239" v="6034" actId="20577"/>
          <ac:graphicFrameMkLst>
            <pc:docMk/>
            <pc:sldMk cId="0" sldId="259"/>
            <ac:graphicFrameMk id="14" creationId="{729CF5CE-40CD-458D-8189-5422CB044793}"/>
          </ac:graphicFrameMkLst>
        </pc:graphicFrameChg>
        <pc:picChg chg="add del mod">
          <ac:chgData name="Esha Asif" userId="bc6a555afbd6efcc" providerId="LiveId" clId="{51383B60-F969-42AE-8939-6BF40C968D3D}" dt="2023-10-06T19:40:50.281" v="3353" actId="21"/>
          <ac:picMkLst>
            <pc:docMk/>
            <pc:sldMk cId="0" sldId="259"/>
            <ac:picMk id="32" creationId="{A3AA478C-0B2F-42E3-BC86-4977219E88FD}"/>
          </ac:picMkLst>
        </pc:picChg>
        <pc:picChg chg="add mod">
          <ac:chgData name="Esha Asif" userId="bc6a555afbd6efcc" providerId="LiveId" clId="{51383B60-F969-42AE-8939-6BF40C968D3D}" dt="2023-10-06T19:43:42.303" v="3388" actId="207"/>
          <ac:picMkLst>
            <pc:docMk/>
            <pc:sldMk cId="0" sldId="259"/>
            <ac:picMk id="34" creationId="{BA6AC4BB-1652-4C92-827D-56446396CFF6}"/>
          </ac:picMkLst>
        </pc:picChg>
        <pc:picChg chg="add mod">
          <ac:chgData name="Esha Asif" userId="bc6a555afbd6efcc" providerId="LiveId" clId="{51383B60-F969-42AE-8939-6BF40C968D3D}" dt="2023-10-06T19:43:23.622" v="3384" actId="1076"/>
          <ac:picMkLst>
            <pc:docMk/>
            <pc:sldMk cId="0" sldId="259"/>
            <ac:picMk id="36" creationId="{1B9FFFF1-2110-49B3-A7B8-706BAF62E127}"/>
          </ac:picMkLst>
        </pc:picChg>
        <pc:picChg chg="add mod">
          <ac:chgData name="Esha Asif" userId="bc6a555afbd6efcc" providerId="LiveId" clId="{51383B60-F969-42AE-8939-6BF40C968D3D}" dt="2023-10-06T19:43:32.083" v="3385" actId="1076"/>
          <ac:picMkLst>
            <pc:docMk/>
            <pc:sldMk cId="0" sldId="259"/>
            <ac:picMk id="38" creationId="{12ABAF85-73B1-4867-8B26-8D4C58DFF74F}"/>
          </ac:picMkLst>
        </pc:picChg>
        <pc:picChg chg="del">
          <ac:chgData name="Esha Asif" userId="bc6a555afbd6efcc" providerId="LiveId" clId="{51383B60-F969-42AE-8939-6BF40C968D3D}" dt="2023-10-06T19:09:41.762" v="2177" actId="21"/>
          <ac:picMkLst>
            <pc:docMk/>
            <pc:sldMk cId="0" sldId="259"/>
            <ac:picMk id="396" creationId="{00000000-0000-0000-0000-000000000000}"/>
          </ac:picMkLst>
        </pc:picChg>
      </pc:sldChg>
      <pc:sldChg chg="addSp delSp modSp mod modClrScheme modAnim chgLayout">
        <pc:chgData name="Esha Asif" userId="bc6a555afbd6efcc" providerId="LiveId" clId="{51383B60-F969-42AE-8939-6BF40C968D3D}" dt="2023-10-06T19:47:05.726" v="3401"/>
        <pc:sldMkLst>
          <pc:docMk/>
          <pc:sldMk cId="0" sldId="260"/>
        </pc:sldMkLst>
        <pc:spChg chg="add del mod ord">
          <ac:chgData name="Esha Asif" userId="bc6a555afbd6efcc" providerId="LiveId" clId="{51383B60-F969-42AE-8939-6BF40C968D3D}" dt="2023-10-06T13:17:49.940" v="3" actId="700"/>
          <ac:spMkLst>
            <pc:docMk/>
            <pc:sldMk cId="0" sldId="260"/>
            <ac:spMk id="10" creationId="{4A612657-4A52-44A1-8DB3-24CDA83B7248}"/>
          </ac:spMkLst>
        </pc:spChg>
        <pc:spChg chg="add del mod ord">
          <ac:chgData name="Esha Asif" userId="bc6a555afbd6efcc" providerId="LiveId" clId="{51383B60-F969-42AE-8939-6BF40C968D3D}" dt="2023-10-06T13:18:03.395" v="5" actId="21"/>
          <ac:spMkLst>
            <pc:docMk/>
            <pc:sldMk cId="0" sldId="260"/>
            <ac:spMk id="11" creationId="{0C755876-B4E2-43F2-B2D7-2FF5CB8662F7}"/>
          </ac:spMkLst>
        </pc:spChg>
        <pc:spChg chg="add del mod ord">
          <ac:chgData name="Esha Asif" userId="bc6a555afbd6efcc" providerId="LiveId" clId="{51383B60-F969-42AE-8939-6BF40C968D3D}" dt="2023-10-06T13:50:31.404" v="9" actId="21"/>
          <ac:spMkLst>
            <pc:docMk/>
            <pc:sldMk cId="0" sldId="260"/>
            <ac:spMk id="12" creationId="{D8D1E96C-3C7E-4365-B8C6-D061EC252B06}"/>
          </ac:spMkLst>
        </pc:spChg>
        <pc:spChg chg="add del mod ord">
          <ac:chgData name="Esha Asif" userId="bc6a555afbd6efcc" providerId="LiveId" clId="{51383B60-F969-42AE-8939-6BF40C968D3D}" dt="2023-10-06T13:53:10.137" v="25" actId="21"/>
          <ac:spMkLst>
            <pc:docMk/>
            <pc:sldMk cId="0" sldId="260"/>
            <ac:spMk id="13" creationId="{691D21E7-C4A1-451B-AAF0-9CAE7E874CE7}"/>
          </ac:spMkLst>
        </pc:spChg>
        <pc:spChg chg="add del mod ord">
          <ac:chgData name="Esha Asif" userId="bc6a555afbd6efcc" providerId="LiveId" clId="{51383B60-F969-42AE-8939-6BF40C968D3D}" dt="2023-10-06T13:50:41.484" v="11" actId="21"/>
          <ac:spMkLst>
            <pc:docMk/>
            <pc:sldMk cId="0" sldId="260"/>
            <ac:spMk id="14" creationId="{416C9321-72CA-4D1A-B3A2-840E5BFFD9CD}"/>
          </ac:spMkLst>
        </pc:spChg>
        <pc:spChg chg="add del mod ord">
          <ac:chgData name="Esha Asif" userId="bc6a555afbd6efcc" providerId="LiveId" clId="{51383B60-F969-42AE-8939-6BF40C968D3D}" dt="2023-10-06T13:52:27.515" v="18" actId="21"/>
          <ac:spMkLst>
            <pc:docMk/>
            <pc:sldMk cId="0" sldId="260"/>
            <ac:spMk id="15" creationId="{C3559FC2-729F-4119-9E85-418193890ED0}"/>
          </ac:spMkLst>
        </pc:spChg>
        <pc:spChg chg="add del mod ord">
          <ac:chgData name="Esha Asif" userId="bc6a555afbd6efcc" providerId="LiveId" clId="{51383B60-F969-42AE-8939-6BF40C968D3D}" dt="2023-10-06T13:52:33.080" v="20" actId="21"/>
          <ac:spMkLst>
            <pc:docMk/>
            <pc:sldMk cId="0" sldId="260"/>
            <ac:spMk id="16" creationId="{DD5035EE-B967-419A-9354-E0BC1400868A}"/>
          </ac:spMkLst>
        </pc:spChg>
        <pc:spChg chg="add del mod ord">
          <ac:chgData name="Esha Asif" userId="bc6a555afbd6efcc" providerId="LiveId" clId="{51383B60-F969-42AE-8939-6BF40C968D3D}" dt="2023-10-06T13:52:30.540" v="19" actId="21"/>
          <ac:spMkLst>
            <pc:docMk/>
            <pc:sldMk cId="0" sldId="260"/>
            <ac:spMk id="17" creationId="{0FAB47B2-352A-4971-8C44-0F165B10D426}"/>
          </ac:spMkLst>
        </pc:spChg>
        <pc:spChg chg="add del mod ord">
          <ac:chgData name="Esha Asif" userId="bc6a555afbd6efcc" providerId="LiveId" clId="{51383B60-F969-42AE-8939-6BF40C968D3D}" dt="2023-10-06T13:55:58.831" v="39" actId="21"/>
          <ac:spMkLst>
            <pc:docMk/>
            <pc:sldMk cId="0" sldId="260"/>
            <ac:spMk id="18" creationId="{31B9B646-44A9-44EE-8C33-EF284D98B0DE}"/>
          </ac:spMkLst>
        </pc:spChg>
        <pc:spChg chg="add del mod ord">
          <ac:chgData name="Esha Asif" userId="bc6a555afbd6efcc" providerId="LiveId" clId="{51383B60-F969-42AE-8939-6BF40C968D3D}" dt="2023-10-06T13:55:48.493" v="37" actId="21"/>
          <ac:spMkLst>
            <pc:docMk/>
            <pc:sldMk cId="0" sldId="260"/>
            <ac:spMk id="19" creationId="{639E04CC-0B01-4A30-A094-06DF33FF0D29}"/>
          </ac:spMkLst>
        </pc:spChg>
        <pc:spChg chg="add del mod ord">
          <ac:chgData name="Esha Asif" userId="bc6a555afbd6efcc" providerId="LiveId" clId="{51383B60-F969-42AE-8939-6BF40C968D3D}" dt="2023-10-06T13:55:54.619" v="38" actId="21"/>
          <ac:spMkLst>
            <pc:docMk/>
            <pc:sldMk cId="0" sldId="260"/>
            <ac:spMk id="20" creationId="{D9960499-162E-4838-A724-A7B5CE266CAB}"/>
          </ac:spMkLst>
        </pc:spChg>
        <pc:spChg chg="mod">
          <ac:chgData name="Esha Asif" userId="bc6a555afbd6efcc" providerId="LiveId" clId="{51383B60-F969-42AE-8939-6BF40C968D3D}" dt="2023-10-06T13:53:49.596" v="30" actId="1076"/>
          <ac:spMkLst>
            <pc:docMk/>
            <pc:sldMk cId="0" sldId="260"/>
            <ac:spMk id="24" creationId="{9D35F24D-7FD3-4CEC-99C3-873A2CC2D130}"/>
          </ac:spMkLst>
        </pc:spChg>
        <pc:spChg chg="mod">
          <ac:chgData name="Esha Asif" userId="bc6a555afbd6efcc" providerId="LiveId" clId="{51383B60-F969-42AE-8939-6BF40C968D3D}" dt="2023-10-06T13:55:18.234" v="36" actId="1076"/>
          <ac:spMkLst>
            <pc:docMk/>
            <pc:sldMk cId="0" sldId="260"/>
            <ac:spMk id="25" creationId="{8F772A88-19E5-4119-93B8-EF9A71D8C43D}"/>
          </ac:spMkLst>
        </pc:spChg>
        <pc:spChg chg="mod">
          <ac:chgData name="Esha Asif" userId="bc6a555afbd6efcc" providerId="LiveId" clId="{51383B60-F969-42AE-8939-6BF40C968D3D}" dt="2023-10-06T13:55:11.267" v="35" actId="1076"/>
          <ac:spMkLst>
            <pc:docMk/>
            <pc:sldMk cId="0" sldId="260"/>
            <ac:spMk id="27" creationId="{F52E1AB5-D65B-475B-BE92-BB397EF5BB17}"/>
          </ac:spMkLst>
        </pc:spChg>
        <pc:spChg chg="mod">
          <ac:chgData name="Esha Asif" userId="bc6a555afbd6efcc" providerId="LiveId" clId="{51383B60-F969-42AE-8939-6BF40C968D3D}" dt="2023-10-06T13:54:23.247" v="32" actId="1076"/>
          <ac:spMkLst>
            <pc:docMk/>
            <pc:sldMk cId="0" sldId="260"/>
            <ac:spMk id="28" creationId="{8B4DDD73-B939-4E54-A2B1-C96AFD05D9D9}"/>
          </ac:spMkLst>
        </pc:spChg>
        <pc:spChg chg="mod">
          <ac:chgData name="Esha Asif" userId="bc6a555afbd6efcc" providerId="LiveId" clId="{51383B60-F969-42AE-8939-6BF40C968D3D}" dt="2023-10-06T13:56:17.700" v="42" actId="1076"/>
          <ac:spMkLst>
            <pc:docMk/>
            <pc:sldMk cId="0" sldId="260"/>
            <ac:spMk id="29" creationId="{432249F1-C4C9-4FD3-BBB0-88A35C0CD5BF}"/>
          </ac:spMkLst>
        </pc:spChg>
        <pc:spChg chg="mod">
          <ac:chgData name="Esha Asif" userId="bc6a555afbd6efcc" providerId="LiveId" clId="{51383B60-F969-42AE-8939-6BF40C968D3D}" dt="2023-10-06T13:56:25.563" v="43" actId="1076"/>
          <ac:spMkLst>
            <pc:docMk/>
            <pc:sldMk cId="0" sldId="260"/>
            <ac:spMk id="30" creationId="{85A304B3-DE4D-4A5C-A936-0BEA363B1CCE}"/>
          </ac:spMkLst>
        </pc:spChg>
        <pc:spChg chg="mod">
          <ac:chgData name="Esha Asif" userId="bc6a555afbd6efcc" providerId="LiveId" clId="{51383B60-F969-42AE-8939-6BF40C968D3D}" dt="2023-10-06T13:52:03.445" v="13" actId="1076"/>
          <ac:spMkLst>
            <pc:docMk/>
            <pc:sldMk cId="0" sldId="260"/>
            <ac:spMk id="32" creationId="{B963D773-D494-4877-908B-D367320994AE}"/>
          </ac:spMkLst>
        </pc:spChg>
        <pc:spChg chg="mod">
          <ac:chgData name="Esha Asif" userId="bc6a555afbd6efcc" providerId="LiveId" clId="{51383B60-F969-42AE-8939-6BF40C968D3D}" dt="2023-10-06T13:52:41.165" v="21" actId="1076"/>
          <ac:spMkLst>
            <pc:docMk/>
            <pc:sldMk cId="0" sldId="260"/>
            <ac:spMk id="33" creationId="{CF8730BC-AAA6-4F34-870A-EA5F940682F7}"/>
          </ac:spMkLst>
        </pc:spChg>
        <pc:spChg chg="mod">
          <ac:chgData name="Esha Asif" userId="bc6a555afbd6efcc" providerId="LiveId" clId="{51383B60-F969-42AE-8939-6BF40C968D3D}" dt="2023-10-06T13:56:10.680" v="41" actId="1076"/>
          <ac:spMkLst>
            <pc:docMk/>
            <pc:sldMk cId="0" sldId="260"/>
            <ac:spMk id="37" creationId="{22B7F30E-4DDD-4102-9693-A278B4F53F48}"/>
          </ac:spMkLst>
        </pc:spChg>
        <pc:spChg chg="mod ord">
          <ac:chgData name="Esha Asif" userId="bc6a555afbd6efcc" providerId="LiveId" clId="{51383B60-F969-42AE-8939-6BF40C968D3D}" dt="2023-10-06T13:50:18.859" v="7" actId="1076"/>
          <ac:spMkLst>
            <pc:docMk/>
            <pc:sldMk cId="0" sldId="260"/>
            <ac:spMk id="404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0:11.114" v="6" actId="1076"/>
          <ac:spMkLst>
            <pc:docMk/>
            <pc:sldMk cId="0" sldId="260"/>
            <ac:spMk id="406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6:33.900" v="45" actId="403"/>
          <ac:spMkLst>
            <pc:docMk/>
            <pc:sldMk cId="0" sldId="260"/>
            <ac:spMk id="407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17:56.792" v="4" actId="700"/>
          <ac:spMkLst>
            <pc:docMk/>
            <pc:sldMk cId="0" sldId="260"/>
            <ac:spMk id="408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2:18.421" v="17" actId="1076"/>
          <ac:spMkLst>
            <pc:docMk/>
            <pc:sldMk cId="0" sldId="260"/>
            <ac:spMk id="409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2:12.466" v="16" actId="1076"/>
          <ac:spMkLst>
            <pc:docMk/>
            <pc:sldMk cId="0" sldId="260"/>
            <ac:spMk id="410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3:05.181" v="24" actId="14100"/>
          <ac:spMkLst>
            <pc:docMk/>
            <pc:sldMk cId="0" sldId="260"/>
            <ac:spMk id="412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2:51.510" v="22" actId="1076"/>
          <ac:spMkLst>
            <pc:docMk/>
            <pc:sldMk cId="0" sldId="260"/>
            <ac:spMk id="413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3:39.482" v="28" actId="14100"/>
          <ac:spMkLst>
            <pc:docMk/>
            <pc:sldMk cId="0" sldId="260"/>
            <ac:spMk id="415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3:53:25.161" v="26" actId="1076"/>
          <ac:spMkLst>
            <pc:docMk/>
            <pc:sldMk cId="0" sldId="260"/>
            <ac:spMk id="416" creationId="{00000000-0000-0000-0000-000000000000}"/>
          </ac:spMkLst>
        </pc:spChg>
      </pc:sldChg>
      <pc:sldChg chg="del">
        <pc:chgData name="Esha Asif" userId="bc6a555afbd6efcc" providerId="LiveId" clId="{51383B60-F969-42AE-8939-6BF40C968D3D}" dt="2023-10-06T14:13:31.855" v="571" actId="2696"/>
        <pc:sldMkLst>
          <pc:docMk/>
          <pc:sldMk cId="0" sldId="261"/>
        </pc:sldMkLst>
      </pc:sldChg>
      <pc:sldChg chg="addSp delSp modSp mod ord delAnim modAnim">
        <pc:chgData name="Esha Asif" userId="bc6a555afbd6efcc" providerId="LiveId" clId="{51383B60-F969-42AE-8939-6BF40C968D3D}" dt="2023-10-06T21:10:08.333" v="6031" actId="20577"/>
        <pc:sldMkLst>
          <pc:docMk/>
          <pc:sldMk cId="0" sldId="262"/>
        </pc:sldMkLst>
        <pc:spChg chg="add del mod">
          <ac:chgData name="Esha Asif" userId="bc6a555afbd6efcc" providerId="LiveId" clId="{51383B60-F969-42AE-8939-6BF40C968D3D}" dt="2023-10-06T14:39:39.405" v="665" actId="21"/>
          <ac:spMkLst>
            <pc:docMk/>
            <pc:sldMk cId="0" sldId="262"/>
            <ac:spMk id="3" creationId="{0AD0E23D-273A-478E-B21D-3D3FDF96D6CC}"/>
          </ac:spMkLst>
        </pc:spChg>
        <pc:spChg chg="add mod">
          <ac:chgData name="Esha Asif" userId="bc6a555afbd6efcc" providerId="LiveId" clId="{51383B60-F969-42AE-8939-6BF40C968D3D}" dt="2023-10-06T21:10:08.333" v="6031" actId="20577"/>
          <ac:spMkLst>
            <pc:docMk/>
            <pc:sldMk cId="0" sldId="262"/>
            <ac:spMk id="4" creationId="{1E6CD263-5E77-4762-8A3E-2B582A9FF20A}"/>
          </ac:spMkLst>
        </pc:spChg>
        <pc:spChg chg="add mod">
          <ac:chgData name="Esha Asif" userId="bc6a555afbd6efcc" providerId="LiveId" clId="{51383B60-F969-42AE-8939-6BF40C968D3D}" dt="2023-10-06T14:43:04.516" v="706" actId="1076"/>
          <ac:spMkLst>
            <pc:docMk/>
            <pc:sldMk cId="0" sldId="262"/>
            <ac:spMk id="13" creationId="{FCB8E2E0-2ADF-4647-B00B-61C5D59FC445}"/>
          </ac:spMkLst>
        </pc:spChg>
        <pc:spChg chg="add mod">
          <ac:chgData name="Esha Asif" userId="bc6a555afbd6efcc" providerId="LiveId" clId="{51383B60-F969-42AE-8939-6BF40C968D3D}" dt="2023-10-06T14:47:43.990" v="766" actId="1076"/>
          <ac:spMkLst>
            <pc:docMk/>
            <pc:sldMk cId="0" sldId="262"/>
            <ac:spMk id="15" creationId="{BDB0B41A-8945-4DE6-9398-FD5B58AB2AF7}"/>
          </ac:spMkLst>
        </pc:spChg>
        <pc:spChg chg="add mod">
          <ac:chgData name="Esha Asif" userId="bc6a555afbd6efcc" providerId="LiveId" clId="{51383B60-F969-42AE-8939-6BF40C968D3D}" dt="2023-10-06T14:48:05.285" v="793" actId="20577"/>
          <ac:spMkLst>
            <pc:docMk/>
            <pc:sldMk cId="0" sldId="262"/>
            <ac:spMk id="17" creationId="{E5E27793-12CC-49EF-AF63-DF0884C27011}"/>
          </ac:spMkLst>
        </pc:spChg>
        <pc:spChg chg="add mod">
          <ac:chgData name="Esha Asif" userId="bc6a555afbd6efcc" providerId="LiveId" clId="{51383B60-F969-42AE-8939-6BF40C968D3D}" dt="2023-10-06T14:54:07.306" v="1144" actId="20577"/>
          <ac:spMkLst>
            <pc:docMk/>
            <pc:sldMk cId="0" sldId="262"/>
            <ac:spMk id="19" creationId="{598E37EE-00AF-4FD6-9ACF-B5DBAFBAE0D7}"/>
          </ac:spMkLst>
        </pc:spChg>
        <pc:spChg chg="add mod">
          <ac:chgData name="Esha Asif" userId="bc6a555afbd6efcc" providerId="LiveId" clId="{51383B60-F969-42AE-8939-6BF40C968D3D}" dt="2023-10-06T14:56:07.402" v="1330" actId="20577"/>
          <ac:spMkLst>
            <pc:docMk/>
            <pc:sldMk cId="0" sldId="262"/>
            <ac:spMk id="20" creationId="{7130CF31-2A7F-4B2C-8759-5B2E6BAFB4C6}"/>
          </ac:spMkLst>
        </pc:spChg>
        <pc:spChg chg="mod">
          <ac:chgData name="Esha Asif" userId="bc6a555afbd6efcc" providerId="LiveId" clId="{51383B60-F969-42AE-8939-6BF40C968D3D}" dt="2023-10-06T14:48:13.160" v="794" actId="1076"/>
          <ac:spMkLst>
            <pc:docMk/>
            <pc:sldMk cId="0" sldId="262"/>
            <ac:spMk id="449" creationId="{00000000-0000-0000-0000-000000000000}"/>
          </ac:spMkLst>
        </pc:spChg>
        <pc:spChg chg="del">
          <ac:chgData name="Esha Asif" userId="bc6a555afbd6efcc" providerId="LiveId" clId="{51383B60-F969-42AE-8939-6BF40C968D3D}" dt="2023-10-06T14:39:36.984" v="664" actId="21"/>
          <ac:spMkLst>
            <pc:docMk/>
            <pc:sldMk cId="0" sldId="262"/>
            <ac:spMk id="450" creationId="{00000000-0000-0000-0000-000000000000}"/>
          </ac:spMkLst>
        </pc:spChg>
        <pc:spChg chg="del">
          <ac:chgData name="Esha Asif" userId="bc6a555afbd6efcc" providerId="LiveId" clId="{51383B60-F969-42AE-8939-6BF40C968D3D}" dt="2023-10-06T14:46:43.288" v="746" actId="21"/>
          <ac:spMkLst>
            <pc:docMk/>
            <pc:sldMk cId="0" sldId="262"/>
            <ac:spMk id="453" creationId="{00000000-0000-0000-0000-000000000000}"/>
          </ac:spMkLst>
        </pc:spChg>
        <pc:spChg chg="mod">
          <ac:chgData name="Esha Asif" userId="bc6a555afbd6efcc" providerId="LiveId" clId="{51383B60-F969-42AE-8939-6BF40C968D3D}" dt="2023-10-06T14:42:42.215" v="679" actId="20577"/>
          <ac:spMkLst>
            <pc:docMk/>
            <pc:sldMk cId="0" sldId="262"/>
            <ac:spMk id="454" creationId="{00000000-0000-0000-0000-000000000000}"/>
          </ac:spMkLst>
        </pc:spChg>
        <pc:picChg chg="add del mod">
          <ac:chgData name="Esha Asif" userId="bc6a555afbd6efcc" providerId="LiveId" clId="{51383B60-F969-42AE-8939-6BF40C968D3D}" dt="2023-10-06T14:42:05.478" v="673" actId="21"/>
          <ac:picMkLst>
            <pc:docMk/>
            <pc:sldMk cId="0" sldId="262"/>
            <ac:picMk id="11" creationId="{AC15A893-EE39-4611-A573-C44F61F3166D}"/>
          </ac:picMkLst>
        </pc:picChg>
        <pc:picChg chg="del">
          <ac:chgData name="Esha Asif" userId="bc6a555afbd6efcc" providerId="LiveId" clId="{51383B60-F969-42AE-8939-6BF40C968D3D}" dt="2023-10-06T14:39:32.289" v="662" actId="21"/>
          <ac:picMkLst>
            <pc:docMk/>
            <pc:sldMk cId="0" sldId="262"/>
            <ac:picMk id="448" creationId="{00000000-0000-0000-0000-000000000000}"/>
          </ac:picMkLst>
        </pc:picChg>
        <pc:picChg chg="del">
          <ac:chgData name="Esha Asif" userId="bc6a555afbd6efcc" providerId="LiveId" clId="{51383B60-F969-42AE-8939-6BF40C968D3D}" dt="2023-10-06T14:39:33.836" v="663" actId="21"/>
          <ac:picMkLst>
            <pc:docMk/>
            <pc:sldMk cId="0" sldId="262"/>
            <ac:picMk id="452" creationId="{00000000-0000-0000-0000-000000000000}"/>
          </ac:picMkLst>
        </pc:picChg>
        <pc:picChg chg="add mod">
          <ac:chgData name="Esha Asif" userId="bc6a555afbd6efcc" providerId="LiveId" clId="{51383B60-F969-42AE-8939-6BF40C968D3D}" dt="2023-10-06T14:42:27.575" v="677" actId="1076"/>
          <ac:picMkLst>
            <pc:docMk/>
            <pc:sldMk cId="0" sldId="262"/>
            <ac:picMk id="2050" creationId="{432A683C-42F3-4EE4-89EC-6CE88CA43E88}"/>
          </ac:picMkLst>
        </pc:picChg>
        <pc:picChg chg="add mod">
          <ac:chgData name="Esha Asif" userId="bc6a555afbd6efcc" providerId="LiveId" clId="{51383B60-F969-42AE-8939-6BF40C968D3D}" dt="2023-10-06T14:47:36.684" v="764" actId="1076"/>
          <ac:picMkLst>
            <pc:docMk/>
            <pc:sldMk cId="0" sldId="262"/>
            <ac:picMk id="2052" creationId="{85DF8CE5-A2CD-4B74-9D07-E4DFC6B5E0B6}"/>
          </ac:picMkLst>
        </pc:picChg>
        <pc:picChg chg="add mod">
          <ac:chgData name="Esha Asif" userId="bc6a555afbd6efcc" providerId="LiveId" clId="{51383B60-F969-42AE-8939-6BF40C968D3D}" dt="2023-10-06T14:47:39.190" v="765" actId="1076"/>
          <ac:picMkLst>
            <pc:docMk/>
            <pc:sldMk cId="0" sldId="262"/>
            <ac:picMk id="2054" creationId="{D85D1C08-42BB-490D-B320-B2ED448559A6}"/>
          </ac:picMkLst>
        </pc:picChg>
      </pc:sldChg>
      <pc:sldChg chg="addSp delSp modSp mod ord">
        <pc:chgData name="Esha Asif" userId="bc6a555afbd6efcc" providerId="LiveId" clId="{51383B60-F969-42AE-8939-6BF40C968D3D}" dt="2023-10-06T20:51:47.876" v="5845" actId="1076"/>
        <pc:sldMkLst>
          <pc:docMk/>
          <pc:sldMk cId="0" sldId="263"/>
        </pc:sldMkLst>
        <pc:spChg chg="mod">
          <ac:chgData name="Esha Asif" userId="bc6a555afbd6efcc" providerId="LiveId" clId="{51383B60-F969-42AE-8939-6BF40C968D3D}" dt="2023-10-06T20:51:47.876" v="5845" actId="1076"/>
          <ac:spMkLst>
            <pc:docMk/>
            <pc:sldMk cId="0" sldId="263"/>
            <ac:spMk id="464" creationId="{00000000-0000-0000-0000-000000000000}"/>
          </ac:spMkLst>
        </pc:spChg>
        <pc:spChg chg="mod">
          <ac:chgData name="Esha Asif" userId="bc6a555afbd6efcc" providerId="LiveId" clId="{51383B60-F969-42AE-8939-6BF40C968D3D}" dt="2023-10-06T20:51:42.181" v="5843" actId="1076"/>
          <ac:spMkLst>
            <pc:docMk/>
            <pc:sldMk cId="0" sldId="263"/>
            <ac:spMk id="465" creationId="{00000000-0000-0000-0000-000000000000}"/>
          </ac:spMkLst>
        </pc:spChg>
        <pc:spChg chg="mod">
          <ac:chgData name="Esha Asif" userId="bc6a555afbd6efcc" providerId="LiveId" clId="{51383B60-F969-42AE-8939-6BF40C968D3D}" dt="2023-10-06T20:20:21.606" v="5206" actId="20577"/>
          <ac:spMkLst>
            <pc:docMk/>
            <pc:sldMk cId="0" sldId="263"/>
            <ac:spMk id="466" creationId="{00000000-0000-0000-0000-000000000000}"/>
          </ac:spMkLst>
        </pc:spChg>
        <pc:picChg chg="mod">
          <ac:chgData name="Esha Asif" userId="bc6a555afbd6efcc" providerId="LiveId" clId="{51383B60-F969-42AE-8939-6BF40C968D3D}" dt="2023-10-06T20:20:15.803" v="5205" actId="14826"/>
          <ac:picMkLst>
            <pc:docMk/>
            <pc:sldMk cId="0" sldId="263"/>
            <ac:picMk id="459" creationId="{00000000-0000-0000-0000-000000000000}"/>
          </ac:picMkLst>
        </pc:picChg>
        <pc:picChg chg="mod">
          <ac:chgData name="Esha Asif" userId="bc6a555afbd6efcc" providerId="LiveId" clId="{51383B60-F969-42AE-8939-6BF40C968D3D}" dt="2023-10-06T20:20:07.568" v="5204" actId="14826"/>
          <ac:picMkLst>
            <pc:docMk/>
            <pc:sldMk cId="0" sldId="263"/>
            <ac:picMk id="461" creationId="{00000000-0000-0000-0000-000000000000}"/>
          </ac:picMkLst>
        </pc:picChg>
        <pc:picChg chg="add del">
          <ac:chgData name="Esha Asif" userId="bc6a555afbd6efcc" providerId="LiveId" clId="{51383B60-F969-42AE-8939-6BF40C968D3D}" dt="2023-10-06T20:19:33.148" v="5203" actId="21"/>
          <ac:picMkLst>
            <pc:docMk/>
            <pc:sldMk cId="0" sldId="263"/>
            <ac:picMk id="6146" creationId="{82C16DAC-F45F-4002-8813-2E4B1D90E657}"/>
          </ac:picMkLst>
        </pc:picChg>
      </pc:sldChg>
      <pc:sldChg chg="delSp modSp mod">
        <pc:chgData name="Esha Asif" userId="bc6a555afbd6efcc" providerId="LiveId" clId="{51383B60-F969-42AE-8939-6BF40C968D3D}" dt="2023-10-06T21:05:07.198" v="5964" actId="21"/>
        <pc:sldMkLst>
          <pc:docMk/>
          <pc:sldMk cId="0" sldId="264"/>
        </pc:sldMkLst>
        <pc:spChg chg="mod">
          <ac:chgData name="Esha Asif" userId="bc6a555afbd6efcc" providerId="LiveId" clId="{51383B60-F969-42AE-8939-6BF40C968D3D}" dt="2023-10-06T21:04:53.940" v="5962" actId="122"/>
          <ac:spMkLst>
            <pc:docMk/>
            <pc:sldMk cId="0" sldId="264"/>
            <ac:spMk id="471" creationId="{00000000-0000-0000-0000-000000000000}"/>
          </ac:spMkLst>
        </pc:spChg>
        <pc:spChg chg="mod">
          <ac:chgData name="Esha Asif" userId="bc6a555afbd6efcc" providerId="LiveId" clId="{51383B60-F969-42AE-8939-6BF40C968D3D}" dt="2023-10-06T21:04:51.968" v="5961" actId="1076"/>
          <ac:spMkLst>
            <pc:docMk/>
            <pc:sldMk cId="0" sldId="264"/>
            <ac:spMk id="472" creationId="{00000000-0000-0000-0000-000000000000}"/>
          </ac:spMkLst>
        </pc:spChg>
        <pc:spChg chg="mod">
          <ac:chgData name="Esha Asif" userId="bc6a555afbd6efcc" providerId="LiveId" clId="{51383B60-F969-42AE-8939-6BF40C968D3D}" dt="2023-10-06T20:52:24.885" v="5861" actId="20577"/>
          <ac:spMkLst>
            <pc:docMk/>
            <pc:sldMk cId="0" sldId="264"/>
            <ac:spMk id="474" creationId="{00000000-0000-0000-0000-000000000000}"/>
          </ac:spMkLst>
        </pc:spChg>
        <pc:spChg chg="del">
          <ac:chgData name="Esha Asif" userId="bc6a555afbd6efcc" providerId="LiveId" clId="{51383B60-F969-42AE-8939-6BF40C968D3D}" dt="2023-10-06T21:05:07.198" v="5964" actId="21"/>
          <ac:spMkLst>
            <pc:docMk/>
            <pc:sldMk cId="0" sldId="264"/>
            <ac:spMk id="476" creationId="{00000000-0000-0000-0000-000000000000}"/>
          </ac:spMkLst>
        </pc:spChg>
        <pc:spChg chg="del">
          <ac:chgData name="Esha Asif" userId="bc6a555afbd6efcc" providerId="LiveId" clId="{51383B60-F969-42AE-8939-6BF40C968D3D}" dt="2023-10-06T21:05:03.705" v="5963" actId="21"/>
          <ac:spMkLst>
            <pc:docMk/>
            <pc:sldMk cId="0" sldId="264"/>
            <ac:spMk id="477" creationId="{00000000-0000-0000-0000-000000000000}"/>
          </ac:spMkLst>
        </pc:spChg>
        <pc:picChg chg="del">
          <ac:chgData name="Esha Asif" userId="bc6a555afbd6efcc" providerId="LiveId" clId="{51383B60-F969-42AE-8939-6BF40C968D3D}" dt="2023-10-06T20:52:22.335" v="5859" actId="21"/>
          <ac:picMkLst>
            <pc:docMk/>
            <pc:sldMk cId="0" sldId="264"/>
            <ac:picMk id="475" creationId="{00000000-0000-0000-0000-000000000000}"/>
          </ac:picMkLst>
        </pc:picChg>
      </pc:sldChg>
      <pc:sldChg chg="del">
        <pc:chgData name="Esha Asif" userId="bc6a555afbd6efcc" providerId="LiveId" clId="{51383B60-F969-42AE-8939-6BF40C968D3D}" dt="2023-10-06T20:52:28.807" v="5862" actId="2696"/>
        <pc:sldMkLst>
          <pc:docMk/>
          <pc:sldMk cId="0" sldId="265"/>
        </pc:sldMkLst>
      </pc:sldChg>
      <pc:sldChg chg="addSp delSp modSp del mod ord modClrScheme chgLayout">
        <pc:chgData name="Esha Asif" userId="bc6a555afbd6efcc" providerId="LiveId" clId="{51383B60-F969-42AE-8939-6BF40C968D3D}" dt="2023-10-06T16:40:16.293" v="2167" actId="2696"/>
        <pc:sldMkLst>
          <pc:docMk/>
          <pc:sldMk cId="0" sldId="266"/>
        </pc:sldMkLst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498" creationId="{00000000-0000-0000-0000-000000000000}"/>
          </ac:spMkLst>
        </pc:spChg>
        <pc:spChg chg="add del mod ord">
          <ac:chgData name="Esha Asif" userId="bc6a555afbd6efcc" providerId="LiveId" clId="{51383B60-F969-42AE-8939-6BF40C968D3D}" dt="2023-10-06T14:38:17.174" v="649" actId="21"/>
          <ac:spMkLst>
            <pc:docMk/>
            <pc:sldMk cId="0" sldId="266"/>
            <ac:spMk id="499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500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501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502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503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504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39:04.479" v="655" actId="700"/>
          <ac:spMkLst>
            <pc:docMk/>
            <pc:sldMk cId="0" sldId="266"/>
            <ac:spMk id="505" creationId="{00000000-0000-0000-0000-000000000000}"/>
          </ac:spMkLst>
        </pc:spChg>
        <pc:spChg chg="add del mod">
          <ac:chgData name="Esha Asif" userId="bc6a555afbd6efcc" providerId="LiveId" clId="{51383B60-F969-42AE-8939-6BF40C968D3D}" dt="2023-10-06T14:39:01.543" v="654" actId="21"/>
          <ac:spMkLst>
            <pc:docMk/>
            <pc:sldMk cId="0" sldId="266"/>
            <ac:spMk id="506" creationId="{00000000-0000-0000-0000-000000000000}"/>
          </ac:spMkLst>
        </pc:spChg>
        <pc:picChg chg="mod">
          <ac:chgData name="Esha Asif" userId="bc6a555afbd6efcc" providerId="LiveId" clId="{51383B60-F969-42AE-8939-6BF40C968D3D}" dt="2023-10-06T14:37:36.577" v="639" actId="1076"/>
          <ac:picMkLst>
            <pc:docMk/>
            <pc:sldMk cId="0" sldId="266"/>
            <ac:picMk id="507" creationId="{00000000-0000-0000-0000-000000000000}"/>
          </ac:picMkLst>
        </pc:picChg>
      </pc:sldChg>
      <pc:sldChg chg="addSp delSp modSp mod ord modAnim">
        <pc:chgData name="Esha Asif" userId="bc6a555afbd6efcc" providerId="LiveId" clId="{51383B60-F969-42AE-8939-6BF40C968D3D}" dt="2023-10-06T21:09:00.068" v="6022" actId="2711"/>
        <pc:sldMkLst>
          <pc:docMk/>
          <pc:sldMk cId="0" sldId="267"/>
        </pc:sldMkLst>
        <pc:spChg chg="add del mod">
          <ac:chgData name="Esha Asif" userId="bc6a555afbd6efcc" providerId="LiveId" clId="{51383B60-F969-42AE-8939-6BF40C968D3D}" dt="2023-10-06T20:01:26.482" v="4510" actId="21"/>
          <ac:spMkLst>
            <pc:docMk/>
            <pc:sldMk cId="0" sldId="267"/>
            <ac:spMk id="3" creationId="{113C890D-FA03-41E6-B539-12ECCAFD0D5C}"/>
          </ac:spMkLst>
        </pc:spChg>
        <pc:spChg chg="add del mod">
          <ac:chgData name="Esha Asif" userId="bc6a555afbd6efcc" providerId="LiveId" clId="{51383B60-F969-42AE-8939-6BF40C968D3D}" dt="2023-10-06T20:01:37.930" v="4514" actId="21"/>
          <ac:spMkLst>
            <pc:docMk/>
            <pc:sldMk cId="0" sldId="267"/>
            <ac:spMk id="5" creationId="{7E650AE6-4881-4DE8-BA96-D3EA24F99F28}"/>
          </ac:spMkLst>
        </pc:spChg>
        <pc:spChg chg="add del mod">
          <ac:chgData name="Esha Asif" userId="bc6a555afbd6efcc" providerId="LiveId" clId="{51383B60-F969-42AE-8939-6BF40C968D3D}" dt="2023-10-06T20:01:43.050" v="4516" actId="21"/>
          <ac:spMkLst>
            <pc:docMk/>
            <pc:sldMk cId="0" sldId="267"/>
            <ac:spMk id="7" creationId="{760F4B08-AEC5-41C5-8578-882B9C328718}"/>
          </ac:spMkLst>
        </pc:spChg>
        <pc:spChg chg="add del mod">
          <ac:chgData name="Esha Asif" userId="bc6a555afbd6efcc" providerId="LiveId" clId="{51383B60-F969-42AE-8939-6BF40C968D3D}" dt="2023-10-06T20:01:57.483" v="4520" actId="21"/>
          <ac:spMkLst>
            <pc:docMk/>
            <pc:sldMk cId="0" sldId="267"/>
            <ac:spMk id="9" creationId="{4F6A1B65-C38F-4A94-8173-CE89788755E1}"/>
          </ac:spMkLst>
        </pc:spChg>
        <pc:spChg chg="add del mod">
          <ac:chgData name="Esha Asif" userId="bc6a555afbd6efcc" providerId="LiveId" clId="{51383B60-F969-42AE-8939-6BF40C968D3D}" dt="2023-10-06T20:01:54.164" v="4519" actId="21"/>
          <ac:spMkLst>
            <pc:docMk/>
            <pc:sldMk cId="0" sldId="267"/>
            <ac:spMk id="11" creationId="{14BAF825-8C85-4FAD-8578-A2D0B9B3269E}"/>
          </ac:spMkLst>
        </pc:spChg>
        <pc:spChg chg="del">
          <ac:chgData name="Esha Asif" userId="bc6a555afbd6efcc" providerId="LiveId" clId="{51383B60-F969-42AE-8939-6BF40C968D3D}" dt="2023-10-06T20:01:23.620" v="4509" actId="21"/>
          <ac:spMkLst>
            <pc:docMk/>
            <pc:sldMk cId="0" sldId="267"/>
            <ac:spMk id="514" creationId="{00000000-0000-0000-0000-000000000000}"/>
          </ac:spMkLst>
        </pc:spChg>
        <pc:spChg chg="mod">
          <ac:chgData name="Esha Asif" userId="bc6a555afbd6efcc" providerId="LiveId" clId="{51383B60-F969-42AE-8939-6BF40C968D3D}" dt="2023-10-06T21:09:00.068" v="6022" actId="2711"/>
          <ac:spMkLst>
            <pc:docMk/>
            <pc:sldMk cId="0" sldId="267"/>
            <ac:spMk id="515" creationId="{00000000-0000-0000-0000-000000000000}"/>
          </ac:spMkLst>
        </pc:spChg>
        <pc:spChg chg="del">
          <ac:chgData name="Esha Asif" userId="bc6a555afbd6efcc" providerId="LiveId" clId="{51383B60-F969-42AE-8939-6BF40C968D3D}" dt="2023-10-06T20:01:35.841" v="4513" actId="21"/>
          <ac:spMkLst>
            <pc:docMk/>
            <pc:sldMk cId="0" sldId="267"/>
            <ac:spMk id="516" creationId="{00000000-0000-0000-0000-000000000000}"/>
          </ac:spMkLst>
        </pc:spChg>
        <pc:spChg chg="del">
          <ac:chgData name="Esha Asif" userId="bc6a555afbd6efcc" providerId="LiveId" clId="{51383B60-F969-42AE-8939-6BF40C968D3D}" dt="2023-10-06T20:01:41.113" v="4515" actId="21"/>
          <ac:spMkLst>
            <pc:docMk/>
            <pc:sldMk cId="0" sldId="267"/>
            <ac:spMk id="517" creationId="{00000000-0000-0000-0000-000000000000}"/>
          </ac:spMkLst>
        </pc:spChg>
        <pc:spChg chg="del">
          <ac:chgData name="Esha Asif" userId="bc6a555afbd6efcc" providerId="LiveId" clId="{51383B60-F969-42AE-8939-6BF40C968D3D}" dt="2023-10-06T20:01:51.178" v="4518" actId="21"/>
          <ac:spMkLst>
            <pc:docMk/>
            <pc:sldMk cId="0" sldId="267"/>
            <ac:spMk id="518" creationId="{00000000-0000-0000-0000-000000000000}"/>
          </ac:spMkLst>
        </pc:spChg>
        <pc:spChg chg="del">
          <ac:chgData name="Esha Asif" userId="bc6a555afbd6efcc" providerId="LiveId" clId="{51383B60-F969-42AE-8939-6BF40C968D3D}" dt="2023-10-06T20:01:46.687" v="4517" actId="21"/>
          <ac:spMkLst>
            <pc:docMk/>
            <pc:sldMk cId="0" sldId="267"/>
            <ac:spMk id="519" creationId="{00000000-0000-0000-0000-000000000000}"/>
          </ac:spMkLst>
        </pc:spChg>
        <pc:spChg chg="mod">
          <ac:chgData name="Esha Asif" userId="bc6a555afbd6efcc" providerId="LiveId" clId="{51383B60-F969-42AE-8939-6BF40C968D3D}" dt="2023-10-06T20:05:11.948" v="4751" actId="1076"/>
          <ac:spMkLst>
            <pc:docMk/>
            <pc:sldMk cId="0" sldId="267"/>
            <ac:spMk id="521" creationId="{00000000-0000-0000-0000-000000000000}"/>
          </ac:spMkLst>
        </pc:spChg>
        <pc:spChg chg="mod">
          <ac:chgData name="Esha Asif" userId="bc6a555afbd6efcc" providerId="LiveId" clId="{51383B60-F969-42AE-8939-6BF40C968D3D}" dt="2023-10-06T20:02:03.399" v="4524" actId="20577"/>
          <ac:spMkLst>
            <pc:docMk/>
            <pc:sldMk cId="0" sldId="267"/>
            <ac:spMk id="522" creationId="{00000000-0000-0000-0000-000000000000}"/>
          </ac:spMkLst>
        </pc:spChg>
        <pc:picChg chg="mod">
          <ac:chgData name="Esha Asif" userId="bc6a555afbd6efcc" providerId="LiveId" clId="{51383B60-F969-42AE-8939-6BF40C968D3D}" dt="2023-10-06T21:08:16.848" v="6012" actId="1076"/>
          <ac:picMkLst>
            <pc:docMk/>
            <pc:sldMk cId="0" sldId="267"/>
            <ac:picMk id="523" creationId="{00000000-0000-0000-0000-000000000000}"/>
          </ac:picMkLst>
        </pc:picChg>
        <pc:picChg chg="mod">
          <ac:chgData name="Esha Asif" userId="bc6a555afbd6efcc" providerId="LiveId" clId="{51383B60-F969-42AE-8939-6BF40C968D3D}" dt="2023-10-06T21:08:20.789" v="6014" actId="1076"/>
          <ac:picMkLst>
            <pc:docMk/>
            <pc:sldMk cId="0" sldId="267"/>
            <ac:picMk id="524" creationId="{00000000-0000-0000-0000-000000000000}"/>
          </ac:picMkLst>
        </pc:picChg>
        <pc:picChg chg="mod">
          <ac:chgData name="Esha Asif" userId="bc6a555afbd6efcc" providerId="LiveId" clId="{51383B60-F969-42AE-8939-6BF40C968D3D}" dt="2023-10-06T21:08:23.648" v="6015" actId="1076"/>
          <ac:picMkLst>
            <pc:docMk/>
            <pc:sldMk cId="0" sldId="267"/>
            <ac:picMk id="525" creationId="{00000000-0000-0000-0000-000000000000}"/>
          </ac:picMkLst>
        </pc:picChg>
      </pc:sldChg>
      <pc:sldChg chg="del">
        <pc:chgData name="Esha Asif" userId="bc6a555afbd6efcc" providerId="LiveId" clId="{51383B60-F969-42AE-8939-6BF40C968D3D}" dt="2023-10-06T20:52:31.670" v="5863" actId="2696"/>
        <pc:sldMkLst>
          <pc:docMk/>
          <pc:sldMk cId="0" sldId="268"/>
        </pc:sldMkLst>
      </pc:sldChg>
      <pc:sldChg chg="del">
        <pc:chgData name="Esha Asif" userId="bc6a555afbd6efcc" providerId="LiveId" clId="{51383B60-F969-42AE-8939-6BF40C968D3D}" dt="2023-10-06T20:52:34.001" v="5864" actId="2696"/>
        <pc:sldMkLst>
          <pc:docMk/>
          <pc:sldMk cId="0" sldId="269"/>
        </pc:sldMkLst>
      </pc:sldChg>
      <pc:sldChg chg="del">
        <pc:chgData name="Esha Asif" userId="bc6a555afbd6efcc" providerId="LiveId" clId="{51383B60-F969-42AE-8939-6BF40C968D3D}" dt="2023-10-06T20:52:35.975" v="5865" actId="2696"/>
        <pc:sldMkLst>
          <pc:docMk/>
          <pc:sldMk cId="0" sldId="270"/>
        </pc:sldMkLst>
      </pc:sldChg>
      <pc:sldChg chg="del">
        <pc:chgData name="Esha Asif" userId="bc6a555afbd6efcc" providerId="LiveId" clId="{51383B60-F969-42AE-8939-6BF40C968D3D}" dt="2023-10-06T20:52:38.224" v="5866" actId="2696"/>
        <pc:sldMkLst>
          <pc:docMk/>
          <pc:sldMk cId="0" sldId="271"/>
        </pc:sldMkLst>
      </pc:sldChg>
      <pc:sldChg chg="del">
        <pc:chgData name="Esha Asif" userId="bc6a555afbd6efcc" providerId="LiveId" clId="{51383B60-F969-42AE-8939-6BF40C968D3D}" dt="2023-10-06T20:52:40.874" v="5867" actId="2696"/>
        <pc:sldMkLst>
          <pc:docMk/>
          <pc:sldMk cId="0" sldId="272"/>
        </pc:sldMkLst>
      </pc:sldChg>
      <pc:sldChg chg="del">
        <pc:chgData name="Esha Asif" userId="bc6a555afbd6efcc" providerId="LiveId" clId="{51383B60-F969-42AE-8939-6BF40C968D3D}" dt="2023-10-06T20:53:14.292" v="5878" actId="2696"/>
        <pc:sldMkLst>
          <pc:docMk/>
          <pc:sldMk cId="0" sldId="273"/>
        </pc:sldMkLst>
      </pc:sldChg>
      <pc:sldChg chg="del">
        <pc:chgData name="Esha Asif" userId="bc6a555afbd6efcc" providerId="LiveId" clId="{51383B60-F969-42AE-8939-6BF40C968D3D}" dt="2023-10-06T20:53:11.207" v="5877" actId="2696"/>
        <pc:sldMkLst>
          <pc:docMk/>
          <pc:sldMk cId="0" sldId="274"/>
        </pc:sldMkLst>
      </pc:sldChg>
      <pc:sldChg chg="del">
        <pc:chgData name="Esha Asif" userId="bc6a555afbd6efcc" providerId="LiveId" clId="{51383B60-F969-42AE-8939-6BF40C968D3D}" dt="2023-10-06T20:53:17.073" v="5879" actId="2696"/>
        <pc:sldMkLst>
          <pc:docMk/>
          <pc:sldMk cId="0" sldId="275"/>
        </pc:sldMkLst>
      </pc:sldChg>
      <pc:sldChg chg="del">
        <pc:chgData name="Esha Asif" userId="bc6a555afbd6efcc" providerId="LiveId" clId="{51383B60-F969-42AE-8939-6BF40C968D3D}" dt="2023-10-06T20:53:07.688" v="5876" actId="2696"/>
        <pc:sldMkLst>
          <pc:docMk/>
          <pc:sldMk cId="0" sldId="276"/>
        </pc:sldMkLst>
      </pc:sldChg>
      <pc:sldChg chg="del">
        <pc:chgData name="Esha Asif" userId="bc6a555afbd6efcc" providerId="LiveId" clId="{51383B60-F969-42AE-8939-6BF40C968D3D}" dt="2023-10-06T20:53:05.357" v="5875" actId="2696"/>
        <pc:sldMkLst>
          <pc:docMk/>
          <pc:sldMk cId="0" sldId="277"/>
        </pc:sldMkLst>
      </pc:sldChg>
      <pc:sldChg chg="del">
        <pc:chgData name="Esha Asif" userId="bc6a555afbd6efcc" providerId="LiveId" clId="{51383B60-F969-42AE-8939-6BF40C968D3D}" dt="2023-10-06T20:53:02.895" v="5874" actId="2696"/>
        <pc:sldMkLst>
          <pc:docMk/>
          <pc:sldMk cId="0" sldId="278"/>
        </pc:sldMkLst>
      </pc:sldChg>
      <pc:sldChg chg="del">
        <pc:chgData name="Esha Asif" userId="bc6a555afbd6efcc" providerId="LiveId" clId="{51383B60-F969-42AE-8939-6BF40C968D3D}" dt="2023-10-06T20:52:59.872" v="5873" actId="2696"/>
        <pc:sldMkLst>
          <pc:docMk/>
          <pc:sldMk cId="0" sldId="279"/>
        </pc:sldMkLst>
      </pc:sldChg>
      <pc:sldChg chg="del">
        <pc:chgData name="Esha Asif" userId="bc6a555afbd6efcc" providerId="LiveId" clId="{51383B60-F969-42AE-8939-6BF40C968D3D}" dt="2023-10-06T20:52:58.029" v="5872" actId="2696"/>
        <pc:sldMkLst>
          <pc:docMk/>
          <pc:sldMk cId="0" sldId="280"/>
        </pc:sldMkLst>
      </pc:sldChg>
      <pc:sldChg chg="del">
        <pc:chgData name="Esha Asif" userId="bc6a555afbd6efcc" providerId="LiveId" clId="{51383B60-F969-42AE-8939-6BF40C968D3D}" dt="2023-10-06T20:52:52.653" v="5870" actId="2696"/>
        <pc:sldMkLst>
          <pc:docMk/>
          <pc:sldMk cId="0" sldId="281"/>
        </pc:sldMkLst>
      </pc:sldChg>
      <pc:sldChg chg="del">
        <pc:chgData name="Esha Asif" userId="bc6a555afbd6efcc" providerId="LiveId" clId="{51383B60-F969-42AE-8939-6BF40C968D3D}" dt="2023-10-06T20:52:55.221" v="5871" actId="2696"/>
        <pc:sldMkLst>
          <pc:docMk/>
          <pc:sldMk cId="0" sldId="282"/>
        </pc:sldMkLst>
      </pc:sldChg>
      <pc:sldChg chg="del">
        <pc:chgData name="Esha Asif" userId="bc6a555afbd6efcc" providerId="LiveId" clId="{51383B60-F969-42AE-8939-6BF40C968D3D}" dt="2023-10-06T20:53:20.029" v="5880" actId="2696"/>
        <pc:sldMkLst>
          <pc:docMk/>
          <pc:sldMk cId="0" sldId="283"/>
        </pc:sldMkLst>
      </pc:sldChg>
      <pc:sldChg chg="del">
        <pc:chgData name="Esha Asif" userId="bc6a555afbd6efcc" providerId="LiveId" clId="{51383B60-F969-42AE-8939-6BF40C968D3D}" dt="2023-10-06T20:53:23.021" v="5881" actId="2696"/>
        <pc:sldMkLst>
          <pc:docMk/>
          <pc:sldMk cId="0" sldId="284"/>
        </pc:sldMkLst>
      </pc:sldChg>
      <pc:sldChg chg="del">
        <pc:chgData name="Esha Asif" userId="bc6a555afbd6efcc" providerId="LiveId" clId="{51383B60-F969-42AE-8939-6BF40C968D3D}" dt="2023-10-06T20:53:25.257" v="5882" actId="2696"/>
        <pc:sldMkLst>
          <pc:docMk/>
          <pc:sldMk cId="0" sldId="285"/>
        </pc:sldMkLst>
      </pc:sldChg>
      <pc:sldChg chg="del">
        <pc:chgData name="Esha Asif" userId="bc6a555afbd6efcc" providerId="LiveId" clId="{51383B60-F969-42AE-8939-6BF40C968D3D}" dt="2023-10-06T20:53:28.281" v="5883" actId="2696"/>
        <pc:sldMkLst>
          <pc:docMk/>
          <pc:sldMk cId="0" sldId="286"/>
        </pc:sldMkLst>
      </pc:sldChg>
      <pc:sldChg chg="del">
        <pc:chgData name="Esha Asif" userId="bc6a555afbd6efcc" providerId="LiveId" clId="{51383B60-F969-42AE-8939-6BF40C968D3D}" dt="2023-10-06T20:53:30.304" v="5884" actId="2696"/>
        <pc:sldMkLst>
          <pc:docMk/>
          <pc:sldMk cId="0" sldId="287"/>
        </pc:sldMkLst>
      </pc:sldChg>
      <pc:sldChg chg="del">
        <pc:chgData name="Esha Asif" userId="bc6a555afbd6efcc" providerId="LiveId" clId="{51383B60-F969-42AE-8939-6BF40C968D3D}" dt="2023-10-06T20:53:32.630" v="5885" actId="2696"/>
        <pc:sldMkLst>
          <pc:docMk/>
          <pc:sldMk cId="0" sldId="288"/>
        </pc:sldMkLst>
      </pc:sldChg>
      <pc:sldChg chg="del">
        <pc:chgData name="Esha Asif" userId="bc6a555afbd6efcc" providerId="LiveId" clId="{51383B60-F969-42AE-8939-6BF40C968D3D}" dt="2023-10-06T20:53:34.822" v="5886" actId="2696"/>
        <pc:sldMkLst>
          <pc:docMk/>
          <pc:sldMk cId="0" sldId="289"/>
        </pc:sldMkLst>
      </pc:sldChg>
      <pc:sldChg chg="del">
        <pc:chgData name="Esha Asif" userId="bc6a555afbd6efcc" providerId="LiveId" clId="{51383B60-F969-42AE-8939-6BF40C968D3D}" dt="2023-10-06T20:53:37.592" v="5887" actId="2696"/>
        <pc:sldMkLst>
          <pc:docMk/>
          <pc:sldMk cId="0" sldId="290"/>
        </pc:sldMkLst>
      </pc:sldChg>
      <pc:sldChg chg="del">
        <pc:chgData name="Esha Asif" userId="bc6a555afbd6efcc" providerId="LiveId" clId="{51383B60-F969-42AE-8939-6BF40C968D3D}" dt="2023-10-06T20:53:40.042" v="5888" actId="2696"/>
        <pc:sldMkLst>
          <pc:docMk/>
          <pc:sldMk cId="0" sldId="291"/>
        </pc:sldMkLst>
      </pc:sldChg>
      <pc:sldChg chg="del">
        <pc:chgData name="Esha Asif" userId="bc6a555afbd6efcc" providerId="LiveId" clId="{51383B60-F969-42AE-8939-6BF40C968D3D}" dt="2023-10-06T20:53:42.049" v="5889" actId="2696"/>
        <pc:sldMkLst>
          <pc:docMk/>
          <pc:sldMk cId="0" sldId="292"/>
        </pc:sldMkLst>
      </pc:sldChg>
      <pc:sldChg chg="del">
        <pc:chgData name="Esha Asif" userId="bc6a555afbd6efcc" providerId="LiveId" clId="{51383B60-F969-42AE-8939-6BF40C968D3D}" dt="2023-10-06T20:53:44.184" v="5890" actId="2696"/>
        <pc:sldMkLst>
          <pc:docMk/>
          <pc:sldMk cId="0" sldId="293"/>
        </pc:sldMkLst>
      </pc:sldChg>
      <pc:sldChg chg="del">
        <pc:chgData name="Esha Asif" userId="bc6a555afbd6efcc" providerId="LiveId" clId="{51383B60-F969-42AE-8939-6BF40C968D3D}" dt="2023-10-06T20:53:46.990" v="5891" actId="2696"/>
        <pc:sldMkLst>
          <pc:docMk/>
          <pc:sldMk cId="0" sldId="294"/>
        </pc:sldMkLst>
      </pc:sldChg>
      <pc:sldChg chg="del">
        <pc:chgData name="Esha Asif" userId="bc6a555afbd6efcc" providerId="LiveId" clId="{51383B60-F969-42AE-8939-6BF40C968D3D}" dt="2023-10-06T20:53:50.694" v="5892" actId="2696"/>
        <pc:sldMkLst>
          <pc:docMk/>
          <pc:sldMk cId="0" sldId="295"/>
        </pc:sldMkLst>
      </pc:sldChg>
      <pc:sldChg chg="del">
        <pc:chgData name="Esha Asif" userId="bc6a555afbd6efcc" providerId="LiveId" clId="{51383B60-F969-42AE-8939-6BF40C968D3D}" dt="2023-10-06T20:53:54.043" v="5893" actId="2696"/>
        <pc:sldMkLst>
          <pc:docMk/>
          <pc:sldMk cId="0" sldId="296"/>
        </pc:sldMkLst>
      </pc:sldChg>
      <pc:sldChg chg="del">
        <pc:chgData name="Esha Asif" userId="bc6a555afbd6efcc" providerId="LiveId" clId="{51383B60-F969-42AE-8939-6BF40C968D3D}" dt="2023-10-06T20:53:56.671" v="5894" actId="2696"/>
        <pc:sldMkLst>
          <pc:docMk/>
          <pc:sldMk cId="0" sldId="297"/>
        </pc:sldMkLst>
      </pc:sldChg>
      <pc:sldChg chg="del">
        <pc:chgData name="Esha Asif" userId="bc6a555afbd6efcc" providerId="LiveId" clId="{51383B60-F969-42AE-8939-6BF40C968D3D}" dt="2023-10-06T20:53:59.685" v="5895" actId="2696"/>
        <pc:sldMkLst>
          <pc:docMk/>
          <pc:sldMk cId="0" sldId="298"/>
        </pc:sldMkLst>
      </pc:sldChg>
      <pc:sldChg chg="del">
        <pc:chgData name="Esha Asif" userId="bc6a555afbd6efcc" providerId="LiveId" clId="{51383B60-F969-42AE-8939-6BF40C968D3D}" dt="2023-10-06T20:54:02.285" v="5896" actId="2696"/>
        <pc:sldMkLst>
          <pc:docMk/>
          <pc:sldMk cId="0" sldId="299"/>
        </pc:sldMkLst>
      </pc:sldChg>
      <pc:sldChg chg="del">
        <pc:chgData name="Esha Asif" userId="bc6a555afbd6efcc" providerId="LiveId" clId="{51383B60-F969-42AE-8939-6BF40C968D3D}" dt="2023-10-06T20:54:04.573" v="5897" actId="2696"/>
        <pc:sldMkLst>
          <pc:docMk/>
          <pc:sldMk cId="0" sldId="300"/>
        </pc:sldMkLst>
      </pc:sldChg>
      <pc:sldChg chg="del">
        <pc:chgData name="Esha Asif" userId="bc6a555afbd6efcc" providerId="LiveId" clId="{51383B60-F969-42AE-8939-6BF40C968D3D}" dt="2023-10-06T20:54:07.369" v="5898" actId="2696"/>
        <pc:sldMkLst>
          <pc:docMk/>
          <pc:sldMk cId="0" sldId="301"/>
        </pc:sldMkLst>
      </pc:sldChg>
      <pc:sldChg chg="del">
        <pc:chgData name="Esha Asif" userId="bc6a555afbd6efcc" providerId="LiveId" clId="{51383B60-F969-42AE-8939-6BF40C968D3D}" dt="2023-10-06T20:54:36.234" v="5909" actId="2696"/>
        <pc:sldMkLst>
          <pc:docMk/>
          <pc:sldMk cId="0" sldId="302"/>
        </pc:sldMkLst>
      </pc:sldChg>
      <pc:sldChg chg="del">
        <pc:chgData name="Esha Asif" userId="bc6a555afbd6efcc" providerId="LiveId" clId="{51383B60-F969-42AE-8939-6BF40C968D3D}" dt="2023-10-06T20:54:10.180" v="5899" actId="2696"/>
        <pc:sldMkLst>
          <pc:docMk/>
          <pc:sldMk cId="0" sldId="303"/>
        </pc:sldMkLst>
      </pc:sldChg>
      <pc:sldChg chg="del">
        <pc:chgData name="Esha Asif" userId="bc6a555afbd6efcc" providerId="LiveId" clId="{51383B60-F969-42AE-8939-6BF40C968D3D}" dt="2023-10-06T20:54:12.627" v="5900" actId="2696"/>
        <pc:sldMkLst>
          <pc:docMk/>
          <pc:sldMk cId="0" sldId="304"/>
        </pc:sldMkLst>
      </pc:sldChg>
      <pc:sldChg chg="del">
        <pc:chgData name="Esha Asif" userId="bc6a555afbd6efcc" providerId="LiveId" clId="{51383B60-F969-42AE-8939-6BF40C968D3D}" dt="2023-10-06T20:54:14.799" v="5901" actId="2696"/>
        <pc:sldMkLst>
          <pc:docMk/>
          <pc:sldMk cId="0" sldId="305"/>
        </pc:sldMkLst>
      </pc:sldChg>
      <pc:sldChg chg="del">
        <pc:chgData name="Esha Asif" userId="bc6a555afbd6efcc" providerId="LiveId" clId="{51383B60-F969-42AE-8939-6BF40C968D3D}" dt="2023-10-06T20:54:17.107" v="5902" actId="2696"/>
        <pc:sldMkLst>
          <pc:docMk/>
          <pc:sldMk cId="0" sldId="306"/>
        </pc:sldMkLst>
      </pc:sldChg>
      <pc:sldChg chg="del">
        <pc:chgData name="Esha Asif" userId="bc6a555afbd6efcc" providerId="LiveId" clId="{51383B60-F969-42AE-8939-6BF40C968D3D}" dt="2023-10-06T20:54:19.430" v="5903" actId="2696"/>
        <pc:sldMkLst>
          <pc:docMk/>
          <pc:sldMk cId="0" sldId="307"/>
        </pc:sldMkLst>
      </pc:sldChg>
      <pc:sldChg chg="del">
        <pc:chgData name="Esha Asif" userId="bc6a555afbd6efcc" providerId="LiveId" clId="{51383B60-F969-42AE-8939-6BF40C968D3D}" dt="2023-10-06T20:54:21.764" v="5904" actId="2696"/>
        <pc:sldMkLst>
          <pc:docMk/>
          <pc:sldMk cId="0" sldId="308"/>
        </pc:sldMkLst>
      </pc:sldChg>
      <pc:sldChg chg="del">
        <pc:chgData name="Esha Asif" userId="bc6a555afbd6efcc" providerId="LiveId" clId="{51383B60-F969-42AE-8939-6BF40C968D3D}" dt="2023-10-06T20:54:24.079" v="5905" actId="2696"/>
        <pc:sldMkLst>
          <pc:docMk/>
          <pc:sldMk cId="0" sldId="309"/>
        </pc:sldMkLst>
      </pc:sldChg>
      <pc:sldChg chg="del">
        <pc:chgData name="Esha Asif" userId="bc6a555afbd6efcc" providerId="LiveId" clId="{51383B60-F969-42AE-8939-6BF40C968D3D}" dt="2023-10-06T20:54:26.629" v="5906" actId="2696"/>
        <pc:sldMkLst>
          <pc:docMk/>
          <pc:sldMk cId="0" sldId="310"/>
        </pc:sldMkLst>
      </pc:sldChg>
      <pc:sldChg chg="del">
        <pc:chgData name="Esha Asif" userId="bc6a555afbd6efcc" providerId="LiveId" clId="{51383B60-F969-42AE-8939-6BF40C968D3D}" dt="2023-10-06T20:54:29.887" v="5907" actId="2696"/>
        <pc:sldMkLst>
          <pc:docMk/>
          <pc:sldMk cId="0" sldId="311"/>
        </pc:sldMkLst>
      </pc:sldChg>
      <pc:sldChg chg="del">
        <pc:chgData name="Esha Asif" userId="bc6a555afbd6efcc" providerId="LiveId" clId="{51383B60-F969-42AE-8939-6BF40C968D3D}" dt="2023-10-06T20:54:33.367" v="5908" actId="2696"/>
        <pc:sldMkLst>
          <pc:docMk/>
          <pc:sldMk cId="0" sldId="312"/>
        </pc:sldMkLst>
      </pc:sldChg>
      <pc:sldChg chg="del">
        <pc:chgData name="Esha Asif" userId="bc6a555afbd6efcc" providerId="LiveId" clId="{51383B60-F969-42AE-8939-6BF40C968D3D}" dt="2023-10-06T20:54:39.326" v="5910" actId="2696"/>
        <pc:sldMkLst>
          <pc:docMk/>
          <pc:sldMk cId="0" sldId="313"/>
        </pc:sldMkLst>
      </pc:sldChg>
      <pc:sldChg chg="del">
        <pc:chgData name="Esha Asif" userId="bc6a555afbd6efcc" providerId="LiveId" clId="{51383B60-F969-42AE-8939-6BF40C968D3D}" dt="2023-10-06T20:54:43.325" v="5911" actId="2696"/>
        <pc:sldMkLst>
          <pc:docMk/>
          <pc:sldMk cId="0" sldId="314"/>
        </pc:sldMkLst>
      </pc:sldChg>
      <pc:sldChg chg="del">
        <pc:chgData name="Esha Asif" userId="bc6a555afbd6efcc" providerId="LiveId" clId="{51383B60-F969-42AE-8939-6BF40C968D3D}" dt="2023-10-06T20:54:45.341" v="5912" actId="2696"/>
        <pc:sldMkLst>
          <pc:docMk/>
          <pc:sldMk cId="0" sldId="315"/>
        </pc:sldMkLst>
      </pc:sldChg>
      <pc:sldChg chg="del">
        <pc:chgData name="Esha Asif" userId="bc6a555afbd6efcc" providerId="LiveId" clId="{51383B60-F969-42AE-8939-6BF40C968D3D}" dt="2023-10-06T20:54:52.579" v="5915" actId="2696"/>
        <pc:sldMkLst>
          <pc:docMk/>
          <pc:sldMk cId="0" sldId="316"/>
        </pc:sldMkLst>
      </pc:sldChg>
      <pc:sldChg chg="del">
        <pc:chgData name="Esha Asif" userId="bc6a555afbd6efcc" providerId="LiveId" clId="{51383B60-F969-42AE-8939-6BF40C968D3D}" dt="2023-10-06T20:54:48.229" v="5913" actId="2696"/>
        <pc:sldMkLst>
          <pc:docMk/>
          <pc:sldMk cId="0" sldId="317"/>
        </pc:sldMkLst>
      </pc:sldChg>
      <pc:sldChg chg="del">
        <pc:chgData name="Esha Asif" userId="bc6a555afbd6efcc" providerId="LiveId" clId="{51383B60-F969-42AE-8939-6BF40C968D3D}" dt="2023-10-06T20:54:50.386" v="5914" actId="2696"/>
        <pc:sldMkLst>
          <pc:docMk/>
          <pc:sldMk cId="0" sldId="318"/>
        </pc:sldMkLst>
      </pc:sldChg>
      <pc:sldChg chg="del">
        <pc:chgData name="Esha Asif" userId="bc6a555afbd6efcc" providerId="LiveId" clId="{51383B60-F969-42AE-8939-6BF40C968D3D}" dt="2023-10-06T20:54:54.381" v="5916" actId="2696"/>
        <pc:sldMkLst>
          <pc:docMk/>
          <pc:sldMk cId="0" sldId="319"/>
        </pc:sldMkLst>
      </pc:sldChg>
      <pc:sldChg chg="del">
        <pc:chgData name="Esha Asif" userId="bc6a555afbd6efcc" providerId="LiveId" clId="{51383B60-F969-42AE-8939-6BF40C968D3D}" dt="2023-10-06T20:54:56.364" v="5917" actId="2696"/>
        <pc:sldMkLst>
          <pc:docMk/>
          <pc:sldMk cId="0" sldId="320"/>
        </pc:sldMkLst>
      </pc:sldChg>
      <pc:sldChg chg="del">
        <pc:chgData name="Esha Asif" userId="bc6a555afbd6efcc" providerId="LiveId" clId="{51383B60-F969-42AE-8939-6BF40C968D3D}" dt="2023-10-06T20:55:04.234" v="5921" actId="2696"/>
        <pc:sldMkLst>
          <pc:docMk/>
          <pc:sldMk cId="0" sldId="321"/>
        </pc:sldMkLst>
      </pc:sldChg>
      <pc:sldChg chg="del">
        <pc:chgData name="Esha Asif" userId="bc6a555afbd6efcc" providerId="LiveId" clId="{51383B60-F969-42AE-8939-6BF40C968D3D}" dt="2023-10-06T20:54:57.933" v="5918" actId="2696"/>
        <pc:sldMkLst>
          <pc:docMk/>
          <pc:sldMk cId="0" sldId="322"/>
        </pc:sldMkLst>
      </pc:sldChg>
      <pc:sldChg chg="del">
        <pc:chgData name="Esha Asif" userId="bc6a555afbd6efcc" providerId="LiveId" clId="{51383B60-F969-42AE-8939-6BF40C968D3D}" dt="2023-10-06T20:55:00.129" v="5919" actId="2696"/>
        <pc:sldMkLst>
          <pc:docMk/>
          <pc:sldMk cId="0" sldId="323"/>
        </pc:sldMkLst>
      </pc:sldChg>
      <pc:sldChg chg="del">
        <pc:chgData name="Esha Asif" userId="bc6a555afbd6efcc" providerId="LiveId" clId="{51383B60-F969-42AE-8939-6BF40C968D3D}" dt="2023-10-06T20:55:02.407" v="5920" actId="2696"/>
        <pc:sldMkLst>
          <pc:docMk/>
          <pc:sldMk cId="0" sldId="324"/>
        </pc:sldMkLst>
      </pc:sldChg>
      <pc:sldChg chg="del">
        <pc:chgData name="Esha Asif" userId="bc6a555afbd6efcc" providerId="LiveId" clId="{51383B60-F969-42AE-8939-6BF40C968D3D}" dt="2023-10-06T20:55:06.261" v="5922" actId="2696"/>
        <pc:sldMkLst>
          <pc:docMk/>
          <pc:sldMk cId="0" sldId="325"/>
        </pc:sldMkLst>
      </pc:sldChg>
      <pc:sldChg chg="del">
        <pc:chgData name="Esha Asif" userId="bc6a555afbd6efcc" providerId="LiveId" clId="{51383B60-F969-42AE-8939-6BF40C968D3D}" dt="2023-10-06T20:55:09.631" v="5923" actId="2696"/>
        <pc:sldMkLst>
          <pc:docMk/>
          <pc:sldMk cId="0" sldId="326"/>
        </pc:sldMkLst>
      </pc:sldChg>
      <pc:sldChg chg="del">
        <pc:chgData name="Esha Asif" userId="bc6a555afbd6efcc" providerId="LiveId" clId="{51383B60-F969-42AE-8939-6BF40C968D3D}" dt="2023-10-06T20:55:12.098" v="5924" actId="2696"/>
        <pc:sldMkLst>
          <pc:docMk/>
          <pc:sldMk cId="0" sldId="327"/>
        </pc:sldMkLst>
      </pc:sldChg>
      <pc:sldChg chg="del">
        <pc:chgData name="Esha Asif" userId="bc6a555afbd6efcc" providerId="LiveId" clId="{51383B60-F969-42AE-8939-6BF40C968D3D}" dt="2023-10-06T20:55:14.119" v="5925" actId="2696"/>
        <pc:sldMkLst>
          <pc:docMk/>
          <pc:sldMk cId="0" sldId="328"/>
        </pc:sldMkLst>
      </pc:sldChg>
      <pc:sldChg chg="del">
        <pc:chgData name="Esha Asif" userId="bc6a555afbd6efcc" providerId="LiveId" clId="{51383B60-F969-42AE-8939-6BF40C968D3D}" dt="2023-10-06T20:55:16.066" v="5926" actId="2696"/>
        <pc:sldMkLst>
          <pc:docMk/>
          <pc:sldMk cId="0" sldId="329"/>
        </pc:sldMkLst>
      </pc:sldChg>
      <pc:sldChg chg="del">
        <pc:chgData name="Esha Asif" userId="bc6a555afbd6efcc" providerId="LiveId" clId="{51383B60-F969-42AE-8939-6BF40C968D3D}" dt="2023-10-06T20:55:18.156" v="5927" actId="2696"/>
        <pc:sldMkLst>
          <pc:docMk/>
          <pc:sldMk cId="0" sldId="330"/>
        </pc:sldMkLst>
      </pc:sldChg>
      <pc:sldChg chg="del">
        <pc:chgData name="Esha Asif" userId="bc6a555afbd6efcc" providerId="LiveId" clId="{51383B60-F969-42AE-8939-6BF40C968D3D}" dt="2023-10-06T20:55:20.099" v="5928" actId="2696"/>
        <pc:sldMkLst>
          <pc:docMk/>
          <pc:sldMk cId="0" sldId="331"/>
        </pc:sldMkLst>
      </pc:sldChg>
      <pc:sldChg chg="del">
        <pc:chgData name="Esha Asif" userId="bc6a555afbd6efcc" providerId="LiveId" clId="{51383B60-F969-42AE-8939-6BF40C968D3D}" dt="2023-10-06T20:55:21.986" v="5929" actId="2696"/>
        <pc:sldMkLst>
          <pc:docMk/>
          <pc:sldMk cId="0" sldId="332"/>
        </pc:sldMkLst>
      </pc:sldChg>
      <pc:sldChg chg="del">
        <pc:chgData name="Esha Asif" userId="bc6a555afbd6efcc" providerId="LiveId" clId="{51383B60-F969-42AE-8939-6BF40C968D3D}" dt="2023-10-06T20:55:25.494" v="5930" actId="2696"/>
        <pc:sldMkLst>
          <pc:docMk/>
          <pc:sldMk cId="0" sldId="333"/>
        </pc:sldMkLst>
      </pc:sldChg>
      <pc:sldChg chg="del">
        <pc:chgData name="Esha Asif" userId="bc6a555afbd6efcc" providerId="LiveId" clId="{51383B60-F969-42AE-8939-6BF40C968D3D}" dt="2023-10-06T20:55:27.992" v="5931" actId="2696"/>
        <pc:sldMkLst>
          <pc:docMk/>
          <pc:sldMk cId="0" sldId="334"/>
        </pc:sldMkLst>
      </pc:sldChg>
      <pc:sldChg chg="del">
        <pc:chgData name="Esha Asif" userId="bc6a555afbd6efcc" providerId="LiveId" clId="{51383B60-F969-42AE-8939-6BF40C968D3D}" dt="2023-10-06T20:55:29.713" v="5932" actId="2696"/>
        <pc:sldMkLst>
          <pc:docMk/>
          <pc:sldMk cId="0" sldId="335"/>
        </pc:sldMkLst>
      </pc:sldChg>
      <pc:sldChg chg="del">
        <pc:chgData name="Esha Asif" userId="bc6a555afbd6efcc" providerId="LiveId" clId="{51383B60-F969-42AE-8939-6BF40C968D3D}" dt="2023-10-06T20:55:31.323" v="5933" actId="2696"/>
        <pc:sldMkLst>
          <pc:docMk/>
          <pc:sldMk cId="0" sldId="336"/>
        </pc:sldMkLst>
      </pc:sldChg>
      <pc:sldChg chg="del">
        <pc:chgData name="Esha Asif" userId="bc6a555afbd6efcc" providerId="LiveId" clId="{51383B60-F969-42AE-8939-6BF40C968D3D}" dt="2023-10-06T20:55:33.859" v="5934" actId="2696"/>
        <pc:sldMkLst>
          <pc:docMk/>
          <pc:sldMk cId="0" sldId="337"/>
        </pc:sldMkLst>
      </pc:sldChg>
      <pc:sldChg chg="del">
        <pc:chgData name="Esha Asif" userId="bc6a555afbd6efcc" providerId="LiveId" clId="{51383B60-F969-42AE-8939-6BF40C968D3D}" dt="2023-10-06T20:55:35.823" v="5935" actId="2696"/>
        <pc:sldMkLst>
          <pc:docMk/>
          <pc:sldMk cId="0" sldId="338"/>
        </pc:sldMkLst>
      </pc:sldChg>
      <pc:sldChg chg="del">
        <pc:chgData name="Esha Asif" userId="bc6a555afbd6efcc" providerId="LiveId" clId="{51383B60-F969-42AE-8939-6BF40C968D3D}" dt="2023-10-06T20:55:37.665" v="5936" actId="2696"/>
        <pc:sldMkLst>
          <pc:docMk/>
          <pc:sldMk cId="0" sldId="339"/>
        </pc:sldMkLst>
      </pc:sldChg>
      <pc:sldChg chg="addSp delSp modSp add mod modClrScheme addAnim delAnim modAnim chgLayout">
        <pc:chgData name="Esha Asif" userId="bc6a555afbd6efcc" providerId="LiveId" clId="{51383B60-F969-42AE-8939-6BF40C968D3D}" dt="2023-10-06T16:38:01.878" v="2132" actId="1076"/>
        <pc:sldMkLst>
          <pc:docMk/>
          <pc:sldMk cId="3721491277" sldId="340"/>
        </pc:sldMkLst>
        <pc:spChg chg="add del mod">
          <ac:chgData name="Esha Asif" userId="bc6a555afbd6efcc" providerId="LiveId" clId="{51383B60-F969-42AE-8939-6BF40C968D3D}" dt="2023-10-06T16:37:30.866" v="2127" actId="21"/>
          <ac:spMkLst>
            <pc:docMk/>
            <pc:sldMk cId="3721491277" sldId="340"/>
            <ac:spMk id="11" creationId="{A20942D9-AB07-49C5-8F7E-02757455B24E}"/>
          </ac:spMkLst>
        </pc:spChg>
        <pc:spChg chg="mod ord">
          <ac:chgData name="Esha Asif" userId="bc6a555afbd6efcc" providerId="LiveId" clId="{51383B60-F969-42AE-8939-6BF40C968D3D}" dt="2023-10-06T16:29:58.282" v="2091" actId="1076"/>
          <ac:spMkLst>
            <pc:docMk/>
            <pc:sldMk cId="3721491277" sldId="340"/>
            <ac:spMk id="449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6:28:57.143" v="2085" actId="20577"/>
          <ac:spMkLst>
            <pc:docMk/>
            <pc:sldMk cId="3721491277" sldId="340"/>
            <ac:spMk id="450" creationId="{00000000-0000-0000-0000-000000000000}"/>
          </ac:spMkLst>
        </pc:spChg>
        <pc:spChg chg="mod ord">
          <ac:chgData name="Esha Asif" userId="bc6a555afbd6efcc" providerId="LiveId" clId="{51383B60-F969-42AE-8939-6BF40C968D3D}" dt="2023-10-06T14:58:45.021" v="1386" actId="700"/>
          <ac:spMkLst>
            <pc:docMk/>
            <pc:sldMk cId="3721491277" sldId="340"/>
            <ac:spMk id="451" creationId="{00000000-0000-0000-0000-000000000000}"/>
          </ac:spMkLst>
        </pc:spChg>
        <pc:spChg chg="mod">
          <ac:chgData name="Esha Asif" userId="bc6a555afbd6efcc" providerId="LiveId" clId="{51383B60-F969-42AE-8939-6BF40C968D3D}" dt="2023-10-06T16:37:49.246" v="2130" actId="1076"/>
          <ac:spMkLst>
            <pc:docMk/>
            <pc:sldMk cId="3721491277" sldId="340"/>
            <ac:spMk id="453" creationId="{00000000-0000-0000-0000-000000000000}"/>
          </ac:spMkLst>
        </pc:spChg>
        <pc:spChg chg="mod">
          <ac:chgData name="Esha Asif" userId="bc6a555afbd6efcc" providerId="LiveId" clId="{51383B60-F969-42AE-8939-6BF40C968D3D}" dt="2023-10-06T14:58:29.630" v="1385" actId="20577"/>
          <ac:spMkLst>
            <pc:docMk/>
            <pc:sldMk cId="3721491277" sldId="340"/>
            <ac:spMk id="454" creationId="{00000000-0000-0000-0000-000000000000}"/>
          </ac:spMkLst>
        </pc:spChg>
        <pc:picChg chg="add del mod">
          <ac:chgData name="Esha Asif" userId="bc6a555afbd6efcc" providerId="LiveId" clId="{51383B60-F969-42AE-8939-6BF40C968D3D}" dt="2023-10-06T16:37:58.146" v="2131" actId="1076"/>
          <ac:picMkLst>
            <pc:docMk/>
            <pc:sldMk cId="3721491277" sldId="340"/>
            <ac:picMk id="448" creationId="{00000000-0000-0000-0000-000000000000}"/>
          </ac:picMkLst>
        </pc:picChg>
        <pc:picChg chg="add del mod">
          <ac:chgData name="Esha Asif" userId="bc6a555afbd6efcc" providerId="LiveId" clId="{51383B60-F969-42AE-8939-6BF40C968D3D}" dt="2023-10-06T16:38:01.878" v="2132" actId="1076"/>
          <ac:picMkLst>
            <pc:docMk/>
            <pc:sldMk cId="3721491277" sldId="340"/>
            <ac:picMk id="452" creationId="{00000000-0000-0000-0000-000000000000}"/>
          </ac:picMkLst>
        </pc:picChg>
        <pc:picChg chg="add del mod">
          <ac:chgData name="Esha Asif" userId="bc6a555afbd6efcc" providerId="LiveId" clId="{51383B60-F969-42AE-8939-6BF40C968D3D}" dt="2023-10-06T16:31:33.617" v="2108"/>
          <ac:picMkLst>
            <pc:docMk/>
            <pc:sldMk cId="3721491277" sldId="340"/>
            <ac:picMk id="4098" creationId="{8BEEF3DA-AA5D-401E-BE87-036F8BDC7566}"/>
          </ac:picMkLst>
        </pc:picChg>
        <pc:picChg chg="add del">
          <ac:chgData name="Esha Asif" userId="bc6a555afbd6efcc" providerId="LiveId" clId="{51383B60-F969-42AE-8939-6BF40C968D3D}" dt="2023-10-06T16:33:06.293" v="2110" actId="21"/>
          <ac:picMkLst>
            <pc:docMk/>
            <pc:sldMk cId="3721491277" sldId="340"/>
            <ac:picMk id="4100" creationId="{EC1FAF9D-5195-4720-97E0-D035B87F5BAF}"/>
          </ac:picMkLst>
        </pc:picChg>
        <pc:picChg chg="add del mod">
          <ac:chgData name="Esha Asif" userId="bc6a555afbd6efcc" providerId="LiveId" clId="{51383B60-F969-42AE-8939-6BF40C968D3D}" dt="2023-10-06T16:36:44.770" v="2122"/>
          <ac:picMkLst>
            <pc:docMk/>
            <pc:sldMk cId="3721491277" sldId="340"/>
            <ac:picMk id="4102" creationId="{E079B133-4808-4B07-919E-AA10C2F6EA06}"/>
          </ac:picMkLst>
        </pc:picChg>
        <pc:picChg chg="add del">
          <ac:chgData name="Esha Asif" userId="bc6a555afbd6efcc" providerId="LiveId" clId="{51383B60-F969-42AE-8939-6BF40C968D3D}" dt="2023-10-06T16:37:11.776" v="2125" actId="21"/>
          <ac:picMkLst>
            <pc:docMk/>
            <pc:sldMk cId="3721491277" sldId="340"/>
            <ac:picMk id="4104" creationId="{34814EFB-D7E5-49F5-9DD0-F6C37C909D6C}"/>
          </ac:picMkLst>
        </pc:picChg>
      </pc:sldChg>
      <pc:sldChg chg="addSp delSp modSp add mod delAnim modAnim">
        <pc:chgData name="Esha Asif" userId="bc6a555afbd6efcc" providerId="LiveId" clId="{51383B60-F969-42AE-8939-6BF40C968D3D}" dt="2023-10-06T19:48:13.800" v="3409"/>
        <pc:sldMkLst>
          <pc:docMk/>
          <pc:sldMk cId="55413709" sldId="341"/>
        </pc:sldMkLst>
        <pc:spChg chg="add mod">
          <ac:chgData name="Esha Asif" userId="bc6a555afbd6efcc" providerId="LiveId" clId="{51383B60-F969-42AE-8939-6BF40C968D3D}" dt="2023-10-06T15:52:08.218" v="1732" actId="403"/>
          <ac:spMkLst>
            <pc:docMk/>
            <pc:sldMk cId="55413709" sldId="341"/>
            <ac:spMk id="16" creationId="{14CE8418-5C31-4CF8-8026-DE0ECDB3DF2B}"/>
          </ac:spMkLst>
        </pc:spChg>
        <pc:spChg chg="add mod">
          <ac:chgData name="Esha Asif" userId="bc6a555afbd6efcc" providerId="LiveId" clId="{51383B60-F969-42AE-8939-6BF40C968D3D}" dt="2023-10-06T15:51:10.341" v="1718" actId="1076"/>
          <ac:spMkLst>
            <pc:docMk/>
            <pc:sldMk cId="55413709" sldId="341"/>
            <ac:spMk id="18" creationId="{5AC58577-D682-44B9-A844-A87B14C98EF8}"/>
          </ac:spMkLst>
        </pc:spChg>
        <pc:spChg chg="add mod">
          <ac:chgData name="Esha Asif" userId="bc6a555afbd6efcc" providerId="LiveId" clId="{51383B60-F969-42AE-8939-6BF40C968D3D}" dt="2023-10-06T19:44:47.132" v="3391" actId="1076"/>
          <ac:spMkLst>
            <pc:docMk/>
            <pc:sldMk cId="55413709" sldId="341"/>
            <ac:spMk id="19" creationId="{E05CDB3B-8240-453A-8335-D1A702DB148B}"/>
          </ac:spMkLst>
        </pc:spChg>
        <pc:spChg chg="del mod">
          <ac:chgData name="Esha Asif" userId="bc6a555afbd6efcc" providerId="LiveId" clId="{51383B60-F969-42AE-8939-6BF40C968D3D}" dt="2023-10-06T15:47:21.984" v="1520" actId="21"/>
          <ac:spMkLst>
            <pc:docMk/>
            <pc:sldMk cId="55413709" sldId="341"/>
            <ac:spMk id="449" creationId="{00000000-0000-0000-0000-000000000000}"/>
          </ac:spMkLst>
        </pc:spChg>
        <pc:spChg chg="del">
          <ac:chgData name="Esha Asif" userId="bc6a555afbd6efcc" providerId="LiveId" clId="{51383B60-F969-42AE-8939-6BF40C968D3D}" dt="2023-10-06T15:12:02.918" v="1411" actId="21"/>
          <ac:spMkLst>
            <pc:docMk/>
            <pc:sldMk cId="55413709" sldId="341"/>
            <ac:spMk id="450" creationId="{00000000-0000-0000-0000-000000000000}"/>
          </ac:spMkLst>
        </pc:spChg>
        <pc:spChg chg="del">
          <ac:chgData name="Esha Asif" userId="bc6a555afbd6efcc" providerId="LiveId" clId="{51383B60-F969-42AE-8939-6BF40C968D3D}" dt="2023-10-06T15:12:07.131" v="1413" actId="21"/>
          <ac:spMkLst>
            <pc:docMk/>
            <pc:sldMk cId="55413709" sldId="341"/>
            <ac:spMk id="453" creationId="{00000000-0000-0000-0000-000000000000}"/>
          </ac:spMkLst>
        </pc:spChg>
        <pc:graphicFrameChg chg="add del mod">
          <ac:chgData name="Esha Asif" userId="bc6a555afbd6efcc" providerId="LiveId" clId="{51383B60-F969-42AE-8939-6BF40C968D3D}" dt="2023-10-06T15:21:38.974" v="1420" actId="21"/>
          <ac:graphicFrameMkLst>
            <pc:docMk/>
            <pc:sldMk cId="55413709" sldId="341"/>
            <ac:graphicFrameMk id="4" creationId="{99C804BA-F613-4B29-A0FD-D002D5EB7F92}"/>
          </ac:graphicFrameMkLst>
        </pc:graphicFrameChg>
        <pc:graphicFrameChg chg="add del mod">
          <ac:chgData name="Esha Asif" userId="bc6a555afbd6efcc" providerId="LiveId" clId="{51383B60-F969-42AE-8939-6BF40C968D3D}" dt="2023-10-06T15:24:43.208" v="1436" actId="21"/>
          <ac:graphicFrameMkLst>
            <pc:docMk/>
            <pc:sldMk cId="55413709" sldId="341"/>
            <ac:graphicFrameMk id="7" creationId="{7602978C-7DB0-4B89-8394-12082080826F}"/>
          </ac:graphicFrameMkLst>
        </pc:graphicFrameChg>
        <pc:graphicFrameChg chg="add del">
          <ac:chgData name="Esha Asif" userId="bc6a555afbd6efcc" providerId="LiveId" clId="{51383B60-F969-42AE-8939-6BF40C968D3D}" dt="2023-10-06T15:33:41.008" v="1441" actId="21"/>
          <ac:graphicFrameMkLst>
            <pc:docMk/>
            <pc:sldMk cId="55413709" sldId="341"/>
            <ac:graphicFrameMk id="10" creationId="{131F44E8-C467-4811-ACE8-863D75D5DEC7}"/>
          </ac:graphicFrameMkLst>
        </pc:graphicFrameChg>
        <pc:graphicFrameChg chg="add del">
          <ac:chgData name="Esha Asif" userId="bc6a555afbd6efcc" providerId="LiveId" clId="{51383B60-F969-42AE-8939-6BF40C968D3D}" dt="2023-10-06T15:46:30.239" v="1445" actId="21"/>
          <ac:graphicFrameMkLst>
            <pc:docMk/>
            <pc:sldMk cId="55413709" sldId="341"/>
            <ac:graphicFrameMk id="13" creationId="{676FC3E7-B375-4E62-9BBC-B1223D06887A}"/>
          </ac:graphicFrameMkLst>
        </pc:graphicFrameChg>
        <pc:picChg chg="add mod">
          <ac:chgData name="Esha Asif" userId="bc6a555afbd6efcc" providerId="LiveId" clId="{51383B60-F969-42AE-8939-6BF40C968D3D}" dt="2023-10-06T19:44:49.944" v="3392" actId="1076"/>
          <ac:picMkLst>
            <pc:docMk/>
            <pc:sldMk cId="55413709" sldId="341"/>
            <ac:picMk id="15" creationId="{43EB9235-7ED8-44C1-9D3C-4FE7DD73C347}"/>
          </ac:picMkLst>
        </pc:picChg>
        <pc:picChg chg="del">
          <ac:chgData name="Esha Asif" userId="bc6a555afbd6efcc" providerId="LiveId" clId="{51383B60-F969-42AE-8939-6BF40C968D3D}" dt="2023-10-06T15:12:05.326" v="1412" actId="21"/>
          <ac:picMkLst>
            <pc:docMk/>
            <pc:sldMk cId="55413709" sldId="341"/>
            <ac:picMk id="448" creationId="{00000000-0000-0000-0000-000000000000}"/>
          </ac:picMkLst>
        </pc:picChg>
        <pc:picChg chg="del">
          <ac:chgData name="Esha Asif" userId="bc6a555afbd6efcc" providerId="LiveId" clId="{51383B60-F969-42AE-8939-6BF40C968D3D}" dt="2023-10-06T15:12:08.769" v="1414" actId="21"/>
          <ac:picMkLst>
            <pc:docMk/>
            <pc:sldMk cId="55413709" sldId="341"/>
            <ac:picMk id="452" creationId="{00000000-0000-0000-0000-000000000000}"/>
          </ac:picMkLst>
        </pc:picChg>
        <pc:picChg chg="add del mod">
          <ac:chgData name="Esha Asif" userId="bc6a555afbd6efcc" providerId="LiveId" clId="{51383B60-F969-42AE-8939-6BF40C968D3D}" dt="2023-10-06T15:21:32.066" v="1419" actId="21"/>
          <ac:picMkLst>
            <pc:docMk/>
            <pc:sldMk cId="55413709" sldId="341"/>
            <ac:picMk id="3074" creationId="{D920CA37-0A78-4307-B015-38A8DE081695}"/>
          </ac:picMkLst>
        </pc:picChg>
      </pc:sldChg>
      <pc:sldChg chg="modSp add mod addAnim delAnim">
        <pc:chgData name="Esha Asif" userId="bc6a555afbd6efcc" providerId="LiveId" clId="{51383B60-F969-42AE-8939-6BF40C968D3D}" dt="2023-10-06T21:11:28.060" v="6038" actId="20577"/>
        <pc:sldMkLst>
          <pc:docMk/>
          <pc:sldMk cId="3158032874" sldId="342"/>
        </pc:sldMkLst>
        <pc:spChg chg="mod">
          <ac:chgData name="Esha Asif" userId="bc6a555afbd6efcc" providerId="LiveId" clId="{51383B60-F969-42AE-8939-6BF40C968D3D}" dt="2023-10-06T19:48:36.559" v="3418" actId="20577"/>
          <ac:spMkLst>
            <pc:docMk/>
            <pc:sldMk cId="3158032874" sldId="342"/>
            <ac:spMk id="13" creationId="{D97E3170-9387-4BF5-9C75-B4AC81B690C1}"/>
          </ac:spMkLst>
        </pc:spChg>
        <pc:graphicFrameChg chg="mod modGraphic">
          <ac:chgData name="Esha Asif" userId="bc6a555afbd6efcc" providerId="LiveId" clId="{51383B60-F969-42AE-8939-6BF40C968D3D}" dt="2023-10-06T21:11:28.060" v="6038" actId="20577"/>
          <ac:graphicFrameMkLst>
            <pc:docMk/>
            <pc:sldMk cId="3158032874" sldId="342"/>
            <ac:graphicFrameMk id="14" creationId="{729CF5CE-40CD-458D-8189-5422CB044793}"/>
          </ac:graphicFrameMkLst>
        </pc:graphicFrameChg>
      </pc:sldChg>
      <pc:sldChg chg="addSp delSp modSp add mod modAnim">
        <pc:chgData name="Esha Asif" userId="bc6a555afbd6efcc" providerId="LiveId" clId="{51383B60-F969-42AE-8939-6BF40C968D3D}" dt="2023-10-06T21:07:09.432" v="6000" actId="1076"/>
        <pc:sldMkLst>
          <pc:docMk/>
          <pc:sldMk cId="1518411342" sldId="343"/>
        </pc:sldMkLst>
        <pc:spChg chg="mod">
          <ac:chgData name="Esha Asif" userId="bc6a555afbd6efcc" providerId="LiveId" clId="{51383B60-F969-42AE-8939-6BF40C968D3D}" dt="2023-10-06T21:07:09.432" v="6000" actId="1076"/>
          <ac:spMkLst>
            <pc:docMk/>
            <pc:sldMk cId="1518411342" sldId="343"/>
            <ac:spMk id="515" creationId="{00000000-0000-0000-0000-000000000000}"/>
          </ac:spMkLst>
        </pc:spChg>
        <pc:spChg chg="mod">
          <ac:chgData name="Esha Asif" userId="bc6a555afbd6efcc" providerId="LiveId" clId="{51383B60-F969-42AE-8939-6BF40C968D3D}" dt="2023-10-06T20:17:34.912" v="5176" actId="404"/>
          <ac:spMkLst>
            <pc:docMk/>
            <pc:sldMk cId="1518411342" sldId="343"/>
            <ac:spMk id="521" creationId="{00000000-0000-0000-0000-000000000000}"/>
          </ac:spMkLst>
        </pc:spChg>
        <pc:picChg chg="mod">
          <ac:chgData name="Esha Asif" userId="bc6a555afbd6efcc" providerId="LiveId" clId="{51383B60-F969-42AE-8939-6BF40C968D3D}" dt="2023-10-06T20:17:50.794" v="5180" actId="1076"/>
          <ac:picMkLst>
            <pc:docMk/>
            <pc:sldMk cId="1518411342" sldId="343"/>
            <ac:picMk id="523" creationId="{00000000-0000-0000-0000-000000000000}"/>
          </ac:picMkLst>
        </pc:picChg>
        <pc:picChg chg="del mod">
          <ac:chgData name="Esha Asif" userId="bc6a555afbd6efcc" providerId="LiveId" clId="{51383B60-F969-42AE-8939-6BF40C968D3D}" dt="2023-10-06T20:17:05.812" v="5168" actId="21"/>
          <ac:picMkLst>
            <pc:docMk/>
            <pc:sldMk cId="1518411342" sldId="343"/>
            <ac:picMk id="524" creationId="{00000000-0000-0000-0000-000000000000}"/>
          </ac:picMkLst>
        </pc:picChg>
        <pc:picChg chg="del mod">
          <ac:chgData name="Esha Asif" userId="bc6a555afbd6efcc" providerId="LiveId" clId="{51383B60-F969-42AE-8939-6BF40C968D3D}" dt="2023-10-06T20:17:03.961" v="5167" actId="21"/>
          <ac:picMkLst>
            <pc:docMk/>
            <pc:sldMk cId="1518411342" sldId="343"/>
            <ac:picMk id="525" creationId="{00000000-0000-0000-0000-000000000000}"/>
          </ac:picMkLst>
        </pc:picChg>
        <pc:picChg chg="add del mod">
          <ac:chgData name="Esha Asif" userId="bc6a555afbd6efcc" providerId="LiveId" clId="{51383B60-F969-42AE-8939-6BF40C968D3D}" dt="2023-10-06T20:17:23.439" v="5174" actId="21"/>
          <ac:picMkLst>
            <pc:docMk/>
            <pc:sldMk cId="1518411342" sldId="343"/>
            <ac:picMk id="5122" creationId="{6DAB36AB-1F83-43ED-9418-33A022003DD8}"/>
          </ac:picMkLst>
        </pc:picChg>
      </pc:sldChg>
      <pc:sldChg chg="add del">
        <pc:chgData name="Esha Asif" userId="bc6a555afbd6efcc" providerId="LiveId" clId="{51383B60-F969-42AE-8939-6BF40C968D3D}" dt="2023-10-06T20:52:50.372" v="5869" actId="2696"/>
        <pc:sldMkLst>
          <pc:docMk/>
          <pc:sldMk cId="1875079045" sldId="344"/>
        </pc:sldMkLst>
      </pc:sldChg>
      <pc:sldMasterChg chg="delSldLayout">
        <pc:chgData name="Esha Asif" userId="bc6a555afbd6efcc" providerId="LiveId" clId="{51383B60-F969-42AE-8939-6BF40C968D3D}" dt="2023-10-06T20:55:04.234" v="5921" actId="2696"/>
        <pc:sldMasterMkLst>
          <pc:docMk/>
          <pc:sldMasterMk cId="0" sldId="2147483697"/>
        </pc:sldMasterMkLst>
        <pc:sldLayoutChg chg="del">
          <pc:chgData name="Esha Asif" userId="bc6a555afbd6efcc" providerId="LiveId" clId="{51383B60-F969-42AE-8939-6BF40C968D3D}" dt="2023-10-06T20:53:07.688" v="5876" actId="2696"/>
          <pc:sldLayoutMkLst>
            <pc:docMk/>
            <pc:sldMasterMk cId="0" sldId="2147483697"/>
            <pc:sldLayoutMk cId="0" sldId="2147483649"/>
          </pc:sldLayoutMkLst>
        </pc:sldLayoutChg>
        <pc:sldLayoutChg chg="del">
          <pc:chgData name="Esha Asif" userId="bc6a555afbd6efcc" providerId="LiveId" clId="{51383B60-F969-42AE-8939-6BF40C968D3D}" dt="2023-10-06T20:52:35.975" v="5865" actId="2696"/>
          <pc:sldLayoutMkLst>
            <pc:docMk/>
            <pc:sldMasterMk cId="0" sldId="2147483697"/>
            <pc:sldLayoutMk cId="0" sldId="2147483651"/>
          </pc:sldLayoutMkLst>
        </pc:sldLayoutChg>
        <pc:sldLayoutChg chg="del">
          <pc:chgData name="Esha Asif" userId="bc6a555afbd6efcc" providerId="LiveId" clId="{51383B60-F969-42AE-8939-6BF40C968D3D}" dt="2023-10-06T20:55:04.234" v="5921" actId="2696"/>
          <pc:sldLayoutMkLst>
            <pc:docMk/>
            <pc:sldMasterMk cId="0" sldId="2147483697"/>
            <pc:sldLayoutMk cId="0" sldId="2147483652"/>
          </pc:sldLayoutMkLst>
        </pc:sldLayoutChg>
        <pc:sldLayoutChg chg="del">
          <pc:chgData name="Esha Asif" userId="bc6a555afbd6efcc" providerId="LiveId" clId="{51383B60-F969-42AE-8939-6BF40C968D3D}" dt="2023-10-06T20:52:31.670" v="5863" actId="2696"/>
          <pc:sldLayoutMkLst>
            <pc:docMk/>
            <pc:sldMasterMk cId="0" sldId="2147483697"/>
            <pc:sldLayoutMk cId="0" sldId="2147483653"/>
          </pc:sldLayoutMkLst>
        </pc:sldLayoutChg>
        <pc:sldLayoutChg chg="del">
          <pc:chgData name="Esha Asif" userId="bc6a555afbd6efcc" providerId="LiveId" clId="{51383B60-F969-42AE-8939-6BF40C968D3D}" dt="2023-10-06T20:53:50.694" v="5892" actId="2696"/>
          <pc:sldLayoutMkLst>
            <pc:docMk/>
            <pc:sldMasterMk cId="0" sldId="2147483697"/>
            <pc:sldLayoutMk cId="0" sldId="2147483656"/>
          </pc:sldLayoutMkLst>
        </pc:sldLayoutChg>
        <pc:sldLayoutChg chg="del">
          <pc:chgData name="Esha Asif" userId="bc6a555afbd6efcc" providerId="LiveId" clId="{51383B60-F969-42AE-8939-6BF40C968D3D}" dt="2023-10-06T20:53:34.822" v="5886" actId="2696"/>
          <pc:sldLayoutMkLst>
            <pc:docMk/>
            <pc:sldMasterMk cId="0" sldId="2147483697"/>
            <pc:sldLayoutMk cId="0" sldId="2147483657"/>
          </pc:sldLayoutMkLst>
        </pc:sldLayoutChg>
        <pc:sldLayoutChg chg="del">
          <pc:chgData name="Esha Asif" userId="bc6a555afbd6efcc" providerId="LiveId" clId="{51383B60-F969-42AE-8939-6BF40C968D3D}" dt="2023-10-06T20:51:59.331" v="5846" actId="2696"/>
          <pc:sldLayoutMkLst>
            <pc:docMk/>
            <pc:sldMasterMk cId="0" sldId="2147483697"/>
            <pc:sldLayoutMk cId="0" sldId="2147483661"/>
          </pc:sldLayoutMkLst>
        </pc:sldLayoutChg>
        <pc:sldLayoutChg chg="del">
          <pc:chgData name="Esha Asif" userId="bc6a555afbd6efcc" providerId="LiveId" clId="{51383B60-F969-42AE-8939-6BF40C968D3D}" dt="2023-10-06T20:53:40.042" v="5888" actId="2696"/>
          <pc:sldLayoutMkLst>
            <pc:docMk/>
            <pc:sldMasterMk cId="0" sldId="2147483697"/>
            <pc:sldLayoutMk cId="0" sldId="2147483664"/>
          </pc:sldLayoutMkLst>
        </pc:sldLayoutChg>
        <pc:sldLayoutChg chg="del">
          <pc:chgData name="Esha Asif" userId="bc6a555afbd6efcc" providerId="LiveId" clId="{51383B60-F969-42AE-8939-6BF40C968D3D}" dt="2023-10-06T20:52:38.224" v="5866" actId="2696"/>
          <pc:sldLayoutMkLst>
            <pc:docMk/>
            <pc:sldMasterMk cId="0" sldId="2147483697"/>
            <pc:sldLayoutMk cId="0" sldId="2147483665"/>
          </pc:sldLayoutMkLst>
        </pc:sldLayoutChg>
        <pc:sldLayoutChg chg="del">
          <pc:chgData name="Esha Asif" userId="bc6a555afbd6efcc" providerId="LiveId" clId="{51383B60-F969-42AE-8939-6BF40C968D3D}" dt="2023-10-06T20:52:58.029" v="5872" actId="2696"/>
          <pc:sldLayoutMkLst>
            <pc:docMk/>
            <pc:sldMasterMk cId="0" sldId="2147483697"/>
            <pc:sldLayoutMk cId="0" sldId="2147483666"/>
          </pc:sldLayoutMkLst>
        </pc:sldLayoutChg>
        <pc:sldLayoutChg chg="del">
          <pc:chgData name="Esha Asif" userId="bc6a555afbd6efcc" providerId="LiveId" clId="{51383B60-F969-42AE-8939-6BF40C968D3D}" dt="2023-10-06T20:53:11.207" v="5877" actId="2696"/>
          <pc:sldLayoutMkLst>
            <pc:docMk/>
            <pc:sldMasterMk cId="0" sldId="2147483697"/>
            <pc:sldLayoutMk cId="0" sldId="2147483669"/>
          </pc:sldLayoutMkLst>
        </pc:sldLayoutChg>
        <pc:sldLayoutChg chg="del">
          <pc:chgData name="Esha Asif" userId="bc6a555afbd6efcc" providerId="LiveId" clId="{51383B60-F969-42AE-8939-6BF40C968D3D}" dt="2023-10-06T20:52:52.653" v="5870" actId="2696"/>
          <pc:sldLayoutMkLst>
            <pc:docMk/>
            <pc:sldMasterMk cId="0" sldId="2147483697"/>
            <pc:sldLayoutMk cId="0" sldId="2147483670"/>
          </pc:sldLayoutMkLst>
        </pc:sldLayoutChg>
        <pc:sldLayoutChg chg="del">
          <pc:chgData name="Esha Asif" userId="bc6a555afbd6efcc" providerId="LiveId" clId="{51383B60-F969-42AE-8939-6BF40C968D3D}" dt="2023-10-06T20:53:42.049" v="5889" actId="2696"/>
          <pc:sldLayoutMkLst>
            <pc:docMk/>
            <pc:sldMasterMk cId="0" sldId="2147483697"/>
            <pc:sldLayoutMk cId="0" sldId="2147483671"/>
          </pc:sldLayoutMkLst>
        </pc:sldLayoutChg>
        <pc:sldLayoutChg chg="del">
          <pc:chgData name="Esha Asif" userId="bc6a555afbd6efcc" providerId="LiveId" clId="{51383B60-F969-42AE-8939-6BF40C968D3D}" dt="2023-10-06T20:54:07.369" v="5898" actId="2696"/>
          <pc:sldLayoutMkLst>
            <pc:docMk/>
            <pc:sldMasterMk cId="0" sldId="2147483697"/>
            <pc:sldLayoutMk cId="0" sldId="2147483673"/>
          </pc:sldLayoutMkLst>
        </pc:sldLayoutChg>
        <pc:sldLayoutChg chg="del">
          <pc:chgData name="Esha Asif" userId="bc6a555afbd6efcc" providerId="LiveId" clId="{51383B60-F969-42AE-8939-6BF40C968D3D}" dt="2023-10-06T20:54:36.234" v="5909" actId="2696"/>
          <pc:sldLayoutMkLst>
            <pc:docMk/>
            <pc:sldMasterMk cId="0" sldId="2147483697"/>
            <pc:sldLayoutMk cId="0" sldId="2147483674"/>
          </pc:sldLayoutMkLst>
        </pc:sldLayoutChg>
        <pc:sldLayoutChg chg="del">
          <pc:chgData name="Esha Asif" userId="bc6a555afbd6efcc" providerId="LiveId" clId="{51383B60-F969-42AE-8939-6BF40C968D3D}" dt="2023-10-06T20:52:40.874" v="5867" actId="2696"/>
          <pc:sldLayoutMkLst>
            <pc:docMk/>
            <pc:sldMasterMk cId="0" sldId="2147483697"/>
            <pc:sldLayoutMk cId="0" sldId="2147483675"/>
          </pc:sldLayoutMkLst>
        </pc:sldLayoutChg>
        <pc:sldLayoutChg chg="del">
          <pc:chgData name="Esha Asif" userId="bc6a555afbd6efcc" providerId="LiveId" clId="{51383B60-F969-42AE-8939-6BF40C968D3D}" dt="2023-10-06T20:52:55.221" v="5871" actId="2696"/>
          <pc:sldLayoutMkLst>
            <pc:docMk/>
            <pc:sldMasterMk cId="0" sldId="2147483697"/>
            <pc:sldLayoutMk cId="0" sldId="2147483676"/>
          </pc:sldLayoutMkLst>
        </pc:sldLayoutChg>
        <pc:sldLayoutChg chg="del">
          <pc:chgData name="Esha Asif" userId="bc6a555afbd6efcc" providerId="LiveId" clId="{51383B60-F969-42AE-8939-6BF40C968D3D}" dt="2023-10-06T20:52:28.807" v="5862" actId="2696"/>
          <pc:sldLayoutMkLst>
            <pc:docMk/>
            <pc:sldMasterMk cId="0" sldId="2147483697"/>
            <pc:sldLayoutMk cId="0" sldId="2147483678"/>
          </pc:sldLayoutMkLst>
        </pc:sldLayoutChg>
        <pc:sldLayoutChg chg="del">
          <pc:chgData name="Esha Asif" userId="bc6a555afbd6efcc" providerId="LiveId" clId="{51383B60-F969-42AE-8939-6BF40C968D3D}" dt="2023-10-06T20:53:20.029" v="5880" actId="2696"/>
          <pc:sldLayoutMkLst>
            <pc:docMk/>
            <pc:sldMasterMk cId="0" sldId="2147483697"/>
            <pc:sldLayoutMk cId="0" sldId="2147483679"/>
          </pc:sldLayoutMkLst>
        </pc:sldLayoutChg>
        <pc:sldLayoutChg chg="del">
          <pc:chgData name="Esha Asif" userId="bc6a555afbd6efcc" providerId="LiveId" clId="{51383B60-F969-42AE-8939-6BF40C968D3D}" dt="2023-10-06T20:53:23.021" v="5881" actId="2696"/>
          <pc:sldLayoutMkLst>
            <pc:docMk/>
            <pc:sldMasterMk cId="0" sldId="2147483697"/>
            <pc:sldLayoutMk cId="0" sldId="2147483680"/>
          </pc:sldLayoutMkLst>
        </pc:sldLayoutChg>
        <pc:sldLayoutChg chg="del">
          <pc:chgData name="Esha Asif" userId="bc6a555afbd6efcc" providerId="LiveId" clId="{51383B60-F969-42AE-8939-6BF40C968D3D}" dt="2023-10-06T20:53:14.292" v="5878" actId="2696"/>
          <pc:sldLayoutMkLst>
            <pc:docMk/>
            <pc:sldMasterMk cId="0" sldId="2147483697"/>
            <pc:sldLayoutMk cId="0" sldId="2147483681"/>
          </pc:sldLayoutMkLst>
        </pc:sldLayoutChg>
        <pc:sldLayoutChg chg="del">
          <pc:chgData name="Esha Asif" userId="bc6a555afbd6efcc" providerId="LiveId" clId="{51383B60-F969-42AE-8939-6BF40C968D3D}" dt="2023-10-06T20:52:34.001" v="5864" actId="2696"/>
          <pc:sldLayoutMkLst>
            <pc:docMk/>
            <pc:sldMasterMk cId="0" sldId="2147483697"/>
            <pc:sldLayoutMk cId="0" sldId="2147483682"/>
          </pc:sldLayoutMkLst>
        </pc:sldLayoutChg>
        <pc:sldLayoutChg chg="del">
          <pc:chgData name="Esha Asif" userId="bc6a555afbd6efcc" providerId="LiveId" clId="{51383B60-F969-42AE-8939-6BF40C968D3D}" dt="2023-10-06T20:54:57.933" v="5918" actId="2696"/>
          <pc:sldLayoutMkLst>
            <pc:docMk/>
            <pc:sldMasterMk cId="0" sldId="2147483697"/>
            <pc:sldLayoutMk cId="0" sldId="2147483683"/>
          </pc:sldLayoutMkLst>
        </pc:sldLayoutChg>
        <pc:sldLayoutChg chg="del">
          <pc:chgData name="Esha Asif" userId="bc6a555afbd6efcc" providerId="LiveId" clId="{51383B60-F969-42AE-8939-6BF40C968D3D}" dt="2023-10-06T20:54:56.364" v="5917" actId="2696"/>
          <pc:sldLayoutMkLst>
            <pc:docMk/>
            <pc:sldMasterMk cId="0" sldId="2147483697"/>
            <pc:sldLayoutMk cId="0" sldId="2147483684"/>
          </pc:sldLayoutMkLst>
        </pc:sldLayoutChg>
        <pc:sldLayoutChg chg="del">
          <pc:chgData name="Esha Asif" userId="bc6a555afbd6efcc" providerId="LiveId" clId="{51383B60-F969-42AE-8939-6BF40C968D3D}" dt="2023-10-06T20:54:48.229" v="5913" actId="2696"/>
          <pc:sldLayoutMkLst>
            <pc:docMk/>
            <pc:sldMasterMk cId="0" sldId="2147483697"/>
            <pc:sldLayoutMk cId="0" sldId="2147483685"/>
          </pc:sldLayoutMkLst>
        </pc:sldLayoutChg>
        <pc:sldLayoutChg chg="del">
          <pc:chgData name="Esha Asif" userId="bc6a555afbd6efcc" providerId="LiveId" clId="{51383B60-F969-42AE-8939-6BF40C968D3D}" dt="2023-10-06T20:54:50.386" v="5914" actId="2696"/>
          <pc:sldLayoutMkLst>
            <pc:docMk/>
            <pc:sldMasterMk cId="0" sldId="2147483697"/>
            <pc:sldLayoutMk cId="0" sldId="2147483686"/>
          </pc:sldLayoutMkLst>
        </pc:sldLayoutChg>
        <pc:sldLayoutChg chg="del">
          <pc:chgData name="Esha Asif" userId="bc6a555afbd6efcc" providerId="LiveId" clId="{51383B60-F969-42AE-8939-6BF40C968D3D}" dt="2023-10-06T20:53:37.592" v="5887" actId="2696"/>
          <pc:sldLayoutMkLst>
            <pc:docMk/>
            <pc:sldMasterMk cId="0" sldId="2147483697"/>
            <pc:sldLayoutMk cId="0" sldId="2147483687"/>
          </pc:sldLayoutMkLst>
        </pc:sldLayoutChg>
        <pc:sldLayoutChg chg="del">
          <pc:chgData name="Esha Asif" userId="bc6a555afbd6efcc" providerId="LiveId" clId="{51383B60-F969-42AE-8939-6BF40C968D3D}" dt="2023-10-06T20:53:05.357" v="5875" actId="2696"/>
          <pc:sldLayoutMkLst>
            <pc:docMk/>
            <pc:sldMasterMk cId="0" sldId="2147483697"/>
            <pc:sldLayoutMk cId="0" sldId="2147483688"/>
          </pc:sldLayoutMkLst>
        </pc:sldLayoutChg>
        <pc:sldLayoutChg chg="del">
          <pc:chgData name="Esha Asif" userId="bc6a555afbd6efcc" providerId="LiveId" clId="{51383B60-F969-42AE-8939-6BF40C968D3D}" dt="2023-10-06T20:53:54.043" v="5893" actId="2696"/>
          <pc:sldLayoutMkLst>
            <pc:docMk/>
            <pc:sldMasterMk cId="0" sldId="2147483697"/>
            <pc:sldLayoutMk cId="0" sldId="2147483689"/>
          </pc:sldLayoutMkLst>
        </pc:sldLayoutChg>
        <pc:sldLayoutChg chg="del">
          <pc:chgData name="Esha Asif" userId="bc6a555afbd6efcc" providerId="LiveId" clId="{51383B60-F969-42AE-8939-6BF40C968D3D}" dt="2023-10-06T20:54:21.764" v="5904" actId="2696"/>
          <pc:sldLayoutMkLst>
            <pc:docMk/>
            <pc:sldMasterMk cId="0" sldId="2147483697"/>
            <pc:sldLayoutMk cId="0" sldId="2147483690"/>
          </pc:sldLayoutMkLst>
        </pc:sldLayoutChg>
        <pc:sldLayoutChg chg="del">
          <pc:chgData name="Esha Asif" userId="bc6a555afbd6efcc" providerId="LiveId" clId="{51383B60-F969-42AE-8939-6BF40C968D3D}" dt="2023-10-06T20:54:45.341" v="5912" actId="2696"/>
          <pc:sldLayoutMkLst>
            <pc:docMk/>
            <pc:sldMasterMk cId="0" sldId="2147483697"/>
            <pc:sldLayoutMk cId="0" sldId="2147483691"/>
          </pc:sldLayoutMkLst>
        </pc:sldLayoutChg>
      </pc:sldMasterChg>
      <pc:sldMasterChg chg="del delSldLayout">
        <pc:chgData name="Esha Asif" userId="bc6a555afbd6efcc" providerId="LiveId" clId="{51383B60-F969-42AE-8939-6BF40C968D3D}" dt="2023-10-06T20:55:37.665" v="5936" actId="2696"/>
        <pc:sldMasterMkLst>
          <pc:docMk/>
          <pc:sldMasterMk cId="0" sldId="2147483698"/>
        </pc:sldMasterMkLst>
        <pc:sldLayoutChg chg="del">
          <pc:chgData name="Esha Asif" userId="bc6a555afbd6efcc" providerId="LiveId" clId="{51383B60-F969-42AE-8939-6BF40C968D3D}" dt="2023-10-06T20:55:37.665" v="5936" actId="2696"/>
          <pc:sldLayoutMkLst>
            <pc:docMk/>
            <pc:sldMasterMk cId="0" sldId="2147483698"/>
            <pc:sldLayoutMk cId="0" sldId="2147483696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eb8ae671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eb8ae671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e4b7ac326b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1" name="Google Shape;401;ge4b7ac326b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e4b7ac326b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5" name="Google Shape;375;ge4b7ac326b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e4b7ac326b_0_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6" name="Google Shape;446;ge4b7ac326b_0_1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e4b7ac326b_0_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6" name="Google Shape;446;ge4b7ac326b_0_1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53282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ge4b7ac326b_0_1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6" name="Google Shape;446;ge4b7ac326b_0_1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15958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1159ca0ef5e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1159ca0ef5e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1159ca0ef5e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1159ca0ef5e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6853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1159ca0ef5e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1159ca0ef5e_0_1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1159ca0ef5e_0_1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1159ca0ef5e_0_1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41764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1159ca0ef5e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Google Shape;457;g1159ca0ef5e_0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e4b7ac326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9" name="Google Shape;469;ge4b7ac326b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715100" y="1429612"/>
            <a:ext cx="4722900" cy="157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715100" y="3182313"/>
            <a:ext cx="4359000" cy="228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720000" y="463301"/>
            <a:ext cx="7704000" cy="55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720000" y="1098600"/>
            <a:ext cx="7704000" cy="323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Font typeface="Cormorant Upright"/>
              <a:buAutoNum type="arabicPeriod"/>
              <a:defRPr sz="1250"/>
            </a:lvl1pPr>
            <a:lvl2pPr marL="914400" lvl="1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alphaLcPeriod"/>
              <a:defRPr/>
            </a:lvl2pPr>
            <a:lvl3pPr marL="1371600" lvl="2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romanLcPeriod"/>
              <a:defRPr/>
            </a:lvl3pPr>
            <a:lvl4pPr marL="1828800" lvl="3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arabicPeriod"/>
              <a:defRPr/>
            </a:lvl4pPr>
            <a:lvl5pPr marL="2286000" lvl="4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alphaLcPeriod"/>
              <a:defRPr/>
            </a:lvl5pPr>
            <a:lvl6pPr marL="2743200" lvl="5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romanLcPeriod"/>
              <a:defRPr/>
            </a:lvl6pPr>
            <a:lvl7pPr marL="3200400" lvl="6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arabicPeriod"/>
              <a:defRPr/>
            </a:lvl7pPr>
            <a:lvl8pPr marL="3657600" lvl="7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alphaLcPeriod"/>
              <a:defRPr/>
            </a:lvl8pPr>
            <a:lvl9pPr marL="4114800" lvl="8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Font typeface="Roboto Condensed"/>
              <a:buAutoNum type="romanLcPeriod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 txBox="1">
            <a:spLocks noGrp="1"/>
          </p:cNvSpPr>
          <p:nvPr>
            <p:ph type="title"/>
          </p:nvPr>
        </p:nvSpPr>
        <p:spPr>
          <a:xfrm>
            <a:off x="2609400" y="1414500"/>
            <a:ext cx="3925200" cy="169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5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" name="Google Shape;47;p8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lt2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642625" y="1138950"/>
            <a:ext cx="3351600" cy="75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3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ubTitle" idx="1"/>
          </p:nvPr>
        </p:nvSpPr>
        <p:spPr>
          <a:xfrm>
            <a:off x="642625" y="1812885"/>
            <a:ext cx="3351600" cy="167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" name="Google Shape;52;p9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3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title"/>
          </p:nvPr>
        </p:nvSpPr>
        <p:spPr>
          <a:xfrm>
            <a:off x="720000" y="1542750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title" idx="2" hasCustomPrompt="1"/>
          </p:nvPr>
        </p:nvSpPr>
        <p:spPr>
          <a:xfrm>
            <a:off x="720000" y="1071150"/>
            <a:ext cx="539400" cy="6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3" name="Google Shape;73;p13"/>
          <p:cNvSpPr txBox="1">
            <a:spLocks noGrp="1"/>
          </p:cNvSpPr>
          <p:nvPr>
            <p:ph type="subTitle" idx="1"/>
          </p:nvPr>
        </p:nvSpPr>
        <p:spPr>
          <a:xfrm>
            <a:off x="720000" y="1863713"/>
            <a:ext cx="2235000" cy="55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title" idx="3"/>
          </p:nvPr>
        </p:nvSpPr>
        <p:spPr>
          <a:xfrm>
            <a:off x="720000" y="429768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3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title" idx="4"/>
          </p:nvPr>
        </p:nvSpPr>
        <p:spPr>
          <a:xfrm>
            <a:off x="3406900" y="1542750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title" idx="5" hasCustomPrompt="1"/>
          </p:nvPr>
        </p:nvSpPr>
        <p:spPr>
          <a:xfrm>
            <a:off x="3406900" y="1071150"/>
            <a:ext cx="539400" cy="6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78" name="Google Shape;78;p13"/>
          <p:cNvSpPr txBox="1">
            <a:spLocks noGrp="1"/>
          </p:cNvSpPr>
          <p:nvPr>
            <p:ph type="subTitle" idx="6"/>
          </p:nvPr>
        </p:nvSpPr>
        <p:spPr>
          <a:xfrm>
            <a:off x="3406900" y="1863713"/>
            <a:ext cx="2235000" cy="55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title" idx="7"/>
          </p:nvPr>
        </p:nvSpPr>
        <p:spPr>
          <a:xfrm>
            <a:off x="720000" y="3171525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title" idx="8" hasCustomPrompt="1"/>
          </p:nvPr>
        </p:nvSpPr>
        <p:spPr>
          <a:xfrm>
            <a:off x="720000" y="2699925"/>
            <a:ext cx="539400" cy="6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1" name="Google Shape;81;p13"/>
          <p:cNvSpPr txBox="1">
            <a:spLocks noGrp="1"/>
          </p:cNvSpPr>
          <p:nvPr>
            <p:ph type="subTitle" idx="9"/>
          </p:nvPr>
        </p:nvSpPr>
        <p:spPr>
          <a:xfrm>
            <a:off x="720000" y="3492488"/>
            <a:ext cx="2235000" cy="55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title" idx="13"/>
          </p:nvPr>
        </p:nvSpPr>
        <p:spPr>
          <a:xfrm>
            <a:off x="3406900" y="3171525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title" idx="14" hasCustomPrompt="1"/>
          </p:nvPr>
        </p:nvSpPr>
        <p:spPr>
          <a:xfrm>
            <a:off x="3406900" y="2699925"/>
            <a:ext cx="539400" cy="6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4" name="Google Shape;84;p13"/>
          <p:cNvSpPr txBox="1">
            <a:spLocks noGrp="1"/>
          </p:cNvSpPr>
          <p:nvPr>
            <p:ph type="subTitle" idx="15"/>
          </p:nvPr>
        </p:nvSpPr>
        <p:spPr>
          <a:xfrm>
            <a:off x="3406900" y="3492488"/>
            <a:ext cx="2235000" cy="55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>
  <p:cSld name="BLANK_1_2">
    <p:bg>
      <p:bgPr>
        <a:solidFill>
          <a:schemeClr val="accent2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4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4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/>
          </p:nvPr>
        </p:nvSpPr>
        <p:spPr>
          <a:xfrm>
            <a:off x="720000" y="1542750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" hasCustomPrompt="1"/>
          </p:nvPr>
        </p:nvSpPr>
        <p:spPr>
          <a:xfrm>
            <a:off x="720000" y="1073325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1"/>
          </p:nvPr>
        </p:nvSpPr>
        <p:spPr>
          <a:xfrm>
            <a:off x="720000" y="1868936"/>
            <a:ext cx="23364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title" idx="3"/>
          </p:nvPr>
        </p:nvSpPr>
        <p:spPr>
          <a:xfrm>
            <a:off x="720000" y="466344"/>
            <a:ext cx="7704000" cy="55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4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3" name="Google Shape;93;p14"/>
          <p:cNvSpPr txBox="1">
            <a:spLocks noGrp="1"/>
          </p:cNvSpPr>
          <p:nvPr>
            <p:ph type="title" idx="4"/>
          </p:nvPr>
        </p:nvSpPr>
        <p:spPr>
          <a:xfrm>
            <a:off x="3406900" y="1542750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4" name="Google Shape;94;p14"/>
          <p:cNvSpPr txBox="1">
            <a:spLocks noGrp="1"/>
          </p:cNvSpPr>
          <p:nvPr>
            <p:ph type="title" idx="5" hasCustomPrompt="1"/>
          </p:nvPr>
        </p:nvSpPr>
        <p:spPr>
          <a:xfrm>
            <a:off x="3406900" y="1073325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5" name="Google Shape;95;p14"/>
          <p:cNvSpPr txBox="1">
            <a:spLocks noGrp="1"/>
          </p:cNvSpPr>
          <p:nvPr>
            <p:ph type="subTitle" idx="6"/>
          </p:nvPr>
        </p:nvSpPr>
        <p:spPr>
          <a:xfrm>
            <a:off x="3406900" y="1868936"/>
            <a:ext cx="23364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4"/>
          <p:cNvSpPr txBox="1">
            <a:spLocks noGrp="1"/>
          </p:cNvSpPr>
          <p:nvPr>
            <p:ph type="title" idx="7"/>
          </p:nvPr>
        </p:nvSpPr>
        <p:spPr>
          <a:xfrm>
            <a:off x="720000" y="3171525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7" name="Google Shape;97;p14"/>
          <p:cNvSpPr txBox="1">
            <a:spLocks noGrp="1"/>
          </p:cNvSpPr>
          <p:nvPr>
            <p:ph type="title" idx="8" hasCustomPrompt="1"/>
          </p:nvPr>
        </p:nvSpPr>
        <p:spPr>
          <a:xfrm>
            <a:off x="720000" y="2702100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98" name="Google Shape;98;p14"/>
          <p:cNvSpPr txBox="1">
            <a:spLocks noGrp="1"/>
          </p:cNvSpPr>
          <p:nvPr>
            <p:ph type="subTitle" idx="9"/>
          </p:nvPr>
        </p:nvSpPr>
        <p:spPr>
          <a:xfrm>
            <a:off x="720000" y="3497688"/>
            <a:ext cx="23364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14"/>
          <p:cNvSpPr txBox="1">
            <a:spLocks noGrp="1"/>
          </p:cNvSpPr>
          <p:nvPr>
            <p:ph type="title" idx="13"/>
          </p:nvPr>
        </p:nvSpPr>
        <p:spPr>
          <a:xfrm>
            <a:off x="3406900" y="3171525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title" idx="14" hasCustomPrompt="1"/>
          </p:nvPr>
        </p:nvSpPr>
        <p:spPr>
          <a:xfrm>
            <a:off x="3406900" y="2702100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1" name="Google Shape;101;p14"/>
          <p:cNvSpPr txBox="1">
            <a:spLocks noGrp="1"/>
          </p:cNvSpPr>
          <p:nvPr>
            <p:ph type="subTitle" idx="15"/>
          </p:nvPr>
        </p:nvSpPr>
        <p:spPr>
          <a:xfrm>
            <a:off x="3406900" y="3497691"/>
            <a:ext cx="23364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title" idx="16"/>
          </p:nvPr>
        </p:nvSpPr>
        <p:spPr>
          <a:xfrm>
            <a:off x="6093800" y="1542750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title" idx="17" hasCustomPrompt="1"/>
          </p:nvPr>
        </p:nvSpPr>
        <p:spPr>
          <a:xfrm>
            <a:off x="6093800" y="1073325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4" name="Google Shape;104;p14"/>
          <p:cNvSpPr txBox="1">
            <a:spLocks noGrp="1"/>
          </p:cNvSpPr>
          <p:nvPr>
            <p:ph type="subTitle" idx="18"/>
          </p:nvPr>
        </p:nvSpPr>
        <p:spPr>
          <a:xfrm>
            <a:off x="6093800" y="1868936"/>
            <a:ext cx="23364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14"/>
          <p:cNvSpPr txBox="1">
            <a:spLocks noGrp="1"/>
          </p:cNvSpPr>
          <p:nvPr>
            <p:ph type="title" idx="19"/>
          </p:nvPr>
        </p:nvSpPr>
        <p:spPr>
          <a:xfrm>
            <a:off x="6093800" y="3171525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1800" i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06" name="Google Shape;106;p14"/>
          <p:cNvSpPr txBox="1">
            <a:spLocks noGrp="1"/>
          </p:cNvSpPr>
          <p:nvPr>
            <p:ph type="title" idx="20" hasCustomPrompt="1"/>
          </p:nvPr>
        </p:nvSpPr>
        <p:spPr>
          <a:xfrm>
            <a:off x="6093800" y="2702100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107" name="Google Shape;107;p14"/>
          <p:cNvSpPr txBox="1">
            <a:spLocks noGrp="1"/>
          </p:cNvSpPr>
          <p:nvPr>
            <p:ph type="subTitle" idx="21"/>
          </p:nvPr>
        </p:nvSpPr>
        <p:spPr>
          <a:xfrm>
            <a:off x="6093800" y="3497688"/>
            <a:ext cx="2336400" cy="63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>
  <p:cSld name="BLANK_1_1_1">
    <p:bg>
      <p:bgPr>
        <a:solidFill>
          <a:schemeClr val="lt2"/>
        </a:solidFill>
        <a:effectLst/>
      </p:bgPr>
    </p:bg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6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17" name="Google Shape;117;p16"/>
          <p:cNvSpPr txBox="1">
            <a:spLocks noGrp="1"/>
          </p:cNvSpPr>
          <p:nvPr>
            <p:ph type="title"/>
          </p:nvPr>
        </p:nvSpPr>
        <p:spPr>
          <a:xfrm>
            <a:off x="1230138" y="1754450"/>
            <a:ext cx="6683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2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18" name="Google Shape;118;p16"/>
          <p:cNvSpPr txBox="1">
            <a:spLocks noGrp="1"/>
          </p:cNvSpPr>
          <p:nvPr>
            <p:ph type="subTitle" idx="1"/>
          </p:nvPr>
        </p:nvSpPr>
        <p:spPr>
          <a:xfrm>
            <a:off x="1230163" y="973900"/>
            <a:ext cx="6683700" cy="78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0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19" name="Google Shape;119;p16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7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17"/>
          <p:cNvSpPr txBox="1">
            <a:spLocks noGrp="1"/>
          </p:cNvSpPr>
          <p:nvPr>
            <p:ph type="subTitle" idx="1"/>
          </p:nvPr>
        </p:nvSpPr>
        <p:spPr>
          <a:xfrm>
            <a:off x="720000" y="1288725"/>
            <a:ext cx="3294600" cy="283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〜"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3" name="Google Shape;123;p17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4" name="Google Shape;124;p17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17"/>
          <p:cNvSpPr txBox="1">
            <a:spLocks noGrp="1"/>
          </p:cNvSpPr>
          <p:nvPr>
            <p:ph type="title"/>
          </p:nvPr>
        </p:nvSpPr>
        <p:spPr>
          <a:xfrm>
            <a:off x="720000" y="429768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>
  <p:cSld name="BLANK_1_1_1_2_1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1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21"/>
          <p:cNvSpPr txBox="1">
            <a:spLocks noGrp="1"/>
          </p:cNvSpPr>
          <p:nvPr>
            <p:ph type="title"/>
          </p:nvPr>
        </p:nvSpPr>
        <p:spPr>
          <a:xfrm>
            <a:off x="720000" y="3109113"/>
            <a:ext cx="23364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59" name="Google Shape;159;p21"/>
          <p:cNvSpPr txBox="1">
            <a:spLocks noGrp="1"/>
          </p:cNvSpPr>
          <p:nvPr>
            <p:ph type="subTitle" idx="1"/>
          </p:nvPr>
        </p:nvSpPr>
        <p:spPr>
          <a:xfrm>
            <a:off x="720000" y="34670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21"/>
          <p:cNvSpPr txBox="1">
            <a:spLocks noGrp="1"/>
          </p:cNvSpPr>
          <p:nvPr>
            <p:ph type="title" idx="2"/>
          </p:nvPr>
        </p:nvSpPr>
        <p:spPr>
          <a:xfrm>
            <a:off x="3403800" y="3109113"/>
            <a:ext cx="23364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61" name="Google Shape;161;p21"/>
          <p:cNvSpPr txBox="1">
            <a:spLocks noGrp="1"/>
          </p:cNvSpPr>
          <p:nvPr>
            <p:ph type="subTitle" idx="3"/>
          </p:nvPr>
        </p:nvSpPr>
        <p:spPr>
          <a:xfrm>
            <a:off x="3403800" y="34670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2" name="Google Shape;162;p21"/>
          <p:cNvSpPr txBox="1">
            <a:spLocks noGrp="1"/>
          </p:cNvSpPr>
          <p:nvPr>
            <p:ph type="title" idx="4"/>
          </p:nvPr>
        </p:nvSpPr>
        <p:spPr>
          <a:xfrm>
            <a:off x="6087600" y="3109113"/>
            <a:ext cx="2336400" cy="34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63" name="Google Shape;163;p21"/>
          <p:cNvSpPr txBox="1">
            <a:spLocks noGrp="1"/>
          </p:cNvSpPr>
          <p:nvPr>
            <p:ph type="subTitle" idx="5"/>
          </p:nvPr>
        </p:nvSpPr>
        <p:spPr>
          <a:xfrm>
            <a:off x="6087600" y="3467038"/>
            <a:ext cx="2336400" cy="4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21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5" name="Google Shape;165;p21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21"/>
          <p:cNvSpPr txBox="1">
            <a:spLocks noGrp="1"/>
          </p:cNvSpPr>
          <p:nvPr>
            <p:ph type="title" idx="6"/>
          </p:nvPr>
        </p:nvSpPr>
        <p:spPr>
          <a:xfrm>
            <a:off x="720000" y="429768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>
  <p:cSld name="BLANK_1_1_1_2_1_1">
    <p:bg>
      <p:bgPr>
        <a:solidFill>
          <a:schemeClr val="lt2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2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22"/>
          <p:cNvSpPr txBox="1">
            <a:spLocks noGrp="1"/>
          </p:cNvSpPr>
          <p:nvPr>
            <p:ph type="title"/>
          </p:nvPr>
        </p:nvSpPr>
        <p:spPr>
          <a:xfrm>
            <a:off x="3226675" y="1312086"/>
            <a:ext cx="2690700" cy="34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70" name="Google Shape;170;p22"/>
          <p:cNvSpPr txBox="1">
            <a:spLocks noGrp="1"/>
          </p:cNvSpPr>
          <p:nvPr>
            <p:ph type="subTitle" idx="1"/>
          </p:nvPr>
        </p:nvSpPr>
        <p:spPr>
          <a:xfrm>
            <a:off x="3226675" y="1631314"/>
            <a:ext cx="26907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22"/>
          <p:cNvSpPr txBox="1">
            <a:spLocks noGrp="1"/>
          </p:cNvSpPr>
          <p:nvPr>
            <p:ph type="title" idx="2"/>
          </p:nvPr>
        </p:nvSpPr>
        <p:spPr>
          <a:xfrm>
            <a:off x="3226675" y="2317461"/>
            <a:ext cx="2690700" cy="34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72" name="Google Shape;172;p22"/>
          <p:cNvSpPr txBox="1">
            <a:spLocks noGrp="1"/>
          </p:cNvSpPr>
          <p:nvPr>
            <p:ph type="subTitle" idx="3"/>
          </p:nvPr>
        </p:nvSpPr>
        <p:spPr>
          <a:xfrm>
            <a:off x="3226675" y="2636704"/>
            <a:ext cx="26907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22"/>
          <p:cNvSpPr txBox="1">
            <a:spLocks noGrp="1"/>
          </p:cNvSpPr>
          <p:nvPr>
            <p:ph type="title" idx="4"/>
          </p:nvPr>
        </p:nvSpPr>
        <p:spPr>
          <a:xfrm>
            <a:off x="3226675" y="3322836"/>
            <a:ext cx="2690700" cy="34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174" name="Google Shape;174;p22"/>
          <p:cNvSpPr txBox="1">
            <a:spLocks noGrp="1"/>
          </p:cNvSpPr>
          <p:nvPr>
            <p:ph type="subTitle" idx="5"/>
          </p:nvPr>
        </p:nvSpPr>
        <p:spPr>
          <a:xfrm>
            <a:off x="3226675" y="3642070"/>
            <a:ext cx="2690700" cy="4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22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6" name="Google Shape;176;p22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22"/>
          <p:cNvSpPr txBox="1">
            <a:spLocks noGrp="1"/>
          </p:cNvSpPr>
          <p:nvPr>
            <p:ph type="title" idx="6"/>
          </p:nvPr>
        </p:nvSpPr>
        <p:spPr>
          <a:xfrm>
            <a:off x="720000" y="429768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BLANK_1_1_1_1_1"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6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26"/>
          <p:cNvSpPr txBox="1">
            <a:spLocks noGrp="1"/>
          </p:cNvSpPr>
          <p:nvPr>
            <p:ph type="title"/>
          </p:nvPr>
        </p:nvSpPr>
        <p:spPr>
          <a:xfrm>
            <a:off x="720000" y="1652154"/>
            <a:ext cx="2305500" cy="3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20" name="Google Shape;220;p26"/>
          <p:cNvSpPr txBox="1">
            <a:spLocks noGrp="1"/>
          </p:cNvSpPr>
          <p:nvPr>
            <p:ph type="subTitle" idx="1"/>
          </p:nvPr>
        </p:nvSpPr>
        <p:spPr>
          <a:xfrm>
            <a:off x="720000" y="1975825"/>
            <a:ext cx="23055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1" name="Google Shape;221;p26"/>
          <p:cNvSpPr txBox="1">
            <a:spLocks noGrp="1"/>
          </p:cNvSpPr>
          <p:nvPr>
            <p:ph type="title" idx="2"/>
          </p:nvPr>
        </p:nvSpPr>
        <p:spPr>
          <a:xfrm>
            <a:off x="3419271" y="1652154"/>
            <a:ext cx="2305500" cy="3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22" name="Google Shape;222;p26"/>
          <p:cNvSpPr txBox="1">
            <a:spLocks noGrp="1"/>
          </p:cNvSpPr>
          <p:nvPr>
            <p:ph type="subTitle" idx="3"/>
          </p:nvPr>
        </p:nvSpPr>
        <p:spPr>
          <a:xfrm>
            <a:off x="3419271" y="1975825"/>
            <a:ext cx="23055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3" name="Google Shape;223;p26"/>
          <p:cNvSpPr txBox="1">
            <a:spLocks noGrp="1"/>
          </p:cNvSpPr>
          <p:nvPr>
            <p:ph type="title" idx="4"/>
          </p:nvPr>
        </p:nvSpPr>
        <p:spPr>
          <a:xfrm>
            <a:off x="720000" y="3085554"/>
            <a:ext cx="2305500" cy="3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24" name="Google Shape;224;p26"/>
          <p:cNvSpPr txBox="1">
            <a:spLocks noGrp="1"/>
          </p:cNvSpPr>
          <p:nvPr>
            <p:ph type="subTitle" idx="5"/>
          </p:nvPr>
        </p:nvSpPr>
        <p:spPr>
          <a:xfrm>
            <a:off x="720000" y="3409225"/>
            <a:ext cx="23055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26"/>
          <p:cNvSpPr txBox="1">
            <a:spLocks noGrp="1"/>
          </p:cNvSpPr>
          <p:nvPr>
            <p:ph type="title" idx="6"/>
          </p:nvPr>
        </p:nvSpPr>
        <p:spPr>
          <a:xfrm>
            <a:off x="3419271" y="3085554"/>
            <a:ext cx="2305500" cy="3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26" name="Google Shape;226;p26"/>
          <p:cNvSpPr txBox="1">
            <a:spLocks noGrp="1"/>
          </p:cNvSpPr>
          <p:nvPr>
            <p:ph type="subTitle" idx="7"/>
          </p:nvPr>
        </p:nvSpPr>
        <p:spPr>
          <a:xfrm>
            <a:off x="3419271" y="3409225"/>
            <a:ext cx="23055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26"/>
          <p:cNvSpPr txBox="1">
            <a:spLocks noGrp="1"/>
          </p:cNvSpPr>
          <p:nvPr>
            <p:ph type="title" idx="8"/>
          </p:nvPr>
        </p:nvSpPr>
        <p:spPr>
          <a:xfrm>
            <a:off x="6118549" y="1652154"/>
            <a:ext cx="2305500" cy="3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28" name="Google Shape;228;p26"/>
          <p:cNvSpPr txBox="1">
            <a:spLocks noGrp="1"/>
          </p:cNvSpPr>
          <p:nvPr>
            <p:ph type="subTitle" idx="9"/>
          </p:nvPr>
        </p:nvSpPr>
        <p:spPr>
          <a:xfrm>
            <a:off x="6118549" y="1975825"/>
            <a:ext cx="23055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9" name="Google Shape;229;p26"/>
          <p:cNvSpPr txBox="1">
            <a:spLocks noGrp="1"/>
          </p:cNvSpPr>
          <p:nvPr>
            <p:ph type="title" idx="13"/>
          </p:nvPr>
        </p:nvSpPr>
        <p:spPr>
          <a:xfrm>
            <a:off x="6118549" y="3085554"/>
            <a:ext cx="2305500" cy="39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sz="1800" i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>
            <a:endParaRPr/>
          </a:p>
        </p:txBody>
      </p:sp>
      <p:sp>
        <p:nvSpPr>
          <p:cNvPr id="230" name="Google Shape;230;p26"/>
          <p:cNvSpPr txBox="1">
            <a:spLocks noGrp="1"/>
          </p:cNvSpPr>
          <p:nvPr>
            <p:ph type="subTitle" idx="14"/>
          </p:nvPr>
        </p:nvSpPr>
        <p:spPr>
          <a:xfrm>
            <a:off x="6118549" y="3409225"/>
            <a:ext cx="23055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26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2" name="Google Shape;232;p26"/>
          <p:cNvSpPr/>
          <p:nvPr/>
        </p:nvSpPr>
        <p:spPr>
          <a:xfrm>
            <a:off x="285700" y="279600"/>
            <a:ext cx="8578800" cy="819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6"/>
          <p:cNvSpPr txBox="1">
            <a:spLocks noGrp="1"/>
          </p:cNvSpPr>
          <p:nvPr>
            <p:ph type="title" idx="15"/>
          </p:nvPr>
        </p:nvSpPr>
        <p:spPr>
          <a:xfrm>
            <a:off x="720000" y="429768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i="1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1_1">
    <p:bg>
      <p:bgPr>
        <a:solidFill>
          <a:schemeClr val="accent2"/>
        </a:solidFill>
        <a:effectLst/>
      </p:bgPr>
    </p:bg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1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p31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7" name="Google Shape;267;p31"/>
          <p:cNvSpPr txBox="1">
            <a:spLocks noGrp="1"/>
          </p:cNvSpPr>
          <p:nvPr>
            <p:ph type="title"/>
          </p:nvPr>
        </p:nvSpPr>
        <p:spPr>
          <a:xfrm>
            <a:off x="2242200" y="1266463"/>
            <a:ext cx="4659600" cy="9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54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68" name="Google Shape;268;p31"/>
          <p:cNvSpPr txBox="1">
            <a:spLocks noGrp="1"/>
          </p:cNvSpPr>
          <p:nvPr>
            <p:ph type="subTitle" idx="1"/>
          </p:nvPr>
        </p:nvSpPr>
        <p:spPr>
          <a:xfrm>
            <a:off x="2242200" y="2195283"/>
            <a:ext cx="4659600" cy="123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_1_1_1_1_1_1"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46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BLANK_1_1_1_1_1_1_1_1"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47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3" name="Google Shape;353;p47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LANK_1_1_1_1_1_1_1_1_1">
    <p:bg>
      <p:bgPr>
        <a:solidFill>
          <a:schemeClr val="lt2"/>
        </a:solidFill>
        <a:effectLst/>
      </p:bgPr>
    </p:bg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8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6" name="Google Shape;356;p48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LANK_1_1_1_1_1_1_1_1_1_1">
    <p:bg>
      <p:bgPr>
        <a:solidFill>
          <a:schemeClr val="accent2"/>
        </a:solidFill>
        <a:effectLst/>
      </p:bgPr>
    </p:bg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49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9" name="Google Shape;359;p49"/>
          <p:cNvSpPr/>
          <p:nvPr/>
        </p:nvSpPr>
        <p:spPr>
          <a:xfrm>
            <a:off x="285700" y="279600"/>
            <a:ext cx="8578800" cy="4584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dk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2375" y="539500"/>
            <a:ext cx="7699200" cy="66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2375" y="1362400"/>
            <a:ext cx="7699200" cy="323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●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1pPr>
            <a:lvl2pPr marL="914400" lvl="1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○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2pPr>
            <a:lvl3pPr marL="1371600" lvl="2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■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3pPr>
            <a:lvl4pPr marL="1828800" lvl="3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●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4pPr>
            <a:lvl5pPr marL="2286000" lvl="4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○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5pPr>
            <a:lvl6pPr marL="2743200" lvl="5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■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6pPr>
            <a:lvl7pPr marL="3200400" lvl="6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●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7pPr>
            <a:lvl8pPr marL="3657600" lvl="7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○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8pPr>
            <a:lvl9pPr marL="4114800" lvl="8" indent="-3175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Karla"/>
              <a:buChar char="■"/>
              <a:defRPr>
                <a:solidFill>
                  <a:schemeClr val="dk1"/>
                </a:solidFill>
                <a:latin typeface="Karla"/>
                <a:ea typeface="Karla"/>
                <a:cs typeface="Karla"/>
                <a:sym typeface="Karl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lvl="1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lvl="2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lvl="3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lvl="4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lvl="5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lvl="6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lvl="7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lvl="8" algn="ctr" rtl="0">
              <a:buNone/>
              <a:defRPr sz="1800" b="1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4" r:id="rId3"/>
    <p:sldLayoutId id="2147483655" r:id="rId4"/>
    <p:sldLayoutId id="2147483658" r:id="rId5"/>
    <p:sldLayoutId id="2147483659" r:id="rId6"/>
    <p:sldLayoutId id="2147483660" r:id="rId7"/>
    <p:sldLayoutId id="2147483662" r:id="rId8"/>
    <p:sldLayoutId id="2147483663" r:id="rId9"/>
    <p:sldLayoutId id="2147483667" r:id="rId10"/>
    <p:sldLayoutId id="2147483668" r:id="rId11"/>
    <p:sldLayoutId id="2147483672" r:id="rId12"/>
    <p:sldLayoutId id="2147483677" r:id="rId13"/>
    <p:sldLayoutId id="2147483692" r:id="rId14"/>
    <p:sldLayoutId id="2147483693" r:id="rId15"/>
    <p:sldLayoutId id="2147483694" r:id="rId16"/>
    <p:sldLayoutId id="2147483695" r:id="rId1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52"/>
          <p:cNvSpPr txBox="1"/>
          <p:nvPr/>
        </p:nvSpPr>
        <p:spPr>
          <a:xfrm>
            <a:off x="285700" y="4323800"/>
            <a:ext cx="8578800" cy="5394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pic>
        <p:nvPicPr>
          <p:cNvPr id="369" name="Google Shape;369;p52"/>
          <p:cNvPicPr preferRelativeResize="0"/>
          <p:nvPr/>
        </p:nvPicPr>
        <p:blipFill>
          <a:blip r:embed="rId3"/>
          <a:srcRect l="19463" r="19463"/>
          <a:stretch/>
        </p:blipFill>
        <p:spPr>
          <a:xfrm>
            <a:off x="5500300" y="727400"/>
            <a:ext cx="2928600" cy="3596400"/>
          </a:xfrm>
          <a:prstGeom prst="round2SameRect">
            <a:avLst>
              <a:gd name="adj1" fmla="val 50000"/>
              <a:gd name="adj2" fmla="val 0"/>
            </a:avLst>
          </a:prstGeom>
          <a:noFill/>
          <a:ln>
            <a:noFill/>
          </a:ln>
        </p:spPr>
      </p:pic>
      <p:sp>
        <p:nvSpPr>
          <p:cNvPr id="370" name="Google Shape;370;p52"/>
          <p:cNvSpPr txBox="1">
            <a:spLocks noGrp="1"/>
          </p:cNvSpPr>
          <p:nvPr>
            <p:ph type="ctrTitle"/>
          </p:nvPr>
        </p:nvSpPr>
        <p:spPr>
          <a:xfrm>
            <a:off x="715100" y="495300"/>
            <a:ext cx="4987219" cy="274573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3600" i="1" dirty="0"/>
              <a:t>Raffles </a:t>
            </a:r>
            <a:r>
              <a:rPr lang="en" sz="3600" dirty="0"/>
              <a:t>Hotel:</a:t>
            </a:r>
            <a:br>
              <a:rPr lang="en" sz="2800" dirty="0"/>
            </a:br>
            <a:r>
              <a:rPr lang="en-US" sz="2800" dirty="0"/>
              <a:t>The role and importance of hospitality &amp; guest services within the hotel industry</a:t>
            </a:r>
            <a:br>
              <a:rPr lang="en-US" sz="3200" dirty="0"/>
            </a:br>
            <a:endParaRPr sz="2800" dirty="0"/>
          </a:p>
        </p:txBody>
      </p:sp>
      <p:sp>
        <p:nvSpPr>
          <p:cNvPr id="371" name="Google Shape;371;p52"/>
          <p:cNvSpPr txBox="1">
            <a:spLocks noGrp="1"/>
          </p:cNvSpPr>
          <p:nvPr>
            <p:ph type="subTitle" idx="1"/>
          </p:nvPr>
        </p:nvSpPr>
        <p:spPr>
          <a:xfrm>
            <a:off x="749300" y="2921000"/>
            <a:ext cx="4526819" cy="1260163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Cormorant Upright" panose="020B0604020202020204" charset="0"/>
              </a:rPr>
              <a:t>Student Name:Daniela Livia Isar          Student ID:2242723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Cormorant Upright" panose="020B0604020202020204" charset="0"/>
              </a:rPr>
              <a:t>Module Name: Hospitality and Guest Service Management (BMIH4003)           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latin typeface="Cormorant Upright" panose="020B0604020202020204" charset="0"/>
              </a:rPr>
              <a:t>Lecturer’s Name: Charlotte Joyner, Dale Clarke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latin typeface="Cormorant Upright" panose="020B0604020202020204" charset="0"/>
            </a:endParaRPr>
          </a:p>
        </p:txBody>
      </p:sp>
      <p:sp>
        <p:nvSpPr>
          <p:cNvPr id="372" name="Google Shape;372;p52"/>
          <p:cNvSpPr txBox="1">
            <a:spLocks noGrp="1"/>
          </p:cNvSpPr>
          <p:nvPr>
            <p:ph type="ctrTitle"/>
          </p:nvPr>
        </p:nvSpPr>
        <p:spPr>
          <a:xfrm>
            <a:off x="917119" y="278606"/>
            <a:ext cx="921789" cy="44879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 i="1" dirty="0"/>
              <a:t>*****</a:t>
            </a:r>
            <a:endParaRPr sz="23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22B7F30E-4DDD-4102-9693-A278B4F53F48}"/>
              </a:ext>
            </a:extLst>
          </p:cNvPr>
          <p:cNvSpPr/>
          <p:nvPr/>
        </p:nvSpPr>
        <p:spPr>
          <a:xfrm>
            <a:off x="6867109" y="2512051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B9243CA4-121E-4764-8236-4BF38E7BD545}"/>
              </a:ext>
            </a:extLst>
          </p:cNvPr>
          <p:cNvSpPr/>
          <p:nvPr/>
        </p:nvSpPr>
        <p:spPr>
          <a:xfrm>
            <a:off x="4766247" y="2515309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506DC64-6FFD-42B4-A4C8-7B2D87355850}"/>
              </a:ext>
            </a:extLst>
          </p:cNvPr>
          <p:cNvSpPr/>
          <p:nvPr/>
        </p:nvSpPr>
        <p:spPr>
          <a:xfrm>
            <a:off x="2615950" y="2545348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DE15AAA1-17B3-4280-A654-4BE9640B65E9}"/>
              </a:ext>
            </a:extLst>
          </p:cNvPr>
          <p:cNvSpPr/>
          <p:nvPr/>
        </p:nvSpPr>
        <p:spPr>
          <a:xfrm>
            <a:off x="805061" y="2545348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F8730BC-AAA6-4F34-870A-EA5F940682F7}"/>
              </a:ext>
            </a:extLst>
          </p:cNvPr>
          <p:cNvSpPr/>
          <p:nvPr/>
        </p:nvSpPr>
        <p:spPr>
          <a:xfrm>
            <a:off x="4781366" y="1476754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B963D773-D494-4877-908B-D367320994AE}"/>
              </a:ext>
            </a:extLst>
          </p:cNvPr>
          <p:cNvSpPr/>
          <p:nvPr/>
        </p:nvSpPr>
        <p:spPr>
          <a:xfrm>
            <a:off x="2622858" y="1476754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CD34D23-FA60-4C9A-9984-A5A5153F9252}"/>
              </a:ext>
            </a:extLst>
          </p:cNvPr>
          <p:cNvSpPr/>
          <p:nvPr/>
        </p:nvSpPr>
        <p:spPr>
          <a:xfrm>
            <a:off x="805061" y="1478763"/>
            <a:ext cx="539400" cy="280864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K"/>
          </a:p>
        </p:txBody>
      </p:sp>
      <p:sp>
        <p:nvSpPr>
          <p:cNvPr id="406" name="Google Shape;406;p56"/>
          <p:cNvSpPr txBox="1">
            <a:spLocks noGrp="1"/>
          </p:cNvSpPr>
          <p:nvPr>
            <p:ph type="title"/>
          </p:nvPr>
        </p:nvSpPr>
        <p:spPr>
          <a:xfrm>
            <a:off x="713800" y="1767352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0" dirty="0">
                <a:solidFill>
                  <a:schemeClr val="bg1"/>
                </a:solidFill>
              </a:rPr>
              <a:t>Introduction</a:t>
            </a:r>
            <a:endParaRPr i="0" dirty="0">
              <a:solidFill>
                <a:schemeClr val="bg1"/>
              </a:solidFill>
            </a:endParaRPr>
          </a:p>
        </p:txBody>
      </p:sp>
      <p:sp>
        <p:nvSpPr>
          <p:cNvPr id="404" name="Google Shape;404;p56"/>
          <p:cNvSpPr txBox="1">
            <a:spLocks noGrp="1"/>
          </p:cNvSpPr>
          <p:nvPr>
            <p:ph type="title" idx="2"/>
          </p:nvPr>
        </p:nvSpPr>
        <p:spPr>
          <a:xfrm>
            <a:off x="805061" y="1224000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137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01</a:t>
            </a:r>
            <a:endParaRPr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407" name="Google Shape;407;p56"/>
          <p:cNvSpPr txBox="1">
            <a:spLocks noGrp="1"/>
          </p:cNvSpPr>
          <p:nvPr>
            <p:ph type="title" idx="3"/>
          </p:nvPr>
        </p:nvSpPr>
        <p:spPr>
          <a:xfrm>
            <a:off x="720000" y="414528"/>
            <a:ext cx="7704000" cy="55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Table of </a:t>
            </a:r>
            <a:r>
              <a:rPr lang="en" sz="3200" i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contents</a:t>
            </a:r>
            <a:endParaRPr sz="3200" i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08" name="Google Shape;408;p56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 dirty="0"/>
          </a:p>
        </p:txBody>
      </p:sp>
      <p:sp>
        <p:nvSpPr>
          <p:cNvPr id="409" name="Google Shape;409;p56"/>
          <p:cNvSpPr txBox="1">
            <a:spLocks noGrp="1"/>
          </p:cNvSpPr>
          <p:nvPr>
            <p:ph type="title" idx="4"/>
          </p:nvPr>
        </p:nvSpPr>
        <p:spPr>
          <a:xfrm>
            <a:off x="2517000" y="1765343"/>
            <a:ext cx="2336400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0" dirty="0">
                <a:solidFill>
                  <a:schemeClr val="bg1"/>
                </a:solidFill>
              </a:rPr>
              <a:t>Main Consumers</a:t>
            </a:r>
            <a:endParaRPr i="0" dirty="0">
              <a:solidFill>
                <a:schemeClr val="bg1"/>
              </a:solidFill>
            </a:endParaRPr>
          </a:p>
        </p:txBody>
      </p:sp>
      <p:sp>
        <p:nvSpPr>
          <p:cNvPr id="410" name="Google Shape;410;p56"/>
          <p:cNvSpPr txBox="1">
            <a:spLocks noGrp="1"/>
          </p:cNvSpPr>
          <p:nvPr>
            <p:ph type="title" idx="5"/>
          </p:nvPr>
        </p:nvSpPr>
        <p:spPr>
          <a:xfrm>
            <a:off x="2634350" y="1248092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137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02</a:t>
            </a:r>
            <a:endParaRPr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412" name="Google Shape;412;p56"/>
          <p:cNvSpPr txBox="1">
            <a:spLocks noGrp="1"/>
          </p:cNvSpPr>
          <p:nvPr>
            <p:ph type="title" idx="7"/>
          </p:nvPr>
        </p:nvSpPr>
        <p:spPr>
          <a:xfrm>
            <a:off x="4674926" y="1767070"/>
            <a:ext cx="3363288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0" dirty="0">
                <a:solidFill>
                  <a:schemeClr val="bg1"/>
                </a:solidFill>
              </a:rPr>
              <a:t>Why consumers choose Raffles?</a:t>
            </a:r>
            <a:endParaRPr i="0" dirty="0">
              <a:solidFill>
                <a:schemeClr val="bg1"/>
              </a:solidFill>
            </a:endParaRPr>
          </a:p>
        </p:txBody>
      </p:sp>
      <p:sp>
        <p:nvSpPr>
          <p:cNvPr id="413" name="Google Shape;413;p56"/>
          <p:cNvSpPr txBox="1">
            <a:spLocks noGrp="1"/>
          </p:cNvSpPr>
          <p:nvPr>
            <p:ph type="title" idx="8"/>
          </p:nvPr>
        </p:nvSpPr>
        <p:spPr>
          <a:xfrm>
            <a:off x="4790228" y="1224000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137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9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03</a:t>
            </a:r>
            <a:endParaRPr sz="2900"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415" name="Google Shape;415;p56"/>
          <p:cNvSpPr txBox="1">
            <a:spLocks noGrp="1"/>
          </p:cNvSpPr>
          <p:nvPr>
            <p:ph type="title" idx="13"/>
          </p:nvPr>
        </p:nvSpPr>
        <p:spPr>
          <a:xfrm>
            <a:off x="711640" y="2864373"/>
            <a:ext cx="1521197" cy="46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i="0" dirty="0">
                <a:solidFill>
                  <a:schemeClr val="bg1"/>
                </a:solidFill>
              </a:rPr>
              <a:t>Guest Services &amp; Facilities</a:t>
            </a:r>
          </a:p>
        </p:txBody>
      </p:sp>
      <p:sp>
        <p:nvSpPr>
          <p:cNvPr id="416" name="Google Shape;416;p56"/>
          <p:cNvSpPr txBox="1">
            <a:spLocks noGrp="1"/>
          </p:cNvSpPr>
          <p:nvPr>
            <p:ph type="title" idx="14"/>
          </p:nvPr>
        </p:nvSpPr>
        <p:spPr>
          <a:xfrm>
            <a:off x="771984" y="2298722"/>
            <a:ext cx="628200" cy="637500"/>
          </a:xfrm>
          <a:prstGeom prst="rect">
            <a:avLst/>
          </a:prstGeom>
        </p:spPr>
        <p:txBody>
          <a:bodyPr spcFirstLastPara="1" wrap="square" lIns="91425" tIns="91425" rIns="91425" bIns="1371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04</a:t>
            </a:r>
            <a:endParaRPr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418" name="Google Shape;418;p56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sp>
        <p:nvSpPr>
          <p:cNvPr id="24" name="Google Shape;416;p56">
            <a:extLst>
              <a:ext uri="{FF2B5EF4-FFF2-40B4-BE49-F238E27FC236}">
                <a16:creationId xmlns:a16="http://schemas.microsoft.com/office/drawing/2014/main" id="{9D35F24D-7FD3-4CEC-99C3-873A2CC2D130}"/>
              </a:ext>
            </a:extLst>
          </p:cNvPr>
          <p:cNvSpPr txBox="1">
            <a:spLocks/>
          </p:cNvSpPr>
          <p:nvPr/>
        </p:nvSpPr>
        <p:spPr>
          <a:xfrm>
            <a:off x="2615950" y="2274869"/>
            <a:ext cx="539400" cy="6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13715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05</a:t>
            </a:r>
          </a:p>
        </p:txBody>
      </p:sp>
      <p:sp>
        <p:nvSpPr>
          <p:cNvPr id="25" name="Google Shape;409;p56">
            <a:extLst>
              <a:ext uri="{FF2B5EF4-FFF2-40B4-BE49-F238E27FC236}">
                <a16:creationId xmlns:a16="http://schemas.microsoft.com/office/drawing/2014/main" id="{8F772A88-19E5-4119-93B8-EF9A71D8C43D}"/>
              </a:ext>
            </a:extLst>
          </p:cNvPr>
          <p:cNvSpPr txBox="1">
            <a:spLocks/>
          </p:cNvSpPr>
          <p:nvPr/>
        </p:nvSpPr>
        <p:spPr>
          <a:xfrm>
            <a:off x="4615950" y="2877900"/>
            <a:ext cx="2052084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1800" b="1" i="1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r>
              <a:rPr lang="en-US" i="0" dirty="0">
                <a:solidFill>
                  <a:schemeClr val="bg1"/>
                </a:solidFill>
              </a:rPr>
              <a:t>How Hotels Meet Guest Expectations?</a:t>
            </a:r>
          </a:p>
        </p:txBody>
      </p:sp>
      <p:sp>
        <p:nvSpPr>
          <p:cNvPr id="27" name="Google Shape;416;p56">
            <a:extLst>
              <a:ext uri="{FF2B5EF4-FFF2-40B4-BE49-F238E27FC236}">
                <a16:creationId xmlns:a16="http://schemas.microsoft.com/office/drawing/2014/main" id="{F52E1AB5-D65B-475B-BE92-BB397EF5BB17}"/>
              </a:ext>
            </a:extLst>
          </p:cNvPr>
          <p:cNvSpPr txBox="1">
            <a:spLocks/>
          </p:cNvSpPr>
          <p:nvPr/>
        </p:nvSpPr>
        <p:spPr>
          <a:xfrm>
            <a:off x="4741992" y="2341076"/>
            <a:ext cx="618147" cy="6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13715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06</a:t>
            </a:r>
          </a:p>
        </p:txBody>
      </p:sp>
      <p:sp>
        <p:nvSpPr>
          <p:cNvPr id="28" name="Google Shape;409;p56">
            <a:extLst>
              <a:ext uri="{FF2B5EF4-FFF2-40B4-BE49-F238E27FC236}">
                <a16:creationId xmlns:a16="http://schemas.microsoft.com/office/drawing/2014/main" id="{8B4DDD73-B939-4E54-A2B1-C96AFD05D9D9}"/>
              </a:ext>
            </a:extLst>
          </p:cNvPr>
          <p:cNvSpPr txBox="1">
            <a:spLocks/>
          </p:cNvSpPr>
          <p:nvPr/>
        </p:nvSpPr>
        <p:spPr>
          <a:xfrm>
            <a:off x="2512271" y="2862731"/>
            <a:ext cx="2336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1800" b="1" i="1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r>
              <a:rPr lang="en-US" i="0" dirty="0">
                <a:solidFill>
                  <a:schemeClr val="bg1"/>
                </a:solidFill>
              </a:rPr>
              <a:t>Importance of Hospitality</a:t>
            </a:r>
          </a:p>
        </p:txBody>
      </p:sp>
      <p:sp>
        <p:nvSpPr>
          <p:cNvPr id="29" name="Google Shape;416;p56">
            <a:extLst>
              <a:ext uri="{FF2B5EF4-FFF2-40B4-BE49-F238E27FC236}">
                <a16:creationId xmlns:a16="http://schemas.microsoft.com/office/drawing/2014/main" id="{432249F1-C4C9-4FD3-BBB0-88A35C0CD5BF}"/>
              </a:ext>
            </a:extLst>
          </p:cNvPr>
          <p:cNvSpPr txBox="1">
            <a:spLocks/>
          </p:cNvSpPr>
          <p:nvPr/>
        </p:nvSpPr>
        <p:spPr>
          <a:xfrm>
            <a:off x="6833964" y="2232748"/>
            <a:ext cx="618147" cy="6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13715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07</a:t>
            </a:r>
          </a:p>
        </p:txBody>
      </p:sp>
      <p:sp>
        <p:nvSpPr>
          <p:cNvPr id="30" name="Google Shape;409;p56">
            <a:extLst>
              <a:ext uri="{FF2B5EF4-FFF2-40B4-BE49-F238E27FC236}">
                <a16:creationId xmlns:a16="http://schemas.microsoft.com/office/drawing/2014/main" id="{85A304B3-DE4D-4A5C-A936-0BEA363B1CCE}"/>
              </a:ext>
            </a:extLst>
          </p:cNvPr>
          <p:cNvSpPr txBox="1">
            <a:spLocks/>
          </p:cNvSpPr>
          <p:nvPr/>
        </p:nvSpPr>
        <p:spPr>
          <a:xfrm>
            <a:off x="6735166" y="2857948"/>
            <a:ext cx="143389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1800" b="1" i="1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morant Upright"/>
              <a:buNone/>
              <a:defRPr sz="24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r>
              <a:rPr lang="en-US" i="0" dirty="0">
                <a:solidFill>
                  <a:schemeClr val="bg1"/>
                </a:solidFill>
              </a:rPr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6" grpId="0"/>
      <p:bldP spid="407" grpId="0"/>
      <p:bldP spid="409" grpId="0"/>
      <p:bldP spid="412" grpId="0"/>
      <p:bldP spid="415" grpId="0"/>
      <p:bldP spid="25" grpId="0"/>
      <p:bldP spid="28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53"/>
          <p:cNvSpPr txBox="1">
            <a:spLocks noGrp="1"/>
          </p:cNvSpPr>
          <p:nvPr>
            <p:ph type="title"/>
          </p:nvPr>
        </p:nvSpPr>
        <p:spPr>
          <a:xfrm>
            <a:off x="890800" y="435410"/>
            <a:ext cx="7704000" cy="55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Introduction</a:t>
            </a:r>
            <a:endParaRPr i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78" name="Google Shape;378;p53"/>
          <p:cNvSpPr txBox="1">
            <a:spLocks noGrp="1"/>
          </p:cNvSpPr>
          <p:nvPr>
            <p:ph type="body" idx="1"/>
          </p:nvPr>
        </p:nvSpPr>
        <p:spPr>
          <a:xfrm>
            <a:off x="614639" y="1098600"/>
            <a:ext cx="5478781" cy="322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Raffles Hotel was founded in 1887 in Singapore by four entrepreneurial Persian-Armenian brothers, the Sarkies. 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It was named after the founder of modern Singapore, Sir Stamford Raffles.</a:t>
            </a:r>
          </a:p>
          <a:p>
            <a:pPr marL="285750" lvl="0" indent="-285750">
              <a:lnSpc>
                <a:spcPct val="150000"/>
              </a:lnSpc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From a modest 10-room hotel, it has became a global competitor in the hotel industry (Raffles, n.d.). 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Char char="q"/>
            </a:pPr>
            <a:r>
              <a:rPr lang="en-US" sz="1600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It is known worldwide for its unique blend of British etiquette, tropical magnificence and Asian grace. </a:t>
            </a:r>
            <a:endParaRPr sz="1600"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379" name="Google Shape;379;p53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380" name="Google Shape;380;p53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pic>
        <p:nvPicPr>
          <p:cNvPr id="1028" name="Picture 4" descr="Raffles Hotel: Grand dame's timeless charm, All Stories - The Straits Times  SweetSpot">
            <a:extLst>
              <a:ext uri="{FF2B5EF4-FFF2-40B4-BE49-F238E27FC236}">
                <a16:creationId xmlns:a16="http://schemas.microsoft.com/office/drawing/2014/main" id="{14AB4445-1380-40F8-AF51-F9F3A406E9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06" t="21359" r="25305"/>
          <a:stretch/>
        </p:blipFill>
        <p:spPr bwMode="auto">
          <a:xfrm>
            <a:off x="6093419" y="1216536"/>
            <a:ext cx="2582747" cy="289023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58"/>
          <p:cNvSpPr txBox="1">
            <a:spLocks noGrp="1"/>
          </p:cNvSpPr>
          <p:nvPr>
            <p:ph type="title"/>
          </p:nvPr>
        </p:nvSpPr>
        <p:spPr>
          <a:xfrm>
            <a:off x="600363" y="495186"/>
            <a:ext cx="7943274" cy="75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i="0" dirty="0"/>
              <a:t>Main Consumers</a:t>
            </a:r>
            <a:endParaRPr i="0" dirty="0"/>
          </a:p>
        </p:txBody>
      </p:sp>
      <p:sp>
        <p:nvSpPr>
          <p:cNvPr id="451" name="Google Shape;451;p58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454" name="Google Shape;454;p58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pic>
        <p:nvPicPr>
          <p:cNvPr id="2050" name="Picture 2" descr="3 Things To Do In Raffles Place In May In 2022 In Singapore">
            <a:extLst>
              <a:ext uri="{FF2B5EF4-FFF2-40B4-BE49-F238E27FC236}">
                <a16:creationId xmlns:a16="http://schemas.microsoft.com/office/drawing/2014/main" id="{432A683C-42F3-4EE4-89EC-6CE88CA43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20" y="1343370"/>
            <a:ext cx="2031484" cy="1352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Google Shape;503;p62">
            <a:extLst>
              <a:ext uri="{FF2B5EF4-FFF2-40B4-BE49-F238E27FC236}">
                <a16:creationId xmlns:a16="http://schemas.microsoft.com/office/drawing/2014/main" id="{FCB8E2E0-2ADF-4647-B00B-61C5D59FC445}"/>
              </a:ext>
            </a:extLst>
          </p:cNvPr>
          <p:cNvSpPr txBox="1">
            <a:spLocks/>
          </p:cNvSpPr>
          <p:nvPr/>
        </p:nvSpPr>
        <p:spPr>
          <a:xfrm>
            <a:off x="781756" y="2793943"/>
            <a:ext cx="2335212" cy="347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pPr algn="ctr"/>
            <a:r>
              <a:rPr lang="en-US" sz="1800" dirty="0"/>
              <a:t>High-end Tourists</a:t>
            </a:r>
          </a:p>
        </p:txBody>
      </p:sp>
      <p:pic>
        <p:nvPicPr>
          <p:cNvPr id="2052" name="Picture 4" descr="Meet the world-class leadership team at Raffles Doha and Fairmont Doha -  Hotelier Middle East">
            <a:extLst>
              <a:ext uri="{FF2B5EF4-FFF2-40B4-BE49-F238E27FC236}">
                <a16:creationId xmlns:a16="http://schemas.microsoft.com/office/drawing/2014/main" id="{85DF8CE5-A2CD-4B74-9D07-E4DFC6B5E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058" y="1343370"/>
            <a:ext cx="2195583" cy="1352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Google Shape;503;p62">
            <a:extLst>
              <a:ext uri="{FF2B5EF4-FFF2-40B4-BE49-F238E27FC236}">
                <a16:creationId xmlns:a16="http://schemas.microsoft.com/office/drawing/2014/main" id="{BDB0B41A-8945-4DE6-9398-FD5B58AB2AF7}"/>
              </a:ext>
            </a:extLst>
          </p:cNvPr>
          <p:cNvSpPr txBox="1">
            <a:spLocks/>
          </p:cNvSpPr>
          <p:nvPr/>
        </p:nvSpPr>
        <p:spPr>
          <a:xfrm>
            <a:off x="3277243" y="2793943"/>
            <a:ext cx="2335212" cy="347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pPr algn="ctr"/>
            <a:r>
              <a:rPr lang="en-US" sz="1800" dirty="0"/>
              <a:t>Business Executives</a:t>
            </a:r>
          </a:p>
        </p:txBody>
      </p:sp>
      <p:pic>
        <p:nvPicPr>
          <p:cNvPr id="2054" name="Picture 6" descr="Welcome to Raffles Jakarta - Raffles Jakarta">
            <a:extLst>
              <a:ext uri="{FF2B5EF4-FFF2-40B4-BE49-F238E27FC236}">
                <a16:creationId xmlns:a16="http://schemas.microsoft.com/office/drawing/2014/main" id="{D85D1C08-42BB-490D-B320-B2ED44855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595" y="1294278"/>
            <a:ext cx="2364739" cy="14014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503;p62">
            <a:extLst>
              <a:ext uri="{FF2B5EF4-FFF2-40B4-BE49-F238E27FC236}">
                <a16:creationId xmlns:a16="http://schemas.microsoft.com/office/drawing/2014/main" id="{E5E27793-12CC-49EF-AF63-DF0884C27011}"/>
              </a:ext>
            </a:extLst>
          </p:cNvPr>
          <p:cNvSpPr txBox="1">
            <a:spLocks/>
          </p:cNvSpPr>
          <p:nvPr/>
        </p:nvSpPr>
        <p:spPr>
          <a:xfrm>
            <a:off x="5939358" y="2793942"/>
            <a:ext cx="2335212" cy="347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ormorant Upright"/>
              <a:buNone/>
              <a:defRPr sz="3000" b="1" i="0" u="none" strike="noStrike" cap="none">
                <a:solidFill>
                  <a:schemeClr val="dk1"/>
                </a:solidFill>
                <a:latin typeface="Cormorant Upright"/>
                <a:ea typeface="Cormorant Upright"/>
                <a:cs typeface="Cormorant Upright"/>
                <a:sym typeface="Cormorant Upright"/>
              </a:defRPr>
            </a:lvl9pPr>
          </a:lstStyle>
          <a:p>
            <a:pPr algn="ctr"/>
            <a:r>
              <a:rPr lang="en-US" sz="1800" dirty="0"/>
              <a:t>Culture Enthusiasts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6CD263-5E77-4762-8A3E-2B582A9FF20A}"/>
              </a:ext>
            </a:extLst>
          </p:cNvPr>
          <p:cNvSpPr txBox="1"/>
          <p:nvPr/>
        </p:nvSpPr>
        <p:spPr>
          <a:xfrm>
            <a:off x="933620" y="3135973"/>
            <a:ext cx="20314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Travelers who value exclusivity and impeccable service are willing to pay a premium price for top-tier experience (Sun, 2011)</a:t>
            </a:r>
            <a:endParaRPr lang="en-PK" sz="11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8E37EE-00AF-4FD6-9ACF-B5DBAFBAE0D7}"/>
              </a:ext>
            </a:extLst>
          </p:cNvPr>
          <p:cNvSpPr txBox="1"/>
          <p:nvPr/>
        </p:nvSpPr>
        <p:spPr>
          <a:xfrm>
            <a:off x="3424234" y="3135973"/>
            <a:ext cx="20314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Workaholics who require not only comfortable accommodations but also a decent environment for meetings and events</a:t>
            </a:r>
            <a:endParaRPr lang="en-PK" sz="11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130CF31-2A7F-4B2C-8759-5B2E6BAFB4C6}"/>
              </a:ext>
            </a:extLst>
          </p:cNvPr>
          <p:cNvSpPr txBox="1"/>
          <p:nvPr/>
        </p:nvSpPr>
        <p:spPr>
          <a:xfrm>
            <a:off x="6091222" y="3135972"/>
            <a:ext cx="20314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Customers who value enriched history and are eager to experience a piece of Singapore’s heritage visit this hotel </a:t>
            </a:r>
            <a:endParaRPr lang="en-PK" sz="1100"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58"/>
          <p:cNvPicPr preferRelativeResize="0"/>
          <p:nvPr/>
        </p:nvPicPr>
        <p:blipFill>
          <a:blip r:embed="rId3"/>
          <a:srcRect l="11129" r="11129"/>
          <a:stretch/>
        </p:blipFill>
        <p:spPr>
          <a:xfrm>
            <a:off x="4677540" y="2571750"/>
            <a:ext cx="1707974" cy="1463436"/>
          </a:xfrm>
          <a:prstGeom prst="round2DiagRect">
            <a:avLst>
              <a:gd name="adj1" fmla="val 0"/>
              <a:gd name="adj2" fmla="val 26503"/>
            </a:avLst>
          </a:prstGeom>
          <a:noFill/>
          <a:ln>
            <a:noFill/>
          </a:ln>
        </p:spPr>
      </p:pic>
      <p:sp>
        <p:nvSpPr>
          <p:cNvPr id="449" name="Google Shape;449;p58"/>
          <p:cNvSpPr txBox="1">
            <a:spLocks noGrp="1"/>
          </p:cNvSpPr>
          <p:nvPr>
            <p:ph type="title"/>
          </p:nvPr>
        </p:nvSpPr>
        <p:spPr>
          <a:xfrm>
            <a:off x="1299119" y="561883"/>
            <a:ext cx="6119930" cy="169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i="0" dirty="0"/>
              <a:t>Why Consumers Choose Raffles?</a:t>
            </a:r>
            <a:endParaRPr sz="3600" i="0" dirty="0"/>
          </a:p>
        </p:txBody>
      </p:sp>
      <p:sp>
        <p:nvSpPr>
          <p:cNvPr id="451" name="Google Shape;451;p5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450" name="Google Shape;450;p58"/>
          <p:cNvSpPr txBox="1">
            <a:spLocks noGrp="1"/>
          </p:cNvSpPr>
          <p:nvPr>
            <p:ph type="subTitle" idx="4294967295"/>
          </p:nvPr>
        </p:nvSpPr>
        <p:spPr>
          <a:xfrm>
            <a:off x="770544" y="1222819"/>
            <a:ext cx="4869975" cy="301957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Customers prioritize Raffles for their events because of its: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High Rankings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Exceptional Service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Cultural Heritage 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Historical Architecture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Luxurious Accommodations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Exclusivity 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Outstanding Employees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Fine Dining Experience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</p:txBody>
      </p:sp>
      <p:pic>
        <p:nvPicPr>
          <p:cNvPr id="452" name="Google Shape;452;p58"/>
          <p:cNvPicPr preferRelativeResize="0"/>
          <p:nvPr/>
        </p:nvPicPr>
        <p:blipFill>
          <a:blip r:embed="rId4"/>
          <a:srcRect l="10220" r="10220"/>
          <a:stretch/>
        </p:blipFill>
        <p:spPr>
          <a:xfrm flipH="1">
            <a:off x="6621983" y="1575781"/>
            <a:ext cx="1522205" cy="1367605"/>
          </a:xfrm>
          <a:prstGeom prst="round2DiagRect">
            <a:avLst>
              <a:gd name="adj1" fmla="val 32971"/>
              <a:gd name="adj2" fmla="val 0"/>
            </a:avLst>
          </a:prstGeom>
          <a:noFill/>
          <a:ln>
            <a:noFill/>
          </a:ln>
        </p:spPr>
      </p:pic>
      <p:sp>
        <p:nvSpPr>
          <p:cNvPr id="453" name="Google Shape;453;p58"/>
          <p:cNvSpPr/>
          <p:nvPr/>
        </p:nvSpPr>
        <p:spPr>
          <a:xfrm>
            <a:off x="5876988" y="2467911"/>
            <a:ext cx="659220" cy="613176"/>
          </a:xfrm>
          <a:prstGeom prst="ellips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p58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</p:spTree>
    <p:extLst>
      <p:ext uri="{BB962C8B-B14F-4D97-AF65-F5344CB8AC3E}">
        <p14:creationId xmlns:p14="http://schemas.microsoft.com/office/powerpoint/2010/main" val="372149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58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454" name="Google Shape;454;p58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3EB9235-7ED8-44C1-9D3C-4FE7DD73C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3805" y="1313690"/>
            <a:ext cx="4848446" cy="2618809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4CE8418-5C31-4CF8-8026-DE0ECDB3DF2B}"/>
              </a:ext>
            </a:extLst>
          </p:cNvPr>
          <p:cNvSpPr txBox="1"/>
          <p:nvPr/>
        </p:nvSpPr>
        <p:spPr>
          <a:xfrm>
            <a:off x="4305400" y="861515"/>
            <a:ext cx="3812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Cormorant Upright" panose="020B0604020202020204" charset="0"/>
                <a:ea typeface="Ebrima" panose="02000000000000000000" pitchFamily="2" charset="0"/>
                <a:cs typeface="Ebrima" panose="02000000000000000000" pitchFamily="2" charset="0"/>
              </a:rPr>
              <a:t>Audience Distribution by Age Range </a:t>
            </a:r>
            <a:endParaRPr lang="en-PK" sz="1800" b="1" dirty="0">
              <a:latin typeface="Cormorant Upright" panose="020B0604020202020204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5AC58577-D682-44B9-A844-A87B14C98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293" y="507497"/>
            <a:ext cx="3925200" cy="1041621"/>
          </a:xfrm>
        </p:spPr>
        <p:txBody>
          <a:bodyPr/>
          <a:lstStyle/>
          <a:p>
            <a:pPr algn="l"/>
            <a:r>
              <a:rPr lang="en-US" sz="4400" dirty="0"/>
              <a:t>Cont…</a:t>
            </a:r>
            <a:endParaRPr lang="en-PK" sz="4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5CDB3B-8240-453A-8335-D1A702DB148B}"/>
              </a:ext>
            </a:extLst>
          </p:cNvPr>
          <p:cNvSpPr txBox="1"/>
          <p:nvPr/>
        </p:nvSpPr>
        <p:spPr>
          <a:xfrm>
            <a:off x="876293" y="1304240"/>
            <a:ext cx="2717512" cy="2637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This audience composition reveals Raffle current market share across various audiences. Among its visitors, 50.86% are male and 49.14% female. The largest age group of visitors are 25 - 34 year old (similarweb, 2023).</a:t>
            </a:r>
            <a:endParaRPr lang="en-PK" dirty="0"/>
          </a:p>
        </p:txBody>
      </p:sp>
    </p:spTree>
    <p:extLst>
      <p:ext uri="{BB962C8B-B14F-4D97-AF65-F5344CB8AC3E}">
        <p14:creationId xmlns:p14="http://schemas.microsoft.com/office/powerpoint/2010/main" val="5541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55"/>
          <p:cNvSpPr txBox="1">
            <a:spLocks noGrp="1"/>
          </p:cNvSpPr>
          <p:nvPr>
            <p:ph type="sldNum" idx="12"/>
          </p:nvPr>
        </p:nvSpPr>
        <p:spPr>
          <a:xfrm>
            <a:off x="8325100" y="4400342"/>
            <a:ext cx="539400" cy="4635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97E3170-9387-4BF5-9C75-B4AC81B690C1}"/>
              </a:ext>
            </a:extLst>
          </p:cNvPr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pPr algn="ctr"/>
            <a:r>
              <a:rPr lang="en" i="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Guest Services &amp; Facilities (General)</a:t>
            </a:r>
            <a:endParaRPr lang="en-PK" i="0"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98" name="Google Shape;398;p55"/>
          <p:cNvSpPr txBox="1"/>
          <p:nvPr/>
        </p:nvSpPr>
        <p:spPr>
          <a:xfrm>
            <a:off x="285700" y="4400342"/>
            <a:ext cx="8039400" cy="46295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729CF5CE-40CD-458D-8189-5422CB0447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041590"/>
              </p:ext>
            </p:extLst>
          </p:nvPr>
        </p:nvGraphicFramePr>
        <p:xfrm>
          <a:off x="937341" y="1198813"/>
          <a:ext cx="7486659" cy="309998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495553">
                  <a:extLst>
                    <a:ext uri="{9D8B030D-6E8A-4147-A177-3AD203B41FA5}">
                      <a16:colId xmlns:a16="http://schemas.microsoft.com/office/drawing/2014/main" val="1150066274"/>
                    </a:ext>
                  </a:extLst>
                </a:gridCol>
                <a:gridCol w="2682224">
                  <a:extLst>
                    <a:ext uri="{9D8B030D-6E8A-4147-A177-3AD203B41FA5}">
                      <a16:colId xmlns:a16="http://schemas.microsoft.com/office/drawing/2014/main" val="1669124120"/>
                    </a:ext>
                  </a:extLst>
                </a:gridCol>
                <a:gridCol w="2308882">
                  <a:extLst>
                    <a:ext uri="{9D8B030D-6E8A-4147-A177-3AD203B41FA5}">
                      <a16:colId xmlns:a16="http://schemas.microsoft.com/office/drawing/2014/main" val="1154740935"/>
                    </a:ext>
                  </a:extLst>
                </a:gridCol>
              </a:tblGrid>
              <a:tr h="448224">
                <a:tc>
                  <a:txBody>
                    <a:bodyPr/>
                    <a:lstStyle/>
                    <a:p>
                      <a:pPr algn="l"/>
                      <a:r>
                        <a:rPr kumimoji="0" lang="en-US" sz="2000" b="1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  <a:lumOff val="90000"/>
                            </a:schemeClr>
                          </a:solidFill>
                          <a:effectLst/>
                          <a:uLnTx/>
                          <a:uFillTx/>
                          <a:latin typeface="Cormorant Upright" panose="020B0604020202020204" charset="0"/>
                          <a:sym typeface="Cormorant Upright"/>
                        </a:rPr>
                        <a:t>Nature</a:t>
                      </a:r>
                      <a:endParaRPr lang="en-PK" dirty="0">
                        <a:solidFill>
                          <a:schemeClr val="bg2">
                            <a:lumMod val="10000"/>
                            <a:lumOff val="90000"/>
                          </a:schemeClr>
                        </a:solidFill>
                        <a:latin typeface="Cormorant Upright" panose="020B060402020202020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sz="2000" b="1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23232">
                              <a:lumMod val="10000"/>
                              <a:lumOff val="90000"/>
                            </a:srgbClr>
                          </a:solidFill>
                          <a:effectLst/>
                          <a:uLnTx/>
                          <a:uFillTx/>
                          <a:latin typeface="Cormorant Upright" panose="020B0604020202020204" charset="0"/>
                          <a:sym typeface="Cormorant Upright"/>
                        </a:rPr>
                        <a:t>Scope</a:t>
                      </a:r>
                      <a:endParaRPr lang="en-PK" dirty="0">
                        <a:latin typeface="Cormorant Upright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sz="2000" b="1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23232">
                              <a:lumMod val="10000"/>
                              <a:lumOff val="90000"/>
                            </a:srgbClr>
                          </a:solidFill>
                          <a:effectLst/>
                          <a:uLnTx/>
                          <a:uFillTx/>
                          <a:latin typeface="Cormorant Upright" panose="020B0604020202020204" charset="0"/>
                          <a:sym typeface="Cormorant Upright"/>
                        </a:rPr>
                        <a:t>Role</a:t>
                      </a:r>
                      <a:endParaRPr lang="en-PK" dirty="0">
                        <a:latin typeface="Cormorant Upright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588775441"/>
                  </a:ext>
                </a:extLst>
              </a:tr>
              <a:tr h="253894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Hotels provide hospitality and accommodation services to guests (Hargreaves, 2015).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Services are diverse and customer-centric.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The nature of these services focus on quality, comfort, and convenience to ensure guest satisfaction. </a:t>
                      </a:r>
                    </a:p>
                  </a:txBody>
                  <a:tcPr>
                    <a:solidFill>
                      <a:schemeClr val="bg2">
                        <a:lumMod val="25000"/>
                        <a:lumOff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The scope of guest services and facilities in hotels is both extensive and multifaceted.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Lodging, food &amp; beverage, business events, safety, and security, customer service, and sustainability are all different services that hotels provide (Suprayitno and Heng, 2021).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PK" dirty="0"/>
                    </a:p>
                  </a:txBody>
                  <a:tcPr>
                    <a:solidFill>
                      <a:schemeClr val="bg2">
                        <a:lumMod val="25000"/>
                        <a:lumOff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Enhance guest experience and provide competitive advantage to the hotel.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Builds a positive brand image and increases revenue.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Meets guests needs and ensures customer loyalty through compliance.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PK" dirty="0">
                        <a:latin typeface="Ebrima" panose="02000000000000000000" pitchFamily="2" charset="0"/>
                        <a:ea typeface="Ebrima" panose="02000000000000000000" pitchFamily="2" charset="0"/>
                        <a:cs typeface="Ebrima" panose="02000000000000000000" pitchFamily="2" charset="0"/>
                      </a:endParaRPr>
                    </a:p>
                  </a:txBody>
                  <a:tcPr>
                    <a:solidFill>
                      <a:schemeClr val="bg2">
                        <a:lumMod val="25000"/>
                        <a:lumOff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815052"/>
                  </a:ext>
                </a:extLst>
              </a:tr>
            </a:tbl>
          </a:graphicData>
        </a:graphic>
      </p:graphicFrame>
      <p:pic>
        <p:nvPicPr>
          <p:cNvPr id="34" name="Graphic 33" descr="Business Growth with solid fill">
            <a:extLst>
              <a:ext uri="{FF2B5EF4-FFF2-40B4-BE49-F238E27FC236}">
                <a16:creationId xmlns:a16="http://schemas.microsoft.com/office/drawing/2014/main" id="{BA6AC4BB-1652-4C92-827D-56446396CF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66800" y="1172420"/>
            <a:ext cx="457200" cy="457200"/>
          </a:xfrm>
          <a:prstGeom prst="rect">
            <a:avLst/>
          </a:prstGeom>
        </p:spPr>
      </p:pic>
      <p:pic>
        <p:nvPicPr>
          <p:cNvPr id="36" name="Graphic 35" descr="Checklist with solid fill">
            <a:extLst>
              <a:ext uri="{FF2B5EF4-FFF2-40B4-BE49-F238E27FC236}">
                <a16:creationId xmlns:a16="http://schemas.microsoft.com/office/drawing/2014/main" id="{1B9FFFF1-2110-49B3-A7B8-706BAF62E1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35183" y="1206960"/>
            <a:ext cx="388123" cy="388123"/>
          </a:xfrm>
          <a:prstGeom prst="rect">
            <a:avLst/>
          </a:prstGeom>
        </p:spPr>
      </p:pic>
      <p:pic>
        <p:nvPicPr>
          <p:cNvPr id="38" name="Graphic 37" descr="Magnifying glass with solid fill">
            <a:extLst>
              <a:ext uri="{FF2B5EF4-FFF2-40B4-BE49-F238E27FC236}">
                <a16:creationId xmlns:a16="http://schemas.microsoft.com/office/drawing/2014/main" id="{12ABAF85-73B1-4867-8B26-8D4C58DFF7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20696" y="1245215"/>
            <a:ext cx="311611" cy="3116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55"/>
          <p:cNvSpPr txBox="1">
            <a:spLocks noGrp="1"/>
          </p:cNvSpPr>
          <p:nvPr>
            <p:ph type="sldNum" idx="12"/>
          </p:nvPr>
        </p:nvSpPr>
        <p:spPr>
          <a:xfrm>
            <a:off x="8325100" y="4400342"/>
            <a:ext cx="539400" cy="4635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97E3170-9387-4BF5-9C75-B4AC81B690C1}"/>
              </a:ext>
            </a:extLst>
          </p:cNvPr>
          <p:cNvSpPr>
            <a:spLocks noGrp="1"/>
          </p:cNvSpPr>
          <p:nvPr>
            <p:ph type="title" idx="15"/>
          </p:nvPr>
        </p:nvSpPr>
        <p:spPr/>
        <p:txBody>
          <a:bodyPr/>
          <a:lstStyle/>
          <a:p>
            <a:pPr algn="ctr"/>
            <a:r>
              <a:rPr lang="en" i="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Guest Services &amp; Facilities (Raffles)</a:t>
            </a:r>
            <a:endParaRPr lang="en-PK" i="0"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98" name="Google Shape;398;p55"/>
          <p:cNvSpPr txBox="1"/>
          <p:nvPr/>
        </p:nvSpPr>
        <p:spPr>
          <a:xfrm>
            <a:off x="285700" y="4400342"/>
            <a:ext cx="8039400" cy="462957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729CF5CE-40CD-458D-8189-5422CB0447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305002"/>
              </p:ext>
            </p:extLst>
          </p:nvPr>
        </p:nvGraphicFramePr>
        <p:xfrm>
          <a:off x="937341" y="1198813"/>
          <a:ext cx="7486659" cy="3099984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2495553">
                  <a:extLst>
                    <a:ext uri="{9D8B030D-6E8A-4147-A177-3AD203B41FA5}">
                      <a16:colId xmlns:a16="http://schemas.microsoft.com/office/drawing/2014/main" val="1150066274"/>
                    </a:ext>
                  </a:extLst>
                </a:gridCol>
                <a:gridCol w="2682224">
                  <a:extLst>
                    <a:ext uri="{9D8B030D-6E8A-4147-A177-3AD203B41FA5}">
                      <a16:colId xmlns:a16="http://schemas.microsoft.com/office/drawing/2014/main" val="1669124120"/>
                    </a:ext>
                  </a:extLst>
                </a:gridCol>
                <a:gridCol w="2308882">
                  <a:extLst>
                    <a:ext uri="{9D8B030D-6E8A-4147-A177-3AD203B41FA5}">
                      <a16:colId xmlns:a16="http://schemas.microsoft.com/office/drawing/2014/main" val="1154740935"/>
                    </a:ext>
                  </a:extLst>
                </a:gridCol>
              </a:tblGrid>
              <a:tr h="448224">
                <a:tc>
                  <a:txBody>
                    <a:bodyPr/>
                    <a:lstStyle/>
                    <a:p>
                      <a:pPr algn="l"/>
                      <a:r>
                        <a:rPr kumimoji="0" lang="en-US" sz="2000" b="1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  <a:lumOff val="90000"/>
                            </a:schemeClr>
                          </a:solidFill>
                          <a:effectLst/>
                          <a:uLnTx/>
                          <a:uFillTx/>
                          <a:latin typeface="Cormorant Upright" panose="020B0604020202020204" charset="0"/>
                          <a:sym typeface="Cormorant Upright"/>
                        </a:rPr>
                        <a:t>Nature</a:t>
                      </a:r>
                      <a:endParaRPr lang="en-PK" dirty="0">
                        <a:solidFill>
                          <a:schemeClr val="bg2">
                            <a:lumMod val="10000"/>
                            <a:lumOff val="90000"/>
                          </a:schemeClr>
                        </a:solidFill>
                        <a:latin typeface="Cormorant Upright" panose="020B060402020202020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sz="2000" b="1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23232">
                              <a:lumMod val="10000"/>
                              <a:lumOff val="90000"/>
                            </a:srgbClr>
                          </a:solidFill>
                          <a:effectLst/>
                          <a:uLnTx/>
                          <a:uFillTx/>
                          <a:latin typeface="Cormorant Upright" panose="020B0604020202020204" charset="0"/>
                          <a:sym typeface="Cormorant Upright"/>
                        </a:rPr>
                        <a:t>Scope</a:t>
                      </a:r>
                      <a:endParaRPr lang="en-PK" dirty="0">
                        <a:latin typeface="Cormorant Upright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sz="2000" b="1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323232">
                              <a:lumMod val="10000"/>
                              <a:lumOff val="90000"/>
                            </a:srgbClr>
                          </a:solidFill>
                          <a:effectLst/>
                          <a:uLnTx/>
                          <a:uFillTx/>
                          <a:latin typeface="Cormorant Upright" panose="020B0604020202020204" charset="0"/>
                          <a:sym typeface="Cormorant Upright"/>
                        </a:rPr>
                        <a:t>Role</a:t>
                      </a:r>
                      <a:endParaRPr lang="en-PK" dirty="0">
                        <a:latin typeface="Cormorant Upright" panose="020B060402020202020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588775441"/>
                  </a:ext>
                </a:extLst>
              </a:tr>
              <a:tr h="2538947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Service of Raffles Hotel is worldwide known for its cultural heritage and timeless elegance.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Deeply rooted in historical significance.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Emphasizes personalized guest experience.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solidFill>
                            <a:schemeClr val="tx1"/>
                          </a:solidFill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Provides an exclusive environment to guests who prioritize privacy. </a:t>
                      </a:r>
                    </a:p>
                  </a:txBody>
                  <a:tcPr>
                    <a:solidFill>
                      <a:schemeClr val="bg2">
                        <a:lumMod val="25000"/>
                        <a:lumOff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The scope of Raffles hotel is exquisite due to its diverse guest services.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From luxurious lodging services to multiple food and beverage options to numerous recreational facilities, this hotel has it all.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Allows customers to experience the local history of Singapore (Tan, 2019).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PK" dirty="0"/>
                    </a:p>
                  </a:txBody>
                  <a:tcPr>
                    <a:solidFill>
                      <a:schemeClr val="bg2">
                        <a:lumMod val="25000"/>
                        <a:lumOff val="75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The primary role of their guest services is to enhance the guest experience (Tan, 2022).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Preserves Singapore’s colonial heritage.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dirty="0">
                          <a:latin typeface="Ebrima" panose="02000000000000000000" pitchFamily="2" charset="0"/>
                          <a:ea typeface="Ebrima" panose="02000000000000000000" pitchFamily="2" charset="0"/>
                          <a:cs typeface="Ebrima" panose="02000000000000000000" pitchFamily="2" charset="0"/>
                        </a:rPr>
                        <a:t>The diverse services and facilities attract new customers and enhances its reputation.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PK" dirty="0">
                        <a:latin typeface="Ebrima" panose="02000000000000000000" pitchFamily="2" charset="0"/>
                        <a:ea typeface="Ebrima" panose="02000000000000000000" pitchFamily="2" charset="0"/>
                        <a:cs typeface="Ebrima" panose="02000000000000000000" pitchFamily="2" charset="0"/>
                      </a:endParaRPr>
                    </a:p>
                  </a:txBody>
                  <a:tcPr>
                    <a:solidFill>
                      <a:schemeClr val="bg2">
                        <a:lumMod val="25000"/>
                        <a:lumOff val="75000"/>
                        <a:alpha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815052"/>
                  </a:ext>
                </a:extLst>
              </a:tr>
            </a:tbl>
          </a:graphicData>
        </a:graphic>
      </p:graphicFrame>
      <p:pic>
        <p:nvPicPr>
          <p:cNvPr id="34" name="Graphic 33" descr="Business Growth with solid fill">
            <a:extLst>
              <a:ext uri="{FF2B5EF4-FFF2-40B4-BE49-F238E27FC236}">
                <a16:creationId xmlns:a16="http://schemas.microsoft.com/office/drawing/2014/main" id="{BA6AC4BB-1652-4C92-827D-56446396CF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66800" y="1172420"/>
            <a:ext cx="457200" cy="457200"/>
          </a:xfrm>
          <a:prstGeom prst="rect">
            <a:avLst/>
          </a:prstGeom>
        </p:spPr>
      </p:pic>
      <p:pic>
        <p:nvPicPr>
          <p:cNvPr id="36" name="Graphic 35" descr="Checklist with solid fill">
            <a:extLst>
              <a:ext uri="{FF2B5EF4-FFF2-40B4-BE49-F238E27FC236}">
                <a16:creationId xmlns:a16="http://schemas.microsoft.com/office/drawing/2014/main" id="{1B9FFFF1-2110-49B3-A7B8-706BAF62E1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35183" y="1206960"/>
            <a:ext cx="388123" cy="388123"/>
          </a:xfrm>
          <a:prstGeom prst="rect">
            <a:avLst/>
          </a:prstGeom>
        </p:spPr>
      </p:pic>
      <p:pic>
        <p:nvPicPr>
          <p:cNvPr id="38" name="Graphic 37" descr="Magnifying glass with solid fill">
            <a:extLst>
              <a:ext uri="{FF2B5EF4-FFF2-40B4-BE49-F238E27FC236}">
                <a16:creationId xmlns:a16="http://schemas.microsoft.com/office/drawing/2014/main" id="{12ABAF85-73B1-4867-8B26-8D4C58DFF7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20696" y="1245215"/>
            <a:ext cx="311611" cy="31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3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63"/>
          <p:cNvSpPr txBox="1">
            <a:spLocks noGrp="1"/>
          </p:cNvSpPr>
          <p:nvPr>
            <p:ph type="subTitle" idx="1"/>
          </p:nvPr>
        </p:nvSpPr>
        <p:spPr>
          <a:xfrm>
            <a:off x="719999" y="1103720"/>
            <a:ext cx="5500047" cy="30920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lnSpc>
                <a:spcPct val="150000"/>
              </a:lnSpc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Hospitality in the hotel industry is a significant element that brings a lot of benefits to businesses </a:t>
            </a: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(Hendron, 2021)</a:t>
            </a: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These include: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Guest Satisfaction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Huge Customer Base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Positive Reputation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Competitive Advantage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Revenue Generation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Brand Differentiation</a:t>
            </a: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(Langer, 2022)</a:t>
            </a:r>
            <a:endParaRPr dirty="0"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520" name="Google Shape;520;p63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521" name="Google Shape;521;p63"/>
          <p:cNvSpPr txBox="1">
            <a:spLocks noGrp="1"/>
          </p:cNvSpPr>
          <p:nvPr>
            <p:ph type="title" idx="6"/>
          </p:nvPr>
        </p:nvSpPr>
        <p:spPr>
          <a:xfrm>
            <a:off x="720000" y="442281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Importance of Hospitality </a:t>
            </a:r>
            <a:endParaRPr dirty="0"/>
          </a:p>
        </p:txBody>
      </p:sp>
      <p:sp>
        <p:nvSpPr>
          <p:cNvPr id="522" name="Google Shape;522;p63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pic>
        <p:nvPicPr>
          <p:cNvPr id="523" name="Google Shape;523;p63"/>
          <p:cNvPicPr preferRelativeResize="0"/>
          <p:nvPr/>
        </p:nvPicPr>
        <p:blipFill>
          <a:blip r:embed="rId3"/>
          <a:srcRect l="21938" r="21938"/>
          <a:stretch/>
        </p:blipFill>
        <p:spPr>
          <a:xfrm>
            <a:off x="6220046" y="1398701"/>
            <a:ext cx="1100700" cy="1036264"/>
          </a:xfrm>
          <a:prstGeom prst="round2SameRect">
            <a:avLst>
              <a:gd name="adj1" fmla="val 50000"/>
              <a:gd name="adj2" fmla="val 0"/>
            </a:avLst>
          </a:prstGeom>
          <a:noFill/>
          <a:ln>
            <a:solidFill>
              <a:schemeClr val="tx1"/>
            </a:solidFill>
          </a:ln>
        </p:spPr>
      </p:pic>
      <p:pic>
        <p:nvPicPr>
          <p:cNvPr id="524" name="Google Shape;524;p63"/>
          <p:cNvPicPr preferRelativeResize="0"/>
          <p:nvPr/>
        </p:nvPicPr>
        <p:blipFill>
          <a:blip r:embed="rId4"/>
          <a:srcRect l="16650" r="16650"/>
          <a:stretch/>
        </p:blipFill>
        <p:spPr>
          <a:xfrm>
            <a:off x="6220046" y="3003516"/>
            <a:ext cx="1100700" cy="1036264"/>
          </a:xfrm>
          <a:prstGeom prst="round2SameRect">
            <a:avLst>
              <a:gd name="adj1" fmla="val 50000"/>
              <a:gd name="adj2" fmla="val 0"/>
            </a:avLst>
          </a:prstGeom>
          <a:noFill/>
          <a:ln>
            <a:solidFill>
              <a:schemeClr val="tx1"/>
            </a:solidFill>
          </a:ln>
        </p:spPr>
      </p:pic>
      <p:pic>
        <p:nvPicPr>
          <p:cNvPr id="525" name="Google Shape;525;p63"/>
          <p:cNvPicPr preferRelativeResize="0"/>
          <p:nvPr/>
        </p:nvPicPr>
        <p:blipFill>
          <a:blip r:embed="rId5"/>
          <a:srcRect l="21857" r="21857"/>
          <a:stretch/>
        </p:blipFill>
        <p:spPr>
          <a:xfrm>
            <a:off x="7494100" y="2201108"/>
            <a:ext cx="1100700" cy="1036264"/>
          </a:xfrm>
          <a:prstGeom prst="round2SameRect">
            <a:avLst>
              <a:gd name="adj1" fmla="val 50000"/>
              <a:gd name="adj2" fmla="val 0"/>
            </a:avLst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63"/>
          <p:cNvSpPr txBox="1">
            <a:spLocks noGrp="1"/>
          </p:cNvSpPr>
          <p:nvPr>
            <p:ph type="subTitle" idx="1"/>
          </p:nvPr>
        </p:nvSpPr>
        <p:spPr>
          <a:xfrm>
            <a:off x="3835147" y="1135227"/>
            <a:ext cx="4489953" cy="287304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Hotels meet guest expectations or needs through: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Clear Communication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Personalization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Quality Service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Well-maintained Facilities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Accurate Billing</a:t>
            </a:r>
          </a:p>
          <a:p>
            <a:pPr marL="28575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Safety and Security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Regular Maintenance </a:t>
            </a:r>
          </a:p>
          <a:p>
            <a:pPr marL="0" lvl="0" indent="0">
              <a:lnSpc>
                <a:spcPct val="150000"/>
              </a:lnSpc>
            </a:pPr>
            <a:r>
              <a:rPr lang="en-US" dirty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(Chamberlain, 2021).</a:t>
            </a:r>
          </a:p>
        </p:txBody>
      </p:sp>
      <p:sp>
        <p:nvSpPr>
          <p:cNvPr id="520" name="Google Shape;520;p63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521" name="Google Shape;521;p63"/>
          <p:cNvSpPr txBox="1">
            <a:spLocks noGrp="1"/>
          </p:cNvSpPr>
          <p:nvPr>
            <p:ph type="title" idx="6"/>
          </p:nvPr>
        </p:nvSpPr>
        <p:spPr>
          <a:xfrm>
            <a:off x="1098211" y="384364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/>
              <a:t>How Hotels meet Guest Expectations</a:t>
            </a:r>
            <a:endParaRPr sz="2800" dirty="0"/>
          </a:p>
        </p:txBody>
      </p:sp>
      <p:sp>
        <p:nvSpPr>
          <p:cNvPr id="522" name="Google Shape;522;p63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  <p:pic>
        <p:nvPicPr>
          <p:cNvPr id="523" name="Google Shape;523;p63"/>
          <p:cNvPicPr preferRelativeResize="0"/>
          <p:nvPr/>
        </p:nvPicPr>
        <p:blipFill>
          <a:blip r:embed="rId3"/>
          <a:srcRect l="12824" r="12824"/>
          <a:stretch/>
        </p:blipFill>
        <p:spPr>
          <a:xfrm>
            <a:off x="914398" y="1203438"/>
            <a:ext cx="2502527" cy="2736624"/>
          </a:xfrm>
          <a:prstGeom prst="round2SameRect">
            <a:avLst>
              <a:gd name="adj1" fmla="val 50000"/>
              <a:gd name="adj2" fmla="val 0"/>
            </a:avLst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1841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" name="Google Shape;459;p59"/>
          <p:cNvPicPr preferRelativeResize="0"/>
          <p:nvPr/>
        </p:nvPicPr>
        <p:blipFill>
          <a:blip r:embed="rId3"/>
          <a:srcRect l="15275" r="15275"/>
          <a:stretch/>
        </p:blipFill>
        <p:spPr>
          <a:xfrm>
            <a:off x="856833" y="3026794"/>
            <a:ext cx="1303200" cy="1251600"/>
          </a:xfrm>
          <a:prstGeom prst="round2DiagRect">
            <a:avLst>
              <a:gd name="adj1" fmla="val 0"/>
              <a:gd name="adj2" fmla="val 26503"/>
            </a:avLst>
          </a:prstGeom>
          <a:noFill/>
          <a:ln>
            <a:noFill/>
          </a:ln>
        </p:spPr>
      </p:pic>
      <p:sp>
        <p:nvSpPr>
          <p:cNvPr id="460" name="Google Shape;460;p59"/>
          <p:cNvSpPr/>
          <p:nvPr/>
        </p:nvSpPr>
        <p:spPr>
          <a:xfrm rot="-5400000" flipH="1">
            <a:off x="1590646" y="2385576"/>
            <a:ext cx="1035600" cy="103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61" name="Google Shape;461;p59"/>
          <p:cNvPicPr preferRelativeResize="0"/>
          <p:nvPr/>
        </p:nvPicPr>
        <p:blipFill>
          <a:blip r:embed="rId4"/>
          <a:srcRect l="14638" r="14638"/>
          <a:stretch/>
        </p:blipFill>
        <p:spPr>
          <a:xfrm flipH="1">
            <a:off x="6901700" y="570126"/>
            <a:ext cx="1684200" cy="1587600"/>
          </a:xfrm>
          <a:prstGeom prst="round2DiagRect">
            <a:avLst>
              <a:gd name="adj1" fmla="val 32971"/>
              <a:gd name="adj2" fmla="val 0"/>
            </a:avLst>
          </a:prstGeom>
          <a:noFill/>
          <a:ln>
            <a:noFill/>
          </a:ln>
        </p:spPr>
      </p:pic>
      <p:sp>
        <p:nvSpPr>
          <p:cNvPr id="462" name="Google Shape;462;p59"/>
          <p:cNvSpPr/>
          <p:nvPr/>
        </p:nvSpPr>
        <p:spPr>
          <a:xfrm>
            <a:off x="6362475" y="1571375"/>
            <a:ext cx="1035600" cy="1035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3" name="Google Shape;463;p59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464" name="Google Shape;464;p59"/>
          <p:cNvSpPr txBox="1">
            <a:spLocks noGrp="1"/>
          </p:cNvSpPr>
          <p:nvPr>
            <p:ph type="title"/>
          </p:nvPr>
        </p:nvSpPr>
        <p:spPr>
          <a:xfrm>
            <a:off x="1972488" y="812895"/>
            <a:ext cx="4659600" cy="98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Conclusion</a:t>
            </a:r>
            <a:endParaRPr sz="4800" dirty="0"/>
          </a:p>
        </p:txBody>
      </p:sp>
      <p:sp>
        <p:nvSpPr>
          <p:cNvPr id="465" name="Google Shape;465;p59"/>
          <p:cNvSpPr txBox="1">
            <a:spLocks noGrp="1"/>
          </p:cNvSpPr>
          <p:nvPr>
            <p:ph type="subTitle" idx="1"/>
          </p:nvPr>
        </p:nvSpPr>
        <p:spPr>
          <a:xfrm>
            <a:off x="1729737" y="1589797"/>
            <a:ext cx="5089796" cy="24176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“Raffles is a hotel known for its cultural heritage and modern excellence. From the exceptional architecture to its </a:t>
            </a:r>
            <a:r>
              <a:rPr lang="en-US" dirty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luxury services, this hotel offers a personalized experience to all guests, and thus maintains a huge customer base.”</a:t>
            </a:r>
            <a:endParaRPr dirty="0">
              <a:solidFill>
                <a:schemeClr val="bg1"/>
              </a:solidFill>
              <a:latin typeface="Ebrima" panose="02000000000000000000" pitchFamily="2" charset="0"/>
              <a:ea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466" name="Google Shape;466;p59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60"/>
          <p:cNvSpPr txBox="1">
            <a:spLocks noGrp="1"/>
          </p:cNvSpPr>
          <p:nvPr>
            <p:ph type="title"/>
          </p:nvPr>
        </p:nvSpPr>
        <p:spPr>
          <a:xfrm>
            <a:off x="720000" y="429768"/>
            <a:ext cx="7704000" cy="667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bg2">
                    <a:lumMod val="10000"/>
                    <a:lumOff val="90000"/>
                  </a:schemeClr>
                </a:solidFill>
              </a:rPr>
              <a:t>References</a:t>
            </a:r>
            <a:endParaRPr i="1" dirty="0">
              <a:solidFill>
                <a:schemeClr val="bg2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472" name="Google Shape;472;p60"/>
          <p:cNvSpPr txBox="1">
            <a:spLocks noGrp="1"/>
          </p:cNvSpPr>
          <p:nvPr>
            <p:ph type="subTitle" idx="1"/>
          </p:nvPr>
        </p:nvSpPr>
        <p:spPr>
          <a:xfrm>
            <a:off x="279500" y="1076986"/>
            <a:ext cx="8613574" cy="36164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Chamberlain, M. (2021).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12 Top Guest Expectations in a Hotel: And How to Meet Them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[online] Hotefy. Available at: https://get.hotefy.com/guest-expectations-in-a-hotel-how-to-meet-them/#:~:text=to%20cover%20this.- [Accessed 6 Oct. 2023].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Hargreaves, C.A. (2015). Analysis of Hotel Guest Satisfaction Ratings and Reviews: An Application in Singapore.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American Journal of Marketing Research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, 1(4), pp.208–214.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Hendron, A. (2021).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The Importance of the Hospitality Industry &amp; Its Four Sectors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[online] Epos Now. Available at: https://www.eposnow.com/uk/resources/importance-of-the-hospitality-industry/.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Langer, D. (2022).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How Raffles Is Setting A New Standard In Luxury Hospitality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[online] Jing Daily. Available at: https://jingdaily.com/luxury-hospitality-raffles-istanbul-customer-service/ [Accessed 6 Oct. 2023].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Raffles (n.d.).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About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[online] www.raffles.com. Available at: https://www.raffles.com/about/ [Accessed 6 Oct. 2023].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similarweb. (2023).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Raffles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[online] Available at: https://www.similarweb.com/website/raffles.com/#ranking.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Sun, L. (2011). The Core Competences and Strategic Management of Raffles — A Case Study of Singapore Hotel Industry.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International Journal of Innovation, Management and Technology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, 2(4), pp.270–273.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Suprayitno, B. and Heng, H. (2021). Significance of the Hotel and Tourism Sector on Economic Development in Singapore.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Journal of Hospitality and Tourism Management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, 4(2), pp.1–10. doi:https://stratfordjournals.org/journals/index.php/Journal-of-Hospitality/article/view/846.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Tan, J.H. (2022).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Raffles Hotel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. [online] www.nlb.gov.sg. Available at: https://www.nlb.gov.sg/main/article-detail?cmsuuid=626de813-59c0-47a3-8f5d-b4e8bdea2196#:~:text=The%20hotel%20is%20particularly%20known [Accessed 6 Oct. 2023].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Tan, S. (2019). </a:t>
            </a:r>
            <a:r>
              <a:rPr lang="en-US" sz="800" i="1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RAFFLES HOTEL: HOW DOES OLD WORLD CHARM APPEAL TO MILLENNIALS?</a:t>
            </a:r>
            <a:r>
              <a:rPr lang="en-US" sz="800" dirty="0">
                <a:solidFill>
                  <a:schemeClr val="bg1"/>
                </a:solidFill>
                <a:effectLst/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 [online] www.linkedin.com. Available at: https://www.linkedin.com/pulse/raffles-hotel-how-does-old-world-charm-appeal-millennials-sandra-tan/ [Accessed 6 Oct. 2023].</a:t>
            </a:r>
          </a:p>
        </p:txBody>
      </p:sp>
      <p:sp>
        <p:nvSpPr>
          <p:cNvPr id="473" name="Google Shape;473;p60"/>
          <p:cNvSpPr txBox="1">
            <a:spLocks noGrp="1"/>
          </p:cNvSpPr>
          <p:nvPr>
            <p:ph type="sldNum" idx="12"/>
          </p:nvPr>
        </p:nvSpPr>
        <p:spPr>
          <a:xfrm>
            <a:off x="8325100" y="4328700"/>
            <a:ext cx="5394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474" name="Google Shape;474;p60"/>
          <p:cNvSpPr txBox="1"/>
          <p:nvPr/>
        </p:nvSpPr>
        <p:spPr>
          <a:xfrm>
            <a:off x="285700" y="4328700"/>
            <a:ext cx="8039400" cy="534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 i="1" dirty="0">
              <a:solidFill>
                <a:schemeClr val="dk1"/>
              </a:solidFill>
              <a:latin typeface="Cormorant Upright"/>
              <a:ea typeface="Cormorant Upright"/>
              <a:cs typeface="Cormorant Upright"/>
              <a:sym typeface="Cormorant Uprigh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outique Hotel Pitch Deck XL by Slidesgo">
  <a:themeElements>
    <a:clrScheme name="Custom 2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323232"/>
      </a:accent1>
      <a:accent2>
        <a:srgbClr val="656565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1135</Words>
  <Application>Microsoft Office PowerPoint</Application>
  <PresentationFormat>On-screen Show (16:9)</PresentationFormat>
  <Paragraphs>114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Ebrima</vt:lpstr>
      <vt:lpstr>Roboto Condensed</vt:lpstr>
      <vt:lpstr>Karla</vt:lpstr>
      <vt:lpstr>Cormorant Upright</vt:lpstr>
      <vt:lpstr>Arial</vt:lpstr>
      <vt:lpstr>Wingdings</vt:lpstr>
      <vt:lpstr>Boutique Hotel Pitch Deck XL by Slidesgo</vt:lpstr>
      <vt:lpstr>Raffles Hotel: The role and importance of hospitality &amp; guest services within the hotel industry </vt:lpstr>
      <vt:lpstr>Introduction</vt:lpstr>
      <vt:lpstr>Introduction</vt:lpstr>
      <vt:lpstr>Main Consumers</vt:lpstr>
      <vt:lpstr>Why Consumers Choose Raffles?</vt:lpstr>
      <vt:lpstr>Cont…</vt:lpstr>
      <vt:lpstr>Guest Services &amp; Facilities (General)</vt:lpstr>
      <vt:lpstr>Guest Services &amp; Facilities (Raffles)</vt:lpstr>
      <vt:lpstr>Importance of Hospitality </vt:lpstr>
      <vt:lpstr>How Hotels meet Guest Expectations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Raffles Hotel: The role and importance of hospitality &amp; guest services within the hotel industry</dc:title>
  <dc:creator>FLH</dc:creator>
  <cp:lastModifiedBy>Ciprian Isar</cp:lastModifiedBy>
  <cp:revision>28</cp:revision>
  <dcterms:modified xsi:type="dcterms:W3CDTF">2023-10-16T14:11:20Z</dcterms:modified>
</cp:coreProperties>
</file>