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1" r:id="rId5"/>
    <p:sldId id="262" r:id="rId6"/>
    <p:sldId id="265" r:id="rId7"/>
    <p:sldId id="264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4346F1-A769-4E50-B96E-B5FCE4320107}" v="211" dt="2023-02-03T17:28:43.192"/>
    <p1510:client id="{5CFCBD84-816C-E979-B053-B50FBA4F7981}" v="40" dt="2023-02-10T15:20:48.757"/>
    <p1510:client id="{82C4754B-C3A6-D581-795A-2C9AC335D808}" v="339" dt="2023-02-19T17:54:21.900"/>
    <p1510:client id="{93EE3B7B-FE5C-9A14-7AA0-7CC1931636A8}" v="274" dt="2023-02-15T12:52:46.900"/>
    <p1510:client id="{A7C7AB43-8518-C159-98E8-10CFE73F1F31}" v="259" dt="2023-02-06T21:24:41.984"/>
    <p1510:client id="{B1C5BD68-70DF-3E1D-5810-FCEF936377D6}" v="71" dt="2023-02-03T21:26:13.998"/>
    <p1510:client id="{B867E207-224E-602D-F5A9-C21E528615DF}" v="555" dt="2023-02-10T20:23:23.743"/>
    <p1510:client id="{FAFFD5BB-A75C-694F-FE04-B4EE0F931943}" v="1294" dt="2023-02-18T22:44:15.9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a Pereira Anjos Ministro (2117725)" userId="S::2117725@student.uwtsd.ac.uk::a34f1826-ae03-4c58-9689-18ab31d03f44" providerId="AD" clId="Web-{5CFCBD84-816C-E979-B053-B50FBA4F7981}"/>
    <pc:docChg chg="modSld">
      <pc:chgData name="Adriana Pereira Anjos Ministro (2117725)" userId="S::2117725@student.uwtsd.ac.uk::a34f1826-ae03-4c58-9689-18ab31d03f44" providerId="AD" clId="Web-{5CFCBD84-816C-E979-B053-B50FBA4F7981}" dt="2023-02-10T15:20:48.757" v="39" actId="20577"/>
      <pc:docMkLst>
        <pc:docMk/>
      </pc:docMkLst>
      <pc:sldChg chg="modSp">
        <pc:chgData name="Adriana Pereira Anjos Ministro (2117725)" userId="S::2117725@student.uwtsd.ac.uk::a34f1826-ae03-4c58-9689-18ab31d03f44" providerId="AD" clId="Web-{5CFCBD84-816C-E979-B053-B50FBA4F7981}" dt="2023-02-10T15:20:48.757" v="39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5CFCBD84-816C-E979-B053-B50FBA4F7981}" dt="2023-02-10T15:20:48.757" v="39" actId="20577"/>
          <ac:spMkLst>
            <pc:docMk/>
            <pc:sldMk cId="3056798058" sldId="258"/>
            <ac:spMk id="3" creationId="{6282AA20-C50A-224C-2324-D079EB5D3E1C}"/>
          </ac:spMkLst>
        </pc:spChg>
      </pc:sldChg>
    </pc:docChg>
  </pc:docChgLst>
  <pc:docChgLst>
    <pc:chgData name="Adriana Pereira Anjos Ministro (2117725)" userId="S::2117725@student.uwtsd.ac.uk::a34f1826-ae03-4c58-9689-18ab31d03f44" providerId="AD" clId="Web-{93EE3B7B-FE5C-9A14-7AA0-7CC1931636A8}"/>
    <pc:docChg chg="modSld sldOrd">
      <pc:chgData name="Adriana Pereira Anjos Ministro (2117725)" userId="S::2117725@student.uwtsd.ac.uk::a34f1826-ae03-4c58-9689-18ab31d03f44" providerId="AD" clId="Web-{93EE3B7B-FE5C-9A14-7AA0-7CC1931636A8}" dt="2023-02-15T12:52:46.900" v="289" actId="20577"/>
      <pc:docMkLst>
        <pc:docMk/>
      </pc:docMkLst>
      <pc:sldChg chg="addSp delSp modSp mod setBg setClrOvrMap">
        <pc:chgData name="Adriana Pereira Anjos Ministro (2117725)" userId="S::2117725@student.uwtsd.ac.uk::a34f1826-ae03-4c58-9689-18ab31d03f44" providerId="AD" clId="Web-{93EE3B7B-FE5C-9A14-7AA0-7CC1931636A8}" dt="2023-02-15T11:18:01.965" v="118"/>
        <pc:sldMkLst>
          <pc:docMk/>
          <pc:sldMk cId="4207832738" sldId="257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2" creationId="{2DA72629-B1CC-6D1B-DC55-67B647D6ADE0}"/>
          </ac:spMkLst>
        </pc:spChg>
        <pc:spChg chg="mod or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3" creationId="{C120E057-6A8A-C6E1-9B90-5B40E95A8B6E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24" creationId="{27577DEC-D9A5-404D-9789-702F4319BEC8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spMkLst>
            <pc:docMk/>
            <pc:sldMk cId="4207832738" sldId="257"/>
            <ac:spMk id="32" creationId="{2783C067-F8BF-4755-B516-8A0CD74CF60C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spMkLst>
            <pc:docMk/>
            <pc:sldMk cId="4207832738" sldId="257"/>
            <ac:spMk id="34" creationId="{2ED796EC-E7FF-46DB-B912-FB08BF12AA6E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spMkLst>
            <pc:docMk/>
            <pc:sldMk cId="4207832738" sldId="257"/>
            <ac:spMk id="36" creationId="{549A2DAB-B431-487D-95AD-BB0FECB49E57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spMkLst>
            <pc:docMk/>
            <pc:sldMk cId="4207832738" sldId="257"/>
            <ac:spMk id="38" creationId="{0819F787-32B4-46A8-BC57-C6571BCEE243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8:01.949" v="117"/>
          <ac:spMkLst>
            <pc:docMk/>
            <pc:sldMk cId="4207832738" sldId="257"/>
            <ac:spMk id="43" creationId="{69370F01-B8C9-4CE4-824C-92B2792E6ED0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8:01.949" v="117"/>
          <ac:spMkLst>
            <pc:docMk/>
            <pc:sldMk cId="4207832738" sldId="257"/>
            <ac:spMk id="44" creationId="{0ADFFC45-3DC9-4433-926F-043E879D9DFC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50" creationId="{4F57DB1C-6494-4CC4-A5E8-931957565379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51" creationId="{FFFB778B-5206-4BB0-A468-327E71367654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52" creationId="{E6C0471D-BE03-4D81-BDB5-D510BC0D8A77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55" creationId="{A27691EB-14CF-4237-B5EB-C94B92677A05}"/>
          </ac:spMkLst>
        </pc:spChg>
        <pc:grpChg chg="add del">
          <ac:chgData name="Adriana Pereira Anjos Ministro (2117725)" userId="S::2117725@student.uwtsd.ac.uk::a34f1826-ae03-4c58-9689-18ab31d03f44" providerId="AD" clId="Web-{93EE3B7B-FE5C-9A14-7AA0-7CC1931636A8}" dt="2023-02-15T11:18:01.965" v="118"/>
          <ac:grpSpMkLst>
            <pc:docMk/>
            <pc:sldMk cId="4207832738" sldId="257"/>
            <ac:grpSpMk id="25" creationId="{CEEA9366-CEA8-4F23-B065-4337F0D836FE}"/>
          </ac:grpSpMkLst>
        </pc:grpChg>
        <pc:grpChg chg="add del">
          <ac:chgData name="Adriana Pereira Anjos Ministro (2117725)" userId="S::2117725@student.uwtsd.ac.uk::a34f1826-ae03-4c58-9689-18ab31d03f44" providerId="AD" clId="Web-{93EE3B7B-FE5C-9A14-7AA0-7CC1931636A8}" dt="2023-02-15T11:18:01.949" v="117"/>
          <ac:grpSpMkLst>
            <pc:docMk/>
            <pc:sldMk cId="4207832738" sldId="257"/>
            <ac:grpSpMk id="45" creationId="{B5F26A87-0610-435F-AA13-BD658385C9D9}"/>
          </ac:grpSpMkLst>
        </pc:grpChg>
        <pc:cxn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cxnSpMkLst>
            <pc:docMk/>
            <pc:sldMk cId="4207832738" sldId="257"/>
            <ac:cxnSpMk id="40" creationId="{C5ECDEE1-7093-418F-9CF5-24EEB115C1C1}"/>
          </ac:cxnSpMkLst>
        </pc:cxnChg>
        <pc:cxn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cxnSpMkLst>
            <pc:docMk/>
            <pc:sldMk cId="4207832738" sldId="257"/>
            <ac:cxnSpMk id="42" creationId="{045062AF-EB11-4651-BC4A-4DA21768DE8E}"/>
          </ac:cxnSpMkLst>
        </pc:cxnChg>
        <pc:cxn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cxnSpMkLst>
            <pc:docMk/>
            <pc:sldMk cId="4207832738" sldId="257"/>
            <ac:cxnSpMk id="53" creationId="{E5E836EB-03CD-4BA5-A751-21D2ACC28303}"/>
          </ac:cxnSpMkLst>
        </pc:cxnChg>
        <pc:cxn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cxnSpMkLst>
            <pc:docMk/>
            <pc:sldMk cId="4207832738" sldId="257"/>
            <ac:cxnSpMk id="54" creationId="{22721A85-1EA4-4D87-97AB-0BB4AB78F92D}"/>
          </ac:cxnSpMkLst>
        </pc:cxnChg>
      </pc:sldChg>
      <pc:sldChg chg="addSp delSp modSp">
        <pc:chgData name="Adriana Pereira Anjos Ministro (2117725)" userId="S::2117725@student.uwtsd.ac.uk::a34f1826-ae03-4c58-9689-18ab31d03f44" providerId="AD" clId="Web-{93EE3B7B-FE5C-9A14-7AA0-7CC1931636A8}" dt="2023-02-15T12:13:09.908" v="212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1:13:13.911" v="97"/>
          <ac:spMkLst>
            <pc:docMk/>
            <pc:sldMk cId="3056798058" sldId="258"/>
            <ac:spMk id="2" creationId="{7DBC6779-923A-7357-E31D-1FC18A0BA824}"/>
          </ac:spMkLst>
        </pc:spChg>
        <pc:spChg chg="mod ord">
          <ac:chgData name="Adriana Pereira Anjos Ministro (2117725)" userId="S::2117725@student.uwtsd.ac.uk::a34f1826-ae03-4c58-9689-18ab31d03f44" providerId="AD" clId="Web-{93EE3B7B-FE5C-9A14-7AA0-7CC1931636A8}" dt="2023-02-15T12:11:52.326" v="172" actId="20577"/>
          <ac:spMkLst>
            <pc:docMk/>
            <pc:sldMk cId="3056798058" sldId="258"/>
            <ac:spMk id="3" creationId="{6282AA20-C50A-224C-2324-D079EB5D3E1C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13.911" v="97"/>
          <ac:spMkLst>
            <pc:docMk/>
            <pc:sldMk cId="3056798058" sldId="258"/>
            <ac:spMk id="48" creationId="{603AE127-802C-459A-A612-DB85B67F0DC0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13.911" v="97"/>
          <ac:spMkLst>
            <pc:docMk/>
            <pc:sldMk cId="3056798058" sldId="258"/>
            <ac:spMk id="49" creationId="{9323D83D-50D6-4040-A58B-FCEA340F886A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13.911" v="97"/>
          <ac:spMkLst>
            <pc:docMk/>
            <pc:sldMk cId="3056798058" sldId="258"/>
            <ac:spMk id="51" creationId="{F10FD715-4DCE-4779-B634-EC78315EA213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0" creationId="{3F088236-D655-4F88-B238-E1676235802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2" creationId="{3DAC0C92-199E-475C-9390-119A9B027276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4" creationId="{C4CFB339-0ED8-4FE2-9EF1-6D1375B8499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6" creationId="{31896C80-2069-4431-9C19-83B913734490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8" creationId="{BF120A21-0841-4823-B0C4-28AEBCEF9B78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70" creationId="{DBB05BAE-BBD3-4289-899F-A6851503C6B0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72" creationId="{9874D11C-36F5-4BBE-A490-019A54E953B0}"/>
          </ac:spMkLst>
        </pc:spChg>
        <pc:graphicFrameChg chg="add del mod modGraphic">
          <ac:chgData name="Adriana Pereira Anjos Ministro (2117725)" userId="S::2117725@student.uwtsd.ac.uk::a34f1826-ae03-4c58-9689-18ab31d03f44" providerId="AD" clId="Web-{93EE3B7B-FE5C-9A14-7AA0-7CC1931636A8}" dt="2023-02-15T11:12:11.034" v="92"/>
          <ac:graphicFrameMkLst>
            <pc:docMk/>
            <pc:sldMk cId="3056798058" sldId="258"/>
            <ac:graphicFrameMk id="5" creationId="{7444FB74-B59A-AF5F-4F3D-153CE664EA94}"/>
          </ac:graphicFrameMkLst>
        </pc:graphicFrameChg>
        <pc:graphicFrameChg chg="add mod modGraphic">
          <ac:chgData name="Adriana Pereira Anjos Ministro (2117725)" userId="S::2117725@student.uwtsd.ac.uk::a34f1826-ae03-4c58-9689-18ab31d03f44" providerId="AD" clId="Web-{93EE3B7B-FE5C-9A14-7AA0-7CC1931636A8}" dt="2023-02-15T12:13:09.908" v="212"/>
          <ac:graphicFrameMkLst>
            <pc:docMk/>
            <pc:sldMk cId="3056798058" sldId="258"/>
            <ac:graphicFrameMk id="6" creationId="{F7AAB6F7-1356-362B-D798-51BAA2C20B94}"/>
          </ac:graphicFrameMkLst>
        </pc:graphicFrameChg>
        <pc:picChg chg="add mod ord">
          <ac:chgData name="Adriana Pereira Anjos Ministro (2117725)" userId="S::2117725@student.uwtsd.ac.uk::a34f1826-ae03-4c58-9689-18ab31d03f44" providerId="AD" clId="Web-{93EE3B7B-FE5C-9A14-7AA0-7CC1931636A8}" dt="2023-02-15T11:13:13.911" v="97"/>
          <ac:picMkLst>
            <pc:docMk/>
            <pc:sldMk cId="3056798058" sldId="258"/>
            <ac:picMk id="4" creationId="{15ABDAF7-DC26-7A41-41E9-8C0153E8498D}"/>
          </ac:picMkLst>
        </pc:picChg>
        <pc:cxnChg chg="add del">
          <ac:chgData name="Adriana Pereira Anjos Ministro (2117725)" userId="S::2117725@student.uwtsd.ac.uk::a34f1826-ae03-4c58-9689-18ab31d03f44" providerId="AD" clId="Web-{93EE3B7B-FE5C-9A14-7AA0-7CC1931636A8}" dt="2023-02-15T11:13:13.911" v="97"/>
          <ac:cxnSpMkLst>
            <pc:docMk/>
            <pc:sldMk cId="3056798058" sldId="258"/>
            <ac:cxnSpMk id="50" creationId="{1A1FE6BB-DFB2-4080-9B5E-076EF5DDE67B}"/>
          </ac:cxnSpMkLst>
        </pc:cxnChg>
        <pc:cxn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cxnSpMkLst>
            <pc:docMk/>
            <pc:sldMk cId="3056798058" sldId="258"/>
            <ac:cxnSpMk id="56" creationId="{64FA5DFF-7FE6-4855-84E6-DFA78EE978BD}"/>
          </ac:cxnSpMkLst>
        </pc:cxnChg>
        <pc:cxn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cxnSpMkLst>
            <pc:docMk/>
            <pc:sldMk cId="3056798058" sldId="258"/>
            <ac:cxnSpMk id="58" creationId="{2AFD8CBA-54A3-4363-991B-B9C631BBFA74}"/>
          </ac:cxnSpMkLst>
        </pc:cxnChg>
      </pc:sldChg>
      <pc:sldChg chg="addSp modSp mod setBg">
        <pc:chgData name="Adriana Pereira Anjos Ministro (2117725)" userId="S::2117725@student.uwtsd.ac.uk::a34f1826-ae03-4c58-9689-18ab31d03f44" providerId="AD" clId="Web-{93EE3B7B-FE5C-9A14-7AA0-7CC1931636A8}" dt="2023-02-15T12:52:46.900" v="289" actId="20577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1:17:21.011" v="113"/>
          <ac:spMkLst>
            <pc:docMk/>
            <pc:sldMk cId="837926906" sldId="259"/>
            <ac:spMk id="2" creationId="{11796D2E-64EA-D9CF-A11A-06C90948FBBE}"/>
          </ac:spMkLst>
        </pc:spChg>
        <pc:spChg chg="mod">
          <ac:chgData name="Adriana Pereira Anjos Ministro (2117725)" userId="S::2117725@student.uwtsd.ac.uk::a34f1826-ae03-4c58-9689-18ab31d03f44" providerId="AD" clId="Web-{93EE3B7B-FE5C-9A14-7AA0-7CC1931636A8}" dt="2023-02-15T12:52:46.900" v="289" actId="20577"/>
          <ac:spMkLst>
            <pc:docMk/>
            <pc:sldMk cId="837926906" sldId="259"/>
            <ac:spMk id="3" creationId="{2F888E24-9ADD-1752-AB10-5A398D999905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7:21.011" v="113"/>
          <ac:spMkLst>
            <pc:docMk/>
            <pc:sldMk cId="837926906" sldId="259"/>
            <ac:spMk id="9" creationId="{EB6743CF-E74B-4A3C-A785-599069DB89DF}"/>
          </ac:spMkLst>
        </pc:spChg>
        <pc:picChg chg="add">
          <ac:chgData name="Adriana Pereira Anjos Ministro (2117725)" userId="S::2117725@student.uwtsd.ac.uk::a34f1826-ae03-4c58-9689-18ab31d03f44" providerId="AD" clId="Web-{93EE3B7B-FE5C-9A14-7AA0-7CC1931636A8}" dt="2023-02-15T11:17:21.011" v="113"/>
          <ac:picMkLst>
            <pc:docMk/>
            <pc:sldMk cId="837926906" sldId="259"/>
            <ac:picMk id="5" creationId="{12519494-DBE5-2BCF-D763-909F55A7DEFD}"/>
          </ac:picMkLst>
        </pc:picChg>
      </pc:sldChg>
      <pc:sldChg chg="modSp">
        <pc:chgData name="Adriana Pereira Anjos Ministro (2117725)" userId="S::2117725@student.uwtsd.ac.uk::a34f1826-ae03-4c58-9689-18ab31d03f44" providerId="AD" clId="Web-{93EE3B7B-FE5C-9A14-7AA0-7CC1931636A8}" dt="2023-02-15T12:39:52.123" v="287" actId="20577"/>
        <pc:sldMkLst>
          <pc:docMk/>
          <pc:sldMk cId="4261460437" sldId="260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2:39:52.123" v="287" actId="20577"/>
          <ac:spMkLst>
            <pc:docMk/>
            <pc:sldMk cId="4261460437" sldId="260"/>
            <ac:spMk id="3" creationId="{C7CAA735-B6A1-52B9-1626-2C16C4D684D8}"/>
          </ac:spMkLst>
        </pc:spChg>
      </pc:sldChg>
      <pc:sldChg chg="addSp delSp modSp mod setBg">
        <pc:chgData name="Adriana Pereira Anjos Ministro (2117725)" userId="S::2117725@student.uwtsd.ac.uk::a34f1826-ae03-4c58-9689-18ab31d03f44" providerId="AD" clId="Web-{93EE3B7B-FE5C-9A14-7AA0-7CC1931636A8}" dt="2023-02-15T11:26:16.712" v="131"/>
        <pc:sldMkLst>
          <pc:docMk/>
          <pc:sldMk cId="66441994" sldId="261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1:26:16.712" v="131"/>
          <ac:spMkLst>
            <pc:docMk/>
            <pc:sldMk cId="66441994" sldId="261"/>
            <ac:spMk id="2" creationId="{3B1CA27E-9D7A-A6FB-01B9-1888D8A644F3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39.296" v="128"/>
          <ac:spMkLst>
            <pc:docMk/>
            <pc:sldMk cId="66441994" sldId="261"/>
            <ac:spMk id="3" creationId="{C59622F4-090D-1B17-AC14-6E2BA401421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13.310" v="121"/>
          <ac:spMkLst>
            <pc:docMk/>
            <pc:sldMk cId="66441994" sldId="261"/>
            <ac:spMk id="9" creationId="{9F4444CE-BC8D-4D61-B303-4C05614E62A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13.310" v="121"/>
          <ac:spMkLst>
            <pc:docMk/>
            <pc:sldMk cId="66441994" sldId="261"/>
            <ac:spMk id="11" creationId="{73772B81-181F-48B7-8826-4D9686D15DF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13.310" v="121"/>
          <ac:spMkLst>
            <pc:docMk/>
            <pc:sldMk cId="66441994" sldId="261"/>
            <ac:spMk id="13" creationId="{B2205F6E-03C6-4E92-877C-E2482F6599AA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28.186" v="123"/>
          <ac:spMkLst>
            <pc:docMk/>
            <pc:sldMk cId="66441994" sldId="261"/>
            <ac:spMk id="15" creationId="{9F4444CE-BC8D-4D61-B303-4C05614E62A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28.186" v="123"/>
          <ac:spMkLst>
            <pc:docMk/>
            <pc:sldMk cId="66441994" sldId="261"/>
            <ac:spMk id="16" creationId="{73772B81-181F-48B7-8826-4D9686D15DF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28.186" v="123"/>
          <ac:spMkLst>
            <pc:docMk/>
            <pc:sldMk cId="66441994" sldId="261"/>
            <ac:spMk id="17" creationId="{B2205F6E-03C6-4E92-877C-E2482F6599AA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39.248" v="127"/>
          <ac:spMkLst>
            <pc:docMk/>
            <pc:sldMk cId="66441994" sldId="261"/>
            <ac:spMk id="22" creationId="{87BD1F4E-A66D-4C06-86DA-8D56CA7A3B41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39.248" v="127"/>
          <ac:spMkLst>
            <pc:docMk/>
            <pc:sldMk cId="66441994" sldId="261"/>
            <ac:spMk id="23" creationId="{655AE6B0-AC9E-4167-806F-E9DB135FC46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26:16.712" v="131"/>
          <ac:spMkLst>
            <pc:docMk/>
            <pc:sldMk cId="66441994" sldId="261"/>
            <ac:spMk id="33" creationId="{9F4444CE-BC8D-4D61-B303-4C05614E62A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26:16.712" v="131"/>
          <ac:spMkLst>
            <pc:docMk/>
            <pc:sldMk cId="66441994" sldId="261"/>
            <ac:spMk id="34" creationId="{73772B81-181F-48B7-8826-4D9686D15DF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26:16.712" v="131"/>
          <ac:spMkLst>
            <pc:docMk/>
            <pc:sldMk cId="66441994" sldId="261"/>
            <ac:spMk id="35" creationId="{B2205F6E-03C6-4E92-877C-E2482F6599AA}"/>
          </ac:spMkLst>
        </pc:spChg>
        <pc:grpChg chg="add del">
          <ac:chgData name="Adriana Pereira Anjos Ministro (2117725)" userId="S::2117725@student.uwtsd.ac.uk::a34f1826-ae03-4c58-9689-18ab31d03f44" providerId="AD" clId="Web-{93EE3B7B-FE5C-9A14-7AA0-7CC1931636A8}" dt="2023-02-15T11:19:39.248" v="127"/>
          <ac:grpSpMkLst>
            <pc:docMk/>
            <pc:sldMk cId="66441994" sldId="261"/>
            <ac:grpSpMk id="24" creationId="{3523416A-383B-4FDC-B4C9-D8EDDFE9C043}"/>
          </ac:grpSpMkLst>
        </pc:grpChg>
        <pc:graphicFrameChg chg="add del">
          <ac:chgData name="Adriana Pereira Anjos Ministro (2117725)" userId="S::2117725@student.uwtsd.ac.uk::a34f1826-ae03-4c58-9689-18ab31d03f44" providerId="AD" clId="Web-{93EE3B7B-FE5C-9A14-7AA0-7CC1931636A8}" dt="2023-02-15T11:19:13.310" v="121"/>
          <ac:graphicFrameMkLst>
            <pc:docMk/>
            <pc:sldMk cId="66441994" sldId="261"/>
            <ac:graphicFrameMk id="5" creationId="{4253CDB7-4B92-C317-B2F9-613A98431D40}"/>
          </ac:graphicFrameMkLst>
        </pc:graphicFrameChg>
        <pc:graphicFrameChg chg="add del">
          <ac:chgData name="Adriana Pereira Anjos Ministro (2117725)" userId="S::2117725@student.uwtsd.ac.uk::a34f1826-ae03-4c58-9689-18ab31d03f44" providerId="AD" clId="Web-{93EE3B7B-FE5C-9A14-7AA0-7CC1931636A8}" dt="2023-02-15T11:19:28.186" v="123"/>
          <ac:graphicFrameMkLst>
            <pc:docMk/>
            <pc:sldMk cId="66441994" sldId="261"/>
            <ac:graphicFrameMk id="18" creationId="{A714AE18-CA2E-906D-455C-6145371D1747}"/>
          </ac:graphicFrameMkLst>
        </pc:graphicFrameChg>
        <pc:graphicFrameChg chg="add del">
          <ac:chgData name="Adriana Pereira Anjos Ministro (2117725)" userId="S::2117725@student.uwtsd.ac.uk::a34f1826-ae03-4c58-9689-18ab31d03f44" providerId="AD" clId="Web-{93EE3B7B-FE5C-9A14-7AA0-7CC1931636A8}" dt="2023-02-15T11:19:34.420" v="125"/>
          <ac:graphicFrameMkLst>
            <pc:docMk/>
            <pc:sldMk cId="66441994" sldId="261"/>
            <ac:graphicFrameMk id="20" creationId="{EA83F4BD-9558-1976-4EF5-AC9ED91A47DB}"/>
          </ac:graphicFrameMkLst>
        </pc:graphicFrameChg>
        <pc:graphicFrameChg chg="add del">
          <ac:chgData name="Adriana Pereira Anjos Ministro (2117725)" userId="S::2117725@student.uwtsd.ac.uk::a34f1826-ae03-4c58-9689-18ab31d03f44" providerId="AD" clId="Web-{93EE3B7B-FE5C-9A14-7AA0-7CC1931636A8}" dt="2023-02-15T11:19:39.248" v="127"/>
          <ac:graphicFrameMkLst>
            <pc:docMk/>
            <pc:sldMk cId="66441994" sldId="261"/>
            <ac:graphicFrameMk id="31" creationId="{D2011E70-C6BD-2CCB-F03E-38A1A6C2937E}"/>
          </ac:graphicFrameMkLst>
        </pc:graphicFrameChg>
        <pc:graphicFrameChg chg="add mod modGraphic">
          <ac:chgData name="Adriana Pereira Anjos Ministro (2117725)" userId="S::2117725@student.uwtsd.ac.uk::a34f1826-ae03-4c58-9689-18ab31d03f44" providerId="AD" clId="Web-{93EE3B7B-FE5C-9A14-7AA0-7CC1931636A8}" dt="2023-02-15T11:26:16.712" v="131"/>
          <ac:graphicFrameMkLst>
            <pc:docMk/>
            <pc:sldMk cId="66441994" sldId="261"/>
            <ac:graphicFrameMk id="36" creationId="{A714AE18-CA2E-906D-455C-6145371D1747}"/>
          </ac:graphicFrameMkLst>
        </pc:graphicFrameChg>
      </pc:sldChg>
      <pc:sldChg chg="addSp modSp mod setBg">
        <pc:chgData name="Adriana Pereira Anjos Ministro (2117725)" userId="S::2117725@student.uwtsd.ac.uk::a34f1826-ae03-4c58-9689-18ab31d03f44" providerId="AD" clId="Web-{93EE3B7B-FE5C-9A14-7AA0-7CC1931636A8}" dt="2023-02-15T11:18:35.044" v="119"/>
        <pc:sldMkLst>
          <pc:docMk/>
          <pc:sldMk cId="725183572" sldId="262"/>
        </pc:sldMkLst>
        <pc:spChg chg="mod or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" creationId="{8BF90385-5BE6-2408-4DD2-A955BD4BD262}"/>
          </ac:spMkLst>
        </pc:spChg>
        <pc:spChg chg="mo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3" creationId="{5CDF9487-6380-E461-B388-3A1F436AE99B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0" creationId="{2783C067-F8BF-4755-B516-8A0CD74CF60C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2" creationId="{2ED796EC-E7FF-46DB-B912-FB08BF12AA6E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4" creationId="{549A2DAB-B431-487D-95AD-BB0FECB49E57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6" creationId="{0819F787-32B4-46A8-BC57-C6571BCEE243}"/>
          </ac:spMkLst>
        </pc:spChg>
        <pc:gr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grpSpMkLst>
            <pc:docMk/>
            <pc:sldMk cId="725183572" sldId="262"/>
            <ac:grpSpMk id="8" creationId="{28460BD8-AE3F-4AC9-9D0B-717052AA5D3A}"/>
          </ac:grpSpMkLst>
        </pc:grpChg>
        <pc:cxn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cxnSpMkLst>
            <pc:docMk/>
            <pc:sldMk cId="725183572" sldId="262"/>
            <ac:cxnSpMk id="28" creationId="{C5ECDEE1-7093-418F-9CF5-24EEB115C1C1}"/>
          </ac:cxnSpMkLst>
        </pc:cxnChg>
        <pc:cxn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cxnSpMkLst>
            <pc:docMk/>
            <pc:sldMk cId="725183572" sldId="262"/>
            <ac:cxnSpMk id="30" creationId="{045062AF-EB11-4651-BC4A-4DA21768DE8E}"/>
          </ac:cxnSpMkLst>
        </pc:cxnChg>
      </pc:sldChg>
      <pc:sldChg chg="ord">
        <pc:chgData name="Adriana Pereira Anjos Ministro (2117725)" userId="S::2117725@student.uwtsd.ac.uk::a34f1826-ae03-4c58-9689-18ab31d03f44" providerId="AD" clId="Web-{93EE3B7B-FE5C-9A14-7AA0-7CC1931636A8}" dt="2023-02-15T12:36:35.205" v="283"/>
        <pc:sldMkLst>
          <pc:docMk/>
          <pc:sldMk cId="2893525636" sldId="264"/>
        </pc:sldMkLst>
      </pc:sldChg>
    </pc:docChg>
  </pc:docChgLst>
  <pc:docChgLst>
    <pc:chgData name="Adriana Pereira Anjos Ministro (2117725)" userId="S::2117725@student.uwtsd.ac.uk::a34f1826-ae03-4c58-9689-18ab31d03f44" providerId="AD" clId="Web-{B867E207-224E-602D-F5A9-C21E528615DF}"/>
    <pc:docChg chg="addSld modSld">
      <pc:chgData name="Adriana Pereira Anjos Ministro (2117725)" userId="S::2117725@student.uwtsd.ac.uk::a34f1826-ae03-4c58-9689-18ab31d03f44" providerId="AD" clId="Web-{B867E207-224E-602D-F5A9-C21E528615DF}" dt="2023-02-10T20:23:23.743" v="551" actId="20577"/>
      <pc:docMkLst>
        <pc:docMk/>
      </pc:docMkLst>
      <pc:sldChg chg="modSp">
        <pc:chgData name="Adriana Pereira Anjos Ministro (2117725)" userId="S::2117725@student.uwtsd.ac.uk::a34f1826-ae03-4c58-9689-18ab31d03f44" providerId="AD" clId="Web-{B867E207-224E-602D-F5A9-C21E528615DF}" dt="2023-02-10T16:56:04.795" v="235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6:56:04.795" v="235" actId="20577"/>
          <ac:spMkLst>
            <pc:docMk/>
            <pc:sldMk cId="3056798058" sldId="258"/>
            <ac:spMk id="3" creationId="{6282AA20-C50A-224C-2324-D079EB5D3E1C}"/>
          </ac:spMkLst>
        </pc:spChg>
      </pc:sldChg>
      <pc:sldChg chg="modSp">
        <pc:chgData name="Adriana Pereira Anjos Ministro (2117725)" userId="S::2117725@student.uwtsd.ac.uk::a34f1826-ae03-4c58-9689-18ab31d03f44" providerId="AD" clId="Web-{B867E207-224E-602D-F5A9-C21E528615DF}" dt="2023-02-10T16:55:01.887" v="201" actId="20577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6:55:01.887" v="201" actId="20577"/>
          <ac:spMkLst>
            <pc:docMk/>
            <pc:sldMk cId="837926906" sldId="259"/>
            <ac:spMk id="3" creationId="{2F888E24-9ADD-1752-AB10-5A398D999905}"/>
          </ac:spMkLst>
        </pc:spChg>
      </pc:sldChg>
      <pc:sldChg chg="modSp">
        <pc:chgData name="Adriana Pereira Anjos Ministro (2117725)" userId="S::2117725@student.uwtsd.ac.uk::a34f1826-ae03-4c58-9689-18ab31d03f44" providerId="AD" clId="Web-{B867E207-224E-602D-F5A9-C21E528615DF}" dt="2023-02-10T17:05:49.623" v="274" actId="20577"/>
        <pc:sldMkLst>
          <pc:docMk/>
          <pc:sldMk cId="4261460437" sldId="260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5:49.623" v="274" actId="20577"/>
          <ac:spMkLst>
            <pc:docMk/>
            <pc:sldMk cId="4261460437" sldId="260"/>
            <ac:spMk id="2" creationId="{1FAF55C6-027D-E630-9F06-2306F9C1DCC3}"/>
          </ac:spMkLst>
        </pc:spChg>
        <pc:spChg chg="mod">
          <ac:chgData name="Adriana Pereira Anjos Ministro (2117725)" userId="S::2117725@student.uwtsd.ac.uk::a34f1826-ae03-4c58-9689-18ab31d03f44" providerId="AD" clId="Web-{B867E207-224E-602D-F5A9-C21E528615DF}" dt="2023-02-10T16:50:43.270" v="197" actId="20577"/>
          <ac:spMkLst>
            <pc:docMk/>
            <pc:sldMk cId="4261460437" sldId="260"/>
            <ac:spMk id="3" creationId="{C7CAA735-B6A1-52B9-1626-2C16C4D684D8}"/>
          </ac:spMkLst>
        </pc:spChg>
      </pc:sldChg>
      <pc:sldChg chg="modSp new">
        <pc:chgData name="Adriana Pereira Anjos Ministro (2117725)" userId="S::2117725@student.uwtsd.ac.uk::a34f1826-ae03-4c58-9689-18ab31d03f44" providerId="AD" clId="Web-{B867E207-224E-602D-F5A9-C21E528615DF}" dt="2023-02-10T17:52:00.586" v="497" actId="20577"/>
        <pc:sldMkLst>
          <pc:docMk/>
          <pc:sldMk cId="66441994" sldId="261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3:48.416" v="243" actId="20577"/>
          <ac:spMkLst>
            <pc:docMk/>
            <pc:sldMk cId="66441994" sldId="261"/>
            <ac:spMk id="2" creationId="{3B1CA27E-9D7A-A6FB-01B9-1888D8A644F3}"/>
          </ac:spMkLst>
        </pc:spChg>
        <pc:spChg chg="mod">
          <ac:chgData name="Adriana Pereira Anjos Ministro (2117725)" userId="S::2117725@student.uwtsd.ac.uk::a34f1826-ae03-4c58-9689-18ab31d03f44" providerId="AD" clId="Web-{B867E207-224E-602D-F5A9-C21E528615DF}" dt="2023-02-10T17:52:00.586" v="497" actId="20577"/>
          <ac:spMkLst>
            <pc:docMk/>
            <pc:sldMk cId="66441994" sldId="261"/>
            <ac:spMk id="3" creationId="{C59622F4-090D-1B17-AC14-6E2BA4014215}"/>
          </ac:spMkLst>
        </pc:spChg>
      </pc:sldChg>
      <pc:sldChg chg="modSp new">
        <pc:chgData name="Adriana Pereira Anjos Ministro (2117725)" userId="S::2117725@student.uwtsd.ac.uk::a34f1826-ae03-4c58-9689-18ab31d03f44" providerId="AD" clId="Web-{B867E207-224E-602D-F5A9-C21E528615DF}" dt="2023-02-10T20:23:23.743" v="551" actId="20577"/>
        <pc:sldMkLst>
          <pc:docMk/>
          <pc:sldMk cId="725183572" sldId="262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4:44.465" v="249" actId="20577"/>
          <ac:spMkLst>
            <pc:docMk/>
            <pc:sldMk cId="725183572" sldId="262"/>
            <ac:spMk id="2" creationId="{8BF90385-5BE6-2408-4DD2-A955BD4BD262}"/>
          </ac:spMkLst>
        </pc:spChg>
        <pc:spChg chg="mod">
          <ac:chgData name="Adriana Pereira Anjos Ministro (2117725)" userId="S::2117725@student.uwtsd.ac.uk::a34f1826-ae03-4c58-9689-18ab31d03f44" providerId="AD" clId="Web-{B867E207-224E-602D-F5A9-C21E528615DF}" dt="2023-02-10T20:23:23.743" v="551" actId="20577"/>
          <ac:spMkLst>
            <pc:docMk/>
            <pc:sldMk cId="725183572" sldId="262"/>
            <ac:spMk id="3" creationId="{5CDF9487-6380-E461-B388-3A1F436AE99B}"/>
          </ac:spMkLst>
        </pc:spChg>
      </pc:sldChg>
      <pc:sldChg chg="modSp new">
        <pc:chgData name="Adriana Pereira Anjos Ministro (2117725)" userId="S::2117725@student.uwtsd.ac.uk::a34f1826-ae03-4c58-9689-18ab31d03f44" providerId="AD" clId="Web-{B867E207-224E-602D-F5A9-C21E528615DF}" dt="2023-02-10T17:05:19.637" v="264" actId="20577"/>
        <pc:sldMkLst>
          <pc:docMk/>
          <pc:sldMk cId="2292190537" sldId="263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5:19.637" v="264" actId="20577"/>
          <ac:spMkLst>
            <pc:docMk/>
            <pc:sldMk cId="2292190537" sldId="263"/>
            <ac:spMk id="2" creationId="{6ED3C4DC-5FA1-9AB2-2AF9-6E141E60089E}"/>
          </ac:spMkLst>
        </pc:spChg>
      </pc:sldChg>
      <pc:sldChg chg="modSp new">
        <pc:chgData name="Adriana Pereira Anjos Ministro (2117725)" userId="S::2117725@student.uwtsd.ac.uk::a34f1826-ae03-4c58-9689-18ab31d03f44" providerId="AD" clId="Web-{B867E207-224E-602D-F5A9-C21E528615DF}" dt="2023-02-10T17:05:31.716" v="271" actId="20577"/>
        <pc:sldMkLst>
          <pc:docMk/>
          <pc:sldMk cId="2893525636" sldId="264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5:31.716" v="271" actId="20577"/>
          <ac:spMkLst>
            <pc:docMk/>
            <pc:sldMk cId="2893525636" sldId="264"/>
            <ac:spMk id="2" creationId="{1C4AF636-B040-CE6E-4060-C61187B6206E}"/>
          </ac:spMkLst>
        </pc:spChg>
      </pc:sldChg>
    </pc:docChg>
  </pc:docChgLst>
  <pc:docChgLst>
    <pc:chgData name="Adriana Pereira Anjos Ministro (2117725)" userId="S::2117725@student.uwtsd.ac.uk::a34f1826-ae03-4c58-9689-18ab31d03f44" providerId="AD" clId="Web-{B1C5BD68-70DF-3E1D-5810-FCEF936377D6}"/>
    <pc:docChg chg="modSld addMainMaster delMainMaster">
      <pc:chgData name="Adriana Pereira Anjos Ministro (2117725)" userId="S::2117725@student.uwtsd.ac.uk::a34f1826-ae03-4c58-9689-18ab31d03f44" providerId="AD" clId="Web-{B1C5BD68-70DF-3E1D-5810-FCEF936377D6}" dt="2023-02-03T21:26:13.998" v="73" actId="20577"/>
      <pc:docMkLst>
        <pc:docMk/>
      </pc:docMkLst>
      <pc:sldChg chg="addSp delSp modSp mod modAnim delDesignElem chgLayout">
        <pc:chgData name="Adriana Pereira Anjos Ministro (2117725)" userId="S::2117725@student.uwtsd.ac.uk::a34f1826-ae03-4c58-9689-18ab31d03f44" providerId="AD" clId="Web-{B1C5BD68-70DF-3E1D-5810-FCEF936377D6}" dt="2023-02-03T21:06:29.971" v="12"/>
        <pc:sldMkLst>
          <pc:docMk/>
          <pc:sldMk cId="4207832738" sldId="257"/>
        </pc:sldMkLst>
        <pc:spChg chg="mod ord">
          <ac:chgData name="Adriana Pereira Anjos Ministro (2117725)" userId="S::2117725@student.uwtsd.ac.uk::a34f1826-ae03-4c58-9689-18ab31d03f44" providerId="AD" clId="Web-{B1C5BD68-70DF-3E1D-5810-FCEF936377D6}" dt="2023-02-03T21:04:50.280" v="3"/>
          <ac:spMkLst>
            <pc:docMk/>
            <pc:sldMk cId="4207832738" sldId="257"/>
            <ac:spMk id="2" creationId="{2DA72629-B1CC-6D1B-DC55-67B647D6ADE0}"/>
          </ac:spMkLst>
        </pc:spChg>
        <pc:spChg chg="mod ord">
          <ac:chgData name="Adriana Pereira Anjos Ministro (2117725)" userId="S::2117725@student.uwtsd.ac.uk::a34f1826-ae03-4c58-9689-18ab31d03f44" providerId="AD" clId="Web-{B1C5BD68-70DF-3E1D-5810-FCEF936377D6}" dt="2023-02-03T21:04:50.280" v="3"/>
          <ac:spMkLst>
            <pc:docMk/>
            <pc:sldMk cId="4207832738" sldId="257"/>
            <ac:spMk id="3" creationId="{C120E057-6A8A-C6E1-9B90-5B40E95A8B6E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4:50.280" v="3"/>
          <ac:spMkLst>
            <pc:docMk/>
            <pc:sldMk cId="4207832738" sldId="257"/>
            <ac:spMk id="24" creationId="{27577DEC-D9A5-404D-9789-702F4319BEC8}"/>
          </ac:spMkLst>
        </pc:spChg>
        <pc:grpChg chg="add del">
          <ac:chgData name="Adriana Pereira Anjos Ministro (2117725)" userId="S::2117725@student.uwtsd.ac.uk::a34f1826-ae03-4c58-9689-18ab31d03f44" providerId="AD" clId="Web-{B1C5BD68-70DF-3E1D-5810-FCEF936377D6}" dt="2023-02-03T21:04:50.280" v="3"/>
          <ac:grpSpMkLst>
            <pc:docMk/>
            <pc:sldMk cId="4207832738" sldId="257"/>
            <ac:grpSpMk id="25" creationId="{CEEA9366-CEA8-4F23-B065-4337F0D836FE}"/>
          </ac:grpSpMkLst>
        </pc:grpChg>
      </pc:sldChg>
      <pc:sldChg chg="addSp delSp modSp mod modClrScheme modAnim delDesignElem chgLayout">
        <pc:chgData name="Adriana Pereira Anjos Ministro (2117725)" userId="S::2117725@student.uwtsd.ac.uk::a34f1826-ae03-4c58-9689-18ab31d03f44" providerId="AD" clId="Web-{B1C5BD68-70DF-3E1D-5810-FCEF936377D6}" dt="2023-02-03T21:26:13.998" v="73" actId="20577"/>
        <pc:sldMkLst>
          <pc:docMk/>
          <pc:sldMk cId="3056798058" sldId="258"/>
        </pc:sldMkLst>
        <pc:spChg chg="mod ord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" creationId="{7DBC6779-923A-7357-E31D-1FC18A0BA824}"/>
          </ac:spMkLst>
        </pc:spChg>
        <pc:spChg chg="mod ord">
          <ac:chgData name="Adriana Pereira Anjos Ministro (2117725)" userId="S::2117725@student.uwtsd.ac.uk::a34f1826-ae03-4c58-9689-18ab31d03f44" providerId="AD" clId="Web-{B1C5BD68-70DF-3E1D-5810-FCEF936377D6}" dt="2023-02-03T21:26:13.998" v="73" actId="20577"/>
          <ac:spMkLst>
            <pc:docMk/>
            <pc:sldMk cId="3056798058" sldId="258"/>
            <ac:spMk id="3" creationId="{6282AA20-C50A-224C-2324-D079EB5D3E1C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16" creationId="{BB934D2B-85E2-4375-94EE-B66C16BF7999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18" creationId="{9B445E02-D785-4565-B842-9567BBC09508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0" creationId="{2C153736-D102-4F57-9DE7-615AFC02B0AC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2" creationId="{BA407A52-66F4-4CDE-A726-FF79F3EC342D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3" creationId="{C52ED567-06B3-4107-9773-BBB6BD78673C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4" creationId="{D28FFB34-4FC3-46F5-B900-D3B774FD0BE6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5" creationId="{AF551D8B-3775-4477-88B7-7B7C350D34E4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6" creationId="{205F7B13-ACB5-46BE-8070-0431266B183B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8" creationId="{D52A0D23-45DD-4DF4-ADE6-A81F409BB9FB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3.078" v="5"/>
          <ac:spMkLst>
            <pc:docMk/>
            <pc:sldMk cId="3056798058" sldId="258"/>
            <ac:spMk id="33" creationId="{603AE127-802C-459A-A612-DB85B67F0DC0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3.078" v="5"/>
          <ac:spMkLst>
            <pc:docMk/>
            <pc:sldMk cId="3056798058" sldId="258"/>
            <ac:spMk id="35" creationId="{9323D83D-50D6-4040-A58B-FCEA340F886A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3.078" v="5"/>
          <ac:spMkLst>
            <pc:docMk/>
            <pc:sldMk cId="3056798058" sldId="258"/>
            <ac:spMk id="39" creationId="{F10FD715-4DCE-4779-B634-EC78315EA213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spMkLst>
            <pc:docMk/>
            <pc:sldMk cId="3056798058" sldId="258"/>
            <ac:spMk id="42" creationId="{8DF4D7F6-81B5-452A-9CE6-76D81F91D41B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spMkLst>
            <pc:docMk/>
            <pc:sldMk cId="3056798058" sldId="258"/>
            <ac:spMk id="43" creationId="{27B538D5-95DB-47ED-9CB4-34AE5BF78E6B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spMkLst>
            <pc:docMk/>
            <pc:sldMk cId="3056798058" sldId="258"/>
            <ac:spMk id="44" creationId="{4600514D-20FB-4559-97DC-D1DC39E6C3DE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spMkLst>
            <pc:docMk/>
            <pc:sldMk cId="3056798058" sldId="258"/>
            <ac:spMk id="45" creationId="{266F638A-E405-4AC0-B984-72E5813B0DD1}"/>
          </ac:spMkLst>
        </pc:spChg>
        <pc:spChg chg="add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48" creationId="{603AE127-802C-459A-A612-DB85B67F0DC0}"/>
          </ac:spMkLst>
        </pc:spChg>
        <pc:spChg chg="add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49" creationId="{9323D83D-50D6-4040-A58B-FCEA340F886A}"/>
          </ac:spMkLst>
        </pc:spChg>
        <pc:spChg chg="add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51" creationId="{F10FD715-4DCE-4779-B634-EC78315EA213}"/>
          </ac:spMkLst>
        </pc:spChg>
        <pc:cxnChg chg="add del">
          <ac:chgData name="Adriana Pereira Anjos Ministro (2117725)" userId="S::2117725@student.uwtsd.ac.uk::a34f1826-ae03-4c58-9689-18ab31d03f44" providerId="AD" clId="Web-{B1C5BD68-70DF-3E1D-5810-FCEF936377D6}" dt="2023-02-03T21:04:48.327" v="2"/>
          <ac:cxnSpMkLst>
            <pc:docMk/>
            <pc:sldMk cId="3056798058" sldId="258"/>
            <ac:cxnSpMk id="5" creationId="{0B5F7E3B-C5F1-40E0-A491-558BAFBC1127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cxnSpMkLst>
            <pc:docMk/>
            <pc:sldMk cId="3056798058" sldId="258"/>
            <ac:cxnSpMk id="12" creationId="{1A901C3D-CFAE-460D-BD0E-7D22164D7DFB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cxnSpMkLst>
            <pc:docMk/>
            <pc:sldMk cId="3056798058" sldId="258"/>
            <ac:cxnSpMk id="14" creationId="{837C0EA9-1437-4437-9D20-2BBDA1AA9FF8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3.078" v="5"/>
          <ac:cxnSpMkLst>
            <pc:docMk/>
            <pc:sldMk cId="3056798058" sldId="258"/>
            <ac:cxnSpMk id="37" creationId="{1A1FE6BB-DFB2-4080-9B5E-076EF5DDE67B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cxnSpMkLst>
            <pc:docMk/>
            <pc:sldMk cId="3056798058" sldId="258"/>
            <ac:cxnSpMk id="41" creationId="{AE6277B4-6A43-48AB-89B2-3442221619CC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cxnSpMkLst>
            <pc:docMk/>
            <pc:sldMk cId="3056798058" sldId="258"/>
            <ac:cxnSpMk id="46" creationId="{7D1CBE93-B17D-4509-843C-82287C38032A}"/>
          </ac:cxnSpMkLst>
        </pc:cxnChg>
        <pc:cxnChg chg="add">
          <ac:chgData name="Adriana Pereira Anjos Ministro (2117725)" userId="S::2117725@student.uwtsd.ac.uk::a34f1826-ae03-4c58-9689-18ab31d03f44" providerId="AD" clId="Web-{B1C5BD68-70DF-3E1D-5810-FCEF936377D6}" dt="2023-02-03T21:05:25.859" v="8"/>
          <ac:cxnSpMkLst>
            <pc:docMk/>
            <pc:sldMk cId="3056798058" sldId="258"/>
            <ac:cxnSpMk id="50" creationId="{1A1FE6BB-DFB2-4080-9B5E-076EF5DDE67B}"/>
          </ac:cxnSpMkLst>
        </pc:cxnChg>
      </pc:sldChg>
      <pc:sldChg chg="modSp mod modClrScheme chgLayout">
        <pc:chgData name="Adriana Pereira Anjos Ministro (2117725)" userId="S::2117725@student.uwtsd.ac.uk::a34f1826-ae03-4c58-9689-18ab31d03f44" providerId="AD" clId="Web-{B1C5BD68-70DF-3E1D-5810-FCEF936377D6}" dt="2023-02-03T21:24:17.290" v="44" actId="20577"/>
        <pc:sldMkLst>
          <pc:docMk/>
          <pc:sldMk cId="837926906" sldId="259"/>
        </pc:sldMkLst>
        <pc:spChg chg="mod ord">
          <ac:chgData name="Adriana Pereira Anjos Ministro (2117725)" userId="S::2117725@student.uwtsd.ac.uk::a34f1826-ae03-4c58-9689-18ab31d03f44" providerId="AD" clId="Web-{B1C5BD68-70DF-3E1D-5810-FCEF936377D6}" dt="2023-02-03T21:04:50.280" v="3"/>
          <ac:spMkLst>
            <pc:docMk/>
            <pc:sldMk cId="837926906" sldId="259"/>
            <ac:spMk id="2" creationId="{11796D2E-64EA-D9CF-A11A-06C90948FBBE}"/>
          </ac:spMkLst>
        </pc:spChg>
        <pc:spChg chg="mod ord">
          <ac:chgData name="Adriana Pereira Anjos Ministro (2117725)" userId="S::2117725@student.uwtsd.ac.uk::a34f1826-ae03-4c58-9689-18ab31d03f44" providerId="AD" clId="Web-{B1C5BD68-70DF-3E1D-5810-FCEF936377D6}" dt="2023-02-03T21:24:17.290" v="44" actId="20577"/>
          <ac:spMkLst>
            <pc:docMk/>
            <pc:sldMk cId="837926906" sldId="259"/>
            <ac:spMk id="3" creationId="{2F888E24-9ADD-1752-AB10-5A398D999905}"/>
          </ac:spMkLst>
        </pc:spChg>
      </pc:sldChg>
      <pc:sldMasterChg chg="add del addSldLayout delSldLayout">
        <pc:chgData name="Adriana Pereira Anjos Ministro (2117725)" userId="S::2117725@student.uwtsd.ac.uk::a34f1826-ae03-4c58-9689-18ab31d03f44" providerId="AD" clId="Web-{B1C5BD68-70DF-3E1D-5810-FCEF936377D6}" dt="2023-02-03T21:04:50.280" v="3"/>
        <pc:sldMasterMkLst>
          <pc:docMk/>
          <pc:sldMasterMk cId="1451047987" sldId="2147483696"/>
        </pc:sldMasterMkLst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4024489107" sldId="2147483697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3141918358" sldId="2147483698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1857266218" sldId="2147483699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1466605065" sldId="2147483700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3968025932" sldId="2147483701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4770345" sldId="2147483702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290311917" sldId="2147483703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949858509" sldId="2147483704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648094570" sldId="2147483705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4220961625" sldId="2147483706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151094513" sldId="2147483707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304124066" sldId="2147483708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236012184" sldId="2147483709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742273844" sldId="2147483710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3168600645" sldId="2147483711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1777636235" sldId="2147483712"/>
          </pc:sldLayoutMkLst>
        </pc:sldLayoutChg>
      </pc:sldMasterChg>
      <pc:sldMasterChg chg="add del addSldLayout delSldLayout modSldLayout">
        <pc:chgData name="Adriana Pereira Anjos Ministro (2117725)" userId="S::2117725@student.uwtsd.ac.uk::a34f1826-ae03-4c58-9689-18ab31d03f44" providerId="AD" clId="Web-{B1C5BD68-70DF-3E1D-5810-FCEF936377D6}" dt="2023-02-03T21:04:50.280" v="3"/>
        <pc:sldMasterMkLst>
          <pc:docMk/>
          <pc:sldMasterMk cId="1936016301" sldId="2147483713"/>
        </pc:sldMasterMkLst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291973332" sldId="2147483714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440615167" sldId="2147483715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456978818" sldId="2147483716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822190503" sldId="2147483717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018198254" sldId="2147483718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72949094" sldId="2147483719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910773467" sldId="2147483720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337524012" sldId="2147483721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704991495" sldId="2147483722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136042118" sldId="2147483723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331986386" sldId="2147483724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757596134" sldId="2147483725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543209368" sldId="2147483726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3271232434" sldId="2147483727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670424337" sldId="2147483728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3535419546" sldId="2147483729"/>
          </pc:sldLayoutMkLst>
        </pc:sldLayoutChg>
      </pc:sldMasterChg>
    </pc:docChg>
  </pc:docChgLst>
  <pc:docChgLst>
    <pc:chgData name="Adriana Pereira Anjos Ministro (2117725)" userId="S::2117725@student.uwtsd.ac.uk::a34f1826-ae03-4c58-9689-18ab31d03f44" providerId="AD" clId="Web-{82C4754B-C3A6-D581-795A-2C9AC335D808}"/>
    <pc:docChg chg="modSld">
      <pc:chgData name="Adriana Pereira Anjos Ministro (2117725)" userId="S::2117725@student.uwtsd.ac.uk::a34f1826-ae03-4c58-9689-18ab31d03f44" providerId="AD" clId="Web-{82C4754B-C3A6-D581-795A-2C9AC335D808}" dt="2023-02-19T17:54:21.900" v="337" actId="20577"/>
      <pc:docMkLst>
        <pc:docMk/>
      </pc:docMkLst>
      <pc:sldChg chg="modSp">
        <pc:chgData name="Adriana Pereira Anjos Ministro (2117725)" userId="S::2117725@student.uwtsd.ac.uk::a34f1826-ae03-4c58-9689-18ab31d03f44" providerId="AD" clId="Web-{82C4754B-C3A6-D581-795A-2C9AC335D808}" dt="2023-02-19T17:46:57.030" v="331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82C4754B-C3A6-D581-795A-2C9AC335D808}" dt="2023-02-19T17:46:57.030" v="331" actId="20577"/>
          <ac:spMkLst>
            <pc:docMk/>
            <pc:sldMk cId="3056798058" sldId="258"/>
            <ac:spMk id="3" creationId="{6282AA20-C50A-224C-2324-D079EB5D3E1C}"/>
          </ac:spMkLst>
        </pc:spChg>
      </pc:sldChg>
      <pc:sldChg chg="modSp">
        <pc:chgData name="Adriana Pereira Anjos Ministro (2117725)" userId="S::2117725@student.uwtsd.ac.uk::a34f1826-ae03-4c58-9689-18ab31d03f44" providerId="AD" clId="Web-{82C4754B-C3A6-D581-795A-2C9AC335D808}" dt="2023-02-19T17:54:21.900" v="337" actId="20577"/>
        <pc:sldMkLst>
          <pc:docMk/>
          <pc:sldMk cId="2893525636" sldId="264"/>
        </pc:sldMkLst>
        <pc:spChg chg="mod">
          <ac:chgData name="Adriana Pereira Anjos Ministro (2117725)" userId="S::2117725@student.uwtsd.ac.uk::a34f1826-ae03-4c58-9689-18ab31d03f44" providerId="AD" clId="Web-{82C4754B-C3A6-D581-795A-2C9AC335D808}" dt="2023-02-19T17:54:21.900" v="337" actId="20577"/>
          <ac:spMkLst>
            <pc:docMk/>
            <pc:sldMk cId="2893525636" sldId="264"/>
            <ac:spMk id="3" creationId="{65598C00-7CEB-B401-A630-DFC6D8C2AA6B}"/>
          </ac:spMkLst>
        </pc:spChg>
      </pc:sldChg>
    </pc:docChg>
  </pc:docChgLst>
  <pc:docChgLst>
    <pc:chgData name="Adriana Pereira Anjos Ministro (2117725)" userId="S::2117725@student.uwtsd.ac.uk::a34f1826-ae03-4c58-9689-18ab31d03f44" providerId="AD" clId="Web-{A7C7AB43-8518-C159-98E8-10CFE73F1F31}"/>
    <pc:docChg chg="addSld modSld">
      <pc:chgData name="Adriana Pereira Anjos Ministro (2117725)" userId="S::2117725@student.uwtsd.ac.uk::a34f1826-ae03-4c58-9689-18ab31d03f44" providerId="AD" clId="Web-{A7C7AB43-8518-C159-98E8-10CFE73F1F31}" dt="2023-02-06T21:24:41.984" v="257" actId="20577"/>
      <pc:docMkLst>
        <pc:docMk/>
      </pc:docMkLst>
      <pc:sldChg chg="modSp">
        <pc:chgData name="Adriana Pereira Anjos Ministro (2117725)" userId="S::2117725@student.uwtsd.ac.uk::a34f1826-ae03-4c58-9689-18ab31d03f44" providerId="AD" clId="Web-{A7C7AB43-8518-C159-98E8-10CFE73F1F31}" dt="2023-02-06T21:20:33.975" v="212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A7C7AB43-8518-C159-98E8-10CFE73F1F31}" dt="2023-02-06T21:20:33.975" v="212" actId="20577"/>
          <ac:spMkLst>
            <pc:docMk/>
            <pc:sldMk cId="3056798058" sldId="258"/>
            <ac:spMk id="3" creationId="{6282AA20-C50A-224C-2324-D079EB5D3E1C}"/>
          </ac:spMkLst>
        </pc:spChg>
      </pc:sldChg>
      <pc:sldChg chg="modSp">
        <pc:chgData name="Adriana Pereira Anjos Ministro (2117725)" userId="S::2117725@student.uwtsd.ac.uk::a34f1826-ae03-4c58-9689-18ab31d03f44" providerId="AD" clId="Web-{A7C7AB43-8518-C159-98E8-10CFE73F1F31}" dt="2023-02-06T21:24:41.984" v="257" actId="20577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A7C7AB43-8518-C159-98E8-10CFE73F1F31}" dt="2023-02-06T21:24:41.984" v="257" actId="20577"/>
          <ac:spMkLst>
            <pc:docMk/>
            <pc:sldMk cId="837926906" sldId="259"/>
            <ac:spMk id="3" creationId="{2F888E24-9ADD-1752-AB10-5A398D999905}"/>
          </ac:spMkLst>
        </pc:spChg>
      </pc:sldChg>
      <pc:sldChg chg="modSp new">
        <pc:chgData name="Adriana Pereira Anjos Ministro (2117725)" userId="S::2117725@student.uwtsd.ac.uk::a34f1826-ae03-4c58-9689-18ab31d03f44" providerId="AD" clId="Web-{A7C7AB43-8518-C159-98E8-10CFE73F1F31}" dt="2023-02-06T20:57:32.393" v="151" actId="20577"/>
        <pc:sldMkLst>
          <pc:docMk/>
          <pc:sldMk cId="4261460437" sldId="260"/>
        </pc:sldMkLst>
        <pc:spChg chg="mod">
          <ac:chgData name="Adriana Pereira Anjos Ministro (2117725)" userId="S::2117725@student.uwtsd.ac.uk::a34f1826-ae03-4c58-9689-18ab31d03f44" providerId="AD" clId="Web-{A7C7AB43-8518-C159-98E8-10CFE73F1F31}" dt="2023-02-06T20:19:19.235" v="21" actId="20577"/>
          <ac:spMkLst>
            <pc:docMk/>
            <pc:sldMk cId="4261460437" sldId="260"/>
            <ac:spMk id="2" creationId="{1FAF55C6-027D-E630-9F06-2306F9C1DCC3}"/>
          </ac:spMkLst>
        </pc:spChg>
        <pc:spChg chg="mod">
          <ac:chgData name="Adriana Pereira Anjos Ministro (2117725)" userId="S::2117725@student.uwtsd.ac.uk::a34f1826-ae03-4c58-9689-18ab31d03f44" providerId="AD" clId="Web-{A7C7AB43-8518-C159-98E8-10CFE73F1F31}" dt="2023-02-06T20:57:32.393" v="151" actId="20577"/>
          <ac:spMkLst>
            <pc:docMk/>
            <pc:sldMk cId="4261460437" sldId="260"/>
            <ac:spMk id="3" creationId="{C7CAA735-B6A1-52B9-1626-2C16C4D684D8}"/>
          </ac:spMkLst>
        </pc:spChg>
      </pc:sldChg>
    </pc:docChg>
  </pc:docChgLst>
  <pc:docChgLst>
    <pc:chgData name="Adriana Pereira Anjos Ministro (2117725)" userId="S::2117725@student.uwtsd.ac.uk::a34f1826-ae03-4c58-9689-18ab31d03f44" providerId="AD" clId="Web-{434346F1-A769-4E50-B96E-B5FCE4320107}"/>
    <pc:docChg chg="addSld delSld modSld addMainMaster delMainMaster">
      <pc:chgData name="Adriana Pereira Anjos Ministro (2117725)" userId="S::2117725@student.uwtsd.ac.uk::a34f1826-ae03-4c58-9689-18ab31d03f44" providerId="AD" clId="Web-{434346F1-A769-4E50-B96E-B5FCE4320107}" dt="2023-02-03T17:28:43.192" v="219" actId="20577"/>
      <pc:docMkLst>
        <pc:docMk/>
      </pc:docMkLst>
      <pc:sldChg chg="modSp del mod modClrScheme chgLayout">
        <pc:chgData name="Adriana Pereira Anjos Ministro (2117725)" userId="S::2117725@student.uwtsd.ac.uk::a34f1826-ae03-4c58-9689-18ab31d03f44" providerId="AD" clId="Web-{434346F1-A769-4E50-B96E-B5FCE4320107}" dt="2023-02-03T16:17:43.251" v="115"/>
        <pc:sldMkLst>
          <pc:docMk/>
          <pc:sldMk cId="109857222" sldId="256"/>
        </pc:sldMkLst>
        <pc:spChg chg="mod ord">
          <ac:chgData name="Adriana Pereira Anjos Ministro (2117725)" userId="S::2117725@student.uwtsd.ac.uk::a34f1826-ae03-4c58-9689-18ab31d03f44" providerId="AD" clId="Web-{434346F1-A769-4E50-B96E-B5FCE4320107}" dt="2023-02-03T16:14:41.865" v="10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driana Pereira Anjos Ministro (2117725)" userId="S::2117725@student.uwtsd.ac.uk::a34f1826-ae03-4c58-9689-18ab31d03f44" providerId="AD" clId="Web-{434346F1-A769-4E50-B96E-B5FCE4320107}" dt="2023-02-03T16:14:41.865" v="10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addAnim modAnim setClrOvrMap chgLayout">
        <pc:chgData name="Adriana Pereira Anjos Ministro (2117725)" userId="S::2117725@student.uwtsd.ac.uk::a34f1826-ae03-4c58-9689-18ab31d03f44" providerId="AD" clId="Web-{434346F1-A769-4E50-B96E-B5FCE4320107}" dt="2023-02-03T16:15:26.790" v="114"/>
        <pc:sldMkLst>
          <pc:docMk/>
          <pc:sldMk cId="4207832738" sldId="257"/>
        </pc:sldMkLst>
        <pc:spChg chg="mod ord">
          <ac:chgData name="Adriana Pereira Anjos Ministro (2117725)" userId="S::2117725@student.uwtsd.ac.uk::a34f1826-ae03-4c58-9689-18ab31d03f44" providerId="AD" clId="Web-{434346F1-A769-4E50-B96E-B5FCE4320107}" dt="2023-02-03T16:15:26.790" v="114"/>
          <ac:spMkLst>
            <pc:docMk/>
            <pc:sldMk cId="4207832738" sldId="257"/>
            <ac:spMk id="2" creationId="{2DA72629-B1CC-6D1B-DC55-67B647D6ADE0}"/>
          </ac:spMkLst>
        </pc:spChg>
        <pc:spChg chg="mod ord">
          <ac:chgData name="Adriana Pereira Anjos Ministro (2117725)" userId="S::2117725@student.uwtsd.ac.uk::a34f1826-ae03-4c58-9689-18ab31d03f44" providerId="AD" clId="Web-{434346F1-A769-4E50-B96E-B5FCE4320107}" dt="2023-02-03T16:15:26.790" v="114"/>
          <ac:spMkLst>
            <pc:docMk/>
            <pc:sldMk cId="4207832738" sldId="257"/>
            <ac:spMk id="3" creationId="{C120E057-6A8A-C6E1-9B90-5B40E95A8B6E}"/>
          </ac:spMkLst>
        </pc:spChg>
        <pc:spChg chg="del">
          <ac:chgData name="Adriana Pereira Anjos Ministro (2117725)" userId="S::2117725@student.uwtsd.ac.uk::a34f1826-ae03-4c58-9689-18ab31d03f44" providerId="AD" clId="Web-{434346F1-A769-4E50-B96E-B5FCE4320107}" dt="2023-02-03T16:12:18.481" v="85"/>
          <ac:spMkLst>
            <pc:docMk/>
            <pc:sldMk cId="4207832738" sldId="257"/>
            <ac:spMk id="4" creationId="{2FB88394-EF61-418A-2C83-6B2D0A20EF29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15:21.195" v="111"/>
          <ac:spMkLst>
            <pc:docMk/>
            <pc:sldMk cId="4207832738" sldId="257"/>
            <ac:spMk id="8" creationId="{27577DEC-D9A5-404D-9789-702F4319BEC8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15:26.774" v="113"/>
          <ac:spMkLst>
            <pc:docMk/>
            <pc:sldMk cId="4207832738" sldId="257"/>
            <ac:spMk id="14" creationId="{1177F295-741F-4EFF-B0CA-BE69295ADA07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15:26.774" v="113"/>
          <ac:spMkLst>
            <pc:docMk/>
            <pc:sldMk cId="4207832738" sldId="257"/>
            <ac:spMk id="21" creationId="{DD6BC9EB-F181-48AB-BCA2-3D1DB20D2D87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15:26.774" v="113"/>
          <ac:spMkLst>
            <pc:docMk/>
            <pc:sldMk cId="4207832738" sldId="257"/>
            <ac:spMk id="22" creationId="{D33AAA80-39DC-4020-9BFF-0718F35C7661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15:26.790" v="114"/>
          <ac:spMkLst>
            <pc:docMk/>
            <pc:sldMk cId="4207832738" sldId="257"/>
            <ac:spMk id="24" creationId="{27577DEC-D9A5-404D-9789-702F4319BEC8}"/>
          </ac:spMkLst>
        </pc:spChg>
        <pc:grpChg chg="add del">
          <ac:chgData name="Adriana Pereira Anjos Ministro (2117725)" userId="S::2117725@student.uwtsd.ac.uk::a34f1826-ae03-4c58-9689-18ab31d03f44" providerId="AD" clId="Web-{434346F1-A769-4E50-B96E-B5FCE4320107}" dt="2023-02-03T16:15:21.195" v="111"/>
          <ac:grpSpMkLst>
            <pc:docMk/>
            <pc:sldMk cId="4207832738" sldId="257"/>
            <ac:grpSpMk id="10" creationId="{CEEA9366-CEA8-4F23-B065-4337F0D836FE}"/>
          </ac:grpSpMkLst>
        </pc:grpChg>
        <pc:grpChg chg="add">
          <ac:chgData name="Adriana Pereira Anjos Ministro (2117725)" userId="S::2117725@student.uwtsd.ac.uk::a34f1826-ae03-4c58-9689-18ab31d03f44" providerId="AD" clId="Web-{434346F1-A769-4E50-B96E-B5FCE4320107}" dt="2023-02-03T16:15:26.790" v="114"/>
          <ac:grpSpMkLst>
            <pc:docMk/>
            <pc:sldMk cId="4207832738" sldId="257"/>
            <ac:grpSpMk id="25" creationId="{CEEA9366-CEA8-4F23-B065-4337F0D836FE}"/>
          </ac:grpSpMkLst>
        </pc:grpChg>
        <pc:picChg chg="add del">
          <ac:chgData name="Adriana Pereira Anjos Ministro (2117725)" userId="S::2117725@student.uwtsd.ac.uk::a34f1826-ae03-4c58-9689-18ab31d03f44" providerId="AD" clId="Web-{434346F1-A769-4E50-B96E-B5FCE4320107}" dt="2023-02-03T16:15:13.914" v="109"/>
          <ac:picMkLst>
            <pc:docMk/>
            <pc:sldMk cId="4207832738" sldId="257"/>
            <ac:picMk id="5" creationId="{C91D9B72-128D-9834-CAA1-0CED99B8B400}"/>
          </ac:picMkLst>
        </pc:picChg>
        <pc:cxnChg chg="add del">
          <ac:chgData name="Adriana Pereira Anjos Ministro (2117725)" userId="S::2117725@student.uwtsd.ac.uk::a34f1826-ae03-4c58-9689-18ab31d03f44" providerId="AD" clId="Web-{434346F1-A769-4E50-B96E-B5FCE4320107}" dt="2023-02-03T16:15:26.774" v="113"/>
          <ac:cxnSpMkLst>
            <pc:docMk/>
            <pc:sldMk cId="4207832738" sldId="257"/>
            <ac:cxnSpMk id="12" creationId="{C9C5D90B-7EE3-4D26-AB7D-A5A3A6E11203}"/>
          </ac:cxnSpMkLst>
        </pc:cxnChg>
      </pc:sldChg>
      <pc:sldChg chg="addSp delSp modSp new mod modTransition setBg addAnim modAnim setClrOvrMap">
        <pc:chgData name="Adriana Pereira Anjos Ministro (2117725)" userId="S::2117725@student.uwtsd.ac.uk::a34f1826-ae03-4c58-9689-18ab31d03f44" providerId="AD" clId="Web-{434346F1-A769-4E50-B96E-B5FCE4320107}" dt="2023-02-03T16:25:08.155" v="154"/>
        <pc:sldMkLst>
          <pc:docMk/>
          <pc:sldMk cId="3056798058" sldId="258"/>
        </pc:sldMkLst>
        <pc:spChg chg="mod or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" creationId="{7DBC6779-923A-7357-E31D-1FC18A0BA824}"/>
          </ac:spMkLst>
        </pc:spChg>
        <pc:spChg chg="mo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3" creationId="{6282AA20-C50A-224C-2324-D079EB5D3E1C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25:08.139" v="153"/>
          <ac:spMkLst>
            <pc:docMk/>
            <pc:sldMk cId="3056798058" sldId="258"/>
            <ac:spMk id="8" creationId="{86C16C40-7C29-4ACC-B851-7E08E459B596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16" creationId="{BB934D2B-85E2-4375-94EE-B66C16BF7999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18" creationId="{9B445E02-D785-4565-B842-9567BBC09508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0" creationId="{2C153736-D102-4F57-9DE7-615AFC02B0AC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2" creationId="{BA407A52-66F4-4CDE-A726-FF79F3EC342D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3" creationId="{C52ED567-06B3-4107-9773-BBB6BD78673C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4" creationId="{D28FFB34-4FC3-46F5-B900-D3B774FD0BE6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5" creationId="{AF551D8B-3775-4477-88B7-7B7C350D34E4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6" creationId="{205F7B13-ACB5-46BE-8070-0431266B183B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8" creationId="{D52A0D23-45DD-4DF4-ADE6-A81F409BB9FB}"/>
          </ac:spMkLst>
        </pc:spChg>
        <pc:grpChg chg="add del">
          <ac:chgData name="Adriana Pereira Anjos Ministro (2117725)" userId="S::2117725@student.uwtsd.ac.uk::a34f1826-ae03-4c58-9689-18ab31d03f44" providerId="AD" clId="Web-{434346F1-A769-4E50-B96E-B5FCE4320107}" dt="2023-02-03T16:25:08.139" v="153"/>
          <ac:grpSpMkLst>
            <pc:docMk/>
            <pc:sldMk cId="3056798058" sldId="258"/>
            <ac:grpSpMk id="10" creationId="{CDD733AE-DD5E-4C77-8BCD-72BF12A06BB1}"/>
          </ac:grpSpMkLst>
        </pc:grpChg>
        <pc:cxn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cxnSpMkLst>
            <pc:docMk/>
            <pc:sldMk cId="3056798058" sldId="258"/>
            <ac:cxnSpMk id="12" creationId="{1A901C3D-CFAE-460D-BD0E-7D22164D7DFB}"/>
          </ac:cxnSpMkLst>
        </pc:cxnChg>
        <pc:cxn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cxnSpMkLst>
            <pc:docMk/>
            <pc:sldMk cId="3056798058" sldId="258"/>
            <ac:cxnSpMk id="14" creationId="{837C0EA9-1437-4437-9D20-2BBDA1AA9FF8}"/>
          </ac:cxnSpMkLst>
        </pc:cxnChg>
      </pc:sldChg>
      <pc:sldChg chg="modSp new">
        <pc:chgData name="Adriana Pereira Anjos Ministro (2117725)" userId="S::2117725@student.uwtsd.ac.uk::a34f1826-ae03-4c58-9689-18ab31d03f44" providerId="AD" clId="Web-{434346F1-A769-4E50-B96E-B5FCE4320107}" dt="2023-02-03T17:28:43.192" v="219" actId="20577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434346F1-A769-4E50-B96E-B5FCE4320107}" dt="2023-02-03T17:09:48.848" v="177" actId="20577"/>
          <ac:spMkLst>
            <pc:docMk/>
            <pc:sldMk cId="837926906" sldId="259"/>
            <ac:spMk id="2" creationId="{11796D2E-64EA-D9CF-A11A-06C90948FBBE}"/>
          </ac:spMkLst>
        </pc:spChg>
        <pc:spChg chg="mod">
          <ac:chgData name="Adriana Pereira Anjos Ministro (2117725)" userId="S::2117725@student.uwtsd.ac.uk::a34f1826-ae03-4c58-9689-18ab31d03f44" providerId="AD" clId="Web-{434346F1-A769-4E50-B96E-B5FCE4320107}" dt="2023-02-03T17:28:43.192" v="219" actId="20577"/>
          <ac:spMkLst>
            <pc:docMk/>
            <pc:sldMk cId="837926906" sldId="259"/>
            <ac:spMk id="3" creationId="{2F888E24-9ADD-1752-AB10-5A398D999905}"/>
          </ac:spMkLst>
        </pc:spChg>
      </pc:sldChg>
      <pc:sldMasterChg chg="del delSldLayout">
        <pc:chgData name="Adriana Pereira Anjos Ministro (2117725)" userId="S::2117725@student.uwtsd.ac.uk::a34f1826-ae03-4c58-9689-18ab31d03f44" providerId="AD" clId="Web-{434346F1-A769-4E50-B96E-B5FCE4320107}" dt="2023-02-03T16:14:30.786" v="105"/>
        <pc:sldMasterMkLst>
          <pc:docMk/>
          <pc:sldMasterMk cId="2460954070" sldId="2147483660"/>
        </pc:sldMasterMkLst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driana Pereira Anjos Ministro (2117725)" userId="S::2117725@student.uwtsd.ac.uk::a34f1826-ae03-4c58-9689-18ab31d03f44" providerId="AD" clId="Web-{434346F1-A769-4E50-B96E-B5FCE4320107}" dt="2023-02-03T16:14:35.146" v="106"/>
        <pc:sldMasterMkLst>
          <pc:docMk/>
          <pc:sldMasterMk cId="779254904" sldId="2147483672"/>
        </pc:sldMasterMkLst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125533706" sldId="2147483673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1737709709" sldId="2147483674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3247911122" sldId="2147483675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2941805735" sldId="2147483676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2120857256" sldId="2147483677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1272066162" sldId="2147483678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4291185902" sldId="2147483679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3294163874" sldId="2147483680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305840052" sldId="2147483681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3589178560" sldId="2147483682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160391522" sldId="2147483683"/>
          </pc:sldLayoutMkLst>
        </pc:sldLayoutChg>
      </pc:sldMasterChg>
      <pc:sldMasterChg chg="add del addSldLayout delSldLayout modSldLayout">
        <pc:chgData name="Adriana Pereira Anjos Ministro (2117725)" userId="S::2117725@student.uwtsd.ac.uk::a34f1826-ae03-4c58-9689-18ab31d03f44" providerId="AD" clId="Web-{434346F1-A769-4E50-B96E-B5FCE4320107}" dt="2023-02-03T16:14:41.865" v="107"/>
        <pc:sldMasterMkLst>
          <pc:docMk/>
          <pc:sldMasterMk cId="677720195" sldId="2147483684"/>
        </pc:sldMasterMkLst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2815157340" sldId="2147483685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763782929" sldId="2147483686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2606229149" sldId="2147483687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229682174" sldId="2147483688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1548133422" sldId="2147483689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4280380769" sldId="2147483690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384423260" sldId="2147483691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915212942" sldId="2147483692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306730841" sldId="2147483693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145485952" sldId="2147483694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2272654506" sldId="2147483695"/>
          </pc:sldLayoutMkLst>
        </pc:sldLayoutChg>
      </pc:sldMasterChg>
      <pc:sldMasterChg chg="add addSldLayout modSldLayout">
        <pc:chgData name="Adriana Pereira Anjos Ministro (2117725)" userId="S::2117725@student.uwtsd.ac.uk::a34f1826-ae03-4c58-9689-18ab31d03f44" providerId="AD" clId="Web-{434346F1-A769-4E50-B96E-B5FCE4320107}" dt="2023-02-03T16:14:41.865" v="107"/>
        <pc:sldMasterMkLst>
          <pc:docMk/>
          <pc:sldMasterMk cId="1451047987" sldId="2147483696"/>
        </pc:sldMasterMkLst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4024489107" sldId="2147483697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3141918358" sldId="2147483698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1857266218" sldId="2147483699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1466605065" sldId="2147483700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3968025932" sldId="2147483701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4770345" sldId="2147483702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290311917" sldId="2147483703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949858509" sldId="2147483704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648094570" sldId="2147483705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4220961625" sldId="2147483706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151094513" sldId="2147483707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304124066" sldId="2147483708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236012184" sldId="2147483709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742273844" sldId="2147483710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3168600645" sldId="2147483711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1777636235" sldId="2147483712"/>
          </pc:sldLayoutMkLst>
        </pc:sldLayoutChg>
      </pc:sldMasterChg>
    </pc:docChg>
  </pc:docChgLst>
  <pc:docChgLst>
    <pc:chgData name="Adriana Pereira Anjos Ministro (2117725)" userId="S::2117725@student.uwtsd.ac.uk::a34f1826-ae03-4c58-9689-18ab31d03f44" providerId="AD" clId="Web-{FAFFD5BB-A75C-694F-FE04-B4EE0F931943}"/>
    <pc:docChg chg="addSld delSld modSld sldOrd">
      <pc:chgData name="Adriana Pereira Anjos Ministro (2117725)" userId="S::2117725@student.uwtsd.ac.uk::a34f1826-ae03-4c58-9689-18ab31d03f44" providerId="AD" clId="Web-{FAFFD5BB-A75C-694F-FE04-B4EE0F931943}" dt="2023-02-18T22:44:15.919" v="1217" actId="20577"/>
      <pc:docMkLst>
        <pc:docMk/>
      </pc:docMkLst>
      <pc:sldChg chg="addSp modSp addAnim modAnim">
        <pc:chgData name="Adriana Pereira Anjos Ministro (2117725)" userId="S::2117725@student.uwtsd.ac.uk::a34f1826-ae03-4c58-9689-18ab31d03f44" providerId="AD" clId="Web-{FAFFD5BB-A75C-694F-FE04-B4EE0F931943}" dt="2023-02-17T17:35:08.224" v="925"/>
        <pc:sldMkLst>
          <pc:docMk/>
          <pc:sldMk cId="4207832738" sldId="257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32:42.345" v="911" actId="20577"/>
          <ac:spMkLst>
            <pc:docMk/>
            <pc:sldMk cId="4207832738" sldId="257"/>
            <ac:spMk id="2" creationId="{2DA72629-B1CC-6D1B-DC55-67B647D6ADE0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7T17:33:09.330" v="917" actId="20577"/>
          <ac:spMkLst>
            <pc:docMk/>
            <pc:sldMk cId="4207832738" sldId="257"/>
            <ac:spMk id="3" creationId="{C120E057-6A8A-C6E1-9B90-5B40E95A8B6E}"/>
          </ac:spMkLst>
        </pc:spChg>
        <pc:graphicFrameChg chg="add mod modGraphic">
          <ac:chgData name="Adriana Pereira Anjos Ministro (2117725)" userId="S::2117725@student.uwtsd.ac.uk::a34f1826-ae03-4c58-9689-18ab31d03f44" providerId="AD" clId="Web-{FAFFD5BB-A75C-694F-FE04-B4EE0F931943}" dt="2023-02-17T17:32:53.986" v="916"/>
          <ac:graphicFrameMkLst>
            <pc:docMk/>
            <pc:sldMk cId="4207832738" sldId="257"/>
            <ac:graphicFrameMk id="4" creationId="{88DAFFD0-E3E0-2643-1EED-955E52141E58}"/>
          </ac:graphicFrameMkLst>
        </pc:graphicFrameChg>
      </pc:sldChg>
      <pc:sldChg chg="addSp modSp addAnim delAnim modAnim">
        <pc:chgData name="Adriana Pereira Anjos Ministro (2117725)" userId="S::2117725@student.uwtsd.ac.uk::a34f1826-ae03-4c58-9689-18ab31d03f44" providerId="AD" clId="Web-{FAFFD5BB-A75C-694F-FE04-B4EE0F931943}" dt="2023-02-18T21:28:00.070" v="1011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17:57.619" v="754" actId="20577"/>
          <ac:spMkLst>
            <pc:docMk/>
            <pc:sldMk cId="3056798058" sldId="258"/>
            <ac:spMk id="2" creationId="{7DBC6779-923A-7357-E31D-1FC18A0BA824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8T21:28:00.070" v="1011" actId="20577"/>
          <ac:spMkLst>
            <pc:docMk/>
            <pc:sldMk cId="3056798058" sldId="258"/>
            <ac:spMk id="3" creationId="{6282AA20-C50A-224C-2324-D079EB5D3E1C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6:26:17.644" v="114" actId="1076"/>
          <ac:spMkLst>
            <pc:docMk/>
            <pc:sldMk cId="3056798058" sldId="258"/>
            <ac:spMk id="5" creationId="{4C44A05B-9C1E-3144-ACD3-5E90F2EFC1D4}"/>
          </ac:spMkLst>
        </pc:spChg>
        <pc:graphicFrameChg chg="mod modGraphic">
          <ac:chgData name="Adriana Pereira Anjos Ministro (2117725)" userId="S::2117725@student.uwtsd.ac.uk::a34f1826-ae03-4c58-9689-18ab31d03f44" providerId="AD" clId="Web-{FAFFD5BB-A75C-694F-FE04-B4EE0F931943}" dt="2023-02-17T17:17:27.508" v="752"/>
          <ac:graphicFrameMkLst>
            <pc:docMk/>
            <pc:sldMk cId="3056798058" sldId="258"/>
            <ac:graphicFrameMk id="6" creationId="{F7AAB6F7-1356-362B-D798-51BAA2C20B94}"/>
          </ac:graphicFrameMkLst>
        </pc:graphicFrameChg>
      </pc:sldChg>
      <pc:sldChg chg="addSp modSp addAnim modAnim">
        <pc:chgData name="Adriana Pereira Anjos Ministro (2117725)" userId="S::2117725@student.uwtsd.ac.uk::a34f1826-ae03-4c58-9689-18ab31d03f44" providerId="AD" clId="Web-{FAFFD5BB-A75C-694F-FE04-B4EE0F931943}" dt="2023-02-17T17:42:45.838" v="949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18:26.994" v="758" actId="20577"/>
          <ac:spMkLst>
            <pc:docMk/>
            <pc:sldMk cId="837926906" sldId="259"/>
            <ac:spMk id="2" creationId="{11796D2E-64EA-D9CF-A11A-06C90948FBBE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7T17:20:55.576" v="797" actId="20577"/>
          <ac:spMkLst>
            <pc:docMk/>
            <pc:sldMk cId="837926906" sldId="259"/>
            <ac:spMk id="3" creationId="{2F888E24-9ADD-1752-AB10-5A398D999905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09:03.776" v="616" actId="1076"/>
          <ac:spMkLst>
            <pc:docMk/>
            <pc:sldMk cId="837926906" sldId="259"/>
            <ac:spMk id="4" creationId="{0B89256E-066B-95F3-EF63-6299197C30EE}"/>
          </ac:spMkLst>
        </pc:spChg>
      </pc:sldChg>
      <pc:sldChg chg="modSp ord addAnim modAnim">
        <pc:chgData name="Adriana Pereira Anjos Ministro (2117725)" userId="S::2117725@student.uwtsd.ac.uk::a34f1826-ae03-4c58-9689-18ab31d03f44" providerId="AD" clId="Web-{FAFFD5BB-A75C-694F-FE04-B4EE0F931943}" dt="2023-02-18T22:18:22.854" v="1073" actId="20577"/>
        <pc:sldMkLst>
          <pc:docMk/>
          <pc:sldMk cId="4261460437" sldId="260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6:55:41.224" v="427" actId="20577"/>
          <ac:spMkLst>
            <pc:docMk/>
            <pc:sldMk cId="4261460437" sldId="260"/>
            <ac:spMk id="2" creationId="{1FAF55C6-027D-E630-9F06-2306F9C1DCC3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8T22:18:22.854" v="1073" actId="20577"/>
          <ac:spMkLst>
            <pc:docMk/>
            <pc:sldMk cId="4261460437" sldId="260"/>
            <ac:spMk id="3" creationId="{C7CAA735-B6A1-52B9-1626-2C16C4D684D8}"/>
          </ac:spMkLst>
        </pc:spChg>
      </pc:sldChg>
      <pc:sldChg chg="addSp modSp addAnim modAnim">
        <pc:chgData name="Adriana Pereira Anjos Ministro (2117725)" userId="S::2117725@student.uwtsd.ac.uk::a34f1826-ae03-4c58-9689-18ab31d03f44" providerId="AD" clId="Web-{FAFFD5BB-A75C-694F-FE04-B4EE0F931943}" dt="2023-02-17T17:47:02.954" v="966"/>
        <pc:sldMkLst>
          <pc:docMk/>
          <pc:sldMk cId="66441994" sldId="261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05:41.802" v="594" actId="20577"/>
          <ac:spMkLst>
            <pc:docMk/>
            <pc:sldMk cId="66441994" sldId="261"/>
            <ac:spMk id="2" creationId="{3B1CA27E-9D7A-A6FB-01B9-1888D8A644F3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10:00.293" v="632" actId="1076"/>
          <ac:spMkLst>
            <pc:docMk/>
            <pc:sldMk cId="66441994" sldId="261"/>
            <ac:spMk id="44" creationId="{EC104629-486D-82E4-4620-323903B47504}"/>
          </ac:spMkLst>
        </pc:spChg>
        <pc:graphicFrameChg chg="mod modGraphic">
          <ac:chgData name="Adriana Pereira Anjos Ministro (2117725)" userId="S::2117725@student.uwtsd.ac.uk::a34f1826-ae03-4c58-9689-18ab31d03f44" providerId="AD" clId="Web-{FAFFD5BB-A75C-694F-FE04-B4EE0F931943}" dt="2023-02-17T17:06:48.851" v="597" actId="20577"/>
          <ac:graphicFrameMkLst>
            <pc:docMk/>
            <pc:sldMk cId="66441994" sldId="261"/>
            <ac:graphicFrameMk id="36" creationId="{A714AE18-CA2E-906D-455C-6145371D1747}"/>
          </ac:graphicFrameMkLst>
        </pc:graphicFrameChg>
      </pc:sldChg>
      <pc:sldChg chg="addSp delSp modSp addAnim modAnim">
        <pc:chgData name="Adriana Pereira Anjos Ministro (2117725)" userId="S::2117725@student.uwtsd.ac.uk::a34f1826-ae03-4c58-9689-18ab31d03f44" providerId="AD" clId="Web-{FAFFD5BB-A75C-694F-FE04-B4EE0F931943}" dt="2023-02-18T22:42:06.492" v="1213" actId="20577"/>
        <pc:sldMkLst>
          <pc:docMk/>
          <pc:sldMk cId="725183572" sldId="262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8T22:41:52.554" v="1212" actId="1076"/>
          <ac:spMkLst>
            <pc:docMk/>
            <pc:sldMk cId="725183572" sldId="262"/>
            <ac:spMk id="2" creationId="{8BF90385-5BE6-2408-4DD2-A955BD4BD262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8T22:42:06.492" v="1213" actId="20577"/>
          <ac:spMkLst>
            <pc:docMk/>
            <pc:sldMk cId="725183572" sldId="262"/>
            <ac:spMk id="3" creationId="{5CDF9487-6380-E461-B388-3A1F436AE99B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10:59.061" v="652" actId="1076"/>
          <ac:spMkLst>
            <pc:docMk/>
            <pc:sldMk cId="725183572" sldId="262"/>
            <ac:spMk id="4" creationId="{49718D83-6C6E-7323-8F6D-DD228CC146AE}"/>
          </ac:spMkLst>
        </pc:spChg>
        <pc:spChg chg="add del mod">
          <ac:chgData name="Adriana Pereira Anjos Ministro (2117725)" userId="S::2117725@student.uwtsd.ac.uk::a34f1826-ae03-4c58-9689-18ab31d03f44" providerId="AD" clId="Web-{FAFFD5BB-A75C-694F-FE04-B4EE0F931943}" dt="2023-02-18T22:24:23.590" v="1081"/>
          <ac:spMkLst>
            <pc:docMk/>
            <pc:sldMk cId="725183572" sldId="262"/>
            <ac:spMk id="5" creationId="{80546D5D-555A-5D12-C19D-939CD3E67E9F}"/>
          </ac:spMkLst>
        </pc:spChg>
        <pc:spChg chg="add del">
          <ac:chgData name="Adriana Pereira Anjos Ministro (2117725)" userId="S::2117725@student.uwtsd.ac.uk::a34f1826-ae03-4c58-9689-18ab31d03f44" providerId="AD" clId="Web-{FAFFD5BB-A75C-694F-FE04-B4EE0F931943}" dt="2023-02-18T22:25:40.749" v="1084"/>
          <ac:spMkLst>
            <pc:docMk/>
            <pc:sldMk cId="725183572" sldId="262"/>
            <ac:spMk id="6" creationId="{F354A140-88CC-09CF-BAAB-37F9397558C0}"/>
          </ac:spMkLst>
        </pc:spChg>
        <pc:spChg chg="add del">
          <ac:chgData name="Adriana Pereira Anjos Ministro (2117725)" userId="S::2117725@student.uwtsd.ac.uk::a34f1826-ae03-4c58-9689-18ab31d03f44" providerId="AD" clId="Web-{FAFFD5BB-A75C-694F-FE04-B4EE0F931943}" dt="2023-02-18T22:26:09.610" v="1086"/>
          <ac:spMkLst>
            <pc:docMk/>
            <pc:sldMk cId="725183572" sldId="262"/>
            <ac:spMk id="7" creationId="{7FEE8083-389F-EF83-712A-1469C79AB8A1}"/>
          </ac:spMkLst>
        </pc:spChg>
      </pc:sldChg>
      <pc:sldChg chg="del">
        <pc:chgData name="Adriana Pereira Anjos Ministro (2117725)" userId="S::2117725@student.uwtsd.ac.uk::a34f1826-ae03-4c58-9689-18ab31d03f44" providerId="AD" clId="Web-{FAFFD5BB-A75C-694F-FE04-B4EE0F931943}" dt="2023-02-17T16:54:28.753" v="421"/>
        <pc:sldMkLst>
          <pc:docMk/>
          <pc:sldMk cId="2292190537" sldId="263"/>
        </pc:sldMkLst>
      </pc:sldChg>
      <pc:sldChg chg="addSp modSp ord addAnim modAnim">
        <pc:chgData name="Adriana Pereira Anjos Ministro (2117725)" userId="S::2117725@student.uwtsd.ac.uk::a34f1826-ae03-4c58-9689-18ab31d03f44" providerId="AD" clId="Web-{FAFFD5BB-A75C-694F-FE04-B4EE0F931943}" dt="2023-02-18T22:44:15.919" v="1217" actId="20577"/>
        <pc:sldMkLst>
          <pc:docMk/>
          <pc:sldMk cId="2893525636" sldId="264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6:55:15.286" v="424" actId="20577"/>
          <ac:spMkLst>
            <pc:docMk/>
            <pc:sldMk cId="2893525636" sldId="264"/>
            <ac:spMk id="2" creationId="{1C4AF636-B040-CE6E-4060-C61187B6206E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8T22:44:15.919" v="1217" actId="20577"/>
          <ac:spMkLst>
            <pc:docMk/>
            <pc:sldMk cId="2893525636" sldId="264"/>
            <ac:spMk id="3" creationId="{65598C00-7CEB-B401-A630-DFC6D8C2AA6B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13:10.173" v="682" actId="1076"/>
          <ac:spMkLst>
            <pc:docMk/>
            <pc:sldMk cId="2893525636" sldId="264"/>
            <ac:spMk id="4" creationId="{99C39A85-980C-DB78-1071-E45227045216}"/>
          </ac:spMkLst>
        </pc:spChg>
      </pc:sldChg>
      <pc:sldChg chg="addSp delSp modSp new ord">
        <pc:chgData name="Adriana Pereira Anjos Ministro (2117725)" userId="S::2117725@student.uwtsd.ac.uk::a34f1826-ae03-4c58-9689-18ab31d03f44" providerId="AD" clId="Web-{FAFFD5BB-A75C-694F-FE04-B4EE0F931943}" dt="2023-02-17T17:12:08.719" v="666" actId="1076"/>
        <pc:sldMkLst>
          <pc:docMk/>
          <pc:sldMk cId="3645246697" sldId="265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6:55:25.723" v="425" actId="20577"/>
          <ac:spMkLst>
            <pc:docMk/>
            <pc:sldMk cId="3645246697" sldId="265"/>
            <ac:spMk id="2" creationId="{9D97BD3D-9CD6-34E2-8763-8EE16A9BDDFB}"/>
          </ac:spMkLst>
        </pc:spChg>
        <pc:spChg chg="del">
          <ac:chgData name="Adriana Pereira Anjos Ministro (2117725)" userId="S::2117725@student.uwtsd.ac.uk::a34f1826-ae03-4c58-9689-18ab31d03f44" providerId="AD" clId="Web-{FAFFD5BB-A75C-694F-FE04-B4EE0F931943}" dt="2023-02-17T16:46:17.629" v="231"/>
          <ac:spMkLst>
            <pc:docMk/>
            <pc:sldMk cId="3645246697" sldId="265"/>
            <ac:spMk id="3" creationId="{D20F3590-BE5E-AFFD-6607-702C666E0DA8}"/>
          </ac:spMkLst>
        </pc:spChg>
        <pc:spChg chg="add del mod">
          <ac:chgData name="Adriana Pereira Anjos Ministro (2117725)" userId="S::2117725@student.uwtsd.ac.uk::a34f1826-ae03-4c58-9689-18ab31d03f44" providerId="AD" clId="Web-{FAFFD5BB-A75C-694F-FE04-B4EE0F931943}" dt="2023-02-17T16:47:44.803" v="236"/>
          <ac:spMkLst>
            <pc:docMk/>
            <pc:sldMk cId="3645246697" sldId="265"/>
            <ac:spMk id="6" creationId="{0C02325A-D5B7-871B-3746-08C053BA530E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12:08.719" v="666" actId="1076"/>
          <ac:spMkLst>
            <pc:docMk/>
            <pc:sldMk cId="3645246697" sldId="265"/>
            <ac:spMk id="8" creationId="{A37AF3F9-5C1F-4771-9CB9-568957424D40}"/>
          </ac:spMkLst>
        </pc:spChg>
        <pc:graphicFrameChg chg="add del mod ord modGraphic">
          <ac:chgData name="Adriana Pereira Anjos Ministro (2117725)" userId="S::2117725@student.uwtsd.ac.uk::a34f1826-ae03-4c58-9689-18ab31d03f44" providerId="AD" clId="Web-{FAFFD5BB-A75C-694F-FE04-B4EE0F931943}" dt="2023-02-17T16:47:33.037" v="235"/>
          <ac:graphicFrameMkLst>
            <pc:docMk/>
            <pc:sldMk cId="3645246697" sldId="265"/>
            <ac:graphicFrameMk id="4" creationId="{E9323414-82F0-4DF6-8D1C-216343618937}"/>
          </ac:graphicFrameMkLst>
        </pc:graphicFrameChg>
        <pc:graphicFrameChg chg="add mod ord modGraphic">
          <ac:chgData name="Adriana Pereira Anjos Ministro (2117725)" userId="S::2117725@student.uwtsd.ac.uk::a34f1826-ae03-4c58-9689-18ab31d03f44" providerId="AD" clId="Web-{FAFFD5BB-A75C-694F-FE04-B4EE0F931943}" dt="2023-02-17T16:52:59.421" v="418" actId="1076"/>
          <ac:graphicFrameMkLst>
            <pc:docMk/>
            <pc:sldMk cId="3645246697" sldId="265"/>
            <ac:graphicFrameMk id="7" creationId="{4C04191D-1F87-84DA-BB0C-F70E7F2AF46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816C99-3578-484E-BCE6-3C80D052B3A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98884A5-B757-4CF9-9FC7-F31222E2F619}">
      <dgm:prSet/>
      <dgm:spPr/>
      <dgm:t>
        <a:bodyPr/>
        <a:lstStyle/>
        <a:p>
          <a:r>
            <a:rPr lang="en-GB" dirty="0">
              <a:latin typeface="Arial Nova"/>
            </a:rPr>
            <a:t>A quantitative method was used to find the answer to our question.</a:t>
          </a:r>
          <a:endParaRPr lang="en-US" dirty="0">
            <a:latin typeface="Arial Nova"/>
          </a:endParaRPr>
        </a:p>
      </dgm:t>
    </dgm:pt>
    <dgm:pt modelId="{8778EF4F-F56F-4CFD-8FF5-3EEFE4B5BB5F}" type="parTrans" cxnId="{CF00C7A7-B78B-46B9-8722-26FE8BD94CCF}">
      <dgm:prSet/>
      <dgm:spPr/>
      <dgm:t>
        <a:bodyPr/>
        <a:lstStyle/>
        <a:p>
          <a:endParaRPr lang="en-US"/>
        </a:p>
      </dgm:t>
    </dgm:pt>
    <dgm:pt modelId="{9AF7E932-D922-4F41-8DE0-D76F4DBB5417}" type="sibTrans" cxnId="{CF00C7A7-B78B-46B9-8722-26FE8BD94CCF}">
      <dgm:prSet/>
      <dgm:spPr/>
      <dgm:t>
        <a:bodyPr/>
        <a:lstStyle/>
        <a:p>
          <a:endParaRPr lang="en-US"/>
        </a:p>
      </dgm:t>
    </dgm:pt>
    <dgm:pt modelId="{E81C2530-7FAB-40F4-BF52-185DB51872AF}">
      <dgm:prSet/>
      <dgm:spPr/>
      <dgm:t>
        <a:bodyPr/>
        <a:lstStyle/>
        <a:p>
          <a:r>
            <a:rPr lang="en-GB" dirty="0">
              <a:latin typeface="Arial Nova"/>
            </a:rPr>
            <a:t>Using MS Forms, a questionnaire was created with closed questions relevant to the topic.</a:t>
          </a:r>
          <a:endParaRPr lang="en-US" dirty="0">
            <a:latin typeface="Arial Nova"/>
          </a:endParaRPr>
        </a:p>
      </dgm:t>
    </dgm:pt>
    <dgm:pt modelId="{53B4EAB5-1F7F-4594-BA87-3D13D6B2BA77}" type="parTrans" cxnId="{BED7B641-A07B-40D0-B146-66E3E99F6985}">
      <dgm:prSet/>
      <dgm:spPr/>
      <dgm:t>
        <a:bodyPr/>
        <a:lstStyle/>
        <a:p>
          <a:endParaRPr lang="en-US"/>
        </a:p>
      </dgm:t>
    </dgm:pt>
    <dgm:pt modelId="{EA80D85E-56E9-495C-A2EC-896A96F89217}" type="sibTrans" cxnId="{BED7B641-A07B-40D0-B146-66E3E99F6985}">
      <dgm:prSet/>
      <dgm:spPr/>
      <dgm:t>
        <a:bodyPr/>
        <a:lstStyle/>
        <a:p>
          <a:endParaRPr lang="en-US"/>
        </a:p>
      </dgm:t>
    </dgm:pt>
    <dgm:pt modelId="{05CEFCE8-C86C-4E2E-AC28-F6715975DBE5}">
      <dgm:prSet/>
      <dgm:spPr/>
      <dgm:t>
        <a:bodyPr/>
        <a:lstStyle/>
        <a:p>
          <a:r>
            <a:rPr lang="en-GB" dirty="0">
              <a:latin typeface="Arial Nova"/>
            </a:rPr>
            <a:t>The participants will be asked which digital skill they think it's more important. There will be multiple choice, ranking, and </a:t>
          </a:r>
          <a:r>
            <a:rPr lang="en-GB" dirty="0" err="1">
              <a:latin typeface="Arial Nova"/>
            </a:rPr>
            <a:t>likert</a:t>
          </a:r>
          <a:r>
            <a:rPr lang="en-GB" dirty="0">
              <a:latin typeface="Arial Nova"/>
            </a:rPr>
            <a:t>.</a:t>
          </a:r>
          <a:endParaRPr lang="en-US" dirty="0">
            <a:latin typeface="Arial Nova"/>
          </a:endParaRPr>
        </a:p>
      </dgm:t>
    </dgm:pt>
    <dgm:pt modelId="{38465D5E-38F5-4455-8C96-C875A209A4B5}" type="parTrans" cxnId="{A7564471-A247-45B4-BB1D-D715FEC3A03A}">
      <dgm:prSet/>
      <dgm:spPr/>
      <dgm:t>
        <a:bodyPr/>
        <a:lstStyle/>
        <a:p>
          <a:endParaRPr lang="en-US"/>
        </a:p>
      </dgm:t>
    </dgm:pt>
    <dgm:pt modelId="{542D9876-CBCE-4D1C-8A1C-35BE67B9A217}" type="sibTrans" cxnId="{A7564471-A247-45B4-BB1D-D715FEC3A03A}">
      <dgm:prSet/>
      <dgm:spPr/>
      <dgm:t>
        <a:bodyPr/>
        <a:lstStyle/>
        <a:p>
          <a:endParaRPr lang="en-US"/>
        </a:p>
      </dgm:t>
    </dgm:pt>
    <dgm:pt modelId="{16AC3116-5CD6-4E7E-BB14-E73C522787DC}">
      <dgm:prSet/>
      <dgm:spPr/>
      <dgm:t>
        <a:bodyPr/>
        <a:lstStyle/>
        <a:p>
          <a:r>
            <a:rPr lang="en-GB" dirty="0">
              <a:latin typeface="Arial Nova"/>
            </a:rPr>
            <a:t>Students in our class will be sent a link to complete the questionnaire.</a:t>
          </a:r>
          <a:endParaRPr lang="en-US" dirty="0">
            <a:latin typeface="Arial Nova"/>
          </a:endParaRPr>
        </a:p>
      </dgm:t>
    </dgm:pt>
    <dgm:pt modelId="{B8E921F6-D4C6-42D8-A06B-8BBC936E5963}" type="parTrans" cxnId="{ECEA845F-931B-42C5-8300-58271F27B4E5}">
      <dgm:prSet/>
      <dgm:spPr/>
      <dgm:t>
        <a:bodyPr/>
        <a:lstStyle/>
        <a:p>
          <a:endParaRPr lang="en-US"/>
        </a:p>
      </dgm:t>
    </dgm:pt>
    <dgm:pt modelId="{3A3EFEFB-42BE-423E-87AA-6573EB1505E2}" type="sibTrans" cxnId="{ECEA845F-931B-42C5-8300-58271F27B4E5}">
      <dgm:prSet/>
      <dgm:spPr/>
      <dgm:t>
        <a:bodyPr/>
        <a:lstStyle/>
        <a:p>
          <a:endParaRPr lang="en-US"/>
        </a:p>
      </dgm:t>
    </dgm:pt>
    <dgm:pt modelId="{708F1137-FC84-4ED8-81A9-4D2D55E52158}" type="pres">
      <dgm:prSet presAssocID="{9E816C99-3578-484E-BCE6-3C80D052B3AA}" presName="outerComposite" presStyleCnt="0">
        <dgm:presLayoutVars>
          <dgm:chMax val="5"/>
          <dgm:dir/>
          <dgm:resizeHandles val="exact"/>
        </dgm:presLayoutVars>
      </dgm:prSet>
      <dgm:spPr/>
    </dgm:pt>
    <dgm:pt modelId="{707E4D50-8524-4FFE-ADEA-8AB8E9E498BA}" type="pres">
      <dgm:prSet presAssocID="{9E816C99-3578-484E-BCE6-3C80D052B3AA}" presName="dummyMaxCanvas" presStyleCnt="0">
        <dgm:presLayoutVars/>
      </dgm:prSet>
      <dgm:spPr/>
    </dgm:pt>
    <dgm:pt modelId="{DAEF717F-25CB-4223-8EFB-7D8AF9614C08}" type="pres">
      <dgm:prSet presAssocID="{9E816C99-3578-484E-BCE6-3C80D052B3AA}" presName="FourNodes_1" presStyleLbl="node1" presStyleIdx="0" presStyleCnt="4">
        <dgm:presLayoutVars>
          <dgm:bulletEnabled val="1"/>
        </dgm:presLayoutVars>
      </dgm:prSet>
      <dgm:spPr/>
    </dgm:pt>
    <dgm:pt modelId="{711EDBF5-3C75-4669-89F2-BAF627C61FFB}" type="pres">
      <dgm:prSet presAssocID="{9E816C99-3578-484E-BCE6-3C80D052B3AA}" presName="FourNodes_2" presStyleLbl="node1" presStyleIdx="1" presStyleCnt="4">
        <dgm:presLayoutVars>
          <dgm:bulletEnabled val="1"/>
        </dgm:presLayoutVars>
      </dgm:prSet>
      <dgm:spPr/>
    </dgm:pt>
    <dgm:pt modelId="{AE1BDF69-2CFD-4B89-9A6A-E33912BB27C3}" type="pres">
      <dgm:prSet presAssocID="{9E816C99-3578-484E-BCE6-3C80D052B3AA}" presName="FourNodes_3" presStyleLbl="node1" presStyleIdx="2" presStyleCnt="4">
        <dgm:presLayoutVars>
          <dgm:bulletEnabled val="1"/>
        </dgm:presLayoutVars>
      </dgm:prSet>
      <dgm:spPr/>
    </dgm:pt>
    <dgm:pt modelId="{6CB17D65-FFB9-4C21-858D-11961A449B27}" type="pres">
      <dgm:prSet presAssocID="{9E816C99-3578-484E-BCE6-3C80D052B3AA}" presName="FourNodes_4" presStyleLbl="node1" presStyleIdx="3" presStyleCnt="4">
        <dgm:presLayoutVars>
          <dgm:bulletEnabled val="1"/>
        </dgm:presLayoutVars>
      </dgm:prSet>
      <dgm:spPr/>
    </dgm:pt>
    <dgm:pt modelId="{3D916E08-4C88-4B9F-8B86-3162F888049E}" type="pres">
      <dgm:prSet presAssocID="{9E816C99-3578-484E-BCE6-3C80D052B3AA}" presName="FourConn_1-2" presStyleLbl="fgAccFollowNode1" presStyleIdx="0" presStyleCnt="3">
        <dgm:presLayoutVars>
          <dgm:bulletEnabled val="1"/>
        </dgm:presLayoutVars>
      </dgm:prSet>
      <dgm:spPr/>
    </dgm:pt>
    <dgm:pt modelId="{3A1369FA-2D07-4A41-92F9-B7D3D21960AE}" type="pres">
      <dgm:prSet presAssocID="{9E816C99-3578-484E-BCE6-3C80D052B3AA}" presName="FourConn_2-3" presStyleLbl="fgAccFollowNode1" presStyleIdx="1" presStyleCnt="3">
        <dgm:presLayoutVars>
          <dgm:bulletEnabled val="1"/>
        </dgm:presLayoutVars>
      </dgm:prSet>
      <dgm:spPr/>
    </dgm:pt>
    <dgm:pt modelId="{F1F3D058-A740-4F9D-A608-9E7A9AA0FED2}" type="pres">
      <dgm:prSet presAssocID="{9E816C99-3578-484E-BCE6-3C80D052B3AA}" presName="FourConn_3-4" presStyleLbl="fgAccFollowNode1" presStyleIdx="2" presStyleCnt="3">
        <dgm:presLayoutVars>
          <dgm:bulletEnabled val="1"/>
        </dgm:presLayoutVars>
      </dgm:prSet>
      <dgm:spPr/>
    </dgm:pt>
    <dgm:pt modelId="{401A3D47-C8EF-4179-8CF7-5F29586432FC}" type="pres">
      <dgm:prSet presAssocID="{9E816C99-3578-484E-BCE6-3C80D052B3AA}" presName="FourNodes_1_text" presStyleLbl="node1" presStyleIdx="3" presStyleCnt="4">
        <dgm:presLayoutVars>
          <dgm:bulletEnabled val="1"/>
        </dgm:presLayoutVars>
      </dgm:prSet>
      <dgm:spPr/>
    </dgm:pt>
    <dgm:pt modelId="{388F2FBA-1994-46B7-A961-69FBBBAA5842}" type="pres">
      <dgm:prSet presAssocID="{9E816C99-3578-484E-BCE6-3C80D052B3AA}" presName="FourNodes_2_text" presStyleLbl="node1" presStyleIdx="3" presStyleCnt="4">
        <dgm:presLayoutVars>
          <dgm:bulletEnabled val="1"/>
        </dgm:presLayoutVars>
      </dgm:prSet>
      <dgm:spPr/>
    </dgm:pt>
    <dgm:pt modelId="{9DF255D6-A726-434E-ABBF-C85CBE047FFE}" type="pres">
      <dgm:prSet presAssocID="{9E816C99-3578-484E-BCE6-3C80D052B3AA}" presName="FourNodes_3_text" presStyleLbl="node1" presStyleIdx="3" presStyleCnt="4">
        <dgm:presLayoutVars>
          <dgm:bulletEnabled val="1"/>
        </dgm:presLayoutVars>
      </dgm:prSet>
      <dgm:spPr/>
    </dgm:pt>
    <dgm:pt modelId="{2B83C924-D05C-4B29-BCEC-88D2B8B56D34}" type="pres">
      <dgm:prSet presAssocID="{9E816C99-3578-484E-BCE6-3C80D052B3A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5819806-5A1A-4BD3-94C0-999B718B9B9E}" type="presOf" srcId="{E81C2530-7FAB-40F4-BF52-185DB51872AF}" destId="{711EDBF5-3C75-4669-89F2-BAF627C61FFB}" srcOrd="0" destOrd="0" presId="urn:microsoft.com/office/officeart/2005/8/layout/vProcess5"/>
    <dgm:cxn modelId="{1D58F318-E786-4957-8239-EFDC4CFA37EF}" type="presOf" srcId="{05CEFCE8-C86C-4E2E-AC28-F6715975DBE5}" destId="{9DF255D6-A726-434E-ABBF-C85CBE047FFE}" srcOrd="1" destOrd="0" presId="urn:microsoft.com/office/officeart/2005/8/layout/vProcess5"/>
    <dgm:cxn modelId="{ECEA845F-931B-42C5-8300-58271F27B4E5}" srcId="{9E816C99-3578-484E-BCE6-3C80D052B3AA}" destId="{16AC3116-5CD6-4E7E-BB14-E73C522787DC}" srcOrd="3" destOrd="0" parTransId="{B8E921F6-D4C6-42D8-A06B-8BBC936E5963}" sibTransId="{3A3EFEFB-42BE-423E-87AA-6573EB1505E2}"/>
    <dgm:cxn modelId="{BED7B641-A07B-40D0-B146-66E3E99F6985}" srcId="{9E816C99-3578-484E-BCE6-3C80D052B3AA}" destId="{E81C2530-7FAB-40F4-BF52-185DB51872AF}" srcOrd="1" destOrd="0" parTransId="{53B4EAB5-1F7F-4594-BA87-3D13D6B2BA77}" sibTransId="{EA80D85E-56E9-495C-A2EC-896A96F89217}"/>
    <dgm:cxn modelId="{66EB6363-525D-4A49-A185-9F35EE8A9525}" type="presOf" srcId="{EA80D85E-56E9-495C-A2EC-896A96F89217}" destId="{3A1369FA-2D07-4A41-92F9-B7D3D21960AE}" srcOrd="0" destOrd="0" presId="urn:microsoft.com/office/officeart/2005/8/layout/vProcess5"/>
    <dgm:cxn modelId="{D60C9543-A6FE-45D9-93C4-8382124925B6}" type="presOf" srcId="{B98884A5-B757-4CF9-9FC7-F31222E2F619}" destId="{DAEF717F-25CB-4223-8EFB-7D8AF9614C08}" srcOrd="0" destOrd="0" presId="urn:microsoft.com/office/officeart/2005/8/layout/vProcess5"/>
    <dgm:cxn modelId="{A7564471-A247-45B4-BB1D-D715FEC3A03A}" srcId="{9E816C99-3578-484E-BCE6-3C80D052B3AA}" destId="{05CEFCE8-C86C-4E2E-AC28-F6715975DBE5}" srcOrd="2" destOrd="0" parTransId="{38465D5E-38F5-4455-8C96-C875A209A4B5}" sibTransId="{542D9876-CBCE-4D1C-8A1C-35BE67B9A217}"/>
    <dgm:cxn modelId="{24281573-91EC-4ED9-8101-DCD18E0370F2}" type="presOf" srcId="{05CEFCE8-C86C-4E2E-AC28-F6715975DBE5}" destId="{AE1BDF69-2CFD-4B89-9A6A-E33912BB27C3}" srcOrd="0" destOrd="0" presId="urn:microsoft.com/office/officeart/2005/8/layout/vProcess5"/>
    <dgm:cxn modelId="{F3B4E894-6405-4273-AC51-0665C4110976}" type="presOf" srcId="{16AC3116-5CD6-4E7E-BB14-E73C522787DC}" destId="{2B83C924-D05C-4B29-BCEC-88D2B8B56D34}" srcOrd="1" destOrd="0" presId="urn:microsoft.com/office/officeart/2005/8/layout/vProcess5"/>
    <dgm:cxn modelId="{3509799F-0CC4-46C1-867B-4497092D9027}" type="presOf" srcId="{9E816C99-3578-484E-BCE6-3C80D052B3AA}" destId="{708F1137-FC84-4ED8-81A9-4D2D55E52158}" srcOrd="0" destOrd="0" presId="urn:microsoft.com/office/officeart/2005/8/layout/vProcess5"/>
    <dgm:cxn modelId="{CF00C7A7-B78B-46B9-8722-26FE8BD94CCF}" srcId="{9E816C99-3578-484E-BCE6-3C80D052B3AA}" destId="{B98884A5-B757-4CF9-9FC7-F31222E2F619}" srcOrd="0" destOrd="0" parTransId="{8778EF4F-F56F-4CFD-8FF5-3EEFE4B5BB5F}" sibTransId="{9AF7E932-D922-4F41-8DE0-D76F4DBB5417}"/>
    <dgm:cxn modelId="{8DA57FB3-9E5B-4DDF-98B8-4418AB64EA2C}" type="presOf" srcId="{16AC3116-5CD6-4E7E-BB14-E73C522787DC}" destId="{6CB17D65-FFB9-4C21-858D-11961A449B27}" srcOrd="0" destOrd="0" presId="urn:microsoft.com/office/officeart/2005/8/layout/vProcess5"/>
    <dgm:cxn modelId="{B0EB7EB5-34D3-4464-A2A1-F78CD5B2BBEE}" type="presOf" srcId="{542D9876-CBCE-4D1C-8A1C-35BE67B9A217}" destId="{F1F3D058-A740-4F9D-A608-9E7A9AA0FED2}" srcOrd="0" destOrd="0" presId="urn:microsoft.com/office/officeart/2005/8/layout/vProcess5"/>
    <dgm:cxn modelId="{0000FBB6-7ACC-4972-9271-B33F2BE839B9}" type="presOf" srcId="{B98884A5-B757-4CF9-9FC7-F31222E2F619}" destId="{401A3D47-C8EF-4179-8CF7-5F29586432FC}" srcOrd="1" destOrd="0" presId="urn:microsoft.com/office/officeart/2005/8/layout/vProcess5"/>
    <dgm:cxn modelId="{0651EAEA-A0E4-4A47-B5BB-581160451745}" type="presOf" srcId="{9AF7E932-D922-4F41-8DE0-D76F4DBB5417}" destId="{3D916E08-4C88-4B9F-8B86-3162F888049E}" srcOrd="0" destOrd="0" presId="urn:microsoft.com/office/officeart/2005/8/layout/vProcess5"/>
    <dgm:cxn modelId="{A6292EF2-C8A2-45C1-8C8A-DBD291EF4BFC}" type="presOf" srcId="{E81C2530-7FAB-40F4-BF52-185DB51872AF}" destId="{388F2FBA-1994-46B7-A961-69FBBBAA5842}" srcOrd="1" destOrd="0" presId="urn:microsoft.com/office/officeart/2005/8/layout/vProcess5"/>
    <dgm:cxn modelId="{A7D7EDA9-207B-4BCA-A7A0-24FA87486336}" type="presParOf" srcId="{708F1137-FC84-4ED8-81A9-4D2D55E52158}" destId="{707E4D50-8524-4FFE-ADEA-8AB8E9E498BA}" srcOrd="0" destOrd="0" presId="urn:microsoft.com/office/officeart/2005/8/layout/vProcess5"/>
    <dgm:cxn modelId="{7E771148-25DF-44D9-BE6F-537970BE0A81}" type="presParOf" srcId="{708F1137-FC84-4ED8-81A9-4D2D55E52158}" destId="{DAEF717F-25CB-4223-8EFB-7D8AF9614C08}" srcOrd="1" destOrd="0" presId="urn:microsoft.com/office/officeart/2005/8/layout/vProcess5"/>
    <dgm:cxn modelId="{5D48E895-D945-4785-9BB5-20D38946F059}" type="presParOf" srcId="{708F1137-FC84-4ED8-81A9-4D2D55E52158}" destId="{711EDBF5-3C75-4669-89F2-BAF627C61FFB}" srcOrd="2" destOrd="0" presId="urn:microsoft.com/office/officeart/2005/8/layout/vProcess5"/>
    <dgm:cxn modelId="{45412400-2F79-4C23-9000-FD281D2D6729}" type="presParOf" srcId="{708F1137-FC84-4ED8-81A9-4D2D55E52158}" destId="{AE1BDF69-2CFD-4B89-9A6A-E33912BB27C3}" srcOrd="3" destOrd="0" presId="urn:microsoft.com/office/officeart/2005/8/layout/vProcess5"/>
    <dgm:cxn modelId="{CA9F4D0B-6E8C-4D28-BD45-7782B75B0554}" type="presParOf" srcId="{708F1137-FC84-4ED8-81A9-4D2D55E52158}" destId="{6CB17D65-FFB9-4C21-858D-11961A449B27}" srcOrd="4" destOrd="0" presId="urn:microsoft.com/office/officeart/2005/8/layout/vProcess5"/>
    <dgm:cxn modelId="{E7ADC6FF-152F-418F-AFDF-71E3C7795614}" type="presParOf" srcId="{708F1137-FC84-4ED8-81A9-4D2D55E52158}" destId="{3D916E08-4C88-4B9F-8B86-3162F888049E}" srcOrd="5" destOrd="0" presId="urn:microsoft.com/office/officeart/2005/8/layout/vProcess5"/>
    <dgm:cxn modelId="{49B64AF6-01C8-496A-891C-9B3C876188B4}" type="presParOf" srcId="{708F1137-FC84-4ED8-81A9-4D2D55E52158}" destId="{3A1369FA-2D07-4A41-92F9-B7D3D21960AE}" srcOrd="6" destOrd="0" presId="urn:microsoft.com/office/officeart/2005/8/layout/vProcess5"/>
    <dgm:cxn modelId="{D5AB93A3-E45F-484E-A206-67AB0B178AC6}" type="presParOf" srcId="{708F1137-FC84-4ED8-81A9-4D2D55E52158}" destId="{F1F3D058-A740-4F9D-A608-9E7A9AA0FED2}" srcOrd="7" destOrd="0" presId="urn:microsoft.com/office/officeart/2005/8/layout/vProcess5"/>
    <dgm:cxn modelId="{A719B4E5-B453-485F-9585-AB9B0A621BC4}" type="presParOf" srcId="{708F1137-FC84-4ED8-81A9-4D2D55E52158}" destId="{401A3D47-C8EF-4179-8CF7-5F29586432FC}" srcOrd="8" destOrd="0" presId="urn:microsoft.com/office/officeart/2005/8/layout/vProcess5"/>
    <dgm:cxn modelId="{419D51EB-CFED-42D6-A4AF-49704668785A}" type="presParOf" srcId="{708F1137-FC84-4ED8-81A9-4D2D55E52158}" destId="{388F2FBA-1994-46B7-A961-69FBBBAA5842}" srcOrd="9" destOrd="0" presId="urn:microsoft.com/office/officeart/2005/8/layout/vProcess5"/>
    <dgm:cxn modelId="{54CD7558-0F1A-4383-A4FA-11E03D5D9C02}" type="presParOf" srcId="{708F1137-FC84-4ED8-81A9-4D2D55E52158}" destId="{9DF255D6-A726-434E-ABBF-C85CBE047FFE}" srcOrd="10" destOrd="0" presId="urn:microsoft.com/office/officeart/2005/8/layout/vProcess5"/>
    <dgm:cxn modelId="{785058C0-9DA3-42E7-B28E-1A9EA6A68263}" type="presParOf" srcId="{708F1137-FC84-4ED8-81A9-4D2D55E52158}" destId="{2B83C924-D05C-4B29-BCEC-88D2B8B56D3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F717F-25CB-4223-8EFB-7D8AF9614C08}">
      <dsp:nvSpPr>
        <dsp:cNvPr id="0" name=""/>
        <dsp:cNvSpPr/>
      </dsp:nvSpPr>
      <dsp:spPr>
        <a:xfrm>
          <a:off x="0" y="0"/>
          <a:ext cx="6877049" cy="8539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 Nova"/>
            </a:rPr>
            <a:t>A quantitative method was used to find the answer to our question.</a:t>
          </a:r>
          <a:endParaRPr lang="en-US" sz="1600" kern="1200" dirty="0">
            <a:latin typeface="Arial Nova"/>
          </a:endParaRPr>
        </a:p>
      </dsp:txBody>
      <dsp:txXfrm>
        <a:off x="25010" y="25010"/>
        <a:ext cx="5883452" cy="803896"/>
      </dsp:txXfrm>
    </dsp:sp>
    <dsp:sp modelId="{711EDBF5-3C75-4669-89F2-BAF627C61FFB}">
      <dsp:nvSpPr>
        <dsp:cNvPr id="0" name=""/>
        <dsp:cNvSpPr/>
      </dsp:nvSpPr>
      <dsp:spPr>
        <a:xfrm>
          <a:off x="575952" y="1009173"/>
          <a:ext cx="6877049" cy="853916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 Nova"/>
            </a:rPr>
            <a:t>Using MS Forms, a questionnaire was created with closed questions relevant to the topic.</a:t>
          </a:r>
          <a:endParaRPr lang="en-US" sz="1600" kern="1200" dirty="0">
            <a:latin typeface="Arial Nova"/>
          </a:endParaRPr>
        </a:p>
      </dsp:txBody>
      <dsp:txXfrm>
        <a:off x="600962" y="1034183"/>
        <a:ext cx="5696031" cy="803896"/>
      </dsp:txXfrm>
    </dsp:sp>
    <dsp:sp modelId="{AE1BDF69-2CFD-4B89-9A6A-E33912BB27C3}">
      <dsp:nvSpPr>
        <dsp:cNvPr id="0" name=""/>
        <dsp:cNvSpPr/>
      </dsp:nvSpPr>
      <dsp:spPr>
        <a:xfrm>
          <a:off x="1143309" y="2018347"/>
          <a:ext cx="6877049" cy="853916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 Nova"/>
            </a:rPr>
            <a:t>The participants will be asked which digital skill they think it's more important. There will be multiple choice, ranking, and </a:t>
          </a:r>
          <a:r>
            <a:rPr lang="en-GB" sz="1600" kern="1200" dirty="0" err="1">
              <a:latin typeface="Arial Nova"/>
            </a:rPr>
            <a:t>likert</a:t>
          </a:r>
          <a:r>
            <a:rPr lang="en-GB" sz="1600" kern="1200" dirty="0">
              <a:latin typeface="Arial Nova"/>
            </a:rPr>
            <a:t>.</a:t>
          </a:r>
          <a:endParaRPr lang="en-US" sz="1600" kern="1200" dirty="0">
            <a:latin typeface="Arial Nova"/>
          </a:endParaRPr>
        </a:p>
      </dsp:txBody>
      <dsp:txXfrm>
        <a:off x="1168319" y="2043357"/>
        <a:ext cx="5704627" cy="803896"/>
      </dsp:txXfrm>
    </dsp:sp>
    <dsp:sp modelId="{6CB17D65-FFB9-4C21-858D-11961A449B27}">
      <dsp:nvSpPr>
        <dsp:cNvPr id="0" name=""/>
        <dsp:cNvSpPr/>
      </dsp:nvSpPr>
      <dsp:spPr>
        <a:xfrm>
          <a:off x="1719262" y="3027520"/>
          <a:ext cx="6877049" cy="85391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 Nova"/>
            </a:rPr>
            <a:t>Students in our class will be sent a link to complete the questionnaire.</a:t>
          </a:r>
          <a:endParaRPr lang="en-US" sz="1600" kern="1200" dirty="0">
            <a:latin typeface="Arial Nova"/>
          </a:endParaRPr>
        </a:p>
      </dsp:txBody>
      <dsp:txXfrm>
        <a:off x="1744272" y="3052530"/>
        <a:ext cx="5696031" cy="803896"/>
      </dsp:txXfrm>
    </dsp:sp>
    <dsp:sp modelId="{3D916E08-4C88-4B9F-8B86-3162F888049E}">
      <dsp:nvSpPr>
        <dsp:cNvPr id="0" name=""/>
        <dsp:cNvSpPr/>
      </dsp:nvSpPr>
      <dsp:spPr>
        <a:xfrm>
          <a:off x="6322004" y="654022"/>
          <a:ext cx="555045" cy="5550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446889" y="654022"/>
        <a:ext cx="305275" cy="417671"/>
      </dsp:txXfrm>
    </dsp:sp>
    <dsp:sp modelId="{3A1369FA-2D07-4A41-92F9-B7D3D21960AE}">
      <dsp:nvSpPr>
        <dsp:cNvPr id="0" name=""/>
        <dsp:cNvSpPr/>
      </dsp:nvSpPr>
      <dsp:spPr>
        <a:xfrm>
          <a:off x="6897957" y="1663195"/>
          <a:ext cx="555045" cy="5550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022842" y="1663195"/>
        <a:ext cx="305275" cy="417671"/>
      </dsp:txXfrm>
    </dsp:sp>
    <dsp:sp modelId="{F1F3D058-A740-4F9D-A608-9E7A9AA0FED2}">
      <dsp:nvSpPr>
        <dsp:cNvPr id="0" name=""/>
        <dsp:cNvSpPr/>
      </dsp:nvSpPr>
      <dsp:spPr>
        <a:xfrm>
          <a:off x="7465313" y="2672369"/>
          <a:ext cx="555045" cy="5550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590198" y="2672369"/>
        <a:ext cx="305275" cy="417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489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918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66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605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025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0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311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858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094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961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51094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124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60121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273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600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636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047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31">
            <a:extLst>
              <a:ext uri="{FF2B5EF4-FFF2-40B4-BE49-F238E27FC236}">
                <a16:creationId xmlns:a16="http://schemas.microsoft.com/office/drawing/2014/main" id="{4F57DB1C-6494-4CC4-A5E8-93195756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Isosceles Triangle 33">
            <a:extLst>
              <a:ext uri="{FF2B5EF4-FFF2-40B4-BE49-F238E27FC236}">
                <a16:creationId xmlns:a16="http://schemas.microsoft.com/office/drawing/2014/main" id="{FFFB778B-5206-4BB0-A468-327E71367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Freeform: Shape 35">
            <a:extLst>
              <a:ext uri="{FF2B5EF4-FFF2-40B4-BE49-F238E27FC236}">
                <a16:creationId xmlns:a16="http://schemas.microsoft.com/office/drawing/2014/main" id="{E6C0471D-BE03-4D81-BDB5-D510BC0D8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3379" y="-1"/>
            <a:ext cx="5438621" cy="6857999"/>
          </a:xfrm>
          <a:custGeom>
            <a:avLst/>
            <a:gdLst>
              <a:gd name="connsiteX0" fmla="*/ 0 w 5438621"/>
              <a:gd name="connsiteY0" fmla="*/ 0 h 6857999"/>
              <a:gd name="connsiteX1" fmla="*/ 573774 w 5438621"/>
              <a:gd name="connsiteY1" fmla="*/ 0 h 6857999"/>
              <a:gd name="connsiteX2" fmla="*/ 1182808 w 5438621"/>
              <a:gd name="connsiteY2" fmla="*/ 0 h 6857999"/>
              <a:gd name="connsiteX3" fmla="*/ 4537195 w 5438621"/>
              <a:gd name="connsiteY3" fmla="*/ 0 h 6857999"/>
              <a:gd name="connsiteX4" fmla="*/ 5187609 w 5438621"/>
              <a:gd name="connsiteY4" fmla="*/ 0 h 6857999"/>
              <a:gd name="connsiteX5" fmla="*/ 5438621 w 5438621"/>
              <a:gd name="connsiteY5" fmla="*/ 0 h 6857999"/>
              <a:gd name="connsiteX6" fmla="*/ 5438621 w 5438621"/>
              <a:gd name="connsiteY6" fmla="*/ 6857999 h 6857999"/>
              <a:gd name="connsiteX7" fmla="*/ 4802807 w 5438621"/>
              <a:gd name="connsiteY7" fmla="*/ 6857999 h 6857999"/>
              <a:gd name="connsiteX8" fmla="*/ 4537195 w 5438621"/>
              <a:gd name="connsiteY8" fmla="*/ 6857999 h 6857999"/>
              <a:gd name="connsiteX9" fmla="*/ 1182808 w 5438621"/>
              <a:gd name="connsiteY9" fmla="*/ 6857999 h 6857999"/>
              <a:gd name="connsiteX10" fmla="*/ 1049897 w 5438621"/>
              <a:gd name="connsiteY10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38621" h="6857999">
                <a:moveTo>
                  <a:pt x="0" y="0"/>
                </a:moveTo>
                <a:lnTo>
                  <a:pt x="573774" y="0"/>
                </a:lnTo>
                <a:lnTo>
                  <a:pt x="1182808" y="0"/>
                </a:lnTo>
                <a:lnTo>
                  <a:pt x="4537195" y="0"/>
                </a:lnTo>
                <a:lnTo>
                  <a:pt x="5187609" y="0"/>
                </a:lnTo>
                <a:lnTo>
                  <a:pt x="5438621" y="0"/>
                </a:lnTo>
                <a:lnTo>
                  <a:pt x="5438621" y="6857999"/>
                </a:lnTo>
                <a:lnTo>
                  <a:pt x="4802807" y="6857999"/>
                </a:lnTo>
                <a:lnTo>
                  <a:pt x="4537195" y="6857999"/>
                </a:lnTo>
                <a:lnTo>
                  <a:pt x="1182808" y="6857999"/>
                </a:lnTo>
                <a:lnTo>
                  <a:pt x="1049897" y="685799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53" name="Straight Connector 37">
            <a:extLst>
              <a:ext uri="{FF2B5EF4-FFF2-40B4-BE49-F238E27FC236}">
                <a16:creationId xmlns:a16="http://schemas.microsoft.com/office/drawing/2014/main" id="{E5E836EB-03CD-4BA5-A751-21D2ACC2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453743" y="3483429"/>
            <a:ext cx="6738258" cy="337457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39">
            <a:extLst>
              <a:ext uri="{FF2B5EF4-FFF2-40B4-BE49-F238E27FC236}">
                <a16:creationId xmlns:a16="http://schemas.microsoft.com/office/drawing/2014/main" id="{22721A85-1EA4-4D87-97AB-0BB4AB78F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78143" y="0"/>
            <a:ext cx="860630" cy="6857999"/>
          </a:xfrm>
          <a:prstGeom prst="line">
            <a:avLst/>
          </a:prstGeom>
          <a:ln w="15875" cap="sq">
            <a:solidFill>
              <a:schemeClr val="accent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0E057-6A8A-C6E1-9B90-5B40E95A8B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4654" y="1892300"/>
            <a:ext cx="3425445" cy="3073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  <a:latin typeface="Arial Nova"/>
              </a:rPr>
              <a:t>Adriana Ministro 2117725</a:t>
            </a:r>
            <a:br>
              <a:rPr lang="en-GB" sz="2000" dirty="0">
                <a:latin typeface="Arial Nova"/>
              </a:rPr>
            </a:br>
            <a:r>
              <a:rPr lang="en-GB" sz="2000" dirty="0" err="1">
                <a:solidFill>
                  <a:srgbClr val="FFFFFF"/>
                </a:solidFill>
                <a:latin typeface="Arial Nova"/>
              </a:rPr>
              <a:t>Abdishukri</a:t>
            </a:r>
            <a:r>
              <a:rPr lang="en-GB" sz="2000" dirty="0">
                <a:solidFill>
                  <a:srgbClr val="FFFFFF"/>
                </a:solidFill>
                <a:latin typeface="Arial Nova"/>
              </a:rPr>
              <a:t> Barre 2233822</a:t>
            </a:r>
            <a:endParaRPr lang="en-US" sz="2000" dirty="0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55" name="Isosceles Triangle 41">
            <a:extLst>
              <a:ext uri="{FF2B5EF4-FFF2-40B4-BE49-F238E27FC236}">
                <a16:creationId xmlns:a16="http://schemas.microsoft.com/office/drawing/2014/main" id="{A27691EB-14CF-4237-B5EB-C94B92677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49404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2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72629-B1CC-6D1B-DC55-67B647D6AD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34" y="854529"/>
            <a:ext cx="5799665" cy="5148943"/>
          </a:xfrm>
        </p:spPr>
        <p:txBody>
          <a:bodyPr anchor="ctr">
            <a:normAutofit/>
          </a:bodyPr>
          <a:lstStyle/>
          <a:p>
            <a:r>
              <a:rPr lang="en-GB" sz="6000" dirty="0">
                <a:latin typeface="Arial Nova"/>
                <a:cs typeface="Calibri Light"/>
              </a:rPr>
              <a:t>Are digital skills important for study and work?</a:t>
            </a:r>
            <a:br>
              <a:rPr lang="en-GB" sz="6000" dirty="0">
                <a:latin typeface="Arial Nova"/>
                <a:cs typeface="Calibri Light"/>
              </a:rPr>
            </a:br>
            <a:endParaRPr lang="en-GB" sz="6000">
              <a:latin typeface="Arial Nova"/>
              <a:cs typeface="Calibri Light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8DAFFD0-E3E0-2643-1EED-955E52141E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596586"/>
              </p:ext>
            </p:extLst>
          </p:nvPr>
        </p:nvGraphicFramePr>
        <p:xfrm>
          <a:off x="176819" y="5830260"/>
          <a:ext cx="4544176" cy="77197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325220">
                  <a:extLst>
                    <a:ext uri="{9D8B030D-6E8A-4147-A177-3AD203B41FA5}">
                      <a16:colId xmlns:a16="http://schemas.microsoft.com/office/drawing/2014/main" val="2958335485"/>
                    </a:ext>
                  </a:extLst>
                </a:gridCol>
                <a:gridCol w="2218956">
                  <a:extLst>
                    <a:ext uri="{9D8B030D-6E8A-4147-A177-3AD203B41FA5}">
                      <a16:colId xmlns:a16="http://schemas.microsoft.com/office/drawing/2014/main" val="1267050942"/>
                    </a:ext>
                  </a:extLst>
                </a:gridCol>
              </a:tblGrid>
              <a:tr h="30273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 Nova"/>
                        </a:rPr>
                        <a:t>Module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 Nova"/>
                        </a:rPr>
                        <a:t>LCHS4002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943121"/>
                  </a:ext>
                </a:extLst>
              </a:tr>
              <a:tr h="40621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Nova"/>
                        </a:rPr>
                        <a:t>Lectures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Nova"/>
                        </a:rPr>
                        <a:t>Zahida Khan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004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83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C6779-923A-7357-E31D-1FC18A0BA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Arial Nova"/>
              </a:rPr>
              <a:t>Which digital skill do UWTSD students think is most important?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5ABDAF7-DC26-7A41-41E9-8C0153E84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74" y="2159331"/>
            <a:ext cx="2915973" cy="16839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2AA20-C50A-224C-2324-D079EB5D3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2160589"/>
            <a:ext cx="520783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 Nova"/>
                <a:ea typeface="+mn-lt"/>
                <a:cs typeface="+mn-lt"/>
              </a:rPr>
              <a:t>As students we will learn how to visualize and </a:t>
            </a:r>
            <a:r>
              <a:rPr lang="en-GB" b="1" dirty="0">
                <a:latin typeface="Arial Nova"/>
                <a:ea typeface="+mn-lt"/>
                <a:cs typeface="+mn-lt"/>
              </a:rPr>
              <a:t>analyse</a:t>
            </a:r>
            <a:r>
              <a:rPr lang="en-GB" dirty="0">
                <a:latin typeface="Arial Nova"/>
                <a:ea typeface="+mn-lt"/>
                <a:cs typeface="+mn-lt"/>
              </a:rPr>
              <a:t> </a:t>
            </a:r>
            <a:r>
              <a:rPr lang="en-GB" b="1" dirty="0">
                <a:latin typeface="Arial Nova"/>
                <a:ea typeface="+mn-lt"/>
                <a:cs typeface="+mn-lt"/>
              </a:rPr>
              <a:t>data</a:t>
            </a:r>
            <a:r>
              <a:rPr lang="en-GB" dirty="0">
                <a:latin typeface="Arial Nova"/>
                <a:ea typeface="+mn-lt"/>
                <a:cs typeface="+mn-lt"/>
              </a:rPr>
              <a:t>.</a:t>
            </a:r>
            <a:endParaRPr lang="en-GB">
              <a:latin typeface="Arial Nova"/>
            </a:endParaRPr>
          </a:p>
          <a:p>
            <a:r>
              <a:rPr lang="en-GB" dirty="0">
                <a:latin typeface="Arial Nova"/>
              </a:rPr>
              <a:t>Digital skills must be developed to integrate technology with human resources and corporate culture (Ordóñez de Pablos et al., 2021).</a:t>
            </a:r>
            <a:endParaRPr lang="en-GB">
              <a:latin typeface="Arial Nova"/>
              <a:ea typeface="+mn-lt"/>
              <a:cs typeface="+mn-lt"/>
            </a:endParaRPr>
          </a:p>
          <a:p>
            <a:r>
              <a:rPr lang="en-GB" dirty="0">
                <a:latin typeface="Arial Nova"/>
              </a:rPr>
              <a:t>On the UWTSD library website, you can find </a:t>
            </a:r>
            <a:r>
              <a:rPr lang="en-GB" dirty="0">
                <a:latin typeface="Arial Nova"/>
                <a:hlinkClick r:id="rId3"/>
              </a:rPr>
              <a:t>links to access digital skills resources</a:t>
            </a:r>
            <a:r>
              <a:rPr lang="en-GB" dirty="0">
                <a:latin typeface="Arial Nova"/>
              </a:rPr>
              <a:t> for free.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7AAB6F7-1356-362B-D798-51BAA2C20B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309082"/>
              </p:ext>
            </p:extLst>
          </p:nvPr>
        </p:nvGraphicFramePr>
        <p:xfrm>
          <a:off x="723004" y="3904847"/>
          <a:ext cx="3069915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9915">
                  <a:extLst>
                    <a:ext uri="{9D8B030D-6E8A-4147-A177-3AD203B41FA5}">
                      <a16:colId xmlns:a16="http://schemas.microsoft.com/office/drawing/2014/main" val="22711982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b="0" u="none" dirty="0">
                          <a:solidFill>
                            <a:schemeClr val="tx1"/>
                          </a:solidFill>
                          <a:latin typeface="Arial Nova"/>
                        </a:rPr>
                        <a:t>Computer class clipart for kids (</a:t>
                      </a:r>
                      <a:r>
                        <a:rPr lang="en-GB" sz="1400" b="0" u="none" dirty="0" err="1">
                          <a:solidFill>
                            <a:schemeClr val="tx1"/>
                          </a:solidFill>
                          <a:latin typeface="Arial Nova"/>
                        </a:rPr>
                        <a:t>clipartbest</a:t>
                      </a:r>
                      <a:r>
                        <a:rPr lang="en-GB" sz="1400" b="0" u="none" dirty="0">
                          <a:solidFill>
                            <a:schemeClr val="tx1"/>
                          </a:solidFill>
                          <a:latin typeface="Arial Nova"/>
                        </a:rPr>
                        <a:t>, 2023)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71078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44A05B-9C1E-3144-ACD3-5E90F2EFC1D4}"/>
              </a:ext>
            </a:extLst>
          </p:cNvPr>
          <p:cNvSpPr txBox="1"/>
          <p:nvPr/>
        </p:nvSpPr>
        <p:spPr>
          <a:xfrm>
            <a:off x="10400805" y="6420098"/>
            <a:ext cx="239980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Nova"/>
              </a:rPr>
              <a:t>Adriana Ministro</a:t>
            </a:r>
          </a:p>
        </p:txBody>
      </p:sp>
    </p:spTree>
    <p:extLst>
      <p:ext uri="{BB962C8B-B14F-4D97-AF65-F5344CB8AC3E}">
        <p14:creationId xmlns:p14="http://schemas.microsoft.com/office/powerpoint/2010/main" val="3056798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96D2E-64EA-D9CF-A11A-06C90948F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 Nova"/>
              </a:rPr>
              <a:t>Rationale – existing literature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12519494-DBE5-2BCF-D763-909F55A7DE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40" t="9090" r="14896" b="6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88E24-9ADD-1752-AB10-5A398D999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latin typeface="Arial Nova"/>
              </a:rPr>
              <a:t>According to Dijk </a:t>
            </a:r>
            <a:r>
              <a:rPr lang="en-GB" dirty="0">
                <a:latin typeface="Arial Nova"/>
                <a:ea typeface="+mn-lt"/>
                <a:cs typeface="+mn-lt"/>
              </a:rPr>
              <a:t>(2014) skill differences relate to personal, and social characteristics.</a:t>
            </a:r>
            <a:r>
              <a:rPr lang="en-GB" dirty="0">
                <a:latin typeface="Arial Nova"/>
              </a:rPr>
              <a:t> Dijk (2014) believes that the most important factor is the resources people have.</a:t>
            </a:r>
            <a:endParaRPr lang="en-US">
              <a:latin typeface="Arial Nova"/>
            </a:endParaRPr>
          </a:p>
          <a:p>
            <a:r>
              <a:rPr lang="en-GB" dirty="0">
                <a:latin typeface="Arial Nova"/>
                <a:ea typeface="+mn-lt"/>
                <a:cs typeface="+mn-lt"/>
              </a:rPr>
              <a:t>Digital technologies opened up new opportunities for higher education. Innovation and digitalization are among the most important assets for the educational system (Ordóñez de Pablos, et al 2021).</a:t>
            </a:r>
            <a:endParaRPr lang="en-GB">
              <a:latin typeface="Arial Nova"/>
            </a:endParaRPr>
          </a:p>
          <a:p>
            <a:r>
              <a:rPr lang="en-GB" dirty="0">
                <a:latin typeface="Arial Nova"/>
                <a:ea typeface="+mn-lt"/>
                <a:cs typeface="+mn-lt"/>
              </a:rPr>
              <a:t>Reedy and Parker (2018) believe that there is a social dimension to digital literacy, in that digital literacy includes the ability to use digital media for social participation in any context, whether for leisure, education, work or citizenship.</a:t>
            </a:r>
            <a:endParaRPr lang="en-GB" dirty="0">
              <a:latin typeface="Arial Nova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89256E-066B-95F3-EF63-6299197C30EE}"/>
              </a:ext>
            </a:extLst>
          </p:cNvPr>
          <p:cNvSpPr txBox="1"/>
          <p:nvPr/>
        </p:nvSpPr>
        <p:spPr>
          <a:xfrm>
            <a:off x="10329058" y="6355772"/>
            <a:ext cx="212766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 err="1">
                <a:latin typeface="Arial Nova"/>
              </a:rPr>
              <a:t>Abdishukri</a:t>
            </a:r>
            <a:r>
              <a:rPr lang="en-GB" sz="1600" dirty="0">
                <a:latin typeface="Arial Nova"/>
              </a:rPr>
              <a:t> Barre</a:t>
            </a:r>
          </a:p>
        </p:txBody>
      </p:sp>
    </p:spTree>
    <p:extLst>
      <p:ext uri="{BB962C8B-B14F-4D97-AF65-F5344CB8AC3E}">
        <p14:creationId xmlns:p14="http://schemas.microsoft.com/office/powerpoint/2010/main" val="83792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CA27E-9D7A-A6FB-01B9-1888D8A64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 Nova"/>
              </a:rPr>
              <a:t>The method used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A714AE18-CA2E-906D-455C-6145371D17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7920776"/>
              </p:ext>
            </p:extLst>
          </p:nvPr>
        </p:nvGraphicFramePr>
        <p:xfrm>
          <a:off x="677863" y="1923081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4" name="TextBox 43">
            <a:extLst>
              <a:ext uri="{FF2B5EF4-FFF2-40B4-BE49-F238E27FC236}">
                <a16:creationId xmlns:a16="http://schemas.microsoft.com/office/drawing/2014/main" id="{EC104629-486D-82E4-4620-323903B47504}"/>
              </a:ext>
            </a:extLst>
          </p:cNvPr>
          <p:cNvSpPr txBox="1"/>
          <p:nvPr/>
        </p:nvSpPr>
        <p:spPr>
          <a:xfrm>
            <a:off x="10393383" y="6385461"/>
            <a:ext cx="288224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Nova"/>
              </a:rPr>
              <a:t>Adriana Ministro</a:t>
            </a:r>
          </a:p>
        </p:txBody>
      </p:sp>
    </p:spTree>
    <p:extLst>
      <p:ext uri="{BB962C8B-B14F-4D97-AF65-F5344CB8AC3E}">
        <p14:creationId xmlns:p14="http://schemas.microsoft.com/office/powerpoint/2010/main" val="6644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DAEF717F-25CB-4223-8EFB-7D8AF9614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>
                                            <p:graphicEl>
                                              <a:dgm id="{DAEF717F-25CB-4223-8EFB-7D8AF9614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>
                                            <p:graphicEl>
                                              <a:dgm id="{DAEF717F-25CB-4223-8EFB-7D8AF9614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3D916E08-4C88-4B9F-8B86-3162F8880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>
                                            <p:graphicEl>
                                              <a:dgm id="{3D916E08-4C88-4B9F-8B86-3162F8880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>
                                            <p:graphicEl>
                                              <a:dgm id="{3D916E08-4C88-4B9F-8B86-3162F8880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711EDBF5-3C75-4669-89F2-BAF627C61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>
                                            <p:graphicEl>
                                              <a:dgm id="{711EDBF5-3C75-4669-89F2-BAF627C61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">
                                            <p:graphicEl>
                                              <a:dgm id="{711EDBF5-3C75-4669-89F2-BAF627C61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3A1369FA-2D07-4A41-92F9-B7D3D21960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6">
                                            <p:graphicEl>
                                              <a:dgm id="{3A1369FA-2D07-4A41-92F9-B7D3D21960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6">
                                            <p:graphicEl>
                                              <a:dgm id="{3A1369FA-2D07-4A41-92F9-B7D3D21960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AE1BDF69-2CFD-4B89-9A6A-E33912BB2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6">
                                            <p:graphicEl>
                                              <a:dgm id="{AE1BDF69-2CFD-4B89-9A6A-E33912BB2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6">
                                            <p:graphicEl>
                                              <a:dgm id="{AE1BDF69-2CFD-4B89-9A6A-E33912BB2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F1F3D058-A740-4F9D-A608-9E7A9AA0F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>
                                            <p:graphicEl>
                                              <a:dgm id="{F1F3D058-A740-4F9D-A608-9E7A9AA0F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6">
                                            <p:graphicEl>
                                              <a:dgm id="{F1F3D058-A740-4F9D-A608-9E7A9AA0F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6CB17D65-FFB9-4C21-858D-11961A449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>
                                            <p:graphicEl>
                                              <a:dgm id="{6CB17D65-FFB9-4C21-858D-11961A449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>
                                            <p:graphicEl>
                                              <a:dgm id="{6CB17D65-FFB9-4C21-858D-11961A449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6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F9487-6380-E461-B388-3A1F436AE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7067" y="2962263"/>
            <a:ext cx="7766936" cy="29870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dirty="0">
                <a:latin typeface="Arial Nova"/>
                <a:ea typeface="+mn-lt"/>
                <a:cs typeface="+mn-lt"/>
              </a:rPr>
              <a:t>Ensure research protects the dignity, rights and welfare of research participants (</a:t>
            </a:r>
            <a:r>
              <a:rPr lang="en-US" dirty="0" err="1">
                <a:latin typeface="Arial Nova"/>
                <a:ea typeface="+mn-lt"/>
                <a:cs typeface="+mn-lt"/>
              </a:rPr>
              <a:t>Brittain</a:t>
            </a:r>
            <a:r>
              <a:rPr lang="en-US" dirty="0">
                <a:latin typeface="Arial Nova"/>
                <a:ea typeface="+mn-lt"/>
                <a:cs typeface="+mn-lt"/>
              </a:rPr>
              <a:t> et al, 2020).</a:t>
            </a:r>
            <a:endParaRPr lang="en-US">
              <a:latin typeface="Arial Nova"/>
              <a:ea typeface="+mn-lt"/>
              <a:cs typeface="+mn-lt"/>
            </a:endParaRPr>
          </a:p>
          <a:p>
            <a:pPr marL="0" indent="0" algn="r">
              <a:buNone/>
            </a:pPr>
            <a:r>
              <a:rPr lang="en-US" dirty="0">
                <a:latin typeface="Arial Nova"/>
                <a:ea typeface="+mn-lt"/>
                <a:cs typeface="+mn-lt"/>
              </a:rPr>
              <a:t>Ethical standards revolves around principles such as informed consent, and rights to privacy, anonymity, and confidentiality (</a:t>
            </a:r>
            <a:r>
              <a:rPr lang="en-US" dirty="0" err="1">
                <a:latin typeface="Arial Nova"/>
                <a:ea typeface="+mn-lt"/>
                <a:cs typeface="+mn-lt"/>
              </a:rPr>
              <a:t>Brittain</a:t>
            </a:r>
            <a:r>
              <a:rPr lang="en-US" dirty="0">
                <a:latin typeface="Arial Nova"/>
                <a:ea typeface="+mn-lt"/>
                <a:cs typeface="+mn-lt"/>
              </a:rPr>
              <a:t> et al, 2020).</a:t>
            </a:r>
          </a:p>
          <a:p>
            <a:pPr marL="0" indent="0" algn="r">
              <a:buNone/>
            </a:pPr>
            <a:r>
              <a:rPr lang="en-US" dirty="0">
                <a:latin typeface="Arial Nova"/>
                <a:ea typeface="+mn-lt"/>
                <a:cs typeface="+mn-lt"/>
              </a:rPr>
              <a:t>Gaining informed consent is a core requirement of the ethical review process and represents the point at which a research contract is formed between the researcher and the participant (</a:t>
            </a:r>
            <a:r>
              <a:rPr lang="en-US" dirty="0" err="1">
                <a:latin typeface="Arial Nova"/>
                <a:ea typeface="+mn-lt"/>
                <a:cs typeface="+mn-lt"/>
              </a:rPr>
              <a:t>Brittain</a:t>
            </a:r>
            <a:r>
              <a:rPr lang="en-US" dirty="0">
                <a:latin typeface="Arial Nova"/>
                <a:ea typeface="+mn-lt"/>
                <a:cs typeface="+mn-lt"/>
              </a:rPr>
              <a:t> et al, 2020).</a:t>
            </a:r>
            <a:endParaRPr lang="en-US">
              <a:latin typeface="Arial Nov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F90385-5BE6-2408-4DD2-A955BD4BD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6" y="100610"/>
            <a:ext cx="7766936" cy="26538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b="1" dirty="0">
                <a:latin typeface="Arial Nova"/>
              </a:rPr>
              <a:t>Ethical considerations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718D83-6C6E-7323-8F6D-DD228CC146AE}"/>
              </a:ext>
            </a:extLst>
          </p:cNvPr>
          <p:cNvSpPr txBox="1"/>
          <p:nvPr/>
        </p:nvSpPr>
        <p:spPr>
          <a:xfrm>
            <a:off x="10247415" y="6385460"/>
            <a:ext cx="296883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 err="1">
                <a:latin typeface="Arial Nova"/>
              </a:rPr>
              <a:t>Abdishukri</a:t>
            </a:r>
            <a:r>
              <a:rPr lang="en-GB" sz="1600" dirty="0">
                <a:latin typeface="Arial Nova"/>
              </a:rPr>
              <a:t> Barre</a:t>
            </a:r>
          </a:p>
        </p:txBody>
      </p:sp>
    </p:spTree>
    <p:extLst>
      <p:ext uri="{BB962C8B-B14F-4D97-AF65-F5344CB8AC3E}">
        <p14:creationId xmlns:p14="http://schemas.microsoft.com/office/powerpoint/2010/main" val="72518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7BD3D-9CD6-34E2-8763-8EE16A9BD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/>
              </a:rPr>
              <a:t>Research timeline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C04191D-1F87-84DA-BB0C-F70E7F2AF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862398"/>
              </p:ext>
            </p:extLst>
          </p:nvPr>
        </p:nvGraphicFramePr>
        <p:xfrm>
          <a:off x="371084" y="2071523"/>
          <a:ext cx="11309412" cy="741680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2810637">
                  <a:extLst>
                    <a:ext uri="{9D8B030D-6E8A-4147-A177-3AD203B41FA5}">
                      <a16:colId xmlns:a16="http://schemas.microsoft.com/office/drawing/2014/main" val="1706924518"/>
                    </a:ext>
                  </a:extLst>
                </a:gridCol>
                <a:gridCol w="2810637">
                  <a:extLst>
                    <a:ext uri="{9D8B030D-6E8A-4147-A177-3AD203B41FA5}">
                      <a16:colId xmlns:a16="http://schemas.microsoft.com/office/drawing/2014/main" val="2732782628"/>
                    </a:ext>
                  </a:extLst>
                </a:gridCol>
                <a:gridCol w="2810637">
                  <a:extLst>
                    <a:ext uri="{9D8B030D-6E8A-4147-A177-3AD203B41FA5}">
                      <a16:colId xmlns:a16="http://schemas.microsoft.com/office/drawing/2014/main" val="2091492317"/>
                    </a:ext>
                  </a:extLst>
                </a:gridCol>
                <a:gridCol w="2877501">
                  <a:extLst>
                    <a:ext uri="{9D8B030D-6E8A-4147-A177-3AD203B41FA5}">
                      <a16:colId xmlns:a16="http://schemas.microsoft.com/office/drawing/2014/main" val="27140819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u="none" dirty="0">
                          <a:latin typeface="Arial Nova"/>
                        </a:rPr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u="none" dirty="0">
                          <a:latin typeface="Arial Nova"/>
                        </a:rPr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u="none" dirty="0">
                          <a:latin typeface="Arial Nova"/>
                        </a:rPr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u="none" dirty="0">
                          <a:latin typeface="Arial Nova"/>
                        </a:rPr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7994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dirty="0">
                          <a:latin typeface="Arial Nova"/>
                        </a:rPr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>
                          <a:latin typeface="Arial Nova"/>
                        </a:rPr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>
                          <a:latin typeface="Arial Nova"/>
                        </a:rPr>
                        <a:t>Final report write-up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>
                          <a:latin typeface="Arial Nova"/>
                        </a:rPr>
                        <a:t>Final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91676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37AF3F9-5C1F-4771-9CB9-568957424D40}"/>
              </a:ext>
            </a:extLst>
          </p:cNvPr>
          <p:cNvSpPr txBox="1"/>
          <p:nvPr/>
        </p:nvSpPr>
        <p:spPr>
          <a:xfrm>
            <a:off x="10356272" y="6395356"/>
            <a:ext cx="355022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Nova"/>
              </a:rPr>
              <a:t>Adriana Ministro</a:t>
            </a:r>
          </a:p>
        </p:txBody>
      </p:sp>
    </p:spTree>
    <p:extLst>
      <p:ext uri="{BB962C8B-B14F-4D97-AF65-F5344CB8AC3E}">
        <p14:creationId xmlns:p14="http://schemas.microsoft.com/office/powerpoint/2010/main" val="3645246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AF636-B040-CE6E-4060-C61187B62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98C00-7CEB-B401-A630-DFC6D8C2A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264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 Nova"/>
              </a:rPr>
              <a:t>We believe that people will use computers more in the near future, and consequently should improve their digital skills.</a:t>
            </a:r>
          </a:p>
          <a:p>
            <a:r>
              <a:rPr lang="en-GB" dirty="0">
                <a:latin typeface="Arial Nova"/>
              </a:rPr>
              <a:t>There will be more courses to help people increasing their knowledge on digital media.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C39A85-980C-DB78-1071-E45227045216}"/>
              </a:ext>
            </a:extLst>
          </p:cNvPr>
          <p:cNvSpPr txBox="1"/>
          <p:nvPr/>
        </p:nvSpPr>
        <p:spPr>
          <a:xfrm>
            <a:off x="10393382" y="6350824"/>
            <a:ext cx="315438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 err="1">
                <a:latin typeface="Arial Nova"/>
              </a:rPr>
              <a:t>Abdishkri</a:t>
            </a:r>
            <a:r>
              <a:rPr lang="en-GB" sz="1600" dirty="0">
                <a:latin typeface="Arial Nova"/>
              </a:rPr>
              <a:t> Barre</a:t>
            </a:r>
          </a:p>
        </p:txBody>
      </p:sp>
    </p:spTree>
    <p:extLst>
      <p:ext uri="{BB962C8B-B14F-4D97-AF65-F5344CB8AC3E}">
        <p14:creationId xmlns:p14="http://schemas.microsoft.com/office/powerpoint/2010/main" val="28935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F55C6-027D-E630-9F06-2306F9C1D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/>
              </a:rPr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AA735-B6A1-52B9-1626-2C16C4D68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5784"/>
            <a:ext cx="8596668" cy="388077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US" dirty="0">
              <a:latin typeface="Arial Nova"/>
              <a:ea typeface="+mn-lt"/>
              <a:cs typeface="+mn-lt"/>
            </a:endParaRPr>
          </a:p>
          <a:p>
            <a:pPr marL="285750" indent="-285750">
              <a:buFont typeface="Wingdings,Sans-Serif" charset="2"/>
              <a:buChar char="v"/>
            </a:pPr>
            <a:r>
              <a:rPr lang="en-US" dirty="0" err="1">
                <a:latin typeface="Arial Nova"/>
                <a:ea typeface="+mn-lt"/>
                <a:cs typeface="+mn-lt"/>
              </a:rPr>
              <a:t>Brittain</a:t>
            </a:r>
            <a:r>
              <a:rPr lang="en-US" dirty="0">
                <a:latin typeface="Arial Nova"/>
                <a:ea typeface="+mn-lt"/>
                <a:cs typeface="+mn-lt"/>
              </a:rPr>
              <a:t>, S. et al. (2020) ‘Ethical considerations when conservation research involves people’, </a:t>
            </a:r>
            <a:r>
              <a:rPr lang="en-US" i="1" dirty="0">
                <a:latin typeface="Arial Nova"/>
                <a:ea typeface="+mn-lt"/>
                <a:cs typeface="+mn-lt"/>
              </a:rPr>
              <a:t>Conservation biology</a:t>
            </a:r>
            <a:r>
              <a:rPr lang="en-US" dirty="0">
                <a:latin typeface="Arial Nova"/>
                <a:ea typeface="+mn-lt"/>
                <a:cs typeface="+mn-lt"/>
              </a:rPr>
              <a:t>, 34(4), pp. 925–933. Available at: https://doi.org/10.1111/cobi.13464.</a:t>
            </a:r>
          </a:p>
          <a:p>
            <a:pPr marL="285750" indent="-285750">
              <a:buFont typeface="Wingdings,Sans-Serif" charset="2"/>
              <a:buChar char="v"/>
            </a:pPr>
            <a:r>
              <a:rPr lang="en-US" dirty="0">
                <a:latin typeface="Arial Nova"/>
                <a:ea typeface="+mn-lt"/>
                <a:cs typeface="+mn-lt"/>
              </a:rPr>
              <a:t>ClipArt Best (2013-2023) </a:t>
            </a:r>
            <a:r>
              <a:rPr lang="en-US" i="1" dirty="0">
                <a:latin typeface="Arial Nova"/>
                <a:ea typeface="+mn-lt"/>
                <a:cs typeface="+mn-lt"/>
              </a:rPr>
              <a:t>Clipart.</a:t>
            </a:r>
            <a:r>
              <a:rPr lang="en-US" dirty="0">
                <a:latin typeface="Arial Nova"/>
                <a:ea typeface="+mn-lt"/>
                <a:cs typeface="+mn-lt"/>
              </a:rPr>
              <a:t> Available at: Computer class clipart for kids - ClipArt Best - ClipArt Best (Accessed: 15 February 2023).</a:t>
            </a:r>
            <a:endParaRPr lang="en-US">
              <a:ea typeface="+mn-lt"/>
              <a:cs typeface="+mn-lt"/>
            </a:endParaRPr>
          </a:p>
          <a:p>
            <a:pPr>
              <a:buFont typeface="Wingdings" charset="2"/>
              <a:buChar char="v"/>
            </a:pPr>
            <a:r>
              <a:rPr lang="en-US" dirty="0">
                <a:latin typeface="Arial Nova"/>
                <a:ea typeface="+mn-lt"/>
                <a:cs typeface="+mn-lt"/>
              </a:rPr>
              <a:t>Dijk, J.A.G.M. van. (2014) </a:t>
            </a:r>
            <a:r>
              <a:rPr lang="en-US" i="1" dirty="0">
                <a:latin typeface="Arial Nova"/>
                <a:ea typeface="+mn-lt"/>
                <a:cs typeface="+mn-lt"/>
              </a:rPr>
              <a:t>Digital Skills [electronic resource] : Unlocking the Information Society</a:t>
            </a:r>
            <a:r>
              <a:rPr lang="en-US" dirty="0">
                <a:latin typeface="Arial Nova"/>
                <a:ea typeface="+mn-lt"/>
                <a:cs typeface="+mn-lt"/>
              </a:rPr>
              <a:t>. New York : Palgrave Macmillan US ; Imprint Palgrave Macmillan. DOI:10.1057/9781137437037.</a:t>
            </a:r>
            <a:endParaRPr lang="en-US" dirty="0">
              <a:latin typeface="Arial Nova"/>
            </a:endParaRPr>
          </a:p>
          <a:p>
            <a:pPr>
              <a:buFont typeface="Wingdings" charset="2"/>
              <a:buChar char="v"/>
            </a:pPr>
            <a:r>
              <a:rPr lang="en-US" dirty="0">
                <a:latin typeface="Arial Nova"/>
                <a:ea typeface="+mn-lt"/>
                <a:cs typeface="+mn-lt"/>
              </a:rPr>
              <a:t>Ordóñez de Pablos, P., et al (2021) </a:t>
            </a:r>
            <a:r>
              <a:rPr lang="en-US" i="1" dirty="0">
                <a:latin typeface="Arial Nova"/>
                <a:ea typeface="+mn-lt"/>
                <a:cs typeface="+mn-lt"/>
              </a:rPr>
              <a:t>IT and the development of digital skills and competencies in education.</a:t>
            </a:r>
            <a:r>
              <a:rPr lang="en-US" dirty="0">
                <a:latin typeface="Arial Nova"/>
                <a:ea typeface="+mn-lt"/>
                <a:cs typeface="+mn-lt"/>
              </a:rPr>
              <a:t> Hershey, Pennsylvania: IGI Global. DOI: 10.4018/978-1-7998-4972-8</a:t>
            </a:r>
          </a:p>
          <a:p>
            <a:pPr marL="285750" indent="-285750">
              <a:buFont typeface="Wingdings" charset="2"/>
              <a:buChar char="v"/>
            </a:pPr>
            <a:r>
              <a:rPr lang="en-US" dirty="0">
                <a:latin typeface="Arial Nova"/>
                <a:ea typeface="+mn-lt"/>
                <a:cs typeface="+mn-lt"/>
              </a:rPr>
              <a:t>Reedy, K. and Parker, J. (2018) </a:t>
            </a:r>
            <a:r>
              <a:rPr lang="en-US" i="1" dirty="0">
                <a:latin typeface="Arial Nova"/>
                <a:ea typeface="+mn-lt"/>
                <a:cs typeface="+mn-lt"/>
              </a:rPr>
              <a:t>Digital literacy unpacked</a:t>
            </a:r>
            <a:r>
              <a:rPr lang="en-US" dirty="0">
                <a:latin typeface="Arial Nova"/>
                <a:ea typeface="+mn-lt"/>
                <a:cs typeface="+mn-lt"/>
              </a:rPr>
              <a:t>. Edited by K. Reedy and J. Parker. London: Facet.</a:t>
            </a:r>
          </a:p>
        </p:txBody>
      </p:sp>
    </p:spTree>
    <p:extLst>
      <p:ext uri="{BB962C8B-B14F-4D97-AF65-F5344CB8AC3E}">
        <p14:creationId xmlns:p14="http://schemas.microsoft.com/office/powerpoint/2010/main" val="426146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Are digital skills important for study and work? </vt:lpstr>
      <vt:lpstr>Which digital skill do UWTSD students think is most important?</vt:lpstr>
      <vt:lpstr>Rationale – existing literature</vt:lpstr>
      <vt:lpstr>The method used</vt:lpstr>
      <vt:lpstr>Ethical considerations</vt:lpstr>
      <vt:lpstr>Research timeline</vt:lpstr>
      <vt:lpstr>Hypothesis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962</cp:revision>
  <dcterms:created xsi:type="dcterms:W3CDTF">2023-02-03T14:10:48Z</dcterms:created>
  <dcterms:modified xsi:type="dcterms:W3CDTF">2023-02-19T17:54:22Z</dcterms:modified>
</cp:coreProperties>
</file>